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5.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6.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7.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8.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3.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 id="2147483663" r:id="rId2"/>
    <p:sldMasterId id="2147483682" r:id="rId3"/>
    <p:sldMasterId id="2147483691" r:id="rId4"/>
    <p:sldMasterId id="2147483702" r:id="rId5"/>
    <p:sldMasterId id="2147483727" r:id="rId6"/>
    <p:sldMasterId id="2147483741" r:id="rId7"/>
    <p:sldMasterId id="2147483759" r:id="rId8"/>
    <p:sldMasterId id="2147483773" r:id="rId9"/>
  </p:sldMasterIdLst>
  <p:notesMasterIdLst>
    <p:notesMasterId r:id="rId70"/>
  </p:notesMasterIdLst>
  <p:sldIdLst>
    <p:sldId id="385" r:id="rId10"/>
    <p:sldId id="388" r:id="rId11"/>
    <p:sldId id="338" r:id="rId12"/>
    <p:sldId id="339" r:id="rId13"/>
    <p:sldId id="330" r:id="rId14"/>
    <p:sldId id="331" r:id="rId15"/>
    <p:sldId id="332" r:id="rId16"/>
    <p:sldId id="333" r:id="rId17"/>
    <p:sldId id="334" r:id="rId18"/>
    <p:sldId id="335" r:id="rId19"/>
    <p:sldId id="336" r:id="rId20"/>
    <p:sldId id="337" r:id="rId21"/>
    <p:sldId id="345" r:id="rId22"/>
    <p:sldId id="346" r:id="rId23"/>
    <p:sldId id="347" r:id="rId24"/>
    <p:sldId id="348" r:id="rId25"/>
    <p:sldId id="344" r:id="rId26"/>
    <p:sldId id="379" r:id="rId27"/>
    <p:sldId id="387" r:id="rId28"/>
    <p:sldId id="260" r:id="rId29"/>
    <p:sldId id="290" r:id="rId30"/>
    <p:sldId id="341" r:id="rId31"/>
    <p:sldId id="365" r:id="rId32"/>
    <p:sldId id="368" r:id="rId33"/>
    <p:sldId id="343" r:id="rId34"/>
    <p:sldId id="376" r:id="rId35"/>
    <p:sldId id="349" r:id="rId36"/>
    <p:sldId id="350" r:id="rId37"/>
    <p:sldId id="378" r:id="rId38"/>
    <p:sldId id="367" r:id="rId39"/>
    <p:sldId id="354" r:id="rId40"/>
    <p:sldId id="355" r:id="rId41"/>
    <p:sldId id="375" r:id="rId42"/>
    <p:sldId id="356" r:id="rId43"/>
    <p:sldId id="357" r:id="rId44"/>
    <p:sldId id="369" r:id="rId45"/>
    <p:sldId id="358" r:id="rId46"/>
    <p:sldId id="359" r:id="rId47"/>
    <p:sldId id="373" r:id="rId48"/>
    <p:sldId id="360" r:id="rId49"/>
    <p:sldId id="361" r:id="rId50"/>
    <p:sldId id="372" r:id="rId51"/>
    <p:sldId id="371" r:id="rId52"/>
    <p:sldId id="362" r:id="rId53"/>
    <p:sldId id="363" r:id="rId54"/>
    <p:sldId id="377" r:id="rId55"/>
    <p:sldId id="351" r:id="rId56"/>
    <p:sldId id="319" r:id="rId57"/>
    <p:sldId id="320" r:id="rId58"/>
    <p:sldId id="321" r:id="rId59"/>
    <p:sldId id="322" r:id="rId60"/>
    <p:sldId id="323" r:id="rId61"/>
    <p:sldId id="374" r:id="rId62"/>
    <p:sldId id="324" r:id="rId63"/>
    <p:sldId id="325" r:id="rId64"/>
    <p:sldId id="326" r:id="rId65"/>
    <p:sldId id="327" r:id="rId66"/>
    <p:sldId id="366" r:id="rId67"/>
    <p:sldId id="389" r:id="rId68"/>
    <p:sldId id="384" r:id="rId69"/>
  </p:sldIdLst>
  <p:sldSz cx="12161838" cy="6858000"/>
  <p:notesSz cx="6858000" cy="9144000"/>
  <p:defaultTextStyle>
    <a:defPPr>
      <a:defRPr lang="en-US"/>
    </a:defPPr>
    <a:lvl1pPr marL="0" algn="l" defTabSz="912667" rtl="0" eaLnBrk="1" latinLnBrk="0" hangingPunct="1">
      <a:defRPr sz="1900" kern="1200">
        <a:solidFill>
          <a:schemeClr val="tx1"/>
        </a:solidFill>
        <a:latin typeface="+mn-lt"/>
        <a:ea typeface="+mn-ea"/>
        <a:cs typeface="+mn-cs"/>
      </a:defRPr>
    </a:lvl1pPr>
    <a:lvl2pPr marL="456335" algn="l" defTabSz="912667" rtl="0" eaLnBrk="1" latinLnBrk="0" hangingPunct="1">
      <a:defRPr sz="1900" kern="1200">
        <a:solidFill>
          <a:schemeClr val="tx1"/>
        </a:solidFill>
        <a:latin typeface="+mn-lt"/>
        <a:ea typeface="+mn-ea"/>
        <a:cs typeface="+mn-cs"/>
      </a:defRPr>
    </a:lvl2pPr>
    <a:lvl3pPr marL="912667" algn="l" defTabSz="912667" rtl="0" eaLnBrk="1" latinLnBrk="0" hangingPunct="1">
      <a:defRPr sz="1900" kern="1200">
        <a:solidFill>
          <a:schemeClr val="tx1"/>
        </a:solidFill>
        <a:latin typeface="+mn-lt"/>
        <a:ea typeface="+mn-ea"/>
        <a:cs typeface="+mn-cs"/>
      </a:defRPr>
    </a:lvl3pPr>
    <a:lvl4pPr marL="1368997" algn="l" defTabSz="912667" rtl="0" eaLnBrk="1" latinLnBrk="0" hangingPunct="1">
      <a:defRPr sz="1900" kern="1200">
        <a:solidFill>
          <a:schemeClr val="tx1"/>
        </a:solidFill>
        <a:latin typeface="+mn-lt"/>
        <a:ea typeface="+mn-ea"/>
        <a:cs typeface="+mn-cs"/>
      </a:defRPr>
    </a:lvl4pPr>
    <a:lvl5pPr marL="1825328" algn="l" defTabSz="912667" rtl="0" eaLnBrk="1" latinLnBrk="0" hangingPunct="1">
      <a:defRPr sz="1900" kern="1200">
        <a:solidFill>
          <a:schemeClr val="tx1"/>
        </a:solidFill>
        <a:latin typeface="+mn-lt"/>
        <a:ea typeface="+mn-ea"/>
        <a:cs typeface="+mn-cs"/>
      </a:defRPr>
    </a:lvl5pPr>
    <a:lvl6pPr marL="2281665" algn="l" defTabSz="912667" rtl="0" eaLnBrk="1" latinLnBrk="0" hangingPunct="1">
      <a:defRPr sz="1900" kern="1200">
        <a:solidFill>
          <a:schemeClr val="tx1"/>
        </a:solidFill>
        <a:latin typeface="+mn-lt"/>
        <a:ea typeface="+mn-ea"/>
        <a:cs typeface="+mn-cs"/>
      </a:defRPr>
    </a:lvl6pPr>
    <a:lvl7pPr marL="2737994" algn="l" defTabSz="912667" rtl="0" eaLnBrk="1" latinLnBrk="0" hangingPunct="1">
      <a:defRPr sz="1900" kern="1200">
        <a:solidFill>
          <a:schemeClr val="tx1"/>
        </a:solidFill>
        <a:latin typeface="+mn-lt"/>
        <a:ea typeface="+mn-ea"/>
        <a:cs typeface="+mn-cs"/>
      </a:defRPr>
    </a:lvl7pPr>
    <a:lvl8pPr marL="3194325" algn="l" defTabSz="912667" rtl="0" eaLnBrk="1" latinLnBrk="0" hangingPunct="1">
      <a:defRPr sz="1900" kern="1200">
        <a:solidFill>
          <a:schemeClr val="tx1"/>
        </a:solidFill>
        <a:latin typeface="+mn-lt"/>
        <a:ea typeface="+mn-ea"/>
        <a:cs typeface="+mn-cs"/>
      </a:defRPr>
    </a:lvl8pPr>
    <a:lvl9pPr marL="3650660" algn="l" defTabSz="912667"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15C44"/>
    <a:srgbClr val="311B59"/>
    <a:srgbClr val="33235B"/>
    <a:srgbClr val="3E1B59"/>
    <a:srgbClr val="371F4D"/>
    <a:srgbClr val="660066"/>
    <a:srgbClr val="00C2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8182" autoAdjust="0"/>
    <p:restoredTop sz="84055" autoAdjust="0"/>
  </p:normalViewPr>
  <p:slideViewPr>
    <p:cSldViewPr>
      <p:cViewPr>
        <p:scale>
          <a:sx n="66" d="100"/>
          <a:sy n="66" d="100"/>
        </p:scale>
        <p:origin x="-91" y="-58"/>
      </p:cViewPr>
      <p:guideLst>
        <p:guide orient="horz" pos="2160"/>
        <p:guide pos="3831"/>
      </p:guideLst>
    </p:cSldViewPr>
  </p:slideViewPr>
  <p:outlineViewPr>
    <p:cViewPr>
      <p:scale>
        <a:sx n="33" d="100"/>
        <a:sy n="33" d="100"/>
      </p:scale>
      <p:origin x="0" y="3798"/>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 Type="http://schemas.openxmlformats.org/officeDocument/2006/relationships/slideMaster" Target="slideMasters/slideMaster7.xml"/><Relationship Id="rId71"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slide" Target="slides/slide5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2/09/2011</a:t>
            </a:fld>
            <a:endParaRPr lang="en-AU" dirty="0"/>
          </a:p>
        </p:txBody>
      </p:sp>
      <p:sp>
        <p:nvSpPr>
          <p:cNvPr id="4" name="Slide Image Placeholder 3"/>
          <p:cNvSpPr>
            <a:spLocks noGrp="1" noRot="1" noChangeAspect="1"/>
          </p:cNvSpPr>
          <p:nvPr>
            <p:ph type="sldImg" idx="2"/>
          </p:nvPr>
        </p:nvSpPr>
        <p:spPr>
          <a:xfrm>
            <a:off x="388938" y="685800"/>
            <a:ext cx="6080125"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2667" rtl="0" eaLnBrk="1" latinLnBrk="0" hangingPunct="1">
      <a:defRPr sz="1200" kern="1200">
        <a:solidFill>
          <a:schemeClr val="tx1"/>
        </a:solidFill>
        <a:latin typeface="+mn-lt"/>
        <a:ea typeface="+mn-ea"/>
        <a:cs typeface="+mn-cs"/>
      </a:defRPr>
    </a:lvl1pPr>
    <a:lvl2pPr marL="456335" algn="l" defTabSz="912667" rtl="0" eaLnBrk="1" latinLnBrk="0" hangingPunct="1">
      <a:defRPr sz="1200" kern="1200">
        <a:solidFill>
          <a:schemeClr val="tx1"/>
        </a:solidFill>
        <a:latin typeface="+mn-lt"/>
        <a:ea typeface="+mn-ea"/>
        <a:cs typeface="+mn-cs"/>
      </a:defRPr>
    </a:lvl2pPr>
    <a:lvl3pPr marL="912667" algn="l" defTabSz="912667" rtl="0" eaLnBrk="1" latinLnBrk="0" hangingPunct="1">
      <a:defRPr sz="1200" kern="1200">
        <a:solidFill>
          <a:schemeClr val="tx1"/>
        </a:solidFill>
        <a:latin typeface="+mn-lt"/>
        <a:ea typeface="+mn-ea"/>
        <a:cs typeface="+mn-cs"/>
      </a:defRPr>
    </a:lvl3pPr>
    <a:lvl4pPr marL="1368997" algn="l" defTabSz="912667" rtl="0" eaLnBrk="1" latinLnBrk="0" hangingPunct="1">
      <a:defRPr sz="1200" kern="1200">
        <a:solidFill>
          <a:schemeClr val="tx1"/>
        </a:solidFill>
        <a:latin typeface="+mn-lt"/>
        <a:ea typeface="+mn-ea"/>
        <a:cs typeface="+mn-cs"/>
      </a:defRPr>
    </a:lvl4pPr>
    <a:lvl5pPr marL="1825328" algn="l" defTabSz="912667" rtl="0" eaLnBrk="1" latinLnBrk="0" hangingPunct="1">
      <a:defRPr sz="1200" kern="1200">
        <a:solidFill>
          <a:schemeClr val="tx1"/>
        </a:solidFill>
        <a:latin typeface="+mn-lt"/>
        <a:ea typeface="+mn-ea"/>
        <a:cs typeface="+mn-cs"/>
      </a:defRPr>
    </a:lvl5pPr>
    <a:lvl6pPr marL="2281665" algn="l" defTabSz="912667" rtl="0" eaLnBrk="1" latinLnBrk="0" hangingPunct="1">
      <a:defRPr sz="1200" kern="1200">
        <a:solidFill>
          <a:schemeClr val="tx1"/>
        </a:solidFill>
        <a:latin typeface="+mn-lt"/>
        <a:ea typeface="+mn-ea"/>
        <a:cs typeface="+mn-cs"/>
      </a:defRPr>
    </a:lvl6pPr>
    <a:lvl7pPr marL="2737994" algn="l" defTabSz="912667" rtl="0" eaLnBrk="1" latinLnBrk="0" hangingPunct="1">
      <a:defRPr sz="1200" kern="1200">
        <a:solidFill>
          <a:schemeClr val="tx1"/>
        </a:solidFill>
        <a:latin typeface="+mn-lt"/>
        <a:ea typeface="+mn-ea"/>
        <a:cs typeface="+mn-cs"/>
      </a:defRPr>
    </a:lvl7pPr>
    <a:lvl8pPr marL="3194325" algn="l" defTabSz="912667" rtl="0" eaLnBrk="1" latinLnBrk="0" hangingPunct="1">
      <a:defRPr sz="1200" kern="1200">
        <a:solidFill>
          <a:schemeClr val="tx1"/>
        </a:solidFill>
        <a:latin typeface="+mn-lt"/>
        <a:ea typeface="+mn-ea"/>
        <a:cs typeface="+mn-cs"/>
      </a:defRPr>
    </a:lvl8pPr>
    <a:lvl9pPr marL="3650660" algn="l" defTabSz="91266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solidFill>
                  <a:prstClr val="black"/>
                </a:solidFill>
              </a:rPr>
              <a:pPr/>
              <a:t>2</a:t>
            </a:fld>
            <a:endParaRPr lang="en-AU" dirty="0">
              <a:solidFill>
                <a:prstClr val="black"/>
              </a:solidFill>
            </a:endParaRPr>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10"/>
          </p:nvPr>
        </p:nvSpPr>
        <p:spPr/>
        <p:txBody>
          <a:bodyPr/>
          <a:lstStyle/>
          <a:p>
            <a:fld id="{C840C710-7B10-4693-85D0-63AFD8127899}" type="slidenum">
              <a:rPr lang="en-AU" smtClean="0">
                <a:solidFill>
                  <a:prstClr val="black"/>
                </a:solidFill>
              </a:rPr>
              <a:pPr/>
              <a:t>11</a:t>
            </a:fld>
            <a:endParaRPr lang="en-AU">
              <a:solidFill>
                <a:prstClr val="black"/>
              </a:solidFill>
            </a:endParaRPr>
          </a:p>
        </p:txBody>
      </p:sp>
    </p:spTree>
    <p:extLst>
      <p:ext uri="{BB962C8B-B14F-4D97-AF65-F5344CB8AC3E}">
        <p14:creationId xmlns:p14="http://schemas.microsoft.com/office/powerpoint/2010/main" val="3859534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10"/>
          </p:nvPr>
        </p:nvSpPr>
        <p:spPr/>
        <p:txBody>
          <a:bodyPr/>
          <a:lstStyle/>
          <a:p>
            <a:fld id="{C840C710-7B10-4693-85D0-63AFD8127899}" type="slidenum">
              <a:rPr lang="en-AU" smtClean="0">
                <a:solidFill>
                  <a:prstClr val="black"/>
                </a:solidFill>
              </a:rPr>
              <a:pPr/>
              <a:t>12</a:t>
            </a:fld>
            <a:endParaRPr lang="en-AU">
              <a:solidFill>
                <a:prstClr val="black"/>
              </a:solidFill>
            </a:endParaRPr>
          </a:p>
        </p:txBody>
      </p:sp>
    </p:spTree>
    <p:extLst>
      <p:ext uri="{BB962C8B-B14F-4D97-AF65-F5344CB8AC3E}">
        <p14:creationId xmlns:p14="http://schemas.microsoft.com/office/powerpoint/2010/main" val="5850023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t>13</a:t>
            </a:fld>
            <a:endParaRPr lang="en-US"/>
          </a:p>
        </p:txBody>
      </p:sp>
    </p:spTree>
    <p:extLst>
      <p:ext uri="{BB962C8B-B14F-4D97-AF65-F5344CB8AC3E}">
        <p14:creationId xmlns:p14="http://schemas.microsoft.com/office/powerpoint/2010/main" val="445955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t>14</a:t>
            </a:fld>
            <a:endParaRPr lang="en-US"/>
          </a:p>
        </p:txBody>
      </p:sp>
    </p:spTree>
    <p:extLst>
      <p:ext uri="{BB962C8B-B14F-4D97-AF65-F5344CB8AC3E}">
        <p14:creationId xmlns:p14="http://schemas.microsoft.com/office/powerpoint/2010/main" val="8916772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t>15</a:t>
            </a:fld>
            <a:endParaRPr lang="en-US"/>
          </a:p>
        </p:txBody>
      </p:sp>
    </p:spTree>
    <p:extLst>
      <p:ext uri="{BB962C8B-B14F-4D97-AF65-F5344CB8AC3E}">
        <p14:creationId xmlns:p14="http://schemas.microsoft.com/office/powerpoint/2010/main" val="19215428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t>16</a:t>
            </a:fld>
            <a:endParaRPr lang="en-US"/>
          </a:p>
        </p:txBody>
      </p:sp>
    </p:spTree>
    <p:extLst>
      <p:ext uri="{BB962C8B-B14F-4D97-AF65-F5344CB8AC3E}">
        <p14:creationId xmlns:p14="http://schemas.microsoft.com/office/powerpoint/2010/main" val="4685966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3700" y="685800"/>
            <a:ext cx="4695825" cy="2647950"/>
          </a:xfrm>
        </p:spPr>
      </p:sp>
      <p:sp>
        <p:nvSpPr>
          <p:cNvPr id="3" name="Notes Placeholder 2"/>
          <p:cNvSpPr>
            <a:spLocks noGrp="1"/>
          </p:cNvSpPr>
          <p:nvPr>
            <p:ph type="body" idx="1"/>
          </p:nvPr>
        </p:nvSpPr>
        <p:spPr>
          <a:xfrm>
            <a:off x="378372" y="3489091"/>
            <a:ext cx="6006662" cy="5430057"/>
          </a:xfrm>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t>17</a:t>
            </a:fld>
            <a:endParaRPr lang="en-US"/>
          </a:p>
        </p:txBody>
      </p:sp>
    </p:spTree>
    <p:extLst>
      <p:ext uri="{BB962C8B-B14F-4D97-AF65-F5344CB8AC3E}">
        <p14:creationId xmlns:p14="http://schemas.microsoft.com/office/powerpoint/2010/main" val="42646182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indent="-103677" defTabSz="895764">
              <a:lnSpc>
                <a:spcPct val="90000"/>
              </a:lnSpc>
              <a:spcAft>
                <a:spcPts val="326"/>
              </a:spcAf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
        <p:nvSpPr>
          <p:cNvPr id="7" name="Slide Image Placeholder 6"/>
          <p:cNvSpPr>
            <a:spLocks noGrp="1" noRot="1" noChangeAspect="1"/>
          </p:cNvSpPr>
          <p:nvPr>
            <p:ph type="sldImg"/>
          </p:nvPr>
        </p:nvSpPr>
        <p:spPr>
          <a:xfrm>
            <a:off x="392113" y="685800"/>
            <a:ext cx="4106862" cy="2316163"/>
          </a:xfrm>
        </p:spPr>
      </p:sp>
    </p:spTree>
    <p:extLst>
      <p:ext uri="{BB962C8B-B14F-4D97-AF65-F5344CB8AC3E}">
        <p14:creationId xmlns:p14="http://schemas.microsoft.com/office/powerpoint/2010/main" val="23546157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solidFill>
                  <a:prstClr val="black"/>
                </a:solidFill>
              </a:rPr>
              <a:pPr/>
              <a:t>19</a:t>
            </a:fld>
            <a:endParaRPr lang="en-AU" dirty="0">
              <a:solidFill>
                <a:prstClr val="black"/>
              </a:solidFill>
            </a:endParaRPr>
          </a:p>
        </p:txBody>
      </p:sp>
    </p:spTree>
    <p:extLst>
      <p:ext uri="{BB962C8B-B14F-4D97-AF65-F5344CB8AC3E}">
        <p14:creationId xmlns:p14="http://schemas.microsoft.com/office/powerpoint/2010/main" val="24131847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11:10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
        <p:nvSpPr>
          <p:cNvPr id="12" name="Slide Image Placeholder 11"/>
          <p:cNvSpPr>
            <a:spLocks noGrp="1" noRot="1" noChangeAspect="1"/>
          </p:cNvSpPr>
          <p:nvPr>
            <p:ph type="sldImg"/>
          </p:nvPr>
        </p:nvSpPr>
        <p:spPr>
          <a:xfrm>
            <a:off x="919163" y="457200"/>
            <a:ext cx="49688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7741927-6463-459E-A476-6AA29362DB91}" type="slidenum">
              <a:rPr lang="en-US" smtClean="0"/>
              <a:t>3</a:t>
            </a:fld>
            <a:endParaRPr lang="en-US"/>
          </a:p>
        </p:txBody>
      </p:sp>
    </p:spTree>
    <p:extLst>
      <p:ext uri="{BB962C8B-B14F-4D97-AF65-F5344CB8AC3E}">
        <p14:creationId xmlns:p14="http://schemas.microsoft.com/office/powerpoint/2010/main" val="20189244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pPr marL="0" marR="0" indent="0" algn="l" defTabSz="914286"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41587009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FC0F3A9-1494-479E-9DAB-A531EBF7EEA3}" type="slidenum">
              <a:rPr lang="en-GB" smtClean="0"/>
              <a:t>22</a:t>
            </a:fld>
            <a:endParaRPr lang="en-GB"/>
          </a:p>
        </p:txBody>
      </p:sp>
    </p:spTree>
    <p:extLst>
      <p:ext uri="{BB962C8B-B14F-4D97-AF65-F5344CB8AC3E}">
        <p14:creationId xmlns:p14="http://schemas.microsoft.com/office/powerpoint/2010/main" val="37964864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t>23</a:t>
            </a:fld>
            <a:endParaRPr lang="en-US"/>
          </a:p>
        </p:txBody>
      </p:sp>
    </p:spTree>
    <p:extLst>
      <p:ext uri="{BB962C8B-B14F-4D97-AF65-F5344CB8AC3E}">
        <p14:creationId xmlns:p14="http://schemas.microsoft.com/office/powerpoint/2010/main" val="33223956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24</a:t>
            </a:fld>
            <a:endParaRPr lang="en-AU" dirty="0"/>
          </a:p>
        </p:txBody>
      </p:sp>
    </p:spTree>
    <p:extLst>
      <p:ext uri="{BB962C8B-B14F-4D97-AF65-F5344CB8AC3E}">
        <p14:creationId xmlns:p14="http://schemas.microsoft.com/office/powerpoint/2010/main" val="12587282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3700" y="685800"/>
            <a:ext cx="4722813" cy="2663825"/>
          </a:xfrm>
        </p:spPr>
      </p:sp>
      <p:sp>
        <p:nvSpPr>
          <p:cNvPr id="3" name="Notes Placeholder 2"/>
          <p:cNvSpPr>
            <a:spLocks noGrp="1"/>
          </p:cNvSpPr>
          <p:nvPr>
            <p:ph type="body" idx="1"/>
          </p:nvPr>
        </p:nvSpPr>
        <p:spPr>
          <a:xfrm>
            <a:off x="402021" y="3615193"/>
            <a:ext cx="5486400" cy="4114488"/>
          </a:xfrm>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t>25</a:t>
            </a:fld>
            <a:endParaRPr lang="en-US"/>
          </a:p>
        </p:txBody>
      </p:sp>
    </p:spTree>
    <p:extLst>
      <p:ext uri="{BB962C8B-B14F-4D97-AF65-F5344CB8AC3E}">
        <p14:creationId xmlns:p14="http://schemas.microsoft.com/office/powerpoint/2010/main" val="39353380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41587009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t>27</a:t>
            </a:fld>
            <a:endParaRPr lang="en-US"/>
          </a:p>
        </p:txBody>
      </p:sp>
    </p:spTree>
    <p:extLst>
      <p:ext uri="{BB962C8B-B14F-4D97-AF65-F5344CB8AC3E}">
        <p14:creationId xmlns:p14="http://schemas.microsoft.com/office/powerpoint/2010/main" val="4686810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3700" y="685800"/>
            <a:ext cx="4429125" cy="2497138"/>
          </a:xfrm>
        </p:spPr>
      </p:sp>
      <p:sp>
        <p:nvSpPr>
          <p:cNvPr id="3" name="Notes Placeholder 2"/>
          <p:cNvSpPr>
            <a:spLocks noGrp="1"/>
          </p:cNvSpPr>
          <p:nvPr>
            <p:ph type="body" idx="1"/>
          </p:nvPr>
        </p:nvSpPr>
        <p:spPr>
          <a:xfrm>
            <a:off x="441434" y="3318508"/>
            <a:ext cx="6022427" cy="5194867"/>
          </a:xfrm>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41587009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29</a:t>
            </a:fld>
            <a:endParaRPr lang="en-AU" dirty="0"/>
          </a:p>
        </p:txBody>
      </p:sp>
    </p:spTree>
    <p:extLst>
      <p:ext uri="{BB962C8B-B14F-4D97-AF65-F5344CB8AC3E}">
        <p14:creationId xmlns:p14="http://schemas.microsoft.com/office/powerpoint/2010/main" val="6239836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30</a:t>
            </a:fld>
            <a:endParaRPr lang="en-AU" dirty="0"/>
          </a:p>
        </p:txBody>
      </p:sp>
    </p:spTree>
    <p:extLst>
      <p:ext uri="{BB962C8B-B14F-4D97-AF65-F5344CB8AC3E}">
        <p14:creationId xmlns:p14="http://schemas.microsoft.com/office/powerpoint/2010/main" val="2658409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4</a:t>
            </a:fld>
            <a:endParaRPr lang="en-AU" dirty="0"/>
          </a:p>
        </p:txBody>
      </p:sp>
    </p:spTree>
    <p:extLst>
      <p:ext uri="{BB962C8B-B14F-4D97-AF65-F5344CB8AC3E}">
        <p14:creationId xmlns:p14="http://schemas.microsoft.com/office/powerpoint/2010/main" val="3764396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5288" y="685800"/>
            <a:ext cx="4337050" cy="2446338"/>
          </a:xfrm>
        </p:spPr>
      </p:sp>
      <p:sp>
        <p:nvSpPr>
          <p:cNvPr id="3" name="Notes Placeholder 2"/>
          <p:cNvSpPr>
            <a:spLocks noGrp="1"/>
          </p:cNvSpPr>
          <p:nvPr>
            <p:ph type="body" idx="1"/>
          </p:nvPr>
        </p:nvSpPr>
        <p:spPr>
          <a:xfrm>
            <a:off x="381002" y="3401163"/>
            <a:ext cx="5940971" cy="5029512"/>
          </a:xfrm>
        </p:spPr>
        <p:txBody>
          <a:bodyPr/>
          <a:lstStyle/>
          <a:p>
            <a:pPr marL="342900" marR="0" lvl="0" indent="-342900" algn="l" defTabSz="914286" rtl="0" eaLnBrk="1" fontAlgn="auto" latinLnBrk="0" hangingPunct="1">
              <a:lnSpc>
                <a:spcPct val="115000"/>
              </a:lnSpc>
              <a:spcBef>
                <a:spcPts val="0"/>
              </a:spcBef>
              <a:spcAft>
                <a:spcPts val="1000"/>
              </a:spcAft>
              <a:buClrTx/>
              <a:buSzTx/>
              <a:buFont typeface="Symbol"/>
              <a:buNone/>
              <a:tabLst/>
              <a:defRPr/>
            </a:pPr>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t>31</a:t>
            </a:fld>
            <a:endParaRPr lang="en-US"/>
          </a:p>
        </p:txBody>
      </p:sp>
    </p:spTree>
    <p:extLst>
      <p:ext uri="{BB962C8B-B14F-4D97-AF65-F5344CB8AC3E}">
        <p14:creationId xmlns:p14="http://schemas.microsoft.com/office/powerpoint/2010/main" val="7935577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3700" y="685800"/>
            <a:ext cx="4524375" cy="2551113"/>
          </a:xfrm>
        </p:spPr>
      </p:sp>
      <p:sp>
        <p:nvSpPr>
          <p:cNvPr id="3" name="Notes Placeholder 2"/>
          <p:cNvSpPr>
            <a:spLocks noGrp="1"/>
          </p:cNvSpPr>
          <p:nvPr>
            <p:ph type="body" idx="1"/>
          </p:nvPr>
        </p:nvSpPr>
        <p:spPr>
          <a:xfrm>
            <a:off x="438808" y="3506643"/>
            <a:ext cx="5883165" cy="4575123"/>
          </a:xfrm>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t>32</a:t>
            </a:fld>
            <a:endParaRPr lang="en-US"/>
          </a:p>
        </p:txBody>
      </p:sp>
    </p:spTree>
    <p:extLst>
      <p:ext uri="{BB962C8B-B14F-4D97-AF65-F5344CB8AC3E}">
        <p14:creationId xmlns:p14="http://schemas.microsoft.com/office/powerpoint/2010/main" val="12512522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pPr marL="0" marR="0" indent="0" algn="l" defTabSz="914286"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41587009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13769080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3700" y="685800"/>
            <a:ext cx="4524375" cy="2551113"/>
          </a:xfrm>
        </p:spPr>
      </p:sp>
      <p:sp>
        <p:nvSpPr>
          <p:cNvPr id="3" name="Notes Placeholder 2"/>
          <p:cNvSpPr>
            <a:spLocks noGrp="1"/>
          </p:cNvSpPr>
          <p:nvPr>
            <p:ph type="body" idx="1"/>
          </p:nvPr>
        </p:nvSpPr>
        <p:spPr>
          <a:xfrm>
            <a:off x="420416" y="3506643"/>
            <a:ext cx="5791199" cy="4575123"/>
          </a:xfrm>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5805586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36</a:t>
            </a:fld>
            <a:endParaRPr lang="en-AU" dirty="0"/>
          </a:p>
        </p:txBody>
      </p:sp>
    </p:spTree>
    <p:extLst>
      <p:ext uri="{BB962C8B-B14F-4D97-AF65-F5344CB8AC3E}">
        <p14:creationId xmlns:p14="http://schemas.microsoft.com/office/powerpoint/2010/main" val="14599125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t>37</a:t>
            </a:fld>
            <a:endParaRPr lang="en-US"/>
          </a:p>
        </p:txBody>
      </p:sp>
    </p:spTree>
    <p:extLst>
      <p:ext uri="{BB962C8B-B14F-4D97-AF65-F5344CB8AC3E}">
        <p14:creationId xmlns:p14="http://schemas.microsoft.com/office/powerpoint/2010/main" val="18966003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3700" y="685800"/>
            <a:ext cx="4668838" cy="2632075"/>
          </a:xfrm>
        </p:spPr>
      </p:sp>
      <p:sp>
        <p:nvSpPr>
          <p:cNvPr id="3" name="Notes Placeholder 2"/>
          <p:cNvSpPr>
            <a:spLocks noGrp="1"/>
          </p:cNvSpPr>
          <p:nvPr>
            <p:ph type="body" idx="1"/>
          </p:nvPr>
        </p:nvSpPr>
        <p:spPr>
          <a:xfrm>
            <a:off x="417786" y="3599686"/>
            <a:ext cx="5486400" cy="4114488"/>
          </a:xfrm>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t>38</a:t>
            </a:fld>
            <a:endParaRPr lang="en-US"/>
          </a:p>
        </p:txBody>
      </p:sp>
    </p:spTree>
    <p:extLst>
      <p:ext uri="{BB962C8B-B14F-4D97-AF65-F5344CB8AC3E}">
        <p14:creationId xmlns:p14="http://schemas.microsoft.com/office/powerpoint/2010/main" val="3693837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41587009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a:xfrm>
            <a:off x="407988" y="4344025"/>
            <a:ext cx="5764212" cy="4500172"/>
          </a:xfrm>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t>40</a:t>
            </a:fld>
            <a:endParaRPr lang="en-US"/>
          </a:p>
        </p:txBody>
      </p:sp>
    </p:spTree>
    <p:extLst>
      <p:ext uri="{BB962C8B-B14F-4D97-AF65-F5344CB8AC3E}">
        <p14:creationId xmlns:p14="http://schemas.microsoft.com/office/powerpoint/2010/main" val="30856346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10"/>
          </p:nvPr>
        </p:nvSpPr>
        <p:spPr/>
        <p:txBody>
          <a:bodyPr/>
          <a:lstStyle/>
          <a:p>
            <a:fld id="{C840C710-7B10-4693-85D0-63AFD8127899}" type="slidenum">
              <a:rPr lang="en-AU" smtClean="0">
                <a:solidFill>
                  <a:prstClr val="black"/>
                </a:solidFill>
              </a:rPr>
              <a:pPr/>
              <a:t>5</a:t>
            </a:fld>
            <a:endParaRPr lang="en-AU">
              <a:solidFill>
                <a:prstClr val="black"/>
              </a:solidFill>
            </a:endParaRPr>
          </a:p>
        </p:txBody>
      </p:sp>
    </p:spTree>
    <p:extLst>
      <p:ext uri="{BB962C8B-B14F-4D97-AF65-F5344CB8AC3E}">
        <p14:creationId xmlns:p14="http://schemas.microsoft.com/office/powerpoint/2010/main" val="12329094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5288" y="685800"/>
            <a:ext cx="3652837" cy="2058988"/>
          </a:xfrm>
        </p:spPr>
      </p:sp>
      <p:sp>
        <p:nvSpPr>
          <p:cNvPr id="3" name="Notes Placeholder 2"/>
          <p:cNvSpPr>
            <a:spLocks noGrp="1"/>
          </p:cNvSpPr>
          <p:nvPr>
            <p:ph type="body" idx="1"/>
          </p:nvPr>
        </p:nvSpPr>
        <p:spPr>
          <a:xfrm>
            <a:off x="417785" y="2855347"/>
            <a:ext cx="5486400" cy="4650074"/>
          </a:xfrm>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t>41</a:t>
            </a:fld>
            <a:endParaRPr lang="en-US"/>
          </a:p>
        </p:txBody>
      </p:sp>
    </p:spTree>
    <p:extLst>
      <p:ext uri="{BB962C8B-B14F-4D97-AF65-F5344CB8AC3E}">
        <p14:creationId xmlns:p14="http://schemas.microsoft.com/office/powerpoint/2010/main" val="19753247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pPr marL="0" marR="0" indent="0" algn="l" defTabSz="914286"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41587009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pPr marL="0" marR="0" indent="0" algn="l" defTabSz="914286"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41587009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2113" y="685800"/>
            <a:ext cx="4873625" cy="2747963"/>
          </a:xfrm>
        </p:spPr>
      </p:sp>
      <p:sp>
        <p:nvSpPr>
          <p:cNvPr id="3" name="Notes Placeholder 2"/>
          <p:cNvSpPr>
            <a:spLocks noGrp="1"/>
          </p:cNvSpPr>
          <p:nvPr>
            <p:ph type="body" idx="1"/>
          </p:nvPr>
        </p:nvSpPr>
        <p:spPr>
          <a:xfrm>
            <a:off x="357352" y="3615193"/>
            <a:ext cx="5964620" cy="4798414"/>
          </a:xfrm>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t>44</a:t>
            </a:fld>
            <a:endParaRPr lang="en-US"/>
          </a:p>
        </p:txBody>
      </p:sp>
    </p:spTree>
    <p:extLst>
      <p:ext uri="{BB962C8B-B14F-4D97-AF65-F5344CB8AC3E}">
        <p14:creationId xmlns:p14="http://schemas.microsoft.com/office/powerpoint/2010/main" val="39443668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3700" y="685800"/>
            <a:ext cx="4832350" cy="2725738"/>
          </a:xfrm>
        </p:spPr>
      </p:sp>
      <p:sp>
        <p:nvSpPr>
          <p:cNvPr id="3" name="Notes Placeholder 2"/>
          <p:cNvSpPr>
            <a:spLocks noGrp="1"/>
          </p:cNvSpPr>
          <p:nvPr>
            <p:ph type="body" idx="1"/>
          </p:nvPr>
        </p:nvSpPr>
        <p:spPr>
          <a:xfrm>
            <a:off x="457200" y="3615193"/>
            <a:ext cx="5817476" cy="4500172"/>
          </a:xfrm>
        </p:spPr>
        <p:txBody>
          <a:bodyPr>
            <a:normAutofit fontScale="70000" lnSpcReduction="20000"/>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t>45</a:t>
            </a:fld>
            <a:endParaRPr lang="en-US"/>
          </a:p>
        </p:txBody>
      </p:sp>
    </p:spTree>
    <p:extLst>
      <p:ext uri="{BB962C8B-B14F-4D97-AF65-F5344CB8AC3E}">
        <p14:creationId xmlns:p14="http://schemas.microsoft.com/office/powerpoint/2010/main" val="22397960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41587009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9/2/2011 11:10 AM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47</a:t>
            </a:fld>
            <a:endParaRPr lang="en-US" dirty="0">
              <a:solidFill>
                <a:prstClr val="black"/>
              </a:solidFill>
            </a:endParaRPr>
          </a:p>
        </p:txBody>
      </p:sp>
      <p:sp>
        <p:nvSpPr>
          <p:cNvPr id="12" name="Slide Image Placeholder 11"/>
          <p:cNvSpPr>
            <a:spLocks noGrp="1" noRot="1" noChangeAspect="1"/>
          </p:cNvSpPr>
          <p:nvPr>
            <p:ph type="sldImg"/>
          </p:nvPr>
        </p:nvSpPr>
        <p:spPr>
          <a:xfrm>
            <a:off x="919163" y="457200"/>
            <a:ext cx="49688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41587009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41587009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4158700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10"/>
          </p:nvPr>
        </p:nvSpPr>
        <p:spPr/>
        <p:txBody>
          <a:bodyPr/>
          <a:lstStyle/>
          <a:p>
            <a:fld id="{C840C710-7B10-4693-85D0-63AFD8127899}" type="slidenum">
              <a:rPr lang="en-AU" smtClean="0">
                <a:solidFill>
                  <a:prstClr val="black"/>
                </a:solidFill>
              </a:rPr>
              <a:pPr/>
              <a:t>6</a:t>
            </a:fld>
            <a:endParaRPr lang="en-AU">
              <a:solidFill>
                <a:prstClr val="black"/>
              </a:solidFill>
            </a:endParaRPr>
          </a:p>
        </p:txBody>
      </p:sp>
    </p:spTree>
    <p:extLst>
      <p:ext uri="{BB962C8B-B14F-4D97-AF65-F5344CB8AC3E}">
        <p14:creationId xmlns:p14="http://schemas.microsoft.com/office/powerpoint/2010/main" val="214631174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41587009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415870098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41587009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pPr marL="0" marR="0" indent="0" algn="l" defTabSz="914286"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41587009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415870098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pPr marL="0" marR="0" indent="0" algn="l" defTabSz="914286"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415870098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58</a:t>
            </a:fld>
            <a:endParaRPr lang="en-AU" dirty="0"/>
          </a:p>
        </p:txBody>
      </p:sp>
    </p:spTree>
    <p:extLst>
      <p:ext uri="{BB962C8B-B14F-4D97-AF65-F5344CB8AC3E}">
        <p14:creationId xmlns:p14="http://schemas.microsoft.com/office/powerpoint/2010/main" val="177976605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9/2/2011 11:10 AM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60</a:t>
            </a:fld>
            <a:endParaRPr lang="en-US" dirty="0">
              <a:solidFill>
                <a:prstClr val="black"/>
              </a:solidFill>
            </a:endParaRPr>
          </a:p>
        </p:txBody>
      </p:sp>
      <p:sp>
        <p:nvSpPr>
          <p:cNvPr id="12" name="Slide Image Placeholder 11"/>
          <p:cNvSpPr>
            <a:spLocks noGrp="1" noRot="1" noChangeAspect="1"/>
          </p:cNvSpPr>
          <p:nvPr>
            <p:ph type="sldImg"/>
          </p:nvPr>
        </p:nvSpPr>
        <p:spPr>
          <a:xfrm>
            <a:off x="919163" y="457200"/>
            <a:ext cx="49688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10"/>
          </p:nvPr>
        </p:nvSpPr>
        <p:spPr/>
        <p:txBody>
          <a:bodyPr/>
          <a:lstStyle/>
          <a:p>
            <a:fld id="{C840C710-7B10-4693-85D0-63AFD8127899}" type="slidenum">
              <a:rPr lang="en-AU" smtClean="0">
                <a:solidFill>
                  <a:prstClr val="black"/>
                </a:solidFill>
              </a:rPr>
              <a:pPr/>
              <a:t>7</a:t>
            </a:fld>
            <a:endParaRPr lang="en-AU">
              <a:solidFill>
                <a:prstClr val="black"/>
              </a:solidFill>
            </a:endParaRPr>
          </a:p>
        </p:txBody>
      </p:sp>
    </p:spTree>
    <p:extLst>
      <p:ext uri="{BB962C8B-B14F-4D97-AF65-F5344CB8AC3E}">
        <p14:creationId xmlns:p14="http://schemas.microsoft.com/office/powerpoint/2010/main" val="1024834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10"/>
          </p:nvPr>
        </p:nvSpPr>
        <p:spPr/>
        <p:txBody>
          <a:bodyPr/>
          <a:lstStyle/>
          <a:p>
            <a:fld id="{C840C710-7B10-4693-85D0-63AFD8127899}" type="slidenum">
              <a:rPr lang="en-AU" smtClean="0">
                <a:solidFill>
                  <a:prstClr val="black"/>
                </a:solidFill>
              </a:rPr>
              <a:pPr/>
              <a:t>8</a:t>
            </a:fld>
            <a:endParaRPr lang="en-AU">
              <a:solidFill>
                <a:prstClr val="black"/>
              </a:solidFill>
            </a:endParaRPr>
          </a:p>
        </p:txBody>
      </p:sp>
    </p:spTree>
    <p:extLst>
      <p:ext uri="{BB962C8B-B14F-4D97-AF65-F5344CB8AC3E}">
        <p14:creationId xmlns:p14="http://schemas.microsoft.com/office/powerpoint/2010/main" val="3102603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10"/>
          </p:nvPr>
        </p:nvSpPr>
        <p:spPr/>
        <p:txBody>
          <a:bodyPr/>
          <a:lstStyle/>
          <a:p>
            <a:fld id="{C840C710-7B10-4693-85D0-63AFD8127899}" type="slidenum">
              <a:rPr lang="en-AU" smtClean="0">
                <a:solidFill>
                  <a:prstClr val="black"/>
                </a:solidFill>
              </a:rPr>
              <a:pPr/>
              <a:t>9</a:t>
            </a:fld>
            <a:endParaRPr lang="en-AU">
              <a:solidFill>
                <a:prstClr val="black"/>
              </a:solidFill>
            </a:endParaRPr>
          </a:p>
        </p:txBody>
      </p:sp>
    </p:spTree>
    <p:extLst>
      <p:ext uri="{BB962C8B-B14F-4D97-AF65-F5344CB8AC3E}">
        <p14:creationId xmlns:p14="http://schemas.microsoft.com/office/powerpoint/2010/main" val="19364257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938" y="685800"/>
            <a:ext cx="6080125"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10"/>
          </p:nvPr>
        </p:nvSpPr>
        <p:spPr/>
        <p:txBody>
          <a:bodyPr/>
          <a:lstStyle/>
          <a:p>
            <a:fld id="{C840C710-7B10-4693-85D0-63AFD8127899}" type="slidenum">
              <a:rPr lang="en-AU" smtClean="0">
                <a:solidFill>
                  <a:prstClr val="black"/>
                </a:solidFill>
              </a:rPr>
              <a:pPr/>
              <a:t>10</a:t>
            </a:fld>
            <a:endParaRPr lang="en-AU">
              <a:solidFill>
                <a:prstClr val="black"/>
              </a:solidFill>
            </a:endParaRPr>
          </a:p>
        </p:txBody>
      </p:sp>
    </p:spTree>
    <p:extLst>
      <p:ext uri="{BB962C8B-B14F-4D97-AF65-F5344CB8AC3E}">
        <p14:creationId xmlns:p14="http://schemas.microsoft.com/office/powerpoint/2010/main" val="16454480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9.jpeg"/><Relationship Id="rId1" Type="http://schemas.openxmlformats.org/officeDocument/2006/relationships/slideMaster" Target="../slideMasters/slideMaster7.xml"/><Relationship Id="rId4" Type="http://schemas.openxmlformats.org/officeDocument/2006/relationships/image" Target="../media/image37.pn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6.jpeg"/><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9.jpeg"/><Relationship Id="rId1" Type="http://schemas.openxmlformats.org/officeDocument/2006/relationships/slideMaster" Target="../slideMasters/slideMaster8.xml"/><Relationship Id="rId4" Type="http://schemas.openxmlformats.org/officeDocument/2006/relationships/image" Target="../media/image37.png"/></Relationships>
</file>

<file path=ppt/slideLayouts/_rels/slideLayout10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9.jpeg"/><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9.jpeg"/><Relationship Id="rId1" Type="http://schemas.openxmlformats.org/officeDocument/2006/relationships/slideMaster" Target="../slideMasters/slideMaster8.xml"/><Relationship Id="rId4" Type="http://schemas.openxmlformats.org/officeDocument/2006/relationships/image" Target="../media/image37.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6.jpeg"/><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9.jpeg"/><Relationship Id="rId1" Type="http://schemas.openxmlformats.org/officeDocument/2006/relationships/slideMaster" Target="../slideMasters/slideMaster9.xml"/><Relationship Id="rId4" Type="http://schemas.openxmlformats.org/officeDocument/2006/relationships/image" Target="../media/image37.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9.jpeg"/><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9.jpeg"/><Relationship Id="rId1" Type="http://schemas.openxmlformats.org/officeDocument/2006/relationships/slideMaster" Target="../slideMasters/slideMaster9.xml"/><Relationship Id="rId4" Type="http://schemas.openxmlformats.org/officeDocument/2006/relationships/image" Target="../media/image37.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4.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8.jpe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6.jpe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9.jpeg"/><Relationship Id="rId1" Type="http://schemas.openxmlformats.org/officeDocument/2006/relationships/slideMaster" Target="../slideMasters/slideMaster7.xml"/><Relationship Id="rId4" Type="http://schemas.openxmlformats.org/officeDocument/2006/relationships/image" Target="../media/image37.png"/></Relationships>
</file>

<file path=ppt/slideLayouts/_rels/slideLayout9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9.jpe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6.jpeg"/><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12161838" cy="6858000"/>
          </a:xfrm>
          <a:prstGeom prst="rect">
            <a:avLst/>
          </a:prstGeom>
          <a:noFill/>
        </p:spPr>
      </p:pic>
      <p:sp>
        <p:nvSpPr>
          <p:cNvPr id="2" name="Title 1"/>
          <p:cNvSpPr>
            <a:spLocks noGrp="1"/>
          </p:cNvSpPr>
          <p:nvPr>
            <p:ph type="ctrTitle"/>
          </p:nvPr>
        </p:nvSpPr>
        <p:spPr>
          <a:xfrm>
            <a:off x="909169" y="2348900"/>
            <a:ext cx="10337562"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824278" y="3886200"/>
            <a:ext cx="8513287" cy="1752600"/>
          </a:xfrm>
        </p:spPr>
        <p:txBody>
          <a:bodyPr/>
          <a:lstStyle>
            <a:lvl1pPr marL="0" indent="0" algn="ctr">
              <a:buNone/>
              <a:defRPr>
                <a:solidFill>
                  <a:schemeClr val="bg1"/>
                </a:solidFill>
              </a:defRPr>
            </a:lvl1pPr>
            <a:lvl2pPr marL="456335" indent="0" algn="ctr">
              <a:buNone/>
              <a:defRPr>
                <a:solidFill>
                  <a:schemeClr val="tx1">
                    <a:tint val="75000"/>
                  </a:schemeClr>
                </a:solidFill>
              </a:defRPr>
            </a:lvl2pPr>
            <a:lvl3pPr marL="912667" indent="0" algn="ctr">
              <a:buNone/>
              <a:defRPr>
                <a:solidFill>
                  <a:schemeClr val="tx1">
                    <a:tint val="75000"/>
                  </a:schemeClr>
                </a:solidFill>
              </a:defRPr>
            </a:lvl3pPr>
            <a:lvl4pPr marL="1368997" indent="0" algn="ctr">
              <a:buNone/>
              <a:defRPr>
                <a:solidFill>
                  <a:schemeClr val="tx1">
                    <a:tint val="75000"/>
                  </a:schemeClr>
                </a:solidFill>
              </a:defRPr>
            </a:lvl4pPr>
            <a:lvl5pPr marL="1825328" indent="0" algn="ctr">
              <a:buNone/>
              <a:defRPr>
                <a:solidFill>
                  <a:schemeClr val="tx1">
                    <a:tint val="75000"/>
                  </a:schemeClr>
                </a:solidFill>
              </a:defRPr>
            </a:lvl5pPr>
            <a:lvl6pPr marL="2281665" indent="0" algn="ctr">
              <a:buNone/>
              <a:defRPr>
                <a:solidFill>
                  <a:schemeClr val="tx1">
                    <a:tint val="75000"/>
                  </a:schemeClr>
                </a:solidFill>
              </a:defRPr>
            </a:lvl6pPr>
            <a:lvl7pPr marL="2737994" indent="0" algn="ctr">
              <a:buNone/>
              <a:defRPr>
                <a:solidFill>
                  <a:schemeClr val="tx1">
                    <a:tint val="75000"/>
                  </a:schemeClr>
                </a:solidFill>
              </a:defRPr>
            </a:lvl7pPr>
            <a:lvl8pPr marL="3194325" indent="0" algn="ctr">
              <a:buNone/>
              <a:defRPr>
                <a:solidFill>
                  <a:schemeClr val="tx1">
                    <a:tint val="75000"/>
                  </a:schemeClr>
                </a:solidFill>
              </a:defRPr>
            </a:lvl8pPr>
            <a:lvl9pPr marL="365066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2/09/2011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8111" y="273049"/>
            <a:ext cx="4001161" cy="1162051"/>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4754941" y="273070"/>
            <a:ext cx="679880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608111" y="1435104"/>
            <a:ext cx="4001161" cy="4691063"/>
          </a:xfrm>
        </p:spPr>
        <p:txBody>
          <a:bodyPr/>
          <a:lstStyle>
            <a:lvl1pPr marL="0" indent="0">
              <a:buNone/>
              <a:defRPr sz="1500"/>
            </a:lvl1pPr>
            <a:lvl2pPr marL="456335" indent="0">
              <a:buNone/>
              <a:defRPr sz="1200"/>
            </a:lvl2pPr>
            <a:lvl3pPr marL="912667" indent="0">
              <a:buNone/>
              <a:defRPr sz="1100"/>
            </a:lvl3pPr>
            <a:lvl4pPr marL="1368997" indent="0">
              <a:buNone/>
              <a:defRPr sz="900"/>
            </a:lvl4pPr>
            <a:lvl5pPr marL="1825328" indent="0">
              <a:buNone/>
              <a:defRPr sz="900"/>
            </a:lvl5pPr>
            <a:lvl6pPr marL="2281665" indent="0">
              <a:buNone/>
              <a:defRPr sz="900"/>
            </a:lvl6pPr>
            <a:lvl7pPr marL="2737994" indent="0">
              <a:buNone/>
              <a:defRPr sz="900"/>
            </a:lvl7pPr>
            <a:lvl8pPr marL="3194325" indent="0">
              <a:buNone/>
              <a:defRPr sz="900"/>
            </a:lvl8pPr>
            <a:lvl9pPr marL="365066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2/09/2011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430303" y="6021307"/>
            <a:ext cx="1962674" cy="671279"/>
          </a:xfrm>
          <a:prstGeom prst="rect">
            <a:avLst/>
          </a:prstGeom>
          <a:noFill/>
        </p:spPr>
      </p:pic>
    </p:spTree>
  </p:cSld>
  <p:clrMapOvr>
    <a:masterClrMapping/>
  </p:clrMapOvr>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3805" y="4800601"/>
            <a:ext cx="7297103" cy="566739"/>
          </a:xfrm>
        </p:spPr>
        <p:txBody>
          <a:bodyPr anchor="b"/>
          <a:lstStyle>
            <a:lvl1pPr algn="l">
              <a:defRPr sz="2700" b="1"/>
            </a:lvl1pPr>
          </a:lstStyle>
          <a:p>
            <a:r>
              <a:rPr lang="en-US" smtClean="0"/>
              <a:t>Click to edit Master title style</a:t>
            </a:r>
            <a:endParaRPr lang="en-AU"/>
          </a:p>
        </p:txBody>
      </p:sp>
      <p:sp>
        <p:nvSpPr>
          <p:cNvPr id="3" name="Picture Placeholder 2"/>
          <p:cNvSpPr>
            <a:spLocks noGrp="1"/>
          </p:cNvSpPr>
          <p:nvPr>
            <p:ph type="pic" idx="1"/>
          </p:nvPr>
        </p:nvSpPr>
        <p:spPr>
          <a:xfrm>
            <a:off x="2383805" y="612775"/>
            <a:ext cx="7297103" cy="4114800"/>
          </a:xfrm>
        </p:spPr>
        <p:txBody>
          <a:bodyPr/>
          <a:lstStyle>
            <a:lvl1pPr marL="0" indent="0">
              <a:buNone/>
              <a:defRPr sz="4300"/>
            </a:lvl1pPr>
            <a:lvl2pPr marL="607717" indent="0">
              <a:buNone/>
              <a:defRPr sz="3700"/>
            </a:lvl2pPr>
            <a:lvl3pPr marL="1215434" indent="0">
              <a:buNone/>
              <a:defRPr sz="3200"/>
            </a:lvl3pPr>
            <a:lvl4pPr marL="1823150" indent="0">
              <a:buNone/>
              <a:defRPr sz="2700"/>
            </a:lvl4pPr>
            <a:lvl5pPr marL="2430867" indent="0">
              <a:buNone/>
              <a:defRPr sz="2700"/>
            </a:lvl5pPr>
            <a:lvl6pPr marL="3038584" indent="0">
              <a:buNone/>
              <a:defRPr sz="2700"/>
            </a:lvl6pPr>
            <a:lvl7pPr marL="3646301" indent="0">
              <a:buNone/>
              <a:defRPr sz="2700"/>
            </a:lvl7pPr>
            <a:lvl8pPr marL="4254017" indent="0">
              <a:buNone/>
              <a:defRPr sz="2700"/>
            </a:lvl8pPr>
            <a:lvl9pPr marL="4861737" indent="0">
              <a:buNone/>
              <a:defRPr sz="2700"/>
            </a:lvl9pPr>
          </a:lstStyle>
          <a:p>
            <a:endParaRPr lang="en-AU" dirty="0"/>
          </a:p>
        </p:txBody>
      </p:sp>
      <p:sp>
        <p:nvSpPr>
          <p:cNvPr id="4" name="Text Placeholder 3"/>
          <p:cNvSpPr>
            <a:spLocks noGrp="1"/>
          </p:cNvSpPr>
          <p:nvPr>
            <p:ph type="body" sz="half" idx="2"/>
          </p:nvPr>
        </p:nvSpPr>
        <p:spPr>
          <a:xfrm>
            <a:off x="2383805" y="5367353"/>
            <a:ext cx="7297103" cy="804863"/>
          </a:xfrm>
        </p:spPr>
        <p:txBody>
          <a:bodyPr/>
          <a:lstStyle>
            <a:lvl1pPr marL="0" indent="0">
              <a:buNone/>
              <a:defRPr sz="1900"/>
            </a:lvl1pPr>
            <a:lvl2pPr marL="607717" indent="0">
              <a:buNone/>
              <a:defRPr sz="1600"/>
            </a:lvl2pPr>
            <a:lvl3pPr marL="1215434" indent="0">
              <a:buNone/>
              <a:defRPr sz="1300"/>
            </a:lvl3pPr>
            <a:lvl4pPr marL="1823150" indent="0">
              <a:buNone/>
              <a:defRPr sz="1200"/>
            </a:lvl4pPr>
            <a:lvl5pPr marL="2430867" indent="0">
              <a:buNone/>
              <a:defRPr sz="1200"/>
            </a:lvl5pPr>
            <a:lvl6pPr marL="3038584" indent="0">
              <a:buNone/>
              <a:defRPr sz="1200"/>
            </a:lvl6pPr>
            <a:lvl7pPr marL="3646301" indent="0">
              <a:buNone/>
              <a:defRPr sz="1200"/>
            </a:lvl7pPr>
            <a:lvl8pPr marL="4254017" indent="0">
              <a:buNone/>
              <a:defRPr sz="1200"/>
            </a:lvl8pPr>
            <a:lvl9pPr marL="4861737" indent="0">
              <a:buNone/>
              <a:defRPr sz="12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81912242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5001" y="0"/>
            <a:ext cx="12151836" cy="6858000"/>
          </a:xfrm>
          <a:prstGeom prst="rect">
            <a:avLst/>
          </a:prstGeom>
        </p:spPr>
      </p:pic>
      <p:pic>
        <p:nvPicPr>
          <p:cNvPr id="4" name="Picture 3" descr="Tech·Ed_LOGO.png"/>
          <p:cNvPicPr>
            <a:picLocks noChangeAspect="1"/>
          </p:cNvPicPr>
          <p:nvPr userDrawn="1"/>
        </p:nvPicPr>
        <p:blipFill>
          <a:blip r:embed="rId4"/>
          <a:stretch>
            <a:fillRect/>
          </a:stretch>
        </p:blipFill>
        <p:spPr>
          <a:xfrm>
            <a:off x="1317547" y="1905000"/>
            <a:ext cx="6477861" cy="2641600"/>
          </a:xfrm>
          <a:prstGeom prst="rect">
            <a:avLst/>
          </a:prstGeom>
        </p:spPr>
      </p:pic>
    </p:spTree>
    <p:extLst>
      <p:ext uri="{BB962C8B-B14F-4D97-AF65-F5344CB8AC3E}">
        <p14:creationId xmlns:p14="http://schemas.microsoft.com/office/powerpoint/2010/main" val="361950746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09169" y="2348886"/>
            <a:ext cx="10337562"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824278" y="3886200"/>
            <a:ext cx="8513287" cy="1752600"/>
          </a:xfrm>
        </p:spPr>
        <p:txBody>
          <a:bodyPr/>
          <a:lstStyle>
            <a:lvl1pPr marL="0" indent="0" algn="ctr">
              <a:buNone/>
              <a:defRPr>
                <a:solidFill>
                  <a:schemeClr val="bg1"/>
                </a:solidFill>
              </a:defRPr>
            </a:lvl1pPr>
            <a:lvl2pPr marL="608295" indent="0" algn="ctr">
              <a:buNone/>
              <a:defRPr>
                <a:solidFill>
                  <a:schemeClr val="tx1">
                    <a:tint val="75000"/>
                  </a:schemeClr>
                </a:solidFill>
              </a:defRPr>
            </a:lvl2pPr>
            <a:lvl3pPr marL="1216589" indent="0" algn="ctr">
              <a:buNone/>
              <a:defRPr>
                <a:solidFill>
                  <a:schemeClr val="tx1">
                    <a:tint val="75000"/>
                  </a:schemeClr>
                </a:solidFill>
              </a:defRPr>
            </a:lvl3pPr>
            <a:lvl4pPr marL="1824884" indent="0" algn="ctr">
              <a:buNone/>
              <a:defRPr>
                <a:solidFill>
                  <a:schemeClr val="tx1">
                    <a:tint val="75000"/>
                  </a:schemeClr>
                </a:solidFill>
              </a:defRPr>
            </a:lvl4pPr>
            <a:lvl5pPr marL="2433178" indent="0" algn="ctr">
              <a:buNone/>
              <a:defRPr>
                <a:solidFill>
                  <a:schemeClr val="tx1">
                    <a:tint val="75000"/>
                  </a:schemeClr>
                </a:solidFill>
              </a:defRPr>
            </a:lvl5pPr>
            <a:lvl6pPr marL="3041473" indent="0" algn="ctr">
              <a:buNone/>
              <a:defRPr>
                <a:solidFill>
                  <a:schemeClr val="tx1">
                    <a:tint val="75000"/>
                  </a:schemeClr>
                </a:solidFill>
              </a:defRPr>
            </a:lvl6pPr>
            <a:lvl7pPr marL="3649767" indent="0" algn="ctr">
              <a:buNone/>
              <a:defRPr>
                <a:solidFill>
                  <a:schemeClr val="tx1">
                    <a:tint val="75000"/>
                  </a:schemeClr>
                </a:solidFill>
              </a:defRPr>
            </a:lvl7pPr>
            <a:lvl8pPr marL="4258060" indent="0" algn="ctr">
              <a:buNone/>
              <a:defRPr>
                <a:solidFill>
                  <a:schemeClr val="tx1">
                    <a:tint val="75000"/>
                  </a:schemeClr>
                </a:solidFill>
              </a:defRPr>
            </a:lvl8pPr>
            <a:lvl9pPr marL="4866356" indent="0" algn="ctr">
              <a:buNone/>
              <a:defRPr>
                <a:solidFill>
                  <a:schemeClr val="tx1">
                    <a:tint val="75000"/>
                  </a:schemeClr>
                </a:solidFill>
              </a:defRPr>
            </a:lvl9pPr>
          </a:lstStyle>
          <a:p>
            <a:r>
              <a:rPr lang="en-US" smtClean="0"/>
              <a:t>Click to edit Master subtitle style</a:t>
            </a:r>
            <a:endParaRPr lang="en-AU"/>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42972670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8092" y="332656"/>
            <a:ext cx="10945654"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a:xfrm>
            <a:off x="8715984" y="6356352"/>
            <a:ext cx="2837762" cy="365125"/>
          </a:xfrm>
          <a:prstGeom prst="rect">
            <a:avLst/>
          </a:prstGeom>
        </p:spPr>
        <p:txBody>
          <a:bodyPr lIns="121661" tIns="60829" rIns="121661" bIns="60829"/>
          <a:lstStyle/>
          <a:p>
            <a:pPr defTabSz="1216589"/>
            <a:fld id="{2721943D-A7F9-4474-AC48-B5E8E9B2DDB3}" type="slidenum">
              <a:rPr lang="en-AU" sz="2400" smtClean="0">
                <a:solidFill>
                  <a:srgbClr val="000000"/>
                </a:solidFill>
              </a:rPr>
              <a:pPr defTabSz="1216589"/>
              <a:t>‹#›</a:t>
            </a:fld>
            <a:endParaRPr lang="en-AU" sz="2400" dirty="0">
              <a:solidFill>
                <a:srgbClr val="000000"/>
              </a:solidFill>
            </a:endParaRPr>
          </a:p>
        </p:txBody>
      </p:sp>
    </p:spTree>
    <p:extLst>
      <p:ext uri="{BB962C8B-B14F-4D97-AF65-F5344CB8AC3E}">
        <p14:creationId xmlns:p14="http://schemas.microsoft.com/office/powerpoint/2010/main" val="397067323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10" name="Picture 9" descr="102679_TEMPLATE_16.9(1).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0" y="0"/>
            <a:ext cx="12161838" cy="6858000"/>
          </a:xfrm>
          <a:prstGeom prst="rect">
            <a:avLst/>
          </a:prstGeom>
        </p:spPr>
      </p:pic>
      <p:sp>
        <p:nvSpPr>
          <p:cNvPr id="2" name="Title 1"/>
          <p:cNvSpPr>
            <a:spLocks noGrp="1"/>
          </p:cNvSpPr>
          <p:nvPr>
            <p:ph type="title"/>
          </p:nvPr>
        </p:nvSpPr>
        <p:spPr>
          <a:xfrm>
            <a:off x="608092" y="332656"/>
            <a:ext cx="10945654"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dirty="0"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63247196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9" name="Picture 8" descr="102679_TEMPLATE_16.9(2).jpg"/>
          <p:cNvPicPr>
            <a:picLocks noChangeAspect="1"/>
          </p:cNvPicPr>
          <p:nvPr userDrawn="1"/>
        </p:nvPicPr>
        <p:blipFill>
          <a:blip r:embed="rId2"/>
          <a:stretch>
            <a:fillRect/>
          </a:stretch>
        </p:blipFill>
        <p:spPr>
          <a:xfrm>
            <a:off x="5001" y="0"/>
            <a:ext cx="12151836"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608092" y="2276873"/>
            <a:ext cx="10945654"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Tree>
    <p:extLst>
      <p:ext uri="{BB962C8B-B14F-4D97-AF65-F5344CB8AC3E}">
        <p14:creationId xmlns:p14="http://schemas.microsoft.com/office/powerpoint/2010/main" val="140776499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5001" y="0"/>
            <a:ext cx="12151836" cy="6858000"/>
          </a:xfrm>
          <a:prstGeom prst="rect">
            <a:avLst/>
          </a:prstGeom>
        </p:spPr>
      </p:pic>
      <p:sp>
        <p:nvSpPr>
          <p:cNvPr id="2" name="Title 1"/>
          <p:cNvSpPr>
            <a:spLocks noGrp="1"/>
          </p:cNvSpPr>
          <p:nvPr>
            <p:ph type="title" hasCustomPrompt="1"/>
          </p:nvPr>
        </p:nvSpPr>
        <p:spPr>
          <a:xfrm>
            <a:off x="960702" y="4406901"/>
            <a:ext cx="10337562" cy="1362075"/>
          </a:xfrm>
        </p:spPr>
        <p:txBody>
          <a:bodyPr anchor="t"/>
          <a:lstStyle>
            <a:lvl1pPr algn="l">
              <a:defRPr sz="5300" b="1" cap="all"/>
            </a:lvl1pPr>
          </a:lstStyle>
          <a:p>
            <a:r>
              <a:rPr lang="en-US" dirty="0" smtClean="0"/>
              <a:t>Click to edit Master </a:t>
            </a:r>
            <a:br>
              <a:rPr lang="en-US" dirty="0" smtClean="0"/>
            </a:br>
            <a:r>
              <a:rPr lang="en-US" dirty="0" smtClean="0"/>
              <a:t>title style</a:t>
            </a:r>
            <a:endParaRPr lang="en-AU" dirty="0"/>
          </a:p>
        </p:txBody>
      </p:sp>
      <p:sp>
        <p:nvSpPr>
          <p:cNvPr id="3" name="Text Placeholder 2"/>
          <p:cNvSpPr>
            <a:spLocks noGrp="1"/>
          </p:cNvSpPr>
          <p:nvPr>
            <p:ph type="body" idx="1"/>
          </p:nvPr>
        </p:nvSpPr>
        <p:spPr>
          <a:xfrm>
            <a:off x="960702" y="2906713"/>
            <a:ext cx="10337562" cy="1500187"/>
          </a:xfrm>
        </p:spPr>
        <p:txBody>
          <a:bodyPr anchor="b"/>
          <a:lstStyle>
            <a:lvl1pPr marL="0" indent="0">
              <a:buNone/>
              <a:defRPr sz="2700">
                <a:solidFill>
                  <a:schemeClr val="bg1"/>
                </a:solidFill>
              </a:defRPr>
            </a:lvl1pPr>
            <a:lvl2pPr marL="608295" indent="0">
              <a:buNone/>
              <a:defRPr sz="2400">
                <a:solidFill>
                  <a:schemeClr val="tx1">
                    <a:tint val="75000"/>
                  </a:schemeClr>
                </a:solidFill>
              </a:defRPr>
            </a:lvl2pPr>
            <a:lvl3pPr marL="1216589" indent="0">
              <a:buNone/>
              <a:defRPr sz="2100">
                <a:solidFill>
                  <a:schemeClr val="tx1">
                    <a:tint val="75000"/>
                  </a:schemeClr>
                </a:solidFill>
              </a:defRPr>
            </a:lvl3pPr>
            <a:lvl4pPr marL="1824884" indent="0">
              <a:buNone/>
              <a:defRPr sz="1900">
                <a:solidFill>
                  <a:schemeClr val="tx1">
                    <a:tint val="75000"/>
                  </a:schemeClr>
                </a:solidFill>
              </a:defRPr>
            </a:lvl4pPr>
            <a:lvl5pPr marL="2433178" indent="0">
              <a:buNone/>
              <a:defRPr sz="1900">
                <a:solidFill>
                  <a:schemeClr val="tx1">
                    <a:tint val="75000"/>
                  </a:schemeClr>
                </a:solidFill>
              </a:defRPr>
            </a:lvl5pPr>
            <a:lvl6pPr marL="3041473" indent="0">
              <a:buNone/>
              <a:defRPr sz="1900">
                <a:solidFill>
                  <a:schemeClr val="tx1">
                    <a:tint val="75000"/>
                  </a:schemeClr>
                </a:solidFill>
              </a:defRPr>
            </a:lvl6pPr>
            <a:lvl7pPr marL="3649767" indent="0">
              <a:buNone/>
              <a:defRPr sz="1900">
                <a:solidFill>
                  <a:schemeClr val="tx1">
                    <a:tint val="75000"/>
                  </a:schemeClr>
                </a:solidFill>
              </a:defRPr>
            </a:lvl7pPr>
            <a:lvl8pPr marL="4258060" indent="0">
              <a:buNone/>
              <a:defRPr sz="1900">
                <a:solidFill>
                  <a:schemeClr val="tx1">
                    <a:tint val="75000"/>
                  </a:schemeClr>
                </a:solidFill>
              </a:defRPr>
            </a:lvl8pPr>
            <a:lvl9pPr marL="4866356" indent="0">
              <a:buNone/>
              <a:defRPr sz="1900">
                <a:solidFill>
                  <a:schemeClr val="tx1">
                    <a:tint val="75000"/>
                  </a:schemeClr>
                </a:solidFill>
              </a:defRPr>
            </a:lvl9pPr>
          </a:lstStyle>
          <a:p>
            <a:pPr lvl="0"/>
            <a:r>
              <a:rPr lang="en-US" smtClean="0"/>
              <a:t>Click to edit Master text styles</a:t>
            </a:r>
          </a:p>
        </p:txBody>
      </p:sp>
      <p:pic>
        <p:nvPicPr>
          <p:cNvPr id="9" name="Picture 8" descr="Tech·Ed_LOGO.png"/>
          <p:cNvPicPr>
            <a:picLocks noChangeAspect="1"/>
          </p:cNvPicPr>
          <p:nvPr userDrawn="1"/>
        </p:nvPicPr>
        <p:blipFill>
          <a:blip r:embed="rId4"/>
          <a:stretch>
            <a:fillRect/>
          </a:stretch>
        </p:blipFill>
        <p:spPr>
          <a:xfrm>
            <a:off x="8006545" y="787400"/>
            <a:ext cx="3255821" cy="1327688"/>
          </a:xfrm>
          <a:prstGeom prst="rect">
            <a:avLst/>
          </a:prstGeom>
        </p:spPr>
      </p:pic>
    </p:spTree>
    <p:extLst>
      <p:ext uri="{BB962C8B-B14F-4D97-AF65-F5344CB8AC3E}">
        <p14:creationId xmlns:p14="http://schemas.microsoft.com/office/powerpoint/2010/main" val="221597869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5001" y="0"/>
            <a:ext cx="12151836" cy="6858000"/>
          </a:xfrm>
          <a:prstGeom prst="rect">
            <a:avLst/>
          </a:prstGeom>
        </p:spPr>
      </p:pic>
    </p:spTree>
    <p:extLst>
      <p:ext uri="{BB962C8B-B14F-4D97-AF65-F5344CB8AC3E}">
        <p14:creationId xmlns:p14="http://schemas.microsoft.com/office/powerpoint/2010/main" val="101076812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8092" y="413792"/>
            <a:ext cx="10945654"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608092" y="1600201"/>
            <a:ext cx="5371478"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82268" y="1600201"/>
            <a:ext cx="5371478"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53811970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8092" y="413792"/>
            <a:ext cx="10945654" cy="1143000"/>
          </a:xfrm>
        </p:spPr>
        <p:txBody>
          <a:bodyPr/>
          <a:lstStyle>
            <a:lvl1pPr>
              <a:defRPr/>
            </a:lvl1pPr>
          </a:lstStyle>
          <a:p>
            <a:r>
              <a:rPr lang="en-US" smtClean="0"/>
              <a:t>Click to edit Master title style</a:t>
            </a:r>
            <a:endParaRPr lang="en-AU"/>
          </a:p>
        </p:txBody>
      </p:sp>
      <p:sp>
        <p:nvSpPr>
          <p:cNvPr id="4" name="Content Placeholder 3"/>
          <p:cNvSpPr>
            <a:spLocks noGrp="1"/>
          </p:cNvSpPr>
          <p:nvPr>
            <p:ph sz="half" idx="2"/>
          </p:nvPr>
        </p:nvSpPr>
        <p:spPr>
          <a:xfrm>
            <a:off x="608092" y="1600200"/>
            <a:ext cx="5472827" cy="4165600"/>
          </a:xfrm>
          <a:solidFill>
            <a:schemeClr val="bg1"/>
          </a:solidFill>
        </p:spPr>
        <p:txBody>
          <a:bodyPr/>
          <a:lstStyle>
            <a:lvl1pPr>
              <a:defRPr sz="3200">
                <a:solidFill>
                  <a:schemeClr val="tx1">
                    <a:lumMod val="50000"/>
                    <a:lumOff val="50000"/>
                  </a:schemeClr>
                </a:solidFill>
              </a:defRPr>
            </a:lvl1pPr>
            <a:lvl2pPr>
              <a:defRPr sz="2700">
                <a:solidFill>
                  <a:schemeClr val="tx1">
                    <a:lumMod val="50000"/>
                    <a:lumOff val="50000"/>
                  </a:schemeClr>
                </a:solidFill>
              </a:defRPr>
            </a:lvl2pPr>
            <a:lvl3pPr>
              <a:defRPr sz="2400">
                <a:solidFill>
                  <a:schemeClr val="tx1">
                    <a:lumMod val="50000"/>
                    <a:lumOff val="50000"/>
                  </a:schemeClr>
                </a:solidFill>
              </a:defRPr>
            </a:lvl3pPr>
            <a:lvl4pPr>
              <a:defRPr sz="2100">
                <a:solidFill>
                  <a:schemeClr val="tx1">
                    <a:lumMod val="50000"/>
                    <a:lumOff val="50000"/>
                  </a:schemeClr>
                </a:solidFill>
              </a:defRPr>
            </a:lvl4pPr>
            <a:lvl5pPr>
              <a:defRPr sz="2100">
                <a:solidFill>
                  <a:schemeClr val="tx1">
                    <a:lumMod val="50000"/>
                    <a:lumOff val="50000"/>
                  </a:schemeClr>
                </a:solidFill>
              </a:defRPr>
            </a:lvl5pPr>
            <a:lvl6pPr>
              <a:defRPr sz="2100"/>
            </a:lvl6pPr>
            <a:lvl7pPr>
              <a:defRPr sz="2100"/>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1438830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3805" y="4800601"/>
            <a:ext cx="7297103" cy="566739"/>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2383805" y="612775"/>
            <a:ext cx="7297103" cy="4114800"/>
          </a:xfrm>
        </p:spPr>
        <p:txBody>
          <a:bodyPr/>
          <a:lstStyle>
            <a:lvl1pPr marL="0" indent="0">
              <a:buNone/>
              <a:defRPr sz="3200"/>
            </a:lvl1pPr>
            <a:lvl2pPr marL="456335" indent="0">
              <a:buNone/>
              <a:defRPr sz="2800"/>
            </a:lvl2pPr>
            <a:lvl3pPr marL="912667" indent="0">
              <a:buNone/>
              <a:defRPr sz="2400"/>
            </a:lvl3pPr>
            <a:lvl4pPr marL="1368997" indent="0">
              <a:buNone/>
              <a:defRPr sz="2000"/>
            </a:lvl4pPr>
            <a:lvl5pPr marL="1825328" indent="0">
              <a:buNone/>
              <a:defRPr sz="2000"/>
            </a:lvl5pPr>
            <a:lvl6pPr marL="2281665" indent="0">
              <a:buNone/>
              <a:defRPr sz="2000"/>
            </a:lvl6pPr>
            <a:lvl7pPr marL="2737994" indent="0">
              <a:buNone/>
              <a:defRPr sz="2000"/>
            </a:lvl7pPr>
            <a:lvl8pPr marL="3194325" indent="0">
              <a:buNone/>
              <a:defRPr sz="2000"/>
            </a:lvl8pPr>
            <a:lvl9pPr marL="3650660" indent="0">
              <a:buNone/>
              <a:defRPr sz="2000"/>
            </a:lvl9pPr>
          </a:lstStyle>
          <a:p>
            <a:endParaRPr lang="en-AU" dirty="0"/>
          </a:p>
        </p:txBody>
      </p:sp>
      <p:sp>
        <p:nvSpPr>
          <p:cNvPr id="4" name="Text Placeholder 3"/>
          <p:cNvSpPr>
            <a:spLocks noGrp="1"/>
          </p:cNvSpPr>
          <p:nvPr>
            <p:ph type="body" sz="half" idx="2"/>
          </p:nvPr>
        </p:nvSpPr>
        <p:spPr>
          <a:xfrm>
            <a:off x="2383805" y="5367355"/>
            <a:ext cx="7297103" cy="804863"/>
          </a:xfrm>
        </p:spPr>
        <p:txBody>
          <a:bodyPr/>
          <a:lstStyle>
            <a:lvl1pPr marL="0" indent="0">
              <a:buNone/>
              <a:defRPr sz="1500"/>
            </a:lvl1pPr>
            <a:lvl2pPr marL="456335" indent="0">
              <a:buNone/>
              <a:defRPr sz="1200"/>
            </a:lvl2pPr>
            <a:lvl3pPr marL="912667" indent="0">
              <a:buNone/>
              <a:defRPr sz="1100"/>
            </a:lvl3pPr>
            <a:lvl4pPr marL="1368997" indent="0">
              <a:buNone/>
              <a:defRPr sz="900"/>
            </a:lvl4pPr>
            <a:lvl5pPr marL="1825328" indent="0">
              <a:buNone/>
              <a:defRPr sz="900"/>
            </a:lvl5pPr>
            <a:lvl6pPr marL="2281665" indent="0">
              <a:buNone/>
              <a:defRPr sz="900"/>
            </a:lvl6pPr>
            <a:lvl7pPr marL="2737994" indent="0">
              <a:buNone/>
              <a:defRPr sz="900"/>
            </a:lvl7pPr>
            <a:lvl8pPr marL="3194325" indent="0">
              <a:buNone/>
              <a:defRPr sz="900"/>
            </a:lvl8pPr>
            <a:lvl9pPr marL="365066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2/09/2011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430303" y="6021307"/>
            <a:ext cx="1962674" cy="671279"/>
          </a:xfrm>
          <a:prstGeom prst="rect">
            <a:avLst/>
          </a:prstGeom>
          <a:noFill/>
        </p:spPr>
      </p:pic>
    </p:spTree>
  </p:cSld>
  <p:clrMapOvr>
    <a:masterClrMapping/>
  </p:clrMapOvr>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8092" y="332656"/>
            <a:ext cx="10945654"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a:xfrm>
            <a:off x="8715984" y="6356352"/>
            <a:ext cx="2837762" cy="365125"/>
          </a:xfrm>
          <a:prstGeom prst="rect">
            <a:avLst/>
          </a:prstGeom>
        </p:spPr>
        <p:txBody>
          <a:bodyPr lIns="121661" tIns="60829" rIns="121661" bIns="60829"/>
          <a:lstStyle/>
          <a:p>
            <a:pPr defTabSz="1216589"/>
            <a:fld id="{2721943D-A7F9-4474-AC48-B5E8E9B2DDB3}" type="slidenum">
              <a:rPr lang="en-AU" sz="2400" smtClean="0">
                <a:solidFill>
                  <a:srgbClr val="000000"/>
                </a:solidFill>
              </a:rPr>
              <a:pPr defTabSz="1216589"/>
              <a:t>‹#›</a:t>
            </a:fld>
            <a:endParaRPr lang="en-AU" sz="2400" dirty="0">
              <a:solidFill>
                <a:srgbClr val="000000"/>
              </a:solidFill>
            </a:endParaRPr>
          </a:p>
        </p:txBody>
      </p:sp>
    </p:spTree>
    <p:extLst>
      <p:ext uri="{BB962C8B-B14F-4D97-AF65-F5344CB8AC3E}">
        <p14:creationId xmlns:p14="http://schemas.microsoft.com/office/powerpoint/2010/main" val="45786022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82047070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8099" y="273049"/>
            <a:ext cx="4001161" cy="1162051"/>
          </a:xfrm>
        </p:spPr>
        <p:txBody>
          <a:bodyPr anchor="b"/>
          <a:lstStyle>
            <a:lvl1pPr algn="l">
              <a:defRPr sz="2700" b="1"/>
            </a:lvl1pPr>
          </a:lstStyle>
          <a:p>
            <a:r>
              <a:rPr lang="en-US" smtClean="0"/>
              <a:t>Click to edit Master title style</a:t>
            </a:r>
            <a:endParaRPr lang="en-AU"/>
          </a:p>
        </p:txBody>
      </p:sp>
      <p:sp>
        <p:nvSpPr>
          <p:cNvPr id="3" name="Content Placeholder 2"/>
          <p:cNvSpPr>
            <a:spLocks noGrp="1"/>
          </p:cNvSpPr>
          <p:nvPr>
            <p:ph idx="1"/>
          </p:nvPr>
        </p:nvSpPr>
        <p:spPr>
          <a:xfrm>
            <a:off x="4754941" y="273057"/>
            <a:ext cx="6798805"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608099" y="1435104"/>
            <a:ext cx="4001161" cy="4691063"/>
          </a:xfrm>
        </p:spPr>
        <p:txBody>
          <a:bodyPr/>
          <a:lstStyle>
            <a:lvl1pPr marL="0" indent="0">
              <a:buNone/>
              <a:defRPr sz="1900"/>
            </a:lvl1pPr>
            <a:lvl2pPr marL="608295" indent="0">
              <a:buNone/>
              <a:defRPr sz="1600"/>
            </a:lvl2pPr>
            <a:lvl3pPr marL="1216589" indent="0">
              <a:buNone/>
              <a:defRPr sz="1300"/>
            </a:lvl3pPr>
            <a:lvl4pPr marL="1824884" indent="0">
              <a:buNone/>
              <a:defRPr sz="1200"/>
            </a:lvl4pPr>
            <a:lvl5pPr marL="2433178" indent="0">
              <a:buNone/>
              <a:defRPr sz="1200"/>
            </a:lvl5pPr>
            <a:lvl6pPr marL="3041473" indent="0">
              <a:buNone/>
              <a:defRPr sz="1200"/>
            </a:lvl6pPr>
            <a:lvl7pPr marL="3649767" indent="0">
              <a:buNone/>
              <a:defRPr sz="1200"/>
            </a:lvl7pPr>
            <a:lvl8pPr marL="4258060" indent="0">
              <a:buNone/>
              <a:defRPr sz="1200"/>
            </a:lvl8pPr>
            <a:lvl9pPr marL="4866356" indent="0">
              <a:buNone/>
              <a:defRPr sz="12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61639494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3805" y="4800601"/>
            <a:ext cx="7297103" cy="566739"/>
          </a:xfrm>
        </p:spPr>
        <p:txBody>
          <a:bodyPr anchor="b"/>
          <a:lstStyle>
            <a:lvl1pPr algn="l">
              <a:defRPr sz="2700" b="1"/>
            </a:lvl1pPr>
          </a:lstStyle>
          <a:p>
            <a:r>
              <a:rPr lang="en-US" smtClean="0"/>
              <a:t>Click to edit Master title style</a:t>
            </a:r>
            <a:endParaRPr lang="en-AU"/>
          </a:p>
        </p:txBody>
      </p:sp>
      <p:sp>
        <p:nvSpPr>
          <p:cNvPr id="3" name="Picture Placeholder 2"/>
          <p:cNvSpPr>
            <a:spLocks noGrp="1"/>
          </p:cNvSpPr>
          <p:nvPr>
            <p:ph type="pic" idx="1"/>
          </p:nvPr>
        </p:nvSpPr>
        <p:spPr>
          <a:xfrm>
            <a:off x="2383805" y="612775"/>
            <a:ext cx="7297103" cy="4114800"/>
          </a:xfrm>
        </p:spPr>
        <p:txBody>
          <a:bodyPr/>
          <a:lstStyle>
            <a:lvl1pPr marL="0" indent="0">
              <a:buNone/>
              <a:defRPr sz="4300"/>
            </a:lvl1pPr>
            <a:lvl2pPr marL="608295" indent="0">
              <a:buNone/>
              <a:defRPr sz="3700"/>
            </a:lvl2pPr>
            <a:lvl3pPr marL="1216589" indent="0">
              <a:buNone/>
              <a:defRPr sz="3200"/>
            </a:lvl3pPr>
            <a:lvl4pPr marL="1824884" indent="0">
              <a:buNone/>
              <a:defRPr sz="2700"/>
            </a:lvl4pPr>
            <a:lvl5pPr marL="2433178" indent="0">
              <a:buNone/>
              <a:defRPr sz="2700"/>
            </a:lvl5pPr>
            <a:lvl6pPr marL="3041473" indent="0">
              <a:buNone/>
              <a:defRPr sz="2700"/>
            </a:lvl6pPr>
            <a:lvl7pPr marL="3649767" indent="0">
              <a:buNone/>
              <a:defRPr sz="2700"/>
            </a:lvl7pPr>
            <a:lvl8pPr marL="4258060" indent="0">
              <a:buNone/>
              <a:defRPr sz="2700"/>
            </a:lvl8pPr>
            <a:lvl9pPr marL="4866356" indent="0">
              <a:buNone/>
              <a:defRPr sz="2700"/>
            </a:lvl9pPr>
          </a:lstStyle>
          <a:p>
            <a:endParaRPr lang="en-AU" dirty="0"/>
          </a:p>
        </p:txBody>
      </p:sp>
      <p:sp>
        <p:nvSpPr>
          <p:cNvPr id="4" name="Text Placeholder 3"/>
          <p:cNvSpPr>
            <a:spLocks noGrp="1"/>
          </p:cNvSpPr>
          <p:nvPr>
            <p:ph type="body" sz="half" idx="2"/>
          </p:nvPr>
        </p:nvSpPr>
        <p:spPr>
          <a:xfrm>
            <a:off x="2383805" y="5367343"/>
            <a:ext cx="7297103" cy="804863"/>
          </a:xfrm>
        </p:spPr>
        <p:txBody>
          <a:bodyPr/>
          <a:lstStyle>
            <a:lvl1pPr marL="0" indent="0">
              <a:buNone/>
              <a:defRPr sz="1900"/>
            </a:lvl1pPr>
            <a:lvl2pPr marL="608295" indent="0">
              <a:buNone/>
              <a:defRPr sz="1600"/>
            </a:lvl2pPr>
            <a:lvl3pPr marL="1216589" indent="0">
              <a:buNone/>
              <a:defRPr sz="1300"/>
            </a:lvl3pPr>
            <a:lvl4pPr marL="1824884" indent="0">
              <a:buNone/>
              <a:defRPr sz="1200"/>
            </a:lvl4pPr>
            <a:lvl5pPr marL="2433178" indent="0">
              <a:buNone/>
              <a:defRPr sz="1200"/>
            </a:lvl5pPr>
            <a:lvl6pPr marL="3041473" indent="0">
              <a:buNone/>
              <a:defRPr sz="1200"/>
            </a:lvl6pPr>
            <a:lvl7pPr marL="3649767" indent="0">
              <a:buNone/>
              <a:defRPr sz="1200"/>
            </a:lvl7pPr>
            <a:lvl8pPr marL="4258060" indent="0">
              <a:buNone/>
              <a:defRPr sz="1200"/>
            </a:lvl8pPr>
            <a:lvl9pPr marL="4866356" indent="0">
              <a:buNone/>
              <a:defRPr sz="12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276678297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5001" y="0"/>
            <a:ext cx="12151836" cy="6858000"/>
          </a:xfrm>
          <a:prstGeom prst="rect">
            <a:avLst/>
          </a:prstGeom>
        </p:spPr>
      </p:pic>
      <p:pic>
        <p:nvPicPr>
          <p:cNvPr id="4" name="Picture 3" descr="Tech·Ed_LOGO.png"/>
          <p:cNvPicPr>
            <a:picLocks noChangeAspect="1"/>
          </p:cNvPicPr>
          <p:nvPr userDrawn="1"/>
        </p:nvPicPr>
        <p:blipFill>
          <a:blip r:embed="rId4"/>
          <a:stretch>
            <a:fillRect/>
          </a:stretch>
        </p:blipFill>
        <p:spPr>
          <a:xfrm>
            <a:off x="1317537" y="1905000"/>
            <a:ext cx="6477861" cy="2641600"/>
          </a:xfrm>
          <a:prstGeom prst="rect">
            <a:avLst/>
          </a:prstGeom>
        </p:spPr>
      </p:pic>
    </p:spTree>
    <p:extLst>
      <p:ext uri="{BB962C8B-B14F-4D97-AF65-F5344CB8AC3E}">
        <p14:creationId xmlns:p14="http://schemas.microsoft.com/office/powerpoint/2010/main" val="167630727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09169" y="2348881"/>
            <a:ext cx="10337562"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824276" y="3886200"/>
            <a:ext cx="8513287" cy="1752600"/>
          </a:xfrm>
        </p:spPr>
        <p:txBody>
          <a:bodyPr/>
          <a:lstStyle>
            <a:lvl1pPr marL="0" indent="0" algn="ctr">
              <a:buNone/>
              <a:defRPr>
                <a:solidFill>
                  <a:schemeClr val="bg1"/>
                </a:solidFill>
              </a:defRPr>
            </a:lvl1pPr>
            <a:lvl2pPr marL="608625" indent="0" algn="ctr">
              <a:buNone/>
              <a:defRPr>
                <a:solidFill>
                  <a:schemeClr val="tx1">
                    <a:tint val="75000"/>
                  </a:schemeClr>
                </a:solidFill>
              </a:defRPr>
            </a:lvl2pPr>
            <a:lvl3pPr marL="1217249" indent="0" algn="ctr">
              <a:buNone/>
              <a:defRPr>
                <a:solidFill>
                  <a:schemeClr val="tx1">
                    <a:tint val="75000"/>
                  </a:schemeClr>
                </a:solidFill>
              </a:defRPr>
            </a:lvl3pPr>
            <a:lvl4pPr marL="1825874" indent="0" algn="ctr">
              <a:buNone/>
              <a:defRPr>
                <a:solidFill>
                  <a:schemeClr val="tx1">
                    <a:tint val="75000"/>
                  </a:schemeClr>
                </a:solidFill>
              </a:defRPr>
            </a:lvl4pPr>
            <a:lvl5pPr marL="2434499" indent="0" algn="ctr">
              <a:buNone/>
              <a:defRPr>
                <a:solidFill>
                  <a:schemeClr val="tx1">
                    <a:tint val="75000"/>
                  </a:schemeClr>
                </a:solidFill>
              </a:defRPr>
            </a:lvl5pPr>
            <a:lvl6pPr marL="3043123" indent="0" algn="ctr">
              <a:buNone/>
              <a:defRPr>
                <a:solidFill>
                  <a:schemeClr val="tx1">
                    <a:tint val="75000"/>
                  </a:schemeClr>
                </a:solidFill>
              </a:defRPr>
            </a:lvl6pPr>
            <a:lvl7pPr marL="3651748" indent="0" algn="ctr">
              <a:buNone/>
              <a:defRPr>
                <a:solidFill>
                  <a:schemeClr val="tx1">
                    <a:tint val="75000"/>
                  </a:schemeClr>
                </a:solidFill>
              </a:defRPr>
            </a:lvl7pPr>
            <a:lvl8pPr marL="4260372" indent="0" algn="ctr">
              <a:buNone/>
              <a:defRPr>
                <a:solidFill>
                  <a:schemeClr val="tx1">
                    <a:tint val="75000"/>
                  </a:schemeClr>
                </a:solidFill>
              </a:defRPr>
            </a:lvl8pPr>
            <a:lvl9pPr marL="4868997" indent="0" algn="ctr">
              <a:buNone/>
              <a:defRPr>
                <a:solidFill>
                  <a:schemeClr val="tx1">
                    <a:tint val="75000"/>
                  </a:schemeClr>
                </a:solidFill>
              </a:defRPr>
            </a:lvl9pPr>
          </a:lstStyle>
          <a:p>
            <a:r>
              <a:rPr lang="en-US" smtClean="0"/>
              <a:t>Click to edit Master subtitle style</a:t>
            </a:r>
            <a:endParaRPr lang="en-AU"/>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79001536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8092" y="332656"/>
            <a:ext cx="10945654"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a:xfrm>
            <a:off x="8715984" y="6356351"/>
            <a:ext cx="2837762" cy="365125"/>
          </a:xfrm>
          <a:prstGeom prst="rect">
            <a:avLst/>
          </a:prstGeom>
        </p:spPr>
        <p:txBody>
          <a:bodyPr lIns="121725" tIns="60862" rIns="121725" bIns="60862"/>
          <a:lstStyle/>
          <a:p>
            <a:pPr defTabSz="1217249"/>
            <a:fld id="{2721943D-A7F9-4474-AC48-B5E8E9B2DDB3}" type="slidenum">
              <a:rPr lang="en-AU" sz="2400" smtClean="0">
                <a:solidFill>
                  <a:srgbClr val="000000"/>
                </a:solidFill>
              </a:rPr>
              <a:pPr defTabSz="1217249"/>
              <a:t>‹#›</a:t>
            </a:fld>
            <a:endParaRPr lang="en-AU" sz="2400" dirty="0">
              <a:solidFill>
                <a:srgbClr val="000000"/>
              </a:solidFill>
            </a:endParaRPr>
          </a:p>
        </p:txBody>
      </p:sp>
    </p:spTree>
    <p:extLst>
      <p:ext uri="{BB962C8B-B14F-4D97-AF65-F5344CB8AC3E}">
        <p14:creationId xmlns:p14="http://schemas.microsoft.com/office/powerpoint/2010/main" val="107812454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10" name="Picture 9" descr="102679_TEMPLATE_16.9(1).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0" y="0"/>
            <a:ext cx="12161838" cy="6858000"/>
          </a:xfrm>
          <a:prstGeom prst="rect">
            <a:avLst/>
          </a:prstGeom>
        </p:spPr>
      </p:pic>
      <p:sp>
        <p:nvSpPr>
          <p:cNvPr id="2" name="Title 1"/>
          <p:cNvSpPr>
            <a:spLocks noGrp="1"/>
          </p:cNvSpPr>
          <p:nvPr>
            <p:ph type="title"/>
          </p:nvPr>
        </p:nvSpPr>
        <p:spPr>
          <a:xfrm>
            <a:off x="608092" y="332656"/>
            <a:ext cx="10945654"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dirty="0"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25030056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9" name="Picture 8" descr="102679_TEMPLATE_16.9(2).jpg"/>
          <p:cNvPicPr>
            <a:picLocks noChangeAspect="1"/>
          </p:cNvPicPr>
          <p:nvPr userDrawn="1"/>
        </p:nvPicPr>
        <p:blipFill>
          <a:blip r:embed="rId2"/>
          <a:stretch>
            <a:fillRect/>
          </a:stretch>
        </p:blipFill>
        <p:spPr>
          <a:xfrm>
            <a:off x="5001" y="0"/>
            <a:ext cx="12151836"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608092" y="2276873"/>
            <a:ext cx="10945654"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Tree>
    <p:extLst>
      <p:ext uri="{BB962C8B-B14F-4D97-AF65-F5344CB8AC3E}">
        <p14:creationId xmlns:p14="http://schemas.microsoft.com/office/powerpoint/2010/main" val="152604602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5001" y="0"/>
            <a:ext cx="12151836" cy="6858000"/>
          </a:xfrm>
          <a:prstGeom prst="rect">
            <a:avLst/>
          </a:prstGeom>
        </p:spPr>
      </p:pic>
      <p:sp>
        <p:nvSpPr>
          <p:cNvPr id="2" name="Title 1"/>
          <p:cNvSpPr>
            <a:spLocks noGrp="1"/>
          </p:cNvSpPr>
          <p:nvPr>
            <p:ph type="title" hasCustomPrompt="1"/>
          </p:nvPr>
        </p:nvSpPr>
        <p:spPr>
          <a:xfrm>
            <a:off x="960702" y="4406901"/>
            <a:ext cx="10337562" cy="1362075"/>
          </a:xfrm>
        </p:spPr>
        <p:txBody>
          <a:bodyPr anchor="t"/>
          <a:lstStyle>
            <a:lvl1pPr algn="l">
              <a:defRPr sz="5300" b="1" cap="all"/>
            </a:lvl1pPr>
          </a:lstStyle>
          <a:p>
            <a:r>
              <a:rPr lang="en-US" dirty="0" smtClean="0"/>
              <a:t>Click to edit Master </a:t>
            </a:r>
            <a:br>
              <a:rPr lang="en-US" dirty="0" smtClean="0"/>
            </a:br>
            <a:r>
              <a:rPr lang="en-US" dirty="0" smtClean="0"/>
              <a:t>title style</a:t>
            </a:r>
            <a:endParaRPr lang="en-AU" dirty="0"/>
          </a:p>
        </p:txBody>
      </p:sp>
      <p:sp>
        <p:nvSpPr>
          <p:cNvPr id="3" name="Text Placeholder 2"/>
          <p:cNvSpPr>
            <a:spLocks noGrp="1"/>
          </p:cNvSpPr>
          <p:nvPr>
            <p:ph type="body" idx="1"/>
          </p:nvPr>
        </p:nvSpPr>
        <p:spPr>
          <a:xfrm>
            <a:off x="960702" y="2906713"/>
            <a:ext cx="10337562" cy="1500187"/>
          </a:xfrm>
        </p:spPr>
        <p:txBody>
          <a:bodyPr anchor="b"/>
          <a:lstStyle>
            <a:lvl1pPr marL="0" indent="0">
              <a:buNone/>
              <a:defRPr sz="2700">
                <a:solidFill>
                  <a:schemeClr val="bg1"/>
                </a:solidFill>
              </a:defRPr>
            </a:lvl1pPr>
            <a:lvl2pPr marL="608625" indent="0">
              <a:buNone/>
              <a:defRPr sz="2400">
                <a:solidFill>
                  <a:schemeClr val="tx1">
                    <a:tint val="75000"/>
                  </a:schemeClr>
                </a:solidFill>
              </a:defRPr>
            </a:lvl2pPr>
            <a:lvl3pPr marL="1217249" indent="0">
              <a:buNone/>
              <a:defRPr sz="2100">
                <a:solidFill>
                  <a:schemeClr val="tx1">
                    <a:tint val="75000"/>
                  </a:schemeClr>
                </a:solidFill>
              </a:defRPr>
            </a:lvl3pPr>
            <a:lvl4pPr marL="1825874" indent="0">
              <a:buNone/>
              <a:defRPr sz="1900">
                <a:solidFill>
                  <a:schemeClr val="tx1">
                    <a:tint val="75000"/>
                  </a:schemeClr>
                </a:solidFill>
              </a:defRPr>
            </a:lvl4pPr>
            <a:lvl5pPr marL="2434499" indent="0">
              <a:buNone/>
              <a:defRPr sz="1900">
                <a:solidFill>
                  <a:schemeClr val="tx1">
                    <a:tint val="75000"/>
                  </a:schemeClr>
                </a:solidFill>
              </a:defRPr>
            </a:lvl5pPr>
            <a:lvl6pPr marL="3043123" indent="0">
              <a:buNone/>
              <a:defRPr sz="1900">
                <a:solidFill>
                  <a:schemeClr val="tx1">
                    <a:tint val="75000"/>
                  </a:schemeClr>
                </a:solidFill>
              </a:defRPr>
            </a:lvl6pPr>
            <a:lvl7pPr marL="3651748" indent="0">
              <a:buNone/>
              <a:defRPr sz="1900">
                <a:solidFill>
                  <a:schemeClr val="tx1">
                    <a:tint val="75000"/>
                  </a:schemeClr>
                </a:solidFill>
              </a:defRPr>
            </a:lvl7pPr>
            <a:lvl8pPr marL="4260372" indent="0">
              <a:buNone/>
              <a:defRPr sz="1900">
                <a:solidFill>
                  <a:schemeClr val="tx1">
                    <a:tint val="75000"/>
                  </a:schemeClr>
                </a:solidFill>
              </a:defRPr>
            </a:lvl8pPr>
            <a:lvl9pPr marL="4868997" indent="0">
              <a:buNone/>
              <a:defRPr sz="1900">
                <a:solidFill>
                  <a:schemeClr val="tx1">
                    <a:tint val="75000"/>
                  </a:schemeClr>
                </a:solidFill>
              </a:defRPr>
            </a:lvl9pPr>
          </a:lstStyle>
          <a:p>
            <a:pPr lvl="0"/>
            <a:r>
              <a:rPr lang="en-US" smtClean="0"/>
              <a:t>Click to edit Master text styles</a:t>
            </a:r>
          </a:p>
        </p:txBody>
      </p:sp>
      <p:pic>
        <p:nvPicPr>
          <p:cNvPr id="9" name="Picture 8" descr="Tech·Ed_LOGO.png"/>
          <p:cNvPicPr>
            <a:picLocks noChangeAspect="1"/>
          </p:cNvPicPr>
          <p:nvPr userDrawn="1"/>
        </p:nvPicPr>
        <p:blipFill>
          <a:blip r:embed="rId4"/>
          <a:stretch>
            <a:fillRect/>
          </a:stretch>
        </p:blipFill>
        <p:spPr>
          <a:xfrm>
            <a:off x="8006544" y="787400"/>
            <a:ext cx="3255821" cy="1327688"/>
          </a:xfrm>
          <a:prstGeom prst="rect">
            <a:avLst/>
          </a:prstGeom>
        </p:spPr>
      </p:pic>
    </p:spTree>
    <p:extLst>
      <p:ext uri="{BB962C8B-B14F-4D97-AF65-F5344CB8AC3E}">
        <p14:creationId xmlns:p14="http://schemas.microsoft.com/office/powerpoint/2010/main" val="26177027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2/09/2011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430303" y="6021307"/>
            <a:ext cx="1962674" cy="671279"/>
          </a:xfrm>
          <a:prstGeom prst="rect">
            <a:avLst/>
          </a:prstGeom>
          <a:noFill/>
        </p:spPr>
      </p:pic>
    </p:spTree>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5001" y="0"/>
            <a:ext cx="12151836" cy="6858000"/>
          </a:xfrm>
          <a:prstGeom prst="rect">
            <a:avLst/>
          </a:prstGeom>
        </p:spPr>
      </p:pic>
    </p:spTree>
    <p:extLst>
      <p:ext uri="{BB962C8B-B14F-4D97-AF65-F5344CB8AC3E}">
        <p14:creationId xmlns:p14="http://schemas.microsoft.com/office/powerpoint/2010/main" val="57895842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8092" y="413792"/>
            <a:ext cx="10945654"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608092" y="1600201"/>
            <a:ext cx="5371478"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82268" y="1600201"/>
            <a:ext cx="5371478"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239507961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8092" y="413792"/>
            <a:ext cx="10945654" cy="1143000"/>
          </a:xfrm>
        </p:spPr>
        <p:txBody>
          <a:bodyPr/>
          <a:lstStyle>
            <a:lvl1pPr>
              <a:defRPr/>
            </a:lvl1pPr>
          </a:lstStyle>
          <a:p>
            <a:r>
              <a:rPr lang="en-US" smtClean="0"/>
              <a:t>Click to edit Master title style</a:t>
            </a:r>
            <a:endParaRPr lang="en-AU"/>
          </a:p>
        </p:txBody>
      </p:sp>
      <p:sp>
        <p:nvSpPr>
          <p:cNvPr id="4" name="Content Placeholder 3"/>
          <p:cNvSpPr>
            <a:spLocks noGrp="1"/>
          </p:cNvSpPr>
          <p:nvPr>
            <p:ph sz="half" idx="2"/>
          </p:nvPr>
        </p:nvSpPr>
        <p:spPr>
          <a:xfrm>
            <a:off x="608092" y="1600200"/>
            <a:ext cx="5472827" cy="4165600"/>
          </a:xfrm>
          <a:solidFill>
            <a:schemeClr val="bg1"/>
          </a:solidFill>
        </p:spPr>
        <p:txBody>
          <a:bodyPr/>
          <a:lstStyle>
            <a:lvl1pPr>
              <a:defRPr sz="3200">
                <a:solidFill>
                  <a:schemeClr val="tx1">
                    <a:lumMod val="50000"/>
                    <a:lumOff val="50000"/>
                  </a:schemeClr>
                </a:solidFill>
              </a:defRPr>
            </a:lvl1pPr>
            <a:lvl2pPr>
              <a:defRPr sz="2700">
                <a:solidFill>
                  <a:schemeClr val="tx1">
                    <a:lumMod val="50000"/>
                    <a:lumOff val="50000"/>
                  </a:schemeClr>
                </a:solidFill>
              </a:defRPr>
            </a:lvl2pPr>
            <a:lvl3pPr>
              <a:defRPr sz="2400">
                <a:solidFill>
                  <a:schemeClr val="tx1">
                    <a:lumMod val="50000"/>
                    <a:lumOff val="50000"/>
                  </a:schemeClr>
                </a:solidFill>
              </a:defRPr>
            </a:lvl3pPr>
            <a:lvl4pPr>
              <a:defRPr sz="2100">
                <a:solidFill>
                  <a:schemeClr val="tx1">
                    <a:lumMod val="50000"/>
                    <a:lumOff val="50000"/>
                  </a:schemeClr>
                </a:solidFill>
              </a:defRPr>
            </a:lvl4pPr>
            <a:lvl5pPr>
              <a:defRPr sz="2100">
                <a:solidFill>
                  <a:schemeClr val="tx1">
                    <a:lumMod val="50000"/>
                    <a:lumOff val="50000"/>
                  </a:schemeClr>
                </a:solidFill>
              </a:defRPr>
            </a:lvl5pPr>
            <a:lvl6pPr>
              <a:defRPr sz="2100"/>
            </a:lvl6pPr>
            <a:lvl7pPr>
              <a:defRPr sz="2100"/>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415670473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8092" y="332656"/>
            <a:ext cx="10945654"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a:xfrm>
            <a:off x="8715984" y="6356351"/>
            <a:ext cx="2837762" cy="365125"/>
          </a:xfrm>
          <a:prstGeom prst="rect">
            <a:avLst/>
          </a:prstGeom>
        </p:spPr>
        <p:txBody>
          <a:bodyPr lIns="121725" tIns="60862" rIns="121725" bIns="60862"/>
          <a:lstStyle/>
          <a:p>
            <a:pPr defTabSz="1217249"/>
            <a:fld id="{2721943D-A7F9-4474-AC48-B5E8E9B2DDB3}" type="slidenum">
              <a:rPr lang="en-AU" sz="2400" smtClean="0">
                <a:solidFill>
                  <a:srgbClr val="000000"/>
                </a:solidFill>
              </a:rPr>
              <a:pPr defTabSz="1217249"/>
              <a:t>‹#›</a:t>
            </a:fld>
            <a:endParaRPr lang="en-AU" sz="2400" dirty="0">
              <a:solidFill>
                <a:srgbClr val="000000"/>
              </a:solidFill>
            </a:endParaRPr>
          </a:p>
        </p:txBody>
      </p:sp>
    </p:spTree>
    <p:extLst>
      <p:ext uri="{BB962C8B-B14F-4D97-AF65-F5344CB8AC3E}">
        <p14:creationId xmlns:p14="http://schemas.microsoft.com/office/powerpoint/2010/main" val="60676592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35701273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8094" y="273049"/>
            <a:ext cx="4001161" cy="1162051"/>
          </a:xfrm>
        </p:spPr>
        <p:txBody>
          <a:bodyPr anchor="b"/>
          <a:lstStyle>
            <a:lvl1pPr algn="l">
              <a:defRPr sz="2700" b="1"/>
            </a:lvl1pPr>
          </a:lstStyle>
          <a:p>
            <a:r>
              <a:rPr lang="en-US" smtClean="0"/>
              <a:t>Click to edit Master title style</a:t>
            </a:r>
            <a:endParaRPr lang="en-AU"/>
          </a:p>
        </p:txBody>
      </p:sp>
      <p:sp>
        <p:nvSpPr>
          <p:cNvPr id="3" name="Content Placeholder 2"/>
          <p:cNvSpPr>
            <a:spLocks noGrp="1"/>
          </p:cNvSpPr>
          <p:nvPr>
            <p:ph idx="1"/>
          </p:nvPr>
        </p:nvSpPr>
        <p:spPr>
          <a:xfrm>
            <a:off x="4754941" y="273052"/>
            <a:ext cx="6798805"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608094" y="1435102"/>
            <a:ext cx="4001161" cy="4691063"/>
          </a:xfrm>
        </p:spPr>
        <p:txBody>
          <a:bodyPr/>
          <a:lstStyle>
            <a:lvl1pPr marL="0" indent="0">
              <a:buNone/>
              <a:defRPr sz="1900"/>
            </a:lvl1pPr>
            <a:lvl2pPr marL="608625" indent="0">
              <a:buNone/>
              <a:defRPr sz="1600"/>
            </a:lvl2pPr>
            <a:lvl3pPr marL="1217249" indent="0">
              <a:buNone/>
              <a:defRPr sz="1300"/>
            </a:lvl3pPr>
            <a:lvl4pPr marL="1825874" indent="0">
              <a:buNone/>
              <a:defRPr sz="1200"/>
            </a:lvl4pPr>
            <a:lvl5pPr marL="2434499" indent="0">
              <a:buNone/>
              <a:defRPr sz="1200"/>
            </a:lvl5pPr>
            <a:lvl6pPr marL="3043123" indent="0">
              <a:buNone/>
              <a:defRPr sz="1200"/>
            </a:lvl6pPr>
            <a:lvl7pPr marL="3651748" indent="0">
              <a:buNone/>
              <a:defRPr sz="1200"/>
            </a:lvl7pPr>
            <a:lvl8pPr marL="4260372" indent="0">
              <a:buNone/>
              <a:defRPr sz="1200"/>
            </a:lvl8pPr>
            <a:lvl9pPr marL="4868997" indent="0">
              <a:buNone/>
              <a:defRPr sz="12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73398245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3805" y="4800600"/>
            <a:ext cx="7297103" cy="566739"/>
          </a:xfrm>
        </p:spPr>
        <p:txBody>
          <a:bodyPr anchor="b"/>
          <a:lstStyle>
            <a:lvl1pPr algn="l">
              <a:defRPr sz="2700" b="1"/>
            </a:lvl1pPr>
          </a:lstStyle>
          <a:p>
            <a:r>
              <a:rPr lang="en-US" smtClean="0"/>
              <a:t>Click to edit Master title style</a:t>
            </a:r>
            <a:endParaRPr lang="en-AU"/>
          </a:p>
        </p:txBody>
      </p:sp>
      <p:sp>
        <p:nvSpPr>
          <p:cNvPr id="3" name="Picture Placeholder 2"/>
          <p:cNvSpPr>
            <a:spLocks noGrp="1"/>
          </p:cNvSpPr>
          <p:nvPr>
            <p:ph type="pic" idx="1"/>
          </p:nvPr>
        </p:nvSpPr>
        <p:spPr>
          <a:xfrm>
            <a:off x="2383805" y="612775"/>
            <a:ext cx="7297103" cy="4114800"/>
          </a:xfrm>
        </p:spPr>
        <p:txBody>
          <a:bodyPr/>
          <a:lstStyle>
            <a:lvl1pPr marL="0" indent="0">
              <a:buNone/>
              <a:defRPr sz="4300"/>
            </a:lvl1pPr>
            <a:lvl2pPr marL="608625" indent="0">
              <a:buNone/>
              <a:defRPr sz="3700"/>
            </a:lvl2pPr>
            <a:lvl3pPr marL="1217249" indent="0">
              <a:buNone/>
              <a:defRPr sz="3200"/>
            </a:lvl3pPr>
            <a:lvl4pPr marL="1825874" indent="0">
              <a:buNone/>
              <a:defRPr sz="2700"/>
            </a:lvl4pPr>
            <a:lvl5pPr marL="2434499" indent="0">
              <a:buNone/>
              <a:defRPr sz="2700"/>
            </a:lvl5pPr>
            <a:lvl6pPr marL="3043123" indent="0">
              <a:buNone/>
              <a:defRPr sz="2700"/>
            </a:lvl6pPr>
            <a:lvl7pPr marL="3651748" indent="0">
              <a:buNone/>
              <a:defRPr sz="2700"/>
            </a:lvl7pPr>
            <a:lvl8pPr marL="4260372" indent="0">
              <a:buNone/>
              <a:defRPr sz="2700"/>
            </a:lvl8pPr>
            <a:lvl9pPr marL="4868997" indent="0">
              <a:buNone/>
              <a:defRPr sz="2700"/>
            </a:lvl9pPr>
          </a:lstStyle>
          <a:p>
            <a:endParaRPr lang="en-AU" dirty="0"/>
          </a:p>
        </p:txBody>
      </p:sp>
      <p:sp>
        <p:nvSpPr>
          <p:cNvPr id="4" name="Text Placeholder 3"/>
          <p:cNvSpPr>
            <a:spLocks noGrp="1"/>
          </p:cNvSpPr>
          <p:nvPr>
            <p:ph type="body" sz="half" idx="2"/>
          </p:nvPr>
        </p:nvSpPr>
        <p:spPr>
          <a:xfrm>
            <a:off x="2383805" y="5367338"/>
            <a:ext cx="7297103" cy="804863"/>
          </a:xfrm>
        </p:spPr>
        <p:txBody>
          <a:bodyPr/>
          <a:lstStyle>
            <a:lvl1pPr marL="0" indent="0">
              <a:buNone/>
              <a:defRPr sz="1900"/>
            </a:lvl1pPr>
            <a:lvl2pPr marL="608625" indent="0">
              <a:buNone/>
              <a:defRPr sz="1600"/>
            </a:lvl2pPr>
            <a:lvl3pPr marL="1217249" indent="0">
              <a:buNone/>
              <a:defRPr sz="1300"/>
            </a:lvl3pPr>
            <a:lvl4pPr marL="1825874" indent="0">
              <a:buNone/>
              <a:defRPr sz="1200"/>
            </a:lvl4pPr>
            <a:lvl5pPr marL="2434499" indent="0">
              <a:buNone/>
              <a:defRPr sz="1200"/>
            </a:lvl5pPr>
            <a:lvl6pPr marL="3043123" indent="0">
              <a:buNone/>
              <a:defRPr sz="1200"/>
            </a:lvl6pPr>
            <a:lvl7pPr marL="3651748" indent="0">
              <a:buNone/>
              <a:defRPr sz="1200"/>
            </a:lvl7pPr>
            <a:lvl8pPr marL="4260372" indent="0">
              <a:buNone/>
              <a:defRPr sz="1200"/>
            </a:lvl8pPr>
            <a:lvl9pPr marL="4868997" indent="0">
              <a:buNone/>
              <a:defRPr sz="12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271621340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5001" y="0"/>
            <a:ext cx="12151836" cy="6858000"/>
          </a:xfrm>
          <a:prstGeom prst="rect">
            <a:avLst/>
          </a:prstGeom>
        </p:spPr>
      </p:pic>
      <p:pic>
        <p:nvPicPr>
          <p:cNvPr id="4" name="Picture 3" descr="Tech·Ed_LOGO.png"/>
          <p:cNvPicPr>
            <a:picLocks noChangeAspect="1"/>
          </p:cNvPicPr>
          <p:nvPr userDrawn="1"/>
        </p:nvPicPr>
        <p:blipFill>
          <a:blip r:embed="rId4"/>
          <a:stretch>
            <a:fillRect/>
          </a:stretch>
        </p:blipFill>
        <p:spPr>
          <a:xfrm>
            <a:off x="1317532" y="1905000"/>
            <a:ext cx="6477861" cy="2641600"/>
          </a:xfrm>
          <a:prstGeom prst="rect">
            <a:avLst/>
          </a:prstGeom>
        </p:spPr>
      </p:pic>
    </p:spTree>
    <p:extLst>
      <p:ext uri="{BB962C8B-B14F-4D97-AF65-F5344CB8AC3E}">
        <p14:creationId xmlns:p14="http://schemas.microsoft.com/office/powerpoint/2010/main" val="2881577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7332" y="274640"/>
            <a:ext cx="2736414"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608092" y="274640"/>
            <a:ext cx="8006543"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2/09/2011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617753" y="552065"/>
            <a:ext cx="1475656" cy="892824"/>
          </a:xfrm>
          <a:prstGeom prst="rect">
            <a:avLst/>
          </a:prstGeom>
          <a:noFill/>
        </p:spPr>
      </p:pic>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12161838" cy="6858000"/>
          </a:xfrm>
          <a:prstGeom prst="rect">
            <a:avLst/>
          </a:prstGeom>
          <a:noFill/>
        </p:spPr>
      </p:pic>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7824" y="2265504"/>
            <a:ext cx="10219872"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7820" y="4703903"/>
            <a:ext cx="10219872"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6317" indent="0" algn="ctr">
              <a:buNone/>
              <a:defRPr>
                <a:solidFill>
                  <a:schemeClr val="tx1">
                    <a:tint val="75000"/>
                  </a:schemeClr>
                </a:solidFill>
              </a:defRPr>
            </a:lvl2pPr>
            <a:lvl3pPr marL="912629" indent="0" algn="ctr">
              <a:buNone/>
              <a:defRPr>
                <a:solidFill>
                  <a:schemeClr val="tx1">
                    <a:tint val="75000"/>
                  </a:schemeClr>
                </a:solidFill>
              </a:defRPr>
            </a:lvl3pPr>
            <a:lvl4pPr marL="1368948" indent="0" algn="ctr">
              <a:buNone/>
              <a:defRPr>
                <a:solidFill>
                  <a:schemeClr val="tx1">
                    <a:tint val="75000"/>
                  </a:schemeClr>
                </a:solidFill>
              </a:defRPr>
            </a:lvl4pPr>
            <a:lvl5pPr marL="1825255" indent="0" algn="ctr">
              <a:buNone/>
              <a:defRPr>
                <a:solidFill>
                  <a:schemeClr val="tx1">
                    <a:tint val="75000"/>
                  </a:schemeClr>
                </a:solidFill>
              </a:defRPr>
            </a:lvl5pPr>
            <a:lvl6pPr marL="2281569" indent="0" algn="ctr">
              <a:buNone/>
              <a:defRPr>
                <a:solidFill>
                  <a:schemeClr val="tx1">
                    <a:tint val="75000"/>
                  </a:schemeClr>
                </a:solidFill>
              </a:defRPr>
            </a:lvl6pPr>
            <a:lvl7pPr marL="2737883" indent="0" algn="ctr">
              <a:buNone/>
              <a:defRPr>
                <a:solidFill>
                  <a:schemeClr val="tx1">
                    <a:tint val="75000"/>
                  </a:schemeClr>
                </a:solidFill>
              </a:defRPr>
            </a:lvl7pPr>
            <a:lvl8pPr marL="3194197" indent="0" algn="ctr">
              <a:buNone/>
              <a:defRPr>
                <a:solidFill>
                  <a:schemeClr val="tx1">
                    <a:tint val="75000"/>
                  </a:schemeClr>
                </a:solidFill>
              </a:defRPr>
            </a:lvl8pPr>
            <a:lvl9pPr marL="3650515"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97657026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2855" y="4876803"/>
            <a:ext cx="10219872"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4767" y="2431042"/>
            <a:ext cx="9302745"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4761" y="4191032"/>
            <a:ext cx="9302746"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6317" indent="0" algn="ctr">
              <a:buNone/>
              <a:defRPr>
                <a:solidFill>
                  <a:schemeClr val="tx1">
                    <a:tint val="75000"/>
                  </a:schemeClr>
                </a:solidFill>
              </a:defRPr>
            </a:lvl2pPr>
            <a:lvl3pPr marL="912629" indent="0" algn="ctr">
              <a:buNone/>
              <a:defRPr>
                <a:solidFill>
                  <a:schemeClr val="tx1">
                    <a:tint val="75000"/>
                  </a:schemeClr>
                </a:solidFill>
              </a:defRPr>
            </a:lvl3pPr>
            <a:lvl4pPr marL="1368948" indent="0" algn="ctr">
              <a:buNone/>
              <a:defRPr>
                <a:solidFill>
                  <a:schemeClr val="tx1">
                    <a:tint val="75000"/>
                  </a:schemeClr>
                </a:solidFill>
              </a:defRPr>
            </a:lvl4pPr>
            <a:lvl5pPr marL="1825255" indent="0" algn="ctr">
              <a:buNone/>
              <a:defRPr>
                <a:solidFill>
                  <a:schemeClr val="tx1">
                    <a:tint val="75000"/>
                  </a:schemeClr>
                </a:solidFill>
              </a:defRPr>
            </a:lvl5pPr>
            <a:lvl6pPr marL="2281569" indent="0" algn="ctr">
              <a:buNone/>
              <a:defRPr>
                <a:solidFill>
                  <a:schemeClr val="tx1">
                    <a:tint val="75000"/>
                  </a:schemeClr>
                </a:solidFill>
              </a:defRPr>
            </a:lvl6pPr>
            <a:lvl7pPr marL="2737883" indent="0" algn="ctr">
              <a:buNone/>
              <a:defRPr>
                <a:solidFill>
                  <a:schemeClr val="tx1">
                    <a:tint val="75000"/>
                  </a:schemeClr>
                </a:solidFill>
              </a:defRPr>
            </a:lvl7pPr>
            <a:lvl8pPr marL="3194197" indent="0" algn="ctr">
              <a:buNone/>
              <a:defRPr>
                <a:solidFill>
                  <a:schemeClr val="tx1">
                    <a:tint val="75000"/>
                  </a:schemeClr>
                </a:solidFill>
              </a:defRPr>
            </a:lvl8pPr>
            <a:lvl9pPr marL="3650515"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1003840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4767" y="2455065"/>
            <a:ext cx="9302745"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4761" y="4189174"/>
            <a:ext cx="9302746"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6317" indent="0" algn="ctr">
              <a:buNone/>
              <a:defRPr>
                <a:solidFill>
                  <a:schemeClr val="tx1">
                    <a:tint val="75000"/>
                  </a:schemeClr>
                </a:solidFill>
              </a:defRPr>
            </a:lvl2pPr>
            <a:lvl3pPr marL="912629" indent="0" algn="ctr">
              <a:buNone/>
              <a:defRPr>
                <a:solidFill>
                  <a:schemeClr val="tx1">
                    <a:tint val="75000"/>
                  </a:schemeClr>
                </a:solidFill>
              </a:defRPr>
            </a:lvl3pPr>
            <a:lvl4pPr marL="1368948" indent="0" algn="ctr">
              <a:buNone/>
              <a:defRPr>
                <a:solidFill>
                  <a:schemeClr val="tx1">
                    <a:tint val="75000"/>
                  </a:schemeClr>
                </a:solidFill>
              </a:defRPr>
            </a:lvl4pPr>
            <a:lvl5pPr marL="1825255" indent="0" algn="ctr">
              <a:buNone/>
              <a:defRPr>
                <a:solidFill>
                  <a:schemeClr val="tx1">
                    <a:tint val="75000"/>
                  </a:schemeClr>
                </a:solidFill>
              </a:defRPr>
            </a:lvl5pPr>
            <a:lvl6pPr marL="2281569" indent="0" algn="ctr">
              <a:buNone/>
              <a:defRPr>
                <a:solidFill>
                  <a:schemeClr val="tx1">
                    <a:tint val="75000"/>
                  </a:schemeClr>
                </a:solidFill>
              </a:defRPr>
            </a:lvl6pPr>
            <a:lvl7pPr marL="2737883" indent="0" algn="ctr">
              <a:buNone/>
              <a:defRPr>
                <a:solidFill>
                  <a:schemeClr val="tx1">
                    <a:tint val="75000"/>
                  </a:schemeClr>
                </a:solidFill>
              </a:defRPr>
            </a:lvl7pPr>
            <a:lvl8pPr marL="3194197" indent="0" algn="ctr">
              <a:buNone/>
              <a:defRPr>
                <a:solidFill>
                  <a:schemeClr val="tx1">
                    <a:tint val="75000"/>
                  </a:schemeClr>
                </a:solidFill>
              </a:defRPr>
            </a:lvl8pPr>
            <a:lvl9pPr marL="3650515"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2855" y="4876803"/>
            <a:ext cx="10219872"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11815037"/>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4767" y="2442193"/>
            <a:ext cx="9302745"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4761" y="4191032"/>
            <a:ext cx="9302746"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6317" indent="0" algn="ctr">
              <a:buNone/>
              <a:defRPr>
                <a:solidFill>
                  <a:schemeClr val="tx1">
                    <a:tint val="75000"/>
                  </a:schemeClr>
                </a:solidFill>
              </a:defRPr>
            </a:lvl2pPr>
            <a:lvl3pPr marL="912629" indent="0" algn="ctr">
              <a:buNone/>
              <a:defRPr>
                <a:solidFill>
                  <a:schemeClr val="tx1">
                    <a:tint val="75000"/>
                  </a:schemeClr>
                </a:solidFill>
              </a:defRPr>
            </a:lvl3pPr>
            <a:lvl4pPr marL="1368948" indent="0" algn="ctr">
              <a:buNone/>
              <a:defRPr>
                <a:solidFill>
                  <a:schemeClr val="tx1">
                    <a:tint val="75000"/>
                  </a:schemeClr>
                </a:solidFill>
              </a:defRPr>
            </a:lvl4pPr>
            <a:lvl5pPr marL="1825255" indent="0" algn="ctr">
              <a:buNone/>
              <a:defRPr>
                <a:solidFill>
                  <a:schemeClr val="tx1">
                    <a:tint val="75000"/>
                  </a:schemeClr>
                </a:solidFill>
              </a:defRPr>
            </a:lvl5pPr>
            <a:lvl6pPr marL="2281569" indent="0" algn="ctr">
              <a:buNone/>
              <a:defRPr>
                <a:solidFill>
                  <a:schemeClr val="tx1">
                    <a:tint val="75000"/>
                  </a:schemeClr>
                </a:solidFill>
              </a:defRPr>
            </a:lvl6pPr>
            <a:lvl7pPr marL="2737883" indent="0" algn="ctr">
              <a:buNone/>
              <a:defRPr>
                <a:solidFill>
                  <a:schemeClr val="tx1">
                    <a:tint val="75000"/>
                  </a:schemeClr>
                </a:solidFill>
              </a:defRPr>
            </a:lvl7pPr>
            <a:lvl8pPr marL="3194197" indent="0" algn="ctr">
              <a:buNone/>
              <a:defRPr>
                <a:solidFill>
                  <a:schemeClr val="tx1">
                    <a:tint val="75000"/>
                  </a:schemeClr>
                </a:solidFill>
              </a:defRPr>
            </a:lvl8pPr>
            <a:lvl9pPr marL="3650515"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2855" y="4876803"/>
            <a:ext cx="10219872"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199159401"/>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4767" y="2442193"/>
            <a:ext cx="9302745"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4761" y="4191032"/>
            <a:ext cx="9302746"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6317" indent="0" algn="ctr">
              <a:buNone/>
              <a:defRPr>
                <a:solidFill>
                  <a:schemeClr val="tx1">
                    <a:tint val="75000"/>
                  </a:schemeClr>
                </a:solidFill>
              </a:defRPr>
            </a:lvl2pPr>
            <a:lvl3pPr marL="912629" indent="0" algn="ctr">
              <a:buNone/>
              <a:defRPr>
                <a:solidFill>
                  <a:schemeClr val="tx1">
                    <a:tint val="75000"/>
                  </a:schemeClr>
                </a:solidFill>
              </a:defRPr>
            </a:lvl3pPr>
            <a:lvl4pPr marL="1368948" indent="0" algn="ctr">
              <a:buNone/>
              <a:defRPr>
                <a:solidFill>
                  <a:schemeClr val="tx1">
                    <a:tint val="75000"/>
                  </a:schemeClr>
                </a:solidFill>
              </a:defRPr>
            </a:lvl4pPr>
            <a:lvl5pPr marL="1825255" indent="0" algn="ctr">
              <a:buNone/>
              <a:defRPr>
                <a:solidFill>
                  <a:schemeClr val="tx1">
                    <a:tint val="75000"/>
                  </a:schemeClr>
                </a:solidFill>
              </a:defRPr>
            </a:lvl5pPr>
            <a:lvl6pPr marL="2281569" indent="0" algn="ctr">
              <a:buNone/>
              <a:defRPr>
                <a:solidFill>
                  <a:schemeClr val="tx1">
                    <a:tint val="75000"/>
                  </a:schemeClr>
                </a:solidFill>
              </a:defRPr>
            </a:lvl6pPr>
            <a:lvl7pPr marL="2737883" indent="0" algn="ctr">
              <a:buNone/>
              <a:defRPr>
                <a:solidFill>
                  <a:schemeClr val="tx1">
                    <a:tint val="75000"/>
                  </a:schemeClr>
                </a:solidFill>
              </a:defRPr>
            </a:lvl7pPr>
            <a:lvl8pPr marL="3194197" indent="0" algn="ctr">
              <a:buNone/>
              <a:defRPr>
                <a:solidFill>
                  <a:schemeClr val="tx1">
                    <a:tint val="75000"/>
                  </a:schemeClr>
                </a:solidFill>
              </a:defRPr>
            </a:lvl8pPr>
            <a:lvl9pPr marL="3650515"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2855" y="4876803"/>
            <a:ext cx="10219872"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04889158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8092" y="332656"/>
            <a:ext cx="10945654"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2/09/2011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430303" y="6021307"/>
            <a:ext cx="1962674" cy="671279"/>
          </a:xfrm>
          <a:prstGeom prst="rect">
            <a:avLst/>
          </a:prstGeom>
          <a:noFill/>
        </p:spPr>
      </p:pic>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4767" y="2442193"/>
            <a:ext cx="9302745"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4761" y="4191032"/>
            <a:ext cx="9302746"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6317" indent="0" algn="ctr">
              <a:buNone/>
              <a:defRPr>
                <a:solidFill>
                  <a:schemeClr val="tx1">
                    <a:tint val="75000"/>
                  </a:schemeClr>
                </a:solidFill>
              </a:defRPr>
            </a:lvl2pPr>
            <a:lvl3pPr marL="912629" indent="0" algn="ctr">
              <a:buNone/>
              <a:defRPr>
                <a:solidFill>
                  <a:schemeClr val="tx1">
                    <a:tint val="75000"/>
                  </a:schemeClr>
                </a:solidFill>
              </a:defRPr>
            </a:lvl3pPr>
            <a:lvl4pPr marL="1368948" indent="0" algn="ctr">
              <a:buNone/>
              <a:defRPr>
                <a:solidFill>
                  <a:schemeClr val="tx1">
                    <a:tint val="75000"/>
                  </a:schemeClr>
                </a:solidFill>
              </a:defRPr>
            </a:lvl4pPr>
            <a:lvl5pPr marL="1825255" indent="0" algn="ctr">
              <a:buNone/>
              <a:defRPr>
                <a:solidFill>
                  <a:schemeClr val="tx1">
                    <a:tint val="75000"/>
                  </a:schemeClr>
                </a:solidFill>
              </a:defRPr>
            </a:lvl5pPr>
            <a:lvl6pPr marL="2281569" indent="0" algn="ctr">
              <a:buNone/>
              <a:defRPr>
                <a:solidFill>
                  <a:schemeClr val="tx1">
                    <a:tint val="75000"/>
                  </a:schemeClr>
                </a:solidFill>
              </a:defRPr>
            </a:lvl6pPr>
            <a:lvl7pPr marL="2737883" indent="0" algn="ctr">
              <a:buNone/>
              <a:defRPr>
                <a:solidFill>
                  <a:schemeClr val="tx1">
                    <a:tint val="75000"/>
                  </a:schemeClr>
                </a:solidFill>
              </a:defRPr>
            </a:lvl7pPr>
            <a:lvl8pPr marL="3194197" indent="0" algn="ctr">
              <a:buNone/>
              <a:defRPr>
                <a:solidFill>
                  <a:schemeClr val="tx1">
                    <a:tint val="75000"/>
                  </a:schemeClr>
                </a:solidFill>
              </a:defRPr>
            </a:lvl8pPr>
            <a:lvl9pPr marL="3650515"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2855" y="4876803"/>
            <a:ext cx="10219872"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61961513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4767" y="2442193"/>
            <a:ext cx="9302745"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4761" y="4191032"/>
            <a:ext cx="9302746"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6317" indent="0" algn="ctr">
              <a:buNone/>
              <a:defRPr>
                <a:solidFill>
                  <a:schemeClr val="tx1">
                    <a:tint val="75000"/>
                  </a:schemeClr>
                </a:solidFill>
              </a:defRPr>
            </a:lvl2pPr>
            <a:lvl3pPr marL="912629" indent="0" algn="ctr">
              <a:buNone/>
              <a:defRPr>
                <a:solidFill>
                  <a:schemeClr val="tx1">
                    <a:tint val="75000"/>
                  </a:schemeClr>
                </a:solidFill>
              </a:defRPr>
            </a:lvl3pPr>
            <a:lvl4pPr marL="1368948" indent="0" algn="ctr">
              <a:buNone/>
              <a:defRPr>
                <a:solidFill>
                  <a:schemeClr val="tx1">
                    <a:tint val="75000"/>
                  </a:schemeClr>
                </a:solidFill>
              </a:defRPr>
            </a:lvl4pPr>
            <a:lvl5pPr marL="1825255" indent="0" algn="ctr">
              <a:buNone/>
              <a:defRPr>
                <a:solidFill>
                  <a:schemeClr val="tx1">
                    <a:tint val="75000"/>
                  </a:schemeClr>
                </a:solidFill>
              </a:defRPr>
            </a:lvl5pPr>
            <a:lvl6pPr marL="2281569" indent="0" algn="ctr">
              <a:buNone/>
              <a:defRPr>
                <a:solidFill>
                  <a:schemeClr val="tx1">
                    <a:tint val="75000"/>
                  </a:schemeClr>
                </a:solidFill>
              </a:defRPr>
            </a:lvl6pPr>
            <a:lvl7pPr marL="2737883" indent="0" algn="ctr">
              <a:buNone/>
              <a:defRPr>
                <a:solidFill>
                  <a:schemeClr val="tx1">
                    <a:tint val="75000"/>
                  </a:schemeClr>
                </a:solidFill>
              </a:defRPr>
            </a:lvl7pPr>
            <a:lvl8pPr marL="3194197" indent="0" algn="ctr">
              <a:buNone/>
              <a:defRPr>
                <a:solidFill>
                  <a:schemeClr val="tx1">
                    <a:tint val="75000"/>
                  </a:schemeClr>
                </a:solidFill>
              </a:defRPr>
            </a:lvl8pPr>
            <a:lvl9pPr marL="3650515"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2855" y="4876803"/>
            <a:ext cx="10219872"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537988607"/>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7964" y="228618"/>
            <a:ext cx="11124328" cy="60939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7964" y="1447803"/>
            <a:ext cx="1112432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05091110"/>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7964" y="228618"/>
            <a:ext cx="11124328" cy="60939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7964" y="1447799"/>
            <a:ext cx="11124328" cy="2000548"/>
          </a:xfrm>
        </p:spPr>
        <p:txBody>
          <a:bodyPr/>
          <a:lstStyle>
            <a:lvl1pPr marL="459500" indent="-459500">
              <a:buFontTx/>
              <a:buBlip>
                <a:blip r:embed="rId3"/>
              </a:buBlip>
              <a:defRPr/>
            </a:lvl1pPr>
            <a:lvl2pPr marL="854038" indent="-394541">
              <a:buFontTx/>
              <a:buBlip>
                <a:blip r:embed="rId3"/>
              </a:buBlip>
              <a:defRPr/>
            </a:lvl2pPr>
            <a:lvl3pPr marL="1256498" indent="-402460">
              <a:buFontTx/>
              <a:buBlip>
                <a:blip r:embed="rId3"/>
              </a:buBlip>
              <a:defRPr/>
            </a:lvl3pPr>
            <a:lvl4pPr marL="1601925" indent="-345420">
              <a:buFontTx/>
              <a:buBlip>
                <a:blip r:embed="rId3"/>
              </a:buBlip>
              <a:defRPr/>
            </a:lvl4pPr>
            <a:lvl5pPr marL="1937827" indent="-335912">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310279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7964" y="1447799"/>
            <a:ext cx="11124328" cy="2000548"/>
          </a:xfrm>
        </p:spPr>
        <p:txBody>
          <a:bodyPr/>
          <a:lstStyle>
            <a:lvl1pPr marL="459500" indent="-459500">
              <a:lnSpc>
                <a:spcPct val="90000"/>
              </a:lnSpc>
              <a:buFontTx/>
              <a:buBlip>
                <a:blip r:embed="rId2"/>
              </a:buBlip>
              <a:defRPr/>
            </a:lvl1pPr>
            <a:lvl2pPr marL="854038" indent="-394541">
              <a:lnSpc>
                <a:spcPct val="90000"/>
              </a:lnSpc>
              <a:buFontTx/>
              <a:buBlip>
                <a:blip r:embed="rId2"/>
              </a:buBlip>
              <a:defRPr/>
            </a:lvl2pPr>
            <a:lvl3pPr marL="1256498" indent="-402460">
              <a:lnSpc>
                <a:spcPct val="90000"/>
              </a:lnSpc>
              <a:buFontTx/>
              <a:buBlip>
                <a:blip r:embed="rId2"/>
              </a:buBlip>
              <a:defRPr/>
            </a:lvl3pPr>
            <a:lvl4pPr marL="1601925" indent="-345420">
              <a:lnSpc>
                <a:spcPct val="90000"/>
              </a:lnSpc>
              <a:buFontTx/>
              <a:buBlip>
                <a:blip r:embed="rId2"/>
              </a:buBlip>
              <a:defRPr/>
            </a:lvl4pPr>
            <a:lvl5pPr marL="1937827" indent="-335912">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5482320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7963" y="1447832"/>
            <a:ext cx="5474253" cy="1764585"/>
          </a:xfrm>
        </p:spPr>
        <p:txBody>
          <a:bodyPr/>
          <a:lstStyle>
            <a:lvl1pPr marL="339331" indent="-339331">
              <a:lnSpc>
                <a:spcPct val="90000"/>
              </a:lnSpc>
              <a:buFontTx/>
              <a:buBlip>
                <a:blip r:embed="rId2"/>
              </a:buBlip>
              <a:defRPr sz="2800"/>
            </a:lvl1pPr>
            <a:lvl2pPr marL="672056" indent="-324809">
              <a:lnSpc>
                <a:spcPct val="90000"/>
              </a:lnSpc>
              <a:buFontTx/>
              <a:buBlip>
                <a:blip r:embed="rId2"/>
              </a:buBlip>
              <a:defRPr sz="2400"/>
            </a:lvl2pPr>
            <a:lvl3pPr marL="951976" indent="-287833">
              <a:lnSpc>
                <a:spcPct val="90000"/>
              </a:lnSpc>
              <a:buFontTx/>
              <a:buBlip>
                <a:blip r:embed="rId2"/>
              </a:buBlip>
              <a:defRPr sz="2000"/>
            </a:lvl3pPr>
            <a:lvl4pPr marL="1225288" indent="-273311">
              <a:lnSpc>
                <a:spcPct val="90000"/>
              </a:lnSpc>
              <a:buFontTx/>
              <a:buBlip>
                <a:blip r:embed="rId2"/>
              </a:buBlip>
              <a:defRPr sz="1900"/>
            </a:lvl4pPr>
            <a:lvl5pPr marL="1513130" indent="-279917">
              <a:lnSpc>
                <a:spcPct val="90000"/>
              </a:lnSpc>
              <a:buFontTx/>
              <a:buBlip>
                <a:blip r:embed="rId2"/>
              </a:buBlip>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68039" y="1447832"/>
            <a:ext cx="5474253" cy="1764585"/>
          </a:xfrm>
        </p:spPr>
        <p:txBody>
          <a:bodyPr/>
          <a:lstStyle>
            <a:lvl1pPr marL="347252" indent="-347252">
              <a:lnSpc>
                <a:spcPct val="90000"/>
              </a:lnSpc>
              <a:buFontTx/>
              <a:buBlip>
                <a:blip r:embed="rId2"/>
              </a:buBlip>
              <a:defRPr sz="2800"/>
            </a:lvl1pPr>
            <a:lvl2pPr marL="672056" indent="-339331">
              <a:lnSpc>
                <a:spcPct val="90000"/>
              </a:lnSpc>
              <a:buFontTx/>
              <a:buBlip>
                <a:blip r:embed="rId2"/>
              </a:buBlip>
              <a:defRPr sz="2400"/>
            </a:lvl2pPr>
            <a:lvl3pPr marL="959895" indent="-302361">
              <a:lnSpc>
                <a:spcPct val="90000"/>
              </a:lnSpc>
              <a:buFontTx/>
              <a:buBlip>
                <a:blip r:embed="rId2"/>
              </a:buBlip>
              <a:defRPr sz="2000"/>
            </a:lvl3pPr>
            <a:lvl4pPr marL="1225288" indent="-265392">
              <a:lnSpc>
                <a:spcPct val="90000"/>
              </a:lnSpc>
              <a:buFontTx/>
              <a:buBlip>
                <a:blip r:embed="rId2"/>
              </a:buBlip>
              <a:defRPr sz="1900"/>
            </a:lvl4pPr>
            <a:lvl5pPr marL="1513130" indent="-273311">
              <a:lnSpc>
                <a:spcPct val="90000"/>
              </a:lnSpc>
              <a:buFontTx/>
              <a:buBlip>
                <a:blip r:embed="rId2"/>
              </a:buBlip>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1602597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7963" y="1406968"/>
            <a:ext cx="5474253" cy="350865"/>
          </a:xfrm>
        </p:spPr>
        <p:txBody>
          <a:bodyPr anchor="b"/>
          <a:lstStyle>
            <a:lvl1pPr marL="0" indent="0">
              <a:lnSpc>
                <a:spcPct val="90000"/>
              </a:lnSpc>
              <a:spcBef>
                <a:spcPts val="0"/>
              </a:spcBef>
              <a:buNone/>
              <a:defRPr sz="2500" b="1"/>
            </a:lvl1pPr>
            <a:lvl2pPr marL="456317" indent="0">
              <a:buNone/>
              <a:defRPr sz="2000" b="1"/>
            </a:lvl2pPr>
            <a:lvl3pPr marL="912629" indent="0">
              <a:buNone/>
              <a:defRPr sz="1900" b="1"/>
            </a:lvl3pPr>
            <a:lvl4pPr marL="1368948" indent="0">
              <a:buNone/>
              <a:defRPr sz="1600" b="1"/>
            </a:lvl4pPr>
            <a:lvl5pPr marL="1825255" indent="0">
              <a:buNone/>
              <a:defRPr sz="1600" b="1"/>
            </a:lvl5pPr>
            <a:lvl6pPr marL="2281569" indent="0">
              <a:buNone/>
              <a:defRPr sz="1600" b="1"/>
            </a:lvl6pPr>
            <a:lvl7pPr marL="2737883" indent="0">
              <a:buNone/>
              <a:defRPr sz="1600" b="1"/>
            </a:lvl7pPr>
            <a:lvl8pPr marL="3194197" indent="0">
              <a:buNone/>
              <a:defRPr sz="1600" b="1"/>
            </a:lvl8pPr>
            <a:lvl9pPr marL="3650515"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6750" y="2133618"/>
            <a:ext cx="5472827" cy="1555297"/>
          </a:xfrm>
        </p:spPr>
        <p:txBody>
          <a:bodyPr/>
          <a:lstStyle>
            <a:lvl1pPr marL="281235" indent="-281235">
              <a:buFontTx/>
              <a:buBlip>
                <a:blip r:embed="rId2"/>
              </a:buBlip>
              <a:defRPr sz="2300"/>
            </a:lvl1pPr>
            <a:lvl2pPr marL="561151" indent="-265392">
              <a:buFontTx/>
              <a:buBlip>
                <a:blip r:embed="rId2"/>
              </a:buBlip>
              <a:defRPr sz="2000"/>
            </a:lvl2pPr>
            <a:lvl3pPr marL="812015" indent="-242947">
              <a:buFontTx/>
              <a:buBlip>
                <a:blip r:embed="rId2"/>
              </a:buBlip>
              <a:defRPr sz="1900"/>
            </a:lvl3pPr>
            <a:lvl4pPr marL="1048360" indent="-228415">
              <a:buFontTx/>
              <a:buBlip>
                <a:blip r:embed="rId2"/>
              </a:buBlip>
              <a:defRPr sz="1700"/>
            </a:lvl4pPr>
            <a:lvl5pPr marL="1276786" indent="-205975">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68039" y="1406968"/>
            <a:ext cx="5474253" cy="350865"/>
          </a:xfrm>
        </p:spPr>
        <p:txBody>
          <a:bodyPr anchor="b"/>
          <a:lstStyle>
            <a:lvl1pPr marL="0" indent="0">
              <a:lnSpc>
                <a:spcPct val="90000"/>
              </a:lnSpc>
              <a:spcBef>
                <a:spcPts val="0"/>
              </a:spcBef>
              <a:buNone/>
              <a:defRPr sz="2500" b="1"/>
            </a:lvl1pPr>
            <a:lvl2pPr marL="456317" indent="0">
              <a:buNone/>
              <a:defRPr sz="2000" b="1"/>
            </a:lvl2pPr>
            <a:lvl3pPr marL="912629" indent="0">
              <a:buNone/>
              <a:defRPr sz="1900" b="1"/>
            </a:lvl3pPr>
            <a:lvl4pPr marL="1368948" indent="0">
              <a:buNone/>
              <a:defRPr sz="1600" b="1"/>
            </a:lvl4pPr>
            <a:lvl5pPr marL="1825255" indent="0">
              <a:buNone/>
              <a:defRPr sz="1600" b="1"/>
            </a:lvl5pPr>
            <a:lvl6pPr marL="2281569" indent="0">
              <a:buNone/>
              <a:defRPr sz="1600" b="1"/>
            </a:lvl6pPr>
            <a:lvl7pPr marL="2737883" indent="0">
              <a:buNone/>
              <a:defRPr sz="1600" b="1"/>
            </a:lvl7pPr>
            <a:lvl8pPr marL="3194197" indent="0">
              <a:buNone/>
              <a:defRPr sz="1600" b="1"/>
            </a:lvl8pPr>
            <a:lvl9pPr marL="3650515"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68039" y="2133613"/>
            <a:ext cx="5474253" cy="1578619"/>
          </a:xfrm>
        </p:spPr>
        <p:txBody>
          <a:bodyPr/>
          <a:lstStyle>
            <a:lvl1pPr marL="295759" indent="-295759">
              <a:buFontTx/>
              <a:buBlip>
                <a:blip r:embed="rId2"/>
              </a:buBlip>
              <a:defRPr sz="2300"/>
            </a:lvl1pPr>
            <a:lvl2pPr marL="569073" indent="-273311">
              <a:buFontTx/>
              <a:buBlip>
                <a:blip r:embed="rId2"/>
              </a:buBlip>
              <a:defRPr sz="2000"/>
            </a:lvl2pPr>
            <a:lvl3pPr marL="819939" indent="-244265">
              <a:buFontTx/>
              <a:buBlip>
                <a:blip r:embed="rId2"/>
              </a:buBlip>
              <a:defRPr sz="1900"/>
            </a:lvl3pPr>
            <a:lvl4pPr marL="1048360" indent="-236345">
              <a:buFontTx/>
              <a:buBlip>
                <a:blip r:embed="rId2"/>
              </a:buBlip>
              <a:defRPr sz="1700"/>
            </a:lvl4pPr>
            <a:lvl5pPr marL="1276786" indent="-220501">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47247438"/>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591168875"/>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093036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14669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12161838" cy="1584176"/>
          </a:xfrm>
          <a:prstGeom prst="rect">
            <a:avLst/>
          </a:prstGeom>
          <a:noFill/>
        </p:spPr>
      </p:pic>
      <p:sp>
        <p:nvSpPr>
          <p:cNvPr id="7" name="Rectangle 6"/>
          <p:cNvSpPr/>
          <p:nvPr userDrawn="1"/>
        </p:nvSpPr>
        <p:spPr>
          <a:xfrm>
            <a:off x="0" y="1556792"/>
            <a:ext cx="12161838"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lIns="91271" tIns="45632" rIns="91271" bIns="45632"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608092" y="2276873"/>
            <a:ext cx="10945654"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2/09/2011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7073794"/>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7964" y="1447803"/>
            <a:ext cx="1112432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63424129"/>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7964" y="1447803"/>
            <a:ext cx="1112432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6" y="6238892"/>
            <a:ext cx="12161839" cy="619125"/>
          </a:xfrm>
          <a:solidFill>
            <a:srgbClr val="FFFF99"/>
          </a:solidFill>
        </p:spPr>
        <p:txBody>
          <a:bodyPr wrap="square" lIns="152111" tIns="76053" rIns="152111" bIns="7605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652200274"/>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0470" y="2359170"/>
            <a:ext cx="9302745" cy="1523495"/>
          </a:xfrm>
        </p:spPr>
        <p:txBody>
          <a:bodyPr anchor="t" anchorCtr="0">
            <a:noAutofit/>
          </a:bodyPr>
          <a:lstStyle>
            <a:lvl1pPr algn="l" defTabSz="912629" rtl="0" eaLnBrk="1" latinLnBrk="0" hangingPunct="1">
              <a:lnSpc>
                <a:spcPct val="90000"/>
              </a:lnSpc>
              <a:spcBef>
                <a:spcPct val="0"/>
              </a:spcBef>
              <a:buNone/>
              <a:defRPr lang="en-US" sz="55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1140469" y="3886203"/>
            <a:ext cx="4406774" cy="461665"/>
          </a:xfrm>
        </p:spPr>
        <p:txBody>
          <a:bodyPr>
            <a:noAutofit/>
          </a:bodyPr>
          <a:lstStyle>
            <a:lvl1pPr marL="0" indent="0" algn="l" defTabSz="912629" rtl="0" eaLnBrk="1" latinLnBrk="0" hangingPunct="1">
              <a:lnSpc>
                <a:spcPct val="90000"/>
              </a:lnSpc>
              <a:spcBef>
                <a:spcPts val="0"/>
              </a:spcBef>
              <a:buSzPct val="85000"/>
              <a:buFontTx/>
              <a:buNone/>
              <a:defRPr kumimoji="0" lang="en-US" sz="3200" b="0" i="0" u="none" strike="noStrike" kern="1200" cap="none" spc="0" normalizeH="0" baseline="0" dirty="0">
                <a:ln>
                  <a:noFill/>
                </a:ln>
                <a:gradFill>
                  <a:gsLst>
                    <a:gs pos="0">
                      <a:srgbClr val="FFE784"/>
                    </a:gs>
                    <a:gs pos="100000">
                      <a:srgbClr val="FFE784"/>
                    </a:gs>
                  </a:gsLst>
                  <a:path path="rect">
                    <a:fillToRect l="100000" t="100000"/>
                  </a:path>
                </a:gradFill>
                <a:effectLst/>
                <a:uLnTx/>
                <a:uFillTx/>
                <a:latin typeface="Segoe UI"/>
                <a:ea typeface="+mn-ea"/>
                <a:cs typeface="+mn-cs"/>
              </a:defRPr>
            </a:lvl1pPr>
            <a:lvl2pPr marL="456317" indent="0" algn="ctr">
              <a:buNone/>
              <a:defRPr>
                <a:solidFill>
                  <a:schemeClr val="tx1">
                    <a:tint val="75000"/>
                  </a:schemeClr>
                </a:solidFill>
              </a:defRPr>
            </a:lvl2pPr>
            <a:lvl3pPr marL="912629" indent="0" algn="ctr">
              <a:buNone/>
              <a:defRPr>
                <a:solidFill>
                  <a:schemeClr val="tx1">
                    <a:tint val="75000"/>
                  </a:schemeClr>
                </a:solidFill>
              </a:defRPr>
            </a:lvl3pPr>
            <a:lvl4pPr marL="1368948" indent="0" algn="ctr">
              <a:buNone/>
              <a:defRPr>
                <a:solidFill>
                  <a:schemeClr val="tx1">
                    <a:tint val="75000"/>
                  </a:schemeClr>
                </a:solidFill>
              </a:defRPr>
            </a:lvl4pPr>
            <a:lvl5pPr marL="1825255" indent="0" algn="ctr">
              <a:buNone/>
              <a:defRPr>
                <a:solidFill>
                  <a:schemeClr val="tx1">
                    <a:tint val="75000"/>
                  </a:schemeClr>
                </a:solidFill>
              </a:defRPr>
            </a:lvl5pPr>
            <a:lvl6pPr marL="2281569" indent="0" algn="ctr">
              <a:buNone/>
              <a:defRPr>
                <a:solidFill>
                  <a:schemeClr val="tx1">
                    <a:tint val="75000"/>
                  </a:schemeClr>
                </a:solidFill>
              </a:defRPr>
            </a:lvl6pPr>
            <a:lvl7pPr marL="2737883" indent="0" algn="ctr">
              <a:buNone/>
              <a:defRPr>
                <a:solidFill>
                  <a:schemeClr val="tx1">
                    <a:tint val="75000"/>
                  </a:schemeClr>
                </a:solidFill>
              </a:defRPr>
            </a:lvl7pPr>
            <a:lvl8pPr marL="3194197" indent="0" algn="ctr">
              <a:buNone/>
              <a:defRPr>
                <a:solidFill>
                  <a:schemeClr val="tx1">
                    <a:tint val="75000"/>
                  </a:schemeClr>
                </a:solidFill>
              </a:defRPr>
            </a:lvl8pPr>
            <a:lvl9pPr marL="3650515" indent="0" algn="ctr">
              <a:buNone/>
              <a:defRPr>
                <a:solidFill>
                  <a:schemeClr val="tx1">
                    <a:tint val="75000"/>
                  </a:schemeClr>
                </a:solidFill>
              </a:defRPr>
            </a:lvl9pPr>
          </a:lstStyle>
          <a:p>
            <a:pPr marL="0" marR="0" lvl="0" indent="0" algn="l" defTabSz="912629" rtl="0" eaLnBrk="1" fontAlgn="auto" latinLnBrk="0" hangingPunct="1">
              <a:lnSpc>
                <a:spcPct val="90000"/>
              </a:lnSpc>
              <a:spcBef>
                <a:spcPts val="0"/>
              </a:spcBef>
              <a:spcAft>
                <a:spcPts val="0"/>
              </a:spcAft>
              <a:buClrTx/>
              <a:buSzPct val="85000"/>
              <a:buFontTx/>
              <a:buNone/>
              <a:tabLst/>
              <a:defRPr/>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520061" y="228603"/>
            <a:ext cx="11121857"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4400" b="1" i="1" u="none" strike="noStrike" kern="1200" cap="none" spc="-642" normalizeH="0" baseline="0" noProof="0" dirty="0" smtClean="0">
                <a:ln w="11430"/>
                <a:gradFill>
                  <a:gsLst>
                    <a:gs pos="0">
                      <a:schemeClr val="tx1"/>
                    </a:gs>
                    <a:gs pos="88000">
                      <a:schemeClr val="tx1">
                        <a:alpha val="35000"/>
                      </a:schemeClr>
                    </a:gs>
                  </a:gsLst>
                  <a:lin ang="5400000"/>
                </a:gradFill>
                <a:effectLst/>
                <a:uLnTx/>
                <a:uFillTx/>
                <a:latin typeface="Segoe UI" pitchFamily="34" charset="0"/>
                <a:ea typeface="+mn-ea"/>
                <a:cs typeface="+mn-cs"/>
              </a:defRPr>
            </a:lvl1pPr>
          </a:lstStyle>
          <a:p>
            <a:pPr marL="0" lvl="0" indent="0" algn="r" defTabSz="912629" rtl="0" eaLnBrk="1" latinLnBrk="0" hangingPunct="1">
              <a:lnSpc>
                <a:spcPct val="90000"/>
              </a:lnSpc>
              <a:spcBef>
                <a:spcPct val="20000"/>
              </a:spcBef>
              <a:buSzPct val="85000"/>
              <a:buFont typeface="Arial" pitchFamily="34" charset="0"/>
              <a:buNone/>
            </a:pPr>
            <a:r>
              <a:rPr lang="en-US" dirty="0" smtClean="0"/>
              <a:t>click to…</a:t>
            </a:r>
          </a:p>
        </p:txBody>
      </p:sp>
    </p:spTree>
    <p:extLst>
      <p:ext uri="{BB962C8B-B14F-4D97-AF65-F5344CB8AC3E}">
        <p14:creationId xmlns:p14="http://schemas.microsoft.com/office/powerpoint/2010/main" val="128510804"/>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7964" y="228618"/>
            <a:ext cx="11124328" cy="60939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7964" y="1447803"/>
            <a:ext cx="1112432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26458059"/>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7964" y="1447803"/>
            <a:ext cx="11124328"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6300928"/>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7963" y="1447833"/>
            <a:ext cx="5474253" cy="1764585"/>
          </a:xfrm>
        </p:spPr>
        <p:txBody>
          <a:bodyPr/>
          <a:lstStyle>
            <a:lvl1pPr marL="339331" indent="-339331">
              <a:lnSpc>
                <a:spcPct val="90000"/>
              </a:lnSpc>
              <a:defRPr sz="2800"/>
            </a:lvl1pPr>
            <a:lvl2pPr marL="672056" indent="-324809">
              <a:lnSpc>
                <a:spcPct val="90000"/>
              </a:lnSpc>
              <a:defRPr sz="2400"/>
            </a:lvl2pPr>
            <a:lvl3pPr marL="951976" indent="-287833">
              <a:lnSpc>
                <a:spcPct val="90000"/>
              </a:lnSpc>
              <a:defRPr sz="2000"/>
            </a:lvl3pPr>
            <a:lvl4pPr marL="1225288" indent="-273311">
              <a:lnSpc>
                <a:spcPct val="90000"/>
              </a:lnSpc>
              <a:defRPr sz="1900"/>
            </a:lvl4pPr>
            <a:lvl5pPr marL="1513130" indent="-279917">
              <a:lnSpc>
                <a:spcPct val="90000"/>
              </a:lnSpc>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68039" y="1447833"/>
            <a:ext cx="5474253" cy="1764585"/>
          </a:xfrm>
        </p:spPr>
        <p:txBody>
          <a:bodyPr/>
          <a:lstStyle>
            <a:lvl1pPr marL="347252" indent="-347252">
              <a:lnSpc>
                <a:spcPct val="90000"/>
              </a:lnSpc>
              <a:defRPr sz="2800"/>
            </a:lvl1pPr>
            <a:lvl2pPr marL="672056" indent="-339331">
              <a:lnSpc>
                <a:spcPct val="90000"/>
              </a:lnSpc>
              <a:defRPr sz="2400"/>
            </a:lvl2pPr>
            <a:lvl3pPr marL="959895" indent="-302361">
              <a:lnSpc>
                <a:spcPct val="90000"/>
              </a:lnSpc>
              <a:defRPr sz="2000"/>
            </a:lvl3pPr>
            <a:lvl4pPr marL="1225288" indent="-265392">
              <a:lnSpc>
                <a:spcPct val="90000"/>
              </a:lnSpc>
              <a:defRPr sz="1900"/>
            </a:lvl4pPr>
            <a:lvl5pPr marL="1513130" indent="-273311">
              <a:lnSpc>
                <a:spcPct val="90000"/>
              </a:lnSpc>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1634511"/>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7963" y="1406970"/>
            <a:ext cx="5474253" cy="350865"/>
          </a:xfrm>
        </p:spPr>
        <p:txBody>
          <a:bodyPr anchor="b"/>
          <a:lstStyle>
            <a:lvl1pPr marL="0" indent="0">
              <a:lnSpc>
                <a:spcPct val="90000"/>
              </a:lnSpc>
              <a:spcBef>
                <a:spcPts val="0"/>
              </a:spcBef>
              <a:buNone/>
              <a:defRPr sz="2500" b="1"/>
            </a:lvl1pPr>
            <a:lvl2pPr marL="456317" indent="0">
              <a:buNone/>
              <a:defRPr sz="2000" b="1"/>
            </a:lvl2pPr>
            <a:lvl3pPr marL="912629" indent="0">
              <a:buNone/>
              <a:defRPr sz="1900" b="1"/>
            </a:lvl3pPr>
            <a:lvl4pPr marL="1368948" indent="0">
              <a:buNone/>
              <a:defRPr sz="1600" b="1"/>
            </a:lvl4pPr>
            <a:lvl5pPr marL="1825255" indent="0">
              <a:buNone/>
              <a:defRPr sz="1600" b="1"/>
            </a:lvl5pPr>
            <a:lvl6pPr marL="2281569" indent="0">
              <a:buNone/>
              <a:defRPr sz="1600" b="1"/>
            </a:lvl6pPr>
            <a:lvl7pPr marL="2737883" indent="0">
              <a:buNone/>
              <a:defRPr sz="1600" b="1"/>
            </a:lvl7pPr>
            <a:lvl8pPr marL="3194197" indent="0">
              <a:buNone/>
              <a:defRPr sz="1600" b="1"/>
            </a:lvl8pPr>
            <a:lvl9pPr marL="3650515"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6750" y="2133620"/>
            <a:ext cx="5472827" cy="1555297"/>
          </a:xfrm>
        </p:spPr>
        <p:txBody>
          <a:bodyPr/>
          <a:lstStyle>
            <a:lvl1pPr marL="281235" indent="-281235">
              <a:defRPr sz="2300"/>
            </a:lvl1pPr>
            <a:lvl2pPr marL="561151" indent="-265392">
              <a:defRPr sz="2000"/>
            </a:lvl2pPr>
            <a:lvl3pPr marL="812015" indent="-242947">
              <a:defRPr sz="1900"/>
            </a:lvl3pPr>
            <a:lvl4pPr marL="1048360" indent="-228415">
              <a:defRPr sz="1700"/>
            </a:lvl4pPr>
            <a:lvl5pPr marL="1276786" indent="-205975">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68039" y="1406970"/>
            <a:ext cx="5474253" cy="350865"/>
          </a:xfrm>
        </p:spPr>
        <p:txBody>
          <a:bodyPr anchor="b"/>
          <a:lstStyle>
            <a:lvl1pPr marL="0" indent="0">
              <a:lnSpc>
                <a:spcPct val="90000"/>
              </a:lnSpc>
              <a:spcBef>
                <a:spcPts val="0"/>
              </a:spcBef>
              <a:buNone/>
              <a:defRPr sz="2500" b="1"/>
            </a:lvl1pPr>
            <a:lvl2pPr marL="456317" indent="0">
              <a:buNone/>
              <a:defRPr sz="2000" b="1"/>
            </a:lvl2pPr>
            <a:lvl3pPr marL="912629" indent="0">
              <a:buNone/>
              <a:defRPr sz="1900" b="1"/>
            </a:lvl3pPr>
            <a:lvl4pPr marL="1368948" indent="0">
              <a:buNone/>
              <a:defRPr sz="1600" b="1"/>
            </a:lvl4pPr>
            <a:lvl5pPr marL="1825255" indent="0">
              <a:buNone/>
              <a:defRPr sz="1600" b="1"/>
            </a:lvl5pPr>
            <a:lvl6pPr marL="2281569" indent="0">
              <a:buNone/>
              <a:defRPr sz="1600" b="1"/>
            </a:lvl6pPr>
            <a:lvl7pPr marL="2737883" indent="0">
              <a:buNone/>
              <a:defRPr sz="1600" b="1"/>
            </a:lvl7pPr>
            <a:lvl8pPr marL="3194197" indent="0">
              <a:buNone/>
              <a:defRPr sz="1600" b="1"/>
            </a:lvl8pPr>
            <a:lvl9pPr marL="3650515"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68039" y="2133621"/>
            <a:ext cx="5474253" cy="1555297"/>
          </a:xfrm>
        </p:spPr>
        <p:txBody>
          <a:bodyPr/>
          <a:lstStyle>
            <a:lvl1pPr marL="295759" indent="-295759">
              <a:defRPr sz="2300"/>
            </a:lvl1pPr>
            <a:lvl2pPr marL="569073" indent="-273311">
              <a:defRPr sz="2000"/>
            </a:lvl2pPr>
            <a:lvl3pPr marL="819939" indent="-244265">
              <a:defRPr sz="1900"/>
            </a:lvl3pPr>
            <a:lvl4pPr marL="1048360" indent="-236345">
              <a:defRPr sz="1700"/>
            </a:lvl4pPr>
            <a:lvl5pPr marL="1276786" indent="-220501">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77914324"/>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300048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4103039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12161838" cy="6858000"/>
          </a:xfrm>
          <a:prstGeom prst="rect">
            <a:avLst/>
          </a:prstGeom>
          <a:noFill/>
        </p:spPr>
      </p:pic>
      <p:sp>
        <p:nvSpPr>
          <p:cNvPr id="2" name="Title 1"/>
          <p:cNvSpPr>
            <a:spLocks noGrp="1"/>
          </p:cNvSpPr>
          <p:nvPr>
            <p:ph type="title"/>
          </p:nvPr>
        </p:nvSpPr>
        <p:spPr>
          <a:xfrm>
            <a:off x="960702" y="4406901"/>
            <a:ext cx="10337562"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960702" y="2906713"/>
            <a:ext cx="10337562" cy="1500187"/>
          </a:xfrm>
        </p:spPr>
        <p:txBody>
          <a:bodyPr anchor="b"/>
          <a:lstStyle>
            <a:lvl1pPr marL="0" indent="0">
              <a:buNone/>
              <a:defRPr sz="2000">
                <a:solidFill>
                  <a:schemeClr val="bg1"/>
                </a:solidFill>
              </a:defRPr>
            </a:lvl1pPr>
            <a:lvl2pPr marL="456335" indent="0">
              <a:buNone/>
              <a:defRPr sz="1900">
                <a:solidFill>
                  <a:schemeClr val="tx1">
                    <a:tint val="75000"/>
                  </a:schemeClr>
                </a:solidFill>
              </a:defRPr>
            </a:lvl2pPr>
            <a:lvl3pPr marL="912667" indent="0">
              <a:buNone/>
              <a:defRPr sz="1600">
                <a:solidFill>
                  <a:schemeClr val="tx1">
                    <a:tint val="75000"/>
                  </a:schemeClr>
                </a:solidFill>
              </a:defRPr>
            </a:lvl3pPr>
            <a:lvl4pPr marL="1368997" indent="0">
              <a:buNone/>
              <a:defRPr sz="1500">
                <a:solidFill>
                  <a:schemeClr val="tx1">
                    <a:tint val="75000"/>
                  </a:schemeClr>
                </a:solidFill>
              </a:defRPr>
            </a:lvl4pPr>
            <a:lvl5pPr marL="1825328" indent="0">
              <a:buNone/>
              <a:defRPr sz="1500">
                <a:solidFill>
                  <a:schemeClr val="tx1">
                    <a:tint val="75000"/>
                  </a:schemeClr>
                </a:solidFill>
              </a:defRPr>
            </a:lvl5pPr>
            <a:lvl6pPr marL="2281665" indent="0">
              <a:buNone/>
              <a:defRPr sz="1500">
                <a:solidFill>
                  <a:schemeClr val="tx1">
                    <a:tint val="75000"/>
                  </a:schemeClr>
                </a:solidFill>
              </a:defRPr>
            </a:lvl6pPr>
            <a:lvl7pPr marL="2737994" indent="0">
              <a:buNone/>
              <a:defRPr sz="1500">
                <a:solidFill>
                  <a:schemeClr val="tx1">
                    <a:tint val="75000"/>
                  </a:schemeClr>
                </a:solidFill>
              </a:defRPr>
            </a:lvl7pPr>
            <a:lvl8pPr marL="3194325" indent="0">
              <a:buNone/>
              <a:defRPr sz="1500">
                <a:solidFill>
                  <a:schemeClr val="tx1">
                    <a:tint val="75000"/>
                  </a:schemeClr>
                </a:solidFill>
              </a:defRPr>
            </a:lvl8pPr>
            <a:lvl9pPr marL="3650660"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2/09/2011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847966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resentation Title">
    <p:spTree>
      <p:nvGrpSpPr>
        <p:cNvPr id="1" name=""/>
        <p:cNvGrpSpPr/>
        <p:nvPr/>
      </p:nvGrpSpPr>
      <p:grpSpPr>
        <a:xfrm>
          <a:off x="0" y="0"/>
          <a:ext cx="0" cy="0"/>
          <a:chOff x="0" y="0"/>
          <a:chExt cx="0" cy="0"/>
        </a:xfrm>
      </p:grpSpPr>
      <p:sp>
        <p:nvSpPr>
          <p:cNvPr id="2" name="Title 1"/>
          <p:cNvSpPr>
            <a:spLocks noGrp="1"/>
          </p:cNvSpPr>
          <p:nvPr>
            <p:ph type="ctrTitle"/>
          </p:nvPr>
        </p:nvSpPr>
        <p:spPr>
          <a:xfrm>
            <a:off x="608101" y="2244362"/>
            <a:ext cx="7297103" cy="1470025"/>
          </a:xfrm>
        </p:spPr>
        <p:txBody>
          <a:bodyPr anchor="b"/>
          <a:lstStyle>
            <a:lvl1pPr>
              <a:defRPr>
                <a:solidFill>
                  <a:schemeClr val="bg1"/>
                </a:solidFill>
              </a:defRPr>
            </a:lvl1pPr>
          </a:lstStyle>
          <a:p>
            <a:r>
              <a:rPr lang="en-US" dirty="0" smtClean="0"/>
              <a:t>Click to edit Master title style</a:t>
            </a:r>
            <a:endParaRPr lang="en-US" dirty="0"/>
          </a:p>
        </p:txBody>
      </p:sp>
      <p:sp>
        <p:nvSpPr>
          <p:cNvPr id="12" name="Subtitle 2"/>
          <p:cNvSpPr>
            <a:spLocks noGrp="1"/>
          </p:cNvSpPr>
          <p:nvPr>
            <p:ph type="subTitle" idx="1"/>
          </p:nvPr>
        </p:nvSpPr>
        <p:spPr>
          <a:xfrm>
            <a:off x="608102" y="3729343"/>
            <a:ext cx="7297103" cy="461665"/>
          </a:xfrm>
        </p:spPr>
        <p:txBody>
          <a:bodyPr vert="horz" lIns="0" tIns="59865" rIns="0" bIns="59865" rtlCol="0" anchor="t">
            <a:noAutofit/>
          </a:bodyPr>
          <a:lstStyle>
            <a:lvl1pPr marL="0" indent="0" algn="l" defTabSz="1197269" rtl="0" eaLnBrk="1" latinLnBrk="0" hangingPunct="1">
              <a:lnSpc>
                <a:spcPct val="90000"/>
              </a:lnSpc>
              <a:spcBef>
                <a:spcPct val="0"/>
              </a:spcBef>
              <a:buNone/>
              <a:defRPr lang="en-US" sz="2400" kern="1200" dirty="0">
                <a:solidFill>
                  <a:schemeClr val="bg1"/>
                </a:solidFill>
                <a:latin typeface="Segoe" pitchFamily="34" charset="0"/>
                <a:ea typeface="+mj-ea"/>
                <a:cs typeface="+mj-cs"/>
              </a:defRPr>
            </a:lvl1pPr>
            <a:lvl2pPr marL="598611" indent="0" algn="ctr">
              <a:buNone/>
              <a:defRPr>
                <a:solidFill>
                  <a:schemeClr val="tx1">
                    <a:tint val="75000"/>
                  </a:schemeClr>
                </a:solidFill>
              </a:defRPr>
            </a:lvl2pPr>
            <a:lvl3pPr marL="1197220" indent="0" algn="ctr">
              <a:buNone/>
              <a:defRPr>
                <a:solidFill>
                  <a:schemeClr val="tx1">
                    <a:tint val="75000"/>
                  </a:schemeClr>
                </a:solidFill>
              </a:defRPr>
            </a:lvl3pPr>
            <a:lvl4pPr marL="1795826" indent="0" algn="ctr">
              <a:buNone/>
              <a:defRPr>
                <a:solidFill>
                  <a:schemeClr val="tx1">
                    <a:tint val="75000"/>
                  </a:schemeClr>
                </a:solidFill>
              </a:defRPr>
            </a:lvl4pPr>
            <a:lvl5pPr marL="2394436" indent="0" algn="ctr">
              <a:buNone/>
              <a:defRPr>
                <a:solidFill>
                  <a:schemeClr val="tx1">
                    <a:tint val="75000"/>
                  </a:schemeClr>
                </a:solidFill>
              </a:defRPr>
            </a:lvl5pPr>
            <a:lvl6pPr marL="2993050" indent="0" algn="ctr">
              <a:buNone/>
              <a:defRPr>
                <a:solidFill>
                  <a:schemeClr val="tx1">
                    <a:tint val="75000"/>
                  </a:schemeClr>
                </a:solidFill>
              </a:defRPr>
            </a:lvl6pPr>
            <a:lvl7pPr marL="3591656" indent="0" algn="ctr">
              <a:buNone/>
              <a:defRPr>
                <a:solidFill>
                  <a:schemeClr val="tx1">
                    <a:tint val="75000"/>
                  </a:schemeClr>
                </a:solidFill>
              </a:defRPr>
            </a:lvl7pPr>
            <a:lvl8pPr marL="4190265" indent="0" algn="ctr">
              <a:buNone/>
              <a:defRPr>
                <a:solidFill>
                  <a:schemeClr val="tx1">
                    <a:tint val="75000"/>
                  </a:schemeClr>
                </a:solidFill>
              </a:defRPr>
            </a:lvl8pPr>
            <a:lvl9pPr marL="4788870" indent="0" algn="ctr">
              <a:buNone/>
              <a:defRPr>
                <a:solidFill>
                  <a:schemeClr val="tx1">
                    <a:tint val="75000"/>
                  </a:schemeClr>
                </a:solidFill>
              </a:defRPr>
            </a:lvl9pPr>
          </a:lstStyle>
          <a:p>
            <a:r>
              <a:rPr lang="en-US" dirty="0" smtClean="0"/>
              <a:t>Click to edit Master subtitle style</a:t>
            </a:r>
            <a:endParaRPr lang="en-US" dirty="0"/>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634905" y="6096000"/>
            <a:ext cx="3080999" cy="487680"/>
          </a:xfrm>
          <a:prstGeom prst="rect">
            <a:avLst/>
          </a:prstGeom>
        </p:spPr>
      </p:pic>
    </p:spTree>
    <p:extLst>
      <p:ext uri="{BB962C8B-B14F-4D97-AF65-F5344CB8AC3E}">
        <p14:creationId xmlns:p14="http://schemas.microsoft.com/office/powerpoint/2010/main" val="34147944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Presentation Title">
    <p:spTree>
      <p:nvGrpSpPr>
        <p:cNvPr id="1" name=""/>
        <p:cNvGrpSpPr/>
        <p:nvPr/>
      </p:nvGrpSpPr>
      <p:grpSpPr>
        <a:xfrm>
          <a:off x="0" y="0"/>
          <a:ext cx="0" cy="0"/>
          <a:chOff x="0" y="0"/>
          <a:chExt cx="0" cy="0"/>
        </a:xfrm>
      </p:grpSpPr>
      <p:pic>
        <p:nvPicPr>
          <p:cNvPr id="7" name="Picture 6" descr="1600x900_bg2_blueDots.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61838" cy="6858000"/>
          </a:xfrm>
          <a:prstGeom prst="rect">
            <a:avLst/>
          </a:prstGeom>
        </p:spPr>
      </p:pic>
      <p:sp>
        <p:nvSpPr>
          <p:cNvPr id="2" name="Title 1"/>
          <p:cNvSpPr>
            <a:spLocks noGrp="1"/>
          </p:cNvSpPr>
          <p:nvPr>
            <p:ph type="ctrTitle"/>
          </p:nvPr>
        </p:nvSpPr>
        <p:spPr>
          <a:xfrm>
            <a:off x="608101" y="2244362"/>
            <a:ext cx="7297103" cy="1470025"/>
          </a:xfrm>
        </p:spPr>
        <p:txBody>
          <a:bodyPr anchor="b"/>
          <a:lstStyle>
            <a:lvl1pPr>
              <a:defRPr>
                <a:solidFill>
                  <a:schemeClr val="bg1"/>
                </a:solidFill>
              </a:defRPr>
            </a:lvl1pPr>
          </a:lstStyle>
          <a:p>
            <a:r>
              <a:rPr lang="en-US" dirty="0" smtClean="0"/>
              <a:t>Click to edit Master title style</a:t>
            </a:r>
            <a:endParaRPr lang="en-US" dirty="0"/>
          </a:p>
        </p:txBody>
      </p:sp>
      <p:sp>
        <p:nvSpPr>
          <p:cNvPr id="12" name="Subtitle 2"/>
          <p:cNvSpPr>
            <a:spLocks noGrp="1"/>
          </p:cNvSpPr>
          <p:nvPr>
            <p:ph type="subTitle" idx="1"/>
          </p:nvPr>
        </p:nvSpPr>
        <p:spPr>
          <a:xfrm>
            <a:off x="608102" y="3729343"/>
            <a:ext cx="7297103" cy="461665"/>
          </a:xfrm>
        </p:spPr>
        <p:txBody>
          <a:bodyPr vert="horz" lIns="0" tIns="59865" rIns="0" bIns="59865" rtlCol="0" anchor="t">
            <a:noAutofit/>
          </a:bodyPr>
          <a:lstStyle>
            <a:lvl1pPr marL="0" indent="0" algn="l" defTabSz="1197269" rtl="0" eaLnBrk="1" latinLnBrk="0" hangingPunct="1">
              <a:lnSpc>
                <a:spcPct val="90000"/>
              </a:lnSpc>
              <a:spcBef>
                <a:spcPct val="0"/>
              </a:spcBef>
              <a:buNone/>
              <a:defRPr lang="en-US" sz="2400" kern="1200" dirty="0">
                <a:solidFill>
                  <a:schemeClr val="bg1"/>
                </a:solidFill>
                <a:latin typeface="Segoe" pitchFamily="34" charset="0"/>
                <a:ea typeface="+mj-ea"/>
                <a:cs typeface="+mj-cs"/>
              </a:defRPr>
            </a:lvl1pPr>
            <a:lvl2pPr marL="598611" indent="0" algn="ctr">
              <a:buNone/>
              <a:defRPr>
                <a:solidFill>
                  <a:schemeClr val="tx1">
                    <a:tint val="75000"/>
                  </a:schemeClr>
                </a:solidFill>
              </a:defRPr>
            </a:lvl2pPr>
            <a:lvl3pPr marL="1197220" indent="0" algn="ctr">
              <a:buNone/>
              <a:defRPr>
                <a:solidFill>
                  <a:schemeClr val="tx1">
                    <a:tint val="75000"/>
                  </a:schemeClr>
                </a:solidFill>
              </a:defRPr>
            </a:lvl3pPr>
            <a:lvl4pPr marL="1795826" indent="0" algn="ctr">
              <a:buNone/>
              <a:defRPr>
                <a:solidFill>
                  <a:schemeClr val="tx1">
                    <a:tint val="75000"/>
                  </a:schemeClr>
                </a:solidFill>
              </a:defRPr>
            </a:lvl4pPr>
            <a:lvl5pPr marL="2394436" indent="0" algn="ctr">
              <a:buNone/>
              <a:defRPr>
                <a:solidFill>
                  <a:schemeClr val="tx1">
                    <a:tint val="75000"/>
                  </a:schemeClr>
                </a:solidFill>
              </a:defRPr>
            </a:lvl5pPr>
            <a:lvl6pPr marL="2993050" indent="0" algn="ctr">
              <a:buNone/>
              <a:defRPr>
                <a:solidFill>
                  <a:schemeClr val="tx1">
                    <a:tint val="75000"/>
                  </a:schemeClr>
                </a:solidFill>
              </a:defRPr>
            </a:lvl6pPr>
            <a:lvl7pPr marL="3591656" indent="0" algn="ctr">
              <a:buNone/>
              <a:defRPr>
                <a:solidFill>
                  <a:schemeClr val="tx1">
                    <a:tint val="75000"/>
                  </a:schemeClr>
                </a:solidFill>
              </a:defRPr>
            </a:lvl7pPr>
            <a:lvl8pPr marL="4190265" indent="0" algn="ctr">
              <a:buNone/>
              <a:defRPr>
                <a:solidFill>
                  <a:schemeClr val="tx1">
                    <a:tint val="75000"/>
                  </a:schemeClr>
                </a:solidFill>
              </a:defRPr>
            </a:lvl8pPr>
            <a:lvl9pPr marL="4788870" indent="0" algn="ctr">
              <a:buNone/>
              <a:defRPr>
                <a:solidFill>
                  <a:schemeClr val="tx1">
                    <a:tint val="75000"/>
                  </a:schemeClr>
                </a:solidFill>
              </a:defRPr>
            </a:lvl9pPr>
          </a:lstStyle>
          <a:p>
            <a:r>
              <a:rPr lang="en-US" dirty="0" smtClean="0"/>
              <a:t>Click to edit Master subtitle style</a:t>
            </a:r>
            <a:endParaRPr lang="en-US" dirty="0"/>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34905" y="6096000"/>
            <a:ext cx="3080999" cy="487680"/>
          </a:xfrm>
          <a:prstGeom prst="rect">
            <a:avLst/>
          </a:prstGeom>
        </p:spPr>
      </p:pic>
    </p:spTree>
    <p:extLst>
      <p:ext uri="{BB962C8B-B14F-4D97-AF65-F5344CB8AC3E}">
        <p14:creationId xmlns:p14="http://schemas.microsoft.com/office/powerpoint/2010/main" val="38997315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Presentation Title">
    <p:spTree>
      <p:nvGrpSpPr>
        <p:cNvPr id="1" name=""/>
        <p:cNvGrpSpPr/>
        <p:nvPr/>
      </p:nvGrpSpPr>
      <p:grpSpPr>
        <a:xfrm>
          <a:off x="0" y="0"/>
          <a:ext cx="0" cy="0"/>
          <a:chOff x="0" y="0"/>
          <a:chExt cx="0" cy="0"/>
        </a:xfrm>
      </p:grpSpPr>
      <p:pic>
        <p:nvPicPr>
          <p:cNvPr id="9" name="Picture 8" descr="1600x900_bg2_blueFlair.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61838" cy="6858000"/>
          </a:xfrm>
          <a:prstGeom prst="rect">
            <a:avLst/>
          </a:prstGeom>
        </p:spPr>
      </p:pic>
      <p:sp>
        <p:nvSpPr>
          <p:cNvPr id="2" name="Title 1"/>
          <p:cNvSpPr>
            <a:spLocks noGrp="1"/>
          </p:cNvSpPr>
          <p:nvPr>
            <p:ph type="ctrTitle"/>
          </p:nvPr>
        </p:nvSpPr>
        <p:spPr>
          <a:xfrm>
            <a:off x="608101" y="2244362"/>
            <a:ext cx="7297103" cy="1470025"/>
          </a:xfrm>
        </p:spPr>
        <p:txBody>
          <a:bodyPr anchor="b"/>
          <a:lstStyle>
            <a:lvl1pPr>
              <a:defRPr>
                <a:solidFill>
                  <a:schemeClr val="bg1"/>
                </a:solidFill>
              </a:defRPr>
            </a:lvl1pPr>
          </a:lstStyle>
          <a:p>
            <a:r>
              <a:rPr lang="en-US" dirty="0" smtClean="0"/>
              <a:t>Click to edit Master title style</a:t>
            </a:r>
            <a:endParaRPr lang="en-US" dirty="0"/>
          </a:p>
        </p:txBody>
      </p:sp>
      <p:sp>
        <p:nvSpPr>
          <p:cNvPr id="12" name="Subtitle 2"/>
          <p:cNvSpPr>
            <a:spLocks noGrp="1"/>
          </p:cNvSpPr>
          <p:nvPr>
            <p:ph type="subTitle" idx="1"/>
          </p:nvPr>
        </p:nvSpPr>
        <p:spPr>
          <a:xfrm>
            <a:off x="608102" y="3729343"/>
            <a:ext cx="7297103" cy="461665"/>
          </a:xfrm>
        </p:spPr>
        <p:txBody>
          <a:bodyPr vert="horz" lIns="0" tIns="59865" rIns="0" bIns="59865" rtlCol="0" anchor="t">
            <a:noAutofit/>
          </a:bodyPr>
          <a:lstStyle>
            <a:lvl1pPr marL="0" indent="0" algn="l" defTabSz="1197269" rtl="0" eaLnBrk="1" latinLnBrk="0" hangingPunct="1">
              <a:lnSpc>
                <a:spcPct val="90000"/>
              </a:lnSpc>
              <a:spcBef>
                <a:spcPct val="0"/>
              </a:spcBef>
              <a:buNone/>
              <a:defRPr lang="en-US" sz="2400" kern="1200" dirty="0">
                <a:solidFill>
                  <a:schemeClr val="bg1"/>
                </a:solidFill>
                <a:latin typeface="Segoe" pitchFamily="34" charset="0"/>
                <a:ea typeface="+mj-ea"/>
                <a:cs typeface="+mj-cs"/>
              </a:defRPr>
            </a:lvl1pPr>
            <a:lvl2pPr marL="598611" indent="0" algn="ctr">
              <a:buNone/>
              <a:defRPr>
                <a:solidFill>
                  <a:schemeClr val="tx1">
                    <a:tint val="75000"/>
                  </a:schemeClr>
                </a:solidFill>
              </a:defRPr>
            </a:lvl2pPr>
            <a:lvl3pPr marL="1197220" indent="0" algn="ctr">
              <a:buNone/>
              <a:defRPr>
                <a:solidFill>
                  <a:schemeClr val="tx1">
                    <a:tint val="75000"/>
                  </a:schemeClr>
                </a:solidFill>
              </a:defRPr>
            </a:lvl3pPr>
            <a:lvl4pPr marL="1795826" indent="0" algn="ctr">
              <a:buNone/>
              <a:defRPr>
                <a:solidFill>
                  <a:schemeClr val="tx1">
                    <a:tint val="75000"/>
                  </a:schemeClr>
                </a:solidFill>
              </a:defRPr>
            </a:lvl4pPr>
            <a:lvl5pPr marL="2394436" indent="0" algn="ctr">
              <a:buNone/>
              <a:defRPr>
                <a:solidFill>
                  <a:schemeClr val="tx1">
                    <a:tint val="75000"/>
                  </a:schemeClr>
                </a:solidFill>
              </a:defRPr>
            </a:lvl5pPr>
            <a:lvl6pPr marL="2993050" indent="0" algn="ctr">
              <a:buNone/>
              <a:defRPr>
                <a:solidFill>
                  <a:schemeClr val="tx1">
                    <a:tint val="75000"/>
                  </a:schemeClr>
                </a:solidFill>
              </a:defRPr>
            </a:lvl6pPr>
            <a:lvl7pPr marL="3591656" indent="0" algn="ctr">
              <a:buNone/>
              <a:defRPr>
                <a:solidFill>
                  <a:schemeClr val="tx1">
                    <a:tint val="75000"/>
                  </a:schemeClr>
                </a:solidFill>
              </a:defRPr>
            </a:lvl7pPr>
            <a:lvl8pPr marL="4190265" indent="0" algn="ctr">
              <a:buNone/>
              <a:defRPr>
                <a:solidFill>
                  <a:schemeClr val="tx1">
                    <a:tint val="75000"/>
                  </a:schemeClr>
                </a:solidFill>
              </a:defRPr>
            </a:lvl8pPr>
            <a:lvl9pPr marL="4788870" indent="0" algn="ctr">
              <a:buNone/>
              <a:defRPr>
                <a:solidFill>
                  <a:schemeClr val="tx1">
                    <a:tint val="75000"/>
                  </a:schemeClr>
                </a:solidFill>
              </a:defRPr>
            </a:lvl9pPr>
          </a:lstStyle>
          <a:p>
            <a:r>
              <a:rPr lang="en-US" dirty="0" smtClean="0"/>
              <a:t>Click to edit Master subtitle style</a:t>
            </a:r>
            <a:endParaRPr lang="en-US" dirty="0"/>
          </a:p>
        </p:txBody>
      </p:sp>
      <p:pic>
        <p:nvPicPr>
          <p:cNvPr id="13" name="Picture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34905" y="6096000"/>
            <a:ext cx="3080999" cy="487680"/>
          </a:xfrm>
          <a:prstGeom prst="rect">
            <a:avLst/>
          </a:prstGeom>
        </p:spPr>
      </p:pic>
    </p:spTree>
    <p:extLst>
      <p:ext uri="{BB962C8B-B14F-4D97-AF65-F5344CB8AC3E}">
        <p14:creationId xmlns:p14="http://schemas.microsoft.com/office/powerpoint/2010/main" val="38273703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_Presentation Title">
    <p:spTree>
      <p:nvGrpSpPr>
        <p:cNvPr id="1" name=""/>
        <p:cNvGrpSpPr/>
        <p:nvPr/>
      </p:nvGrpSpPr>
      <p:grpSpPr>
        <a:xfrm>
          <a:off x="0" y="0"/>
          <a:ext cx="0" cy="0"/>
          <a:chOff x="0" y="0"/>
          <a:chExt cx="0" cy="0"/>
        </a:xfrm>
      </p:grpSpPr>
      <p:pic>
        <p:nvPicPr>
          <p:cNvPr id="7" name="Picture 6" descr="1600x900_bg2_blueFlowers.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61838" cy="6858000"/>
          </a:xfrm>
          <a:prstGeom prst="rect">
            <a:avLst/>
          </a:prstGeom>
        </p:spPr>
      </p:pic>
      <p:sp>
        <p:nvSpPr>
          <p:cNvPr id="2" name="Title 1"/>
          <p:cNvSpPr>
            <a:spLocks noGrp="1"/>
          </p:cNvSpPr>
          <p:nvPr>
            <p:ph type="ctrTitle"/>
          </p:nvPr>
        </p:nvSpPr>
        <p:spPr>
          <a:xfrm>
            <a:off x="608101" y="2244362"/>
            <a:ext cx="7297103" cy="1470025"/>
          </a:xfrm>
        </p:spPr>
        <p:txBody>
          <a:bodyPr anchor="b"/>
          <a:lstStyle>
            <a:lvl1pPr>
              <a:defRPr>
                <a:solidFill>
                  <a:schemeClr val="bg1"/>
                </a:solidFill>
              </a:defRPr>
            </a:lvl1pPr>
          </a:lstStyle>
          <a:p>
            <a:r>
              <a:rPr lang="en-US" dirty="0" smtClean="0"/>
              <a:t>Click to edit Master title style</a:t>
            </a:r>
            <a:endParaRPr lang="en-US" dirty="0"/>
          </a:p>
        </p:txBody>
      </p:sp>
      <p:sp>
        <p:nvSpPr>
          <p:cNvPr id="12" name="Subtitle 2"/>
          <p:cNvSpPr>
            <a:spLocks noGrp="1"/>
          </p:cNvSpPr>
          <p:nvPr>
            <p:ph type="subTitle" idx="1"/>
          </p:nvPr>
        </p:nvSpPr>
        <p:spPr>
          <a:xfrm>
            <a:off x="608102" y="3729343"/>
            <a:ext cx="7297103" cy="461665"/>
          </a:xfrm>
        </p:spPr>
        <p:txBody>
          <a:bodyPr vert="horz" lIns="0" tIns="59865" rIns="0" bIns="59865" rtlCol="0" anchor="t">
            <a:noAutofit/>
          </a:bodyPr>
          <a:lstStyle>
            <a:lvl1pPr marL="0" indent="0" algn="l" defTabSz="1197269" rtl="0" eaLnBrk="1" latinLnBrk="0" hangingPunct="1">
              <a:lnSpc>
                <a:spcPct val="90000"/>
              </a:lnSpc>
              <a:spcBef>
                <a:spcPct val="0"/>
              </a:spcBef>
              <a:buNone/>
              <a:defRPr lang="en-US" sz="2400" kern="1200" dirty="0">
                <a:solidFill>
                  <a:schemeClr val="bg1"/>
                </a:solidFill>
                <a:latin typeface="Segoe" pitchFamily="34" charset="0"/>
                <a:ea typeface="+mj-ea"/>
                <a:cs typeface="+mj-cs"/>
              </a:defRPr>
            </a:lvl1pPr>
            <a:lvl2pPr marL="598611" indent="0" algn="ctr">
              <a:buNone/>
              <a:defRPr>
                <a:solidFill>
                  <a:schemeClr val="tx1">
                    <a:tint val="75000"/>
                  </a:schemeClr>
                </a:solidFill>
              </a:defRPr>
            </a:lvl2pPr>
            <a:lvl3pPr marL="1197220" indent="0" algn="ctr">
              <a:buNone/>
              <a:defRPr>
                <a:solidFill>
                  <a:schemeClr val="tx1">
                    <a:tint val="75000"/>
                  </a:schemeClr>
                </a:solidFill>
              </a:defRPr>
            </a:lvl3pPr>
            <a:lvl4pPr marL="1795826" indent="0" algn="ctr">
              <a:buNone/>
              <a:defRPr>
                <a:solidFill>
                  <a:schemeClr val="tx1">
                    <a:tint val="75000"/>
                  </a:schemeClr>
                </a:solidFill>
              </a:defRPr>
            </a:lvl4pPr>
            <a:lvl5pPr marL="2394436" indent="0" algn="ctr">
              <a:buNone/>
              <a:defRPr>
                <a:solidFill>
                  <a:schemeClr val="tx1">
                    <a:tint val="75000"/>
                  </a:schemeClr>
                </a:solidFill>
              </a:defRPr>
            </a:lvl5pPr>
            <a:lvl6pPr marL="2993050" indent="0" algn="ctr">
              <a:buNone/>
              <a:defRPr>
                <a:solidFill>
                  <a:schemeClr val="tx1">
                    <a:tint val="75000"/>
                  </a:schemeClr>
                </a:solidFill>
              </a:defRPr>
            </a:lvl6pPr>
            <a:lvl7pPr marL="3591656" indent="0" algn="ctr">
              <a:buNone/>
              <a:defRPr>
                <a:solidFill>
                  <a:schemeClr val="tx1">
                    <a:tint val="75000"/>
                  </a:schemeClr>
                </a:solidFill>
              </a:defRPr>
            </a:lvl7pPr>
            <a:lvl8pPr marL="4190265" indent="0" algn="ctr">
              <a:buNone/>
              <a:defRPr>
                <a:solidFill>
                  <a:schemeClr val="tx1">
                    <a:tint val="75000"/>
                  </a:schemeClr>
                </a:solidFill>
              </a:defRPr>
            </a:lvl8pPr>
            <a:lvl9pPr marL="4788870" indent="0" algn="ctr">
              <a:buNone/>
              <a:defRPr>
                <a:solidFill>
                  <a:schemeClr val="tx1">
                    <a:tint val="75000"/>
                  </a:schemeClr>
                </a:solidFill>
              </a:defRPr>
            </a:lvl9pPr>
          </a:lstStyle>
          <a:p>
            <a:r>
              <a:rPr lang="en-US" dirty="0" smtClean="0"/>
              <a:t>Click to edit Master subtitle style</a:t>
            </a:r>
            <a:endParaRPr lang="en-US" dirty="0"/>
          </a:p>
        </p:txBody>
      </p:sp>
      <p:pic>
        <p:nvPicPr>
          <p:cNvPr id="13" name="Picture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34905" y="6096000"/>
            <a:ext cx="3080999" cy="487680"/>
          </a:xfrm>
          <a:prstGeom prst="rect">
            <a:avLst/>
          </a:prstGeom>
        </p:spPr>
      </p:pic>
    </p:spTree>
    <p:extLst>
      <p:ext uri="{BB962C8B-B14F-4D97-AF65-F5344CB8AC3E}">
        <p14:creationId xmlns:p14="http://schemas.microsoft.com/office/powerpoint/2010/main" val="34695818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_Presentation Title">
    <p:spTree>
      <p:nvGrpSpPr>
        <p:cNvPr id="1" name=""/>
        <p:cNvGrpSpPr/>
        <p:nvPr/>
      </p:nvGrpSpPr>
      <p:grpSpPr>
        <a:xfrm>
          <a:off x="0" y="0"/>
          <a:ext cx="0" cy="0"/>
          <a:chOff x="0" y="0"/>
          <a:chExt cx="0" cy="0"/>
        </a:xfrm>
      </p:grpSpPr>
      <p:pic>
        <p:nvPicPr>
          <p:cNvPr id="7" name="Picture 6" descr="1600x900_bg2_blueLeaves.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61838" cy="6858000"/>
          </a:xfrm>
          <a:prstGeom prst="rect">
            <a:avLst/>
          </a:prstGeom>
        </p:spPr>
      </p:pic>
      <p:sp>
        <p:nvSpPr>
          <p:cNvPr id="2" name="Title 1"/>
          <p:cNvSpPr>
            <a:spLocks noGrp="1"/>
          </p:cNvSpPr>
          <p:nvPr>
            <p:ph type="ctrTitle"/>
          </p:nvPr>
        </p:nvSpPr>
        <p:spPr>
          <a:xfrm>
            <a:off x="608101" y="2244362"/>
            <a:ext cx="7297103" cy="1470025"/>
          </a:xfrm>
        </p:spPr>
        <p:txBody>
          <a:bodyPr anchor="b"/>
          <a:lstStyle>
            <a:lvl1pPr>
              <a:defRPr>
                <a:solidFill>
                  <a:schemeClr val="bg1"/>
                </a:solidFill>
              </a:defRPr>
            </a:lvl1pPr>
          </a:lstStyle>
          <a:p>
            <a:r>
              <a:rPr lang="en-US" dirty="0" smtClean="0"/>
              <a:t>Click to edit Master title style</a:t>
            </a:r>
            <a:endParaRPr lang="en-US" dirty="0"/>
          </a:p>
        </p:txBody>
      </p:sp>
      <p:sp>
        <p:nvSpPr>
          <p:cNvPr id="12" name="Subtitle 2"/>
          <p:cNvSpPr>
            <a:spLocks noGrp="1"/>
          </p:cNvSpPr>
          <p:nvPr>
            <p:ph type="subTitle" idx="1"/>
          </p:nvPr>
        </p:nvSpPr>
        <p:spPr>
          <a:xfrm>
            <a:off x="608102" y="3729343"/>
            <a:ext cx="7297103" cy="461665"/>
          </a:xfrm>
        </p:spPr>
        <p:txBody>
          <a:bodyPr vert="horz" lIns="0" tIns="59865" rIns="0" bIns="59865" rtlCol="0" anchor="t">
            <a:noAutofit/>
          </a:bodyPr>
          <a:lstStyle>
            <a:lvl1pPr marL="0" indent="0" algn="l" defTabSz="1197269" rtl="0" eaLnBrk="1" latinLnBrk="0" hangingPunct="1">
              <a:lnSpc>
                <a:spcPct val="90000"/>
              </a:lnSpc>
              <a:spcBef>
                <a:spcPct val="0"/>
              </a:spcBef>
              <a:buNone/>
              <a:defRPr lang="en-US" sz="2400" kern="1200" dirty="0">
                <a:solidFill>
                  <a:schemeClr val="bg1"/>
                </a:solidFill>
                <a:latin typeface="Segoe" pitchFamily="34" charset="0"/>
                <a:ea typeface="+mj-ea"/>
                <a:cs typeface="+mj-cs"/>
              </a:defRPr>
            </a:lvl1pPr>
            <a:lvl2pPr marL="598611" indent="0" algn="ctr">
              <a:buNone/>
              <a:defRPr>
                <a:solidFill>
                  <a:schemeClr val="tx1">
                    <a:tint val="75000"/>
                  </a:schemeClr>
                </a:solidFill>
              </a:defRPr>
            </a:lvl2pPr>
            <a:lvl3pPr marL="1197220" indent="0" algn="ctr">
              <a:buNone/>
              <a:defRPr>
                <a:solidFill>
                  <a:schemeClr val="tx1">
                    <a:tint val="75000"/>
                  </a:schemeClr>
                </a:solidFill>
              </a:defRPr>
            </a:lvl3pPr>
            <a:lvl4pPr marL="1795826" indent="0" algn="ctr">
              <a:buNone/>
              <a:defRPr>
                <a:solidFill>
                  <a:schemeClr val="tx1">
                    <a:tint val="75000"/>
                  </a:schemeClr>
                </a:solidFill>
              </a:defRPr>
            </a:lvl4pPr>
            <a:lvl5pPr marL="2394436" indent="0" algn="ctr">
              <a:buNone/>
              <a:defRPr>
                <a:solidFill>
                  <a:schemeClr val="tx1">
                    <a:tint val="75000"/>
                  </a:schemeClr>
                </a:solidFill>
              </a:defRPr>
            </a:lvl5pPr>
            <a:lvl6pPr marL="2993050" indent="0" algn="ctr">
              <a:buNone/>
              <a:defRPr>
                <a:solidFill>
                  <a:schemeClr val="tx1">
                    <a:tint val="75000"/>
                  </a:schemeClr>
                </a:solidFill>
              </a:defRPr>
            </a:lvl6pPr>
            <a:lvl7pPr marL="3591656" indent="0" algn="ctr">
              <a:buNone/>
              <a:defRPr>
                <a:solidFill>
                  <a:schemeClr val="tx1">
                    <a:tint val="75000"/>
                  </a:schemeClr>
                </a:solidFill>
              </a:defRPr>
            </a:lvl7pPr>
            <a:lvl8pPr marL="4190265" indent="0" algn="ctr">
              <a:buNone/>
              <a:defRPr>
                <a:solidFill>
                  <a:schemeClr val="tx1">
                    <a:tint val="75000"/>
                  </a:schemeClr>
                </a:solidFill>
              </a:defRPr>
            </a:lvl8pPr>
            <a:lvl9pPr marL="4788870" indent="0" algn="ctr">
              <a:buNone/>
              <a:defRPr>
                <a:solidFill>
                  <a:schemeClr val="tx1">
                    <a:tint val="75000"/>
                  </a:schemeClr>
                </a:solidFill>
              </a:defRPr>
            </a:lvl9pPr>
          </a:lstStyle>
          <a:p>
            <a:r>
              <a:rPr lang="en-US" dirty="0" smtClean="0"/>
              <a:t>Click to edit Master subtitle style</a:t>
            </a:r>
            <a:endParaRPr lang="en-US" dirty="0"/>
          </a:p>
        </p:txBody>
      </p:sp>
      <p:pic>
        <p:nvPicPr>
          <p:cNvPr id="13" name="Picture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34905" y="6096000"/>
            <a:ext cx="3080999" cy="487680"/>
          </a:xfrm>
          <a:prstGeom prst="rect">
            <a:avLst/>
          </a:prstGeom>
        </p:spPr>
      </p:pic>
    </p:spTree>
    <p:extLst>
      <p:ext uri="{BB962C8B-B14F-4D97-AF65-F5344CB8AC3E}">
        <p14:creationId xmlns:p14="http://schemas.microsoft.com/office/powerpoint/2010/main" val="32106195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Presentation Title">
    <p:spTree>
      <p:nvGrpSpPr>
        <p:cNvPr id="1" name=""/>
        <p:cNvGrpSpPr/>
        <p:nvPr/>
      </p:nvGrpSpPr>
      <p:grpSpPr>
        <a:xfrm>
          <a:off x="0" y="0"/>
          <a:ext cx="0" cy="0"/>
          <a:chOff x="0" y="0"/>
          <a:chExt cx="0" cy="0"/>
        </a:xfrm>
      </p:grpSpPr>
      <p:pic>
        <p:nvPicPr>
          <p:cNvPr id="9" name="Picture 8" descr="1600x900_bg2_blueLaptopBlack.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61838" cy="6858000"/>
          </a:xfrm>
          <a:prstGeom prst="rect">
            <a:avLst/>
          </a:prstGeom>
        </p:spPr>
      </p:pic>
      <p:sp>
        <p:nvSpPr>
          <p:cNvPr id="2" name="Title 1"/>
          <p:cNvSpPr>
            <a:spLocks noGrp="1"/>
          </p:cNvSpPr>
          <p:nvPr>
            <p:ph type="ctrTitle"/>
          </p:nvPr>
        </p:nvSpPr>
        <p:spPr>
          <a:xfrm>
            <a:off x="608101" y="2244362"/>
            <a:ext cx="7297103" cy="1470025"/>
          </a:xfrm>
        </p:spPr>
        <p:txBody>
          <a:bodyPr anchor="b"/>
          <a:lstStyle>
            <a:lvl1pPr>
              <a:defRPr>
                <a:solidFill>
                  <a:schemeClr val="bg1"/>
                </a:solidFill>
              </a:defRPr>
            </a:lvl1pPr>
          </a:lstStyle>
          <a:p>
            <a:r>
              <a:rPr lang="en-US" dirty="0" smtClean="0"/>
              <a:t>Click to edit Master title style</a:t>
            </a:r>
            <a:endParaRPr lang="en-US" dirty="0"/>
          </a:p>
        </p:txBody>
      </p:sp>
      <p:sp>
        <p:nvSpPr>
          <p:cNvPr id="12" name="Subtitle 2"/>
          <p:cNvSpPr>
            <a:spLocks noGrp="1"/>
          </p:cNvSpPr>
          <p:nvPr>
            <p:ph type="subTitle" idx="1"/>
          </p:nvPr>
        </p:nvSpPr>
        <p:spPr>
          <a:xfrm>
            <a:off x="608102" y="3729343"/>
            <a:ext cx="7297103" cy="461665"/>
          </a:xfrm>
        </p:spPr>
        <p:txBody>
          <a:bodyPr vert="horz" lIns="0" tIns="59865" rIns="0" bIns="59865" rtlCol="0" anchor="t">
            <a:noAutofit/>
          </a:bodyPr>
          <a:lstStyle>
            <a:lvl1pPr marL="0" indent="0" algn="l" defTabSz="1197269" rtl="0" eaLnBrk="1" latinLnBrk="0" hangingPunct="1">
              <a:lnSpc>
                <a:spcPct val="90000"/>
              </a:lnSpc>
              <a:spcBef>
                <a:spcPct val="0"/>
              </a:spcBef>
              <a:buNone/>
              <a:defRPr lang="en-US" sz="2400" kern="1200" dirty="0">
                <a:solidFill>
                  <a:schemeClr val="bg1"/>
                </a:solidFill>
                <a:latin typeface="Segoe" pitchFamily="34" charset="0"/>
                <a:ea typeface="+mj-ea"/>
                <a:cs typeface="+mj-cs"/>
              </a:defRPr>
            </a:lvl1pPr>
            <a:lvl2pPr marL="598611" indent="0" algn="ctr">
              <a:buNone/>
              <a:defRPr>
                <a:solidFill>
                  <a:schemeClr val="tx1">
                    <a:tint val="75000"/>
                  </a:schemeClr>
                </a:solidFill>
              </a:defRPr>
            </a:lvl2pPr>
            <a:lvl3pPr marL="1197220" indent="0" algn="ctr">
              <a:buNone/>
              <a:defRPr>
                <a:solidFill>
                  <a:schemeClr val="tx1">
                    <a:tint val="75000"/>
                  </a:schemeClr>
                </a:solidFill>
              </a:defRPr>
            </a:lvl3pPr>
            <a:lvl4pPr marL="1795826" indent="0" algn="ctr">
              <a:buNone/>
              <a:defRPr>
                <a:solidFill>
                  <a:schemeClr val="tx1">
                    <a:tint val="75000"/>
                  </a:schemeClr>
                </a:solidFill>
              </a:defRPr>
            </a:lvl4pPr>
            <a:lvl5pPr marL="2394436" indent="0" algn="ctr">
              <a:buNone/>
              <a:defRPr>
                <a:solidFill>
                  <a:schemeClr val="tx1">
                    <a:tint val="75000"/>
                  </a:schemeClr>
                </a:solidFill>
              </a:defRPr>
            </a:lvl5pPr>
            <a:lvl6pPr marL="2993050" indent="0" algn="ctr">
              <a:buNone/>
              <a:defRPr>
                <a:solidFill>
                  <a:schemeClr val="tx1">
                    <a:tint val="75000"/>
                  </a:schemeClr>
                </a:solidFill>
              </a:defRPr>
            </a:lvl6pPr>
            <a:lvl7pPr marL="3591656" indent="0" algn="ctr">
              <a:buNone/>
              <a:defRPr>
                <a:solidFill>
                  <a:schemeClr val="tx1">
                    <a:tint val="75000"/>
                  </a:schemeClr>
                </a:solidFill>
              </a:defRPr>
            </a:lvl7pPr>
            <a:lvl8pPr marL="4190265" indent="0" algn="ctr">
              <a:buNone/>
              <a:defRPr>
                <a:solidFill>
                  <a:schemeClr val="tx1">
                    <a:tint val="75000"/>
                  </a:schemeClr>
                </a:solidFill>
              </a:defRPr>
            </a:lvl8pPr>
            <a:lvl9pPr marL="4788870" indent="0" algn="ctr">
              <a:buNone/>
              <a:defRPr>
                <a:solidFill>
                  <a:schemeClr val="tx1">
                    <a:tint val="75000"/>
                  </a:schemeClr>
                </a:solidFill>
              </a:defRPr>
            </a:lvl9pPr>
          </a:lstStyle>
          <a:p>
            <a:r>
              <a:rPr lang="en-US" dirty="0" smtClean="0"/>
              <a:t>Click to edit Master subtitle style</a:t>
            </a:r>
            <a:endParaRPr lang="en-US" dirty="0"/>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34905" y="6096000"/>
            <a:ext cx="3080999" cy="487680"/>
          </a:xfrm>
          <a:prstGeom prst="rect">
            <a:avLst/>
          </a:prstGeom>
        </p:spPr>
      </p:pic>
    </p:spTree>
    <p:extLst>
      <p:ext uri="{BB962C8B-B14F-4D97-AF65-F5344CB8AC3E}">
        <p14:creationId xmlns:p14="http://schemas.microsoft.com/office/powerpoint/2010/main" val="2773932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6_Presentation Title">
    <p:spTree>
      <p:nvGrpSpPr>
        <p:cNvPr id="1" name=""/>
        <p:cNvGrpSpPr/>
        <p:nvPr/>
      </p:nvGrpSpPr>
      <p:grpSpPr>
        <a:xfrm>
          <a:off x="0" y="0"/>
          <a:ext cx="0" cy="0"/>
          <a:chOff x="0" y="0"/>
          <a:chExt cx="0" cy="0"/>
        </a:xfrm>
      </p:grpSpPr>
      <p:pic>
        <p:nvPicPr>
          <p:cNvPr id="7" name="Picture 6" descr="1600x900_bg2_blueLaptopWhite.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61838" cy="6858000"/>
          </a:xfrm>
          <a:prstGeom prst="rect">
            <a:avLst/>
          </a:prstGeom>
        </p:spPr>
      </p:pic>
      <p:sp>
        <p:nvSpPr>
          <p:cNvPr id="2" name="Title 1"/>
          <p:cNvSpPr>
            <a:spLocks noGrp="1"/>
          </p:cNvSpPr>
          <p:nvPr>
            <p:ph type="ctrTitle"/>
          </p:nvPr>
        </p:nvSpPr>
        <p:spPr>
          <a:xfrm>
            <a:off x="608101" y="2244362"/>
            <a:ext cx="7297103" cy="1470025"/>
          </a:xfrm>
        </p:spPr>
        <p:txBody>
          <a:bodyPr anchor="b"/>
          <a:lstStyle>
            <a:lvl1pPr>
              <a:defRPr>
                <a:solidFill>
                  <a:schemeClr val="bg1"/>
                </a:solidFill>
              </a:defRPr>
            </a:lvl1pPr>
          </a:lstStyle>
          <a:p>
            <a:r>
              <a:rPr lang="en-US" dirty="0" smtClean="0"/>
              <a:t>Click to edit Master title style</a:t>
            </a:r>
            <a:endParaRPr lang="en-US" dirty="0"/>
          </a:p>
        </p:txBody>
      </p:sp>
      <p:sp>
        <p:nvSpPr>
          <p:cNvPr id="12" name="Subtitle 2"/>
          <p:cNvSpPr>
            <a:spLocks noGrp="1"/>
          </p:cNvSpPr>
          <p:nvPr>
            <p:ph type="subTitle" idx="1"/>
          </p:nvPr>
        </p:nvSpPr>
        <p:spPr>
          <a:xfrm>
            <a:off x="608102" y="3729343"/>
            <a:ext cx="7297103" cy="461665"/>
          </a:xfrm>
        </p:spPr>
        <p:txBody>
          <a:bodyPr vert="horz" lIns="0" tIns="59865" rIns="0" bIns="59865" rtlCol="0" anchor="t">
            <a:noAutofit/>
          </a:bodyPr>
          <a:lstStyle>
            <a:lvl1pPr marL="0" indent="0" algn="l" defTabSz="1197269" rtl="0" eaLnBrk="1" latinLnBrk="0" hangingPunct="1">
              <a:lnSpc>
                <a:spcPct val="90000"/>
              </a:lnSpc>
              <a:spcBef>
                <a:spcPct val="0"/>
              </a:spcBef>
              <a:buNone/>
              <a:defRPr lang="en-US" sz="2400" kern="1200" dirty="0">
                <a:solidFill>
                  <a:schemeClr val="bg1"/>
                </a:solidFill>
                <a:latin typeface="Segoe" pitchFamily="34" charset="0"/>
                <a:ea typeface="+mj-ea"/>
                <a:cs typeface="+mj-cs"/>
              </a:defRPr>
            </a:lvl1pPr>
            <a:lvl2pPr marL="598611" indent="0" algn="ctr">
              <a:buNone/>
              <a:defRPr>
                <a:solidFill>
                  <a:schemeClr val="tx1">
                    <a:tint val="75000"/>
                  </a:schemeClr>
                </a:solidFill>
              </a:defRPr>
            </a:lvl2pPr>
            <a:lvl3pPr marL="1197220" indent="0" algn="ctr">
              <a:buNone/>
              <a:defRPr>
                <a:solidFill>
                  <a:schemeClr val="tx1">
                    <a:tint val="75000"/>
                  </a:schemeClr>
                </a:solidFill>
              </a:defRPr>
            </a:lvl3pPr>
            <a:lvl4pPr marL="1795826" indent="0" algn="ctr">
              <a:buNone/>
              <a:defRPr>
                <a:solidFill>
                  <a:schemeClr val="tx1">
                    <a:tint val="75000"/>
                  </a:schemeClr>
                </a:solidFill>
              </a:defRPr>
            </a:lvl4pPr>
            <a:lvl5pPr marL="2394436" indent="0" algn="ctr">
              <a:buNone/>
              <a:defRPr>
                <a:solidFill>
                  <a:schemeClr val="tx1">
                    <a:tint val="75000"/>
                  </a:schemeClr>
                </a:solidFill>
              </a:defRPr>
            </a:lvl5pPr>
            <a:lvl6pPr marL="2993050" indent="0" algn="ctr">
              <a:buNone/>
              <a:defRPr>
                <a:solidFill>
                  <a:schemeClr val="tx1">
                    <a:tint val="75000"/>
                  </a:schemeClr>
                </a:solidFill>
              </a:defRPr>
            </a:lvl6pPr>
            <a:lvl7pPr marL="3591656" indent="0" algn="ctr">
              <a:buNone/>
              <a:defRPr>
                <a:solidFill>
                  <a:schemeClr val="tx1">
                    <a:tint val="75000"/>
                  </a:schemeClr>
                </a:solidFill>
              </a:defRPr>
            </a:lvl7pPr>
            <a:lvl8pPr marL="4190265" indent="0" algn="ctr">
              <a:buNone/>
              <a:defRPr>
                <a:solidFill>
                  <a:schemeClr val="tx1">
                    <a:tint val="75000"/>
                  </a:schemeClr>
                </a:solidFill>
              </a:defRPr>
            </a:lvl8pPr>
            <a:lvl9pPr marL="4788870" indent="0" algn="ctr">
              <a:buNone/>
              <a:defRPr>
                <a:solidFill>
                  <a:schemeClr val="tx1">
                    <a:tint val="75000"/>
                  </a:schemeClr>
                </a:solidFill>
              </a:defRPr>
            </a:lvl9pPr>
          </a:lstStyle>
          <a:p>
            <a:r>
              <a:rPr lang="en-US" dirty="0" smtClean="0"/>
              <a:t>Click to edit Master subtitle style</a:t>
            </a:r>
            <a:endParaRPr lang="en-US" dirty="0"/>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34905" y="6096000"/>
            <a:ext cx="3080999" cy="487680"/>
          </a:xfrm>
          <a:prstGeom prst="rect">
            <a:avLst/>
          </a:prstGeom>
        </p:spPr>
      </p:pic>
    </p:spTree>
    <p:extLst>
      <p:ext uri="{BB962C8B-B14F-4D97-AF65-F5344CB8AC3E}">
        <p14:creationId xmlns:p14="http://schemas.microsoft.com/office/powerpoint/2010/main" val="32472598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buClr>
                <a:schemeClr val="tx2">
                  <a:lumMod val="60000"/>
                  <a:lumOff val="40000"/>
                </a:schemeClr>
              </a:buClr>
              <a:defRPr/>
            </a:lvl1pPr>
            <a:lvl2pPr>
              <a:buClr>
                <a:schemeClr val="tx2">
                  <a:lumMod val="60000"/>
                  <a:lumOff val="40000"/>
                </a:schemeClr>
              </a:buClr>
              <a:defRPr/>
            </a:lvl2pPr>
            <a:lvl3pPr>
              <a:buClr>
                <a:schemeClr val="tx2">
                  <a:lumMod val="60000"/>
                  <a:lumOff val="40000"/>
                </a:schemeClr>
              </a:buClr>
              <a:defRPr/>
            </a:lvl3pPr>
            <a:lvl4pPr>
              <a:buClr>
                <a:schemeClr val="tx2">
                  <a:lumMod val="60000"/>
                  <a:lumOff val="40000"/>
                </a:schemeClr>
              </a:buClr>
              <a:defRPr/>
            </a:lvl4pPr>
            <a:lvl5pPr>
              <a:buClr>
                <a:schemeClr val="tx2">
                  <a:lumMod val="60000"/>
                  <a:lumOff val="40000"/>
                </a:schemeClr>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Slide Number Placeholder 7"/>
          <p:cNvSpPr>
            <a:spLocks noGrp="1"/>
          </p:cNvSpPr>
          <p:nvPr>
            <p:ph type="sldNum" sz="quarter" idx="11"/>
          </p:nvPr>
        </p:nvSpPr>
        <p:spPr/>
        <p:txBody>
          <a:bodyPr/>
          <a:lstStyle/>
          <a:p>
            <a:fld id="{028F6CB6-376B-4822-816C-FE7F9E5510A1}" type="slidenum">
              <a:rPr lang="en-US" smtClean="0">
                <a:solidFill>
                  <a:srgbClr val="4F81BD">
                    <a:lumMod val="60000"/>
                    <a:lumOff val="40000"/>
                  </a:srgbClr>
                </a:solidFill>
              </a:rPr>
              <a:pPr/>
              <a:t>‹#›</a:t>
            </a:fld>
            <a:endParaRPr lang="en-US" dirty="0">
              <a:solidFill>
                <a:srgbClr val="4F81BD">
                  <a:lumMod val="60000"/>
                  <a:lumOff val="40000"/>
                </a:srgbClr>
              </a:solidFill>
            </a:endParaRPr>
          </a:p>
        </p:txBody>
      </p:sp>
    </p:spTree>
    <p:extLst>
      <p:ext uri="{BB962C8B-B14F-4D97-AF65-F5344CB8AC3E}">
        <p14:creationId xmlns:p14="http://schemas.microsoft.com/office/powerpoint/2010/main" val="18247430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lIns="0" rIns="0"/>
          <a:lstStyle/>
          <a:p>
            <a:r>
              <a:rPr lang="en-US" smtClean="0"/>
              <a:t>Click to edit Master title style</a:t>
            </a:r>
            <a:endParaRPr lang="en-US"/>
          </a:p>
        </p:txBody>
      </p:sp>
      <p:sp>
        <p:nvSpPr>
          <p:cNvPr id="7" name="Slide Number Placeholder 6"/>
          <p:cNvSpPr>
            <a:spLocks noGrp="1"/>
          </p:cNvSpPr>
          <p:nvPr>
            <p:ph type="sldNum" sz="quarter" idx="11"/>
          </p:nvPr>
        </p:nvSpPr>
        <p:spPr/>
        <p:txBody>
          <a:bodyPr/>
          <a:lstStyle/>
          <a:p>
            <a:fld id="{028F6CB6-376B-4822-816C-FE7F9E5510A1}" type="slidenum">
              <a:rPr lang="en-US" smtClean="0">
                <a:solidFill>
                  <a:srgbClr val="4F81BD">
                    <a:lumMod val="60000"/>
                    <a:lumOff val="40000"/>
                  </a:srgbClr>
                </a:solidFill>
              </a:rPr>
              <a:pPr/>
              <a:t>‹#›</a:t>
            </a:fld>
            <a:endParaRPr lang="en-US" dirty="0">
              <a:solidFill>
                <a:srgbClr val="4F81BD">
                  <a:lumMod val="60000"/>
                  <a:lumOff val="40000"/>
                </a:srgbClr>
              </a:solidFill>
            </a:endParaRPr>
          </a:p>
        </p:txBody>
      </p:sp>
    </p:spTree>
    <p:extLst>
      <p:ext uri="{BB962C8B-B14F-4D97-AF65-F5344CB8AC3E}">
        <p14:creationId xmlns:p14="http://schemas.microsoft.com/office/powerpoint/2010/main" val="12575975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8092" y="413792"/>
            <a:ext cx="10945654"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608092" y="1600201"/>
            <a:ext cx="5371478"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82268" y="1600201"/>
            <a:ext cx="5371478"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2/09/2011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430303" y="6021307"/>
            <a:ext cx="1962674" cy="671279"/>
          </a:xfrm>
          <a:prstGeom prst="rect">
            <a:avLst/>
          </a:prstGeom>
          <a:noFill/>
        </p:spPr>
      </p:pic>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fld id="{028F6CB6-376B-4822-816C-FE7F9E5510A1}" type="slidenum">
              <a:rPr lang="en-US" smtClean="0">
                <a:solidFill>
                  <a:srgbClr val="4F81BD">
                    <a:lumMod val="60000"/>
                    <a:lumOff val="40000"/>
                  </a:srgbClr>
                </a:solidFill>
              </a:rPr>
              <a:pPr/>
              <a:t>‹#›</a:t>
            </a:fld>
            <a:endParaRPr lang="en-US" dirty="0">
              <a:solidFill>
                <a:srgbClr val="4F81BD">
                  <a:lumMod val="60000"/>
                  <a:lumOff val="40000"/>
                </a:srgbClr>
              </a:solidFill>
            </a:endParaRPr>
          </a:p>
        </p:txBody>
      </p:sp>
    </p:spTree>
    <p:extLst>
      <p:ext uri="{BB962C8B-B14F-4D97-AF65-F5344CB8AC3E}">
        <p14:creationId xmlns:p14="http://schemas.microsoft.com/office/powerpoint/2010/main" val="1281002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010082" y="798534"/>
            <a:ext cx="8354930" cy="4281487"/>
          </a:xfrm>
        </p:spPr>
        <p:txBody>
          <a:bodyPr/>
          <a:lstStyle/>
          <a:p>
            <a:endParaRPr lang="en-US"/>
          </a:p>
        </p:txBody>
      </p:sp>
      <p:sp>
        <p:nvSpPr>
          <p:cNvPr id="4" name="Date Placeholder 3"/>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
        <p:nvSpPr>
          <p:cNvPr id="2" name="Title 1"/>
          <p:cNvSpPr>
            <a:spLocks noGrp="1"/>
          </p:cNvSpPr>
          <p:nvPr>
            <p:ph type="ctrTitle" hasCustomPrompt="1"/>
          </p:nvPr>
        </p:nvSpPr>
        <p:spPr>
          <a:xfrm>
            <a:off x="617824" y="4753233"/>
            <a:ext cx="5168781" cy="1470025"/>
          </a:xfrm>
        </p:spPr>
        <p:txBody>
          <a:bodyPr/>
          <a:lstStyle/>
          <a:p>
            <a:r>
              <a:rPr lang="en-US" dirty="0" smtClean="0"/>
              <a:t>Main title</a:t>
            </a:r>
            <a:endParaRPr lang="en-US" dirty="0"/>
          </a:p>
        </p:txBody>
      </p:sp>
    </p:spTree>
    <p:extLst>
      <p:ext uri="{BB962C8B-B14F-4D97-AF65-F5344CB8AC3E}">
        <p14:creationId xmlns:p14="http://schemas.microsoft.com/office/powerpoint/2010/main" val="1301054873"/>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AU" dirty="0" smtClean="0"/>
              <a:t>Click to edit </a:t>
            </a:r>
            <a:br>
              <a:rPr lang="en-AU" dirty="0" smtClean="0"/>
            </a:br>
            <a:r>
              <a:rPr lang="en-AU" dirty="0" smtClean="0"/>
              <a:t>Master title style</a:t>
            </a:r>
            <a:endParaRPr lang="en-US" dirty="0"/>
          </a:p>
        </p:txBody>
      </p:sp>
      <p:sp>
        <p:nvSpPr>
          <p:cNvPr id="3" name="Content Placeholder 2"/>
          <p:cNvSpPr>
            <a:spLocks noGrp="1"/>
          </p:cNvSpPr>
          <p:nvPr>
            <p:ph idx="1"/>
          </p:nvPr>
        </p:nvSpPr>
        <p:spPr/>
        <p:txBody>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Date Placeholder 3"/>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979426287"/>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AU" dirty="0" smtClean="0"/>
              <a:t>Click to edit Master </a:t>
            </a:r>
            <a:br>
              <a:rPr lang="en-AU" dirty="0" smtClean="0"/>
            </a:br>
            <a:r>
              <a:rPr lang="en-AU" dirty="0" smtClean="0"/>
              <a:t>title style </a:t>
            </a:r>
            <a:endParaRPr lang="en-US" dirty="0"/>
          </a:p>
        </p:txBody>
      </p:sp>
      <p:sp>
        <p:nvSpPr>
          <p:cNvPr id="3" name="Text Placeholder 2"/>
          <p:cNvSpPr>
            <a:spLocks noGrp="1"/>
          </p:cNvSpPr>
          <p:nvPr>
            <p:ph type="body" idx="1"/>
          </p:nvPr>
        </p:nvSpPr>
        <p:spPr>
          <a:xfrm>
            <a:off x="608093" y="1794769"/>
            <a:ext cx="5373591" cy="639763"/>
          </a:xfrm>
        </p:spPr>
        <p:txBody>
          <a:bodyPr anchor="b"/>
          <a:lstStyle>
            <a:lvl1pPr marL="0" indent="0">
              <a:buNone/>
              <a:defRPr sz="3100" b="0">
                <a:latin typeface="Rockwell"/>
                <a:cs typeface="Rockwell"/>
              </a:defRPr>
            </a:lvl1pPr>
            <a:lvl2pPr marL="598709" indent="0">
              <a:buNone/>
              <a:defRPr sz="2700" b="1"/>
            </a:lvl2pPr>
            <a:lvl3pPr marL="1197417" indent="0">
              <a:buNone/>
              <a:defRPr sz="2400" b="1"/>
            </a:lvl3pPr>
            <a:lvl4pPr marL="1796120" indent="0">
              <a:buNone/>
              <a:defRPr sz="2100" b="1"/>
            </a:lvl4pPr>
            <a:lvl5pPr marL="2394833" indent="0">
              <a:buNone/>
              <a:defRPr sz="2100" b="1"/>
            </a:lvl5pPr>
            <a:lvl6pPr marL="2993543" indent="0">
              <a:buNone/>
              <a:defRPr sz="2100" b="1"/>
            </a:lvl6pPr>
            <a:lvl7pPr marL="3592247" indent="0">
              <a:buNone/>
              <a:defRPr sz="2100" b="1"/>
            </a:lvl7pPr>
            <a:lvl8pPr marL="4190956" indent="0">
              <a:buNone/>
              <a:defRPr sz="2100" b="1"/>
            </a:lvl8pPr>
            <a:lvl9pPr marL="4789660" indent="0">
              <a:buNone/>
              <a:defRPr sz="2100" b="1"/>
            </a:lvl9pPr>
          </a:lstStyle>
          <a:p>
            <a:pPr lvl="0"/>
            <a:r>
              <a:rPr lang="en-AU" dirty="0" smtClean="0"/>
              <a:t>Click to edit Master text</a:t>
            </a:r>
          </a:p>
        </p:txBody>
      </p:sp>
      <p:sp>
        <p:nvSpPr>
          <p:cNvPr id="4" name="Content Placeholder 3"/>
          <p:cNvSpPr>
            <a:spLocks noGrp="1"/>
          </p:cNvSpPr>
          <p:nvPr>
            <p:ph sz="half" idx="2"/>
          </p:nvPr>
        </p:nvSpPr>
        <p:spPr>
          <a:xfrm>
            <a:off x="608093" y="2449709"/>
            <a:ext cx="5373591" cy="3676473"/>
          </a:xfrm>
        </p:spPr>
        <p:txBody>
          <a:bodyPr>
            <a:normAutofit/>
          </a:bodyPr>
          <a:lstStyle>
            <a:lvl1pPr>
              <a:defRPr sz="2700"/>
            </a:lvl1pPr>
            <a:lvl2pPr>
              <a:defRPr sz="2700"/>
            </a:lvl2pPr>
            <a:lvl3pPr>
              <a:defRPr sz="2700"/>
            </a:lvl3pPr>
            <a:lvl4pPr>
              <a:defRPr sz="2700"/>
            </a:lvl4pPr>
            <a:lvl5pPr>
              <a:defRPr sz="2700"/>
            </a:lvl5pPr>
            <a:lvl6pPr>
              <a:defRPr sz="2100"/>
            </a:lvl6pPr>
            <a:lvl7pPr>
              <a:defRPr sz="2100"/>
            </a:lvl7pPr>
            <a:lvl8pPr>
              <a:defRPr sz="2100"/>
            </a:lvl8pPr>
            <a:lvl9pPr>
              <a:defRPr sz="21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Content Placeholder 5"/>
          <p:cNvSpPr>
            <a:spLocks noGrp="1"/>
          </p:cNvSpPr>
          <p:nvPr>
            <p:ph sz="quarter" idx="4"/>
          </p:nvPr>
        </p:nvSpPr>
        <p:spPr>
          <a:xfrm>
            <a:off x="6178046" y="1535134"/>
            <a:ext cx="5375703" cy="2477215"/>
          </a:xfrm>
        </p:spPr>
        <p:txBody>
          <a:bodyPr>
            <a:normAutofit/>
          </a:bodyPr>
          <a:lstStyle>
            <a:lvl1pPr>
              <a:defRPr sz="2700"/>
            </a:lvl1pPr>
            <a:lvl2pPr>
              <a:defRPr sz="2700"/>
            </a:lvl2pPr>
            <a:lvl3pPr>
              <a:defRPr sz="2700"/>
            </a:lvl3pPr>
            <a:lvl4pPr>
              <a:defRPr sz="2700"/>
            </a:lvl4pPr>
            <a:lvl5pPr>
              <a:defRPr sz="2700"/>
            </a:lvl5pPr>
            <a:lvl6pPr>
              <a:defRPr sz="2100"/>
            </a:lvl6pPr>
            <a:lvl7pPr>
              <a:defRPr sz="2100"/>
            </a:lvl7pPr>
            <a:lvl8pPr>
              <a:defRPr sz="2100"/>
            </a:lvl8pPr>
            <a:lvl9pPr>
              <a:defRPr sz="2100"/>
            </a:lvl9pPr>
          </a:lstStyle>
          <a:p>
            <a:pPr lvl="0"/>
            <a:endParaRPr lang="en-US" dirty="0"/>
          </a:p>
        </p:txBody>
      </p:sp>
      <p:sp>
        <p:nvSpPr>
          <p:cNvPr id="7" name="Date Placeholder 6"/>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8" name="Footer Placeholder 7"/>
          <p:cNvSpPr>
            <a:spLocks noGrp="1"/>
          </p:cNvSpPr>
          <p:nvPr>
            <p:ph type="ftr" sz="quarter" idx="11"/>
          </p:nvPr>
        </p:nvSpPr>
        <p:spPr/>
        <p:txBody>
          <a:bodyPr/>
          <a:lstStyle/>
          <a:p>
            <a:endParaRPr lang="en-US">
              <a:solidFill>
                <a:srgbClr val="000000">
                  <a:tint val="75000"/>
                </a:srgbClr>
              </a:solidFill>
            </a:endParaRPr>
          </a:p>
        </p:txBody>
      </p:sp>
      <p:sp>
        <p:nvSpPr>
          <p:cNvPr id="9" name="Slide Number Placeholder 8"/>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
        <p:nvSpPr>
          <p:cNvPr id="10" name="Content Placeholder 5"/>
          <p:cNvSpPr>
            <a:spLocks noGrp="1"/>
          </p:cNvSpPr>
          <p:nvPr>
            <p:ph sz="quarter" idx="13"/>
          </p:nvPr>
        </p:nvSpPr>
        <p:spPr>
          <a:xfrm>
            <a:off x="6178046" y="4214387"/>
            <a:ext cx="2537940" cy="1911776"/>
          </a:xfrm>
        </p:spPr>
        <p:txBody>
          <a:bodyPr>
            <a:normAutofit/>
          </a:bodyPr>
          <a:lstStyle>
            <a:lvl1pPr>
              <a:defRPr sz="2700"/>
            </a:lvl1pPr>
            <a:lvl2pPr>
              <a:defRPr sz="2700"/>
            </a:lvl2pPr>
            <a:lvl3pPr>
              <a:defRPr sz="2700"/>
            </a:lvl3pPr>
            <a:lvl4pPr>
              <a:defRPr sz="2700"/>
            </a:lvl4pPr>
            <a:lvl5pPr>
              <a:defRPr sz="2700"/>
            </a:lvl5pPr>
            <a:lvl6pPr>
              <a:defRPr sz="2100"/>
            </a:lvl6pPr>
            <a:lvl7pPr>
              <a:defRPr sz="2100"/>
            </a:lvl7pPr>
            <a:lvl8pPr>
              <a:defRPr sz="2100"/>
            </a:lvl8pPr>
            <a:lvl9pPr>
              <a:defRPr sz="2100"/>
            </a:lvl9pPr>
          </a:lstStyle>
          <a:p>
            <a:pPr lvl="0"/>
            <a:endParaRPr lang="en-US" dirty="0"/>
          </a:p>
        </p:txBody>
      </p:sp>
      <p:sp>
        <p:nvSpPr>
          <p:cNvPr id="11" name="Content Placeholder 5"/>
          <p:cNvSpPr>
            <a:spLocks noGrp="1"/>
          </p:cNvSpPr>
          <p:nvPr>
            <p:ph sz="quarter" idx="14"/>
          </p:nvPr>
        </p:nvSpPr>
        <p:spPr>
          <a:xfrm>
            <a:off x="9015809" y="4214387"/>
            <a:ext cx="2537940" cy="1911776"/>
          </a:xfrm>
        </p:spPr>
        <p:txBody>
          <a:bodyPr>
            <a:normAutofit/>
          </a:bodyPr>
          <a:lstStyle>
            <a:lvl1pPr>
              <a:defRPr sz="2700"/>
            </a:lvl1pPr>
            <a:lvl2pPr>
              <a:defRPr sz="2700"/>
            </a:lvl2pPr>
            <a:lvl3pPr>
              <a:defRPr sz="2700"/>
            </a:lvl3pPr>
            <a:lvl4pPr>
              <a:defRPr sz="2700"/>
            </a:lvl4pPr>
            <a:lvl5pPr>
              <a:defRPr sz="2700"/>
            </a:lvl5pPr>
            <a:lvl6pPr>
              <a:defRPr sz="2100"/>
            </a:lvl6pPr>
            <a:lvl7pPr>
              <a:defRPr sz="2100"/>
            </a:lvl7pPr>
            <a:lvl8pPr>
              <a:defRPr sz="2100"/>
            </a:lvl8pPr>
            <a:lvl9pPr>
              <a:defRPr sz="2100"/>
            </a:lvl9pPr>
          </a:lstStyle>
          <a:p>
            <a:pPr lvl="0"/>
            <a:endParaRPr lang="en-US" dirty="0"/>
          </a:p>
        </p:txBody>
      </p:sp>
    </p:spTree>
    <p:extLst>
      <p:ext uri="{BB962C8B-B14F-4D97-AF65-F5344CB8AC3E}">
        <p14:creationId xmlns:p14="http://schemas.microsoft.com/office/powerpoint/2010/main" val="607144023"/>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AU" dirty="0" smtClean="0"/>
              <a:t>Click to edit </a:t>
            </a:r>
            <a:br>
              <a:rPr lang="en-AU" dirty="0" smtClean="0"/>
            </a:br>
            <a:r>
              <a:rPr lang="en-AU" dirty="0" smtClean="0"/>
              <a:t>Master title style</a:t>
            </a:r>
            <a:endParaRPr lang="en-US" dirty="0"/>
          </a:p>
        </p:txBody>
      </p:sp>
      <p:sp>
        <p:nvSpPr>
          <p:cNvPr id="3" name="Date Placeholder 2"/>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4" name="Footer Placeholder 3"/>
          <p:cNvSpPr>
            <a:spLocks noGrp="1"/>
          </p:cNvSpPr>
          <p:nvPr>
            <p:ph type="ftr" sz="quarter" idx="11"/>
          </p:nvPr>
        </p:nvSpPr>
        <p:spPr/>
        <p:txBody>
          <a:bodyPr/>
          <a:lstStyle/>
          <a:p>
            <a:endParaRPr lang="en-US">
              <a:solidFill>
                <a:srgbClr val="000000">
                  <a:tint val="75000"/>
                </a:srgbClr>
              </a:solidFill>
            </a:endParaRPr>
          </a:p>
        </p:txBody>
      </p:sp>
      <p:sp>
        <p:nvSpPr>
          <p:cNvPr id="5" name="Slide Number Placeholder 4"/>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
        <p:nvSpPr>
          <p:cNvPr id="6" name="Text Placeholder 2"/>
          <p:cNvSpPr>
            <a:spLocks noGrp="1"/>
          </p:cNvSpPr>
          <p:nvPr>
            <p:ph idx="1" hasCustomPrompt="1"/>
          </p:nvPr>
        </p:nvSpPr>
        <p:spPr>
          <a:xfrm>
            <a:off x="608092" y="1818541"/>
            <a:ext cx="10945654" cy="4307627"/>
          </a:xfrm>
          <a:prstGeom prst="rect">
            <a:avLst/>
          </a:prstGeom>
        </p:spPr>
        <p:txBody>
          <a:bodyPr vert="horz" lIns="119744" tIns="59873" rIns="119744" bIns="59873" rtlCol="0">
            <a:normAutofit/>
          </a:bodyPr>
          <a:lstStyle>
            <a:lvl1pPr>
              <a:buFontTx/>
              <a:buNone/>
              <a:defRPr sz="2700">
                <a:latin typeface="Segoe"/>
                <a:cs typeface="Segoe"/>
              </a:defRPr>
            </a:lvl1pPr>
            <a:lvl2pPr>
              <a:defRPr sz="2700">
                <a:latin typeface="Segoe"/>
                <a:cs typeface="Segoe"/>
              </a:defRPr>
            </a:lvl2pPr>
            <a:lvl3pPr>
              <a:buFontTx/>
              <a:buNone/>
              <a:defRPr sz="2700">
                <a:latin typeface="Segoe"/>
                <a:cs typeface="Segoe"/>
              </a:defRPr>
            </a:lvl3pPr>
            <a:lvl4pPr>
              <a:defRPr sz="2700">
                <a:latin typeface="Segoe"/>
                <a:cs typeface="Segoe"/>
              </a:defRPr>
            </a:lvl4pPr>
            <a:lvl5pPr>
              <a:defRPr sz="2700">
                <a:latin typeface="Segoe"/>
                <a:cs typeface="Segoe"/>
              </a:defRPr>
            </a:lvl5pPr>
          </a:lstStyle>
          <a:p>
            <a:pPr lvl="0"/>
            <a:r>
              <a:rPr lang="en-US" dirty="0" smtClean="0"/>
              <a:t>Click to edit Master text styles</a:t>
            </a:r>
          </a:p>
        </p:txBody>
      </p:sp>
    </p:spTree>
    <p:extLst>
      <p:ext uri="{BB962C8B-B14F-4D97-AF65-F5344CB8AC3E}">
        <p14:creationId xmlns:p14="http://schemas.microsoft.com/office/powerpoint/2010/main" val="1213841921"/>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3" name="Footer Placeholder 2"/>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
        <p:nvSpPr>
          <p:cNvPr id="5" name="Title 1"/>
          <p:cNvSpPr>
            <a:spLocks noGrp="1"/>
          </p:cNvSpPr>
          <p:nvPr>
            <p:ph type="title" hasCustomPrompt="1"/>
          </p:nvPr>
        </p:nvSpPr>
        <p:spPr>
          <a:xfrm>
            <a:off x="7639741" y="4041214"/>
            <a:ext cx="3914005" cy="1681825"/>
          </a:xfrm>
        </p:spPr>
        <p:txBody>
          <a:bodyPr/>
          <a:lstStyle>
            <a:lvl1pPr>
              <a:defRPr sz="3100" baseline="0"/>
            </a:lvl1pPr>
          </a:lstStyle>
          <a:p>
            <a:r>
              <a:rPr lang="en-AU" dirty="0" smtClean="0"/>
              <a:t>DIVIDER PAGE</a:t>
            </a:r>
            <a:br>
              <a:rPr lang="en-AU" dirty="0" smtClean="0"/>
            </a:br>
            <a:endParaRPr lang="en-US" dirty="0"/>
          </a:p>
        </p:txBody>
      </p:sp>
      <p:sp>
        <p:nvSpPr>
          <p:cNvPr id="7" name="Picture Placeholder 6"/>
          <p:cNvSpPr>
            <a:spLocks noGrp="1"/>
          </p:cNvSpPr>
          <p:nvPr>
            <p:ph type="pic" sz="quarter" idx="13"/>
          </p:nvPr>
        </p:nvSpPr>
        <p:spPr>
          <a:xfrm>
            <a:off x="745336" y="1135065"/>
            <a:ext cx="6155382" cy="4587875"/>
          </a:xfrm>
        </p:spPr>
        <p:txBody>
          <a:bodyPr/>
          <a:lstStyle/>
          <a:p>
            <a:endParaRPr lang="en-US"/>
          </a:p>
        </p:txBody>
      </p:sp>
    </p:spTree>
    <p:extLst>
      <p:ext uri="{BB962C8B-B14F-4D97-AF65-F5344CB8AC3E}">
        <p14:creationId xmlns:p14="http://schemas.microsoft.com/office/powerpoint/2010/main" val="4268224542"/>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3" name="Footer Placeholder 2"/>
          <p:cNvSpPr>
            <a:spLocks noGrp="1"/>
          </p:cNvSpPr>
          <p:nvPr>
            <p:ph type="ftr" sz="quarter" idx="11"/>
          </p:nvPr>
        </p:nvSpPr>
        <p:spPr/>
        <p:txBody>
          <a:bodyPr/>
          <a:lstStyle/>
          <a:p>
            <a:endParaRPr lang="en-US" dirty="0">
              <a:solidFill>
                <a:srgbClr val="000000">
                  <a:tint val="75000"/>
                </a:srgbClr>
              </a:solidFill>
            </a:endParaRPr>
          </a:p>
        </p:txBody>
      </p:sp>
      <p:sp>
        <p:nvSpPr>
          <p:cNvPr id="4" name="Slide Number Placeholder 3"/>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
        <p:nvSpPr>
          <p:cNvPr id="5" name="Title 1"/>
          <p:cNvSpPr>
            <a:spLocks noGrp="1"/>
          </p:cNvSpPr>
          <p:nvPr>
            <p:ph type="title" hasCustomPrompt="1"/>
          </p:nvPr>
        </p:nvSpPr>
        <p:spPr>
          <a:xfrm>
            <a:off x="7639741" y="4041214"/>
            <a:ext cx="3914005" cy="1681825"/>
          </a:xfrm>
        </p:spPr>
        <p:txBody>
          <a:bodyPr/>
          <a:lstStyle>
            <a:lvl1pPr>
              <a:defRPr sz="3100" baseline="0"/>
            </a:lvl1pPr>
          </a:lstStyle>
          <a:p>
            <a:r>
              <a:rPr lang="en-AU" dirty="0" smtClean="0"/>
              <a:t>DIVIDER PAGE</a:t>
            </a:r>
            <a:br>
              <a:rPr lang="en-AU" dirty="0" smtClean="0"/>
            </a:br>
            <a:endParaRPr lang="en-US" dirty="0"/>
          </a:p>
        </p:txBody>
      </p:sp>
      <p:sp>
        <p:nvSpPr>
          <p:cNvPr id="7" name="Picture Placeholder 6"/>
          <p:cNvSpPr>
            <a:spLocks noGrp="1"/>
          </p:cNvSpPr>
          <p:nvPr>
            <p:ph type="pic" sz="quarter" idx="13"/>
          </p:nvPr>
        </p:nvSpPr>
        <p:spPr>
          <a:xfrm>
            <a:off x="745336" y="1135065"/>
            <a:ext cx="6155382" cy="4587875"/>
          </a:xfrm>
        </p:spPr>
        <p:txBody>
          <a:bodyPr/>
          <a:lstStyle/>
          <a:p>
            <a:endParaRPr lang="en-US"/>
          </a:p>
        </p:txBody>
      </p:sp>
    </p:spTree>
    <p:extLst>
      <p:ext uri="{BB962C8B-B14F-4D97-AF65-F5344CB8AC3E}">
        <p14:creationId xmlns:p14="http://schemas.microsoft.com/office/powerpoint/2010/main" val="3764274999"/>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52607" y="1131291"/>
            <a:ext cx="4001161" cy="684592"/>
          </a:xfrm>
        </p:spPr>
        <p:txBody>
          <a:bodyPr anchor="t"/>
          <a:lstStyle>
            <a:lvl1pPr algn="l">
              <a:defRPr sz="2700" b="0"/>
            </a:lvl1pPr>
          </a:lstStyle>
          <a:p>
            <a:r>
              <a:rPr lang="en-AU" dirty="0" smtClean="0"/>
              <a:t>Click to edit Master title style</a:t>
            </a:r>
            <a:endParaRPr lang="en-US" dirty="0"/>
          </a:p>
        </p:txBody>
      </p:sp>
      <p:sp>
        <p:nvSpPr>
          <p:cNvPr id="3" name="Content Placeholder 2"/>
          <p:cNvSpPr>
            <a:spLocks noGrp="1"/>
          </p:cNvSpPr>
          <p:nvPr>
            <p:ph idx="1" hasCustomPrompt="1"/>
          </p:nvPr>
        </p:nvSpPr>
        <p:spPr>
          <a:xfrm>
            <a:off x="745336" y="750507"/>
            <a:ext cx="6510498" cy="5375656"/>
          </a:xfrm>
        </p:spPr>
        <p:txBody>
          <a:bodyPr>
            <a:normAutofit/>
          </a:bodyPr>
          <a:lstStyle>
            <a:lvl1pPr>
              <a:defRPr sz="2700"/>
            </a:lvl1pPr>
            <a:lvl2pPr>
              <a:buNone/>
              <a:defRPr sz="2700"/>
            </a:lvl2pPr>
            <a:lvl3pPr>
              <a:buNone/>
              <a:defRPr sz="2700"/>
            </a:lvl3pPr>
            <a:lvl4pPr>
              <a:buNone/>
              <a:defRPr sz="2700"/>
            </a:lvl4pPr>
            <a:lvl5pPr>
              <a:buNone/>
              <a:defRPr sz="2700"/>
            </a:lvl5pPr>
            <a:lvl6pPr>
              <a:defRPr sz="2700"/>
            </a:lvl6pPr>
            <a:lvl7pPr>
              <a:defRPr sz="2700"/>
            </a:lvl7pPr>
            <a:lvl8pPr>
              <a:defRPr sz="2700"/>
            </a:lvl8pPr>
            <a:lvl9pPr>
              <a:defRPr sz="2700"/>
            </a:lvl9pPr>
          </a:lstStyle>
          <a:p>
            <a:pPr lvl="0"/>
            <a:r>
              <a:rPr lang="en-AU" dirty="0" smtClean="0"/>
              <a:t>Picture</a:t>
            </a:r>
          </a:p>
        </p:txBody>
      </p:sp>
      <p:sp>
        <p:nvSpPr>
          <p:cNvPr id="4" name="Text Placeholder 3"/>
          <p:cNvSpPr>
            <a:spLocks noGrp="1"/>
          </p:cNvSpPr>
          <p:nvPr>
            <p:ph type="body" sz="half" idx="2"/>
          </p:nvPr>
        </p:nvSpPr>
        <p:spPr>
          <a:xfrm>
            <a:off x="7552607" y="1828159"/>
            <a:ext cx="4001161" cy="4298004"/>
          </a:xfrm>
        </p:spPr>
        <p:txBody>
          <a:bodyPr/>
          <a:lstStyle>
            <a:lvl1pPr marL="0" indent="0">
              <a:buNone/>
              <a:defRPr sz="1900"/>
            </a:lvl1pPr>
            <a:lvl2pPr marL="598709" indent="0">
              <a:buNone/>
              <a:defRPr sz="1600"/>
            </a:lvl2pPr>
            <a:lvl3pPr marL="1197417" indent="0">
              <a:buNone/>
              <a:defRPr sz="1300"/>
            </a:lvl3pPr>
            <a:lvl4pPr marL="1796120" indent="0">
              <a:buNone/>
              <a:defRPr sz="1200"/>
            </a:lvl4pPr>
            <a:lvl5pPr marL="2394833" indent="0">
              <a:buNone/>
              <a:defRPr sz="1200"/>
            </a:lvl5pPr>
            <a:lvl6pPr marL="2993543" indent="0">
              <a:buNone/>
              <a:defRPr sz="1200"/>
            </a:lvl6pPr>
            <a:lvl7pPr marL="3592247" indent="0">
              <a:buNone/>
              <a:defRPr sz="1200"/>
            </a:lvl7pPr>
            <a:lvl8pPr marL="4190956" indent="0">
              <a:buNone/>
              <a:defRPr sz="1200"/>
            </a:lvl8pPr>
            <a:lvl9pPr marL="4789660" indent="0">
              <a:buNone/>
              <a:defRPr sz="1200"/>
            </a:lvl9pPr>
          </a:lstStyle>
          <a:p>
            <a:pPr lvl="0"/>
            <a:r>
              <a:rPr lang="en-AU" dirty="0" smtClean="0"/>
              <a:t>Click to edit Master text styles</a:t>
            </a:r>
          </a:p>
        </p:txBody>
      </p:sp>
      <p:sp>
        <p:nvSpPr>
          <p:cNvPr id="5" name="Date Placeholder 4"/>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352127772"/>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745338" y="952568"/>
            <a:ext cx="10643891" cy="5128467"/>
          </a:xfrm>
        </p:spPr>
        <p:txBody>
          <a:bodyPr/>
          <a:lstStyle>
            <a:lvl1pPr marL="0" indent="0">
              <a:buNone/>
              <a:defRPr sz="4300"/>
            </a:lvl1pPr>
            <a:lvl2pPr marL="598709" indent="0">
              <a:buNone/>
              <a:defRPr sz="3700"/>
            </a:lvl2pPr>
            <a:lvl3pPr marL="1197417" indent="0">
              <a:buNone/>
              <a:defRPr sz="3100"/>
            </a:lvl3pPr>
            <a:lvl4pPr marL="1796120" indent="0">
              <a:buNone/>
              <a:defRPr sz="2700"/>
            </a:lvl4pPr>
            <a:lvl5pPr marL="2394833" indent="0">
              <a:buNone/>
              <a:defRPr sz="2700"/>
            </a:lvl5pPr>
            <a:lvl6pPr marL="2993543" indent="0">
              <a:buNone/>
              <a:defRPr sz="2700"/>
            </a:lvl6pPr>
            <a:lvl7pPr marL="3592247" indent="0">
              <a:buNone/>
              <a:defRPr sz="2700"/>
            </a:lvl7pPr>
            <a:lvl8pPr marL="4190956" indent="0">
              <a:buNone/>
              <a:defRPr sz="2700"/>
            </a:lvl8pPr>
            <a:lvl9pPr marL="4789660" indent="0">
              <a:buNone/>
              <a:defRPr sz="2700"/>
            </a:lvl9pPr>
          </a:lstStyle>
          <a:p>
            <a:endParaRPr lang="en-US"/>
          </a:p>
        </p:txBody>
      </p:sp>
      <p:sp>
        <p:nvSpPr>
          <p:cNvPr id="5" name="Date Placeholder 4"/>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575356803"/>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AU" dirty="0" smtClean="0"/>
              <a:t>Click to edit </a:t>
            </a:r>
            <a:br>
              <a:rPr lang="en-AU" dirty="0" smtClean="0"/>
            </a:br>
            <a:r>
              <a:rPr lang="en-AU" dirty="0" smtClean="0"/>
              <a:t>Master title style</a:t>
            </a:r>
            <a:endParaRPr lang="en-US" dirty="0"/>
          </a:p>
        </p:txBody>
      </p:sp>
      <p:sp>
        <p:nvSpPr>
          <p:cNvPr id="3" name="Date Placeholder 2"/>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dirty="0">
              <a:solidFill>
                <a:srgbClr val="000000">
                  <a:tint val="75000"/>
                </a:srgbClr>
              </a:solidFill>
            </a:endParaRPr>
          </a:p>
        </p:txBody>
      </p:sp>
      <p:sp>
        <p:nvSpPr>
          <p:cNvPr id="4" name="Footer Placeholder 3"/>
          <p:cNvSpPr>
            <a:spLocks noGrp="1"/>
          </p:cNvSpPr>
          <p:nvPr>
            <p:ph type="ftr" sz="quarter" idx="11"/>
          </p:nvPr>
        </p:nvSpPr>
        <p:spPr/>
        <p:txBody>
          <a:bodyPr/>
          <a:lstStyle/>
          <a:p>
            <a:endParaRPr lang="en-US" dirty="0">
              <a:solidFill>
                <a:srgbClr val="000000">
                  <a:tint val="75000"/>
                </a:srgbClr>
              </a:solidFill>
            </a:endParaRPr>
          </a:p>
        </p:txBody>
      </p:sp>
      <p:sp>
        <p:nvSpPr>
          <p:cNvPr id="5" name="Slide Number Placeholder 4"/>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dirty="0">
              <a:solidFill>
                <a:srgbClr val="000000">
                  <a:tint val="75000"/>
                </a:srgbClr>
              </a:solidFill>
            </a:endParaRPr>
          </a:p>
        </p:txBody>
      </p:sp>
      <p:sp>
        <p:nvSpPr>
          <p:cNvPr id="7" name="Picture Placeholder 6"/>
          <p:cNvSpPr>
            <a:spLocks noGrp="1"/>
          </p:cNvSpPr>
          <p:nvPr>
            <p:ph type="pic" sz="quarter" idx="13"/>
          </p:nvPr>
        </p:nvSpPr>
        <p:spPr>
          <a:xfrm>
            <a:off x="752045" y="1943101"/>
            <a:ext cx="3403254" cy="2330451"/>
          </a:xfrm>
        </p:spPr>
        <p:txBody>
          <a:bodyPr/>
          <a:lstStyle/>
          <a:p>
            <a:endParaRPr lang="en-US"/>
          </a:p>
        </p:txBody>
      </p:sp>
      <p:sp>
        <p:nvSpPr>
          <p:cNvPr id="8" name="Picture Placeholder 6"/>
          <p:cNvSpPr>
            <a:spLocks noGrp="1"/>
          </p:cNvSpPr>
          <p:nvPr>
            <p:ph type="pic" sz="quarter" idx="14"/>
          </p:nvPr>
        </p:nvSpPr>
        <p:spPr>
          <a:xfrm>
            <a:off x="4421539" y="1943101"/>
            <a:ext cx="3403254" cy="2330451"/>
          </a:xfrm>
        </p:spPr>
        <p:txBody>
          <a:bodyPr/>
          <a:lstStyle/>
          <a:p>
            <a:endParaRPr lang="en-US"/>
          </a:p>
        </p:txBody>
      </p:sp>
      <p:sp>
        <p:nvSpPr>
          <p:cNvPr id="9" name="Picture Placeholder 6"/>
          <p:cNvSpPr>
            <a:spLocks noGrp="1"/>
          </p:cNvSpPr>
          <p:nvPr>
            <p:ph type="pic" sz="quarter" idx="15"/>
          </p:nvPr>
        </p:nvSpPr>
        <p:spPr>
          <a:xfrm>
            <a:off x="8150495" y="1943101"/>
            <a:ext cx="3403254" cy="2330451"/>
          </a:xfrm>
        </p:spPr>
        <p:txBody>
          <a:bodyPr/>
          <a:lstStyle/>
          <a:p>
            <a:endParaRPr lang="en-US"/>
          </a:p>
        </p:txBody>
      </p:sp>
      <p:sp>
        <p:nvSpPr>
          <p:cNvPr id="11" name="Text Placeholder 10"/>
          <p:cNvSpPr>
            <a:spLocks noGrp="1"/>
          </p:cNvSpPr>
          <p:nvPr>
            <p:ph type="body" sz="quarter" idx="16"/>
          </p:nvPr>
        </p:nvSpPr>
        <p:spPr>
          <a:xfrm>
            <a:off x="752041" y="5057913"/>
            <a:ext cx="3409960" cy="762000"/>
          </a:xfrm>
        </p:spPr>
        <p:txBody>
          <a:bodyPr wrap="square">
            <a:normAutofit/>
          </a:bodyPr>
          <a:lstStyle>
            <a:lvl1pPr algn="l">
              <a:defRPr sz="1900"/>
            </a:lvl1pPr>
          </a:lstStyle>
          <a:p>
            <a:pPr lvl="0"/>
            <a:r>
              <a:rPr lang="en-AU" dirty="0" smtClean="0"/>
              <a:t>Click to edit Master text</a:t>
            </a:r>
          </a:p>
          <a:p>
            <a:pPr lvl="0"/>
            <a:r>
              <a:rPr lang="en-AU" dirty="0" smtClean="0"/>
              <a:t>styles</a:t>
            </a:r>
            <a:endParaRPr lang="en-US" dirty="0"/>
          </a:p>
        </p:txBody>
      </p:sp>
      <p:sp>
        <p:nvSpPr>
          <p:cNvPr id="15" name="Text Placeholder 14"/>
          <p:cNvSpPr>
            <a:spLocks noGrp="1"/>
          </p:cNvSpPr>
          <p:nvPr>
            <p:ph type="body" sz="quarter" idx="19"/>
          </p:nvPr>
        </p:nvSpPr>
        <p:spPr>
          <a:xfrm>
            <a:off x="745339" y="4273553"/>
            <a:ext cx="3409960" cy="784363"/>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AU" dirty="0" smtClean="0"/>
              <a:t>Click to edit Master </a:t>
            </a:r>
          </a:p>
          <a:p>
            <a:pPr lvl="0"/>
            <a:r>
              <a:rPr lang="en-AU" dirty="0" smtClean="0"/>
              <a:t>text styles</a:t>
            </a:r>
          </a:p>
        </p:txBody>
      </p:sp>
      <p:sp>
        <p:nvSpPr>
          <p:cNvPr id="16" name="Text Placeholder 10"/>
          <p:cNvSpPr>
            <a:spLocks noGrp="1"/>
          </p:cNvSpPr>
          <p:nvPr>
            <p:ph type="body" sz="quarter" idx="20"/>
          </p:nvPr>
        </p:nvSpPr>
        <p:spPr>
          <a:xfrm>
            <a:off x="4428241" y="5057913"/>
            <a:ext cx="3409960" cy="762000"/>
          </a:xfrm>
        </p:spPr>
        <p:txBody>
          <a:bodyPr wrap="square">
            <a:normAutofit/>
          </a:bodyPr>
          <a:lstStyle>
            <a:lvl1pPr algn="l">
              <a:defRPr sz="1900"/>
            </a:lvl1pPr>
          </a:lstStyle>
          <a:p>
            <a:pPr lvl="0"/>
            <a:r>
              <a:rPr lang="en-AU" dirty="0" smtClean="0"/>
              <a:t>Click to edit Master text</a:t>
            </a:r>
          </a:p>
          <a:p>
            <a:pPr lvl="0"/>
            <a:r>
              <a:rPr lang="en-AU" dirty="0" smtClean="0"/>
              <a:t>styles</a:t>
            </a:r>
            <a:endParaRPr lang="en-US" dirty="0"/>
          </a:p>
        </p:txBody>
      </p:sp>
      <p:sp>
        <p:nvSpPr>
          <p:cNvPr id="17" name="Text Placeholder 14"/>
          <p:cNvSpPr>
            <a:spLocks noGrp="1"/>
          </p:cNvSpPr>
          <p:nvPr>
            <p:ph type="body" sz="quarter" idx="21"/>
          </p:nvPr>
        </p:nvSpPr>
        <p:spPr>
          <a:xfrm>
            <a:off x="4421539" y="4273553"/>
            <a:ext cx="3409960" cy="784363"/>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AU" dirty="0" smtClean="0"/>
              <a:t>Click to edit Master </a:t>
            </a:r>
          </a:p>
          <a:p>
            <a:pPr lvl="0"/>
            <a:r>
              <a:rPr lang="en-AU" dirty="0" smtClean="0"/>
              <a:t>text styles</a:t>
            </a:r>
          </a:p>
        </p:txBody>
      </p:sp>
      <p:sp>
        <p:nvSpPr>
          <p:cNvPr id="18" name="Text Placeholder 10"/>
          <p:cNvSpPr>
            <a:spLocks noGrp="1"/>
          </p:cNvSpPr>
          <p:nvPr>
            <p:ph type="body" sz="quarter" idx="22"/>
          </p:nvPr>
        </p:nvSpPr>
        <p:spPr>
          <a:xfrm>
            <a:off x="8157197" y="5057913"/>
            <a:ext cx="3409960" cy="762000"/>
          </a:xfrm>
        </p:spPr>
        <p:txBody>
          <a:bodyPr wrap="square">
            <a:normAutofit/>
          </a:bodyPr>
          <a:lstStyle>
            <a:lvl1pPr algn="l">
              <a:defRPr sz="1900"/>
            </a:lvl1pPr>
          </a:lstStyle>
          <a:p>
            <a:pPr lvl="0"/>
            <a:r>
              <a:rPr lang="en-AU" dirty="0" smtClean="0"/>
              <a:t>Click to edit Master text</a:t>
            </a:r>
          </a:p>
          <a:p>
            <a:pPr lvl="0"/>
            <a:r>
              <a:rPr lang="en-AU" dirty="0" smtClean="0"/>
              <a:t>styles</a:t>
            </a:r>
            <a:endParaRPr lang="en-US" dirty="0"/>
          </a:p>
        </p:txBody>
      </p:sp>
      <p:sp>
        <p:nvSpPr>
          <p:cNvPr id="19" name="Text Placeholder 14"/>
          <p:cNvSpPr>
            <a:spLocks noGrp="1"/>
          </p:cNvSpPr>
          <p:nvPr>
            <p:ph type="body" sz="quarter" idx="23"/>
          </p:nvPr>
        </p:nvSpPr>
        <p:spPr>
          <a:xfrm>
            <a:off x="8150495" y="4273553"/>
            <a:ext cx="3409960" cy="784363"/>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AU" dirty="0" smtClean="0"/>
              <a:t>Click to edit Master </a:t>
            </a:r>
          </a:p>
          <a:p>
            <a:pPr lvl="0"/>
            <a:r>
              <a:rPr lang="en-AU" dirty="0" smtClean="0"/>
              <a:t>text styles</a:t>
            </a:r>
          </a:p>
        </p:txBody>
      </p:sp>
    </p:spTree>
    <p:extLst>
      <p:ext uri="{BB962C8B-B14F-4D97-AF65-F5344CB8AC3E}">
        <p14:creationId xmlns:p14="http://schemas.microsoft.com/office/powerpoint/2010/main" val="89901162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8092" y="413792"/>
            <a:ext cx="10945654"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608093" y="1535113"/>
            <a:ext cx="5373591" cy="639763"/>
          </a:xfrm>
          <a:solidFill>
            <a:schemeClr val="bg1"/>
          </a:solidFill>
        </p:spPr>
        <p:txBody>
          <a:bodyPr anchor="b">
            <a:normAutofit/>
          </a:bodyPr>
          <a:lstStyle>
            <a:lvl1pPr marL="0" indent="0">
              <a:buNone/>
              <a:defRPr sz="2000" b="1">
                <a:solidFill>
                  <a:schemeClr val="tx1">
                    <a:lumMod val="50000"/>
                    <a:lumOff val="50000"/>
                  </a:schemeClr>
                </a:solidFill>
              </a:defRPr>
            </a:lvl1pPr>
            <a:lvl2pPr marL="456335" indent="0">
              <a:buNone/>
              <a:defRPr sz="2000" b="1"/>
            </a:lvl2pPr>
            <a:lvl3pPr marL="912667" indent="0">
              <a:buNone/>
              <a:defRPr sz="1900" b="1"/>
            </a:lvl3pPr>
            <a:lvl4pPr marL="1368997" indent="0">
              <a:buNone/>
              <a:defRPr sz="1600" b="1"/>
            </a:lvl4pPr>
            <a:lvl5pPr marL="1825328" indent="0">
              <a:buNone/>
              <a:defRPr sz="1600" b="1"/>
            </a:lvl5pPr>
            <a:lvl6pPr marL="2281665" indent="0">
              <a:buNone/>
              <a:defRPr sz="1600" b="1"/>
            </a:lvl6pPr>
            <a:lvl7pPr marL="2737994" indent="0">
              <a:buNone/>
              <a:defRPr sz="1600" b="1"/>
            </a:lvl7pPr>
            <a:lvl8pPr marL="3194325" indent="0">
              <a:buNone/>
              <a:defRPr sz="1600" b="1"/>
            </a:lvl8pPr>
            <a:lvl9pPr marL="365066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08093" y="2174875"/>
            <a:ext cx="5373591"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9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2/09/2011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430303" y="6021307"/>
            <a:ext cx="1962674" cy="671279"/>
          </a:xfrm>
          <a:prstGeom prst="rect">
            <a:avLst/>
          </a:prstGeom>
          <a:noFill/>
        </p:spPr>
      </p:pic>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Click to edit Master title style</a:t>
            </a:r>
            <a:endParaRPr lang="en-US" dirty="0"/>
          </a:p>
        </p:txBody>
      </p:sp>
      <p:sp>
        <p:nvSpPr>
          <p:cNvPr id="3" name="Date Placeholder 2"/>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dirty="0">
              <a:solidFill>
                <a:srgbClr val="000000">
                  <a:tint val="75000"/>
                </a:srgbClr>
              </a:solidFill>
            </a:endParaRPr>
          </a:p>
        </p:txBody>
      </p:sp>
      <p:sp>
        <p:nvSpPr>
          <p:cNvPr id="4" name="Footer Placeholder 3"/>
          <p:cNvSpPr>
            <a:spLocks noGrp="1"/>
          </p:cNvSpPr>
          <p:nvPr>
            <p:ph type="ftr" sz="quarter" idx="11"/>
          </p:nvPr>
        </p:nvSpPr>
        <p:spPr/>
        <p:txBody>
          <a:bodyPr/>
          <a:lstStyle/>
          <a:p>
            <a:endParaRPr lang="en-US" dirty="0">
              <a:solidFill>
                <a:srgbClr val="000000">
                  <a:tint val="75000"/>
                </a:srgbClr>
              </a:solidFill>
            </a:endParaRPr>
          </a:p>
        </p:txBody>
      </p:sp>
      <p:sp>
        <p:nvSpPr>
          <p:cNvPr id="5" name="Slide Number Placeholder 4"/>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dirty="0">
              <a:solidFill>
                <a:srgbClr val="000000">
                  <a:tint val="75000"/>
                </a:srgbClr>
              </a:solidFill>
            </a:endParaRPr>
          </a:p>
        </p:txBody>
      </p:sp>
      <p:sp>
        <p:nvSpPr>
          <p:cNvPr id="7" name="Picture Placeholder 6"/>
          <p:cNvSpPr>
            <a:spLocks noGrp="1"/>
          </p:cNvSpPr>
          <p:nvPr>
            <p:ph type="pic" sz="quarter" idx="13"/>
          </p:nvPr>
        </p:nvSpPr>
        <p:spPr>
          <a:xfrm>
            <a:off x="6506879" y="1931992"/>
            <a:ext cx="5045768" cy="3921125"/>
          </a:xfrm>
        </p:spPr>
        <p:txBody>
          <a:bodyPr/>
          <a:lstStyle/>
          <a:p>
            <a:endParaRPr lang="en-US"/>
          </a:p>
        </p:txBody>
      </p:sp>
      <p:sp>
        <p:nvSpPr>
          <p:cNvPr id="8" name="Picture Placeholder 6"/>
          <p:cNvSpPr>
            <a:spLocks noGrp="1"/>
          </p:cNvSpPr>
          <p:nvPr>
            <p:ph type="pic" sz="quarter" idx="14"/>
          </p:nvPr>
        </p:nvSpPr>
        <p:spPr>
          <a:xfrm>
            <a:off x="754988" y="1932010"/>
            <a:ext cx="2638003" cy="2065751"/>
          </a:xfrm>
        </p:spPr>
        <p:txBody>
          <a:bodyPr/>
          <a:lstStyle/>
          <a:p>
            <a:endParaRPr lang="en-US"/>
          </a:p>
        </p:txBody>
      </p:sp>
      <p:sp>
        <p:nvSpPr>
          <p:cNvPr id="9" name="Picture Placeholder 6"/>
          <p:cNvSpPr>
            <a:spLocks noGrp="1"/>
          </p:cNvSpPr>
          <p:nvPr>
            <p:ph type="pic" sz="quarter" idx="15"/>
          </p:nvPr>
        </p:nvSpPr>
        <p:spPr>
          <a:xfrm>
            <a:off x="3642689" y="1932010"/>
            <a:ext cx="2638003" cy="2065751"/>
          </a:xfrm>
        </p:spPr>
        <p:txBody>
          <a:bodyPr/>
          <a:lstStyle/>
          <a:p>
            <a:endParaRPr lang="en-US"/>
          </a:p>
        </p:txBody>
      </p:sp>
    </p:spTree>
    <p:extLst>
      <p:ext uri="{BB962C8B-B14F-4D97-AF65-F5344CB8AC3E}">
        <p14:creationId xmlns:p14="http://schemas.microsoft.com/office/powerpoint/2010/main" val="2093912624"/>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dirty="0">
              <a:solidFill>
                <a:srgbClr val="000000">
                  <a:tint val="75000"/>
                </a:srgbClr>
              </a:solidFill>
            </a:endParaRPr>
          </a:p>
        </p:txBody>
      </p:sp>
      <p:sp>
        <p:nvSpPr>
          <p:cNvPr id="4" name="Footer Placeholder 3"/>
          <p:cNvSpPr>
            <a:spLocks noGrp="1"/>
          </p:cNvSpPr>
          <p:nvPr>
            <p:ph type="ftr" sz="quarter" idx="11"/>
          </p:nvPr>
        </p:nvSpPr>
        <p:spPr/>
        <p:txBody>
          <a:bodyPr/>
          <a:lstStyle/>
          <a:p>
            <a:endParaRPr lang="en-US" dirty="0">
              <a:solidFill>
                <a:srgbClr val="000000">
                  <a:tint val="75000"/>
                </a:srgbClr>
              </a:solidFill>
            </a:endParaRPr>
          </a:p>
        </p:txBody>
      </p:sp>
      <p:sp>
        <p:nvSpPr>
          <p:cNvPr id="5" name="Slide Number Placeholder 4"/>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dirty="0">
              <a:solidFill>
                <a:srgbClr val="000000">
                  <a:tint val="75000"/>
                </a:srgbClr>
              </a:solidFill>
            </a:endParaRPr>
          </a:p>
        </p:txBody>
      </p:sp>
      <p:sp>
        <p:nvSpPr>
          <p:cNvPr id="7" name="Content Placeholder 6"/>
          <p:cNvSpPr>
            <a:spLocks noGrp="1"/>
          </p:cNvSpPr>
          <p:nvPr>
            <p:ph sz="quarter" idx="13"/>
          </p:nvPr>
        </p:nvSpPr>
        <p:spPr>
          <a:xfrm>
            <a:off x="1676392" y="1148578"/>
            <a:ext cx="8330771" cy="4560887"/>
          </a:xfrm>
        </p:spPr>
        <p:txBody>
          <a:bodyPr/>
          <a:lstStyle>
            <a:lvl1pPr marL="0" indent="0">
              <a:defRPr baseline="0"/>
            </a:lvl1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pic>
        <p:nvPicPr>
          <p:cNvPr id="9" name="Picture 8" descr="Speech_Bubble_65.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4426" y="787411"/>
            <a:ext cx="810789" cy="678688"/>
          </a:xfrm>
          <a:prstGeom prst="rect">
            <a:avLst/>
          </a:prstGeom>
        </p:spPr>
      </p:pic>
      <p:pic>
        <p:nvPicPr>
          <p:cNvPr id="13" name="Picture 12" descr="Speech_Bubble_65.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53192" y="787411"/>
            <a:ext cx="810789" cy="678688"/>
          </a:xfrm>
          <a:prstGeom prst="rect">
            <a:avLst/>
          </a:prstGeom>
        </p:spPr>
      </p:pic>
      <p:pic>
        <p:nvPicPr>
          <p:cNvPr id="14" name="Picture 13" descr="Speech_Bubble_65.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07163" y="809213"/>
            <a:ext cx="810789" cy="678688"/>
          </a:xfrm>
          <a:prstGeom prst="rect">
            <a:avLst/>
          </a:prstGeom>
          <a:scene3d>
            <a:camera prst="orthographicFront">
              <a:rot lat="0" lon="10800000" rev="0"/>
            </a:camera>
            <a:lightRig rig="threePt" dir="t"/>
          </a:scene3d>
        </p:spPr>
      </p:pic>
      <p:pic>
        <p:nvPicPr>
          <p:cNvPr id="15" name="Picture 14" descr="Speech_Bubble_65.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65932" y="809213"/>
            <a:ext cx="810789" cy="678688"/>
          </a:xfrm>
          <a:prstGeom prst="rect">
            <a:avLst/>
          </a:prstGeom>
          <a:scene3d>
            <a:camera prst="orthographicFront">
              <a:rot lat="0" lon="10800000" rev="0"/>
            </a:camera>
            <a:lightRig rig="threePt" dir="t"/>
          </a:scene3d>
        </p:spPr>
      </p:pic>
    </p:spTree>
    <p:extLst>
      <p:ext uri="{BB962C8B-B14F-4D97-AF65-F5344CB8AC3E}">
        <p14:creationId xmlns:p14="http://schemas.microsoft.com/office/powerpoint/2010/main" val="3868850364"/>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7" name="Rectangle 6"/>
          <p:cNvSpPr/>
          <p:nvPr userDrawn="1"/>
        </p:nvSpPr>
        <p:spPr>
          <a:xfrm>
            <a:off x="9282951" y="220873"/>
            <a:ext cx="2555750" cy="46382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pic>
        <p:nvPicPr>
          <p:cNvPr id="4" name="Picture 3" descr="DTE_Logos-yellow.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50422" y="2196996"/>
            <a:ext cx="9212171" cy="2337613"/>
          </a:xfrm>
          <a:prstGeom prst="rect">
            <a:avLst/>
          </a:prstGeom>
        </p:spPr>
      </p:pic>
    </p:spTree>
    <p:extLst>
      <p:ext uri="{BB962C8B-B14F-4D97-AF65-F5344CB8AC3E}">
        <p14:creationId xmlns:p14="http://schemas.microsoft.com/office/powerpoint/2010/main" val="368280054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FBC40A"/>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010082" y="798534"/>
            <a:ext cx="8354930" cy="4281487"/>
          </a:xfrm>
        </p:spPr>
        <p:txBody>
          <a:bodyPr/>
          <a:lstStyle/>
          <a:p>
            <a:endParaRPr lang="en-US"/>
          </a:p>
        </p:txBody>
      </p:sp>
      <p:sp>
        <p:nvSpPr>
          <p:cNvPr id="4" name="Date Placeholder 3"/>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
        <p:nvSpPr>
          <p:cNvPr id="7" name="Rectangle 6"/>
          <p:cNvSpPr/>
          <p:nvPr userDrawn="1"/>
        </p:nvSpPr>
        <p:spPr>
          <a:xfrm>
            <a:off x="10365013" y="6223258"/>
            <a:ext cx="1408121" cy="498239"/>
          </a:xfrm>
          <a:prstGeom prst="rect">
            <a:avLst/>
          </a:prstGeom>
          <a:solidFill>
            <a:srgbClr val="FBC508"/>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9" name="Rectangle 8"/>
          <p:cNvSpPr/>
          <p:nvPr userDrawn="1"/>
        </p:nvSpPr>
        <p:spPr>
          <a:xfrm>
            <a:off x="9802430" y="300295"/>
            <a:ext cx="1970706" cy="498239"/>
          </a:xfrm>
          <a:prstGeom prst="rect">
            <a:avLst/>
          </a:prstGeom>
          <a:solidFill>
            <a:srgbClr val="FBC508"/>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5" name="Title 1"/>
          <p:cNvSpPr>
            <a:spLocks noGrp="1"/>
          </p:cNvSpPr>
          <p:nvPr>
            <p:ph type="ctrTitle" hasCustomPrompt="1"/>
          </p:nvPr>
        </p:nvSpPr>
        <p:spPr>
          <a:xfrm>
            <a:off x="617820" y="4753233"/>
            <a:ext cx="9279075" cy="1470025"/>
          </a:xfrm>
        </p:spPr>
        <p:txBody>
          <a:bodyPr/>
          <a:lstStyle>
            <a:lvl1pPr>
              <a:defRPr>
                <a:solidFill>
                  <a:schemeClr val="tx1"/>
                </a:solidFill>
              </a:defRPr>
            </a:lvl1pPr>
          </a:lstStyle>
          <a:p>
            <a:r>
              <a:rPr lang="en-US" dirty="0" smtClean="0"/>
              <a:t>Main title Extended over 1 line</a:t>
            </a:r>
            <a:endParaRPr lang="en-US" dirty="0"/>
          </a:p>
        </p:txBody>
      </p:sp>
      <p:sp useBgFill="1">
        <p:nvSpPr>
          <p:cNvPr id="11" name="Rectangle 10"/>
          <p:cNvSpPr/>
          <p:nvPr userDrawn="1"/>
        </p:nvSpPr>
        <p:spPr>
          <a:xfrm>
            <a:off x="364469" y="6232407"/>
            <a:ext cx="1645629" cy="489068"/>
          </a:xfrm>
          <a:prstGeom prst="rect">
            <a:avLst/>
          </a:prstGeom>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pic>
        <p:nvPicPr>
          <p:cNvPr id="2052" name="Picture 4" descr="Z:\BattersJ\Microsoft\logos\Microsoft-black.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00928" y="6252595"/>
            <a:ext cx="1162520" cy="384000"/>
          </a:xfrm>
          <a:prstGeom prst="rect">
            <a:avLst/>
          </a:prstGeom>
          <a:noFill/>
        </p:spPr>
      </p:pic>
    </p:spTree>
    <p:extLst>
      <p:ext uri="{BB962C8B-B14F-4D97-AF65-F5344CB8AC3E}">
        <p14:creationId xmlns:p14="http://schemas.microsoft.com/office/powerpoint/2010/main" val="23010838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E56025"/>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010082" y="798534"/>
            <a:ext cx="8354930" cy="4281487"/>
          </a:xfrm>
        </p:spPr>
        <p:txBody>
          <a:bodyPr/>
          <a:lstStyle/>
          <a:p>
            <a:endParaRPr lang="en-US"/>
          </a:p>
        </p:txBody>
      </p:sp>
      <p:sp>
        <p:nvSpPr>
          <p:cNvPr id="4" name="Date Placeholder 3"/>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
        <p:nvSpPr>
          <p:cNvPr id="7" name="Rectangle 6"/>
          <p:cNvSpPr/>
          <p:nvPr userDrawn="1"/>
        </p:nvSpPr>
        <p:spPr>
          <a:xfrm>
            <a:off x="10353753" y="6223258"/>
            <a:ext cx="1408121" cy="498239"/>
          </a:xfrm>
          <a:prstGeom prst="rect">
            <a:avLst/>
          </a:prstGeom>
          <a:solidFill>
            <a:srgbClr val="E56125"/>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9" name="Rectangle 8"/>
          <p:cNvSpPr/>
          <p:nvPr userDrawn="1"/>
        </p:nvSpPr>
        <p:spPr>
          <a:xfrm>
            <a:off x="9802430" y="300295"/>
            <a:ext cx="1970706" cy="498239"/>
          </a:xfrm>
          <a:prstGeom prst="rect">
            <a:avLst/>
          </a:prstGeom>
          <a:solidFill>
            <a:srgbClr val="E56125"/>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2" name="Rectangle 11"/>
          <p:cNvSpPr/>
          <p:nvPr userDrawn="1"/>
        </p:nvSpPr>
        <p:spPr>
          <a:xfrm>
            <a:off x="364469" y="6232407"/>
            <a:ext cx="1645629" cy="489068"/>
          </a:xfrm>
          <a:prstGeom prst="rect">
            <a:avLst/>
          </a:prstGeom>
          <a:solidFill>
            <a:srgbClr val="E56125"/>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5" name="Title 1"/>
          <p:cNvSpPr>
            <a:spLocks noGrp="1"/>
          </p:cNvSpPr>
          <p:nvPr>
            <p:ph type="ctrTitle" hasCustomPrompt="1"/>
          </p:nvPr>
        </p:nvSpPr>
        <p:spPr>
          <a:xfrm>
            <a:off x="617820" y="4753233"/>
            <a:ext cx="9279075" cy="1470025"/>
          </a:xfrm>
        </p:spPr>
        <p:txBody>
          <a:bodyPr/>
          <a:lstStyle>
            <a:lvl1pPr>
              <a:defRPr>
                <a:solidFill>
                  <a:schemeClr val="bg1"/>
                </a:solidFill>
              </a:defRPr>
            </a:lvl1pPr>
          </a:lstStyle>
          <a:p>
            <a:r>
              <a:rPr lang="en-US" dirty="0" smtClean="0"/>
              <a:t>Main title Extended over 1 line</a:t>
            </a:r>
            <a:endParaRPr lang="en-US" dirty="0"/>
          </a:p>
        </p:txBody>
      </p:sp>
      <p:pic>
        <p:nvPicPr>
          <p:cNvPr id="9219" name="Picture 3" descr="Z:\BattersJ\Microsoft\logos\Microsoft.-white.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00930" y="6241984"/>
            <a:ext cx="1162518" cy="384000"/>
          </a:xfrm>
          <a:prstGeom prst="rect">
            <a:avLst/>
          </a:prstGeom>
          <a:noFill/>
        </p:spPr>
      </p:pic>
    </p:spTree>
    <p:extLst>
      <p:ext uri="{BB962C8B-B14F-4D97-AF65-F5344CB8AC3E}">
        <p14:creationId xmlns:p14="http://schemas.microsoft.com/office/powerpoint/2010/main" val="128617695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rgbClr val="BE002B"/>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010082" y="798534"/>
            <a:ext cx="8354930" cy="4281487"/>
          </a:xfrm>
        </p:spPr>
        <p:txBody>
          <a:bodyPr/>
          <a:lstStyle/>
          <a:p>
            <a:endParaRPr lang="en-US"/>
          </a:p>
        </p:txBody>
      </p:sp>
      <p:sp>
        <p:nvSpPr>
          <p:cNvPr id="4" name="Date Placeholder 3"/>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
        <p:nvSpPr>
          <p:cNvPr id="7" name="Rectangle 6"/>
          <p:cNvSpPr/>
          <p:nvPr userDrawn="1"/>
        </p:nvSpPr>
        <p:spPr>
          <a:xfrm>
            <a:off x="10365013" y="6223258"/>
            <a:ext cx="1408121" cy="498239"/>
          </a:xfrm>
          <a:prstGeom prst="rect">
            <a:avLst/>
          </a:prstGeom>
          <a:solidFill>
            <a:srgbClr val="BE002B"/>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9" name="Rectangle 8"/>
          <p:cNvSpPr/>
          <p:nvPr userDrawn="1"/>
        </p:nvSpPr>
        <p:spPr>
          <a:xfrm>
            <a:off x="9802430" y="300295"/>
            <a:ext cx="1970706" cy="498239"/>
          </a:xfrm>
          <a:prstGeom prst="rect">
            <a:avLst/>
          </a:prstGeom>
          <a:solidFill>
            <a:srgbClr val="BE002B"/>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2" name="Rectangle 11"/>
          <p:cNvSpPr/>
          <p:nvPr userDrawn="1"/>
        </p:nvSpPr>
        <p:spPr>
          <a:xfrm>
            <a:off x="511863" y="6224350"/>
            <a:ext cx="1482426" cy="497145"/>
          </a:xfrm>
          <a:prstGeom prst="rect">
            <a:avLst/>
          </a:prstGeom>
          <a:solidFill>
            <a:srgbClr val="BE002B"/>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5" name="Title 1"/>
          <p:cNvSpPr>
            <a:spLocks noGrp="1"/>
          </p:cNvSpPr>
          <p:nvPr>
            <p:ph type="ctrTitle" hasCustomPrompt="1"/>
          </p:nvPr>
        </p:nvSpPr>
        <p:spPr>
          <a:xfrm>
            <a:off x="617820" y="4753233"/>
            <a:ext cx="9279075" cy="1470025"/>
          </a:xfrm>
        </p:spPr>
        <p:txBody>
          <a:bodyPr/>
          <a:lstStyle>
            <a:lvl1pPr>
              <a:defRPr>
                <a:solidFill>
                  <a:schemeClr val="bg1"/>
                </a:solidFill>
              </a:defRPr>
            </a:lvl1pPr>
          </a:lstStyle>
          <a:p>
            <a:r>
              <a:rPr lang="en-US" dirty="0" smtClean="0"/>
              <a:t>Main title Extended over 1 line</a:t>
            </a:r>
            <a:endParaRPr lang="en-US" dirty="0"/>
          </a:p>
        </p:txBody>
      </p:sp>
      <p:pic>
        <p:nvPicPr>
          <p:cNvPr id="17" name="Picture 3" descr="Z:\BattersJ\Microsoft\logos\Microsoft.-white.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08828" y="6241984"/>
            <a:ext cx="1162518" cy="384000"/>
          </a:xfrm>
          <a:prstGeom prst="rect">
            <a:avLst/>
          </a:prstGeom>
          <a:noFill/>
        </p:spPr>
      </p:pic>
    </p:spTree>
    <p:extLst>
      <p:ext uri="{BB962C8B-B14F-4D97-AF65-F5344CB8AC3E}">
        <p14:creationId xmlns:p14="http://schemas.microsoft.com/office/powerpoint/2010/main" val="45534480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rgbClr val="D80068"/>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010082" y="798534"/>
            <a:ext cx="8354930" cy="4281487"/>
          </a:xfrm>
        </p:spPr>
        <p:txBody>
          <a:bodyPr/>
          <a:lstStyle/>
          <a:p>
            <a:endParaRPr lang="en-US"/>
          </a:p>
        </p:txBody>
      </p:sp>
      <p:sp>
        <p:nvSpPr>
          <p:cNvPr id="4" name="Date Placeholder 3"/>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
        <p:nvSpPr>
          <p:cNvPr id="7" name="Rectangle 6"/>
          <p:cNvSpPr/>
          <p:nvPr userDrawn="1"/>
        </p:nvSpPr>
        <p:spPr>
          <a:xfrm>
            <a:off x="10365013" y="6223258"/>
            <a:ext cx="1408121" cy="498239"/>
          </a:xfrm>
          <a:prstGeom prst="rect">
            <a:avLst/>
          </a:prstGeom>
          <a:solidFill>
            <a:srgbClr val="D70068"/>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9" name="Rectangle 8"/>
          <p:cNvSpPr/>
          <p:nvPr userDrawn="1"/>
        </p:nvSpPr>
        <p:spPr>
          <a:xfrm>
            <a:off x="9802430" y="300295"/>
            <a:ext cx="1970706" cy="498239"/>
          </a:xfrm>
          <a:prstGeom prst="rect">
            <a:avLst/>
          </a:prstGeom>
          <a:solidFill>
            <a:srgbClr val="D70068"/>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2" name="Rectangle 11"/>
          <p:cNvSpPr/>
          <p:nvPr userDrawn="1"/>
        </p:nvSpPr>
        <p:spPr>
          <a:xfrm>
            <a:off x="405414" y="6181984"/>
            <a:ext cx="1463925" cy="539513"/>
          </a:xfrm>
          <a:prstGeom prst="rect">
            <a:avLst/>
          </a:prstGeom>
          <a:solidFill>
            <a:srgbClr val="D70068"/>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4" name="Title 1"/>
          <p:cNvSpPr>
            <a:spLocks noGrp="1"/>
          </p:cNvSpPr>
          <p:nvPr>
            <p:ph type="ctrTitle" hasCustomPrompt="1"/>
          </p:nvPr>
        </p:nvSpPr>
        <p:spPr>
          <a:xfrm>
            <a:off x="617820" y="4753233"/>
            <a:ext cx="9279075" cy="1470025"/>
          </a:xfrm>
        </p:spPr>
        <p:txBody>
          <a:bodyPr/>
          <a:lstStyle>
            <a:lvl1pPr>
              <a:defRPr>
                <a:solidFill>
                  <a:schemeClr val="bg1"/>
                </a:solidFill>
              </a:defRPr>
            </a:lvl1pPr>
          </a:lstStyle>
          <a:p>
            <a:r>
              <a:rPr lang="en-US" dirty="0" smtClean="0"/>
              <a:t>Main title Extended over 1 line</a:t>
            </a:r>
            <a:endParaRPr lang="en-US" dirty="0"/>
          </a:p>
        </p:txBody>
      </p:sp>
      <p:pic>
        <p:nvPicPr>
          <p:cNvPr id="17" name="Picture 3" descr="Z:\BattersJ\Microsoft\logos\Microsoft.-white.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00930" y="6241984"/>
            <a:ext cx="1162518" cy="384000"/>
          </a:xfrm>
          <a:prstGeom prst="rect">
            <a:avLst/>
          </a:prstGeom>
          <a:noFill/>
        </p:spPr>
      </p:pic>
    </p:spTree>
    <p:extLst>
      <p:ext uri="{BB962C8B-B14F-4D97-AF65-F5344CB8AC3E}">
        <p14:creationId xmlns:p14="http://schemas.microsoft.com/office/powerpoint/2010/main" val="377344979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_Title Slide">
    <p:bg>
      <p:bgPr>
        <a:solidFill>
          <a:srgbClr val="672276"/>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010082" y="798534"/>
            <a:ext cx="8354930" cy="4281487"/>
          </a:xfrm>
        </p:spPr>
        <p:txBody>
          <a:bodyPr/>
          <a:lstStyle/>
          <a:p>
            <a:endParaRPr lang="en-US" dirty="0"/>
          </a:p>
        </p:txBody>
      </p:sp>
      <p:sp>
        <p:nvSpPr>
          <p:cNvPr id="4" name="Date Placeholder 3"/>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
        <p:nvSpPr>
          <p:cNvPr id="7" name="Rectangle 6"/>
          <p:cNvSpPr/>
          <p:nvPr userDrawn="1"/>
        </p:nvSpPr>
        <p:spPr>
          <a:xfrm>
            <a:off x="10365013" y="6223258"/>
            <a:ext cx="1408121" cy="498239"/>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9" name="Rectangle 8"/>
          <p:cNvSpPr/>
          <p:nvPr userDrawn="1"/>
        </p:nvSpPr>
        <p:spPr>
          <a:xfrm>
            <a:off x="9802430" y="300295"/>
            <a:ext cx="1970706" cy="498239"/>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3" name="Rectangle 12"/>
          <p:cNvSpPr/>
          <p:nvPr userDrawn="1"/>
        </p:nvSpPr>
        <p:spPr>
          <a:xfrm>
            <a:off x="527656" y="6223257"/>
            <a:ext cx="1482426" cy="498239"/>
          </a:xfrm>
          <a:prstGeom prst="rect">
            <a:avLst/>
          </a:prstGeom>
          <a:solidFill>
            <a:srgbClr val="672176"/>
          </a:solidFill>
          <a:ln>
            <a:solidFill>
              <a:srgbClr val="672176"/>
            </a:solid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5" name="Title 1"/>
          <p:cNvSpPr>
            <a:spLocks noGrp="1"/>
          </p:cNvSpPr>
          <p:nvPr>
            <p:ph type="ctrTitle" hasCustomPrompt="1"/>
          </p:nvPr>
        </p:nvSpPr>
        <p:spPr>
          <a:xfrm>
            <a:off x="617820" y="4753233"/>
            <a:ext cx="9279075" cy="1470025"/>
          </a:xfrm>
        </p:spPr>
        <p:txBody>
          <a:bodyPr/>
          <a:lstStyle>
            <a:lvl1pPr>
              <a:defRPr>
                <a:solidFill>
                  <a:schemeClr val="bg1"/>
                </a:solidFill>
              </a:defRPr>
            </a:lvl1pPr>
          </a:lstStyle>
          <a:p>
            <a:r>
              <a:rPr lang="en-US" dirty="0" smtClean="0"/>
              <a:t>Main title Extended over 1 line</a:t>
            </a:r>
            <a:endParaRPr lang="en-US" dirty="0"/>
          </a:p>
        </p:txBody>
      </p:sp>
      <p:pic>
        <p:nvPicPr>
          <p:cNvPr id="16" name="Picture 3" descr="Z:\BattersJ\Microsoft\logos\Microsoft.-white.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00930" y="6241984"/>
            <a:ext cx="1162518" cy="384000"/>
          </a:xfrm>
          <a:prstGeom prst="rect">
            <a:avLst/>
          </a:prstGeom>
          <a:noFill/>
        </p:spPr>
      </p:pic>
    </p:spTree>
    <p:extLst>
      <p:ext uri="{BB962C8B-B14F-4D97-AF65-F5344CB8AC3E}">
        <p14:creationId xmlns:p14="http://schemas.microsoft.com/office/powerpoint/2010/main" val="1315981285"/>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_Title Slide">
    <p:bg>
      <p:bgPr>
        <a:solidFill>
          <a:srgbClr val="3C82C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010082" y="798534"/>
            <a:ext cx="8354930" cy="4281487"/>
          </a:xfrm>
        </p:spPr>
        <p:txBody>
          <a:bodyPr/>
          <a:lstStyle/>
          <a:p>
            <a:endParaRPr lang="en-US"/>
          </a:p>
        </p:txBody>
      </p:sp>
      <p:sp>
        <p:nvSpPr>
          <p:cNvPr id="4" name="Date Placeholder 3"/>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
        <p:nvSpPr>
          <p:cNvPr id="7" name="Rectangle 6"/>
          <p:cNvSpPr/>
          <p:nvPr userDrawn="1"/>
        </p:nvSpPr>
        <p:spPr>
          <a:xfrm>
            <a:off x="10365013" y="6223258"/>
            <a:ext cx="1408121" cy="498239"/>
          </a:xfrm>
          <a:prstGeom prst="rect">
            <a:avLst/>
          </a:prstGeom>
          <a:solidFill>
            <a:srgbClr val="3C82C1"/>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9" name="Rectangle 8"/>
          <p:cNvSpPr/>
          <p:nvPr userDrawn="1"/>
        </p:nvSpPr>
        <p:spPr>
          <a:xfrm>
            <a:off x="9802430" y="300295"/>
            <a:ext cx="1970706" cy="498239"/>
          </a:xfrm>
          <a:prstGeom prst="rect">
            <a:avLst/>
          </a:prstGeom>
          <a:solidFill>
            <a:srgbClr val="3C82C1"/>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2" name="Rectangle 11"/>
          <p:cNvSpPr/>
          <p:nvPr userDrawn="1"/>
        </p:nvSpPr>
        <p:spPr>
          <a:xfrm>
            <a:off x="296903" y="6231583"/>
            <a:ext cx="1713195" cy="489892"/>
          </a:xfrm>
          <a:prstGeom prst="rect">
            <a:avLst/>
          </a:prstGeom>
          <a:solidFill>
            <a:srgbClr val="3C81C0"/>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5" name="Title 1"/>
          <p:cNvSpPr>
            <a:spLocks noGrp="1"/>
          </p:cNvSpPr>
          <p:nvPr>
            <p:ph type="ctrTitle" hasCustomPrompt="1"/>
          </p:nvPr>
        </p:nvSpPr>
        <p:spPr>
          <a:xfrm>
            <a:off x="617820" y="4753233"/>
            <a:ext cx="9279075" cy="1470025"/>
          </a:xfrm>
        </p:spPr>
        <p:txBody>
          <a:bodyPr/>
          <a:lstStyle>
            <a:lvl1pPr>
              <a:defRPr>
                <a:solidFill>
                  <a:schemeClr val="bg1"/>
                </a:solidFill>
              </a:defRPr>
            </a:lvl1pPr>
          </a:lstStyle>
          <a:p>
            <a:r>
              <a:rPr lang="en-US" dirty="0" smtClean="0"/>
              <a:t>Main title Extended over 1 line</a:t>
            </a:r>
            <a:endParaRPr lang="en-US" dirty="0"/>
          </a:p>
        </p:txBody>
      </p:sp>
      <p:pic>
        <p:nvPicPr>
          <p:cNvPr id="14" name="Picture 3" descr="Z:\BattersJ\Microsoft\logos\Microsoft.-white.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00930" y="6241984"/>
            <a:ext cx="1162518" cy="384000"/>
          </a:xfrm>
          <a:prstGeom prst="rect">
            <a:avLst/>
          </a:prstGeom>
          <a:noFill/>
        </p:spPr>
      </p:pic>
    </p:spTree>
    <p:extLst>
      <p:ext uri="{BB962C8B-B14F-4D97-AF65-F5344CB8AC3E}">
        <p14:creationId xmlns:p14="http://schemas.microsoft.com/office/powerpoint/2010/main" val="3668918575"/>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268EC6"/>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010082" y="798534"/>
            <a:ext cx="8354930" cy="4281487"/>
          </a:xfrm>
        </p:spPr>
        <p:txBody>
          <a:bodyPr/>
          <a:lstStyle/>
          <a:p>
            <a:endParaRPr lang="en-US"/>
          </a:p>
        </p:txBody>
      </p:sp>
      <p:sp>
        <p:nvSpPr>
          <p:cNvPr id="4" name="Date Placeholder 3"/>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
        <p:nvSpPr>
          <p:cNvPr id="7" name="Rectangle 6"/>
          <p:cNvSpPr/>
          <p:nvPr userDrawn="1"/>
        </p:nvSpPr>
        <p:spPr>
          <a:xfrm>
            <a:off x="10365013" y="6223258"/>
            <a:ext cx="1408121" cy="498239"/>
          </a:xfrm>
          <a:prstGeom prst="rect">
            <a:avLst/>
          </a:prstGeom>
          <a:solidFill>
            <a:srgbClr val="268EC6"/>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9" name="Rectangle 8"/>
          <p:cNvSpPr/>
          <p:nvPr userDrawn="1"/>
        </p:nvSpPr>
        <p:spPr>
          <a:xfrm>
            <a:off x="9802430" y="300295"/>
            <a:ext cx="1970706" cy="498239"/>
          </a:xfrm>
          <a:prstGeom prst="rect">
            <a:avLst/>
          </a:prstGeom>
          <a:solidFill>
            <a:srgbClr val="268EC6"/>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2" name="Rectangle 11"/>
          <p:cNvSpPr/>
          <p:nvPr userDrawn="1"/>
        </p:nvSpPr>
        <p:spPr>
          <a:xfrm>
            <a:off x="330670" y="6223258"/>
            <a:ext cx="1679412" cy="498239"/>
          </a:xfrm>
          <a:prstGeom prst="rect">
            <a:avLst/>
          </a:prstGeom>
          <a:solidFill>
            <a:srgbClr val="268EC7"/>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5" name="Title 1"/>
          <p:cNvSpPr>
            <a:spLocks noGrp="1"/>
          </p:cNvSpPr>
          <p:nvPr>
            <p:ph type="ctrTitle" hasCustomPrompt="1"/>
          </p:nvPr>
        </p:nvSpPr>
        <p:spPr>
          <a:xfrm>
            <a:off x="617820" y="4753233"/>
            <a:ext cx="9279075" cy="1470025"/>
          </a:xfrm>
        </p:spPr>
        <p:txBody>
          <a:bodyPr/>
          <a:lstStyle>
            <a:lvl1pPr>
              <a:defRPr>
                <a:solidFill>
                  <a:schemeClr val="bg1"/>
                </a:solidFill>
              </a:defRPr>
            </a:lvl1pPr>
          </a:lstStyle>
          <a:p>
            <a:r>
              <a:rPr lang="en-US" dirty="0" smtClean="0"/>
              <a:t>Main title Extended over 1 line</a:t>
            </a:r>
            <a:endParaRPr lang="en-US" dirty="0"/>
          </a:p>
        </p:txBody>
      </p:sp>
      <p:pic>
        <p:nvPicPr>
          <p:cNvPr id="17" name="Picture 3" descr="Z:\BattersJ\Microsoft\logos\Microsoft.-white.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00930" y="6241984"/>
            <a:ext cx="1162518" cy="384000"/>
          </a:xfrm>
          <a:prstGeom prst="rect">
            <a:avLst/>
          </a:prstGeom>
          <a:noFill/>
        </p:spPr>
      </p:pic>
    </p:spTree>
    <p:extLst>
      <p:ext uri="{BB962C8B-B14F-4D97-AF65-F5344CB8AC3E}">
        <p14:creationId xmlns:p14="http://schemas.microsoft.com/office/powerpoint/2010/main" val="527588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8092" y="332656"/>
            <a:ext cx="10945654"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430303" y="6021307"/>
            <a:ext cx="1962674" cy="671279"/>
          </a:xfrm>
          <a:prstGeom prst="rect">
            <a:avLst/>
          </a:prstGeom>
          <a:noFill/>
        </p:spPr>
      </p:pic>
    </p:spTree>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_Title Slide">
    <p:bg>
      <p:bgPr>
        <a:solidFill>
          <a:srgbClr val="207062"/>
        </a:solidFill>
        <a:effectLst/>
      </p:bgPr>
    </p:bg>
    <p:spTree>
      <p:nvGrpSpPr>
        <p:cNvPr id="1" name=""/>
        <p:cNvGrpSpPr/>
        <p:nvPr/>
      </p:nvGrpSpPr>
      <p:grpSpPr>
        <a:xfrm>
          <a:off x="0" y="0"/>
          <a:ext cx="0" cy="0"/>
          <a:chOff x="0" y="0"/>
          <a:chExt cx="0" cy="0"/>
        </a:xfrm>
      </p:grpSpPr>
      <p:sp>
        <p:nvSpPr>
          <p:cNvPr id="9" name="Rectangle 8"/>
          <p:cNvSpPr/>
          <p:nvPr userDrawn="1"/>
        </p:nvSpPr>
        <p:spPr>
          <a:xfrm>
            <a:off x="9802430" y="300295"/>
            <a:ext cx="1970706" cy="498239"/>
          </a:xfrm>
          <a:prstGeom prst="rect">
            <a:avLst/>
          </a:prstGeom>
          <a:solidFill>
            <a:srgbClr val="207062"/>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8" name="Picture Placeholder 7"/>
          <p:cNvSpPr>
            <a:spLocks noGrp="1"/>
          </p:cNvSpPr>
          <p:nvPr>
            <p:ph type="pic" sz="quarter" idx="13"/>
          </p:nvPr>
        </p:nvSpPr>
        <p:spPr>
          <a:xfrm>
            <a:off x="2010082" y="798534"/>
            <a:ext cx="8354930" cy="4281487"/>
          </a:xfrm>
        </p:spPr>
        <p:txBody>
          <a:bodyPr/>
          <a:lstStyle/>
          <a:p>
            <a:endParaRPr lang="en-US"/>
          </a:p>
        </p:txBody>
      </p:sp>
      <p:sp>
        <p:nvSpPr>
          <p:cNvPr id="4" name="Date Placeholder 3"/>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
        <p:nvSpPr>
          <p:cNvPr id="7" name="Rectangle 6"/>
          <p:cNvSpPr/>
          <p:nvPr userDrawn="1"/>
        </p:nvSpPr>
        <p:spPr>
          <a:xfrm>
            <a:off x="10365013" y="6223258"/>
            <a:ext cx="1408121" cy="498239"/>
          </a:xfrm>
          <a:prstGeom prst="rect">
            <a:avLst/>
          </a:prstGeom>
          <a:solidFill>
            <a:srgbClr val="207062"/>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2" name="Rectangle 11"/>
          <p:cNvSpPr/>
          <p:nvPr userDrawn="1"/>
        </p:nvSpPr>
        <p:spPr>
          <a:xfrm>
            <a:off x="519757" y="6225214"/>
            <a:ext cx="1482426" cy="496281"/>
          </a:xfrm>
          <a:prstGeom prst="rect">
            <a:avLst/>
          </a:prstGeom>
          <a:solidFill>
            <a:srgbClr val="207062"/>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5" name="Title 1"/>
          <p:cNvSpPr>
            <a:spLocks noGrp="1"/>
          </p:cNvSpPr>
          <p:nvPr>
            <p:ph type="ctrTitle" hasCustomPrompt="1"/>
          </p:nvPr>
        </p:nvSpPr>
        <p:spPr>
          <a:xfrm>
            <a:off x="617820" y="4753233"/>
            <a:ext cx="9279075" cy="1470025"/>
          </a:xfrm>
        </p:spPr>
        <p:txBody>
          <a:bodyPr/>
          <a:lstStyle>
            <a:lvl1pPr>
              <a:defRPr>
                <a:solidFill>
                  <a:schemeClr val="bg1"/>
                </a:solidFill>
              </a:defRPr>
            </a:lvl1pPr>
          </a:lstStyle>
          <a:p>
            <a:r>
              <a:rPr lang="en-US" dirty="0" smtClean="0"/>
              <a:t>Main title Extended over 1 line</a:t>
            </a:r>
            <a:endParaRPr lang="en-US" dirty="0"/>
          </a:p>
        </p:txBody>
      </p:sp>
      <p:pic>
        <p:nvPicPr>
          <p:cNvPr id="17" name="Picture 3" descr="Z:\BattersJ\Microsoft\logos\Microsoft.-white.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00930" y="6241984"/>
            <a:ext cx="1162518" cy="384000"/>
          </a:xfrm>
          <a:prstGeom prst="rect">
            <a:avLst/>
          </a:prstGeom>
          <a:noFill/>
        </p:spPr>
      </p:pic>
    </p:spTree>
    <p:extLst>
      <p:ext uri="{BB962C8B-B14F-4D97-AF65-F5344CB8AC3E}">
        <p14:creationId xmlns:p14="http://schemas.microsoft.com/office/powerpoint/2010/main" val="423768321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0_Title Slide">
    <p:bg>
      <p:bgPr>
        <a:solidFill>
          <a:srgbClr val="75B242"/>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010082" y="798534"/>
            <a:ext cx="8354930" cy="4281487"/>
          </a:xfrm>
        </p:spPr>
        <p:txBody>
          <a:bodyPr/>
          <a:lstStyle/>
          <a:p>
            <a:endParaRPr lang="en-US"/>
          </a:p>
        </p:txBody>
      </p:sp>
      <p:sp>
        <p:nvSpPr>
          <p:cNvPr id="4" name="Date Placeholder 3"/>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
        <p:nvSpPr>
          <p:cNvPr id="7" name="Rectangle 6"/>
          <p:cNvSpPr/>
          <p:nvPr userDrawn="1"/>
        </p:nvSpPr>
        <p:spPr>
          <a:xfrm>
            <a:off x="10365013" y="6223258"/>
            <a:ext cx="1408121" cy="498239"/>
          </a:xfrm>
          <a:prstGeom prst="rect">
            <a:avLst/>
          </a:prstGeom>
          <a:solidFill>
            <a:srgbClr val="75B242"/>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9" name="Rectangle 8"/>
          <p:cNvSpPr/>
          <p:nvPr userDrawn="1"/>
        </p:nvSpPr>
        <p:spPr>
          <a:xfrm>
            <a:off x="9869989" y="300295"/>
            <a:ext cx="1970706" cy="498239"/>
          </a:xfrm>
          <a:prstGeom prst="rect">
            <a:avLst/>
          </a:prstGeom>
          <a:solidFill>
            <a:srgbClr val="75B242"/>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3" name="Rectangle 12"/>
          <p:cNvSpPr/>
          <p:nvPr userDrawn="1"/>
        </p:nvSpPr>
        <p:spPr>
          <a:xfrm>
            <a:off x="347579" y="6226813"/>
            <a:ext cx="1662521" cy="494667"/>
          </a:xfrm>
          <a:prstGeom prst="rect">
            <a:avLst/>
          </a:prstGeom>
          <a:solidFill>
            <a:srgbClr val="75B241"/>
          </a:solidFill>
          <a:ln>
            <a:solidFill>
              <a:srgbClr val="75B241"/>
            </a:solid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6" name="Title 1"/>
          <p:cNvSpPr>
            <a:spLocks noGrp="1"/>
          </p:cNvSpPr>
          <p:nvPr>
            <p:ph type="ctrTitle" hasCustomPrompt="1"/>
          </p:nvPr>
        </p:nvSpPr>
        <p:spPr>
          <a:xfrm>
            <a:off x="617820" y="4753233"/>
            <a:ext cx="9279075" cy="1470025"/>
          </a:xfrm>
        </p:spPr>
        <p:txBody>
          <a:bodyPr/>
          <a:lstStyle>
            <a:lvl1pPr>
              <a:defRPr>
                <a:solidFill>
                  <a:schemeClr val="bg1"/>
                </a:solidFill>
              </a:defRPr>
            </a:lvl1pPr>
          </a:lstStyle>
          <a:p>
            <a:r>
              <a:rPr lang="en-US" dirty="0" smtClean="0"/>
              <a:t>Main title Extended over 1 line</a:t>
            </a:r>
            <a:endParaRPr lang="en-US" dirty="0"/>
          </a:p>
        </p:txBody>
      </p:sp>
      <p:pic>
        <p:nvPicPr>
          <p:cNvPr id="17" name="Picture 3" descr="Z:\BattersJ\Microsoft\logos\Microsoft.-white.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00930" y="6241984"/>
            <a:ext cx="1162518" cy="384000"/>
          </a:xfrm>
          <a:prstGeom prst="rect">
            <a:avLst/>
          </a:prstGeom>
          <a:noFill/>
        </p:spPr>
      </p:pic>
    </p:spTree>
    <p:extLst>
      <p:ext uri="{BB962C8B-B14F-4D97-AF65-F5344CB8AC3E}">
        <p14:creationId xmlns:p14="http://schemas.microsoft.com/office/powerpoint/2010/main" val="3702578530"/>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5_Title Slide">
    <p:bg>
      <p:bgPr>
        <a:solidFill>
          <a:srgbClr val="D8D8D9"/>
        </a:solidFill>
        <a:effectLst/>
      </p:bgPr>
    </p:bg>
    <p:spTree>
      <p:nvGrpSpPr>
        <p:cNvPr id="1" name=""/>
        <p:cNvGrpSpPr/>
        <p:nvPr/>
      </p:nvGrpSpPr>
      <p:grpSpPr>
        <a:xfrm>
          <a:off x="0" y="0"/>
          <a:ext cx="0" cy="0"/>
          <a:chOff x="0" y="0"/>
          <a:chExt cx="0" cy="0"/>
        </a:xfrm>
      </p:grpSpPr>
      <p:sp useBgFill="1">
        <p:nvSpPr>
          <p:cNvPr id="12" name="Rectangle 11"/>
          <p:cNvSpPr/>
          <p:nvPr userDrawn="1"/>
        </p:nvSpPr>
        <p:spPr>
          <a:xfrm>
            <a:off x="519757" y="6223258"/>
            <a:ext cx="1482426" cy="496281"/>
          </a:xfrm>
          <a:prstGeom prst="rect">
            <a:avLst/>
          </a:prstGeom>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8" name="Picture Placeholder 7"/>
          <p:cNvSpPr>
            <a:spLocks noGrp="1"/>
          </p:cNvSpPr>
          <p:nvPr>
            <p:ph type="pic" sz="quarter" idx="13"/>
          </p:nvPr>
        </p:nvSpPr>
        <p:spPr>
          <a:xfrm>
            <a:off x="2010082" y="798534"/>
            <a:ext cx="8354930" cy="4281487"/>
          </a:xfrm>
        </p:spPr>
        <p:txBody>
          <a:bodyPr/>
          <a:lstStyle/>
          <a:p>
            <a:endParaRPr lang="en-US"/>
          </a:p>
        </p:txBody>
      </p:sp>
      <p:sp>
        <p:nvSpPr>
          <p:cNvPr id="4" name="Date Placeholder 3"/>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
        <p:nvSpPr>
          <p:cNvPr id="7" name="Rectangle 6"/>
          <p:cNvSpPr/>
          <p:nvPr userDrawn="1"/>
        </p:nvSpPr>
        <p:spPr>
          <a:xfrm>
            <a:off x="10365013" y="6223258"/>
            <a:ext cx="1408121" cy="498239"/>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9" name="Rectangle 8"/>
          <p:cNvSpPr/>
          <p:nvPr userDrawn="1"/>
        </p:nvSpPr>
        <p:spPr>
          <a:xfrm>
            <a:off x="9802430" y="300295"/>
            <a:ext cx="1970706" cy="498239"/>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3" name="Title 1"/>
          <p:cNvSpPr>
            <a:spLocks noGrp="1"/>
          </p:cNvSpPr>
          <p:nvPr>
            <p:ph type="ctrTitle" hasCustomPrompt="1"/>
          </p:nvPr>
        </p:nvSpPr>
        <p:spPr>
          <a:xfrm>
            <a:off x="617820" y="4753233"/>
            <a:ext cx="9279075" cy="1470025"/>
          </a:xfrm>
        </p:spPr>
        <p:txBody>
          <a:bodyPr/>
          <a:lstStyle>
            <a:lvl1pPr>
              <a:defRPr>
                <a:solidFill>
                  <a:srgbClr val="000000"/>
                </a:solidFill>
              </a:defRPr>
            </a:lvl1pPr>
          </a:lstStyle>
          <a:p>
            <a:r>
              <a:rPr lang="en-US" dirty="0" smtClean="0"/>
              <a:t>Main title Extended over 1 line</a:t>
            </a:r>
            <a:endParaRPr lang="en-US" dirty="0"/>
          </a:p>
        </p:txBody>
      </p:sp>
      <p:pic>
        <p:nvPicPr>
          <p:cNvPr id="14" name="Picture 4" descr="Z:\BattersJ\Microsoft\logos\Microsoft-black.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00928" y="6252595"/>
            <a:ext cx="1162520" cy="384000"/>
          </a:xfrm>
          <a:prstGeom prst="rect">
            <a:avLst/>
          </a:prstGeom>
          <a:noFill/>
        </p:spPr>
      </p:pic>
    </p:spTree>
    <p:extLst>
      <p:ext uri="{BB962C8B-B14F-4D97-AF65-F5344CB8AC3E}">
        <p14:creationId xmlns:p14="http://schemas.microsoft.com/office/powerpoint/2010/main" val="811639779"/>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6_Title Slide">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010082" y="798534"/>
            <a:ext cx="8354930" cy="4281487"/>
          </a:xfrm>
        </p:spPr>
        <p:txBody>
          <a:bodyPr/>
          <a:lstStyle/>
          <a:p>
            <a:endParaRPr lang="en-US"/>
          </a:p>
        </p:txBody>
      </p:sp>
      <p:sp>
        <p:nvSpPr>
          <p:cNvPr id="4" name="Date Placeholder 3"/>
          <p:cNvSpPr>
            <a:spLocks noGrp="1"/>
          </p:cNvSpPr>
          <p:nvPr>
            <p:ph type="dt" sz="half" idx="10"/>
          </p:nvPr>
        </p:nvSpPr>
        <p:spPr/>
        <p:txBody>
          <a:bodyPr/>
          <a:lstStyle/>
          <a:p>
            <a:fld id="{E308797C-B194-FF4C-A573-13B24DF6F814}" type="datetimeFigureOut">
              <a:rPr lang="en-US" smtClean="0">
                <a:solidFill>
                  <a:srgbClr val="000000">
                    <a:tint val="75000"/>
                  </a:srgbClr>
                </a:solidFill>
              </a:rPr>
              <a:pPr/>
              <a:t>9/2/2011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958F91FF-2677-A849-A29F-2AE48AF9245D}" type="slidenum">
              <a:rPr lang="en-US" smtClean="0">
                <a:solidFill>
                  <a:srgbClr val="000000">
                    <a:tint val="75000"/>
                  </a:srgbClr>
                </a:solidFill>
              </a:rPr>
              <a:pPr/>
              <a:t>‹#›</a:t>
            </a:fld>
            <a:endParaRPr lang="en-US">
              <a:solidFill>
                <a:srgbClr val="000000">
                  <a:tint val="75000"/>
                </a:srgbClr>
              </a:solidFill>
            </a:endParaRPr>
          </a:p>
        </p:txBody>
      </p:sp>
      <p:sp>
        <p:nvSpPr>
          <p:cNvPr id="7" name="Rectangle 6"/>
          <p:cNvSpPr/>
          <p:nvPr userDrawn="1"/>
        </p:nvSpPr>
        <p:spPr>
          <a:xfrm>
            <a:off x="10365013" y="6223258"/>
            <a:ext cx="1408121" cy="49823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9" name="Rectangle 8"/>
          <p:cNvSpPr/>
          <p:nvPr userDrawn="1"/>
        </p:nvSpPr>
        <p:spPr>
          <a:xfrm>
            <a:off x="9802430" y="300295"/>
            <a:ext cx="1970706" cy="49823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19744" tIns="59873" rIns="119744" bIns="59873" rtlCol="0" anchor="ctr"/>
          <a:lstStyle/>
          <a:p>
            <a:pPr algn="ctr" defTabSz="598709"/>
            <a:endParaRPr lang="en-US" sz="2400">
              <a:solidFill>
                <a:prstClr val="white"/>
              </a:solidFill>
            </a:endParaRPr>
          </a:p>
        </p:txBody>
      </p:sp>
      <p:sp>
        <p:nvSpPr>
          <p:cNvPr id="13" name="Title 1"/>
          <p:cNvSpPr>
            <a:spLocks noGrp="1"/>
          </p:cNvSpPr>
          <p:nvPr>
            <p:ph type="ctrTitle" hasCustomPrompt="1"/>
          </p:nvPr>
        </p:nvSpPr>
        <p:spPr>
          <a:xfrm>
            <a:off x="617820" y="4753233"/>
            <a:ext cx="9279075" cy="1470025"/>
          </a:xfrm>
        </p:spPr>
        <p:txBody>
          <a:bodyPr/>
          <a:lstStyle>
            <a:lvl1pPr>
              <a:defRPr>
                <a:solidFill>
                  <a:srgbClr val="000000"/>
                </a:solidFill>
              </a:defRPr>
            </a:lvl1pPr>
          </a:lstStyle>
          <a:p>
            <a:r>
              <a:rPr lang="en-US" dirty="0" smtClean="0"/>
              <a:t>Main title Extended over 1 line</a:t>
            </a:r>
            <a:endParaRPr lang="en-US" dirty="0"/>
          </a:p>
        </p:txBody>
      </p:sp>
    </p:spTree>
    <p:extLst>
      <p:ext uri="{BB962C8B-B14F-4D97-AF65-F5344CB8AC3E}">
        <p14:creationId xmlns:p14="http://schemas.microsoft.com/office/powerpoint/2010/main" val="474535544"/>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cSld name="2_Blank">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fld id="{028F6CB6-376B-4822-816C-FE7F9E5510A1}" type="slidenum">
              <a:rPr lang="en-US" smtClean="0">
                <a:solidFill>
                  <a:srgbClr val="4F81BD">
                    <a:lumMod val="60000"/>
                    <a:lumOff val="40000"/>
                  </a:srgbClr>
                </a:solidFill>
              </a:rPr>
              <a:pPr/>
              <a:t>‹#›</a:t>
            </a:fld>
            <a:endParaRPr lang="en-US" dirty="0">
              <a:solidFill>
                <a:srgbClr val="4F81BD">
                  <a:lumMod val="60000"/>
                  <a:lumOff val="40000"/>
                </a:srgbClr>
              </a:solidFill>
            </a:endParaRPr>
          </a:p>
        </p:txBody>
      </p:sp>
      <p:sp>
        <p:nvSpPr>
          <p:cNvPr id="7" name="Footer Placeholder 6"/>
          <p:cNvSpPr>
            <a:spLocks noGrp="1"/>
          </p:cNvSpPr>
          <p:nvPr>
            <p:ph type="ftr" sz="quarter" idx="12"/>
          </p:nvPr>
        </p:nvSpPr>
        <p:spPr/>
        <p:txBody>
          <a:bodyPr/>
          <a:lstStyle/>
          <a:p>
            <a:r>
              <a:rPr lang="en-US" dirty="0" smtClean="0">
                <a:solidFill>
                  <a:srgbClr val="4F81BD">
                    <a:lumMod val="60000"/>
                    <a:lumOff val="40000"/>
                  </a:srgbClr>
                </a:solidFill>
              </a:rPr>
              <a:t>Microsoft Confidential</a:t>
            </a:r>
            <a:endParaRPr lang="en-US" dirty="0">
              <a:solidFill>
                <a:srgbClr val="4F81BD">
                  <a:lumMod val="60000"/>
                  <a:lumOff val="40000"/>
                </a:srgbClr>
              </a:solidFill>
            </a:endParaRPr>
          </a:p>
        </p:txBody>
      </p:sp>
    </p:spTree>
    <p:extLst>
      <p:ext uri="{BB962C8B-B14F-4D97-AF65-F5344CB8AC3E}">
        <p14:creationId xmlns:p14="http://schemas.microsoft.com/office/powerpoint/2010/main" val="1396122449"/>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12161838" cy="6858000"/>
          </a:xfrm>
          <a:prstGeom prst="rect">
            <a:avLst/>
          </a:prstGeom>
          <a:noFill/>
        </p:spPr>
      </p:pic>
      <p:sp>
        <p:nvSpPr>
          <p:cNvPr id="2" name="Title 1"/>
          <p:cNvSpPr>
            <a:spLocks noGrp="1"/>
          </p:cNvSpPr>
          <p:nvPr>
            <p:ph type="ctrTitle"/>
          </p:nvPr>
        </p:nvSpPr>
        <p:spPr>
          <a:xfrm>
            <a:off x="909169" y="2348900"/>
            <a:ext cx="10337562"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824278" y="3886200"/>
            <a:ext cx="8513287" cy="1752600"/>
          </a:xfrm>
        </p:spPr>
        <p:txBody>
          <a:bodyPr/>
          <a:lstStyle>
            <a:lvl1pPr marL="0" indent="0" algn="ctr">
              <a:buNone/>
              <a:defRPr>
                <a:solidFill>
                  <a:schemeClr val="bg1"/>
                </a:solidFill>
              </a:defRPr>
            </a:lvl1pPr>
            <a:lvl2pPr marL="456335" indent="0" algn="ctr">
              <a:buNone/>
              <a:defRPr>
                <a:solidFill>
                  <a:schemeClr val="tx1">
                    <a:tint val="75000"/>
                  </a:schemeClr>
                </a:solidFill>
              </a:defRPr>
            </a:lvl2pPr>
            <a:lvl3pPr marL="912667" indent="0" algn="ctr">
              <a:buNone/>
              <a:defRPr>
                <a:solidFill>
                  <a:schemeClr val="tx1">
                    <a:tint val="75000"/>
                  </a:schemeClr>
                </a:solidFill>
              </a:defRPr>
            </a:lvl3pPr>
            <a:lvl4pPr marL="1368997" indent="0" algn="ctr">
              <a:buNone/>
              <a:defRPr>
                <a:solidFill>
                  <a:schemeClr val="tx1">
                    <a:tint val="75000"/>
                  </a:schemeClr>
                </a:solidFill>
              </a:defRPr>
            </a:lvl4pPr>
            <a:lvl5pPr marL="1825328" indent="0" algn="ctr">
              <a:buNone/>
              <a:defRPr>
                <a:solidFill>
                  <a:schemeClr val="tx1">
                    <a:tint val="75000"/>
                  </a:schemeClr>
                </a:solidFill>
              </a:defRPr>
            </a:lvl5pPr>
            <a:lvl6pPr marL="2281665" indent="0" algn="ctr">
              <a:buNone/>
              <a:defRPr>
                <a:solidFill>
                  <a:schemeClr val="tx1">
                    <a:tint val="75000"/>
                  </a:schemeClr>
                </a:solidFill>
              </a:defRPr>
            </a:lvl6pPr>
            <a:lvl7pPr marL="2737994" indent="0" algn="ctr">
              <a:buNone/>
              <a:defRPr>
                <a:solidFill>
                  <a:schemeClr val="tx1">
                    <a:tint val="75000"/>
                  </a:schemeClr>
                </a:solidFill>
              </a:defRPr>
            </a:lvl7pPr>
            <a:lvl8pPr marL="3194325" indent="0" algn="ctr">
              <a:buNone/>
              <a:defRPr>
                <a:solidFill>
                  <a:schemeClr val="tx1">
                    <a:tint val="75000"/>
                  </a:schemeClr>
                </a:solidFill>
              </a:defRPr>
            </a:lvl8pPr>
            <a:lvl9pPr marL="365066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04801380"/>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8092" y="332656"/>
            <a:ext cx="10945654"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430303" y="6021307"/>
            <a:ext cx="1962674" cy="671279"/>
          </a:xfrm>
          <a:prstGeom prst="rect">
            <a:avLst/>
          </a:prstGeom>
          <a:noFill/>
        </p:spPr>
      </p:pic>
    </p:spTree>
    <p:extLst>
      <p:ext uri="{BB962C8B-B14F-4D97-AF65-F5344CB8AC3E}">
        <p14:creationId xmlns:p14="http://schemas.microsoft.com/office/powerpoint/2010/main" val="14348923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12161838" cy="1584176"/>
          </a:xfrm>
          <a:prstGeom prst="rect">
            <a:avLst/>
          </a:prstGeom>
          <a:noFill/>
        </p:spPr>
      </p:pic>
      <p:sp>
        <p:nvSpPr>
          <p:cNvPr id="7" name="Rectangle 6"/>
          <p:cNvSpPr/>
          <p:nvPr userDrawn="1"/>
        </p:nvSpPr>
        <p:spPr>
          <a:xfrm>
            <a:off x="0" y="1556792"/>
            <a:ext cx="12161838"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lIns="91271" tIns="45632" rIns="91271" bIns="45632"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608092" y="2276873"/>
            <a:ext cx="10945654"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2/09/2011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414464312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12161838" cy="6858000"/>
          </a:xfrm>
          <a:prstGeom prst="rect">
            <a:avLst/>
          </a:prstGeom>
          <a:noFill/>
        </p:spPr>
      </p:pic>
      <p:sp>
        <p:nvSpPr>
          <p:cNvPr id="2" name="Title 1"/>
          <p:cNvSpPr>
            <a:spLocks noGrp="1"/>
          </p:cNvSpPr>
          <p:nvPr>
            <p:ph type="title"/>
          </p:nvPr>
        </p:nvSpPr>
        <p:spPr>
          <a:xfrm>
            <a:off x="960702" y="4406901"/>
            <a:ext cx="10337562"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960702" y="2906713"/>
            <a:ext cx="10337562" cy="1500187"/>
          </a:xfrm>
        </p:spPr>
        <p:txBody>
          <a:bodyPr anchor="b"/>
          <a:lstStyle>
            <a:lvl1pPr marL="0" indent="0">
              <a:buNone/>
              <a:defRPr sz="2000">
                <a:solidFill>
                  <a:schemeClr val="bg1"/>
                </a:solidFill>
              </a:defRPr>
            </a:lvl1pPr>
            <a:lvl2pPr marL="456335" indent="0">
              <a:buNone/>
              <a:defRPr sz="1900">
                <a:solidFill>
                  <a:schemeClr val="tx1">
                    <a:tint val="75000"/>
                  </a:schemeClr>
                </a:solidFill>
              </a:defRPr>
            </a:lvl2pPr>
            <a:lvl3pPr marL="912667" indent="0">
              <a:buNone/>
              <a:defRPr sz="1600">
                <a:solidFill>
                  <a:schemeClr val="tx1">
                    <a:tint val="75000"/>
                  </a:schemeClr>
                </a:solidFill>
              </a:defRPr>
            </a:lvl3pPr>
            <a:lvl4pPr marL="1368997" indent="0">
              <a:buNone/>
              <a:defRPr sz="1500">
                <a:solidFill>
                  <a:schemeClr val="tx1">
                    <a:tint val="75000"/>
                  </a:schemeClr>
                </a:solidFill>
              </a:defRPr>
            </a:lvl4pPr>
            <a:lvl5pPr marL="1825328" indent="0">
              <a:buNone/>
              <a:defRPr sz="1500">
                <a:solidFill>
                  <a:schemeClr val="tx1">
                    <a:tint val="75000"/>
                  </a:schemeClr>
                </a:solidFill>
              </a:defRPr>
            </a:lvl5pPr>
            <a:lvl6pPr marL="2281665" indent="0">
              <a:buNone/>
              <a:defRPr sz="1500">
                <a:solidFill>
                  <a:schemeClr val="tx1">
                    <a:tint val="75000"/>
                  </a:schemeClr>
                </a:solidFill>
              </a:defRPr>
            </a:lvl6pPr>
            <a:lvl7pPr marL="2737994" indent="0">
              <a:buNone/>
              <a:defRPr sz="1500">
                <a:solidFill>
                  <a:schemeClr val="tx1">
                    <a:tint val="75000"/>
                  </a:schemeClr>
                </a:solidFill>
              </a:defRPr>
            </a:lvl7pPr>
            <a:lvl8pPr marL="3194325" indent="0">
              <a:buNone/>
              <a:defRPr sz="1500">
                <a:solidFill>
                  <a:schemeClr val="tx1">
                    <a:tint val="75000"/>
                  </a:schemeClr>
                </a:solidFill>
              </a:defRPr>
            </a:lvl8pPr>
            <a:lvl9pPr marL="3650660"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41914463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8092" y="413792"/>
            <a:ext cx="10945654"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608092" y="1600201"/>
            <a:ext cx="5371478"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82268" y="1600201"/>
            <a:ext cx="5371478"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2/09/2011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430303" y="6021307"/>
            <a:ext cx="1962674" cy="671279"/>
          </a:xfrm>
          <a:prstGeom prst="rect">
            <a:avLst/>
          </a:prstGeom>
          <a:noFill/>
        </p:spPr>
      </p:pic>
    </p:spTree>
    <p:extLst>
      <p:ext uri="{BB962C8B-B14F-4D97-AF65-F5344CB8AC3E}">
        <p14:creationId xmlns:p14="http://schemas.microsoft.com/office/powerpoint/2010/main" val="1221627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430303" y="6021307"/>
            <a:ext cx="1962674" cy="671279"/>
          </a:xfrm>
          <a:prstGeom prst="rect">
            <a:avLst/>
          </a:prstGeom>
          <a:noFill/>
        </p:spPr>
      </p:pic>
    </p:spTree>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8092" y="413792"/>
            <a:ext cx="10945654"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608093" y="1535113"/>
            <a:ext cx="5373591" cy="639763"/>
          </a:xfrm>
          <a:solidFill>
            <a:schemeClr val="bg1"/>
          </a:solidFill>
        </p:spPr>
        <p:txBody>
          <a:bodyPr anchor="b">
            <a:normAutofit/>
          </a:bodyPr>
          <a:lstStyle>
            <a:lvl1pPr marL="0" indent="0">
              <a:buNone/>
              <a:defRPr sz="2000" b="1">
                <a:solidFill>
                  <a:schemeClr val="tx1">
                    <a:lumMod val="50000"/>
                    <a:lumOff val="50000"/>
                  </a:schemeClr>
                </a:solidFill>
              </a:defRPr>
            </a:lvl1pPr>
            <a:lvl2pPr marL="456335" indent="0">
              <a:buNone/>
              <a:defRPr sz="2000" b="1"/>
            </a:lvl2pPr>
            <a:lvl3pPr marL="912667" indent="0">
              <a:buNone/>
              <a:defRPr sz="1900" b="1"/>
            </a:lvl3pPr>
            <a:lvl4pPr marL="1368997" indent="0">
              <a:buNone/>
              <a:defRPr sz="1600" b="1"/>
            </a:lvl4pPr>
            <a:lvl5pPr marL="1825328" indent="0">
              <a:buNone/>
              <a:defRPr sz="1600" b="1"/>
            </a:lvl5pPr>
            <a:lvl6pPr marL="2281665" indent="0">
              <a:buNone/>
              <a:defRPr sz="1600" b="1"/>
            </a:lvl6pPr>
            <a:lvl7pPr marL="2737994" indent="0">
              <a:buNone/>
              <a:defRPr sz="1600" b="1"/>
            </a:lvl7pPr>
            <a:lvl8pPr marL="3194325" indent="0">
              <a:buNone/>
              <a:defRPr sz="1600" b="1"/>
            </a:lvl8pPr>
            <a:lvl9pPr marL="365066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08093" y="2174875"/>
            <a:ext cx="5373591"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9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2/09/2011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430303" y="6021307"/>
            <a:ext cx="1962674" cy="671279"/>
          </a:xfrm>
          <a:prstGeom prst="rect">
            <a:avLst/>
          </a:prstGeom>
          <a:noFill/>
        </p:spPr>
      </p:pic>
    </p:spTree>
    <p:extLst>
      <p:ext uri="{BB962C8B-B14F-4D97-AF65-F5344CB8AC3E}">
        <p14:creationId xmlns:p14="http://schemas.microsoft.com/office/powerpoint/2010/main" val="134930759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8092" y="332656"/>
            <a:ext cx="10945654"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430303" y="6021307"/>
            <a:ext cx="1962674" cy="671279"/>
          </a:xfrm>
          <a:prstGeom prst="rect">
            <a:avLst/>
          </a:prstGeom>
          <a:noFill/>
        </p:spPr>
      </p:pic>
    </p:spTree>
    <p:extLst>
      <p:ext uri="{BB962C8B-B14F-4D97-AF65-F5344CB8AC3E}">
        <p14:creationId xmlns:p14="http://schemas.microsoft.com/office/powerpoint/2010/main" val="42663453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430303" y="6021307"/>
            <a:ext cx="1962674" cy="671279"/>
          </a:xfrm>
          <a:prstGeom prst="rect">
            <a:avLst/>
          </a:prstGeom>
          <a:noFill/>
        </p:spPr>
      </p:pic>
    </p:spTree>
    <p:extLst>
      <p:ext uri="{BB962C8B-B14F-4D97-AF65-F5344CB8AC3E}">
        <p14:creationId xmlns:p14="http://schemas.microsoft.com/office/powerpoint/2010/main" val="249464662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8111" y="273049"/>
            <a:ext cx="4001161" cy="1162051"/>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4754941" y="273070"/>
            <a:ext cx="679880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608111" y="1435104"/>
            <a:ext cx="4001161" cy="4691063"/>
          </a:xfrm>
        </p:spPr>
        <p:txBody>
          <a:bodyPr/>
          <a:lstStyle>
            <a:lvl1pPr marL="0" indent="0">
              <a:buNone/>
              <a:defRPr sz="1500"/>
            </a:lvl1pPr>
            <a:lvl2pPr marL="456335" indent="0">
              <a:buNone/>
              <a:defRPr sz="1200"/>
            </a:lvl2pPr>
            <a:lvl3pPr marL="912667" indent="0">
              <a:buNone/>
              <a:defRPr sz="1100"/>
            </a:lvl3pPr>
            <a:lvl4pPr marL="1368997" indent="0">
              <a:buNone/>
              <a:defRPr sz="900"/>
            </a:lvl4pPr>
            <a:lvl5pPr marL="1825328" indent="0">
              <a:buNone/>
              <a:defRPr sz="900"/>
            </a:lvl5pPr>
            <a:lvl6pPr marL="2281665" indent="0">
              <a:buNone/>
              <a:defRPr sz="900"/>
            </a:lvl6pPr>
            <a:lvl7pPr marL="2737994" indent="0">
              <a:buNone/>
              <a:defRPr sz="900"/>
            </a:lvl7pPr>
            <a:lvl8pPr marL="3194325" indent="0">
              <a:buNone/>
              <a:defRPr sz="900"/>
            </a:lvl8pPr>
            <a:lvl9pPr marL="365066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2/09/2011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430303" y="6021307"/>
            <a:ext cx="1962674" cy="671279"/>
          </a:xfrm>
          <a:prstGeom prst="rect">
            <a:avLst/>
          </a:prstGeom>
          <a:noFill/>
        </p:spPr>
      </p:pic>
    </p:spTree>
    <p:extLst>
      <p:ext uri="{BB962C8B-B14F-4D97-AF65-F5344CB8AC3E}">
        <p14:creationId xmlns:p14="http://schemas.microsoft.com/office/powerpoint/2010/main" val="51277417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3805" y="4800601"/>
            <a:ext cx="7297103" cy="566739"/>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2383805" y="612775"/>
            <a:ext cx="7297103" cy="4114800"/>
          </a:xfrm>
        </p:spPr>
        <p:txBody>
          <a:bodyPr/>
          <a:lstStyle>
            <a:lvl1pPr marL="0" indent="0">
              <a:buNone/>
              <a:defRPr sz="3200"/>
            </a:lvl1pPr>
            <a:lvl2pPr marL="456335" indent="0">
              <a:buNone/>
              <a:defRPr sz="2800"/>
            </a:lvl2pPr>
            <a:lvl3pPr marL="912667" indent="0">
              <a:buNone/>
              <a:defRPr sz="2400"/>
            </a:lvl3pPr>
            <a:lvl4pPr marL="1368997" indent="0">
              <a:buNone/>
              <a:defRPr sz="2000"/>
            </a:lvl4pPr>
            <a:lvl5pPr marL="1825328" indent="0">
              <a:buNone/>
              <a:defRPr sz="2000"/>
            </a:lvl5pPr>
            <a:lvl6pPr marL="2281665" indent="0">
              <a:buNone/>
              <a:defRPr sz="2000"/>
            </a:lvl6pPr>
            <a:lvl7pPr marL="2737994" indent="0">
              <a:buNone/>
              <a:defRPr sz="2000"/>
            </a:lvl7pPr>
            <a:lvl8pPr marL="3194325" indent="0">
              <a:buNone/>
              <a:defRPr sz="2000"/>
            </a:lvl8pPr>
            <a:lvl9pPr marL="3650660" indent="0">
              <a:buNone/>
              <a:defRPr sz="2000"/>
            </a:lvl9pPr>
          </a:lstStyle>
          <a:p>
            <a:endParaRPr lang="en-AU" dirty="0"/>
          </a:p>
        </p:txBody>
      </p:sp>
      <p:sp>
        <p:nvSpPr>
          <p:cNvPr id="4" name="Text Placeholder 3"/>
          <p:cNvSpPr>
            <a:spLocks noGrp="1"/>
          </p:cNvSpPr>
          <p:nvPr>
            <p:ph type="body" sz="half" idx="2"/>
          </p:nvPr>
        </p:nvSpPr>
        <p:spPr>
          <a:xfrm>
            <a:off x="2383805" y="5367355"/>
            <a:ext cx="7297103" cy="804863"/>
          </a:xfrm>
        </p:spPr>
        <p:txBody>
          <a:bodyPr/>
          <a:lstStyle>
            <a:lvl1pPr marL="0" indent="0">
              <a:buNone/>
              <a:defRPr sz="1500"/>
            </a:lvl1pPr>
            <a:lvl2pPr marL="456335" indent="0">
              <a:buNone/>
              <a:defRPr sz="1200"/>
            </a:lvl2pPr>
            <a:lvl3pPr marL="912667" indent="0">
              <a:buNone/>
              <a:defRPr sz="1100"/>
            </a:lvl3pPr>
            <a:lvl4pPr marL="1368997" indent="0">
              <a:buNone/>
              <a:defRPr sz="900"/>
            </a:lvl4pPr>
            <a:lvl5pPr marL="1825328" indent="0">
              <a:buNone/>
              <a:defRPr sz="900"/>
            </a:lvl5pPr>
            <a:lvl6pPr marL="2281665" indent="0">
              <a:buNone/>
              <a:defRPr sz="900"/>
            </a:lvl6pPr>
            <a:lvl7pPr marL="2737994" indent="0">
              <a:buNone/>
              <a:defRPr sz="900"/>
            </a:lvl7pPr>
            <a:lvl8pPr marL="3194325" indent="0">
              <a:buNone/>
              <a:defRPr sz="900"/>
            </a:lvl8pPr>
            <a:lvl9pPr marL="365066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2/09/2011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430303" y="6021307"/>
            <a:ext cx="1962674" cy="671279"/>
          </a:xfrm>
          <a:prstGeom prst="rect">
            <a:avLst/>
          </a:prstGeom>
          <a:noFill/>
        </p:spPr>
      </p:pic>
    </p:spTree>
    <p:extLst>
      <p:ext uri="{BB962C8B-B14F-4D97-AF65-F5344CB8AC3E}">
        <p14:creationId xmlns:p14="http://schemas.microsoft.com/office/powerpoint/2010/main" val="51030640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430303" y="6021307"/>
            <a:ext cx="1962674" cy="671279"/>
          </a:xfrm>
          <a:prstGeom prst="rect">
            <a:avLst/>
          </a:prstGeom>
          <a:noFill/>
        </p:spPr>
      </p:pic>
    </p:spTree>
    <p:extLst>
      <p:ext uri="{BB962C8B-B14F-4D97-AF65-F5344CB8AC3E}">
        <p14:creationId xmlns:p14="http://schemas.microsoft.com/office/powerpoint/2010/main" val="46061560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7332" y="274640"/>
            <a:ext cx="2736414"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608092" y="274640"/>
            <a:ext cx="8006543"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617753" y="552065"/>
            <a:ext cx="1475656" cy="892824"/>
          </a:xfrm>
          <a:prstGeom prst="rect">
            <a:avLst/>
          </a:prstGeom>
          <a:noFill/>
        </p:spPr>
      </p:pic>
    </p:spTree>
    <p:extLst>
      <p:ext uri="{BB962C8B-B14F-4D97-AF65-F5344CB8AC3E}">
        <p14:creationId xmlns:p14="http://schemas.microsoft.com/office/powerpoint/2010/main" val="324193001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12161838" cy="6858000"/>
          </a:xfrm>
          <a:prstGeom prst="rect">
            <a:avLst/>
          </a:prstGeom>
          <a:noFill/>
        </p:spPr>
      </p:pic>
    </p:spTree>
    <p:extLst>
      <p:ext uri="{BB962C8B-B14F-4D97-AF65-F5344CB8AC3E}">
        <p14:creationId xmlns:p14="http://schemas.microsoft.com/office/powerpoint/2010/main" val="57075646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09169" y="2348896"/>
            <a:ext cx="10337562"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824278" y="3886200"/>
            <a:ext cx="8513287" cy="1752600"/>
          </a:xfrm>
        </p:spPr>
        <p:txBody>
          <a:bodyPr/>
          <a:lstStyle>
            <a:lvl1pPr marL="0" indent="0" algn="ctr">
              <a:buNone/>
              <a:defRPr>
                <a:solidFill>
                  <a:schemeClr val="bg1"/>
                </a:solidFill>
              </a:defRPr>
            </a:lvl1pPr>
            <a:lvl2pPr marL="607717" indent="0" algn="ctr">
              <a:buNone/>
              <a:defRPr>
                <a:solidFill>
                  <a:schemeClr val="tx1">
                    <a:tint val="75000"/>
                  </a:schemeClr>
                </a:solidFill>
              </a:defRPr>
            </a:lvl2pPr>
            <a:lvl3pPr marL="1215434" indent="0" algn="ctr">
              <a:buNone/>
              <a:defRPr>
                <a:solidFill>
                  <a:schemeClr val="tx1">
                    <a:tint val="75000"/>
                  </a:schemeClr>
                </a:solidFill>
              </a:defRPr>
            </a:lvl3pPr>
            <a:lvl4pPr marL="1823150" indent="0" algn="ctr">
              <a:buNone/>
              <a:defRPr>
                <a:solidFill>
                  <a:schemeClr val="tx1">
                    <a:tint val="75000"/>
                  </a:schemeClr>
                </a:solidFill>
              </a:defRPr>
            </a:lvl4pPr>
            <a:lvl5pPr marL="2430867" indent="0" algn="ctr">
              <a:buNone/>
              <a:defRPr>
                <a:solidFill>
                  <a:schemeClr val="tx1">
                    <a:tint val="75000"/>
                  </a:schemeClr>
                </a:solidFill>
              </a:defRPr>
            </a:lvl5pPr>
            <a:lvl6pPr marL="3038584" indent="0" algn="ctr">
              <a:buNone/>
              <a:defRPr>
                <a:solidFill>
                  <a:schemeClr val="tx1">
                    <a:tint val="75000"/>
                  </a:schemeClr>
                </a:solidFill>
              </a:defRPr>
            </a:lvl6pPr>
            <a:lvl7pPr marL="3646301" indent="0" algn="ctr">
              <a:buNone/>
              <a:defRPr>
                <a:solidFill>
                  <a:schemeClr val="tx1">
                    <a:tint val="75000"/>
                  </a:schemeClr>
                </a:solidFill>
              </a:defRPr>
            </a:lvl7pPr>
            <a:lvl8pPr marL="4254017" indent="0" algn="ctr">
              <a:buNone/>
              <a:defRPr>
                <a:solidFill>
                  <a:schemeClr val="tx1">
                    <a:tint val="75000"/>
                  </a:schemeClr>
                </a:solidFill>
              </a:defRPr>
            </a:lvl8pPr>
            <a:lvl9pPr marL="4861737" indent="0" algn="ctr">
              <a:buNone/>
              <a:defRPr>
                <a:solidFill>
                  <a:schemeClr val="tx1">
                    <a:tint val="75000"/>
                  </a:schemeClr>
                </a:solidFill>
              </a:defRPr>
            </a:lvl9pPr>
          </a:lstStyle>
          <a:p>
            <a:r>
              <a:rPr lang="en-US" smtClean="0"/>
              <a:t>Click to edit Master subtitle style</a:t>
            </a:r>
            <a:endParaRPr lang="en-AU"/>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206920356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8092" y="332656"/>
            <a:ext cx="10945654"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a:xfrm>
            <a:off x="8715984" y="6356352"/>
            <a:ext cx="2837762" cy="365125"/>
          </a:xfrm>
          <a:prstGeom prst="rect">
            <a:avLst/>
          </a:prstGeom>
        </p:spPr>
        <p:txBody>
          <a:bodyPr lIns="121548" tIns="60773" rIns="121548" bIns="60773"/>
          <a:lstStyle/>
          <a:p>
            <a:pPr defTabSz="1215434"/>
            <a:fld id="{2721943D-A7F9-4474-AC48-B5E8E9B2DDB3}" type="slidenum">
              <a:rPr lang="en-AU" sz="2400" smtClean="0">
                <a:solidFill>
                  <a:srgbClr val="000000"/>
                </a:solidFill>
              </a:rPr>
              <a:pPr defTabSz="1215434"/>
              <a:t>‹#›</a:t>
            </a:fld>
            <a:endParaRPr lang="en-AU" sz="2400" dirty="0">
              <a:solidFill>
                <a:srgbClr val="000000"/>
              </a:solidFill>
            </a:endParaRPr>
          </a:p>
        </p:txBody>
      </p:sp>
    </p:spTree>
    <p:extLst>
      <p:ext uri="{BB962C8B-B14F-4D97-AF65-F5344CB8AC3E}">
        <p14:creationId xmlns:p14="http://schemas.microsoft.com/office/powerpoint/2010/main" val="585100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spTree>
    <p:extLst>
      <p:ext uri="{BB962C8B-B14F-4D97-AF65-F5344CB8AC3E}">
        <p14:creationId xmlns:p14="http://schemas.microsoft.com/office/powerpoint/2010/main" val="2479660176"/>
      </p:ext>
    </p:extLst>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10" name="Picture 9" descr="102679_TEMPLATE_16.9(1).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0" y="0"/>
            <a:ext cx="12161838" cy="6858000"/>
          </a:xfrm>
          <a:prstGeom prst="rect">
            <a:avLst/>
          </a:prstGeom>
        </p:spPr>
      </p:pic>
      <p:sp>
        <p:nvSpPr>
          <p:cNvPr id="2" name="Title 1"/>
          <p:cNvSpPr>
            <a:spLocks noGrp="1"/>
          </p:cNvSpPr>
          <p:nvPr>
            <p:ph type="title"/>
          </p:nvPr>
        </p:nvSpPr>
        <p:spPr>
          <a:xfrm>
            <a:off x="608092" y="332656"/>
            <a:ext cx="10945654"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dirty="0"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42546481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9" name="Picture 8" descr="102679_TEMPLATE_16.9(2).jpg"/>
          <p:cNvPicPr>
            <a:picLocks noChangeAspect="1"/>
          </p:cNvPicPr>
          <p:nvPr userDrawn="1"/>
        </p:nvPicPr>
        <p:blipFill>
          <a:blip r:embed="rId2"/>
          <a:stretch>
            <a:fillRect/>
          </a:stretch>
        </p:blipFill>
        <p:spPr>
          <a:xfrm>
            <a:off x="5001" y="0"/>
            <a:ext cx="12151836"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608092" y="2276873"/>
            <a:ext cx="10945654"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Tree>
    <p:extLst>
      <p:ext uri="{BB962C8B-B14F-4D97-AF65-F5344CB8AC3E}">
        <p14:creationId xmlns:p14="http://schemas.microsoft.com/office/powerpoint/2010/main" val="379399807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5001" y="0"/>
            <a:ext cx="12151836" cy="6858000"/>
          </a:xfrm>
          <a:prstGeom prst="rect">
            <a:avLst/>
          </a:prstGeom>
        </p:spPr>
      </p:pic>
      <p:sp>
        <p:nvSpPr>
          <p:cNvPr id="2" name="Title 1"/>
          <p:cNvSpPr>
            <a:spLocks noGrp="1"/>
          </p:cNvSpPr>
          <p:nvPr>
            <p:ph type="title" hasCustomPrompt="1"/>
          </p:nvPr>
        </p:nvSpPr>
        <p:spPr>
          <a:xfrm>
            <a:off x="960702" y="4406901"/>
            <a:ext cx="10337562" cy="1362075"/>
          </a:xfrm>
        </p:spPr>
        <p:txBody>
          <a:bodyPr anchor="t"/>
          <a:lstStyle>
            <a:lvl1pPr algn="l">
              <a:defRPr sz="5300" b="1" cap="all"/>
            </a:lvl1pPr>
          </a:lstStyle>
          <a:p>
            <a:r>
              <a:rPr lang="en-US" dirty="0" smtClean="0"/>
              <a:t>Click to edit Master </a:t>
            </a:r>
            <a:br>
              <a:rPr lang="en-US" dirty="0" smtClean="0"/>
            </a:br>
            <a:r>
              <a:rPr lang="en-US" dirty="0" smtClean="0"/>
              <a:t>title style</a:t>
            </a:r>
            <a:endParaRPr lang="en-AU" dirty="0"/>
          </a:p>
        </p:txBody>
      </p:sp>
      <p:sp>
        <p:nvSpPr>
          <p:cNvPr id="3" name="Text Placeholder 2"/>
          <p:cNvSpPr>
            <a:spLocks noGrp="1"/>
          </p:cNvSpPr>
          <p:nvPr>
            <p:ph type="body" idx="1"/>
          </p:nvPr>
        </p:nvSpPr>
        <p:spPr>
          <a:xfrm>
            <a:off x="960702" y="2906713"/>
            <a:ext cx="10337562" cy="1500187"/>
          </a:xfrm>
        </p:spPr>
        <p:txBody>
          <a:bodyPr anchor="b"/>
          <a:lstStyle>
            <a:lvl1pPr marL="0" indent="0">
              <a:buNone/>
              <a:defRPr sz="2700">
                <a:solidFill>
                  <a:schemeClr val="bg1"/>
                </a:solidFill>
              </a:defRPr>
            </a:lvl1pPr>
            <a:lvl2pPr marL="607717" indent="0">
              <a:buNone/>
              <a:defRPr sz="2400">
                <a:solidFill>
                  <a:schemeClr val="tx1">
                    <a:tint val="75000"/>
                  </a:schemeClr>
                </a:solidFill>
              </a:defRPr>
            </a:lvl2pPr>
            <a:lvl3pPr marL="1215434" indent="0">
              <a:buNone/>
              <a:defRPr sz="2100">
                <a:solidFill>
                  <a:schemeClr val="tx1">
                    <a:tint val="75000"/>
                  </a:schemeClr>
                </a:solidFill>
              </a:defRPr>
            </a:lvl3pPr>
            <a:lvl4pPr marL="1823150" indent="0">
              <a:buNone/>
              <a:defRPr sz="1900">
                <a:solidFill>
                  <a:schemeClr val="tx1">
                    <a:tint val="75000"/>
                  </a:schemeClr>
                </a:solidFill>
              </a:defRPr>
            </a:lvl4pPr>
            <a:lvl5pPr marL="2430867" indent="0">
              <a:buNone/>
              <a:defRPr sz="1900">
                <a:solidFill>
                  <a:schemeClr val="tx1">
                    <a:tint val="75000"/>
                  </a:schemeClr>
                </a:solidFill>
              </a:defRPr>
            </a:lvl5pPr>
            <a:lvl6pPr marL="3038584" indent="0">
              <a:buNone/>
              <a:defRPr sz="1900">
                <a:solidFill>
                  <a:schemeClr val="tx1">
                    <a:tint val="75000"/>
                  </a:schemeClr>
                </a:solidFill>
              </a:defRPr>
            </a:lvl6pPr>
            <a:lvl7pPr marL="3646301" indent="0">
              <a:buNone/>
              <a:defRPr sz="1900">
                <a:solidFill>
                  <a:schemeClr val="tx1">
                    <a:tint val="75000"/>
                  </a:schemeClr>
                </a:solidFill>
              </a:defRPr>
            </a:lvl7pPr>
            <a:lvl8pPr marL="4254017" indent="0">
              <a:buNone/>
              <a:defRPr sz="1900">
                <a:solidFill>
                  <a:schemeClr val="tx1">
                    <a:tint val="75000"/>
                  </a:schemeClr>
                </a:solidFill>
              </a:defRPr>
            </a:lvl8pPr>
            <a:lvl9pPr marL="4861737" indent="0">
              <a:buNone/>
              <a:defRPr sz="1900">
                <a:solidFill>
                  <a:schemeClr val="tx1">
                    <a:tint val="75000"/>
                  </a:schemeClr>
                </a:solidFill>
              </a:defRPr>
            </a:lvl9pPr>
          </a:lstStyle>
          <a:p>
            <a:pPr lvl="0"/>
            <a:r>
              <a:rPr lang="en-US" smtClean="0"/>
              <a:t>Click to edit Master text styles</a:t>
            </a:r>
          </a:p>
        </p:txBody>
      </p:sp>
      <p:pic>
        <p:nvPicPr>
          <p:cNvPr id="9" name="Picture 8" descr="Tech·Ed_LOGO.png"/>
          <p:cNvPicPr>
            <a:picLocks noChangeAspect="1"/>
          </p:cNvPicPr>
          <p:nvPr userDrawn="1"/>
        </p:nvPicPr>
        <p:blipFill>
          <a:blip r:embed="rId4"/>
          <a:stretch>
            <a:fillRect/>
          </a:stretch>
        </p:blipFill>
        <p:spPr>
          <a:xfrm>
            <a:off x="8006545" y="787400"/>
            <a:ext cx="3255821" cy="1327688"/>
          </a:xfrm>
          <a:prstGeom prst="rect">
            <a:avLst/>
          </a:prstGeom>
        </p:spPr>
      </p:pic>
    </p:spTree>
    <p:extLst>
      <p:ext uri="{BB962C8B-B14F-4D97-AF65-F5344CB8AC3E}">
        <p14:creationId xmlns:p14="http://schemas.microsoft.com/office/powerpoint/2010/main" val="11045516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5001" y="0"/>
            <a:ext cx="12151836" cy="6858000"/>
          </a:xfrm>
          <a:prstGeom prst="rect">
            <a:avLst/>
          </a:prstGeom>
        </p:spPr>
      </p:pic>
    </p:spTree>
    <p:extLst>
      <p:ext uri="{BB962C8B-B14F-4D97-AF65-F5344CB8AC3E}">
        <p14:creationId xmlns:p14="http://schemas.microsoft.com/office/powerpoint/2010/main" val="74269992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8092" y="413792"/>
            <a:ext cx="10945654"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608092" y="1600201"/>
            <a:ext cx="5371478"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82268" y="1600201"/>
            <a:ext cx="5371478"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1364064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8092" y="413792"/>
            <a:ext cx="10945654" cy="1143000"/>
          </a:xfrm>
        </p:spPr>
        <p:txBody>
          <a:bodyPr/>
          <a:lstStyle>
            <a:lvl1pPr>
              <a:defRPr/>
            </a:lvl1pPr>
          </a:lstStyle>
          <a:p>
            <a:r>
              <a:rPr lang="en-US" smtClean="0"/>
              <a:t>Click to edit Master title style</a:t>
            </a:r>
            <a:endParaRPr lang="en-AU"/>
          </a:p>
        </p:txBody>
      </p:sp>
      <p:sp>
        <p:nvSpPr>
          <p:cNvPr id="4" name="Content Placeholder 3"/>
          <p:cNvSpPr>
            <a:spLocks noGrp="1"/>
          </p:cNvSpPr>
          <p:nvPr>
            <p:ph sz="half" idx="2"/>
          </p:nvPr>
        </p:nvSpPr>
        <p:spPr>
          <a:xfrm>
            <a:off x="608092" y="1600200"/>
            <a:ext cx="5472827" cy="4165600"/>
          </a:xfrm>
          <a:solidFill>
            <a:schemeClr val="bg1"/>
          </a:solidFill>
        </p:spPr>
        <p:txBody>
          <a:bodyPr/>
          <a:lstStyle>
            <a:lvl1pPr>
              <a:defRPr sz="3200">
                <a:solidFill>
                  <a:schemeClr val="tx1">
                    <a:lumMod val="50000"/>
                    <a:lumOff val="50000"/>
                  </a:schemeClr>
                </a:solidFill>
              </a:defRPr>
            </a:lvl1pPr>
            <a:lvl2pPr>
              <a:defRPr sz="2700">
                <a:solidFill>
                  <a:schemeClr val="tx1">
                    <a:lumMod val="50000"/>
                    <a:lumOff val="50000"/>
                  </a:schemeClr>
                </a:solidFill>
              </a:defRPr>
            </a:lvl2pPr>
            <a:lvl3pPr>
              <a:defRPr sz="2400">
                <a:solidFill>
                  <a:schemeClr val="tx1">
                    <a:lumMod val="50000"/>
                    <a:lumOff val="50000"/>
                  </a:schemeClr>
                </a:solidFill>
              </a:defRPr>
            </a:lvl3pPr>
            <a:lvl4pPr>
              <a:defRPr sz="2100">
                <a:solidFill>
                  <a:schemeClr val="tx1">
                    <a:lumMod val="50000"/>
                    <a:lumOff val="50000"/>
                  </a:schemeClr>
                </a:solidFill>
              </a:defRPr>
            </a:lvl4pPr>
            <a:lvl5pPr>
              <a:defRPr sz="2100">
                <a:solidFill>
                  <a:schemeClr val="tx1">
                    <a:lumMod val="50000"/>
                    <a:lumOff val="50000"/>
                  </a:schemeClr>
                </a:solidFill>
              </a:defRPr>
            </a:lvl5pPr>
            <a:lvl6pPr>
              <a:defRPr sz="2100"/>
            </a:lvl6pPr>
            <a:lvl7pPr>
              <a:defRPr sz="2100"/>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67048887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8092" y="332656"/>
            <a:ext cx="10945654"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a:xfrm>
            <a:off x="8715984" y="6356352"/>
            <a:ext cx="2837762" cy="365125"/>
          </a:xfrm>
          <a:prstGeom prst="rect">
            <a:avLst/>
          </a:prstGeom>
        </p:spPr>
        <p:txBody>
          <a:bodyPr lIns="121548" tIns="60773" rIns="121548" bIns="60773"/>
          <a:lstStyle/>
          <a:p>
            <a:pPr defTabSz="1215434"/>
            <a:fld id="{2721943D-A7F9-4474-AC48-B5E8E9B2DDB3}" type="slidenum">
              <a:rPr lang="en-AU" sz="2400" smtClean="0">
                <a:solidFill>
                  <a:srgbClr val="000000"/>
                </a:solidFill>
              </a:rPr>
              <a:pPr defTabSz="1215434"/>
              <a:t>‹#›</a:t>
            </a:fld>
            <a:endParaRPr lang="en-AU" sz="2400" dirty="0">
              <a:solidFill>
                <a:srgbClr val="000000"/>
              </a:solidFill>
            </a:endParaRPr>
          </a:p>
        </p:txBody>
      </p:sp>
    </p:spTree>
    <p:extLst>
      <p:ext uri="{BB962C8B-B14F-4D97-AF65-F5344CB8AC3E}">
        <p14:creationId xmlns:p14="http://schemas.microsoft.com/office/powerpoint/2010/main" val="131201456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pic>
        <p:nvPicPr>
          <p:cNvPr id="6" name="Picture 5" descr="102679_TEMPLATE_16.9(1).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0" y="0"/>
            <a:ext cx="12161838" cy="6858000"/>
          </a:xfrm>
          <a:prstGeom prst="rect">
            <a:avLst/>
          </a:prstGeom>
        </p:spPr>
      </p:pic>
      <p:sp>
        <p:nvSpPr>
          <p:cNvPr id="2" name="Title 1"/>
          <p:cNvSpPr>
            <a:spLocks noGrp="1"/>
          </p:cNvSpPr>
          <p:nvPr>
            <p:ph type="title"/>
          </p:nvPr>
        </p:nvSpPr>
        <p:spPr>
          <a:xfrm>
            <a:off x="608092" y="332656"/>
            <a:ext cx="10945654"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dirty="0"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71041485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262010067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8108" y="273049"/>
            <a:ext cx="4001161" cy="1162051"/>
          </a:xfrm>
        </p:spPr>
        <p:txBody>
          <a:bodyPr anchor="b"/>
          <a:lstStyle>
            <a:lvl1pPr algn="l">
              <a:defRPr sz="2700" b="1"/>
            </a:lvl1pPr>
          </a:lstStyle>
          <a:p>
            <a:r>
              <a:rPr lang="en-US" smtClean="0"/>
              <a:t>Click to edit Master title style</a:t>
            </a:r>
            <a:endParaRPr lang="en-AU"/>
          </a:p>
        </p:txBody>
      </p:sp>
      <p:sp>
        <p:nvSpPr>
          <p:cNvPr id="3" name="Content Placeholder 2"/>
          <p:cNvSpPr>
            <a:spLocks noGrp="1"/>
          </p:cNvSpPr>
          <p:nvPr>
            <p:ph idx="1"/>
          </p:nvPr>
        </p:nvSpPr>
        <p:spPr>
          <a:xfrm>
            <a:off x="4754941" y="273066"/>
            <a:ext cx="6798805"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608108" y="1435104"/>
            <a:ext cx="4001161" cy="4691063"/>
          </a:xfrm>
        </p:spPr>
        <p:txBody>
          <a:bodyPr/>
          <a:lstStyle>
            <a:lvl1pPr marL="0" indent="0">
              <a:buNone/>
              <a:defRPr sz="1900"/>
            </a:lvl1pPr>
            <a:lvl2pPr marL="607717" indent="0">
              <a:buNone/>
              <a:defRPr sz="1600"/>
            </a:lvl2pPr>
            <a:lvl3pPr marL="1215434" indent="0">
              <a:buNone/>
              <a:defRPr sz="1300"/>
            </a:lvl3pPr>
            <a:lvl4pPr marL="1823150" indent="0">
              <a:buNone/>
              <a:defRPr sz="1200"/>
            </a:lvl4pPr>
            <a:lvl5pPr marL="2430867" indent="0">
              <a:buNone/>
              <a:defRPr sz="1200"/>
            </a:lvl5pPr>
            <a:lvl6pPr marL="3038584" indent="0">
              <a:buNone/>
              <a:defRPr sz="1200"/>
            </a:lvl6pPr>
            <a:lvl7pPr marL="3646301" indent="0">
              <a:buNone/>
              <a:defRPr sz="1200"/>
            </a:lvl7pPr>
            <a:lvl8pPr marL="4254017" indent="0">
              <a:buNone/>
              <a:defRPr sz="1200"/>
            </a:lvl8pPr>
            <a:lvl9pPr marL="4861737" indent="0">
              <a:buNone/>
              <a:defRPr sz="12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785456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3" Type="http://schemas.openxmlformats.org/officeDocument/2006/relationships/slideLayout" Target="../slideLayouts/slideLayout17.xml"/><Relationship Id="rId21" Type="http://schemas.openxmlformats.org/officeDocument/2006/relationships/image" Target="../media/image6.png"/><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image" Target="../media/image5.jpe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theme" Target="../theme/theme2.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image" Target="../media/image18.png"/><Relationship Id="rId5" Type="http://schemas.openxmlformats.org/officeDocument/2006/relationships/slideLayout" Target="../slideLayouts/slideLayout37.xml"/><Relationship Id="rId10" Type="http://schemas.openxmlformats.org/officeDocument/2006/relationships/image" Target="../media/image17.jpeg"/><Relationship Id="rId4" Type="http://schemas.openxmlformats.org/officeDocument/2006/relationships/slideLayout" Target="../slideLayouts/slideLayout36.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image" Target="../media/image21.jpeg"/><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theme" Target="../theme/theme4.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18" Type="http://schemas.openxmlformats.org/officeDocument/2006/relationships/slideLayout" Target="../slideLayouts/slideLayout68.xml"/><Relationship Id="rId26" Type="http://schemas.openxmlformats.org/officeDocument/2006/relationships/image" Target="../media/image29.jpeg"/><Relationship Id="rId3" Type="http://schemas.openxmlformats.org/officeDocument/2006/relationships/slideLayout" Target="../slideLayouts/slideLayout53.xml"/><Relationship Id="rId21" Type="http://schemas.openxmlformats.org/officeDocument/2006/relationships/slideLayout" Target="../slideLayouts/slideLayout71.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slideLayout" Target="../slideLayouts/slideLayout67.xml"/><Relationship Id="rId25" Type="http://schemas.openxmlformats.org/officeDocument/2006/relationships/theme" Target="../theme/theme5.xml"/><Relationship Id="rId2" Type="http://schemas.openxmlformats.org/officeDocument/2006/relationships/slideLayout" Target="../slideLayouts/slideLayout52.xml"/><Relationship Id="rId16" Type="http://schemas.openxmlformats.org/officeDocument/2006/relationships/slideLayout" Target="../slideLayouts/slideLayout66.xml"/><Relationship Id="rId20" Type="http://schemas.openxmlformats.org/officeDocument/2006/relationships/slideLayout" Target="../slideLayouts/slideLayout70.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24" Type="http://schemas.openxmlformats.org/officeDocument/2006/relationships/slideLayout" Target="../slideLayouts/slideLayout74.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23" Type="http://schemas.openxmlformats.org/officeDocument/2006/relationships/slideLayout" Target="../slideLayouts/slideLayout73.xml"/><Relationship Id="rId28" Type="http://schemas.openxmlformats.org/officeDocument/2006/relationships/image" Target="../media/image31.jpeg"/><Relationship Id="rId10" Type="http://schemas.openxmlformats.org/officeDocument/2006/relationships/slideLayout" Target="../slideLayouts/slideLayout60.xml"/><Relationship Id="rId19" Type="http://schemas.openxmlformats.org/officeDocument/2006/relationships/slideLayout" Target="../slideLayouts/slideLayout69.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 Id="rId22" Type="http://schemas.openxmlformats.org/officeDocument/2006/relationships/slideLayout" Target="../slideLayouts/slideLayout72.xml"/><Relationship Id="rId27" Type="http://schemas.openxmlformats.org/officeDocument/2006/relationships/image" Target="../media/image30.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slideLayout" Target="../slideLayouts/slideLayout87.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5" Type="http://schemas.openxmlformats.org/officeDocument/2006/relationships/image" Target="../media/image1.jpeg"/><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image" Target="../media/image37.png"/><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microsoft.com/office/2007/relationships/hdphoto" Target="../media/hdphoto1.wdp"/><Relationship Id="rId2" Type="http://schemas.openxmlformats.org/officeDocument/2006/relationships/slideLayout" Target="../slideLayouts/slideLayout89.xml"/><Relationship Id="rId16" Type="http://schemas.openxmlformats.org/officeDocument/2006/relationships/image" Target="../media/image36.jpeg"/><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5" Type="http://schemas.openxmlformats.org/officeDocument/2006/relationships/theme" Target="../theme/theme7.xml"/><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slideLayout" Target="../slideLayouts/slideLayout114.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slideLayout" Target="../slideLayouts/slideLayout113.xml"/><Relationship Id="rId17" Type="http://schemas.openxmlformats.org/officeDocument/2006/relationships/image" Target="../media/image37.png"/><Relationship Id="rId2" Type="http://schemas.openxmlformats.org/officeDocument/2006/relationships/slideLayout" Target="../slideLayouts/slideLayout103.xml"/><Relationship Id="rId16" Type="http://schemas.microsoft.com/office/2007/relationships/hdphoto" Target="../media/hdphoto1.wdp"/><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5" Type="http://schemas.openxmlformats.org/officeDocument/2006/relationships/image" Target="../media/image36.jpeg"/><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22.xml"/><Relationship Id="rId13" Type="http://schemas.openxmlformats.org/officeDocument/2006/relationships/slideLayout" Target="../slideLayouts/slideLayout127.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slideLayout" Target="../slideLayouts/slideLayout126.xml"/><Relationship Id="rId17" Type="http://schemas.openxmlformats.org/officeDocument/2006/relationships/image" Target="../media/image37.png"/><Relationship Id="rId2" Type="http://schemas.openxmlformats.org/officeDocument/2006/relationships/slideLayout" Target="../slideLayouts/slideLayout116.xml"/><Relationship Id="rId16" Type="http://schemas.microsoft.com/office/2007/relationships/hdphoto" Target="../media/hdphoto1.wdp"/><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5" Type="http://schemas.openxmlformats.org/officeDocument/2006/relationships/image" Target="../media/image36.jpeg"/><Relationship Id="rId10" Type="http://schemas.openxmlformats.org/officeDocument/2006/relationships/slideLayout" Target="../slideLayouts/slideLayout124.xml"/><Relationship Id="rId4" Type="http://schemas.openxmlformats.org/officeDocument/2006/relationships/slideLayout" Target="../slideLayouts/slideLayout118.xml"/><Relationship Id="rId9" Type="http://schemas.openxmlformats.org/officeDocument/2006/relationships/slideLayout" Target="../slideLayouts/slideLayout123.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6" cstate="email"/>
          <a:srcRect/>
          <a:stretch>
            <a:fillRect/>
          </a:stretch>
        </p:blipFill>
        <p:spPr bwMode="auto">
          <a:xfrm>
            <a:off x="0" y="0"/>
            <a:ext cx="12161838" cy="6858000"/>
          </a:xfrm>
          <a:prstGeom prst="rect">
            <a:avLst/>
          </a:prstGeom>
          <a:noFill/>
        </p:spPr>
      </p:pic>
      <p:sp>
        <p:nvSpPr>
          <p:cNvPr id="2" name="Title Placeholder 1"/>
          <p:cNvSpPr>
            <a:spLocks noGrp="1"/>
          </p:cNvSpPr>
          <p:nvPr>
            <p:ph type="title"/>
          </p:nvPr>
        </p:nvSpPr>
        <p:spPr>
          <a:xfrm>
            <a:off x="608092" y="341784"/>
            <a:ext cx="10945654" cy="1143000"/>
          </a:xfrm>
          <a:prstGeom prst="rect">
            <a:avLst/>
          </a:prstGeom>
        </p:spPr>
        <p:txBody>
          <a:bodyPr vert="horz" lIns="91271" tIns="45632" rIns="91271" bIns="45632"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608092" y="1600201"/>
            <a:ext cx="10945654" cy="4525963"/>
          </a:xfrm>
          <a:prstGeom prst="rect">
            <a:avLst/>
          </a:prstGeom>
        </p:spPr>
        <p:txBody>
          <a:bodyPr vert="horz" lIns="91271" tIns="45632" rIns="91271" bIns="45632"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608092" y="6356352"/>
            <a:ext cx="2837762" cy="365125"/>
          </a:xfrm>
          <a:prstGeom prst="rect">
            <a:avLst/>
          </a:prstGeom>
        </p:spPr>
        <p:txBody>
          <a:bodyPr vert="horz" lIns="91271" tIns="45632" rIns="91271" bIns="45632"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2/09/2011</a:t>
            </a:fld>
            <a:endParaRPr lang="en-AU" dirty="0"/>
          </a:p>
        </p:txBody>
      </p:sp>
      <p:sp>
        <p:nvSpPr>
          <p:cNvPr id="5" name="Footer Placeholder 4"/>
          <p:cNvSpPr>
            <a:spLocks noGrp="1"/>
          </p:cNvSpPr>
          <p:nvPr>
            <p:ph type="ftr" sz="quarter" idx="3"/>
          </p:nvPr>
        </p:nvSpPr>
        <p:spPr>
          <a:xfrm>
            <a:off x="4155297" y="6356352"/>
            <a:ext cx="3851249" cy="365125"/>
          </a:xfrm>
          <a:prstGeom prst="rect">
            <a:avLst/>
          </a:prstGeom>
        </p:spPr>
        <p:txBody>
          <a:bodyPr vert="horz" lIns="91271" tIns="45632" rIns="91271" bIns="45632"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8715984" y="6356352"/>
            <a:ext cx="2837762" cy="365125"/>
          </a:xfrm>
          <a:prstGeom prst="rect">
            <a:avLst/>
          </a:prstGeom>
        </p:spPr>
        <p:txBody>
          <a:bodyPr vert="horz" lIns="91271" tIns="45632" rIns="91271" bIns="45632"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787" r:id="rId9"/>
    <p:sldLayoutId id="2147483656" r:id="rId10"/>
    <p:sldLayoutId id="2147483657" r:id="rId11"/>
    <p:sldLayoutId id="2147483658" r:id="rId12"/>
    <p:sldLayoutId id="2147483659" r:id="rId13"/>
    <p:sldLayoutId id="2147483660" r:id="rId14"/>
  </p:sldLayoutIdLst>
  <p:timing>
    <p:tnLst>
      <p:par>
        <p:cTn id="1" dur="indefinite" restart="never" nodeType="tmRoot"/>
      </p:par>
    </p:tnLst>
  </p:timing>
  <p:hf sldNum="0" hdr="0" dt="0"/>
  <p:txStyles>
    <p:titleStyle>
      <a:lvl1pPr algn="l" defTabSz="912667"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248" indent="-342248" algn="l" defTabSz="912667"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1545" indent="-285210" algn="l" defTabSz="912667"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0830" indent="-228164" algn="l" defTabSz="912667"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597162" indent="-228164" algn="l" defTabSz="912667" rtl="0" eaLnBrk="1" latinLnBrk="0" hangingPunct="1">
        <a:spcBef>
          <a:spcPct val="20000"/>
        </a:spcBef>
        <a:buClr>
          <a:srgbClr val="03C2F1"/>
        </a:buClr>
        <a:buFont typeface="Arial" pitchFamily="34" charset="0"/>
        <a:buChar char="–"/>
        <a:defRPr sz="1900" kern="1200">
          <a:solidFill>
            <a:schemeClr val="bg1"/>
          </a:solidFill>
          <a:latin typeface="Segoe UI" pitchFamily="34" charset="0"/>
          <a:ea typeface="Segoe UI" pitchFamily="34" charset="0"/>
          <a:cs typeface="Segoe UI" pitchFamily="34" charset="0"/>
        </a:defRPr>
      </a:lvl4pPr>
      <a:lvl5pPr marL="2053496" indent="-228164" algn="l" defTabSz="912667" rtl="0" eaLnBrk="1" latinLnBrk="0" hangingPunct="1">
        <a:spcBef>
          <a:spcPct val="20000"/>
        </a:spcBef>
        <a:buClr>
          <a:srgbClr val="03C2F1"/>
        </a:buClr>
        <a:buFont typeface="Arial" pitchFamily="34" charset="0"/>
        <a:buChar char="»"/>
        <a:defRPr sz="1900" kern="1200">
          <a:solidFill>
            <a:schemeClr val="bg1"/>
          </a:solidFill>
          <a:latin typeface="Segoe UI" pitchFamily="34" charset="0"/>
          <a:ea typeface="Segoe UI" pitchFamily="34" charset="0"/>
          <a:cs typeface="Segoe UI" pitchFamily="34" charset="0"/>
        </a:defRPr>
      </a:lvl5pPr>
      <a:lvl6pPr marL="2509829" indent="-228164" algn="l" defTabSz="91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6163" indent="-228164" algn="l" defTabSz="91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2491" indent="-228164" algn="l" defTabSz="91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8825" indent="-228164" algn="l" defTabSz="9126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2667" rtl="0" eaLnBrk="1" latinLnBrk="0" hangingPunct="1">
        <a:defRPr sz="1900" kern="1200">
          <a:solidFill>
            <a:schemeClr val="tx1"/>
          </a:solidFill>
          <a:latin typeface="+mn-lt"/>
          <a:ea typeface="+mn-ea"/>
          <a:cs typeface="+mn-cs"/>
        </a:defRPr>
      </a:lvl1pPr>
      <a:lvl2pPr marL="456335" algn="l" defTabSz="912667" rtl="0" eaLnBrk="1" latinLnBrk="0" hangingPunct="1">
        <a:defRPr sz="1900" kern="1200">
          <a:solidFill>
            <a:schemeClr val="tx1"/>
          </a:solidFill>
          <a:latin typeface="+mn-lt"/>
          <a:ea typeface="+mn-ea"/>
          <a:cs typeface="+mn-cs"/>
        </a:defRPr>
      </a:lvl2pPr>
      <a:lvl3pPr marL="912667" algn="l" defTabSz="912667" rtl="0" eaLnBrk="1" latinLnBrk="0" hangingPunct="1">
        <a:defRPr sz="1900" kern="1200">
          <a:solidFill>
            <a:schemeClr val="tx1"/>
          </a:solidFill>
          <a:latin typeface="+mn-lt"/>
          <a:ea typeface="+mn-ea"/>
          <a:cs typeface="+mn-cs"/>
        </a:defRPr>
      </a:lvl3pPr>
      <a:lvl4pPr marL="1368997" algn="l" defTabSz="912667" rtl="0" eaLnBrk="1" latinLnBrk="0" hangingPunct="1">
        <a:defRPr sz="1900" kern="1200">
          <a:solidFill>
            <a:schemeClr val="tx1"/>
          </a:solidFill>
          <a:latin typeface="+mn-lt"/>
          <a:ea typeface="+mn-ea"/>
          <a:cs typeface="+mn-cs"/>
        </a:defRPr>
      </a:lvl4pPr>
      <a:lvl5pPr marL="1825328" algn="l" defTabSz="912667" rtl="0" eaLnBrk="1" latinLnBrk="0" hangingPunct="1">
        <a:defRPr sz="1900" kern="1200">
          <a:solidFill>
            <a:schemeClr val="tx1"/>
          </a:solidFill>
          <a:latin typeface="+mn-lt"/>
          <a:ea typeface="+mn-ea"/>
          <a:cs typeface="+mn-cs"/>
        </a:defRPr>
      </a:lvl5pPr>
      <a:lvl6pPr marL="2281665" algn="l" defTabSz="912667" rtl="0" eaLnBrk="1" latinLnBrk="0" hangingPunct="1">
        <a:defRPr sz="1900" kern="1200">
          <a:solidFill>
            <a:schemeClr val="tx1"/>
          </a:solidFill>
          <a:latin typeface="+mn-lt"/>
          <a:ea typeface="+mn-ea"/>
          <a:cs typeface="+mn-cs"/>
        </a:defRPr>
      </a:lvl6pPr>
      <a:lvl7pPr marL="2737994" algn="l" defTabSz="912667" rtl="0" eaLnBrk="1" latinLnBrk="0" hangingPunct="1">
        <a:defRPr sz="1900" kern="1200">
          <a:solidFill>
            <a:schemeClr val="tx1"/>
          </a:solidFill>
          <a:latin typeface="+mn-lt"/>
          <a:ea typeface="+mn-ea"/>
          <a:cs typeface="+mn-cs"/>
        </a:defRPr>
      </a:lvl7pPr>
      <a:lvl8pPr marL="3194325" algn="l" defTabSz="912667" rtl="0" eaLnBrk="1" latinLnBrk="0" hangingPunct="1">
        <a:defRPr sz="1900" kern="1200">
          <a:solidFill>
            <a:schemeClr val="tx1"/>
          </a:solidFill>
          <a:latin typeface="+mn-lt"/>
          <a:ea typeface="+mn-ea"/>
          <a:cs typeface="+mn-cs"/>
        </a:defRPr>
      </a:lvl8pPr>
      <a:lvl9pPr marL="3650660" algn="l" defTabSz="912667"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7964" y="228618"/>
            <a:ext cx="11124328" cy="609399"/>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7988" y="1447803"/>
            <a:ext cx="11124327"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92704962"/>
      </p:ext>
    </p:extLst>
  </p:cSld>
  <p:clrMap bg1="dk1" tx1="lt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Lst>
  <p:transition>
    <p:fade/>
  </p:transition>
  <p:timing>
    <p:tnLst>
      <p:par>
        <p:cTn id="1" dur="indefinite" restart="never" nodeType="tmRoot"/>
      </p:par>
    </p:tnLst>
  </p:timing>
  <p:txStyles>
    <p:titleStyle>
      <a:lvl1pPr algn="l" defTabSz="912629"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59500" indent="-459500" algn="l" defTabSz="912629" rtl="0" eaLnBrk="1" latinLnBrk="0" hangingPunct="1">
        <a:lnSpc>
          <a:spcPct val="90000"/>
        </a:lnSpc>
        <a:spcBef>
          <a:spcPct val="20000"/>
        </a:spcBef>
        <a:buSzPct val="90000"/>
        <a:buFontTx/>
        <a:buBlip>
          <a:blip r:embed="rId21"/>
        </a:buBlip>
        <a:defRPr sz="3200" kern="1200">
          <a:gradFill>
            <a:gsLst>
              <a:gs pos="0">
                <a:schemeClr val="tx1"/>
              </a:gs>
              <a:gs pos="86000">
                <a:schemeClr val="tx1"/>
              </a:gs>
            </a:gsLst>
            <a:lin ang="5400000" scaled="0"/>
          </a:gradFill>
          <a:latin typeface="+mn-lt"/>
          <a:ea typeface="+mn-ea"/>
          <a:cs typeface="+mn-cs"/>
        </a:defRPr>
      </a:lvl1pPr>
      <a:lvl2pPr marL="854038" indent="-394541" algn="l" defTabSz="912629" rtl="0" eaLnBrk="1" latinLnBrk="0" hangingPunct="1">
        <a:lnSpc>
          <a:spcPct val="90000"/>
        </a:lnSpc>
        <a:spcBef>
          <a:spcPct val="20000"/>
        </a:spcBef>
        <a:buSzPct val="90000"/>
        <a:buFontTx/>
        <a:buBlip>
          <a:blip r:embed="rId21"/>
        </a:buBlip>
        <a:defRPr sz="2800" kern="1200">
          <a:gradFill>
            <a:gsLst>
              <a:gs pos="0">
                <a:schemeClr val="tx1"/>
              </a:gs>
              <a:gs pos="86000">
                <a:schemeClr val="tx1"/>
              </a:gs>
            </a:gsLst>
            <a:lin ang="5400000" scaled="0"/>
          </a:gradFill>
          <a:latin typeface="+mn-lt"/>
          <a:ea typeface="+mn-ea"/>
          <a:cs typeface="+mn-cs"/>
        </a:defRPr>
      </a:lvl2pPr>
      <a:lvl3pPr marL="1256498" indent="-402460" algn="l" defTabSz="912629" rtl="0" eaLnBrk="1" latinLnBrk="0" hangingPunct="1">
        <a:lnSpc>
          <a:spcPct val="90000"/>
        </a:lnSpc>
        <a:spcBef>
          <a:spcPct val="20000"/>
        </a:spcBef>
        <a:buSzPct val="90000"/>
        <a:buFontTx/>
        <a:buBlip>
          <a:blip r:embed="rId21"/>
        </a:buBlip>
        <a:defRPr sz="2400" kern="1200">
          <a:gradFill>
            <a:gsLst>
              <a:gs pos="0">
                <a:schemeClr val="tx1"/>
              </a:gs>
              <a:gs pos="86000">
                <a:schemeClr val="tx1"/>
              </a:gs>
            </a:gsLst>
            <a:lin ang="5400000" scaled="0"/>
          </a:gradFill>
          <a:latin typeface="+mn-lt"/>
          <a:ea typeface="+mn-ea"/>
          <a:cs typeface="+mn-cs"/>
        </a:defRPr>
      </a:lvl3pPr>
      <a:lvl4pPr marL="1601925" indent="-345420" algn="l" defTabSz="912629" rtl="0" eaLnBrk="1" latinLnBrk="0" hangingPunct="1">
        <a:lnSpc>
          <a:spcPct val="90000"/>
        </a:lnSpc>
        <a:spcBef>
          <a:spcPct val="20000"/>
        </a:spcBef>
        <a:buSzPct val="90000"/>
        <a:buFontTx/>
        <a:buBlip>
          <a:blip r:embed="rId21"/>
        </a:buBlip>
        <a:defRPr sz="2000" kern="1200">
          <a:gradFill>
            <a:gsLst>
              <a:gs pos="0">
                <a:schemeClr val="tx1"/>
              </a:gs>
              <a:gs pos="86000">
                <a:schemeClr val="tx1"/>
              </a:gs>
            </a:gsLst>
            <a:lin ang="5400000" scaled="0"/>
          </a:gradFill>
          <a:latin typeface="+mn-lt"/>
          <a:ea typeface="+mn-ea"/>
          <a:cs typeface="+mn-cs"/>
        </a:defRPr>
      </a:lvl4pPr>
      <a:lvl5pPr marL="1937827" indent="-335912" algn="l" defTabSz="912629" rtl="0" eaLnBrk="1" latinLnBrk="0" hangingPunct="1">
        <a:lnSpc>
          <a:spcPct val="90000"/>
        </a:lnSpc>
        <a:spcBef>
          <a:spcPct val="20000"/>
        </a:spcBef>
        <a:buSzPct val="90000"/>
        <a:buFontTx/>
        <a:buBlip>
          <a:blip r:embed="rId21"/>
        </a:buBlip>
        <a:defRPr sz="2000" kern="1200">
          <a:gradFill>
            <a:gsLst>
              <a:gs pos="0">
                <a:schemeClr val="tx1"/>
              </a:gs>
              <a:gs pos="86000">
                <a:schemeClr val="tx1"/>
              </a:gs>
            </a:gsLst>
            <a:lin ang="5400000" scaled="0"/>
          </a:gradFill>
          <a:latin typeface="+mn-lt"/>
          <a:ea typeface="+mn-ea"/>
          <a:cs typeface="+mn-cs"/>
        </a:defRPr>
      </a:lvl5pPr>
      <a:lvl6pPr marL="2509727" indent="-228153" algn="l" defTabSz="91262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6047" indent="-228153" algn="l" defTabSz="91262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2353" indent="-228153" algn="l" defTabSz="91262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8668" indent="-228153" algn="l" defTabSz="91262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2629" rtl="0" eaLnBrk="1" latinLnBrk="0" hangingPunct="1">
        <a:defRPr sz="1900" kern="1200">
          <a:solidFill>
            <a:schemeClr val="tx1"/>
          </a:solidFill>
          <a:latin typeface="+mn-lt"/>
          <a:ea typeface="+mn-ea"/>
          <a:cs typeface="+mn-cs"/>
        </a:defRPr>
      </a:lvl1pPr>
      <a:lvl2pPr marL="456317" algn="l" defTabSz="912629" rtl="0" eaLnBrk="1" latinLnBrk="0" hangingPunct="1">
        <a:defRPr sz="1900" kern="1200">
          <a:solidFill>
            <a:schemeClr val="tx1"/>
          </a:solidFill>
          <a:latin typeface="+mn-lt"/>
          <a:ea typeface="+mn-ea"/>
          <a:cs typeface="+mn-cs"/>
        </a:defRPr>
      </a:lvl2pPr>
      <a:lvl3pPr marL="912629" algn="l" defTabSz="912629" rtl="0" eaLnBrk="1" latinLnBrk="0" hangingPunct="1">
        <a:defRPr sz="1900" kern="1200">
          <a:solidFill>
            <a:schemeClr val="tx1"/>
          </a:solidFill>
          <a:latin typeface="+mn-lt"/>
          <a:ea typeface="+mn-ea"/>
          <a:cs typeface="+mn-cs"/>
        </a:defRPr>
      </a:lvl3pPr>
      <a:lvl4pPr marL="1368948" algn="l" defTabSz="912629" rtl="0" eaLnBrk="1" latinLnBrk="0" hangingPunct="1">
        <a:defRPr sz="1900" kern="1200">
          <a:solidFill>
            <a:schemeClr val="tx1"/>
          </a:solidFill>
          <a:latin typeface="+mn-lt"/>
          <a:ea typeface="+mn-ea"/>
          <a:cs typeface="+mn-cs"/>
        </a:defRPr>
      </a:lvl4pPr>
      <a:lvl5pPr marL="1825255" algn="l" defTabSz="912629" rtl="0" eaLnBrk="1" latinLnBrk="0" hangingPunct="1">
        <a:defRPr sz="1900" kern="1200">
          <a:solidFill>
            <a:schemeClr val="tx1"/>
          </a:solidFill>
          <a:latin typeface="+mn-lt"/>
          <a:ea typeface="+mn-ea"/>
          <a:cs typeface="+mn-cs"/>
        </a:defRPr>
      </a:lvl5pPr>
      <a:lvl6pPr marL="2281569" algn="l" defTabSz="912629" rtl="0" eaLnBrk="1" latinLnBrk="0" hangingPunct="1">
        <a:defRPr sz="1900" kern="1200">
          <a:solidFill>
            <a:schemeClr val="tx1"/>
          </a:solidFill>
          <a:latin typeface="+mn-lt"/>
          <a:ea typeface="+mn-ea"/>
          <a:cs typeface="+mn-cs"/>
        </a:defRPr>
      </a:lvl6pPr>
      <a:lvl7pPr marL="2737883" algn="l" defTabSz="912629" rtl="0" eaLnBrk="1" latinLnBrk="0" hangingPunct="1">
        <a:defRPr sz="1900" kern="1200">
          <a:solidFill>
            <a:schemeClr val="tx1"/>
          </a:solidFill>
          <a:latin typeface="+mn-lt"/>
          <a:ea typeface="+mn-ea"/>
          <a:cs typeface="+mn-cs"/>
        </a:defRPr>
      </a:lvl7pPr>
      <a:lvl8pPr marL="3194197" algn="l" defTabSz="912629" rtl="0" eaLnBrk="1" latinLnBrk="0" hangingPunct="1">
        <a:defRPr sz="1900" kern="1200">
          <a:solidFill>
            <a:schemeClr val="tx1"/>
          </a:solidFill>
          <a:latin typeface="+mn-lt"/>
          <a:ea typeface="+mn-ea"/>
          <a:cs typeface="+mn-cs"/>
        </a:defRPr>
      </a:lvl8pPr>
      <a:lvl9pPr marL="3650515" algn="l" defTabSz="912629" rtl="0" eaLnBrk="1" latinLnBrk="0" hangingPunct="1">
        <a:defRPr sz="1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7964" y="228618"/>
            <a:ext cx="11124328" cy="609399"/>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7989" y="1447803"/>
            <a:ext cx="11124327"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73680"/>
      </p:ext>
    </p:extLst>
  </p:cSld>
  <p:clrMap bg1="dk1" tx1="lt1" bg2="dk2" tx2="lt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Lst>
  <p:transition>
    <p:fade/>
  </p:transition>
  <p:timing>
    <p:tnLst>
      <p:par>
        <p:cTn id="1" dur="indefinite" restart="never" nodeType="tmRoot"/>
      </p:par>
    </p:tnLst>
  </p:timing>
  <p:txStyles>
    <p:titleStyle>
      <a:lvl1pPr algn="l" defTabSz="912629"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59500" indent="-459500" algn="l" defTabSz="912629" rtl="0" eaLnBrk="1" latinLnBrk="0" hangingPunct="1">
        <a:lnSpc>
          <a:spcPct val="90000"/>
        </a:lnSpc>
        <a:spcBef>
          <a:spcPct val="20000"/>
        </a:spcBef>
        <a:buSzPct val="90000"/>
        <a:buFontTx/>
        <a:buBlip>
          <a:blip r:embed="rId11"/>
        </a:buBlip>
        <a:defRPr sz="3200" kern="1200">
          <a:gradFill>
            <a:gsLst>
              <a:gs pos="0">
                <a:schemeClr val="tx1"/>
              </a:gs>
              <a:gs pos="86000">
                <a:schemeClr val="tx1"/>
              </a:gs>
            </a:gsLst>
            <a:lin ang="5400000" scaled="0"/>
          </a:gradFill>
          <a:latin typeface="+mn-lt"/>
          <a:ea typeface="+mn-ea"/>
          <a:cs typeface="+mn-cs"/>
        </a:defRPr>
      </a:lvl1pPr>
      <a:lvl2pPr marL="854038" indent="-394541" algn="l" defTabSz="912629" rtl="0" eaLnBrk="1" latinLnBrk="0" hangingPunct="1">
        <a:lnSpc>
          <a:spcPct val="90000"/>
        </a:lnSpc>
        <a:spcBef>
          <a:spcPct val="20000"/>
        </a:spcBef>
        <a:buSzPct val="90000"/>
        <a:buFontTx/>
        <a:buBlip>
          <a:blip r:embed="rId11"/>
        </a:buBlip>
        <a:defRPr sz="2800" kern="1200">
          <a:gradFill>
            <a:gsLst>
              <a:gs pos="0">
                <a:schemeClr val="tx1"/>
              </a:gs>
              <a:gs pos="86000">
                <a:schemeClr val="tx1"/>
              </a:gs>
            </a:gsLst>
            <a:lin ang="5400000" scaled="0"/>
          </a:gradFill>
          <a:latin typeface="+mn-lt"/>
          <a:ea typeface="+mn-ea"/>
          <a:cs typeface="+mn-cs"/>
        </a:defRPr>
      </a:lvl2pPr>
      <a:lvl3pPr marL="1256498" indent="-402460" algn="l" defTabSz="912629" rtl="0" eaLnBrk="1" latinLnBrk="0" hangingPunct="1">
        <a:lnSpc>
          <a:spcPct val="90000"/>
        </a:lnSpc>
        <a:spcBef>
          <a:spcPct val="20000"/>
        </a:spcBef>
        <a:buSzPct val="90000"/>
        <a:buFontTx/>
        <a:buBlip>
          <a:blip r:embed="rId11"/>
        </a:buBlip>
        <a:defRPr sz="2400" kern="1200">
          <a:gradFill>
            <a:gsLst>
              <a:gs pos="0">
                <a:schemeClr val="tx1"/>
              </a:gs>
              <a:gs pos="86000">
                <a:schemeClr val="tx1"/>
              </a:gs>
            </a:gsLst>
            <a:lin ang="5400000" scaled="0"/>
          </a:gradFill>
          <a:latin typeface="+mn-lt"/>
          <a:ea typeface="+mn-ea"/>
          <a:cs typeface="+mn-cs"/>
        </a:defRPr>
      </a:lvl3pPr>
      <a:lvl4pPr marL="1601925" indent="-345420" algn="l" defTabSz="912629" rtl="0" eaLnBrk="1" latinLnBrk="0" hangingPunct="1">
        <a:lnSpc>
          <a:spcPct val="90000"/>
        </a:lnSpc>
        <a:spcBef>
          <a:spcPct val="20000"/>
        </a:spcBef>
        <a:buSzPct val="90000"/>
        <a:buFontTx/>
        <a:buBlip>
          <a:blip r:embed="rId11"/>
        </a:buBlip>
        <a:defRPr sz="2000" kern="1200">
          <a:gradFill>
            <a:gsLst>
              <a:gs pos="0">
                <a:schemeClr val="tx1"/>
              </a:gs>
              <a:gs pos="86000">
                <a:schemeClr val="tx1"/>
              </a:gs>
            </a:gsLst>
            <a:lin ang="5400000" scaled="0"/>
          </a:gradFill>
          <a:latin typeface="+mn-lt"/>
          <a:ea typeface="+mn-ea"/>
          <a:cs typeface="+mn-cs"/>
        </a:defRPr>
      </a:lvl4pPr>
      <a:lvl5pPr marL="1937827" indent="-335912" algn="l" defTabSz="912629" rtl="0" eaLnBrk="1" latinLnBrk="0" hangingPunct="1">
        <a:lnSpc>
          <a:spcPct val="90000"/>
        </a:lnSpc>
        <a:spcBef>
          <a:spcPct val="20000"/>
        </a:spcBef>
        <a:buSzPct val="90000"/>
        <a:buFontTx/>
        <a:buBlip>
          <a:blip r:embed="rId11"/>
        </a:buBlip>
        <a:defRPr sz="2000" kern="1200">
          <a:gradFill>
            <a:gsLst>
              <a:gs pos="0">
                <a:schemeClr val="tx1"/>
              </a:gs>
              <a:gs pos="86000">
                <a:schemeClr val="tx1"/>
              </a:gs>
            </a:gsLst>
            <a:lin ang="5400000" scaled="0"/>
          </a:gradFill>
          <a:latin typeface="+mn-lt"/>
          <a:ea typeface="+mn-ea"/>
          <a:cs typeface="+mn-cs"/>
        </a:defRPr>
      </a:lvl5pPr>
      <a:lvl6pPr marL="2509727" indent="-228153" algn="l" defTabSz="91262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6047" indent="-228153" algn="l" defTabSz="91262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2353" indent="-228153" algn="l" defTabSz="91262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8668" indent="-228153" algn="l" defTabSz="91262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2629" rtl="0" eaLnBrk="1" latinLnBrk="0" hangingPunct="1">
        <a:defRPr sz="1900" kern="1200">
          <a:solidFill>
            <a:schemeClr val="tx1"/>
          </a:solidFill>
          <a:latin typeface="+mn-lt"/>
          <a:ea typeface="+mn-ea"/>
          <a:cs typeface="+mn-cs"/>
        </a:defRPr>
      </a:lvl1pPr>
      <a:lvl2pPr marL="456317" algn="l" defTabSz="912629" rtl="0" eaLnBrk="1" latinLnBrk="0" hangingPunct="1">
        <a:defRPr sz="1900" kern="1200">
          <a:solidFill>
            <a:schemeClr val="tx1"/>
          </a:solidFill>
          <a:latin typeface="+mn-lt"/>
          <a:ea typeface="+mn-ea"/>
          <a:cs typeface="+mn-cs"/>
        </a:defRPr>
      </a:lvl2pPr>
      <a:lvl3pPr marL="912629" algn="l" defTabSz="912629" rtl="0" eaLnBrk="1" latinLnBrk="0" hangingPunct="1">
        <a:defRPr sz="1900" kern="1200">
          <a:solidFill>
            <a:schemeClr val="tx1"/>
          </a:solidFill>
          <a:latin typeface="+mn-lt"/>
          <a:ea typeface="+mn-ea"/>
          <a:cs typeface="+mn-cs"/>
        </a:defRPr>
      </a:lvl3pPr>
      <a:lvl4pPr marL="1368948" algn="l" defTabSz="912629" rtl="0" eaLnBrk="1" latinLnBrk="0" hangingPunct="1">
        <a:defRPr sz="1900" kern="1200">
          <a:solidFill>
            <a:schemeClr val="tx1"/>
          </a:solidFill>
          <a:latin typeface="+mn-lt"/>
          <a:ea typeface="+mn-ea"/>
          <a:cs typeface="+mn-cs"/>
        </a:defRPr>
      </a:lvl4pPr>
      <a:lvl5pPr marL="1825255" algn="l" defTabSz="912629" rtl="0" eaLnBrk="1" latinLnBrk="0" hangingPunct="1">
        <a:defRPr sz="1900" kern="1200">
          <a:solidFill>
            <a:schemeClr val="tx1"/>
          </a:solidFill>
          <a:latin typeface="+mn-lt"/>
          <a:ea typeface="+mn-ea"/>
          <a:cs typeface="+mn-cs"/>
        </a:defRPr>
      </a:lvl5pPr>
      <a:lvl6pPr marL="2281569" algn="l" defTabSz="912629" rtl="0" eaLnBrk="1" latinLnBrk="0" hangingPunct="1">
        <a:defRPr sz="1900" kern="1200">
          <a:solidFill>
            <a:schemeClr val="tx1"/>
          </a:solidFill>
          <a:latin typeface="+mn-lt"/>
          <a:ea typeface="+mn-ea"/>
          <a:cs typeface="+mn-cs"/>
        </a:defRPr>
      </a:lvl6pPr>
      <a:lvl7pPr marL="2737883" algn="l" defTabSz="912629" rtl="0" eaLnBrk="1" latinLnBrk="0" hangingPunct="1">
        <a:defRPr sz="1900" kern="1200">
          <a:solidFill>
            <a:schemeClr val="tx1"/>
          </a:solidFill>
          <a:latin typeface="+mn-lt"/>
          <a:ea typeface="+mn-ea"/>
          <a:cs typeface="+mn-cs"/>
        </a:defRPr>
      </a:lvl7pPr>
      <a:lvl8pPr marL="3194197" algn="l" defTabSz="912629" rtl="0" eaLnBrk="1" latinLnBrk="0" hangingPunct="1">
        <a:defRPr sz="1900" kern="1200">
          <a:solidFill>
            <a:schemeClr val="tx1"/>
          </a:solidFill>
          <a:latin typeface="+mn-lt"/>
          <a:ea typeface="+mn-ea"/>
          <a:cs typeface="+mn-cs"/>
        </a:defRPr>
      </a:lvl8pPr>
      <a:lvl9pPr marL="3650515" algn="l" defTabSz="912629" rtl="0" eaLnBrk="1" latinLnBrk="0" hangingPunct="1">
        <a:defRPr sz="19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 name="Picture 10" descr="1600x900_bg2_blue.jpg"/>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0" y="0"/>
            <a:ext cx="12161838" cy="6858000"/>
          </a:xfrm>
          <a:prstGeom prst="rect">
            <a:avLst/>
          </a:prstGeom>
        </p:spPr>
      </p:pic>
      <p:sp>
        <p:nvSpPr>
          <p:cNvPr id="2" name="Title Placeholder 1"/>
          <p:cNvSpPr>
            <a:spLocks noGrp="1"/>
          </p:cNvSpPr>
          <p:nvPr>
            <p:ph type="title"/>
          </p:nvPr>
        </p:nvSpPr>
        <p:spPr>
          <a:xfrm>
            <a:off x="608092" y="0"/>
            <a:ext cx="10945654" cy="1066800"/>
          </a:xfrm>
          <a:prstGeom prst="rect">
            <a:avLst/>
          </a:prstGeom>
        </p:spPr>
        <p:txBody>
          <a:bodyPr vert="horz" lIns="0" tIns="59865" rIns="0" bIns="59865"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8092" y="1066800"/>
            <a:ext cx="10945654" cy="5334000"/>
          </a:xfrm>
          <a:prstGeom prst="rect">
            <a:avLst/>
          </a:prstGeom>
        </p:spPr>
        <p:txBody>
          <a:bodyPr vert="horz" lIns="0" tIns="59865" rIns="0" bIns="59865" rtlCol="0" anchor="ct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5"/>
          <p:cNvSpPr>
            <a:spLocks noGrp="1"/>
          </p:cNvSpPr>
          <p:nvPr>
            <p:ph type="sldNum" sz="quarter" idx="4"/>
          </p:nvPr>
        </p:nvSpPr>
        <p:spPr>
          <a:xfrm>
            <a:off x="11553763" y="6477040"/>
            <a:ext cx="486474" cy="244485"/>
          </a:xfrm>
          <a:prstGeom prst="rect">
            <a:avLst/>
          </a:prstGeom>
        </p:spPr>
        <p:txBody>
          <a:bodyPr lIns="119728" tIns="59865" rIns="119728" bIns="59865" anchor="b"/>
          <a:lstStyle>
            <a:lvl1pPr algn="l">
              <a:defRPr sz="900">
                <a:solidFill>
                  <a:schemeClr val="accent1">
                    <a:lumMod val="60000"/>
                    <a:lumOff val="40000"/>
                  </a:schemeClr>
                </a:solidFill>
                <a:latin typeface="Segoe Semibold" pitchFamily="34" charset="0"/>
              </a:defRPr>
            </a:lvl1pPr>
          </a:lstStyle>
          <a:p>
            <a:pPr defTabSz="1197269"/>
            <a:fld id="{028F6CB6-376B-4822-816C-FE7F9E5510A1}" type="slidenum">
              <a:rPr lang="en-US" smtClean="0">
                <a:solidFill>
                  <a:srgbClr val="4F81BD">
                    <a:lumMod val="60000"/>
                    <a:lumOff val="40000"/>
                  </a:srgbClr>
                </a:solidFill>
              </a:rPr>
              <a:pPr defTabSz="1197269"/>
              <a:t>‹#›</a:t>
            </a:fld>
            <a:endParaRPr lang="en-US" dirty="0">
              <a:solidFill>
                <a:srgbClr val="4F81BD">
                  <a:lumMod val="60000"/>
                  <a:lumOff val="40000"/>
                </a:srgbClr>
              </a:solidFill>
            </a:endParaRPr>
          </a:p>
        </p:txBody>
      </p:sp>
    </p:spTree>
    <p:extLst>
      <p:ext uri="{BB962C8B-B14F-4D97-AF65-F5344CB8AC3E}">
        <p14:creationId xmlns:p14="http://schemas.microsoft.com/office/powerpoint/2010/main" val="3419317245"/>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hf hdr="0"/>
  <p:txStyles>
    <p:titleStyle>
      <a:lvl1pPr algn="l" defTabSz="1197269" rtl="0" eaLnBrk="1" latinLnBrk="0" hangingPunct="1">
        <a:spcBef>
          <a:spcPct val="0"/>
        </a:spcBef>
        <a:buNone/>
        <a:defRPr sz="4300" kern="1200">
          <a:solidFill>
            <a:schemeClr val="bg1"/>
          </a:solidFill>
          <a:latin typeface="Segoe Light"/>
          <a:ea typeface="+mj-ea"/>
          <a:cs typeface="+mj-cs"/>
        </a:defRPr>
      </a:lvl1pPr>
    </p:titleStyle>
    <p:bodyStyle>
      <a:lvl1pPr marL="448972" indent="-448972" algn="l" defTabSz="1197269" rtl="0" eaLnBrk="1" latinLnBrk="0" hangingPunct="1">
        <a:spcBef>
          <a:spcPct val="20000"/>
        </a:spcBef>
        <a:buClr>
          <a:schemeClr val="tx2">
            <a:lumMod val="40000"/>
            <a:lumOff val="60000"/>
          </a:schemeClr>
        </a:buClr>
        <a:buFont typeface="Wingdings 2" pitchFamily="18" charset="2"/>
        <a:buChar char=""/>
        <a:defRPr sz="4300" kern="1200">
          <a:solidFill>
            <a:schemeClr val="bg1"/>
          </a:solidFill>
          <a:latin typeface="Segoe Light"/>
          <a:ea typeface="+mn-ea"/>
          <a:cs typeface="+mn-cs"/>
        </a:defRPr>
      </a:lvl1pPr>
      <a:lvl2pPr marL="972778" indent="-374147" algn="l" defTabSz="1197269" rtl="0" eaLnBrk="1" latinLnBrk="0" hangingPunct="1">
        <a:spcBef>
          <a:spcPct val="20000"/>
        </a:spcBef>
        <a:buClr>
          <a:schemeClr val="tx2">
            <a:lumMod val="40000"/>
            <a:lumOff val="60000"/>
          </a:schemeClr>
        </a:buClr>
        <a:buFont typeface="Arial" pitchFamily="34" charset="0"/>
        <a:buChar char="–"/>
        <a:defRPr sz="3700" kern="1200">
          <a:solidFill>
            <a:schemeClr val="bg1"/>
          </a:solidFill>
          <a:latin typeface="Segoe Light"/>
          <a:ea typeface="+mn-ea"/>
          <a:cs typeface="+mn-cs"/>
        </a:defRPr>
      </a:lvl2pPr>
      <a:lvl3pPr marL="1496582" indent="-299323" algn="l" defTabSz="1197269" rtl="0" eaLnBrk="1" latinLnBrk="0" hangingPunct="1">
        <a:spcBef>
          <a:spcPct val="20000"/>
        </a:spcBef>
        <a:buClr>
          <a:schemeClr val="tx2">
            <a:lumMod val="40000"/>
            <a:lumOff val="60000"/>
          </a:schemeClr>
        </a:buClr>
        <a:buFont typeface="Arial" pitchFamily="34" charset="0"/>
        <a:buChar char="•"/>
        <a:defRPr sz="3100" kern="1200">
          <a:solidFill>
            <a:schemeClr val="bg1"/>
          </a:solidFill>
          <a:latin typeface="Segoe Light"/>
          <a:ea typeface="+mn-ea"/>
          <a:cs typeface="+mn-cs"/>
        </a:defRPr>
      </a:lvl3pPr>
      <a:lvl4pPr marL="2095214" indent="-299323" algn="l" defTabSz="1197269" rtl="0" eaLnBrk="1" latinLnBrk="0" hangingPunct="1">
        <a:spcBef>
          <a:spcPct val="20000"/>
        </a:spcBef>
        <a:buClr>
          <a:schemeClr val="tx2">
            <a:lumMod val="40000"/>
            <a:lumOff val="60000"/>
          </a:schemeClr>
        </a:buClr>
        <a:buFont typeface="Arial" pitchFamily="34" charset="0"/>
        <a:buChar char="–"/>
        <a:defRPr sz="2700" kern="1200">
          <a:solidFill>
            <a:schemeClr val="bg1"/>
          </a:solidFill>
          <a:latin typeface="Segoe Light"/>
          <a:ea typeface="+mn-ea"/>
          <a:cs typeface="+mn-cs"/>
        </a:defRPr>
      </a:lvl4pPr>
      <a:lvl5pPr marL="2693847" indent="-299323" algn="l" defTabSz="1197269" rtl="0" eaLnBrk="1" latinLnBrk="0" hangingPunct="1">
        <a:spcBef>
          <a:spcPct val="20000"/>
        </a:spcBef>
        <a:buClr>
          <a:schemeClr val="tx2">
            <a:lumMod val="40000"/>
            <a:lumOff val="60000"/>
          </a:schemeClr>
        </a:buClr>
        <a:buFont typeface="Arial" pitchFamily="34" charset="0"/>
        <a:buChar char="»"/>
        <a:defRPr sz="2700" kern="1200">
          <a:solidFill>
            <a:schemeClr val="bg1"/>
          </a:solidFill>
          <a:latin typeface="Segoe Light"/>
          <a:ea typeface="+mn-ea"/>
          <a:cs typeface="+mn-cs"/>
        </a:defRPr>
      </a:lvl5pPr>
      <a:lvl6pPr marL="3292481" indent="-299323" algn="l" defTabSz="1197269"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891118" indent="-299323" algn="l" defTabSz="1197269"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489748" indent="-299323" algn="l" defTabSz="1197269"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088384" indent="-299323" algn="l" defTabSz="1197269"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197269" rtl="0" eaLnBrk="1" latinLnBrk="0" hangingPunct="1">
        <a:defRPr sz="2400" kern="1200">
          <a:solidFill>
            <a:schemeClr val="tx1"/>
          </a:solidFill>
          <a:latin typeface="+mn-lt"/>
          <a:ea typeface="+mn-ea"/>
          <a:cs typeface="+mn-cs"/>
        </a:defRPr>
      </a:lvl1pPr>
      <a:lvl2pPr marL="598635" algn="l" defTabSz="1197269" rtl="0" eaLnBrk="1" latinLnBrk="0" hangingPunct="1">
        <a:defRPr sz="2400" kern="1200">
          <a:solidFill>
            <a:schemeClr val="tx1"/>
          </a:solidFill>
          <a:latin typeface="+mn-lt"/>
          <a:ea typeface="+mn-ea"/>
          <a:cs typeface="+mn-cs"/>
        </a:defRPr>
      </a:lvl2pPr>
      <a:lvl3pPr marL="1197269" algn="l" defTabSz="1197269" rtl="0" eaLnBrk="1" latinLnBrk="0" hangingPunct="1">
        <a:defRPr sz="2400" kern="1200">
          <a:solidFill>
            <a:schemeClr val="tx1"/>
          </a:solidFill>
          <a:latin typeface="+mn-lt"/>
          <a:ea typeface="+mn-ea"/>
          <a:cs typeface="+mn-cs"/>
        </a:defRPr>
      </a:lvl3pPr>
      <a:lvl4pPr marL="1795897" algn="l" defTabSz="1197269" rtl="0" eaLnBrk="1" latinLnBrk="0" hangingPunct="1">
        <a:defRPr sz="2400" kern="1200">
          <a:solidFill>
            <a:schemeClr val="tx1"/>
          </a:solidFill>
          <a:latin typeface="+mn-lt"/>
          <a:ea typeface="+mn-ea"/>
          <a:cs typeface="+mn-cs"/>
        </a:defRPr>
      </a:lvl4pPr>
      <a:lvl5pPr marL="2394533" algn="l" defTabSz="1197269" rtl="0" eaLnBrk="1" latinLnBrk="0" hangingPunct="1">
        <a:defRPr sz="2400" kern="1200">
          <a:solidFill>
            <a:schemeClr val="tx1"/>
          </a:solidFill>
          <a:latin typeface="+mn-lt"/>
          <a:ea typeface="+mn-ea"/>
          <a:cs typeface="+mn-cs"/>
        </a:defRPr>
      </a:lvl5pPr>
      <a:lvl6pPr marL="2993173" algn="l" defTabSz="1197269" rtl="0" eaLnBrk="1" latinLnBrk="0" hangingPunct="1">
        <a:defRPr sz="2400" kern="1200">
          <a:solidFill>
            <a:schemeClr val="tx1"/>
          </a:solidFill>
          <a:latin typeface="+mn-lt"/>
          <a:ea typeface="+mn-ea"/>
          <a:cs typeface="+mn-cs"/>
        </a:defRPr>
      </a:lvl6pPr>
      <a:lvl7pPr marL="3591800" algn="l" defTabSz="1197269" rtl="0" eaLnBrk="1" latinLnBrk="0" hangingPunct="1">
        <a:defRPr sz="2400" kern="1200">
          <a:solidFill>
            <a:schemeClr val="tx1"/>
          </a:solidFill>
          <a:latin typeface="+mn-lt"/>
          <a:ea typeface="+mn-ea"/>
          <a:cs typeface="+mn-cs"/>
        </a:defRPr>
      </a:lvl7pPr>
      <a:lvl8pPr marL="4190430" algn="l" defTabSz="1197269" rtl="0" eaLnBrk="1" latinLnBrk="0" hangingPunct="1">
        <a:defRPr sz="2400" kern="1200">
          <a:solidFill>
            <a:schemeClr val="tx1"/>
          </a:solidFill>
          <a:latin typeface="+mn-lt"/>
          <a:ea typeface="+mn-ea"/>
          <a:cs typeface="+mn-cs"/>
        </a:defRPr>
      </a:lvl8pPr>
      <a:lvl9pPr marL="4789060" algn="l" defTabSz="1197269"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8112" y="274639"/>
            <a:ext cx="9194335" cy="1143000"/>
          </a:xfrm>
          <a:prstGeom prst="rect">
            <a:avLst/>
          </a:prstGeom>
        </p:spPr>
        <p:txBody>
          <a:bodyPr vert="horz" lIns="119744" tIns="59873" rIns="119744" bIns="59873" rtlCol="0" anchor="ctr">
            <a:normAutofit/>
          </a:bodyPr>
          <a:lstStyle/>
          <a:p>
            <a:r>
              <a:rPr lang="en-US" dirty="0" smtClean="0"/>
              <a:t>Click to edit </a:t>
            </a:r>
            <a:br>
              <a:rPr lang="en-US" dirty="0" smtClean="0"/>
            </a:br>
            <a:r>
              <a:rPr lang="en-US" dirty="0" smtClean="0"/>
              <a:t>Master title style</a:t>
            </a:r>
            <a:endParaRPr lang="en-US" dirty="0"/>
          </a:p>
        </p:txBody>
      </p:sp>
      <p:sp>
        <p:nvSpPr>
          <p:cNvPr id="3" name="Text Placeholder 2"/>
          <p:cNvSpPr>
            <a:spLocks noGrp="1"/>
          </p:cNvSpPr>
          <p:nvPr>
            <p:ph type="body" idx="1"/>
          </p:nvPr>
        </p:nvSpPr>
        <p:spPr>
          <a:xfrm>
            <a:off x="608092" y="1818541"/>
            <a:ext cx="10945654" cy="4307627"/>
          </a:xfrm>
          <a:prstGeom prst="rect">
            <a:avLst/>
          </a:prstGeom>
        </p:spPr>
        <p:txBody>
          <a:bodyPr vert="horz" lIns="119744" tIns="59873" rIns="119744" bIns="59873" rtlCol="0">
            <a:normAutofit/>
          </a:bodyPr>
          <a:lstStyle/>
          <a:p>
            <a:pPr lvl="0"/>
            <a:r>
              <a:rPr lang="en-US" dirty="0" smtClean="0"/>
              <a:t>Click to edit Master text styles and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8657366" y="6356352"/>
            <a:ext cx="1145081" cy="365125"/>
          </a:xfrm>
          <a:prstGeom prst="rect">
            <a:avLst/>
          </a:prstGeom>
        </p:spPr>
        <p:txBody>
          <a:bodyPr vert="horz" lIns="119744" tIns="59873" rIns="119744" bIns="59873" rtlCol="0" anchor="ctr"/>
          <a:lstStyle>
            <a:lvl1pPr algn="l">
              <a:defRPr sz="1100">
                <a:solidFill>
                  <a:schemeClr val="tx1">
                    <a:tint val="75000"/>
                  </a:schemeClr>
                </a:solidFill>
                <a:latin typeface="Segoe"/>
                <a:cs typeface="Segoe"/>
              </a:defRPr>
            </a:lvl1pPr>
          </a:lstStyle>
          <a:p>
            <a:pPr defTabSz="598709"/>
            <a:fld id="{E308797C-B194-FF4C-A573-13B24DF6F814}" type="datetimeFigureOut">
              <a:rPr lang="en-US" smtClean="0">
                <a:solidFill>
                  <a:srgbClr val="000000">
                    <a:tint val="75000"/>
                  </a:srgbClr>
                </a:solidFill>
              </a:rPr>
              <a:pPr defTabSz="598709"/>
              <a:t>9/2/2011</a:t>
            </a:fld>
            <a:endParaRPr lang="en-US" dirty="0">
              <a:solidFill>
                <a:srgbClr val="000000">
                  <a:tint val="75000"/>
                </a:srgbClr>
              </a:solidFill>
            </a:endParaRPr>
          </a:p>
        </p:txBody>
      </p:sp>
      <p:sp>
        <p:nvSpPr>
          <p:cNvPr id="5" name="Footer Placeholder 4"/>
          <p:cNvSpPr>
            <a:spLocks noGrp="1"/>
          </p:cNvSpPr>
          <p:nvPr>
            <p:ph type="ftr" sz="quarter" idx="3"/>
          </p:nvPr>
        </p:nvSpPr>
        <p:spPr>
          <a:xfrm>
            <a:off x="4155297" y="6356352"/>
            <a:ext cx="3851249" cy="365125"/>
          </a:xfrm>
          <a:prstGeom prst="rect">
            <a:avLst/>
          </a:prstGeom>
        </p:spPr>
        <p:txBody>
          <a:bodyPr vert="horz" lIns="119744" tIns="59873" rIns="119744" bIns="59873" rtlCol="0" anchor="ctr"/>
          <a:lstStyle>
            <a:lvl1pPr algn="ctr">
              <a:defRPr sz="1100">
                <a:solidFill>
                  <a:schemeClr val="tx1">
                    <a:tint val="75000"/>
                  </a:schemeClr>
                </a:solidFill>
                <a:latin typeface="Segoe"/>
                <a:cs typeface="Segoe"/>
              </a:defRPr>
            </a:lvl1pPr>
          </a:lstStyle>
          <a:p>
            <a:pPr defTabSz="598709"/>
            <a:endParaRPr lang="en-US" dirty="0">
              <a:solidFill>
                <a:srgbClr val="000000">
                  <a:tint val="75000"/>
                </a:srgbClr>
              </a:solidFill>
            </a:endParaRPr>
          </a:p>
        </p:txBody>
      </p:sp>
      <p:sp>
        <p:nvSpPr>
          <p:cNvPr id="6" name="Slide Number Placeholder 5"/>
          <p:cNvSpPr>
            <a:spLocks noGrp="1"/>
          </p:cNvSpPr>
          <p:nvPr>
            <p:ph type="sldNum" sz="quarter" idx="4"/>
          </p:nvPr>
        </p:nvSpPr>
        <p:spPr>
          <a:xfrm>
            <a:off x="8001049" y="6356352"/>
            <a:ext cx="650802" cy="365125"/>
          </a:xfrm>
          <a:prstGeom prst="rect">
            <a:avLst/>
          </a:prstGeom>
        </p:spPr>
        <p:txBody>
          <a:bodyPr vert="horz" lIns="119744" tIns="59873" rIns="119744" bIns="59873" rtlCol="0" anchor="ctr"/>
          <a:lstStyle>
            <a:lvl1pPr algn="r">
              <a:defRPr sz="1100">
                <a:solidFill>
                  <a:schemeClr val="tx1">
                    <a:tint val="75000"/>
                  </a:schemeClr>
                </a:solidFill>
                <a:latin typeface="Segoe"/>
                <a:cs typeface="Segoe"/>
              </a:defRPr>
            </a:lvl1pPr>
          </a:lstStyle>
          <a:p>
            <a:pPr defTabSz="598709"/>
            <a:fld id="{958F91FF-2677-A849-A29F-2AE48AF9245D}" type="slidenum">
              <a:rPr lang="en-US" smtClean="0">
                <a:solidFill>
                  <a:srgbClr val="000000">
                    <a:tint val="75000"/>
                  </a:srgbClr>
                </a:solidFill>
              </a:rPr>
              <a:pPr defTabSz="598709"/>
              <a:t>‹#›</a:t>
            </a:fld>
            <a:endParaRPr lang="en-US" dirty="0">
              <a:solidFill>
                <a:srgbClr val="000000">
                  <a:tint val="75000"/>
                </a:srgbClr>
              </a:solidFill>
            </a:endParaRPr>
          </a:p>
        </p:txBody>
      </p:sp>
      <p:pic>
        <p:nvPicPr>
          <p:cNvPr id="12" name="Picture 11" descr="DTE_Logos-yellow.jpg"/>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9983747" y="336527"/>
            <a:ext cx="1671722" cy="424204"/>
          </a:xfrm>
          <a:prstGeom prst="rect">
            <a:avLst/>
          </a:prstGeom>
        </p:spPr>
      </p:pic>
      <p:pic>
        <p:nvPicPr>
          <p:cNvPr id="1029" name="Picture 5" descr="Z:\BattersJ\Microsoft\logos\Intercom_Logos-yellow.jp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10407155" y="6263663"/>
            <a:ext cx="1219905" cy="288000"/>
          </a:xfrm>
          <a:prstGeom prst="rect">
            <a:avLst/>
          </a:prstGeom>
          <a:noFill/>
        </p:spPr>
      </p:pic>
      <p:pic>
        <p:nvPicPr>
          <p:cNvPr id="1030" name="Picture 6" descr="Z:\BattersJ\Microsoft\logos\Microsoft.jpg"/>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520202" y="6246732"/>
            <a:ext cx="1283750" cy="424045"/>
          </a:xfrm>
          <a:prstGeom prst="rect">
            <a:avLst/>
          </a:prstGeom>
          <a:noFill/>
        </p:spPr>
      </p:pic>
    </p:spTree>
    <p:extLst>
      <p:ext uri="{BB962C8B-B14F-4D97-AF65-F5344CB8AC3E}">
        <p14:creationId xmlns:p14="http://schemas.microsoft.com/office/powerpoint/2010/main" val="876385833"/>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3720" r:id="rId18"/>
    <p:sldLayoutId id="2147483721" r:id="rId19"/>
    <p:sldLayoutId id="2147483722" r:id="rId20"/>
    <p:sldLayoutId id="2147483723" r:id="rId21"/>
    <p:sldLayoutId id="2147483724" r:id="rId22"/>
    <p:sldLayoutId id="2147483725" r:id="rId23"/>
    <p:sldLayoutId id="2147483726" r:id="rId24"/>
  </p:sldLayoutIdLst>
  <p:timing>
    <p:tnLst>
      <p:par>
        <p:cTn id="1" dur="indefinite" restart="never" nodeType="tmRoot"/>
      </p:par>
    </p:tnLst>
  </p:timing>
  <p:txStyles>
    <p:titleStyle>
      <a:lvl1pPr algn="l" defTabSz="598709" rtl="0" eaLnBrk="1" latinLnBrk="0" hangingPunct="1">
        <a:spcBef>
          <a:spcPct val="0"/>
        </a:spcBef>
        <a:buNone/>
        <a:defRPr sz="4700" kern="1200" baseline="0">
          <a:solidFill>
            <a:schemeClr val="tx1"/>
          </a:solidFill>
          <a:latin typeface="+mj-lt"/>
          <a:ea typeface="+mj-ea"/>
          <a:cs typeface="+mj-cs"/>
        </a:defRPr>
      </a:lvl1pPr>
    </p:titleStyle>
    <p:bodyStyle>
      <a:lvl1pPr marL="0" indent="0" algn="l" defTabSz="598709" rtl="0" eaLnBrk="1" latinLnBrk="0" hangingPunct="1">
        <a:spcBef>
          <a:spcPct val="20000"/>
        </a:spcBef>
        <a:buFont typeface="Arial"/>
        <a:buNone/>
        <a:defRPr sz="2700" kern="1200">
          <a:solidFill>
            <a:schemeClr val="tx1"/>
          </a:solidFill>
          <a:latin typeface="Segoe"/>
          <a:ea typeface="+mn-ea"/>
          <a:cs typeface="Segoe"/>
        </a:defRPr>
      </a:lvl1pPr>
      <a:lvl2pPr marL="972898" indent="-374194" algn="l" defTabSz="598709" rtl="0" eaLnBrk="1" latinLnBrk="0" hangingPunct="1">
        <a:spcBef>
          <a:spcPct val="20000"/>
        </a:spcBef>
        <a:buFont typeface="Arial"/>
        <a:buChar char="–"/>
        <a:defRPr sz="2400" kern="1200">
          <a:solidFill>
            <a:schemeClr val="tx1"/>
          </a:solidFill>
          <a:latin typeface="Segoe"/>
          <a:ea typeface="+mn-ea"/>
          <a:cs typeface="Segoe"/>
        </a:defRPr>
      </a:lvl2pPr>
      <a:lvl3pPr marL="1496769" indent="-299359" algn="l" defTabSz="598709" rtl="0" eaLnBrk="1" latinLnBrk="0" hangingPunct="1">
        <a:spcBef>
          <a:spcPct val="20000"/>
        </a:spcBef>
        <a:buFont typeface="Arial"/>
        <a:buChar char="•"/>
        <a:defRPr sz="2100" kern="1200">
          <a:solidFill>
            <a:schemeClr val="tx1"/>
          </a:solidFill>
          <a:latin typeface="Segoe"/>
          <a:ea typeface="+mn-ea"/>
          <a:cs typeface="Segoe"/>
        </a:defRPr>
      </a:lvl3pPr>
      <a:lvl4pPr marL="2095475" indent="-299359" algn="l" defTabSz="598709" rtl="0" eaLnBrk="1" latinLnBrk="0" hangingPunct="1">
        <a:spcBef>
          <a:spcPct val="20000"/>
        </a:spcBef>
        <a:buFont typeface="Arial"/>
        <a:buChar char="–"/>
        <a:defRPr sz="1900" kern="1200">
          <a:solidFill>
            <a:schemeClr val="tx1"/>
          </a:solidFill>
          <a:latin typeface="Segoe"/>
          <a:ea typeface="+mn-ea"/>
          <a:cs typeface="Segoe"/>
        </a:defRPr>
      </a:lvl4pPr>
      <a:lvl5pPr marL="2694185" indent="-299359" algn="l" defTabSz="598709" rtl="0" eaLnBrk="1" latinLnBrk="0" hangingPunct="1">
        <a:spcBef>
          <a:spcPct val="20000"/>
        </a:spcBef>
        <a:buFont typeface="Arial"/>
        <a:buChar char="»"/>
        <a:defRPr sz="1600" kern="1200">
          <a:solidFill>
            <a:schemeClr val="tx1"/>
          </a:solidFill>
          <a:latin typeface="Segoe"/>
          <a:ea typeface="+mn-ea"/>
          <a:cs typeface="Segoe"/>
        </a:defRPr>
      </a:lvl5pPr>
      <a:lvl6pPr marL="3292894" indent="-299359" algn="l" defTabSz="598709" rtl="0" eaLnBrk="1" latinLnBrk="0" hangingPunct="1">
        <a:spcBef>
          <a:spcPct val="20000"/>
        </a:spcBef>
        <a:buFont typeface="Arial"/>
        <a:buChar char="•"/>
        <a:defRPr sz="2700" kern="1200">
          <a:solidFill>
            <a:schemeClr val="tx1"/>
          </a:solidFill>
          <a:latin typeface="+mn-lt"/>
          <a:ea typeface="+mn-ea"/>
          <a:cs typeface="+mn-cs"/>
        </a:defRPr>
      </a:lvl6pPr>
      <a:lvl7pPr marL="3891601" indent="-299359" algn="l" defTabSz="598709" rtl="0" eaLnBrk="1" latinLnBrk="0" hangingPunct="1">
        <a:spcBef>
          <a:spcPct val="20000"/>
        </a:spcBef>
        <a:buFont typeface="Arial"/>
        <a:buChar char="•"/>
        <a:defRPr sz="2700" kern="1200">
          <a:solidFill>
            <a:schemeClr val="tx1"/>
          </a:solidFill>
          <a:latin typeface="+mn-lt"/>
          <a:ea typeface="+mn-ea"/>
          <a:cs typeface="+mn-cs"/>
        </a:defRPr>
      </a:lvl7pPr>
      <a:lvl8pPr marL="4490309" indent="-299359" algn="l" defTabSz="598709" rtl="0" eaLnBrk="1" latinLnBrk="0" hangingPunct="1">
        <a:spcBef>
          <a:spcPct val="20000"/>
        </a:spcBef>
        <a:buFont typeface="Arial"/>
        <a:buChar char="•"/>
        <a:defRPr sz="2700" kern="1200">
          <a:solidFill>
            <a:schemeClr val="tx1"/>
          </a:solidFill>
          <a:latin typeface="+mn-lt"/>
          <a:ea typeface="+mn-ea"/>
          <a:cs typeface="+mn-cs"/>
        </a:defRPr>
      </a:lvl8pPr>
      <a:lvl9pPr marL="5089018" indent="-299359" algn="l" defTabSz="598709"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n-US"/>
      </a:defPPr>
      <a:lvl1pPr marL="0" algn="l" defTabSz="598709" rtl="0" eaLnBrk="1" latinLnBrk="0" hangingPunct="1">
        <a:defRPr sz="2400" kern="1200">
          <a:solidFill>
            <a:schemeClr val="tx1"/>
          </a:solidFill>
          <a:latin typeface="+mn-lt"/>
          <a:ea typeface="+mn-ea"/>
          <a:cs typeface="+mn-cs"/>
        </a:defRPr>
      </a:lvl1pPr>
      <a:lvl2pPr marL="598709" algn="l" defTabSz="598709" rtl="0" eaLnBrk="1" latinLnBrk="0" hangingPunct="1">
        <a:defRPr sz="2400" kern="1200">
          <a:solidFill>
            <a:schemeClr val="tx1"/>
          </a:solidFill>
          <a:latin typeface="+mn-lt"/>
          <a:ea typeface="+mn-ea"/>
          <a:cs typeface="+mn-cs"/>
        </a:defRPr>
      </a:lvl2pPr>
      <a:lvl3pPr marL="1197417" algn="l" defTabSz="598709" rtl="0" eaLnBrk="1" latinLnBrk="0" hangingPunct="1">
        <a:defRPr sz="2400" kern="1200">
          <a:solidFill>
            <a:schemeClr val="tx1"/>
          </a:solidFill>
          <a:latin typeface="+mn-lt"/>
          <a:ea typeface="+mn-ea"/>
          <a:cs typeface="+mn-cs"/>
        </a:defRPr>
      </a:lvl3pPr>
      <a:lvl4pPr marL="1796120" algn="l" defTabSz="598709" rtl="0" eaLnBrk="1" latinLnBrk="0" hangingPunct="1">
        <a:defRPr sz="2400" kern="1200">
          <a:solidFill>
            <a:schemeClr val="tx1"/>
          </a:solidFill>
          <a:latin typeface="+mn-lt"/>
          <a:ea typeface="+mn-ea"/>
          <a:cs typeface="+mn-cs"/>
        </a:defRPr>
      </a:lvl4pPr>
      <a:lvl5pPr marL="2394833" algn="l" defTabSz="598709" rtl="0" eaLnBrk="1" latinLnBrk="0" hangingPunct="1">
        <a:defRPr sz="2400" kern="1200">
          <a:solidFill>
            <a:schemeClr val="tx1"/>
          </a:solidFill>
          <a:latin typeface="+mn-lt"/>
          <a:ea typeface="+mn-ea"/>
          <a:cs typeface="+mn-cs"/>
        </a:defRPr>
      </a:lvl5pPr>
      <a:lvl6pPr marL="2993543" algn="l" defTabSz="598709" rtl="0" eaLnBrk="1" latinLnBrk="0" hangingPunct="1">
        <a:defRPr sz="2400" kern="1200">
          <a:solidFill>
            <a:schemeClr val="tx1"/>
          </a:solidFill>
          <a:latin typeface="+mn-lt"/>
          <a:ea typeface="+mn-ea"/>
          <a:cs typeface="+mn-cs"/>
        </a:defRPr>
      </a:lvl6pPr>
      <a:lvl7pPr marL="3592247" algn="l" defTabSz="598709" rtl="0" eaLnBrk="1" latinLnBrk="0" hangingPunct="1">
        <a:defRPr sz="2400" kern="1200">
          <a:solidFill>
            <a:schemeClr val="tx1"/>
          </a:solidFill>
          <a:latin typeface="+mn-lt"/>
          <a:ea typeface="+mn-ea"/>
          <a:cs typeface="+mn-cs"/>
        </a:defRPr>
      </a:lvl7pPr>
      <a:lvl8pPr marL="4190956" algn="l" defTabSz="598709" rtl="0" eaLnBrk="1" latinLnBrk="0" hangingPunct="1">
        <a:defRPr sz="2400" kern="1200">
          <a:solidFill>
            <a:schemeClr val="tx1"/>
          </a:solidFill>
          <a:latin typeface="+mn-lt"/>
          <a:ea typeface="+mn-ea"/>
          <a:cs typeface="+mn-cs"/>
        </a:defRPr>
      </a:lvl8pPr>
      <a:lvl9pPr marL="4789660" algn="l" defTabSz="598709"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12161838" cy="6858000"/>
          </a:xfrm>
          <a:prstGeom prst="rect">
            <a:avLst/>
          </a:prstGeom>
          <a:noFill/>
        </p:spPr>
      </p:pic>
      <p:sp>
        <p:nvSpPr>
          <p:cNvPr id="2" name="Title Placeholder 1"/>
          <p:cNvSpPr>
            <a:spLocks noGrp="1"/>
          </p:cNvSpPr>
          <p:nvPr>
            <p:ph type="title"/>
          </p:nvPr>
        </p:nvSpPr>
        <p:spPr>
          <a:xfrm>
            <a:off x="608092" y="341784"/>
            <a:ext cx="10945654" cy="1143000"/>
          </a:xfrm>
          <a:prstGeom prst="rect">
            <a:avLst/>
          </a:prstGeom>
        </p:spPr>
        <p:txBody>
          <a:bodyPr vert="horz" lIns="91271" tIns="45632" rIns="91271" bIns="45632"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608092" y="1600201"/>
            <a:ext cx="10945654" cy="4525963"/>
          </a:xfrm>
          <a:prstGeom prst="rect">
            <a:avLst/>
          </a:prstGeom>
        </p:spPr>
        <p:txBody>
          <a:bodyPr vert="horz" lIns="91271" tIns="45632" rIns="91271" bIns="45632"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608092" y="6356352"/>
            <a:ext cx="2837762" cy="365125"/>
          </a:xfrm>
          <a:prstGeom prst="rect">
            <a:avLst/>
          </a:prstGeom>
        </p:spPr>
        <p:txBody>
          <a:bodyPr vert="horz" lIns="91271" tIns="45632" rIns="91271" bIns="45632"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3"/>
          </p:nvPr>
        </p:nvSpPr>
        <p:spPr>
          <a:xfrm>
            <a:off x="4155297" y="6356352"/>
            <a:ext cx="3851249" cy="365125"/>
          </a:xfrm>
          <a:prstGeom prst="rect">
            <a:avLst/>
          </a:prstGeom>
        </p:spPr>
        <p:txBody>
          <a:bodyPr vert="horz" lIns="91271" tIns="45632" rIns="91271" bIns="45632"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8715984" y="6356352"/>
            <a:ext cx="2837762" cy="365125"/>
          </a:xfrm>
          <a:prstGeom prst="rect">
            <a:avLst/>
          </a:prstGeom>
        </p:spPr>
        <p:txBody>
          <a:bodyPr vert="horz" lIns="91271" tIns="45632" rIns="91271" bIns="45632"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086859267"/>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Lst>
  <p:timing>
    <p:tnLst>
      <p:par>
        <p:cTn id="1" dur="indefinite" restart="never" nodeType="tmRoot"/>
      </p:par>
    </p:tnLst>
  </p:timing>
  <p:hf sldNum="0" hdr="0" dt="0"/>
  <p:txStyles>
    <p:titleStyle>
      <a:lvl1pPr algn="l" defTabSz="912667"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248" indent="-342248" algn="l" defTabSz="912667"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1545" indent="-285210" algn="l" defTabSz="912667"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0830" indent="-228164" algn="l" defTabSz="912667"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597162" indent="-228164" algn="l" defTabSz="912667" rtl="0" eaLnBrk="1" latinLnBrk="0" hangingPunct="1">
        <a:spcBef>
          <a:spcPct val="20000"/>
        </a:spcBef>
        <a:buClr>
          <a:srgbClr val="03C2F1"/>
        </a:buClr>
        <a:buFont typeface="Arial" pitchFamily="34" charset="0"/>
        <a:buChar char="–"/>
        <a:defRPr sz="1900" kern="1200">
          <a:solidFill>
            <a:schemeClr val="bg1"/>
          </a:solidFill>
          <a:latin typeface="Segoe UI" pitchFamily="34" charset="0"/>
          <a:ea typeface="Segoe UI" pitchFamily="34" charset="0"/>
          <a:cs typeface="Segoe UI" pitchFamily="34" charset="0"/>
        </a:defRPr>
      </a:lvl4pPr>
      <a:lvl5pPr marL="2053496" indent="-228164" algn="l" defTabSz="912667" rtl="0" eaLnBrk="1" latinLnBrk="0" hangingPunct="1">
        <a:spcBef>
          <a:spcPct val="20000"/>
        </a:spcBef>
        <a:buClr>
          <a:srgbClr val="03C2F1"/>
        </a:buClr>
        <a:buFont typeface="Arial" pitchFamily="34" charset="0"/>
        <a:buChar char="»"/>
        <a:defRPr sz="1900" kern="1200">
          <a:solidFill>
            <a:schemeClr val="bg1"/>
          </a:solidFill>
          <a:latin typeface="Segoe UI" pitchFamily="34" charset="0"/>
          <a:ea typeface="Segoe UI" pitchFamily="34" charset="0"/>
          <a:cs typeface="Segoe UI" pitchFamily="34" charset="0"/>
        </a:defRPr>
      </a:lvl5pPr>
      <a:lvl6pPr marL="2509829" indent="-228164" algn="l" defTabSz="91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6163" indent="-228164" algn="l" defTabSz="91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2491" indent="-228164" algn="l" defTabSz="91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8825" indent="-228164" algn="l" defTabSz="9126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2667" rtl="0" eaLnBrk="1" latinLnBrk="0" hangingPunct="1">
        <a:defRPr sz="1900" kern="1200">
          <a:solidFill>
            <a:schemeClr val="tx1"/>
          </a:solidFill>
          <a:latin typeface="+mn-lt"/>
          <a:ea typeface="+mn-ea"/>
          <a:cs typeface="+mn-cs"/>
        </a:defRPr>
      </a:lvl1pPr>
      <a:lvl2pPr marL="456335" algn="l" defTabSz="912667" rtl="0" eaLnBrk="1" latinLnBrk="0" hangingPunct="1">
        <a:defRPr sz="1900" kern="1200">
          <a:solidFill>
            <a:schemeClr val="tx1"/>
          </a:solidFill>
          <a:latin typeface="+mn-lt"/>
          <a:ea typeface="+mn-ea"/>
          <a:cs typeface="+mn-cs"/>
        </a:defRPr>
      </a:lvl2pPr>
      <a:lvl3pPr marL="912667" algn="l" defTabSz="912667" rtl="0" eaLnBrk="1" latinLnBrk="0" hangingPunct="1">
        <a:defRPr sz="1900" kern="1200">
          <a:solidFill>
            <a:schemeClr val="tx1"/>
          </a:solidFill>
          <a:latin typeface="+mn-lt"/>
          <a:ea typeface="+mn-ea"/>
          <a:cs typeface="+mn-cs"/>
        </a:defRPr>
      </a:lvl3pPr>
      <a:lvl4pPr marL="1368997" algn="l" defTabSz="912667" rtl="0" eaLnBrk="1" latinLnBrk="0" hangingPunct="1">
        <a:defRPr sz="1900" kern="1200">
          <a:solidFill>
            <a:schemeClr val="tx1"/>
          </a:solidFill>
          <a:latin typeface="+mn-lt"/>
          <a:ea typeface="+mn-ea"/>
          <a:cs typeface="+mn-cs"/>
        </a:defRPr>
      </a:lvl4pPr>
      <a:lvl5pPr marL="1825328" algn="l" defTabSz="912667" rtl="0" eaLnBrk="1" latinLnBrk="0" hangingPunct="1">
        <a:defRPr sz="1900" kern="1200">
          <a:solidFill>
            <a:schemeClr val="tx1"/>
          </a:solidFill>
          <a:latin typeface="+mn-lt"/>
          <a:ea typeface="+mn-ea"/>
          <a:cs typeface="+mn-cs"/>
        </a:defRPr>
      </a:lvl5pPr>
      <a:lvl6pPr marL="2281665" algn="l" defTabSz="912667" rtl="0" eaLnBrk="1" latinLnBrk="0" hangingPunct="1">
        <a:defRPr sz="1900" kern="1200">
          <a:solidFill>
            <a:schemeClr val="tx1"/>
          </a:solidFill>
          <a:latin typeface="+mn-lt"/>
          <a:ea typeface="+mn-ea"/>
          <a:cs typeface="+mn-cs"/>
        </a:defRPr>
      </a:lvl6pPr>
      <a:lvl7pPr marL="2737994" algn="l" defTabSz="912667" rtl="0" eaLnBrk="1" latinLnBrk="0" hangingPunct="1">
        <a:defRPr sz="1900" kern="1200">
          <a:solidFill>
            <a:schemeClr val="tx1"/>
          </a:solidFill>
          <a:latin typeface="+mn-lt"/>
          <a:ea typeface="+mn-ea"/>
          <a:cs typeface="+mn-cs"/>
        </a:defRPr>
      </a:lvl7pPr>
      <a:lvl8pPr marL="3194325" algn="l" defTabSz="912667" rtl="0" eaLnBrk="1" latinLnBrk="0" hangingPunct="1">
        <a:defRPr sz="1900" kern="1200">
          <a:solidFill>
            <a:schemeClr val="tx1"/>
          </a:solidFill>
          <a:latin typeface="+mn-lt"/>
          <a:ea typeface="+mn-ea"/>
          <a:cs typeface="+mn-cs"/>
        </a:defRPr>
      </a:lvl8pPr>
      <a:lvl9pPr marL="3650660" algn="l" defTabSz="912667" rtl="0" eaLnBrk="1" latinLnBrk="0" hangingPunct="1">
        <a:defRPr sz="19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102679_TEMPLATE_16.9(1).jpg"/>
          <p:cNvPicPr>
            <a:picLocks noChangeAspect="1"/>
          </p:cNvPicPr>
          <p:nvPr userDrawn="1"/>
        </p:nvPicPr>
        <p:blipFill>
          <a:blip r:embed="rId16">
            <a:extLst>
              <a:ext uri="{BEBA8EAE-BF5A-486C-A8C5-ECC9F3942E4B}">
                <a14:imgProps xmlns:a14="http://schemas.microsoft.com/office/drawing/2010/main">
                  <a14:imgLayer r:embed="rId17">
                    <a14:imgEffect>
                      <a14:colorTemperature colorTemp="7200"/>
                    </a14:imgEffect>
                    <a14:imgEffect>
                      <a14:saturation sat="200000"/>
                    </a14:imgEffect>
                  </a14:imgLayer>
                </a14:imgProps>
              </a:ext>
            </a:extLst>
          </a:blip>
          <a:stretch>
            <a:fillRect/>
          </a:stretch>
        </p:blipFill>
        <p:spPr>
          <a:xfrm>
            <a:off x="0" y="0"/>
            <a:ext cx="12161838" cy="6858000"/>
          </a:xfrm>
          <a:prstGeom prst="rect">
            <a:avLst/>
          </a:prstGeom>
        </p:spPr>
      </p:pic>
      <p:sp>
        <p:nvSpPr>
          <p:cNvPr id="2" name="Title Placeholder 1"/>
          <p:cNvSpPr>
            <a:spLocks noGrp="1"/>
          </p:cNvSpPr>
          <p:nvPr>
            <p:ph type="title"/>
          </p:nvPr>
        </p:nvSpPr>
        <p:spPr>
          <a:xfrm>
            <a:off x="608092" y="341784"/>
            <a:ext cx="10945654" cy="1143000"/>
          </a:xfrm>
          <a:prstGeom prst="rect">
            <a:avLst/>
          </a:prstGeom>
        </p:spPr>
        <p:txBody>
          <a:bodyPr vert="horz" lIns="121548" tIns="60773" rIns="121548" bIns="60773"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608092" y="1600201"/>
            <a:ext cx="10945654" cy="4525963"/>
          </a:xfrm>
          <a:prstGeom prst="rect">
            <a:avLst/>
          </a:prstGeom>
        </p:spPr>
        <p:txBody>
          <a:bodyPr vert="horz" lIns="121548" tIns="60773" rIns="121548" bIns="60773"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3"/>
          </p:nvPr>
        </p:nvSpPr>
        <p:spPr>
          <a:xfrm>
            <a:off x="7905196" y="6356352"/>
            <a:ext cx="3851249" cy="365125"/>
          </a:xfrm>
          <a:prstGeom prst="rect">
            <a:avLst/>
          </a:prstGeom>
        </p:spPr>
        <p:txBody>
          <a:bodyPr vert="horz" lIns="121548" tIns="60773" rIns="121548" bIns="60773" rtlCol="0" anchor="ctr"/>
          <a:lstStyle>
            <a:lvl1pPr algn="r">
              <a:defRPr sz="1600">
                <a:solidFill>
                  <a:schemeClr val="bg1"/>
                </a:solidFill>
                <a:latin typeface="Segoe UI" pitchFamily="34" charset="0"/>
                <a:ea typeface="Segoe UI" pitchFamily="34" charset="0"/>
                <a:cs typeface="Segoe UI" pitchFamily="34" charset="0"/>
              </a:defRPr>
            </a:lvl1pPr>
          </a:lstStyle>
          <a:p>
            <a:pPr defTabSz="1215434"/>
            <a:r>
              <a:rPr lang="en-AU" smtClean="0">
                <a:solidFill>
                  <a:srgbClr val="FFFFFF"/>
                </a:solidFill>
              </a:rPr>
              <a:t>(c) 2011 Microsoft. All rights reserved.</a:t>
            </a:r>
            <a:endParaRPr lang="en-AU" dirty="0">
              <a:solidFill>
                <a:srgbClr val="FFFFFF"/>
              </a:solidFill>
            </a:endParaRPr>
          </a:p>
        </p:txBody>
      </p:sp>
      <p:pic>
        <p:nvPicPr>
          <p:cNvPr id="9" name="Picture 8" descr="Tech·Ed_LOGO.png"/>
          <p:cNvPicPr>
            <a:picLocks noChangeAspect="1"/>
          </p:cNvPicPr>
          <p:nvPr userDrawn="1"/>
        </p:nvPicPr>
        <p:blipFill>
          <a:blip r:embed="rId18"/>
          <a:stretch>
            <a:fillRect/>
          </a:stretch>
        </p:blipFill>
        <p:spPr>
          <a:xfrm>
            <a:off x="608109" y="6070601"/>
            <a:ext cx="1317531" cy="537275"/>
          </a:xfrm>
          <a:prstGeom prst="rect">
            <a:avLst/>
          </a:prstGeom>
        </p:spPr>
      </p:pic>
    </p:spTree>
    <p:extLst>
      <p:ext uri="{BB962C8B-B14F-4D97-AF65-F5344CB8AC3E}">
        <p14:creationId xmlns:p14="http://schemas.microsoft.com/office/powerpoint/2010/main" val="688074851"/>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88" r:id="rId10"/>
    <p:sldLayoutId id="2147483751" r:id="rId11"/>
    <p:sldLayoutId id="2147483752" r:id="rId12"/>
    <p:sldLayoutId id="2147483753" r:id="rId13"/>
    <p:sldLayoutId id="2147483754" r:id="rId14"/>
  </p:sldLayoutIdLst>
  <p:hf sldNum="0" hdr="0" dt="0"/>
  <p:txStyles>
    <p:titleStyle>
      <a:lvl1pPr algn="l" defTabSz="1215434" rtl="0" eaLnBrk="1" latinLnBrk="0" hangingPunct="1">
        <a:spcBef>
          <a:spcPct val="0"/>
        </a:spcBef>
        <a:buNone/>
        <a:defRPr sz="4800" kern="1200" baseline="0">
          <a:solidFill>
            <a:srgbClr val="03C2F1"/>
          </a:solidFill>
          <a:latin typeface="Segoe UI" pitchFamily="34" charset="0"/>
          <a:ea typeface="Segoe UI" pitchFamily="34" charset="0"/>
          <a:cs typeface="Segoe UI" pitchFamily="34" charset="0"/>
        </a:defRPr>
      </a:lvl1pPr>
    </p:titleStyle>
    <p:bodyStyle>
      <a:lvl1pPr marL="455790" indent="-455790" algn="l" defTabSz="1215434" rtl="0" eaLnBrk="1" latinLnBrk="0" hangingPunct="1">
        <a:spcBef>
          <a:spcPct val="20000"/>
        </a:spcBef>
        <a:buClr>
          <a:srgbClr val="03C2F1"/>
        </a:buClr>
        <a:buFont typeface="Segoe UI" pitchFamily="34" charset="0"/>
        <a:buChar char="►"/>
        <a:defRPr sz="3700" kern="1200">
          <a:solidFill>
            <a:schemeClr val="bg1"/>
          </a:solidFill>
          <a:latin typeface="Segoe UI" pitchFamily="34" charset="0"/>
          <a:ea typeface="Segoe UI" pitchFamily="34" charset="0"/>
          <a:cs typeface="Segoe UI" pitchFamily="34" charset="0"/>
        </a:defRPr>
      </a:lvl1pPr>
      <a:lvl2pPr marL="987541" indent="-379822" algn="l" defTabSz="1215434" rtl="0" eaLnBrk="1" latinLnBrk="0" hangingPunct="1">
        <a:spcBef>
          <a:spcPct val="20000"/>
        </a:spcBef>
        <a:buClr>
          <a:srgbClr val="03C2F1"/>
        </a:buClr>
        <a:buFont typeface="Arial" pitchFamily="34" charset="0"/>
        <a:buChar char="–"/>
        <a:defRPr sz="3200" kern="1200">
          <a:solidFill>
            <a:schemeClr val="bg1"/>
          </a:solidFill>
          <a:latin typeface="Segoe UI" pitchFamily="34" charset="0"/>
          <a:ea typeface="Segoe UI" pitchFamily="34" charset="0"/>
          <a:cs typeface="Segoe UI" pitchFamily="34" charset="0"/>
        </a:defRPr>
      </a:lvl2pPr>
      <a:lvl3pPr marL="1519292" indent="-303858" algn="l" defTabSz="1215434" rtl="0" eaLnBrk="1" latinLnBrk="0" hangingPunct="1">
        <a:spcBef>
          <a:spcPct val="20000"/>
        </a:spcBef>
        <a:buClr>
          <a:srgbClr val="03C2F1"/>
        </a:buClr>
        <a:buFont typeface="Arial" pitchFamily="34" charset="0"/>
        <a:buChar char="•"/>
        <a:defRPr sz="2700" kern="1200">
          <a:solidFill>
            <a:schemeClr val="bg1"/>
          </a:solidFill>
          <a:latin typeface="Segoe UI" pitchFamily="34" charset="0"/>
          <a:ea typeface="Segoe UI" pitchFamily="34" charset="0"/>
          <a:cs typeface="Segoe UI" pitchFamily="34" charset="0"/>
        </a:defRPr>
      </a:lvl3pPr>
      <a:lvl4pPr marL="2127010" indent="-303858" algn="l" defTabSz="1215434"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4pPr>
      <a:lvl5pPr marL="2734725" indent="-303858" algn="l" defTabSz="1215434"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5pPr>
      <a:lvl6pPr marL="3342442" indent="-303858" algn="l" defTabSz="1215434"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50159" indent="-303858" algn="l" defTabSz="1215434"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57877" indent="-303858" algn="l" defTabSz="1215434"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65592" indent="-303858" algn="l" defTabSz="1215434"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5434" rtl="0" eaLnBrk="1" latinLnBrk="0" hangingPunct="1">
        <a:defRPr sz="2400" kern="1200">
          <a:solidFill>
            <a:schemeClr val="tx1"/>
          </a:solidFill>
          <a:latin typeface="+mn-lt"/>
          <a:ea typeface="+mn-ea"/>
          <a:cs typeface="+mn-cs"/>
        </a:defRPr>
      </a:lvl1pPr>
      <a:lvl2pPr marL="607717" algn="l" defTabSz="1215434" rtl="0" eaLnBrk="1" latinLnBrk="0" hangingPunct="1">
        <a:defRPr sz="2400" kern="1200">
          <a:solidFill>
            <a:schemeClr val="tx1"/>
          </a:solidFill>
          <a:latin typeface="+mn-lt"/>
          <a:ea typeface="+mn-ea"/>
          <a:cs typeface="+mn-cs"/>
        </a:defRPr>
      </a:lvl2pPr>
      <a:lvl3pPr marL="1215434" algn="l" defTabSz="1215434" rtl="0" eaLnBrk="1" latinLnBrk="0" hangingPunct="1">
        <a:defRPr sz="2400" kern="1200">
          <a:solidFill>
            <a:schemeClr val="tx1"/>
          </a:solidFill>
          <a:latin typeface="+mn-lt"/>
          <a:ea typeface="+mn-ea"/>
          <a:cs typeface="+mn-cs"/>
        </a:defRPr>
      </a:lvl3pPr>
      <a:lvl4pPr marL="1823150" algn="l" defTabSz="1215434" rtl="0" eaLnBrk="1" latinLnBrk="0" hangingPunct="1">
        <a:defRPr sz="2400" kern="1200">
          <a:solidFill>
            <a:schemeClr val="tx1"/>
          </a:solidFill>
          <a:latin typeface="+mn-lt"/>
          <a:ea typeface="+mn-ea"/>
          <a:cs typeface="+mn-cs"/>
        </a:defRPr>
      </a:lvl4pPr>
      <a:lvl5pPr marL="2430867" algn="l" defTabSz="1215434" rtl="0" eaLnBrk="1" latinLnBrk="0" hangingPunct="1">
        <a:defRPr sz="2400" kern="1200">
          <a:solidFill>
            <a:schemeClr val="tx1"/>
          </a:solidFill>
          <a:latin typeface="+mn-lt"/>
          <a:ea typeface="+mn-ea"/>
          <a:cs typeface="+mn-cs"/>
        </a:defRPr>
      </a:lvl5pPr>
      <a:lvl6pPr marL="3038584" algn="l" defTabSz="1215434" rtl="0" eaLnBrk="1" latinLnBrk="0" hangingPunct="1">
        <a:defRPr sz="2400" kern="1200">
          <a:solidFill>
            <a:schemeClr val="tx1"/>
          </a:solidFill>
          <a:latin typeface="+mn-lt"/>
          <a:ea typeface="+mn-ea"/>
          <a:cs typeface="+mn-cs"/>
        </a:defRPr>
      </a:lvl6pPr>
      <a:lvl7pPr marL="3646301" algn="l" defTabSz="1215434" rtl="0" eaLnBrk="1" latinLnBrk="0" hangingPunct="1">
        <a:defRPr sz="2400" kern="1200">
          <a:solidFill>
            <a:schemeClr val="tx1"/>
          </a:solidFill>
          <a:latin typeface="+mn-lt"/>
          <a:ea typeface="+mn-ea"/>
          <a:cs typeface="+mn-cs"/>
        </a:defRPr>
      </a:lvl7pPr>
      <a:lvl8pPr marL="4254017" algn="l" defTabSz="1215434" rtl="0" eaLnBrk="1" latinLnBrk="0" hangingPunct="1">
        <a:defRPr sz="2400" kern="1200">
          <a:solidFill>
            <a:schemeClr val="tx1"/>
          </a:solidFill>
          <a:latin typeface="+mn-lt"/>
          <a:ea typeface="+mn-ea"/>
          <a:cs typeface="+mn-cs"/>
        </a:defRPr>
      </a:lvl8pPr>
      <a:lvl9pPr marL="4861737" algn="l" defTabSz="1215434"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102679_TEMPLATE_16.9(1).jpg"/>
          <p:cNvPicPr>
            <a:picLocks noChangeAspect="1"/>
          </p:cNvPicPr>
          <p:nvPr userDrawn="1"/>
        </p:nvPicPr>
        <p:blipFill>
          <a:blip r:embed="rId15">
            <a:extLst>
              <a:ext uri="{BEBA8EAE-BF5A-486C-A8C5-ECC9F3942E4B}">
                <a14:imgProps xmlns:a14="http://schemas.microsoft.com/office/drawing/2010/main">
                  <a14:imgLayer r:embed="rId16">
                    <a14:imgEffect>
                      <a14:colorTemperature colorTemp="7200"/>
                    </a14:imgEffect>
                    <a14:imgEffect>
                      <a14:saturation sat="200000"/>
                    </a14:imgEffect>
                  </a14:imgLayer>
                </a14:imgProps>
              </a:ext>
            </a:extLst>
          </a:blip>
          <a:stretch>
            <a:fillRect/>
          </a:stretch>
        </p:blipFill>
        <p:spPr>
          <a:xfrm>
            <a:off x="0" y="0"/>
            <a:ext cx="12161838" cy="6858000"/>
          </a:xfrm>
          <a:prstGeom prst="rect">
            <a:avLst/>
          </a:prstGeom>
        </p:spPr>
      </p:pic>
      <p:sp>
        <p:nvSpPr>
          <p:cNvPr id="2" name="Title Placeholder 1"/>
          <p:cNvSpPr>
            <a:spLocks noGrp="1"/>
          </p:cNvSpPr>
          <p:nvPr>
            <p:ph type="title"/>
          </p:nvPr>
        </p:nvSpPr>
        <p:spPr>
          <a:xfrm>
            <a:off x="608092" y="341784"/>
            <a:ext cx="10945654" cy="1143000"/>
          </a:xfrm>
          <a:prstGeom prst="rect">
            <a:avLst/>
          </a:prstGeom>
        </p:spPr>
        <p:txBody>
          <a:bodyPr vert="horz" lIns="121661" tIns="60829" rIns="121661" bIns="60829"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608092" y="1600201"/>
            <a:ext cx="10945654" cy="4525963"/>
          </a:xfrm>
          <a:prstGeom prst="rect">
            <a:avLst/>
          </a:prstGeom>
        </p:spPr>
        <p:txBody>
          <a:bodyPr vert="horz" lIns="121661" tIns="60829" rIns="121661" bIns="60829"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3"/>
          </p:nvPr>
        </p:nvSpPr>
        <p:spPr>
          <a:xfrm>
            <a:off x="7905196" y="6356352"/>
            <a:ext cx="3851249" cy="365125"/>
          </a:xfrm>
          <a:prstGeom prst="rect">
            <a:avLst/>
          </a:prstGeom>
        </p:spPr>
        <p:txBody>
          <a:bodyPr vert="horz" lIns="121661" tIns="60829" rIns="121661" bIns="60829" rtlCol="0" anchor="ctr"/>
          <a:lstStyle>
            <a:lvl1pPr algn="r">
              <a:defRPr sz="1600">
                <a:solidFill>
                  <a:schemeClr val="bg1"/>
                </a:solidFill>
                <a:latin typeface="Segoe UI" pitchFamily="34" charset="0"/>
                <a:ea typeface="Segoe UI" pitchFamily="34" charset="0"/>
                <a:cs typeface="Segoe UI" pitchFamily="34" charset="0"/>
              </a:defRPr>
            </a:lvl1pPr>
          </a:lstStyle>
          <a:p>
            <a:pPr defTabSz="1216589"/>
            <a:r>
              <a:rPr lang="en-AU" smtClean="0">
                <a:solidFill>
                  <a:srgbClr val="FFFFFF"/>
                </a:solidFill>
              </a:rPr>
              <a:t>(c) 2011 Microsoft. All rights reserved.</a:t>
            </a:r>
            <a:endParaRPr lang="en-AU" dirty="0">
              <a:solidFill>
                <a:srgbClr val="FFFFFF"/>
              </a:solidFill>
            </a:endParaRPr>
          </a:p>
        </p:txBody>
      </p:sp>
      <p:pic>
        <p:nvPicPr>
          <p:cNvPr id="9" name="Picture 8" descr="Tech·Ed_LOGO.png"/>
          <p:cNvPicPr>
            <a:picLocks noChangeAspect="1"/>
          </p:cNvPicPr>
          <p:nvPr userDrawn="1"/>
        </p:nvPicPr>
        <p:blipFill>
          <a:blip r:embed="rId17"/>
          <a:stretch>
            <a:fillRect/>
          </a:stretch>
        </p:blipFill>
        <p:spPr>
          <a:xfrm>
            <a:off x="608099" y="6070601"/>
            <a:ext cx="1317531" cy="537275"/>
          </a:xfrm>
          <a:prstGeom prst="rect">
            <a:avLst/>
          </a:prstGeom>
        </p:spPr>
      </p:pic>
    </p:spTree>
    <p:extLst>
      <p:ext uri="{BB962C8B-B14F-4D97-AF65-F5344CB8AC3E}">
        <p14:creationId xmlns:p14="http://schemas.microsoft.com/office/powerpoint/2010/main" val="113298097"/>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Lst>
  <p:hf sldNum="0" hdr="0" dt="0"/>
  <p:txStyles>
    <p:titleStyle>
      <a:lvl1pPr algn="l" defTabSz="1216589" rtl="0" eaLnBrk="1" latinLnBrk="0" hangingPunct="1">
        <a:spcBef>
          <a:spcPct val="0"/>
        </a:spcBef>
        <a:buNone/>
        <a:defRPr sz="4800" kern="1200" baseline="0">
          <a:solidFill>
            <a:srgbClr val="03C2F1"/>
          </a:solidFill>
          <a:latin typeface="Segoe UI" pitchFamily="34" charset="0"/>
          <a:ea typeface="Segoe UI" pitchFamily="34" charset="0"/>
          <a:cs typeface="Segoe UI" pitchFamily="34" charset="0"/>
        </a:defRPr>
      </a:lvl1pPr>
    </p:titleStyle>
    <p:bodyStyle>
      <a:lvl1pPr marL="456221" indent="-456221" algn="l" defTabSz="1216589" rtl="0" eaLnBrk="1" latinLnBrk="0" hangingPunct="1">
        <a:spcBef>
          <a:spcPct val="20000"/>
        </a:spcBef>
        <a:buClr>
          <a:srgbClr val="03C2F1"/>
        </a:buClr>
        <a:buFont typeface="Segoe UI" pitchFamily="34" charset="0"/>
        <a:buChar char="►"/>
        <a:defRPr sz="3700" kern="1200">
          <a:solidFill>
            <a:schemeClr val="bg1"/>
          </a:solidFill>
          <a:latin typeface="Segoe UI" pitchFamily="34" charset="0"/>
          <a:ea typeface="Segoe UI" pitchFamily="34" charset="0"/>
          <a:cs typeface="Segoe UI" pitchFamily="34" charset="0"/>
        </a:defRPr>
      </a:lvl1pPr>
      <a:lvl2pPr marL="988479" indent="-380184" algn="l" defTabSz="1216589" rtl="0" eaLnBrk="1" latinLnBrk="0" hangingPunct="1">
        <a:spcBef>
          <a:spcPct val="20000"/>
        </a:spcBef>
        <a:buClr>
          <a:srgbClr val="03C2F1"/>
        </a:buClr>
        <a:buFont typeface="Arial" pitchFamily="34" charset="0"/>
        <a:buChar char="–"/>
        <a:defRPr sz="3200" kern="1200">
          <a:solidFill>
            <a:schemeClr val="bg1"/>
          </a:solidFill>
          <a:latin typeface="Segoe UI" pitchFamily="34" charset="0"/>
          <a:ea typeface="Segoe UI" pitchFamily="34" charset="0"/>
          <a:cs typeface="Segoe UI" pitchFamily="34" charset="0"/>
        </a:defRPr>
      </a:lvl2pPr>
      <a:lvl3pPr marL="1520736" indent="-304147" algn="l" defTabSz="1216589" rtl="0" eaLnBrk="1" latinLnBrk="0" hangingPunct="1">
        <a:spcBef>
          <a:spcPct val="20000"/>
        </a:spcBef>
        <a:buClr>
          <a:srgbClr val="03C2F1"/>
        </a:buClr>
        <a:buFont typeface="Arial" pitchFamily="34" charset="0"/>
        <a:buChar char="•"/>
        <a:defRPr sz="2700" kern="1200">
          <a:solidFill>
            <a:schemeClr val="bg1"/>
          </a:solidFill>
          <a:latin typeface="Segoe UI" pitchFamily="34" charset="0"/>
          <a:ea typeface="Segoe UI" pitchFamily="34" charset="0"/>
          <a:cs typeface="Segoe UI" pitchFamily="34" charset="0"/>
        </a:defRPr>
      </a:lvl3pPr>
      <a:lvl4pPr marL="2129031" indent="-304147" algn="l" defTabSz="1216589"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4pPr>
      <a:lvl5pPr marL="2737325" indent="-304147" algn="l" defTabSz="1216589"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5pPr>
      <a:lvl6pPr marL="3345620" indent="-304147" algn="l" defTabSz="1216589"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53914" indent="-304147" algn="l" defTabSz="1216589"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62209" indent="-304147" algn="l" defTabSz="1216589"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70502" indent="-304147" algn="l" defTabSz="1216589"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6589" rtl="0" eaLnBrk="1" latinLnBrk="0" hangingPunct="1">
        <a:defRPr sz="2400" kern="1200">
          <a:solidFill>
            <a:schemeClr val="tx1"/>
          </a:solidFill>
          <a:latin typeface="+mn-lt"/>
          <a:ea typeface="+mn-ea"/>
          <a:cs typeface="+mn-cs"/>
        </a:defRPr>
      </a:lvl1pPr>
      <a:lvl2pPr marL="608295" algn="l" defTabSz="1216589" rtl="0" eaLnBrk="1" latinLnBrk="0" hangingPunct="1">
        <a:defRPr sz="2400" kern="1200">
          <a:solidFill>
            <a:schemeClr val="tx1"/>
          </a:solidFill>
          <a:latin typeface="+mn-lt"/>
          <a:ea typeface="+mn-ea"/>
          <a:cs typeface="+mn-cs"/>
        </a:defRPr>
      </a:lvl2pPr>
      <a:lvl3pPr marL="1216589" algn="l" defTabSz="1216589" rtl="0" eaLnBrk="1" latinLnBrk="0" hangingPunct="1">
        <a:defRPr sz="2400" kern="1200">
          <a:solidFill>
            <a:schemeClr val="tx1"/>
          </a:solidFill>
          <a:latin typeface="+mn-lt"/>
          <a:ea typeface="+mn-ea"/>
          <a:cs typeface="+mn-cs"/>
        </a:defRPr>
      </a:lvl3pPr>
      <a:lvl4pPr marL="1824884" algn="l" defTabSz="1216589" rtl="0" eaLnBrk="1" latinLnBrk="0" hangingPunct="1">
        <a:defRPr sz="2400" kern="1200">
          <a:solidFill>
            <a:schemeClr val="tx1"/>
          </a:solidFill>
          <a:latin typeface="+mn-lt"/>
          <a:ea typeface="+mn-ea"/>
          <a:cs typeface="+mn-cs"/>
        </a:defRPr>
      </a:lvl4pPr>
      <a:lvl5pPr marL="2433178" algn="l" defTabSz="1216589" rtl="0" eaLnBrk="1" latinLnBrk="0" hangingPunct="1">
        <a:defRPr sz="2400" kern="1200">
          <a:solidFill>
            <a:schemeClr val="tx1"/>
          </a:solidFill>
          <a:latin typeface="+mn-lt"/>
          <a:ea typeface="+mn-ea"/>
          <a:cs typeface="+mn-cs"/>
        </a:defRPr>
      </a:lvl5pPr>
      <a:lvl6pPr marL="3041473" algn="l" defTabSz="1216589" rtl="0" eaLnBrk="1" latinLnBrk="0" hangingPunct="1">
        <a:defRPr sz="2400" kern="1200">
          <a:solidFill>
            <a:schemeClr val="tx1"/>
          </a:solidFill>
          <a:latin typeface="+mn-lt"/>
          <a:ea typeface="+mn-ea"/>
          <a:cs typeface="+mn-cs"/>
        </a:defRPr>
      </a:lvl6pPr>
      <a:lvl7pPr marL="3649767" algn="l" defTabSz="1216589" rtl="0" eaLnBrk="1" latinLnBrk="0" hangingPunct="1">
        <a:defRPr sz="2400" kern="1200">
          <a:solidFill>
            <a:schemeClr val="tx1"/>
          </a:solidFill>
          <a:latin typeface="+mn-lt"/>
          <a:ea typeface="+mn-ea"/>
          <a:cs typeface="+mn-cs"/>
        </a:defRPr>
      </a:lvl7pPr>
      <a:lvl8pPr marL="4258060" algn="l" defTabSz="1216589" rtl="0" eaLnBrk="1" latinLnBrk="0" hangingPunct="1">
        <a:defRPr sz="2400" kern="1200">
          <a:solidFill>
            <a:schemeClr val="tx1"/>
          </a:solidFill>
          <a:latin typeface="+mn-lt"/>
          <a:ea typeface="+mn-ea"/>
          <a:cs typeface="+mn-cs"/>
        </a:defRPr>
      </a:lvl8pPr>
      <a:lvl9pPr marL="4866356" algn="l" defTabSz="1216589"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102679_TEMPLATE_16.9(1).jpg"/>
          <p:cNvPicPr>
            <a:picLocks noChangeAspect="1"/>
          </p:cNvPicPr>
          <p:nvPr userDrawn="1"/>
        </p:nvPicPr>
        <p:blipFill>
          <a:blip r:embed="rId15">
            <a:extLst>
              <a:ext uri="{BEBA8EAE-BF5A-486C-A8C5-ECC9F3942E4B}">
                <a14:imgProps xmlns:a14="http://schemas.microsoft.com/office/drawing/2010/main">
                  <a14:imgLayer r:embed="rId16">
                    <a14:imgEffect>
                      <a14:colorTemperature colorTemp="7200"/>
                    </a14:imgEffect>
                    <a14:imgEffect>
                      <a14:saturation sat="200000"/>
                    </a14:imgEffect>
                  </a14:imgLayer>
                </a14:imgProps>
              </a:ext>
            </a:extLst>
          </a:blip>
          <a:stretch>
            <a:fillRect/>
          </a:stretch>
        </p:blipFill>
        <p:spPr>
          <a:xfrm>
            <a:off x="0" y="0"/>
            <a:ext cx="12161838" cy="6858000"/>
          </a:xfrm>
          <a:prstGeom prst="rect">
            <a:avLst/>
          </a:prstGeom>
        </p:spPr>
      </p:pic>
      <p:sp>
        <p:nvSpPr>
          <p:cNvPr id="2" name="Title Placeholder 1"/>
          <p:cNvSpPr>
            <a:spLocks noGrp="1"/>
          </p:cNvSpPr>
          <p:nvPr>
            <p:ph type="title"/>
          </p:nvPr>
        </p:nvSpPr>
        <p:spPr>
          <a:xfrm>
            <a:off x="608092" y="341784"/>
            <a:ext cx="10945654" cy="1143000"/>
          </a:xfrm>
          <a:prstGeom prst="rect">
            <a:avLst/>
          </a:prstGeom>
        </p:spPr>
        <p:txBody>
          <a:bodyPr vert="horz" lIns="121725" tIns="60862" rIns="121725" bIns="60862"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608092" y="1600201"/>
            <a:ext cx="10945654" cy="4525963"/>
          </a:xfrm>
          <a:prstGeom prst="rect">
            <a:avLst/>
          </a:prstGeom>
        </p:spPr>
        <p:txBody>
          <a:bodyPr vert="horz" lIns="121725" tIns="60862" rIns="121725" bIns="60862"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3"/>
          </p:nvPr>
        </p:nvSpPr>
        <p:spPr>
          <a:xfrm>
            <a:off x="7905195" y="6356351"/>
            <a:ext cx="3851249" cy="365125"/>
          </a:xfrm>
          <a:prstGeom prst="rect">
            <a:avLst/>
          </a:prstGeom>
        </p:spPr>
        <p:txBody>
          <a:bodyPr vert="horz" lIns="121725" tIns="60862" rIns="121725" bIns="60862" rtlCol="0" anchor="ctr"/>
          <a:lstStyle>
            <a:lvl1pPr algn="r">
              <a:defRPr sz="1600">
                <a:solidFill>
                  <a:schemeClr val="bg1"/>
                </a:solidFill>
                <a:latin typeface="Segoe UI" pitchFamily="34" charset="0"/>
                <a:ea typeface="Segoe UI" pitchFamily="34" charset="0"/>
                <a:cs typeface="Segoe UI" pitchFamily="34" charset="0"/>
              </a:defRPr>
            </a:lvl1pPr>
          </a:lstStyle>
          <a:p>
            <a:pPr defTabSz="1217249"/>
            <a:r>
              <a:rPr lang="en-AU" dirty="0" smtClean="0">
                <a:solidFill>
                  <a:srgbClr val="FFFFFF"/>
                </a:solidFill>
              </a:rPr>
              <a:t>(</a:t>
            </a:r>
            <a:r>
              <a:rPr lang="en-AU" dirty="0" err="1" smtClean="0">
                <a:solidFill>
                  <a:srgbClr val="FFFFFF"/>
                </a:solidFill>
              </a:rPr>
              <a:t>c</a:t>
            </a:r>
            <a:r>
              <a:rPr lang="en-AU" dirty="0" smtClean="0">
                <a:solidFill>
                  <a:srgbClr val="FFFFFF"/>
                </a:solidFill>
              </a:rPr>
              <a:t>) 2011 Microsoft. All rights reserved.</a:t>
            </a:r>
            <a:endParaRPr lang="en-AU" dirty="0">
              <a:solidFill>
                <a:srgbClr val="FFFFFF"/>
              </a:solidFill>
            </a:endParaRPr>
          </a:p>
        </p:txBody>
      </p:sp>
      <p:pic>
        <p:nvPicPr>
          <p:cNvPr id="9" name="Picture 8" descr="Tech·Ed_LOGO.png"/>
          <p:cNvPicPr>
            <a:picLocks noChangeAspect="1"/>
          </p:cNvPicPr>
          <p:nvPr userDrawn="1"/>
        </p:nvPicPr>
        <p:blipFill>
          <a:blip r:embed="rId17"/>
          <a:stretch>
            <a:fillRect/>
          </a:stretch>
        </p:blipFill>
        <p:spPr>
          <a:xfrm>
            <a:off x="608094" y="6070601"/>
            <a:ext cx="1317531" cy="537275"/>
          </a:xfrm>
          <a:prstGeom prst="rect">
            <a:avLst/>
          </a:prstGeom>
        </p:spPr>
      </p:pic>
    </p:spTree>
    <p:extLst>
      <p:ext uri="{BB962C8B-B14F-4D97-AF65-F5344CB8AC3E}">
        <p14:creationId xmlns:p14="http://schemas.microsoft.com/office/powerpoint/2010/main" val="3468061392"/>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Lst>
  <p:hf sldNum="0" hdr="0" dt="0"/>
  <p:txStyles>
    <p:titleStyle>
      <a:lvl1pPr algn="l" defTabSz="1217249" rtl="0" eaLnBrk="1" latinLnBrk="0" hangingPunct="1">
        <a:spcBef>
          <a:spcPct val="0"/>
        </a:spcBef>
        <a:buNone/>
        <a:defRPr sz="4800" kern="1200" baseline="0">
          <a:solidFill>
            <a:srgbClr val="03C2F1"/>
          </a:solidFill>
          <a:latin typeface="Segoe UI" pitchFamily="34" charset="0"/>
          <a:ea typeface="Segoe UI" pitchFamily="34" charset="0"/>
          <a:cs typeface="Segoe UI" pitchFamily="34" charset="0"/>
        </a:defRPr>
      </a:lvl1pPr>
    </p:titleStyle>
    <p:bodyStyle>
      <a:lvl1pPr marL="456468" indent="-456468" algn="l" defTabSz="1217249" rtl="0" eaLnBrk="1" latinLnBrk="0" hangingPunct="1">
        <a:spcBef>
          <a:spcPct val="20000"/>
        </a:spcBef>
        <a:buClr>
          <a:srgbClr val="03C2F1"/>
        </a:buClr>
        <a:buFont typeface="Segoe UI" pitchFamily="34" charset="0"/>
        <a:buChar char="►"/>
        <a:defRPr sz="3700" kern="1200">
          <a:solidFill>
            <a:schemeClr val="bg1"/>
          </a:solidFill>
          <a:latin typeface="Segoe UI" pitchFamily="34" charset="0"/>
          <a:ea typeface="Segoe UI" pitchFamily="34" charset="0"/>
          <a:cs typeface="Segoe UI" pitchFamily="34" charset="0"/>
        </a:defRPr>
      </a:lvl1pPr>
      <a:lvl2pPr marL="989015" indent="-380390" algn="l" defTabSz="1217249" rtl="0" eaLnBrk="1" latinLnBrk="0" hangingPunct="1">
        <a:spcBef>
          <a:spcPct val="20000"/>
        </a:spcBef>
        <a:buClr>
          <a:srgbClr val="03C2F1"/>
        </a:buClr>
        <a:buFont typeface="Arial" pitchFamily="34" charset="0"/>
        <a:buChar char="–"/>
        <a:defRPr sz="3200" kern="1200">
          <a:solidFill>
            <a:schemeClr val="bg1"/>
          </a:solidFill>
          <a:latin typeface="Segoe UI" pitchFamily="34" charset="0"/>
          <a:ea typeface="Segoe UI" pitchFamily="34" charset="0"/>
          <a:cs typeface="Segoe UI" pitchFamily="34" charset="0"/>
        </a:defRPr>
      </a:lvl2pPr>
      <a:lvl3pPr marL="1521562" indent="-304312" algn="l" defTabSz="1217249" rtl="0" eaLnBrk="1" latinLnBrk="0" hangingPunct="1">
        <a:spcBef>
          <a:spcPct val="20000"/>
        </a:spcBef>
        <a:buClr>
          <a:srgbClr val="03C2F1"/>
        </a:buClr>
        <a:buFont typeface="Arial" pitchFamily="34" charset="0"/>
        <a:buChar char="•"/>
        <a:defRPr sz="2700" kern="1200">
          <a:solidFill>
            <a:schemeClr val="bg1"/>
          </a:solidFill>
          <a:latin typeface="Segoe UI" pitchFamily="34" charset="0"/>
          <a:ea typeface="Segoe UI" pitchFamily="34" charset="0"/>
          <a:cs typeface="Segoe UI" pitchFamily="34" charset="0"/>
        </a:defRPr>
      </a:lvl3pPr>
      <a:lvl4pPr marL="2130186" indent="-304312" algn="l" defTabSz="1217249"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4pPr>
      <a:lvl5pPr marL="2738811" indent="-304312" algn="l" defTabSz="1217249"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5pPr>
      <a:lvl6pPr marL="3347436" indent="-304312" algn="l" defTabSz="1217249"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56060" indent="-304312" algn="l" defTabSz="1217249"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64685" indent="-304312" algn="l" defTabSz="1217249"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73309" indent="-304312" algn="l" defTabSz="1217249"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7249" rtl="0" eaLnBrk="1" latinLnBrk="0" hangingPunct="1">
        <a:defRPr sz="2400" kern="1200">
          <a:solidFill>
            <a:schemeClr val="tx1"/>
          </a:solidFill>
          <a:latin typeface="+mn-lt"/>
          <a:ea typeface="+mn-ea"/>
          <a:cs typeface="+mn-cs"/>
        </a:defRPr>
      </a:lvl1pPr>
      <a:lvl2pPr marL="608625" algn="l" defTabSz="1217249" rtl="0" eaLnBrk="1" latinLnBrk="0" hangingPunct="1">
        <a:defRPr sz="2400" kern="1200">
          <a:solidFill>
            <a:schemeClr val="tx1"/>
          </a:solidFill>
          <a:latin typeface="+mn-lt"/>
          <a:ea typeface="+mn-ea"/>
          <a:cs typeface="+mn-cs"/>
        </a:defRPr>
      </a:lvl2pPr>
      <a:lvl3pPr marL="1217249" algn="l" defTabSz="1217249" rtl="0" eaLnBrk="1" latinLnBrk="0" hangingPunct="1">
        <a:defRPr sz="2400" kern="1200">
          <a:solidFill>
            <a:schemeClr val="tx1"/>
          </a:solidFill>
          <a:latin typeface="+mn-lt"/>
          <a:ea typeface="+mn-ea"/>
          <a:cs typeface="+mn-cs"/>
        </a:defRPr>
      </a:lvl3pPr>
      <a:lvl4pPr marL="1825874" algn="l" defTabSz="1217249" rtl="0" eaLnBrk="1" latinLnBrk="0" hangingPunct="1">
        <a:defRPr sz="2400" kern="1200">
          <a:solidFill>
            <a:schemeClr val="tx1"/>
          </a:solidFill>
          <a:latin typeface="+mn-lt"/>
          <a:ea typeface="+mn-ea"/>
          <a:cs typeface="+mn-cs"/>
        </a:defRPr>
      </a:lvl4pPr>
      <a:lvl5pPr marL="2434499" algn="l" defTabSz="1217249" rtl="0" eaLnBrk="1" latinLnBrk="0" hangingPunct="1">
        <a:defRPr sz="2400" kern="1200">
          <a:solidFill>
            <a:schemeClr val="tx1"/>
          </a:solidFill>
          <a:latin typeface="+mn-lt"/>
          <a:ea typeface="+mn-ea"/>
          <a:cs typeface="+mn-cs"/>
        </a:defRPr>
      </a:lvl5pPr>
      <a:lvl6pPr marL="3043123" algn="l" defTabSz="1217249" rtl="0" eaLnBrk="1" latinLnBrk="0" hangingPunct="1">
        <a:defRPr sz="2400" kern="1200">
          <a:solidFill>
            <a:schemeClr val="tx1"/>
          </a:solidFill>
          <a:latin typeface="+mn-lt"/>
          <a:ea typeface="+mn-ea"/>
          <a:cs typeface="+mn-cs"/>
        </a:defRPr>
      </a:lvl6pPr>
      <a:lvl7pPr marL="3651748" algn="l" defTabSz="1217249" rtl="0" eaLnBrk="1" latinLnBrk="0" hangingPunct="1">
        <a:defRPr sz="2400" kern="1200">
          <a:solidFill>
            <a:schemeClr val="tx1"/>
          </a:solidFill>
          <a:latin typeface="+mn-lt"/>
          <a:ea typeface="+mn-ea"/>
          <a:cs typeface="+mn-cs"/>
        </a:defRPr>
      </a:lvl7pPr>
      <a:lvl8pPr marL="4260372" algn="l" defTabSz="1217249" rtl="0" eaLnBrk="1" latinLnBrk="0" hangingPunct="1">
        <a:defRPr sz="2400" kern="1200">
          <a:solidFill>
            <a:schemeClr val="tx1"/>
          </a:solidFill>
          <a:latin typeface="+mn-lt"/>
          <a:ea typeface="+mn-ea"/>
          <a:cs typeface="+mn-cs"/>
        </a:defRPr>
      </a:lvl8pPr>
      <a:lvl9pPr marL="4868997" algn="l" defTabSz="1217249"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7.xml"/></Relationships>
</file>

<file path=ppt/slides/_rels/slide1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63.xm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66.xml"/><Relationship Id="rId4" Type="http://schemas.microsoft.com/office/2007/relationships/hdphoto" Target="../media/hdphoto4.wdp"/></Relationships>
</file>

<file path=ppt/slides/_rels/slide1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69.xml"/></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74.xml"/></Relationships>
</file>

<file path=ppt/slides/_rels/slide1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3.xml"/><Relationship Id="rId1" Type="http://schemas.openxmlformats.org/officeDocument/2006/relationships/slideLayout" Target="../slideLayouts/slideLayout74.xml"/><Relationship Id="rId4" Type="http://schemas.openxmlformats.org/officeDocument/2006/relationships/image" Target="../media/image51.jpeg"/></Relationships>
</file>

<file path=ppt/slides/_rels/slide1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4.xml"/><Relationship Id="rId1" Type="http://schemas.openxmlformats.org/officeDocument/2006/relationships/slideLayout" Target="../slideLayouts/slideLayout74.xml"/><Relationship Id="rId6" Type="http://schemas.openxmlformats.org/officeDocument/2006/relationships/image" Target="../media/image55.png"/><Relationship Id="rId5" Type="http://schemas.openxmlformats.org/officeDocument/2006/relationships/image" Target="../media/image54.jpeg"/><Relationship Id="rId4" Type="http://schemas.openxmlformats.org/officeDocument/2006/relationships/image" Target="../media/image53.png"/></Relationships>
</file>

<file path=ppt/slides/_rels/slide1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5.xml"/><Relationship Id="rId1" Type="http://schemas.openxmlformats.org/officeDocument/2006/relationships/slideLayout" Target="../slideLayouts/slideLayout74.xml"/><Relationship Id="rId4" Type="http://schemas.openxmlformats.org/officeDocument/2006/relationships/image" Target="../media/image57.png"/></Relationships>
</file>

<file path=ppt/slides/_rels/slide17.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jpeg"/><Relationship Id="rId12" Type="http://schemas.openxmlformats.org/officeDocument/2006/relationships/image" Target="../media/image67.jpeg"/><Relationship Id="rId2" Type="http://schemas.openxmlformats.org/officeDocument/2006/relationships/notesSlide" Target="../notesSlides/notesSlide16.xml"/><Relationship Id="rId1" Type="http://schemas.openxmlformats.org/officeDocument/2006/relationships/slideLayout" Target="../slideLayouts/slideLayout50.xml"/><Relationship Id="rId6" Type="http://schemas.openxmlformats.org/officeDocument/2006/relationships/image" Target="../media/image61.jpeg"/><Relationship Id="rId11" Type="http://schemas.openxmlformats.org/officeDocument/2006/relationships/image" Target="../media/image66.jpeg"/><Relationship Id="rId5" Type="http://schemas.openxmlformats.org/officeDocument/2006/relationships/image" Target="../media/image60.jpeg"/><Relationship Id="rId10" Type="http://schemas.openxmlformats.org/officeDocument/2006/relationships/image" Target="../media/image65.jpeg"/><Relationship Id="rId4" Type="http://schemas.openxmlformats.org/officeDocument/2006/relationships/image" Target="../media/image59.jpeg"/><Relationship Id="rId9" Type="http://schemas.openxmlformats.org/officeDocument/2006/relationships/image" Target="../media/image64.jpeg"/></Relationships>
</file>

<file path=ppt/slides/_rels/slide1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7.xml"/><Relationship Id="rId1" Type="http://schemas.openxmlformats.org/officeDocument/2006/relationships/slideLayout" Target="../slideLayouts/slideLayout97.xml"/><Relationship Id="rId4" Type="http://schemas.microsoft.com/office/2007/relationships/hdphoto" Target="../media/hdphoto5.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7.xml"/></Relationships>
</file>

<file path=ppt/slides/_rels/slide2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file:///C:\inetpub\wwwroot\Deploy\PPTs\98CD23DC-B5E3-DF11-AACB-02BF9D3BF32A-Hero.jpg" TargetMode="External"/><Relationship Id="rId5" Type="http://schemas.microsoft.com/office/2007/relationships/hdphoto" Target="../media/hdphoto6.wdp"/><Relationship Id="rId4" Type="http://schemas.openxmlformats.org/officeDocument/2006/relationships/image" Target="../media/image70.png"/></Relationships>
</file>

<file path=ppt/slides/_rels/slide23.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81.png"/><Relationship Id="rId18" Type="http://schemas.openxmlformats.org/officeDocument/2006/relationships/image" Target="../media/image86.png"/><Relationship Id="rId3" Type="http://schemas.openxmlformats.org/officeDocument/2006/relationships/image" Target="../media/image71.png"/><Relationship Id="rId7" Type="http://schemas.openxmlformats.org/officeDocument/2006/relationships/image" Target="../media/image75.png"/><Relationship Id="rId12" Type="http://schemas.openxmlformats.org/officeDocument/2006/relationships/image" Target="../media/image80.png"/><Relationship Id="rId17" Type="http://schemas.openxmlformats.org/officeDocument/2006/relationships/image" Target="../media/image85.png"/><Relationship Id="rId2" Type="http://schemas.openxmlformats.org/officeDocument/2006/relationships/notesSlide" Target="../notesSlides/notesSlide22.xml"/><Relationship Id="rId16" Type="http://schemas.openxmlformats.org/officeDocument/2006/relationships/image" Target="../media/image84.png"/><Relationship Id="rId1" Type="http://schemas.openxmlformats.org/officeDocument/2006/relationships/slideLayout" Target="../slideLayouts/slideLayout8.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5" Type="http://schemas.openxmlformats.org/officeDocument/2006/relationships/image" Target="../media/image8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png"/><Relationship Id="rId14" Type="http://schemas.openxmlformats.org/officeDocument/2006/relationships/image" Target="../media/image82.png"/></Relationships>
</file>

<file path=ppt/slides/_rels/slide2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23.xml"/><Relationship Id="rId1" Type="http://schemas.openxmlformats.org/officeDocument/2006/relationships/slideLayout" Target="../slideLayouts/slideLayout124.xml"/></Relationships>
</file>

<file path=ppt/slides/_rels/slide25.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24.xml"/><Relationship Id="rId1" Type="http://schemas.openxmlformats.org/officeDocument/2006/relationships/slideLayout" Target="../slideLayouts/slideLayout96.xml"/><Relationship Id="rId6" Type="http://schemas.openxmlformats.org/officeDocument/2006/relationships/image" Target="../media/image91.png"/><Relationship Id="rId5" Type="http://schemas.openxmlformats.org/officeDocument/2006/relationships/image" Target="../media/image90.png"/><Relationship Id="rId10" Type="http://schemas.openxmlformats.org/officeDocument/2006/relationships/image" Target="../media/image95.png"/><Relationship Id="rId4" Type="http://schemas.openxmlformats.org/officeDocument/2006/relationships/image" Target="../media/image89.png"/><Relationship Id="rId9" Type="http://schemas.openxmlformats.org/officeDocument/2006/relationships/image" Target="../media/image94.png"/></Relationships>
</file>

<file path=ppt/slides/_rels/slide2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5.xml"/><Relationship Id="rId1" Type="http://schemas.openxmlformats.org/officeDocument/2006/relationships/slideLayout" Target="../slideLayouts/slideLayout76.xml"/></Relationships>
</file>

<file path=ppt/slides/_rels/slide27.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26.xml"/><Relationship Id="rId1" Type="http://schemas.openxmlformats.org/officeDocument/2006/relationships/slideLayout" Target="../slideLayouts/slideLayout50.xml"/></Relationships>
</file>

<file path=ppt/slides/_rels/slide28.xml.rels><?xml version="1.0" encoding="UTF-8" standalone="yes"?>
<Relationships xmlns="http://schemas.openxmlformats.org/package/2006/relationships"><Relationship Id="rId8" Type="http://schemas.openxmlformats.org/officeDocument/2006/relationships/image" Target="../media/image102.png"/><Relationship Id="rId13" Type="http://schemas.microsoft.com/office/2007/relationships/hdphoto" Target="../media/hdphoto8.wdp"/><Relationship Id="rId3" Type="http://schemas.openxmlformats.org/officeDocument/2006/relationships/image" Target="../media/image98.jpeg"/><Relationship Id="rId7" Type="http://schemas.microsoft.com/office/2007/relationships/hdphoto" Target="../media/hdphoto7.wdp"/><Relationship Id="rId12" Type="http://schemas.openxmlformats.org/officeDocument/2006/relationships/image" Target="../media/image106.png"/><Relationship Id="rId17" Type="http://schemas.microsoft.com/office/2007/relationships/hdphoto" Target="../media/hdphoto10.wdp"/><Relationship Id="rId2" Type="http://schemas.openxmlformats.org/officeDocument/2006/relationships/notesSlide" Target="../notesSlides/notesSlide27.xml"/><Relationship Id="rId16" Type="http://schemas.openxmlformats.org/officeDocument/2006/relationships/image" Target="../media/image108.png"/><Relationship Id="rId1" Type="http://schemas.openxmlformats.org/officeDocument/2006/relationships/slideLayout" Target="../slideLayouts/slideLayout7.xml"/><Relationship Id="rId6" Type="http://schemas.openxmlformats.org/officeDocument/2006/relationships/image" Target="../media/image101.png"/><Relationship Id="rId11" Type="http://schemas.openxmlformats.org/officeDocument/2006/relationships/image" Target="../media/image105.png"/><Relationship Id="rId5" Type="http://schemas.openxmlformats.org/officeDocument/2006/relationships/image" Target="../media/image100.emf"/><Relationship Id="rId15" Type="http://schemas.microsoft.com/office/2007/relationships/hdphoto" Target="../media/hdphoto9.wdp"/><Relationship Id="rId10" Type="http://schemas.openxmlformats.org/officeDocument/2006/relationships/image" Target="../media/image104.gif"/><Relationship Id="rId4" Type="http://schemas.openxmlformats.org/officeDocument/2006/relationships/image" Target="../media/image99.emf"/><Relationship Id="rId9" Type="http://schemas.openxmlformats.org/officeDocument/2006/relationships/image" Target="../media/image103.png"/><Relationship Id="rId14" Type="http://schemas.openxmlformats.org/officeDocument/2006/relationships/image" Target="../media/image107.png"/></Relationships>
</file>

<file path=ppt/slides/_rels/slide29.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28.xml"/><Relationship Id="rId1" Type="http://schemas.openxmlformats.org/officeDocument/2006/relationships/slideLayout" Target="../slideLayouts/slideLayout103.xml"/><Relationship Id="rId5" Type="http://schemas.microsoft.com/office/2007/relationships/hdphoto" Target="../media/hdphoto11.wdp"/><Relationship Id="rId4" Type="http://schemas.openxmlformats.org/officeDocument/2006/relationships/image" Target="../media/image110.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4.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40.png"/><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8" Type="http://schemas.microsoft.com/office/2007/relationships/hdphoto" Target="../media/hdphoto13.wdp"/><Relationship Id="rId13" Type="http://schemas.openxmlformats.org/officeDocument/2006/relationships/image" Target="../media/image117.png"/><Relationship Id="rId3" Type="http://schemas.openxmlformats.org/officeDocument/2006/relationships/slideLayout" Target="../slideLayouts/slideLayout97.xml"/><Relationship Id="rId7" Type="http://schemas.openxmlformats.org/officeDocument/2006/relationships/image" Target="../media/image112.png"/><Relationship Id="rId12" Type="http://schemas.openxmlformats.org/officeDocument/2006/relationships/image" Target="../media/image116.png"/><Relationship Id="rId2" Type="http://schemas.openxmlformats.org/officeDocument/2006/relationships/tags" Target="../tags/tag2.xml"/><Relationship Id="rId16" Type="http://schemas.openxmlformats.org/officeDocument/2006/relationships/image" Target="../media/image120.jpeg"/><Relationship Id="rId1" Type="http://schemas.openxmlformats.org/officeDocument/2006/relationships/tags" Target="../tags/tag1.xml"/><Relationship Id="rId6" Type="http://schemas.microsoft.com/office/2007/relationships/hdphoto" Target="../media/hdphoto12.wdp"/><Relationship Id="rId11" Type="http://schemas.openxmlformats.org/officeDocument/2006/relationships/image" Target="../media/image115.png"/><Relationship Id="rId5" Type="http://schemas.openxmlformats.org/officeDocument/2006/relationships/image" Target="../media/image111.png"/><Relationship Id="rId15" Type="http://schemas.openxmlformats.org/officeDocument/2006/relationships/image" Target="../media/image119.png"/><Relationship Id="rId10" Type="http://schemas.openxmlformats.org/officeDocument/2006/relationships/image" Target="../media/image114.png"/><Relationship Id="rId4" Type="http://schemas.openxmlformats.org/officeDocument/2006/relationships/notesSlide" Target="../notesSlides/notesSlide29.xml"/><Relationship Id="rId9" Type="http://schemas.openxmlformats.org/officeDocument/2006/relationships/image" Target="../media/image113.png"/><Relationship Id="rId14" Type="http://schemas.openxmlformats.org/officeDocument/2006/relationships/image" Target="../media/image118.png"/></Relationships>
</file>

<file path=ppt/slides/_rels/slide3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30.xml"/><Relationship Id="rId1" Type="http://schemas.openxmlformats.org/officeDocument/2006/relationships/slideLayout" Target="../slideLayouts/slideLayout50.xml"/></Relationships>
</file>

<file path=ppt/slides/_rels/slide32.xml.rels><?xml version="1.0" encoding="UTF-8" standalone="yes"?>
<Relationships xmlns="http://schemas.openxmlformats.org/package/2006/relationships"><Relationship Id="rId8" Type="http://schemas.openxmlformats.org/officeDocument/2006/relationships/image" Target="../media/image100.emf"/><Relationship Id="rId3" Type="http://schemas.openxmlformats.org/officeDocument/2006/relationships/image" Target="../media/image122.jpeg"/><Relationship Id="rId7" Type="http://schemas.openxmlformats.org/officeDocument/2006/relationships/image" Target="../media/image123.png"/><Relationship Id="rId2" Type="http://schemas.openxmlformats.org/officeDocument/2006/relationships/notesSlide" Target="../notesSlides/notesSlide31.xml"/><Relationship Id="rId1" Type="http://schemas.openxmlformats.org/officeDocument/2006/relationships/slideLayout" Target="../slideLayouts/slideLayout104.xml"/><Relationship Id="rId6" Type="http://schemas.openxmlformats.org/officeDocument/2006/relationships/image" Target="../media/image104.gif"/><Relationship Id="rId5" Type="http://schemas.openxmlformats.org/officeDocument/2006/relationships/image" Target="../media/image99.emf"/><Relationship Id="rId10" Type="http://schemas.openxmlformats.org/officeDocument/2006/relationships/image" Target="../media/image125.png"/><Relationship Id="rId4" Type="http://schemas.openxmlformats.org/officeDocument/2006/relationships/image" Target="../media/image102.png"/><Relationship Id="rId9" Type="http://schemas.openxmlformats.org/officeDocument/2006/relationships/image" Target="../media/image124.png"/></Relationships>
</file>

<file path=ppt/slides/_rels/slide33.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126.jpeg"/><Relationship Id="rId7" Type="http://schemas.openxmlformats.org/officeDocument/2006/relationships/image" Target="../media/image129.png"/><Relationship Id="rId2" Type="http://schemas.openxmlformats.org/officeDocument/2006/relationships/notesSlide" Target="../notesSlides/notesSlide32.xml"/><Relationship Id="rId1" Type="http://schemas.openxmlformats.org/officeDocument/2006/relationships/slideLayout" Target="../slideLayouts/slideLayout110.xml"/><Relationship Id="rId6" Type="http://schemas.openxmlformats.org/officeDocument/2006/relationships/image" Target="../media/image128.png"/><Relationship Id="rId11" Type="http://schemas.microsoft.com/office/2007/relationships/hdphoto" Target="../media/hdphoto14.wdp"/><Relationship Id="rId5" Type="http://schemas.openxmlformats.org/officeDocument/2006/relationships/image" Target="../media/image127.png"/><Relationship Id="rId10" Type="http://schemas.openxmlformats.org/officeDocument/2006/relationships/image" Target="../media/image132.png"/><Relationship Id="rId4" Type="http://schemas.openxmlformats.org/officeDocument/2006/relationships/image" Target="../media/image96.png"/><Relationship Id="rId9" Type="http://schemas.openxmlformats.org/officeDocument/2006/relationships/image" Target="../media/image131.png"/></Relationships>
</file>

<file path=ppt/slides/_rels/slide34.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33.xml"/><Relationship Id="rId1" Type="http://schemas.openxmlformats.org/officeDocument/2006/relationships/slideLayout" Target="../slideLayouts/slideLayout50.xml"/></Relationships>
</file>

<file path=ppt/slides/_rels/slide35.xml.rels><?xml version="1.0" encoding="UTF-8" standalone="yes"?>
<Relationships xmlns="http://schemas.openxmlformats.org/package/2006/relationships"><Relationship Id="rId8" Type="http://schemas.openxmlformats.org/officeDocument/2006/relationships/image" Target="../media/image136.png"/><Relationship Id="rId3" Type="http://schemas.openxmlformats.org/officeDocument/2006/relationships/image" Target="../media/image134.jpeg"/><Relationship Id="rId7" Type="http://schemas.openxmlformats.org/officeDocument/2006/relationships/image" Target="../media/image135.png"/><Relationship Id="rId12" Type="http://schemas.openxmlformats.org/officeDocument/2006/relationships/image" Target="../media/image140.png"/><Relationship Id="rId2" Type="http://schemas.openxmlformats.org/officeDocument/2006/relationships/notesSlide" Target="../notesSlides/notesSlide34.xml"/><Relationship Id="rId1" Type="http://schemas.openxmlformats.org/officeDocument/2006/relationships/slideLayout" Target="../slideLayouts/slideLayout110.xml"/><Relationship Id="rId6" Type="http://schemas.openxmlformats.org/officeDocument/2006/relationships/image" Target="../media/image104.gif"/><Relationship Id="rId11" Type="http://schemas.openxmlformats.org/officeDocument/2006/relationships/image" Target="../media/image139.png"/><Relationship Id="rId5" Type="http://schemas.openxmlformats.org/officeDocument/2006/relationships/image" Target="../media/image100.emf"/><Relationship Id="rId10" Type="http://schemas.openxmlformats.org/officeDocument/2006/relationships/image" Target="../media/image138.png"/><Relationship Id="rId4" Type="http://schemas.openxmlformats.org/officeDocument/2006/relationships/image" Target="../media/image99.emf"/><Relationship Id="rId9" Type="http://schemas.openxmlformats.org/officeDocument/2006/relationships/image" Target="../media/image137.png"/></Relationships>
</file>

<file path=ppt/slides/_rels/slide36.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35.xml"/><Relationship Id="rId1" Type="http://schemas.openxmlformats.org/officeDocument/2006/relationships/slideLayout" Target="../slideLayouts/slideLayout116.xml"/></Relationships>
</file>

<file path=ppt/slides/_rels/slide37.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36.xml"/><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8" Type="http://schemas.openxmlformats.org/officeDocument/2006/relationships/image" Target="../media/image145.png"/><Relationship Id="rId3" Type="http://schemas.openxmlformats.org/officeDocument/2006/relationships/image" Target="../media/image143.jpeg"/><Relationship Id="rId7" Type="http://schemas.microsoft.com/office/2007/relationships/hdphoto" Target="../media/hdphoto15.wdp"/><Relationship Id="rId12" Type="http://schemas.openxmlformats.org/officeDocument/2006/relationships/image" Target="../media/image149.png"/><Relationship Id="rId2" Type="http://schemas.openxmlformats.org/officeDocument/2006/relationships/notesSlide" Target="../notesSlides/notesSlide37.xml"/><Relationship Id="rId1" Type="http://schemas.openxmlformats.org/officeDocument/2006/relationships/slideLayout" Target="../slideLayouts/slideLayout123.xml"/><Relationship Id="rId6" Type="http://schemas.openxmlformats.org/officeDocument/2006/relationships/image" Target="../media/image144.png"/><Relationship Id="rId11" Type="http://schemas.openxmlformats.org/officeDocument/2006/relationships/image" Target="../media/image148.png"/><Relationship Id="rId5" Type="http://schemas.openxmlformats.org/officeDocument/2006/relationships/image" Target="../media/image104.gif"/><Relationship Id="rId10" Type="http://schemas.openxmlformats.org/officeDocument/2006/relationships/image" Target="../media/image147.png"/><Relationship Id="rId4" Type="http://schemas.openxmlformats.org/officeDocument/2006/relationships/image" Target="../media/image99.emf"/><Relationship Id="rId9" Type="http://schemas.openxmlformats.org/officeDocument/2006/relationships/image" Target="../media/image146.png"/></Relationships>
</file>

<file path=ppt/slides/_rels/slide39.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38.xml"/><Relationship Id="rId1" Type="http://schemas.openxmlformats.org/officeDocument/2006/relationships/slideLayout" Target="../slideLayouts/slideLayout116.xml"/><Relationship Id="rId5" Type="http://schemas.openxmlformats.org/officeDocument/2006/relationships/image" Target="../media/image96.png"/><Relationship Id="rId4" Type="http://schemas.openxmlformats.org/officeDocument/2006/relationships/image" Target="../media/image15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1.xml"/></Relationships>
</file>

<file path=ppt/slides/_rels/slide40.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39.xml"/><Relationship Id="rId1" Type="http://schemas.openxmlformats.org/officeDocument/2006/relationships/slideLayout" Target="../slideLayouts/slideLayout50.xml"/></Relationships>
</file>

<file path=ppt/slides/_rels/slide41.xml.rels><?xml version="1.0" encoding="UTF-8" standalone="yes"?>
<Relationships xmlns="http://schemas.openxmlformats.org/package/2006/relationships"><Relationship Id="rId8" Type="http://schemas.openxmlformats.org/officeDocument/2006/relationships/image" Target="../media/image104.gif"/><Relationship Id="rId13" Type="http://schemas.microsoft.com/office/2007/relationships/hdphoto" Target="../media/hdphoto18.wdp"/><Relationship Id="rId3" Type="http://schemas.openxmlformats.org/officeDocument/2006/relationships/image" Target="../media/image153.jpeg"/><Relationship Id="rId7" Type="http://schemas.microsoft.com/office/2007/relationships/hdphoto" Target="../media/hdphoto16.wdp"/><Relationship Id="rId12" Type="http://schemas.openxmlformats.org/officeDocument/2006/relationships/image" Target="../media/image157.png"/><Relationship Id="rId2" Type="http://schemas.openxmlformats.org/officeDocument/2006/relationships/notesSlide" Target="../notesSlides/notesSlide40.xml"/><Relationship Id="rId1" Type="http://schemas.openxmlformats.org/officeDocument/2006/relationships/slideLayout" Target="../slideLayouts/slideLayout116.xml"/><Relationship Id="rId6" Type="http://schemas.openxmlformats.org/officeDocument/2006/relationships/image" Target="../media/image154.png"/><Relationship Id="rId11" Type="http://schemas.microsoft.com/office/2007/relationships/hdphoto" Target="../media/hdphoto17.wdp"/><Relationship Id="rId5" Type="http://schemas.openxmlformats.org/officeDocument/2006/relationships/image" Target="../media/image100.emf"/><Relationship Id="rId10" Type="http://schemas.openxmlformats.org/officeDocument/2006/relationships/image" Target="../media/image156.png"/><Relationship Id="rId4" Type="http://schemas.openxmlformats.org/officeDocument/2006/relationships/image" Target="../media/image99.emf"/><Relationship Id="rId9" Type="http://schemas.openxmlformats.org/officeDocument/2006/relationships/image" Target="../media/image155.png"/></Relationships>
</file>

<file path=ppt/slides/_rels/slide42.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41.xml"/><Relationship Id="rId1" Type="http://schemas.openxmlformats.org/officeDocument/2006/relationships/slideLayout" Target="../slideLayouts/slideLayout97.xml"/><Relationship Id="rId6" Type="http://schemas.openxmlformats.org/officeDocument/2006/relationships/image" Target="../media/image161.png"/><Relationship Id="rId5" Type="http://schemas.openxmlformats.org/officeDocument/2006/relationships/image" Target="../media/image160.png"/><Relationship Id="rId4" Type="http://schemas.openxmlformats.org/officeDocument/2006/relationships/image" Target="../media/image159.png"/></Relationships>
</file>

<file path=ppt/slides/_rels/slide43.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162.png"/><Relationship Id="rId7" Type="http://schemas.openxmlformats.org/officeDocument/2006/relationships/image" Target="../media/image166.png"/><Relationship Id="rId2" Type="http://schemas.openxmlformats.org/officeDocument/2006/relationships/notesSlide" Target="../notesSlides/notesSlide42.xml"/><Relationship Id="rId1" Type="http://schemas.openxmlformats.org/officeDocument/2006/relationships/slideLayout" Target="../slideLayouts/slideLayout123.xml"/><Relationship Id="rId6" Type="http://schemas.openxmlformats.org/officeDocument/2006/relationships/image" Target="../media/image165.png"/><Relationship Id="rId5" Type="http://schemas.openxmlformats.org/officeDocument/2006/relationships/image" Target="../media/image164.png"/><Relationship Id="rId10" Type="http://schemas.openxmlformats.org/officeDocument/2006/relationships/image" Target="../media/image169.png"/><Relationship Id="rId4" Type="http://schemas.openxmlformats.org/officeDocument/2006/relationships/image" Target="../media/image163.png"/><Relationship Id="rId9" Type="http://schemas.openxmlformats.org/officeDocument/2006/relationships/image" Target="../media/image168.png"/></Relationships>
</file>

<file path=ppt/slides/_rels/slide44.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43.xml"/><Relationship Id="rId1" Type="http://schemas.openxmlformats.org/officeDocument/2006/relationships/slideLayout" Target="../slideLayouts/slideLayout50.xml"/></Relationships>
</file>

<file path=ppt/slides/_rels/slide45.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104.gif"/><Relationship Id="rId5" Type="http://schemas.openxmlformats.org/officeDocument/2006/relationships/image" Target="../media/image100.emf"/><Relationship Id="rId4" Type="http://schemas.openxmlformats.org/officeDocument/2006/relationships/image" Target="../media/image99.emf"/></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23.xml"/><Relationship Id="rId1" Type="http://schemas.openxmlformats.org/officeDocument/2006/relationships/tags" Target="../tags/tag3.xml"/><Relationship Id="rId5" Type="http://schemas.microsoft.com/office/2007/relationships/hdphoto" Target="../media/hdphoto19.wdp"/><Relationship Id="rId4" Type="http://schemas.openxmlformats.org/officeDocument/2006/relationships/image" Target="../media/image172.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9.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47.xml"/><Relationship Id="rId1" Type="http://schemas.openxmlformats.org/officeDocument/2006/relationships/slideLayout" Target="../slideLayouts/slideLayout1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3.xml"/></Relationships>
</file>

<file path=ppt/slides/_rels/slide5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173.png"/><Relationship Id="rId5" Type="http://schemas.microsoft.com/office/2007/relationships/hdphoto" Target="../media/hdphoto20.wdp"/><Relationship Id="rId4" Type="http://schemas.openxmlformats.org/officeDocument/2006/relationships/image" Target="../media/image174.jpeg"/></Relationships>
</file>

<file path=ppt/slides/_rels/slide51.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49.xml"/><Relationship Id="rId1" Type="http://schemas.openxmlformats.org/officeDocument/2006/relationships/slideLayout" Target="../slideLayouts/slideLayout116.xml"/><Relationship Id="rId6" Type="http://schemas.openxmlformats.org/officeDocument/2006/relationships/image" Target="../media/image177.png"/><Relationship Id="rId5" Type="http://schemas.openxmlformats.org/officeDocument/2006/relationships/image" Target="../media/image96.png"/><Relationship Id="rId4" Type="http://schemas.openxmlformats.org/officeDocument/2006/relationships/image" Target="../media/image176.png"/></Relationships>
</file>

<file path=ppt/slides/_rels/slide52.xml.rels><?xml version="1.0" encoding="UTF-8" standalone="yes"?>
<Relationships xmlns="http://schemas.openxmlformats.org/package/2006/relationships"><Relationship Id="rId3" Type="http://schemas.openxmlformats.org/officeDocument/2006/relationships/image" Target="../media/image177.png"/><Relationship Id="rId7" Type="http://schemas.openxmlformats.org/officeDocument/2006/relationships/image" Target="../media/image178.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96.png"/><Relationship Id="rId5" Type="http://schemas.openxmlformats.org/officeDocument/2006/relationships/image" Target="../media/image176.png"/><Relationship Id="rId4" Type="http://schemas.openxmlformats.org/officeDocument/2006/relationships/image" Target="../media/image175.png"/></Relationships>
</file>

<file path=ppt/slides/_rels/slide53.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notesSlide" Target="../notesSlides/notesSlide51.xml"/><Relationship Id="rId1" Type="http://schemas.openxmlformats.org/officeDocument/2006/relationships/slideLayout" Target="../slideLayouts/slideLayout97.xml"/></Relationships>
</file>

<file path=ppt/slides/_rels/slide54.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52.xml"/><Relationship Id="rId1" Type="http://schemas.openxmlformats.org/officeDocument/2006/relationships/slideLayout" Target="../slideLayouts/slideLayout103.xml"/><Relationship Id="rId4" Type="http://schemas.openxmlformats.org/officeDocument/2006/relationships/image" Target="../media/image96.png"/></Relationships>
</file>

<file path=ppt/slides/_rels/slide55.xml.rels><?xml version="1.0" encoding="UTF-8" standalone="yes"?>
<Relationships xmlns="http://schemas.openxmlformats.org/package/2006/relationships"><Relationship Id="rId8" Type="http://schemas.openxmlformats.org/officeDocument/2006/relationships/image" Target="../media/image178.png"/><Relationship Id="rId3" Type="http://schemas.openxmlformats.org/officeDocument/2006/relationships/image" Target="../media/image180.png"/><Relationship Id="rId7" Type="http://schemas.openxmlformats.org/officeDocument/2006/relationships/image" Target="../media/image181.jpeg"/><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microsoft.com/office/2007/relationships/hdphoto" Target="../media/hdphoto20.wdp"/><Relationship Id="rId5" Type="http://schemas.openxmlformats.org/officeDocument/2006/relationships/image" Target="../media/image174.jpeg"/><Relationship Id="rId4" Type="http://schemas.openxmlformats.org/officeDocument/2006/relationships/image" Target="../media/image96.png"/></Relationships>
</file>

<file path=ppt/slides/_rels/slide56.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notesSlide" Target="../notesSlides/notesSlide54.xml"/><Relationship Id="rId1" Type="http://schemas.openxmlformats.org/officeDocument/2006/relationships/slideLayout" Target="../slideLayouts/slideLayout103.xml"/></Relationships>
</file>

<file path=ppt/slides/_rels/slide57.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notesSlide" Target="../notesSlides/notesSlide55.xml"/><Relationship Id="rId1" Type="http://schemas.openxmlformats.org/officeDocument/2006/relationships/slideLayout" Target="../slideLayouts/slideLayout1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16.xml"/></Relationships>
</file>

<file path=ppt/slides/_rels/slide59.xml.rels><?xml version="1.0" encoding="UTF-8" standalone="yes"?>
<Relationships xmlns="http://schemas.openxmlformats.org/package/2006/relationships"><Relationship Id="rId3" Type="http://schemas.openxmlformats.org/officeDocument/2006/relationships/image" Target="../media/image184.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116.xml"/></Relationships>
</file>

<file path=ppt/slides/_rels/slide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xml"/><Relationship Id="rId1" Type="http://schemas.openxmlformats.org/officeDocument/2006/relationships/slideLayout" Target="../slideLayouts/slideLayout73.xml"/></Relationships>
</file>

<file path=ppt/slides/_rels/slide60.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notesSlide" Target="../notesSlides/notesSlide57.xml"/><Relationship Id="rId1" Type="http://schemas.openxmlformats.org/officeDocument/2006/relationships/slideLayout" Target="../slideLayouts/slideLayout111.xml"/></Relationships>
</file>

<file path=ppt/slides/_rels/slide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xml"/><Relationship Id="rId1" Type="http://schemas.openxmlformats.org/officeDocument/2006/relationships/slideLayout" Target="../slideLayouts/slideLayout68.xml"/></Relationships>
</file>

<file path=ppt/slides/_rels/slide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7.xml"/><Relationship Id="rId1" Type="http://schemas.openxmlformats.org/officeDocument/2006/relationships/slideLayout" Target="../slideLayouts/slideLayout64.xml"/></Relationships>
</file>

<file path=ppt/slides/_rels/slide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8.xml"/><Relationship Id="rId1" Type="http://schemas.openxmlformats.org/officeDocument/2006/relationships/slideLayout" Target="../slideLayouts/slideLayout71.xml"/><Relationship Id="rId5" Type="http://schemas.openxmlformats.org/officeDocument/2006/relationships/image" Target="../media/image45.jpeg"/><Relationship Id="rId4" Type="http://schemas.openxmlformats.org/officeDocument/2006/relationships/hyperlink" Target="http://en.wikipedia.org/wiki/File:Angeldido.jp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52454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txBox="1">
            <a:spLocks/>
          </p:cNvSpPr>
          <p:nvPr/>
        </p:nvSpPr>
        <p:spPr>
          <a:xfrm>
            <a:off x="1125394" y="141424"/>
            <a:ext cx="5445378" cy="1232229"/>
          </a:xfrm>
          <a:prstGeom prst="rect">
            <a:avLst/>
          </a:prstGeom>
        </p:spPr>
        <p:txBody>
          <a:bodyPr vert="horz" lIns="119728" tIns="59865" rIns="119728" bIns="59865" rtlCol="0" anchor="ctr">
            <a:noAutofit/>
          </a:bodyPr>
          <a:lstStyle>
            <a:lvl1pPr algn="l" defTabSz="457200" rtl="0" eaLnBrk="1" latinLnBrk="0" hangingPunct="1">
              <a:spcBef>
                <a:spcPct val="0"/>
              </a:spcBef>
              <a:buNone/>
              <a:defRPr sz="3600" kern="1200" baseline="0">
                <a:solidFill>
                  <a:srgbClr val="000000"/>
                </a:solidFill>
                <a:latin typeface="+mj-lt"/>
                <a:ea typeface="+mj-ea"/>
                <a:cs typeface="+mj-cs"/>
              </a:defRPr>
            </a:lvl1pPr>
          </a:lstStyle>
          <a:p>
            <a:r>
              <a:rPr lang="en-AU" sz="6300" dirty="0"/>
              <a:t>in 2001…</a:t>
            </a:r>
          </a:p>
        </p:txBody>
      </p:sp>
      <p:sp>
        <p:nvSpPr>
          <p:cNvPr id="6" name="TextBox 5"/>
          <p:cNvSpPr txBox="1"/>
          <p:nvPr/>
        </p:nvSpPr>
        <p:spPr>
          <a:xfrm>
            <a:off x="1125396" y="2819639"/>
            <a:ext cx="5600528" cy="1107996"/>
          </a:xfrm>
          <a:prstGeom prst="rect">
            <a:avLst/>
          </a:prstGeom>
          <a:noFill/>
        </p:spPr>
        <p:txBody>
          <a:bodyPr wrap="square" lIns="119728" tIns="59865" rIns="119728" bIns="59865" rtlCol="0">
            <a:spAutoFit/>
          </a:bodyPr>
          <a:lstStyle/>
          <a:p>
            <a:pPr defTabSz="598635"/>
            <a:r>
              <a:rPr lang="en-AU" sz="6300" dirty="0">
                <a:solidFill>
                  <a:srgbClr val="000000"/>
                </a:solidFill>
                <a:latin typeface="Segoe UI Light" pitchFamily="34" charset="0"/>
              </a:rPr>
              <a:t>Downloading</a:t>
            </a:r>
            <a:endParaRPr lang="en-US" sz="6300" dirty="0">
              <a:solidFill>
                <a:srgbClr val="000000"/>
              </a:solidFill>
              <a:latin typeface="Segoe UI Light" pitchFamily="34" charset="0"/>
            </a:endParaRPr>
          </a:p>
        </p:txBody>
      </p:sp>
      <p:pic>
        <p:nvPicPr>
          <p:cNvPr id="7" name="Picture 2" descr="http://gallery.burrowowl.net/index.php?q=/image/7542.png"/>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125" r="99700">
                        <a14:foregroundMark x1="25025" y1="56395" x2="46100" y2="67316"/>
                        <a14:foregroundMark x1="53725" y1="66211" x2="71350" y2="57105"/>
                        <a14:foregroundMark x1="46800" y1="74605" x2="52325" y2="74237"/>
                        <a14:foregroundMark x1="41625" y1="82605" x2="57525" y2="82974"/>
                      </a14:backgroundRemoval>
                    </a14:imgEffect>
                  </a14:imgLayer>
                </a14:imgProps>
              </a:ext>
              <a:ext uri="{28A0092B-C50C-407E-A947-70E740481C1C}">
                <a14:useLocalDpi xmlns:a14="http://schemas.microsoft.com/office/drawing/2010/main" val="0"/>
              </a:ext>
            </a:extLst>
          </a:blip>
          <a:srcRect/>
          <a:stretch>
            <a:fillRect/>
          </a:stretch>
        </p:blipFill>
        <p:spPr bwMode="auto">
          <a:xfrm>
            <a:off x="6327960" y="1324202"/>
            <a:ext cx="4885850" cy="46487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5485066"/>
      </p:ext>
    </p:extLst>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txBox="1">
            <a:spLocks/>
          </p:cNvSpPr>
          <p:nvPr/>
        </p:nvSpPr>
        <p:spPr>
          <a:xfrm>
            <a:off x="1125394" y="141424"/>
            <a:ext cx="5445378" cy="1232229"/>
          </a:xfrm>
          <a:prstGeom prst="rect">
            <a:avLst/>
          </a:prstGeom>
        </p:spPr>
        <p:txBody>
          <a:bodyPr vert="horz" lIns="119728" tIns="59865" rIns="119728" bIns="59865" rtlCol="0" anchor="ctr">
            <a:noAutofit/>
          </a:bodyPr>
          <a:lstStyle>
            <a:lvl1pPr algn="l" defTabSz="457200" rtl="0" eaLnBrk="1" latinLnBrk="0" hangingPunct="1">
              <a:spcBef>
                <a:spcPct val="0"/>
              </a:spcBef>
              <a:buNone/>
              <a:defRPr sz="3600" kern="1200" baseline="0">
                <a:solidFill>
                  <a:srgbClr val="000000"/>
                </a:solidFill>
                <a:latin typeface="+mj-lt"/>
                <a:ea typeface="+mj-ea"/>
                <a:cs typeface="+mj-cs"/>
              </a:defRPr>
            </a:lvl1pPr>
          </a:lstStyle>
          <a:p>
            <a:r>
              <a:rPr lang="en-AU" sz="6300" dirty="0">
                <a:solidFill>
                  <a:prstClr val="white"/>
                </a:solidFill>
              </a:rPr>
              <a:t>in 2001…</a:t>
            </a:r>
          </a:p>
        </p:txBody>
      </p:sp>
      <p:pic>
        <p:nvPicPr>
          <p:cNvPr id="2" name="Picture 2" descr="http://files.conceptcarz.com/img/Holden/Holden-VZ-Monaro-HR_manu-03.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3704" b="94636" l="3036" r="98111">
                        <a14:foregroundMark x1="35762" y1="79949" x2="38529" y2="88633"/>
                        <a14:foregroundMark x1="94737" y1="50958" x2="94737" y2="50958"/>
                        <a14:foregroundMark x1="95547" y1="51980" x2="95547" y2="51980"/>
                        <a14:foregroundMark x1="96221" y1="53768" x2="96221" y2="53768"/>
                        <a14:foregroundMark x1="97571" y1="60920" x2="97571" y2="60920"/>
                        <a14:foregroundMark x1="6680" y1="50958" x2="8704" y2="69732"/>
                        <a14:foregroundMark x1="45344" y1="91699" x2="50135" y2="89783"/>
                        <a14:backgroundMark x1="11876" y1="75096" x2="16464" y2="73180"/>
                        <a14:backgroundMark x1="16059" y1="73563" x2="16059" y2="72031"/>
                        <a14:backgroundMark x1="51754" y1="89400" x2="81579" y2="86335"/>
                        <a14:backgroundMark x1="47503" y1="92720" x2="49325" y2="91826"/>
                        <a14:backgroundMark x1="41903" y1="92848" x2="41903" y2="92848"/>
                        <a14:backgroundMark x1="41228" y1="92209" x2="41228" y2="92209"/>
                        <a14:backgroundMark x1="46491" y1="93103" x2="46491" y2="93103"/>
                        <a14:backgroundMark x1="87787" y1="84930" x2="87787" y2="84930"/>
                        <a14:backgroundMark x1="82321" y1="85441" x2="82321" y2="85441"/>
                        <a14:backgroundMark x1="16059" y1="69987" x2="16059" y2="69987"/>
                        <a14:backgroundMark x1="18286" y1="71009" x2="18286" y2="71009"/>
                        <a14:backgroundMark x1="10459" y1="74330" x2="10459" y2="74330"/>
                      </a14:backgroundRemoval>
                    </a14:imgEffect>
                  </a14:imgLayer>
                </a14:imgProps>
              </a:ext>
              <a:ext uri="{28A0092B-C50C-407E-A947-70E740481C1C}">
                <a14:useLocalDpi xmlns:a14="http://schemas.microsoft.com/office/drawing/2010/main" val="0"/>
              </a:ext>
            </a:extLst>
          </a:blip>
          <a:srcRect/>
          <a:stretch/>
        </p:blipFill>
        <p:spPr bwMode="auto">
          <a:xfrm>
            <a:off x="5288831" y="1916832"/>
            <a:ext cx="6169571" cy="3257037"/>
          </a:xfrm>
          <a:prstGeom prst="rect">
            <a:avLst/>
          </a:prstGeom>
          <a:noFill/>
          <a:effectLst>
            <a:outerShdw blurRad="406400" dist="342900" dir="10620000" sx="80000" sy="80000" kx="1200000" algn="br" rotWithShape="0">
              <a:prstClr val="black">
                <a:alpha val="80000"/>
              </a:prstClr>
            </a:outerShdw>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128463" y="2276872"/>
            <a:ext cx="5600528" cy="2306341"/>
          </a:xfrm>
          <a:prstGeom prst="rect">
            <a:avLst/>
          </a:prstGeom>
          <a:noFill/>
        </p:spPr>
        <p:txBody>
          <a:bodyPr wrap="square" lIns="119728" tIns="59865" rIns="119728" bIns="59865" rtlCol="0">
            <a:spAutoFit/>
          </a:bodyPr>
          <a:lstStyle/>
          <a:p>
            <a:pPr defTabSz="598635"/>
            <a:r>
              <a:rPr lang="en-AU" sz="7100" dirty="0">
                <a:solidFill>
                  <a:prstClr val="white"/>
                </a:solidFill>
                <a:latin typeface="Segoe UI Light" pitchFamily="34" charset="0"/>
              </a:rPr>
              <a:t>Holden released…</a:t>
            </a:r>
            <a:endParaRPr lang="en-US" sz="7100" dirty="0">
              <a:solidFill>
                <a:prstClr val="white"/>
              </a:solidFill>
              <a:latin typeface="Segoe UI Light" pitchFamily="34" charset="0"/>
            </a:endParaRPr>
          </a:p>
        </p:txBody>
      </p:sp>
    </p:spTree>
    <p:extLst>
      <p:ext uri="{BB962C8B-B14F-4D97-AF65-F5344CB8AC3E}">
        <p14:creationId xmlns:p14="http://schemas.microsoft.com/office/powerpoint/2010/main" val="829316066"/>
      </p:ext>
    </p:extLst>
  </p:cSld>
  <p:clrMapOvr>
    <a:masterClrMapping/>
  </p:clrMapOvr>
  <p:transition spd="slow">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1125415" y="1524000"/>
            <a:ext cx="11408055" cy="3759200"/>
          </a:xfrm>
          <a:prstGeom prst="rect">
            <a:avLst/>
          </a:prstGeom>
        </p:spPr>
        <p:txBody>
          <a:bodyPr vert="horz" lIns="119728" tIns="59865" rIns="119728" bIns="59865" rtlCol="0" anchor="ctr">
            <a:noAutofit/>
          </a:bodyPr>
          <a:lstStyle>
            <a:lvl1pPr algn="l" defTabSz="457200" rtl="0" eaLnBrk="1" latinLnBrk="0" hangingPunct="1">
              <a:spcBef>
                <a:spcPct val="0"/>
              </a:spcBef>
              <a:buNone/>
              <a:defRPr sz="3600" kern="1200" baseline="0">
                <a:solidFill>
                  <a:srgbClr val="000000"/>
                </a:solidFill>
                <a:latin typeface="+mj-lt"/>
                <a:ea typeface="+mj-ea"/>
                <a:cs typeface="+mj-cs"/>
              </a:defRPr>
            </a:lvl1pPr>
          </a:lstStyle>
          <a:p>
            <a:r>
              <a:rPr lang="en-AU" sz="6300" dirty="0">
                <a:solidFill>
                  <a:prstClr val="white"/>
                </a:solidFill>
                <a:latin typeface="Segoe UI Light" pitchFamily="34" charset="0"/>
              </a:rPr>
              <a:t>and we </a:t>
            </a:r>
            <a:br>
              <a:rPr lang="en-AU" sz="6300" dirty="0">
                <a:solidFill>
                  <a:prstClr val="white"/>
                </a:solidFill>
                <a:latin typeface="Segoe UI Light" pitchFamily="34" charset="0"/>
              </a:rPr>
            </a:br>
            <a:r>
              <a:rPr lang="en-AU" sz="6300" dirty="0">
                <a:solidFill>
                  <a:prstClr val="white"/>
                </a:solidFill>
                <a:latin typeface="Segoe UI Light" pitchFamily="34" charset="0"/>
              </a:rPr>
              <a:t>launched…</a:t>
            </a:r>
          </a:p>
        </p:txBody>
      </p:sp>
      <p:sp>
        <p:nvSpPr>
          <p:cNvPr id="8" name="Title 2"/>
          <p:cNvSpPr txBox="1">
            <a:spLocks/>
          </p:cNvSpPr>
          <p:nvPr/>
        </p:nvSpPr>
        <p:spPr>
          <a:xfrm>
            <a:off x="1125394" y="141424"/>
            <a:ext cx="5445378" cy="1232229"/>
          </a:xfrm>
          <a:prstGeom prst="rect">
            <a:avLst/>
          </a:prstGeom>
        </p:spPr>
        <p:txBody>
          <a:bodyPr vert="horz" lIns="119728" tIns="59865" rIns="119728" bIns="59865" rtlCol="0" anchor="ctr">
            <a:noAutofit/>
          </a:bodyPr>
          <a:lstStyle>
            <a:lvl1pPr algn="l" defTabSz="457200" rtl="0" eaLnBrk="1" latinLnBrk="0" hangingPunct="1">
              <a:spcBef>
                <a:spcPct val="0"/>
              </a:spcBef>
              <a:buNone/>
              <a:defRPr sz="3600" kern="1200" baseline="0">
                <a:solidFill>
                  <a:srgbClr val="000000"/>
                </a:solidFill>
                <a:latin typeface="+mj-lt"/>
                <a:ea typeface="+mj-ea"/>
                <a:cs typeface="+mj-cs"/>
              </a:defRPr>
            </a:lvl1pPr>
          </a:lstStyle>
          <a:p>
            <a:r>
              <a:rPr lang="en-AU" sz="6300" dirty="0">
                <a:solidFill>
                  <a:prstClr val="white"/>
                </a:solidFill>
              </a:rPr>
              <a:t>in 2001…</a:t>
            </a:r>
          </a:p>
        </p:txBody>
      </p:sp>
      <p:pic>
        <p:nvPicPr>
          <p:cNvPr id="6" name="Picture 2" descr="http://rocketdock.com/images/screenshots/Windows-XP-logo-by-Creato9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1740" y="1492183"/>
            <a:ext cx="5679749" cy="4165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2479211"/>
      </p:ext>
    </p:extLst>
  </p:cSld>
  <p:clrMapOvr>
    <a:masterClrMapping/>
  </p:clrMapOvr>
  <p:transition spd="slow">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21618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
          <p:cNvSpPr/>
          <p:nvPr/>
        </p:nvSpPr>
        <p:spPr>
          <a:xfrm rot="5400000">
            <a:off x="2651919" y="-2651919"/>
            <a:ext cx="6858000" cy="12161838"/>
          </a:xfrm>
          <a:prstGeom prst="rect">
            <a:avLst/>
          </a:prstGeom>
          <a:gradFill flip="none" rotWithShape="1">
            <a:gsLst>
              <a:gs pos="15000">
                <a:schemeClr val="tx1">
                  <a:alpha val="55000"/>
                </a:schemeClr>
              </a:gs>
              <a:gs pos="56000">
                <a:schemeClr val="tx1">
                  <a:tint val="44500"/>
                  <a:satMod val="160000"/>
                  <a:alpha val="0"/>
                </a:schemeClr>
              </a:gs>
              <a:gs pos="100000">
                <a:schemeClr val="tx1">
                  <a:tint val="23500"/>
                  <a:satMod val="160000"/>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91259" tIns="45626" rIns="91259" bIns="45626" rtlCol="0" anchor="ctr"/>
          <a:lstStyle/>
          <a:p>
            <a:pPr algn="ctr"/>
            <a:endParaRPr lang="en-US"/>
          </a:p>
        </p:txBody>
      </p:sp>
      <p:sp>
        <p:nvSpPr>
          <p:cNvPr id="3" name="TextBox 2"/>
          <p:cNvSpPr txBox="1"/>
          <p:nvPr/>
        </p:nvSpPr>
        <p:spPr>
          <a:xfrm rot="21249509">
            <a:off x="3625163" y="4470404"/>
            <a:ext cx="8783550" cy="830997"/>
          </a:xfrm>
          <a:prstGeom prst="rect">
            <a:avLst/>
          </a:prstGeom>
          <a:noFill/>
        </p:spPr>
        <p:txBody>
          <a:bodyPr wrap="square" lIns="91271" tIns="45632" rIns="91271" bIns="45632" rtlCol="0">
            <a:spAutoFit/>
          </a:bodyPr>
          <a:lstStyle/>
          <a:p>
            <a:r>
              <a:rPr lang="en-US" sz="4700" b="1" dirty="0">
                <a:latin typeface="Segoe UI Light" pitchFamily="34" charset="0"/>
              </a:rPr>
              <a:t>The world of work is changing.</a:t>
            </a:r>
          </a:p>
        </p:txBody>
      </p:sp>
    </p:spTree>
    <p:extLst>
      <p:ext uri="{BB962C8B-B14F-4D97-AF65-F5344CB8AC3E}">
        <p14:creationId xmlns:p14="http://schemas.microsoft.com/office/powerpoint/2010/main" val="3743081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6183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259" tIns="45626" rIns="91259" bIns="45626" rtlCol="0" anchor="ctr"/>
          <a:lstStyle/>
          <a:p>
            <a:pPr algn="ctr"/>
            <a:endParaRPr lang="en-US"/>
          </a:p>
        </p:txBody>
      </p:sp>
      <p:pic>
        <p:nvPicPr>
          <p:cNvPr id="30"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3" y="18"/>
            <a:ext cx="12161834"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1" name="Group 30"/>
          <p:cNvGrpSpPr/>
          <p:nvPr/>
        </p:nvGrpSpPr>
        <p:grpSpPr>
          <a:xfrm>
            <a:off x="5484585" y="278931"/>
            <a:ext cx="5853500" cy="2181780"/>
            <a:chOff x="1239432" y="932103"/>
            <a:chExt cx="7084346" cy="2181780"/>
          </a:xfrm>
          <a:effectLst>
            <a:outerShdw blurRad="50800" dist="38100" dir="8100000" algn="tr" rotWithShape="0">
              <a:prstClr val="black">
                <a:alpha val="40000"/>
              </a:prstClr>
            </a:outerShdw>
          </a:effectLst>
        </p:grpSpPr>
        <p:grpSp>
          <p:nvGrpSpPr>
            <p:cNvPr id="32" name="Group 31"/>
            <p:cNvGrpSpPr/>
            <p:nvPr/>
          </p:nvGrpSpPr>
          <p:grpSpPr>
            <a:xfrm>
              <a:off x="1239432" y="932103"/>
              <a:ext cx="7084346" cy="2181780"/>
              <a:chOff x="4102949" y="1604595"/>
              <a:chExt cx="6198610" cy="2181780"/>
            </a:xfrm>
          </p:grpSpPr>
          <p:sp>
            <p:nvSpPr>
              <p:cNvPr id="34" name="Isosceles Triangle 33"/>
              <p:cNvSpPr/>
              <p:nvPr/>
            </p:nvSpPr>
            <p:spPr>
              <a:xfrm rot="10800000">
                <a:off x="4102949" y="2973410"/>
                <a:ext cx="536620" cy="812965"/>
              </a:xfrm>
              <a:prstGeom prst="triangle">
                <a:avLst>
                  <a:gd name="adj" fmla="val 1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4102949" y="1604595"/>
                <a:ext cx="6198610" cy="13688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TextBox 32"/>
            <p:cNvSpPr txBox="1"/>
            <p:nvPr/>
          </p:nvSpPr>
          <p:spPr>
            <a:xfrm>
              <a:off x="1472571" y="1139456"/>
              <a:ext cx="6591735" cy="964367"/>
            </a:xfrm>
            <a:prstGeom prst="rect">
              <a:avLst/>
            </a:prstGeom>
            <a:noFill/>
          </p:spPr>
          <p:txBody>
            <a:bodyPr wrap="square" rtlCol="0">
              <a:spAutoFit/>
            </a:bodyPr>
            <a:lstStyle/>
            <a:p>
              <a:r>
                <a:rPr lang="en-US" sz="3100" dirty="0">
                  <a:latin typeface="Segoe UI Light" pitchFamily="34" charset="0"/>
                </a:rPr>
                <a:t>MORE DEVICES  </a:t>
              </a:r>
              <a:r>
                <a:rPr lang="en-US" sz="2400" dirty="0">
                  <a:latin typeface="Segoe UI Light" pitchFamily="34" charset="0"/>
                </a:rPr>
                <a:t/>
              </a:r>
              <a:br>
                <a:rPr lang="en-US" sz="2400" dirty="0">
                  <a:latin typeface="Segoe UI Light" pitchFamily="34" charset="0"/>
                </a:rPr>
              </a:br>
              <a:r>
                <a:rPr lang="en-US" sz="2400" dirty="0">
                  <a:latin typeface="Segoe UI Light" pitchFamily="34" charset="0"/>
                </a:rPr>
                <a:t>“I love my PC, my phone, and my slate.”</a:t>
              </a:r>
            </a:p>
          </p:txBody>
        </p:sp>
      </p:grpSp>
      <p:pic>
        <p:nvPicPr>
          <p:cNvPr id="3075" name="Picture 3"/>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4" y="21"/>
            <a:ext cx="12161835"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 name="Group 12"/>
          <p:cNvGrpSpPr/>
          <p:nvPr/>
        </p:nvGrpSpPr>
        <p:grpSpPr>
          <a:xfrm>
            <a:off x="4700648" y="3132225"/>
            <a:ext cx="6438564" cy="2786265"/>
            <a:chOff x="1239432" y="-100202"/>
            <a:chExt cx="7792433" cy="2786265"/>
          </a:xfrm>
          <a:effectLst>
            <a:outerShdw blurRad="63500" sx="102000" sy="102000" algn="ctr" rotWithShape="0">
              <a:prstClr val="black">
                <a:alpha val="40000"/>
              </a:prstClr>
            </a:outerShdw>
          </a:effectLst>
        </p:grpSpPr>
        <p:grpSp>
          <p:nvGrpSpPr>
            <p:cNvPr id="14" name="Group 13"/>
            <p:cNvGrpSpPr/>
            <p:nvPr/>
          </p:nvGrpSpPr>
          <p:grpSpPr>
            <a:xfrm>
              <a:off x="1239432" y="-100202"/>
              <a:ext cx="7792432" cy="2786265"/>
              <a:chOff x="4102949" y="572290"/>
              <a:chExt cx="6818166" cy="2786265"/>
            </a:xfrm>
          </p:grpSpPr>
          <p:sp>
            <p:nvSpPr>
              <p:cNvPr id="16" name="Isosceles Triangle 15"/>
              <p:cNvSpPr/>
              <p:nvPr/>
            </p:nvSpPr>
            <p:spPr>
              <a:xfrm flipH="1">
                <a:off x="4102949" y="572290"/>
                <a:ext cx="544084" cy="1032305"/>
              </a:xfrm>
              <a:prstGeom prst="triangle">
                <a:avLst>
                  <a:gd name="adj" fmla="val 1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102949" y="1604595"/>
                <a:ext cx="6818166" cy="1753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extBox 14"/>
            <p:cNvSpPr txBox="1"/>
            <p:nvPr/>
          </p:nvSpPr>
          <p:spPr>
            <a:xfrm>
              <a:off x="1448984" y="1103225"/>
              <a:ext cx="7582881" cy="1415772"/>
            </a:xfrm>
            <a:prstGeom prst="rect">
              <a:avLst/>
            </a:prstGeom>
            <a:noFill/>
          </p:spPr>
          <p:txBody>
            <a:bodyPr wrap="square" rtlCol="0">
              <a:spAutoFit/>
            </a:bodyPr>
            <a:lstStyle/>
            <a:p>
              <a:r>
                <a:rPr lang="en-US" sz="2800" dirty="0">
                  <a:latin typeface="Segoe UI Light" pitchFamily="34" charset="0"/>
                </a:rPr>
                <a:t>MORE MOBILE</a:t>
              </a:r>
            </a:p>
            <a:p>
              <a:r>
                <a:rPr lang="en-US" sz="2800" dirty="0">
                  <a:latin typeface="Segoe UI Light" pitchFamily="34" charset="0"/>
                </a:rPr>
                <a:t>“I want the freedom to work wherever I am, whenever I need to.”</a:t>
              </a:r>
            </a:p>
          </p:txBody>
        </p:sp>
      </p:grpSp>
    </p:spTree>
    <p:extLst>
      <p:ext uri="{BB962C8B-B14F-4D97-AF65-F5344CB8AC3E}">
        <p14:creationId xmlns:p14="http://schemas.microsoft.com/office/powerpoint/2010/main" val="139013885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Effect transition="in" filter="fade">
                                      <p:cBhvr>
                                        <p:cTn id="9" dur="1000"/>
                                        <p:tgtEl>
                                          <p:spTgt spid="31"/>
                                        </p:tgtEl>
                                      </p:cBhvr>
                                    </p:animEffect>
                                  </p:childTnLst>
                                </p:cTn>
                              </p:par>
                              <p:par>
                                <p:cTn id="10" presetID="42" presetClass="path" presetSubtype="0" accel="50000" decel="50000" fill="hold" nodeType="withEffect">
                                  <p:stCondLst>
                                    <p:cond delay="0"/>
                                  </p:stCondLst>
                                  <p:childTnLst>
                                    <p:animMotion origin="layout" path="M -0.18376 0.31111 L 3.80342E-6 4.44444E-6 " pathEditMode="relative" rAng="0" ptsTypes="AA">
                                      <p:cBhvr>
                                        <p:cTn id="11" dur="1000" fill="hold"/>
                                        <p:tgtEl>
                                          <p:spTgt spid="31"/>
                                        </p:tgtEl>
                                        <p:attrNameLst>
                                          <p:attrName>ppt_x</p:attrName>
                                          <p:attrName>ppt_y</p:attrName>
                                        </p:attrNameLst>
                                      </p:cBhvr>
                                      <p:rCtr x="9188" y="-15556"/>
                                    </p:animMotion>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nodeType="clickEffect">
                                  <p:stCondLst>
                                    <p:cond delay="0"/>
                                  </p:stCondLst>
                                  <p:childTnLst>
                                    <p:animMotion origin="layout" path="M 0 0 L -0.17949 -0.07963 " pathEditMode="relative" rAng="0" ptsTypes="AA">
                                      <p:cBhvr>
                                        <p:cTn id="15" dur="1000" fill="hold"/>
                                        <p:tgtEl>
                                          <p:spTgt spid="30"/>
                                        </p:tgtEl>
                                        <p:attrNameLst>
                                          <p:attrName>ppt_x</p:attrName>
                                          <p:attrName>ppt_y</p:attrName>
                                        </p:attrNameLst>
                                      </p:cBhvr>
                                      <p:rCtr x="-8974" y="-3981"/>
                                    </p:animMotion>
                                  </p:childTnLst>
                                </p:cTn>
                              </p:par>
                              <p:par>
                                <p:cTn id="16" presetID="53" presetClass="exit" presetSubtype="32" fill="hold" nodeType="withEffect">
                                  <p:stCondLst>
                                    <p:cond delay="0"/>
                                  </p:stCondLst>
                                  <p:childTnLst>
                                    <p:anim calcmode="lin" valueType="num">
                                      <p:cBhvr>
                                        <p:cTn id="17" dur="1000"/>
                                        <p:tgtEl>
                                          <p:spTgt spid="30"/>
                                        </p:tgtEl>
                                        <p:attrNameLst>
                                          <p:attrName>ppt_w</p:attrName>
                                        </p:attrNameLst>
                                      </p:cBhvr>
                                      <p:tavLst>
                                        <p:tav tm="0">
                                          <p:val>
                                            <p:strVal val="ppt_w"/>
                                          </p:val>
                                        </p:tav>
                                        <p:tav tm="100000">
                                          <p:val>
                                            <p:fltVal val="0"/>
                                          </p:val>
                                        </p:tav>
                                      </p:tavLst>
                                    </p:anim>
                                    <p:anim calcmode="lin" valueType="num">
                                      <p:cBhvr>
                                        <p:cTn id="18" dur="1000"/>
                                        <p:tgtEl>
                                          <p:spTgt spid="30"/>
                                        </p:tgtEl>
                                        <p:attrNameLst>
                                          <p:attrName>ppt_h</p:attrName>
                                        </p:attrNameLst>
                                      </p:cBhvr>
                                      <p:tavLst>
                                        <p:tav tm="0">
                                          <p:val>
                                            <p:strVal val="ppt_h"/>
                                          </p:val>
                                        </p:tav>
                                        <p:tav tm="100000">
                                          <p:val>
                                            <p:fltVal val="0"/>
                                          </p:val>
                                        </p:tav>
                                      </p:tavLst>
                                    </p:anim>
                                    <p:animEffect transition="out" filter="fade">
                                      <p:cBhvr>
                                        <p:cTn id="19" dur="1000"/>
                                        <p:tgtEl>
                                          <p:spTgt spid="30"/>
                                        </p:tgtEl>
                                      </p:cBhvr>
                                    </p:animEffect>
                                    <p:set>
                                      <p:cBhvr>
                                        <p:cTn id="20" dur="1" fill="hold">
                                          <p:stCondLst>
                                            <p:cond delay="999"/>
                                          </p:stCondLst>
                                        </p:cTn>
                                        <p:tgtEl>
                                          <p:spTgt spid="30"/>
                                        </p:tgtEl>
                                        <p:attrNameLst>
                                          <p:attrName>style.visibility</p:attrName>
                                        </p:attrNameLst>
                                      </p:cBhvr>
                                      <p:to>
                                        <p:strVal val="hidden"/>
                                      </p:to>
                                    </p:set>
                                  </p:childTnLst>
                                </p:cTn>
                              </p:par>
                              <p:par>
                                <p:cTn id="21" presetID="42" presetClass="path" presetSubtype="0" accel="50000" decel="50000" fill="hold" nodeType="withEffect">
                                  <p:stCondLst>
                                    <p:cond delay="0"/>
                                  </p:stCondLst>
                                  <p:childTnLst>
                                    <p:animMotion origin="layout" path="M 4.2735E-8 1.48148E-6 L -0.36538 0.21852 " pathEditMode="relative" rAng="0" ptsTypes="AA">
                                      <p:cBhvr>
                                        <p:cTn id="22" dur="1000" fill="hold"/>
                                        <p:tgtEl>
                                          <p:spTgt spid="31"/>
                                        </p:tgtEl>
                                        <p:attrNameLst>
                                          <p:attrName>ppt_x</p:attrName>
                                          <p:attrName>ppt_y</p:attrName>
                                        </p:attrNameLst>
                                      </p:cBhvr>
                                      <p:rCtr x="-18269" y="10926"/>
                                    </p:animMotion>
                                  </p:childTnLst>
                                </p:cTn>
                              </p:par>
                              <p:par>
                                <p:cTn id="23" presetID="53" presetClass="exit" presetSubtype="32" fill="hold" nodeType="withEffect">
                                  <p:stCondLst>
                                    <p:cond delay="0"/>
                                  </p:stCondLst>
                                  <p:childTnLst>
                                    <p:anim calcmode="lin" valueType="num">
                                      <p:cBhvr>
                                        <p:cTn id="24" dur="1000"/>
                                        <p:tgtEl>
                                          <p:spTgt spid="31"/>
                                        </p:tgtEl>
                                        <p:attrNameLst>
                                          <p:attrName>ppt_w</p:attrName>
                                        </p:attrNameLst>
                                      </p:cBhvr>
                                      <p:tavLst>
                                        <p:tav tm="0">
                                          <p:val>
                                            <p:strVal val="ppt_w"/>
                                          </p:val>
                                        </p:tav>
                                        <p:tav tm="100000">
                                          <p:val>
                                            <p:fltVal val="0"/>
                                          </p:val>
                                        </p:tav>
                                      </p:tavLst>
                                    </p:anim>
                                    <p:anim calcmode="lin" valueType="num">
                                      <p:cBhvr>
                                        <p:cTn id="25" dur="1000"/>
                                        <p:tgtEl>
                                          <p:spTgt spid="31"/>
                                        </p:tgtEl>
                                        <p:attrNameLst>
                                          <p:attrName>ppt_h</p:attrName>
                                        </p:attrNameLst>
                                      </p:cBhvr>
                                      <p:tavLst>
                                        <p:tav tm="0">
                                          <p:val>
                                            <p:strVal val="ppt_h"/>
                                          </p:val>
                                        </p:tav>
                                        <p:tav tm="100000">
                                          <p:val>
                                            <p:fltVal val="0"/>
                                          </p:val>
                                        </p:tav>
                                      </p:tavLst>
                                    </p:anim>
                                    <p:animEffect transition="out" filter="fade">
                                      <p:cBhvr>
                                        <p:cTn id="26" dur="1000"/>
                                        <p:tgtEl>
                                          <p:spTgt spid="31"/>
                                        </p:tgtEl>
                                      </p:cBhvr>
                                    </p:animEffect>
                                    <p:set>
                                      <p:cBhvr>
                                        <p:cTn id="27" dur="1" fill="hold">
                                          <p:stCondLst>
                                            <p:cond delay="999"/>
                                          </p:stCondLst>
                                        </p:cTn>
                                        <p:tgtEl>
                                          <p:spTgt spid="31"/>
                                        </p:tgtEl>
                                        <p:attrNameLst>
                                          <p:attrName>style.visibility</p:attrName>
                                        </p:attrNameLst>
                                      </p:cBhvr>
                                      <p:to>
                                        <p:strVal val="hidden"/>
                                      </p:to>
                                    </p:set>
                                  </p:childTnLst>
                                </p:cTn>
                              </p:par>
                              <p:par>
                                <p:cTn id="28" presetID="10" presetClass="entr" presetSubtype="0" fill="hold" nodeType="withEffect">
                                  <p:stCondLst>
                                    <p:cond delay="500"/>
                                  </p:stCondLst>
                                  <p:childTnLst>
                                    <p:set>
                                      <p:cBhvr>
                                        <p:cTn id="29" dur="1" fill="hold">
                                          <p:stCondLst>
                                            <p:cond delay="0"/>
                                          </p:stCondLst>
                                        </p:cTn>
                                        <p:tgtEl>
                                          <p:spTgt spid="3075"/>
                                        </p:tgtEl>
                                        <p:attrNameLst>
                                          <p:attrName>style.visibility</p:attrName>
                                        </p:attrNameLst>
                                      </p:cBhvr>
                                      <p:to>
                                        <p:strVal val="visible"/>
                                      </p:to>
                                    </p:set>
                                    <p:animEffect transition="in" filter="fade">
                                      <p:cBhvr>
                                        <p:cTn id="30" dur="500"/>
                                        <p:tgtEl>
                                          <p:spTgt spid="3075"/>
                                        </p:tgtEl>
                                      </p:cBhvr>
                                    </p:animEffect>
                                  </p:childTnLst>
                                </p:cTn>
                              </p:par>
                              <p:par>
                                <p:cTn id="31" presetID="53" presetClass="entr" presetSubtype="528" fill="hold" nodeType="withEffect">
                                  <p:stCondLst>
                                    <p:cond delay="5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1000" fill="hold"/>
                                        <p:tgtEl>
                                          <p:spTgt spid="13"/>
                                        </p:tgtEl>
                                        <p:attrNameLst>
                                          <p:attrName>ppt_w</p:attrName>
                                        </p:attrNameLst>
                                      </p:cBhvr>
                                      <p:tavLst>
                                        <p:tav tm="0">
                                          <p:val>
                                            <p:fltVal val="0"/>
                                          </p:val>
                                        </p:tav>
                                        <p:tav tm="100000">
                                          <p:val>
                                            <p:strVal val="#ppt_w"/>
                                          </p:val>
                                        </p:tav>
                                      </p:tavLst>
                                    </p:anim>
                                    <p:anim calcmode="lin" valueType="num">
                                      <p:cBhvr>
                                        <p:cTn id="34" dur="1000" fill="hold"/>
                                        <p:tgtEl>
                                          <p:spTgt spid="13"/>
                                        </p:tgtEl>
                                        <p:attrNameLst>
                                          <p:attrName>ppt_h</p:attrName>
                                        </p:attrNameLst>
                                      </p:cBhvr>
                                      <p:tavLst>
                                        <p:tav tm="0">
                                          <p:val>
                                            <p:fltVal val="0"/>
                                          </p:val>
                                        </p:tav>
                                        <p:tav tm="100000">
                                          <p:val>
                                            <p:strVal val="#ppt_h"/>
                                          </p:val>
                                        </p:tav>
                                      </p:tavLst>
                                    </p:anim>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fltVal val="0.5"/>
                                          </p:val>
                                        </p:tav>
                                        <p:tav tm="100000">
                                          <p:val>
                                            <p:strVal val="#ppt_x"/>
                                          </p:val>
                                        </p:tav>
                                      </p:tavLst>
                                    </p:anim>
                                    <p:anim calcmode="lin" valueType="num">
                                      <p:cBhvr>
                                        <p:cTn id="37" dur="1000" fill="hold"/>
                                        <p:tgtEl>
                                          <p:spTgt spid="13"/>
                                        </p:tgtEl>
                                        <p:attrNameLst>
                                          <p:attrName>ppt_y</p:attrName>
                                        </p:attrNameLst>
                                      </p:cBhvr>
                                      <p:tavLst>
                                        <p:tav tm="0">
                                          <p:val>
                                            <p:fltVal val="0.5"/>
                                          </p:val>
                                        </p:tav>
                                        <p:tav tm="100000">
                                          <p:val>
                                            <p:strVal val="#ppt_y"/>
                                          </p:val>
                                        </p:tav>
                                      </p:tavLst>
                                    </p:anim>
                                  </p:childTnLst>
                                </p:cTn>
                              </p:par>
                              <p:par>
                                <p:cTn id="38" presetID="42" presetClass="path" presetSubtype="0" fill="hold" nodeType="withEffect">
                                  <p:stCondLst>
                                    <p:cond delay="500"/>
                                  </p:stCondLst>
                                  <p:childTnLst>
                                    <p:animMotion origin="layout" path="M -0.38461 0.15277 L -4.52991E-6 3.33333E-6 " pathEditMode="relative" rAng="0" ptsTypes="AA">
                                      <p:cBhvr>
                                        <p:cTn id="39" dur="1000" fill="hold"/>
                                        <p:tgtEl>
                                          <p:spTgt spid="13"/>
                                        </p:tgtEl>
                                        <p:attrNameLst>
                                          <p:attrName>ppt_x</p:attrName>
                                          <p:attrName>ppt_y</p:attrName>
                                        </p:attrNameLst>
                                      </p:cBhvr>
                                      <p:rCtr x="19231" y="-76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6183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259" tIns="45626" rIns="91259" bIns="45626" rtlCol="0" anchor="ctr"/>
          <a:lstStyle/>
          <a:p>
            <a:pPr algn="ctr"/>
            <a:endParaRPr lang="en-US"/>
          </a:p>
        </p:txBody>
      </p:sp>
      <p:pic>
        <p:nvPicPr>
          <p:cNvPr id="409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21618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0" y="-1"/>
            <a:ext cx="12161838" cy="6858000"/>
          </a:xfrm>
          <a:prstGeom prst="rect">
            <a:avLst/>
          </a:prstGeom>
          <a:gradFill flip="none" rotWithShape="1">
            <a:gsLst>
              <a:gs pos="15000">
                <a:schemeClr val="tx1">
                  <a:alpha val="55000"/>
                </a:schemeClr>
              </a:gs>
              <a:gs pos="56000">
                <a:schemeClr val="tx1">
                  <a:tint val="44500"/>
                  <a:satMod val="160000"/>
                  <a:alpha val="0"/>
                </a:schemeClr>
              </a:gs>
              <a:gs pos="100000">
                <a:schemeClr val="tx1">
                  <a:tint val="23500"/>
                  <a:satMod val="16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259" tIns="45626" rIns="91259" bIns="45626" rtlCol="0" anchor="ctr"/>
          <a:lstStyle/>
          <a:p>
            <a:pPr algn="ctr"/>
            <a:endParaRPr lang="en-US"/>
          </a:p>
        </p:txBody>
      </p:sp>
      <p:pic>
        <p:nvPicPr>
          <p:cNvPr id="16" name="Picture 4" descr="C:\Users\Tany\Desktop\pin.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5217512" y="822129"/>
            <a:ext cx="1292844" cy="1455656"/>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p:cNvGrpSpPr/>
          <p:nvPr/>
        </p:nvGrpSpPr>
        <p:grpSpPr>
          <a:xfrm>
            <a:off x="6123802" y="1413113"/>
            <a:ext cx="5743417" cy="1878295"/>
            <a:chOff x="1239432" y="-81499"/>
            <a:chExt cx="6951113" cy="1878294"/>
          </a:xfrm>
        </p:grpSpPr>
        <p:grpSp>
          <p:nvGrpSpPr>
            <p:cNvPr id="22" name="Group 21"/>
            <p:cNvGrpSpPr/>
            <p:nvPr/>
          </p:nvGrpSpPr>
          <p:grpSpPr>
            <a:xfrm>
              <a:off x="1239432" y="-81499"/>
              <a:ext cx="6951113" cy="1878294"/>
              <a:chOff x="4102949" y="590993"/>
              <a:chExt cx="6082035" cy="1878294"/>
            </a:xfrm>
          </p:grpSpPr>
          <p:sp>
            <p:nvSpPr>
              <p:cNvPr id="24" name="Isosceles Triangle 23"/>
              <p:cNvSpPr/>
              <p:nvPr/>
            </p:nvSpPr>
            <p:spPr>
              <a:xfrm rot="10800000" flipV="1">
                <a:off x="4102949" y="590993"/>
                <a:ext cx="550379" cy="1013601"/>
              </a:xfrm>
              <a:prstGeom prst="triangle">
                <a:avLst>
                  <a:gd name="adj" fmla="val 1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102949" y="1604595"/>
                <a:ext cx="6082035" cy="864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TextBox 22"/>
            <p:cNvSpPr txBox="1"/>
            <p:nvPr/>
          </p:nvSpPr>
          <p:spPr>
            <a:xfrm>
              <a:off x="1910178" y="1103225"/>
              <a:ext cx="5660866" cy="523220"/>
            </a:xfrm>
            <a:prstGeom prst="rect">
              <a:avLst/>
            </a:prstGeom>
            <a:noFill/>
          </p:spPr>
          <p:txBody>
            <a:bodyPr wrap="square" rtlCol="0">
              <a:spAutoFit/>
            </a:bodyPr>
            <a:lstStyle/>
            <a:p>
              <a:r>
                <a:rPr lang="en-US" sz="2800" dirty="0">
                  <a:latin typeface="Segoe UI Light" pitchFamily="34" charset="0"/>
                </a:rPr>
                <a:t>…stay connected at all times</a:t>
              </a:r>
            </a:p>
          </p:txBody>
        </p:sp>
      </p:grpSp>
      <p:pic>
        <p:nvPicPr>
          <p:cNvPr id="10" name="Picture 4"/>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0" y="19"/>
            <a:ext cx="12161838"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4" descr="C:\Users\Tany\Desktop\pin.png"/>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7399754" y="3594015"/>
            <a:ext cx="3430262"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895013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6" presetClass="emph" presetSubtype="0" fill="hold" nodeType="afterEffect">
                                  <p:stCondLst>
                                    <p:cond delay="1000"/>
                                  </p:stCondLst>
                                  <p:childTnLst>
                                    <p:animScale>
                                      <p:cBhvr>
                                        <p:cTn id="12" dur="1000" fill="hold"/>
                                        <p:tgtEl>
                                          <p:spTgt spid="12"/>
                                        </p:tgtEl>
                                      </p:cBhvr>
                                      <p:by x="0" y="0"/>
                                    </p:animScale>
                                  </p:childTnLst>
                                </p:cTn>
                              </p:par>
                              <p:par>
                                <p:cTn id="13" presetID="10" presetClass="exit" presetSubtype="0" fill="hold" nodeType="withEffect">
                                  <p:stCondLst>
                                    <p:cond delay="1000"/>
                                  </p:stCondLst>
                                  <p:childTnLst>
                                    <p:animEffect transition="out" filter="fade">
                                      <p:cBhvr>
                                        <p:cTn id="14" dur="1000"/>
                                        <p:tgtEl>
                                          <p:spTgt spid="10"/>
                                        </p:tgtEl>
                                      </p:cBhvr>
                                    </p:animEffect>
                                    <p:set>
                                      <p:cBhvr>
                                        <p:cTn id="15" dur="1" fill="hold">
                                          <p:stCondLst>
                                            <p:cond delay="999"/>
                                          </p:stCondLst>
                                        </p:cTn>
                                        <p:tgtEl>
                                          <p:spTgt spid="10"/>
                                        </p:tgtEl>
                                        <p:attrNameLst>
                                          <p:attrName>style.visibility</p:attrName>
                                        </p:attrNameLst>
                                      </p:cBhvr>
                                      <p:to>
                                        <p:strVal val="hidden"/>
                                      </p:to>
                                    </p:set>
                                  </p:childTnLst>
                                </p:cTn>
                              </p:par>
                              <p:par>
                                <p:cTn id="16" presetID="42" presetClass="path" presetSubtype="0" accel="50000" decel="50000" fill="hold" nodeType="withEffect">
                                  <p:stCondLst>
                                    <p:cond delay="1000"/>
                                  </p:stCondLst>
                                  <p:childTnLst>
                                    <p:animMotion origin="layout" path="M 4.18803E-6 -4.07407E-6 L -0.26923 -0.57037 " pathEditMode="relative" rAng="0" ptsTypes="AA">
                                      <p:cBhvr>
                                        <p:cTn id="17" dur="1000" fill="hold"/>
                                        <p:tgtEl>
                                          <p:spTgt spid="12"/>
                                        </p:tgtEl>
                                        <p:attrNameLst>
                                          <p:attrName>ppt_x</p:attrName>
                                          <p:attrName>ppt_y</p:attrName>
                                        </p:attrNameLst>
                                      </p:cBhvr>
                                      <p:rCtr x="-13462" y="-28519"/>
                                    </p:animMotion>
                                  </p:childTnLst>
                                </p:cTn>
                              </p:par>
                              <p:par>
                                <p:cTn id="18" presetID="53" presetClass="exit" presetSubtype="32" fill="hold" nodeType="withEffect">
                                  <p:stCondLst>
                                    <p:cond delay="1000"/>
                                  </p:stCondLst>
                                  <p:childTnLst>
                                    <p:anim calcmode="lin" valueType="num">
                                      <p:cBhvr>
                                        <p:cTn id="19" dur="1000"/>
                                        <p:tgtEl>
                                          <p:spTgt spid="10"/>
                                        </p:tgtEl>
                                        <p:attrNameLst>
                                          <p:attrName>ppt_w</p:attrName>
                                        </p:attrNameLst>
                                      </p:cBhvr>
                                      <p:tavLst>
                                        <p:tav tm="0">
                                          <p:val>
                                            <p:strVal val="ppt_w"/>
                                          </p:val>
                                        </p:tav>
                                        <p:tav tm="100000">
                                          <p:val>
                                            <p:fltVal val="0"/>
                                          </p:val>
                                        </p:tav>
                                      </p:tavLst>
                                    </p:anim>
                                    <p:anim calcmode="lin" valueType="num">
                                      <p:cBhvr>
                                        <p:cTn id="20" dur="1000"/>
                                        <p:tgtEl>
                                          <p:spTgt spid="10"/>
                                        </p:tgtEl>
                                        <p:attrNameLst>
                                          <p:attrName>ppt_h</p:attrName>
                                        </p:attrNameLst>
                                      </p:cBhvr>
                                      <p:tavLst>
                                        <p:tav tm="0">
                                          <p:val>
                                            <p:strVal val="ppt_h"/>
                                          </p:val>
                                        </p:tav>
                                        <p:tav tm="100000">
                                          <p:val>
                                            <p:fltVal val="0"/>
                                          </p:val>
                                        </p:tav>
                                      </p:tavLst>
                                    </p:anim>
                                    <p:animEffect transition="out" filter="fade">
                                      <p:cBhvr>
                                        <p:cTn id="21" dur="1000"/>
                                        <p:tgtEl>
                                          <p:spTgt spid="10"/>
                                        </p:tgtEl>
                                      </p:cBhvr>
                                    </p:animEffect>
                                    <p:set>
                                      <p:cBhvr>
                                        <p:cTn id="22" dur="1" fill="hold">
                                          <p:stCondLst>
                                            <p:cond delay="999"/>
                                          </p:stCondLst>
                                        </p:cTn>
                                        <p:tgtEl>
                                          <p:spTgt spid="10"/>
                                        </p:tgtEl>
                                        <p:attrNameLst>
                                          <p:attrName>style.visibility</p:attrName>
                                        </p:attrNameLst>
                                      </p:cBhvr>
                                      <p:to>
                                        <p:strVal val="hidden"/>
                                      </p:to>
                                    </p:set>
                                  </p:childTnLst>
                                </p:cTn>
                              </p:par>
                              <p:par>
                                <p:cTn id="23" presetID="42" presetClass="path" presetSubtype="0" accel="50000" decel="50000" fill="hold" nodeType="withEffect">
                                  <p:stCondLst>
                                    <p:cond delay="1000"/>
                                  </p:stCondLst>
                                  <p:childTnLst>
                                    <p:animMotion origin="layout" path="M 0 0 L -0.0203 -0.2963 " pathEditMode="relative" rAng="0" ptsTypes="AA">
                                      <p:cBhvr>
                                        <p:cTn id="24" dur="1000" fill="hold"/>
                                        <p:tgtEl>
                                          <p:spTgt spid="10"/>
                                        </p:tgtEl>
                                        <p:attrNameLst>
                                          <p:attrName>ppt_x</p:attrName>
                                          <p:attrName>ppt_y</p:attrName>
                                        </p:attrNameLst>
                                      </p:cBhvr>
                                      <p:rCtr x="-1015" y="-14815"/>
                                    </p:animMotion>
                                  </p:childTnLst>
                                </p:cTn>
                              </p:par>
                              <p:par>
                                <p:cTn id="25" presetID="53" presetClass="entr" presetSubtype="528" fill="hold" nodeType="withEffect">
                                  <p:stCondLst>
                                    <p:cond delay="500"/>
                                  </p:stCondLst>
                                  <p:childTnLst>
                                    <p:set>
                                      <p:cBhvr>
                                        <p:cTn id="26" dur="1" fill="hold">
                                          <p:stCondLst>
                                            <p:cond delay="0"/>
                                          </p:stCondLst>
                                        </p:cTn>
                                        <p:tgtEl>
                                          <p:spTgt spid="21"/>
                                        </p:tgtEl>
                                        <p:attrNameLst>
                                          <p:attrName>style.visibility</p:attrName>
                                        </p:attrNameLst>
                                      </p:cBhvr>
                                      <p:to>
                                        <p:strVal val="visible"/>
                                      </p:to>
                                    </p:set>
                                    <p:anim calcmode="lin" valueType="num">
                                      <p:cBhvr>
                                        <p:cTn id="27" dur="1000" fill="hold"/>
                                        <p:tgtEl>
                                          <p:spTgt spid="21"/>
                                        </p:tgtEl>
                                        <p:attrNameLst>
                                          <p:attrName>ppt_w</p:attrName>
                                        </p:attrNameLst>
                                      </p:cBhvr>
                                      <p:tavLst>
                                        <p:tav tm="0">
                                          <p:val>
                                            <p:fltVal val="0"/>
                                          </p:val>
                                        </p:tav>
                                        <p:tav tm="100000">
                                          <p:val>
                                            <p:strVal val="#ppt_w"/>
                                          </p:val>
                                        </p:tav>
                                      </p:tavLst>
                                    </p:anim>
                                    <p:anim calcmode="lin" valueType="num">
                                      <p:cBhvr>
                                        <p:cTn id="28" dur="1000" fill="hold"/>
                                        <p:tgtEl>
                                          <p:spTgt spid="21"/>
                                        </p:tgtEl>
                                        <p:attrNameLst>
                                          <p:attrName>ppt_h</p:attrName>
                                        </p:attrNameLst>
                                      </p:cBhvr>
                                      <p:tavLst>
                                        <p:tav tm="0">
                                          <p:val>
                                            <p:fltVal val="0"/>
                                          </p:val>
                                        </p:tav>
                                        <p:tav tm="100000">
                                          <p:val>
                                            <p:strVal val="#ppt_h"/>
                                          </p:val>
                                        </p:tav>
                                      </p:tavLst>
                                    </p:anim>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fltVal val="0.5"/>
                                          </p:val>
                                        </p:tav>
                                        <p:tav tm="100000">
                                          <p:val>
                                            <p:strVal val="#ppt_x"/>
                                          </p:val>
                                        </p:tav>
                                      </p:tavLst>
                                    </p:anim>
                                    <p:anim calcmode="lin" valueType="num">
                                      <p:cBhvr>
                                        <p:cTn id="31" dur="1000" fill="hold"/>
                                        <p:tgtEl>
                                          <p:spTgt spid="21"/>
                                        </p:tgtEl>
                                        <p:attrNameLst>
                                          <p:attrName>ppt_y</p:attrName>
                                        </p:attrNameLst>
                                      </p:cBhvr>
                                      <p:tavLst>
                                        <p:tav tm="0">
                                          <p:val>
                                            <p:fltVal val="0.5"/>
                                          </p:val>
                                        </p:tav>
                                        <p:tav tm="100000">
                                          <p:val>
                                            <p:strVal val="#ppt_y"/>
                                          </p:val>
                                        </p:tav>
                                      </p:tavLst>
                                    </p:anim>
                                  </p:childTnLst>
                                </p:cTn>
                              </p:par>
                              <p:par>
                                <p:cTn id="32" presetID="42" presetClass="path" presetSubtype="0" fill="hold" nodeType="withEffect">
                                  <p:stCondLst>
                                    <p:cond delay="500"/>
                                  </p:stCondLst>
                                  <p:childTnLst>
                                    <p:animMotion origin="layout" path="M -0.38461 0.15277 L -4.52991E-6 3.33333E-6 " pathEditMode="relative" rAng="0" ptsTypes="AA">
                                      <p:cBhvr>
                                        <p:cTn id="33" dur="1000" fill="hold"/>
                                        <p:tgtEl>
                                          <p:spTgt spid="21"/>
                                        </p:tgtEl>
                                        <p:attrNameLst>
                                          <p:attrName>ppt_x</p:attrName>
                                          <p:attrName>ppt_y</p:attrName>
                                        </p:attrNameLst>
                                      </p:cBhvr>
                                      <p:rCtr x="19231" y="-76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6183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259" tIns="45626" rIns="91259" bIns="45626" rtlCol="0" anchor="ctr"/>
          <a:lstStyle/>
          <a:p>
            <a:pPr algn="ctr"/>
            <a:endParaRPr lang="en-US"/>
          </a:p>
        </p:txBody>
      </p:sp>
      <p:pic>
        <p:nvPicPr>
          <p:cNvPr id="4" name="Picture 2" descr="C:\Users\Tany\Desktop\earth.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3429000"/>
            <a:ext cx="12161838" cy="3429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258824" y="2373739"/>
            <a:ext cx="7644233" cy="584775"/>
          </a:xfrm>
          <a:prstGeom prst="rect">
            <a:avLst/>
          </a:prstGeom>
          <a:noFill/>
        </p:spPr>
        <p:txBody>
          <a:bodyPr wrap="square" lIns="91259" tIns="45626" rIns="91259" bIns="45626" rtlCol="0">
            <a:spAutoFit/>
          </a:bodyPr>
          <a:lstStyle/>
          <a:p>
            <a:pPr algn="ctr"/>
            <a:r>
              <a:rPr lang="en-US" sz="3100" dirty="0">
                <a:solidFill>
                  <a:schemeClr val="bg1"/>
                </a:solidFill>
                <a:latin typeface="Segoe UI Light" pitchFamily="34" charset="0"/>
              </a:rPr>
              <a:t>…anywhere on the planet.</a:t>
            </a:r>
          </a:p>
        </p:txBody>
      </p:sp>
      <p:pic>
        <p:nvPicPr>
          <p:cNvPr id="5122" name="Picture 2"/>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0" y="0"/>
            <a:ext cx="1216183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17476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Effect transition="in" filter="wipe(left)">
                                      <p:cBhvr>
                                        <p:cTn id="10" dur="500"/>
                                        <p:tgtEl>
                                          <p:spTgt spid="5122"/>
                                        </p:tgtEl>
                                      </p:cBhvr>
                                    </p:animEffect>
                                  </p:childTnLst>
                                </p:cTn>
                              </p:par>
                            </p:childTnLst>
                          </p:cTn>
                        </p:par>
                        <p:par>
                          <p:cTn id="11" fill="hold">
                            <p:stCondLst>
                              <p:cond delay="500"/>
                            </p:stCondLst>
                            <p:childTnLst>
                              <p:par>
                                <p:cTn id="12" presetID="22" presetClass="exit" presetSubtype="8" fill="hold" nodeType="afterEffect">
                                  <p:stCondLst>
                                    <p:cond delay="0"/>
                                  </p:stCondLst>
                                  <p:childTnLst>
                                    <p:animEffect transition="out" filter="wipe(left)">
                                      <p:cBhvr>
                                        <p:cTn id="13" dur="500"/>
                                        <p:tgtEl>
                                          <p:spTgt spid="5122"/>
                                        </p:tgtEl>
                                      </p:cBhvr>
                                    </p:animEffect>
                                    <p:set>
                                      <p:cBhvr>
                                        <p:cTn id="14" dur="1" fill="hold">
                                          <p:stCondLst>
                                            <p:cond delay="499"/>
                                          </p:stCondLst>
                                        </p:cTn>
                                        <p:tgtEl>
                                          <p:spTgt spid="5122"/>
                                        </p:tgtEl>
                                        <p:attrNameLst>
                                          <p:attrName>style.visibility</p:attrName>
                                        </p:attrNameLst>
                                      </p:cBhvr>
                                      <p:to>
                                        <p:strVal val="hidden"/>
                                      </p:to>
                                    </p:se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21618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25744" y="672981"/>
            <a:ext cx="1987085" cy="1077219"/>
          </a:xfrm>
          <a:prstGeom prst="rect">
            <a:avLst/>
          </a:prstGeom>
          <a:noFill/>
        </p:spPr>
        <p:txBody>
          <a:bodyPr wrap="square" lIns="91259" tIns="45626" rIns="91259" bIns="45626" rtlCol="0">
            <a:spAutoFit/>
          </a:bodyPr>
          <a:lstStyle/>
          <a:p>
            <a:pPr algn="ctr"/>
            <a:r>
              <a:rPr lang="en-US" sz="3100" dirty="0">
                <a:solidFill>
                  <a:schemeClr val="bg1"/>
                </a:solidFill>
                <a:latin typeface="Segoe UI Light" pitchFamily="34" charset="0"/>
              </a:rPr>
              <a:t>work-life</a:t>
            </a:r>
          </a:p>
          <a:p>
            <a:pPr algn="ctr"/>
            <a:r>
              <a:rPr lang="en-US" sz="3100" dirty="0">
                <a:solidFill>
                  <a:schemeClr val="bg1"/>
                </a:solidFill>
                <a:latin typeface="Segoe UI Light" pitchFamily="34" charset="0"/>
              </a:rPr>
              <a:t>blur</a:t>
            </a:r>
          </a:p>
        </p:txBody>
      </p:sp>
      <p:sp>
        <p:nvSpPr>
          <p:cNvPr id="25" name="TextBox 24"/>
          <p:cNvSpPr txBox="1"/>
          <p:nvPr/>
        </p:nvSpPr>
        <p:spPr>
          <a:xfrm>
            <a:off x="9915856" y="674755"/>
            <a:ext cx="1877134" cy="1046428"/>
          </a:xfrm>
          <a:prstGeom prst="rect">
            <a:avLst/>
          </a:prstGeom>
          <a:noFill/>
        </p:spPr>
        <p:txBody>
          <a:bodyPr wrap="square" lIns="91259" tIns="45626" rIns="91259" bIns="45626" rtlCol="0">
            <a:spAutoFit/>
          </a:bodyPr>
          <a:lstStyle/>
          <a:p>
            <a:pPr algn="ctr"/>
            <a:r>
              <a:rPr lang="en-US" sz="3100" dirty="0">
                <a:solidFill>
                  <a:schemeClr val="bg1"/>
                </a:solidFill>
                <a:latin typeface="Segoe UI Light" pitchFamily="34" charset="0"/>
              </a:rPr>
              <a:t>more mobile</a:t>
            </a:r>
          </a:p>
        </p:txBody>
      </p:sp>
      <p:sp>
        <p:nvSpPr>
          <p:cNvPr id="26" name="TextBox 25"/>
          <p:cNvSpPr txBox="1"/>
          <p:nvPr/>
        </p:nvSpPr>
        <p:spPr>
          <a:xfrm>
            <a:off x="481665" y="5053885"/>
            <a:ext cx="1675240" cy="1077219"/>
          </a:xfrm>
          <a:prstGeom prst="rect">
            <a:avLst/>
          </a:prstGeom>
          <a:noFill/>
        </p:spPr>
        <p:txBody>
          <a:bodyPr wrap="square" lIns="91259" tIns="45626" rIns="91259" bIns="45626" rtlCol="0">
            <a:spAutoFit/>
          </a:bodyPr>
          <a:lstStyle/>
          <a:p>
            <a:pPr algn="ctr"/>
            <a:r>
              <a:rPr lang="en-US" sz="3100" dirty="0">
                <a:solidFill>
                  <a:schemeClr val="bg1"/>
                </a:solidFill>
                <a:latin typeface="Segoe UI Light" pitchFamily="34" charset="0"/>
              </a:rPr>
              <a:t>tech</a:t>
            </a:r>
          </a:p>
          <a:p>
            <a:pPr algn="ctr"/>
            <a:r>
              <a:rPr lang="en-US" sz="3100" dirty="0">
                <a:solidFill>
                  <a:schemeClr val="bg1"/>
                </a:solidFill>
                <a:latin typeface="Segoe UI Light" pitchFamily="34" charset="0"/>
              </a:rPr>
              <a:t>savvy</a:t>
            </a:r>
          </a:p>
        </p:txBody>
      </p:sp>
      <p:sp>
        <p:nvSpPr>
          <p:cNvPr id="27" name="TextBox 26"/>
          <p:cNvSpPr txBox="1"/>
          <p:nvPr/>
        </p:nvSpPr>
        <p:spPr>
          <a:xfrm>
            <a:off x="7228190" y="2905787"/>
            <a:ext cx="2326832" cy="1046428"/>
          </a:xfrm>
          <a:prstGeom prst="rect">
            <a:avLst/>
          </a:prstGeom>
          <a:noFill/>
        </p:spPr>
        <p:txBody>
          <a:bodyPr wrap="square" lIns="91259" tIns="45626" rIns="91259" bIns="45626" rtlCol="0">
            <a:spAutoFit/>
          </a:bodyPr>
          <a:lstStyle/>
          <a:p>
            <a:pPr algn="ctr"/>
            <a:r>
              <a:rPr lang="en-US" sz="3100" dirty="0">
                <a:solidFill>
                  <a:schemeClr val="bg1"/>
                </a:solidFill>
                <a:latin typeface="Segoe UI Light" pitchFamily="34" charset="0"/>
              </a:rPr>
              <a:t>multiple devices</a:t>
            </a:r>
          </a:p>
        </p:txBody>
      </p:sp>
      <p:sp>
        <p:nvSpPr>
          <p:cNvPr id="28" name="TextBox 27"/>
          <p:cNvSpPr txBox="1"/>
          <p:nvPr/>
        </p:nvSpPr>
        <p:spPr>
          <a:xfrm>
            <a:off x="2537495" y="2890393"/>
            <a:ext cx="2272982" cy="1077219"/>
          </a:xfrm>
          <a:prstGeom prst="rect">
            <a:avLst/>
          </a:prstGeom>
          <a:noFill/>
        </p:spPr>
        <p:txBody>
          <a:bodyPr wrap="square" lIns="91259" tIns="45626" rIns="91259" bIns="45626" rtlCol="0">
            <a:spAutoFit/>
          </a:bodyPr>
          <a:lstStyle/>
          <a:p>
            <a:pPr algn="ctr"/>
            <a:r>
              <a:rPr lang="en-US" sz="3100" dirty="0">
                <a:solidFill>
                  <a:schemeClr val="bg1"/>
                </a:solidFill>
                <a:latin typeface="Segoe UI Light" pitchFamily="34" charset="0"/>
              </a:rPr>
              <a:t>digital generation</a:t>
            </a:r>
          </a:p>
        </p:txBody>
      </p:sp>
      <p:sp>
        <p:nvSpPr>
          <p:cNvPr id="29" name="TextBox 28"/>
          <p:cNvSpPr txBox="1"/>
          <p:nvPr/>
        </p:nvSpPr>
        <p:spPr>
          <a:xfrm>
            <a:off x="9771050" y="5133279"/>
            <a:ext cx="2166749" cy="1046428"/>
          </a:xfrm>
          <a:prstGeom prst="rect">
            <a:avLst/>
          </a:prstGeom>
          <a:noFill/>
        </p:spPr>
        <p:txBody>
          <a:bodyPr wrap="square" lIns="91259" tIns="45626" rIns="91259" bIns="45626" rtlCol="0">
            <a:spAutoFit/>
          </a:bodyPr>
          <a:lstStyle/>
          <a:p>
            <a:pPr algn="ctr"/>
            <a:r>
              <a:rPr lang="en-US" sz="3100" dirty="0">
                <a:solidFill>
                  <a:schemeClr val="bg1"/>
                </a:solidFill>
                <a:latin typeface="Segoe UI Light" pitchFamily="34" charset="0"/>
              </a:rPr>
              <a:t>fast</a:t>
            </a:r>
            <a:br>
              <a:rPr lang="en-US" sz="3100" dirty="0">
                <a:solidFill>
                  <a:schemeClr val="bg1"/>
                </a:solidFill>
                <a:latin typeface="Segoe UI Light" pitchFamily="34" charset="0"/>
              </a:rPr>
            </a:br>
            <a:r>
              <a:rPr lang="en-US" sz="3100" dirty="0">
                <a:solidFill>
                  <a:schemeClr val="bg1"/>
                </a:solidFill>
                <a:latin typeface="Segoe UI Light" pitchFamily="34" charset="0"/>
              </a:rPr>
              <a:t>paced</a:t>
            </a:r>
          </a:p>
        </p:txBody>
      </p:sp>
      <p:pic>
        <p:nvPicPr>
          <p:cNvPr id="2" name="Picture 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966182" y="2400300"/>
            <a:ext cx="2216849" cy="2057400"/>
          </a:xfrm>
          <a:prstGeom prst="rect">
            <a:avLst/>
          </a:prstGeom>
        </p:spPr>
      </p:pic>
      <p:pic>
        <p:nvPicPr>
          <p:cNvPr id="5" name="Picture 4"/>
          <p:cNvPicPr>
            <a:picLocks noChangeAspect="1"/>
          </p:cNvPicPr>
          <p:nvPr/>
        </p:nvPicPr>
        <p:blipFill rotWithShape="1">
          <a:blip r:embed="rId5" cstate="email">
            <a:extLst>
              <a:ext uri="{28A0092B-C50C-407E-A947-70E740481C1C}">
                <a14:useLocalDpi xmlns:a14="http://schemas.microsoft.com/office/drawing/2010/main"/>
              </a:ext>
            </a:extLst>
          </a:blip>
          <a:srcRect r="-1"/>
          <a:stretch/>
        </p:blipFill>
        <p:spPr>
          <a:xfrm>
            <a:off x="4966181" y="178593"/>
            <a:ext cx="2235440" cy="2058011"/>
          </a:xfrm>
          <a:prstGeom prst="rect">
            <a:avLst/>
          </a:prstGeom>
        </p:spPr>
      </p:pic>
      <p:pic>
        <p:nvPicPr>
          <p:cNvPr id="10" name="Picture 9"/>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336086" y="178614"/>
            <a:ext cx="2224246" cy="2058009"/>
          </a:xfrm>
          <a:prstGeom prst="rect">
            <a:avLst/>
          </a:prstGeom>
        </p:spPr>
      </p:pic>
      <p:pic>
        <p:nvPicPr>
          <p:cNvPr id="11" name="Picture 10"/>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91768" y="2400300"/>
            <a:ext cx="2385653" cy="2057400"/>
          </a:xfrm>
          <a:prstGeom prst="rect">
            <a:avLst/>
          </a:prstGeom>
        </p:spPr>
      </p:pic>
      <p:pic>
        <p:nvPicPr>
          <p:cNvPr id="15" name="Picture 14"/>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2577419" y="4635459"/>
            <a:ext cx="2201951" cy="2043967"/>
          </a:xfrm>
          <a:prstGeom prst="rect">
            <a:avLst/>
          </a:prstGeom>
        </p:spPr>
      </p:pic>
      <p:pic>
        <p:nvPicPr>
          <p:cNvPr id="16" name="Picture 15"/>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2577419" y="178614"/>
            <a:ext cx="2201951" cy="2058009"/>
          </a:xfrm>
          <a:prstGeom prst="rect">
            <a:avLst/>
          </a:prstGeom>
        </p:spPr>
      </p:pic>
      <p:pic>
        <p:nvPicPr>
          <p:cNvPr id="17" name="Picture 16"/>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4984772" y="4629701"/>
            <a:ext cx="2198258" cy="2049707"/>
          </a:xfrm>
          <a:prstGeom prst="rect">
            <a:avLst/>
          </a:prstGeom>
        </p:spPr>
      </p:pic>
      <p:pic>
        <p:nvPicPr>
          <p:cNvPr id="32" name="Picture 10"/>
          <p:cNvPicPr>
            <a:picLocks noChangeAspect="1" noChangeArrowheads="1"/>
          </p:cNvPicPr>
          <p:nvPr/>
        </p:nvPicPr>
        <p:blipFill rotWithShape="1">
          <a:blip r:embed="rId11" cstate="email">
            <a:extLst>
              <a:ext uri="{28A0092B-C50C-407E-A947-70E740481C1C}">
                <a14:useLocalDpi xmlns:a14="http://schemas.microsoft.com/office/drawing/2010/main"/>
              </a:ext>
            </a:extLst>
          </a:blip>
          <a:srcRect/>
          <a:stretch/>
        </p:blipFill>
        <p:spPr bwMode="auto">
          <a:xfrm>
            <a:off x="9717592" y="2400300"/>
            <a:ext cx="2196584" cy="20574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7339814" y="4635439"/>
            <a:ext cx="2220537" cy="2057400"/>
          </a:xfrm>
          <a:prstGeom prst="rect">
            <a:avLst/>
          </a:prstGeom>
        </p:spPr>
      </p:pic>
    </p:spTree>
    <p:extLst>
      <p:ext uri="{BB962C8B-B14F-4D97-AF65-F5344CB8AC3E}">
        <p14:creationId xmlns:p14="http://schemas.microsoft.com/office/powerpoint/2010/main" val="3362642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250"/>
                                        <p:tgtEl>
                                          <p:spTgt spid="16"/>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50"/>
                                        <p:tgtEl>
                                          <p:spTgt spid="11"/>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250"/>
                                        <p:tgtEl>
                                          <p:spTgt spid="27"/>
                                        </p:tgtEl>
                                      </p:cBhvr>
                                    </p:animEffect>
                                  </p:childTnLst>
                                </p:cTn>
                              </p:par>
                            </p:childTnLst>
                          </p:cTn>
                        </p:par>
                        <p:par>
                          <p:cTn id="24" fill="hold">
                            <p:stCondLst>
                              <p:cond delay="125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250"/>
                                        <p:tgtEl>
                                          <p:spTgt spid="15"/>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250"/>
                                        <p:tgtEl>
                                          <p:spTgt spid="5"/>
                                        </p:tgtEl>
                                      </p:cBhvr>
                                    </p:animEffect>
                                  </p:childTnLst>
                                </p:cTn>
                              </p:par>
                            </p:childTnLst>
                          </p:cTn>
                        </p:par>
                        <p:par>
                          <p:cTn id="32" fill="hold">
                            <p:stCondLst>
                              <p:cond delay="1750"/>
                            </p:stCondLst>
                            <p:childTnLst>
                              <p:par>
                                <p:cTn id="33" presetID="10"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250"/>
                                        <p:tgtEl>
                                          <p:spTgt spid="26"/>
                                        </p:tgtEl>
                                      </p:cBhvr>
                                    </p:animEffect>
                                  </p:childTnLst>
                                </p:cTn>
                              </p:par>
                            </p:childTnLst>
                          </p:cTn>
                        </p:par>
                        <p:par>
                          <p:cTn id="36" fill="hold">
                            <p:stCondLst>
                              <p:cond delay="2000"/>
                            </p:stCondLst>
                            <p:childTnLst>
                              <p:par>
                                <p:cTn id="37" presetID="10" presetClass="entr" presetSubtype="0"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250"/>
                                        <p:tgtEl>
                                          <p:spTgt spid="2"/>
                                        </p:tgtEl>
                                      </p:cBhvr>
                                    </p:animEffect>
                                  </p:childTnLst>
                                </p:cTn>
                              </p:par>
                            </p:childTnLst>
                          </p:cTn>
                        </p:par>
                        <p:par>
                          <p:cTn id="40" fill="hold">
                            <p:stCondLst>
                              <p:cond delay="225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250"/>
                                        <p:tgtEl>
                                          <p:spTgt spid="29"/>
                                        </p:tgtEl>
                                      </p:cBhvr>
                                    </p:animEffect>
                                  </p:childTnLst>
                                </p:cTn>
                              </p:par>
                            </p:childTnLst>
                          </p:cTn>
                        </p:par>
                        <p:par>
                          <p:cTn id="44" fill="hold">
                            <p:stCondLst>
                              <p:cond delay="2500"/>
                            </p:stCondLst>
                            <p:childTnLst>
                              <p:par>
                                <p:cTn id="45" presetID="10"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childTnLst>
                                </p:cTn>
                              </p:par>
                            </p:childTnLst>
                          </p:cTn>
                        </p:par>
                        <p:par>
                          <p:cTn id="48" fill="hold">
                            <p:stCondLst>
                              <p:cond delay="2750"/>
                            </p:stCondLst>
                            <p:childTnLst>
                              <p:par>
                                <p:cTn id="49" presetID="10"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250"/>
                                        <p:tgtEl>
                                          <p:spTgt spid="25"/>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250"/>
                                        <p:tgtEl>
                                          <p:spTgt spid="28"/>
                                        </p:tgtEl>
                                      </p:cBhvr>
                                    </p:animEffect>
                                  </p:childTnLst>
                                </p:cTn>
                              </p:par>
                            </p:childTnLst>
                          </p:cTn>
                        </p:par>
                        <p:par>
                          <p:cTn id="56" fill="hold">
                            <p:stCondLst>
                              <p:cond delay="3250"/>
                            </p:stCondLst>
                            <p:childTnLst>
                              <p:par>
                                <p:cTn id="57" presetID="10" presetClass="entr" presetSubtype="0"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250"/>
                                        <p:tgtEl>
                                          <p:spTgt spid="32"/>
                                        </p:tgtEl>
                                      </p:cBhvr>
                                    </p:animEffect>
                                  </p:childTnLst>
                                </p:cTn>
                              </p:par>
                            </p:childTnLst>
                          </p:cTn>
                        </p:par>
                        <p:par>
                          <p:cTn id="60" fill="hold">
                            <p:stCondLst>
                              <p:cond delay="3500"/>
                            </p:stCondLst>
                            <p:childTnLst>
                              <p:par>
                                <p:cTn id="61" presetID="10" presetClass="entr" presetSubtype="0"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p:bldP spid="26"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72065" y="2782923"/>
            <a:ext cx="5404507" cy="1672673"/>
            <a:chOff x="505283" y="2087188"/>
            <a:chExt cx="4063433" cy="1254505"/>
          </a:xfrm>
        </p:grpSpPr>
        <p:sp>
          <p:nvSpPr>
            <p:cNvPr id="73" name="Round Same Side Corner Rectangle 72"/>
            <p:cNvSpPr/>
            <p:nvPr/>
          </p:nvSpPr>
          <p:spPr>
            <a:xfrm rot="10800000">
              <a:off x="505283" y="2774566"/>
              <a:ext cx="4063433" cy="519761"/>
            </a:xfrm>
            <a:prstGeom prst="round2SameRect">
              <a:avLst/>
            </a:prstGeom>
            <a:gradFill flip="none" rotWithShape="1">
              <a:gsLst>
                <a:gs pos="0">
                  <a:schemeClr val="tx1">
                    <a:alpha val="0"/>
                  </a:schemeClr>
                </a:gs>
                <a:gs pos="100000">
                  <a:schemeClr val="bg1"/>
                </a:gs>
              </a:gsLst>
              <a:lin ang="0" scaled="1"/>
              <a:tileRect/>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prstMaterial="flat">
              <a:contourClr>
                <a:srgbClr val="00994B">
                  <a:satMod val="300000"/>
                </a:srgbClr>
              </a:contourClr>
            </a:sp3d>
          </p:spPr>
          <p:txBody>
            <a:bodyPr vert="horz" wrap="square" lIns="91436" tIns="45718" rIns="91436" bIns="45718" numCol="1" rtlCol="0" anchor="ctr" anchorCtr="0" compatLnSpc="1">
              <a:prstTxWarp prst="textNoShape">
                <a:avLst/>
              </a:prstTxWarp>
            </a:bodyPr>
            <a:lstStyle/>
            <a:p>
              <a:pPr marL="1421450" lvl="3" indent="-245409" algn="r" defTabSz="947358" fontAlgn="base">
                <a:lnSpc>
                  <a:spcPct val="90000"/>
                </a:lnSpc>
                <a:spcBef>
                  <a:spcPct val="0"/>
                </a:spcBef>
                <a:spcAft>
                  <a:spcPct val="0"/>
                </a:spcAft>
                <a:buClr>
                  <a:srgbClr val="DEF5FA"/>
                </a:buClr>
                <a:buSzPct val="95000"/>
                <a:tabLst>
                  <a:tab pos="440037" algn="l"/>
                </a:tabLst>
                <a:defRPr/>
              </a:pPr>
              <a:endParaRPr lang="en-US" kern="0" dirty="0">
                <a:gradFill>
                  <a:gsLst>
                    <a:gs pos="0">
                      <a:srgbClr val="FFFFFF"/>
                    </a:gs>
                    <a:gs pos="50000">
                      <a:srgbClr val="FFFFFF"/>
                    </a:gs>
                    <a:gs pos="100000">
                      <a:srgbClr val="FFFFFF"/>
                    </a:gs>
                  </a:gsLst>
                  <a:lin ang="5400000" scaled="0"/>
                </a:gradFill>
                <a:effectLst>
                  <a:outerShdw blurRad="38100" dist="38100" dir="2700000" algn="tl">
                    <a:srgbClr val="000000">
                      <a:alpha val="43137"/>
                    </a:srgbClr>
                  </a:outerShdw>
                </a:effectLst>
                <a:latin typeface="Segoe"/>
              </a:endParaRPr>
            </a:p>
          </p:txBody>
        </p:sp>
        <p:sp>
          <p:nvSpPr>
            <p:cNvPr id="64" name="Round Same Side Corner Rectangle 63"/>
            <p:cNvSpPr/>
            <p:nvPr/>
          </p:nvSpPr>
          <p:spPr>
            <a:xfrm rot="10800000" flipV="1">
              <a:off x="505283" y="2117669"/>
              <a:ext cx="4063433" cy="519761"/>
            </a:xfrm>
            <a:prstGeom prst="round2SameRect">
              <a:avLst/>
            </a:prstGeom>
            <a:gradFill flip="none" rotWithShape="1">
              <a:gsLst>
                <a:gs pos="0">
                  <a:schemeClr val="tx1">
                    <a:alpha val="0"/>
                  </a:schemeClr>
                </a:gs>
                <a:gs pos="100000">
                  <a:schemeClr val="bg1"/>
                </a:gs>
              </a:gsLst>
              <a:lin ang="0" scaled="1"/>
              <a:tileRect/>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prstMaterial="flat">
              <a:contourClr>
                <a:srgbClr val="00994B">
                  <a:satMod val="300000"/>
                </a:srgbClr>
              </a:contourClr>
            </a:sp3d>
          </p:spPr>
          <p:txBody>
            <a:bodyPr vert="horz" wrap="square" lIns="91436" tIns="45718" rIns="91436" bIns="45718" numCol="1" rtlCol="0" anchor="ctr" anchorCtr="0" compatLnSpc="1">
              <a:prstTxWarp prst="textNoShape">
                <a:avLst/>
              </a:prstTxWarp>
            </a:bodyPr>
            <a:lstStyle/>
            <a:p>
              <a:pPr marL="1421450" lvl="3" indent="-245409" algn="r" defTabSz="947358" fontAlgn="base">
                <a:lnSpc>
                  <a:spcPct val="90000"/>
                </a:lnSpc>
                <a:spcBef>
                  <a:spcPct val="0"/>
                </a:spcBef>
                <a:spcAft>
                  <a:spcPct val="0"/>
                </a:spcAft>
                <a:buClr>
                  <a:srgbClr val="DEF5FA"/>
                </a:buClr>
                <a:buSzPct val="95000"/>
                <a:tabLst>
                  <a:tab pos="440037" algn="l"/>
                </a:tabLst>
                <a:defRPr/>
              </a:pPr>
              <a:endParaRPr lang="en-US" kern="0" dirty="0">
                <a:gradFill>
                  <a:gsLst>
                    <a:gs pos="0">
                      <a:srgbClr val="FFFFFF"/>
                    </a:gs>
                    <a:gs pos="50000">
                      <a:srgbClr val="FFFFFF"/>
                    </a:gs>
                    <a:gs pos="100000">
                      <a:srgbClr val="FFFFFF"/>
                    </a:gs>
                  </a:gsLst>
                  <a:lin ang="5400000" scaled="0"/>
                </a:gradFill>
                <a:effectLst>
                  <a:outerShdw blurRad="38100" dist="38100" dir="2700000" algn="tl">
                    <a:srgbClr val="000000">
                      <a:alpha val="43137"/>
                    </a:srgbClr>
                  </a:outerShdw>
                </a:effectLst>
                <a:latin typeface="Segoe"/>
              </a:endParaRPr>
            </a:p>
          </p:txBody>
        </p:sp>
        <p:sp>
          <p:nvSpPr>
            <p:cNvPr id="13" name="Rectangle 12"/>
            <p:cNvSpPr/>
            <p:nvPr/>
          </p:nvSpPr>
          <p:spPr>
            <a:xfrm>
              <a:off x="706150" y="2087188"/>
              <a:ext cx="1909497" cy="584775"/>
            </a:xfrm>
            <a:prstGeom prst="rect">
              <a:avLst/>
            </a:prstGeom>
          </p:spPr>
          <p:txBody>
            <a:bodyPr wrap="none">
              <a:spAutoFit/>
            </a:bodyPr>
            <a:lstStyle/>
            <a:p>
              <a:pPr lvl="0"/>
              <a:r>
                <a:rPr lang="en-US" sz="4300" dirty="0">
                  <a:solidFill>
                    <a:srgbClr val="F15C44"/>
                  </a:solidFill>
                  <a:latin typeface="Franklin Gothic Heavy" pitchFamily="34" charset="0"/>
                </a:rPr>
                <a:t>IGNORE?</a:t>
              </a:r>
            </a:p>
          </p:txBody>
        </p:sp>
        <p:sp>
          <p:nvSpPr>
            <p:cNvPr id="69" name="Rectangle 68"/>
            <p:cNvSpPr/>
            <p:nvPr/>
          </p:nvSpPr>
          <p:spPr>
            <a:xfrm>
              <a:off x="706150" y="2756918"/>
              <a:ext cx="1758815" cy="584775"/>
            </a:xfrm>
            <a:prstGeom prst="rect">
              <a:avLst/>
            </a:prstGeom>
          </p:spPr>
          <p:txBody>
            <a:bodyPr wrap="none">
              <a:spAutoFit/>
            </a:bodyPr>
            <a:lstStyle/>
            <a:p>
              <a:pPr lvl="0"/>
              <a:r>
                <a:rPr lang="en-US" sz="4300" dirty="0">
                  <a:solidFill>
                    <a:srgbClr val="F15C44"/>
                  </a:solidFill>
                  <a:latin typeface="Franklin Gothic Heavy" pitchFamily="34" charset="0"/>
                </a:rPr>
                <a:t>RESIST?</a:t>
              </a:r>
            </a:p>
          </p:txBody>
        </p:sp>
      </p:grpSp>
      <p:grpSp>
        <p:nvGrpSpPr>
          <p:cNvPr id="3" name="Group 2"/>
          <p:cNvGrpSpPr/>
          <p:nvPr/>
        </p:nvGrpSpPr>
        <p:grpSpPr>
          <a:xfrm>
            <a:off x="6349522" y="2744644"/>
            <a:ext cx="5404507" cy="1691136"/>
            <a:chOff x="4773936" y="2058483"/>
            <a:chExt cx="4063433" cy="1268352"/>
          </a:xfrm>
        </p:grpSpPr>
        <p:sp>
          <p:nvSpPr>
            <p:cNvPr id="72" name="Round Same Side Corner Rectangle 71"/>
            <p:cNvSpPr/>
            <p:nvPr/>
          </p:nvSpPr>
          <p:spPr>
            <a:xfrm rot="10800000" flipH="1" flipV="1">
              <a:off x="4773936" y="2090989"/>
              <a:ext cx="4063433" cy="519761"/>
            </a:xfrm>
            <a:prstGeom prst="round2SameRect">
              <a:avLst/>
            </a:prstGeom>
            <a:gradFill flip="none" rotWithShape="1">
              <a:gsLst>
                <a:gs pos="0">
                  <a:schemeClr val="tx1">
                    <a:alpha val="0"/>
                  </a:schemeClr>
                </a:gs>
                <a:gs pos="52000">
                  <a:schemeClr val="bg2"/>
                </a:gs>
              </a:gsLst>
              <a:lin ang="0" scaled="1"/>
              <a:tileRect/>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prstMaterial="flat">
              <a:contourClr>
                <a:srgbClr val="00994B">
                  <a:satMod val="300000"/>
                </a:srgbClr>
              </a:contourClr>
            </a:sp3d>
          </p:spPr>
          <p:txBody>
            <a:bodyPr vert="horz" wrap="square" lIns="91436" tIns="45718" rIns="91436" bIns="45718" numCol="1" rtlCol="0" anchor="ctr" anchorCtr="0" compatLnSpc="1">
              <a:prstTxWarp prst="textNoShape">
                <a:avLst/>
              </a:prstTxWarp>
            </a:bodyPr>
            <a:lstStyle/>
            <a:p>
              <a:pPr marL="1421450" lvl="3" indent="-245409" algn="r" defTabSz="947358" fontAlgn="base">
                <a:lnSpc>
                  <a:spcPct val="90000"/>
                </a:lnSpc>
                <a:spcBef>
                  <a:spcPct val="0"/>
                </a:spcBef>
                <a:spcAft>
                  <a:spcPct val="0"/>
                </a:spcAft>
                <a:buClr>
                  <a:srgbClr val="DEF5FA"/>
                </a:buClr>
                <a:buSzPct val="95000"/>
                <a:tabLst>
                  <a:tab pos="440037" algn="l"/>
                </a:tabLst>
                <a:defRPr/>
              </a:pPr>
              <a:endParaRPr lang="en-US" kern="0" dirty="0">
                <a:gradFill>
                  <a:gsLst>
                    <a:gs pos="0">
                      <a:srgbClr val="FFFFFF"/>
                    </a:gs>
                    <a:gs pos="50000">
                      <a:srgbClr val="FFFFFF"/>
                    </a:gs>
                    <a:gs pos="100000">
                      <a:srgbClr val="FFFFFF"/>
                    </a:gs>
                  </a:gsLst>
                  <a:lin ang="5400000" scaled="0"/>
                </a:gradFill>
                <a:effectLst>
                  <a:outerShdw blurRad="38100" dist="38100" dir="2700000" algn="tl">
                    <a:srgbClr val="000000">
                      <a:alpha val="43137"/>
                    </a:srgbClr>
                  </a:outerShdw>
                </a:effectLst>
                <a:latin typeface="Segoe"/>
              </a:endParaRPr>
            </a:p>
          </p:txBody>
        </p:sp>
        <p:sp>
          <p:nvSpPr>
            <p:cNvPr id="63" name="Round Same Side Corner Rectangle 62"/>
            <p:cNvSpPr/>
            <p:nvPr/>
          </p:nvSpPr>
          <p:spPr>
            <a:xfrm rot="10800000" flipH="1">
              <a:off x="4773936" y="2774568"/>
              <a:ext cx="4063433" cy="519761"/>
            </a:xfrm>
            <a:prstGeom prst="round2SameRect">
              <a:avLst/>
            </a:prstGeom>
            <a:gradFill flip="none" rotWithShape="1">
              <a:gsLst>
                <a:gs pos="0">
                  <a:schemeClr val="tx1">
                    <a:alpha val="0"/>
                  </a:schemeClr>
                </a:gs>
                <a:gs pos="52000">
                  <a:schemeClr val="bg2"/>
                </a:gs>
              </a:gsLst>
              <a:lin ang="0" scaled="1"/>
              <a:tileRect/>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prstMaterial="flat">
              <a:contourClr>
                <a:srgbClr val="00994B">
                  <a:satMod val="300000"/>
                </a:srgbClr>
              </a:contourClr>
            </a:sp3d>
          </p:spPr>
          <p:txBody>
            <a:bodyPr vert="horz" wrap="square" lIns="91436" tIns="45718" rIns="91436" bIns="45718" numCol="1" rtlCol="0" anchor="ctr" anchorCtr="0" compatLnSpc="1">
              <a:prstTxWarp prst="textNoShape">
                <a:avLst/>
              </a:prstTxWarp>
            </a:bodyPr>
            <a:lstStyle/>
            <a:p>
              <a:pPr marL="1421450" lvl="3" indent="-245409" algn="r" defTabSz="947358" fontAlgn="base">
                <a:lnSpc>
                  <a:spcPct val="90000"/>
                </a:lnSpc>
                <a:spcBef>
                  <a:spcPct val="0"/>
                </a:spcBef>
                <a:spcAft>
                  <a:spcPct val="0"/>
                </a:spcAft>
                <a:buClr>
                  <a:srgbClr val="DEF5FA"/>
                </a:buClr>
                <a:buSzPct val="95000"/>
                <a:tabLst>
                  <a:tab pos="440037" algn="l"/>
                </a:tabLst>
                <a:defRPr/>
              </a:pPr>
              <a:endParaRPr lang="en-US" kern="0" dirty="0">
                <a:gradFill>
                  <a:gsLst>
                    <a:gs pos="0">
                      <a:srgbClr val="FFFFFF"/>
                    </a:gs>
                    <a:gs pos="50000">
                      <a:srgbClr val="FFFFFF"/>
                    </a:gs>
                    <a:gs pos="100000">
                      <a:srgbClr val="FFFFFF"/>
                    </a:gs>
                  </a:gsLst>
                  <a:lin ang="5400000" scaled="0"/>
                </a:gradFill>
                <a:effectLst>
                  <a:outerShdw blurRad="38100" dist="38100" dir="2700000" algn="tl">
                    <a:srgbClr val="000000">
                      <a:alpha val="43137"/>
                    </a:srgbClr>
                  </a:outerShdw>
                </a:effectLst>
                <a:latin typeface="Segoe"/>
              </a:endParaRPr>
            </a:p>
          </p:txBody>
        </p:sp>
        <p:sp>
          <p:nvSpPr>
            <p:cNvPr id="70" name="Rectangle 69"/>
            <p:cNvSpPr/>
            <p:nvPr/>
          </p:nvSpPr>
          <p:spPr>
            <a:xfrm>
              <a:off x="6511149" y="2058483"/>
              <a:ext cx="2066400" cy="584775"/>
            </a:xfrm>
            <a:prstGeom prst="rect">
              <a:avLst/>
            </a:prstGeom>
          </p:spPr>
          <p:txBody>
            <a:bodyPr wrap="none">
              <a:spAutoFit/>
            </a:bodyPr>
            <a:lstStyle/>
            <a:p>
              <a:pPr lvl="0" algn="r"/>
              <a:r>
                <a:rPr lang="en-US" sz="4300" dirty="0">
                  <a:solidFill>
                    <a:srgbClr val="00B050"/>
                  </a:solidFill>
                  <a:latin typeface="Franklin Gothic Heavy" pitchFamily="34" charset="0"/>
                </a:rPr>
                <a:t>EMBRACE</a:t>
              </a:r>
            </a:p>
          </p:txBody>
        </p:sp>
        <p:sp>
          <p:nvSpPr>
            <p:cNvPr id="71" name="Rectangle 70"/>
            <p:cNvSpPr/>
            <p:nvPr/>
          </p:nvSpPr>
          <p:spPr>
            <a:xfrm>
              <a:off x="6376882" y="2742060"/>
              <a:ext cx="2200667" cy="584775"/>
            </a:xfrm>
            <a:prstGeom prst="rect">
              <a:avLst/>
            </a:prstGeom>
          </p:spPr>
          <p:txBody>
            <a:bodyPr wrap="none">
              <a:spAutoFit/>
            </a:bodyPr>
            <a:lstStyle/>
            <a:p>
              <a:pPr lvl="0" algn="r"/>
              <a:r>
                <a:rPr lang="en-US" sz="4300" dirty="0">
                  <a:solidFill>
                    <a:srgbClr val="00B050"/>
                  </a:solidFill>
                  <a:latin typeface="Franklin Gothic Heavy" pitchFamily="34" charset="0"/>
                </a:rPr>
                <a:t>EMPOWER</a:t>
              </a:r>
            </a:p>
          </p:txBody>
        </p:sp>
      </p:grpSp>
      <p:cxnSp>
        <p:nvCxnSpPr>
          <p:cNvPr id="7" name="Straight Connector 6"/>
          <p:cNvCxnSpPr/>
          <p:nvPr/>
        </p:nvCxnSpPr>
        <p:spPr>
          <a:xfrm flipV="1">
            <a:off x="6283616" y="1307820"/>
            <a:ext cx="2275737" cy="668217"/>
          </a:xfrm>
          <a:prstGeom prst="line">
            <a:avLst/>
          </a:prstGeom>
          <a:ln>
            <a:solidFill>
              <a:schemeClr val="bg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2382911" y="-1119233"/>
            <a:ext cx="7070213" cy="7999861"/>
            <a:chOff x="1791601" y="-839425"/>
            <a:chExt cx="5315811" cy="5999896"/>
          </a:xfrm>
        </p:grpSpPr>
        <p:grpSp>
          <p:nvGrpSpPr>
            <p:cNvPr id="5" name="Group 4"/>
            <p:cNvGrpSpPr/>
            <p:nvPr/>
          </p:nvGrpSpPr>
          <p:grpSpPr>
            <a:xfrm>
              <a:off x="1791601" y="-839425"/>
              <a:ext cx="5315811" cy="5999896"/>
              <a:chOff x="1791601" y="-839425"/>
              <a:chExt cx="5315811" cy="5999896"/>
            </a:xfrm>
          </p:grpSpPr>
          <p:grpSp>
            <p:nvGrpSpPr>
              <p:cNvPr id="2" name="Group 1"/>
              <p:cNvGrpSpPr/>
              <p:nvPr/>
            </p:nvGrpSpPr>
            <p:grpSpPr>
              <a:xfrm>
                <a:off x="1791601" y="-839425"/>
                <a:ext cx="5315811" cy="5999896"/>
                <a:chOff x="1791600" y="-839425"/>
                <a:chExt cx="5315811" cy="5999896"/>
              </a:xfrm>
            </p:grpSpPr>
            <p:pic>
              <p:nvPicPr>
                <p:cNvPr id="5129" name="Picture 9" descr="C:\Users\v-junyo.REDMOND\Documents\Documents\Microsoft Corp\DesignTools\Brand Photos\iStock_000003470565Small.jpg"/>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ackgroundRemoval t="10714" b="100000" l="5323" r="97097">
                              <a14:foregroundMark x1="15000" y1="38000" x2="15000" y2="38000"/>
                              <a14:foregroundMark x1="15484" y1="38429" x2="45645" y2="47857"/>
                              <a14:foregroundMark x1="54839" y1="38429" x2="87742" y2="29857"/>
                              <a14:foregroundMark x1="90645" y1="25143" x2="88226" y2="29714"/>
                              <a14:foregroundMark x1="87742" y1="29857" x2="70968" y2="34143"/>
                              <a14:foregroundMark x1="88065" y1="30000" x2="69677" y2="34286"/>
                              <a14:foregroundMark x1="54355" y1="38571" x2="76935" y2="32714"/>
                              <a14:foregroundMark x1="52097" y1="31429" x2="87581" y2="21571"/>
                            </a14:backgroundRemoval>
                          </a14:imgEffect>
                        </a14:imgLayer>
                      </a14:imgProps>
                    </a:ext>
                    <a:ext uri="{28A0092B-C50C-407E-A947-70E740481C1C}">
                      <a14:useLocalDpi xmlns:a14="http://schemas.microsoft.com/office/drawing/2010/main"/>
                    </a:ext>
                  </a:extLst>
                </a:blip>
                <a:srcRect/>
                <a:stretch/>
              </p:blipFill>
              <p:spPr bwMode="auto">
                <a:xfrm>
                  <a:off x="1791600" y="-839425"/>
                  <a:ext cx="5315811" cy="5999896"/>
                </a:xfrm>
                <a:prstGeom prst="rect">
                  <a:avLst/>
                </a:prstGeom>
                <a:noFill/>
                <a:extLst>
                  <a:ext uri="{909E8E84-426E-40DD-AFC4-6F175D3DCCD1}">
                    <a14:hiddenFill xmlns:a14="http://schemas.microsoft.com/office/drawing/2010/main">
                      <a:solidFill>
                        <a:srgbClr val="FFFFFF"/>
                      </a:solidFill>
                    </a14:hiddenFill>
                  </a:ext>
                </a:extLst>
              </p:spPr>
            </p:pic>
            <p:sp>
              <p:nvSpPr>
                <p:cNvPr id="80" name="TextBox 79"/>
                <p:cNvSpPr txBox="1"/>
                <p:nvPr/>
              </p:nvSpPr>
              <p:spPr>
                <a:xfrm>
                  <a:off x="5253132" y="783975"/>
                  <a:ext cx="592589" cy="438581"/>
                </a:xfrm>
                <a:prstGeom prst="rect">
                  <a:avLst/>
                </a:prstGeom>
                <a:noFill/>
                <a:scene3d>
                  <a:camera prst="perspectiveHeroicExtremeRightFacing">
                    <a:rot lat="1086547" lon="19564225" rev="181774"/>
                  </a:camera>
                  <a:lightRig rig="threePt" dir="t"/>
                </a:scene3d>
              </p:spPr>
              <p:txBody>
                <a:bodyPr wrap="none" rtlCol="0">
                  <a:spAutoFit/>
                </a:bodyPr>
                <a:lstStyle/>
                <a:p>
                  <a:r>
                    <a:rPr lang="en-US" sz="3200" b="1" dirty="0">
                      <a:solidFill>
                        <a:srgbClr val="F15C44"/>
                      </a:solidFill>
                    </a:rPr>
                    <a:t>YES</a:t>
                  </a:r>
                </a:p>
              </p:txBody>
            </p:sp>
          </p:grpSp>
          <p:sp>
            <p:nvSpPr>
              <p:cNvPr id="19" name="TextBox 18"/>
              <p:cNvSpPr txBox="1"/>
              <p:nvPr/>
            </p:nvSpPr>
            <p:spPr>
              <a:xfrm>
                <a:off x="3200401" y="1167594"/>
                <a:ext cx="317217" cy="530915"/>
              </a:xfrm>
              <a:prstGeom prst="rect">
                <a:avLst/>
              </a:prstGeom>
              <a:noFill/>
              <a:scene3d>
                <a:camera prst="isometricOffAxis2Left">
                  <a:rot lat="1971512" lon="1202676" rev="21405630"/>
                </a:camera>
                <a:lightRig rig="threePt" dir="t"/>
              </a:scene3d>
            </p:spPr>
            <p:txBody>
              <a:bodyPr wrap="none" rtlCol="0">
                <a:spAutoFit/>
              </a:bodyPr>
              <a:lstStyle/>
              <a:p>
                <a:r>
                  <a:rPr lang="en-US" sz="4000" b="1" dirty="0"/>
                  <a:t>?</a:t>
                </a:r>
              </a:p>
            </p:txBody>
          </p:sp>
        </p:grpSp>
        <p:cxnSp>
          <p:nvCxnSpPr>
            <p:cNvPr id="21" name="Straight Connector 20"/>
            <p:cNvCxnSpPr/>
            <p:nvPr/>
          </p:nvCxnSpPr>
          <p:spPr>
            <a:xfrm flipV="1">
              <a:off x="4735286" y="981448"/>
              <a:ext cx="1711036" cy="501163"/>
            </a:xfrm>
            <a:prstGeom prst="line">
              <a:avLst/>
            </a:prstGeom>
            <a:ln>
              <a:solidFill>
                <a:schemeClr val="bg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1" name="Rectangle 40"/>
          <p:cNvSpPr/>
          <p:nvPr/>
        </p:nvSpPr>
        <p:spPr>
          <a:xfrm>
            <a:off x="-8731" y="5013194"/>
            <a:ext cx="12170572" cy="1811809"/>
          </a:xfrm>
          <a:prstGeom prst="rect">
            <a:avLst/>
          </a:prstGeom>
          <a:solidFill>
            <a:srgbClr val="292934">
              <a:alpha val="3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496" tIns="60748" rIns="121496" bIns="60748" rtlCol="0" anchor="ctr"/>
          <a:lstStyle/>
          <a:p>
            <a:pPr algn="ctr"/>
            <a:endParaRPr lang="en-US"/>
          </a:p>
        </p:txBody>
      </p:sp>
      <p:sp>
        <p:nvSpPr>
          <p:cNvPr id="47" name="Rectangle 46"/>
          <p:cNvSpPr/>
          <p:nvPr/>
        </p:nvSpPr>
        <p:spPr>
          <a:xfrm>
            <a:off x="254036" y="5301209"/>
            <a:ext cx="9017291" cy="1231107"/>
          </a:xfrm>
          <a:prstGeom prst="rect">
            <a:avLst/>
          </a:prstGeom>
        </p:spPr>
        <p:txBody>
          <a:bodyPr wrap="none" lIns="121496" tIns="60748" rIns="121496" bIns="60748">
            <a:spAutoFit/>
          </a:bodyPr>
          <a:lstStyle/>
          <a:p>
            <a:r>
              <a:rPr lang="en-US" sz="7200" dirty="0">
                <a:solidFill>
                  <a:schemeClr val="bg1"/>
                </a:solidFill>
                <a:latin typeface="Franklin Gothic Heavy" pitchFamily="34" charset="0"/>
              </a:rPr>
              <a:t>WHAT WILL YOU DO?</a:t>
            </a:r>
            <a:endParaRPr lang="en-US" sz="7200" dirty="0">
              <a:solidFill>
                <a:schemeClr val="bg1"/>
              </a:solidFill>
            </a:endParaRPr>
          </a:p>
        </p:txBody>
      </p:sp>
      <p:sp>
        <p:nvSpPr>
          <p:cNvPr id="58" name="Rectangle 57"/>
          <p:cNvSpPr/>
          <p:nvPr/>
        </p:nvSpPr>
        <p:spPr>
          <a:xfrm>
            <a:off x="0" y="6747609"/>
            <a:ext cx="12161838" cy="133019"/>
          </a:xfrm>
          <a:prstGeom prst="rect">
            <a:avLst/>
          </a:prstGeom>
          <a:solidFill>
            <a:srgbClr val="D2533C"/>
          </a:solidFill>
          <a:ln w="25400" cap="flat" cmpd="sng" algn="ctr">
            <a:noFill/>
            <a:prstDash val="solid"/>
          </a:ln>
          <a:effectLst/>
        </p:spPr>
        <p:txBody>
          <a:bodyPr lIns="121496" tIns="60748" rIns="121496" bIns="60748" rtlCol="0" anchor="ctr"/>
          <a:lstStyle/>
          <a:p>
            <a:pPr algn="ctr" defTabSz="1214888">
              <a:defRPr/>
            </a:pPr>
            <a:endParaRPr lang="en-US" kern="0">
              <a:solidFill>
                <a:srgbClr val="FFFFFF"/>
              </a:solidFill>
              <a:latin typeface="Franklin Gothic Book"/>
            </a:endParaRPr>
          </a:p>
        </p:txBody>
      </p:sp>
    </p:spTree>
    <p:extLst>
      <p:ext uri="{BB962C8B-B14F-4D97-AF65-F5344CB8AC3E}">
        <p14:creationId xmlns:p14="http://schemas.microsoft.com/office/powerpoint/2010/main" val="3583026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14:presetBounceEnd="40000">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14:bounceEnd="40000">
                                          <p:cBhvr additive="base">
                                            <p:cTn id="13"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6743" y="4065092"/>
            <a:ext cx="11478832" cy="1362075"/>
          </a:xfrm>
        </p:spPr>
        <p:txBody>
          <a:bodyPr>
            <a:noAutofit/>
          </a:bodyPr>
          <a:lstStyle/>
          <a:p>
            <a:pPr lvl="0"/>
            <a:r>
              <a:rPr lang="en-AU" sz="4400" dirty="0"/>
              <a:t>Unleashing the Power of </a:t>
            </a:r>
            <a:r>
              <a:rPr lang="en-AU" sz="4400" dirty="0" err="1"/>
              <a:t>Consumerization</a:t>
            </a:r>
            <a:r>
              <a:rPr lang="en-AU" sz="4400" dirty="0"/>
              <a:t>: How We Can Help</a:t>
            </a:r>
          </a:p>
        </p:txBody>
      </p:sp>
      <p:sp>
        <p:nvSpPr>
          <p:cNvPr id="6" name="Title 1"/>
          <p:cNvSpPr txBox="1">
            <a:spLocks/>
          </p:cNvSpPr>
          <p:nvPr/>
        </p:nvSpPr>
        <p:spPr>
          <a:xfrm>
            <a:off x="444501" y="447368"/>
            <a:ext cx="4795402" cy="338555"/>
          </a:xfrm>
          <a:prstGeom prst="rect">
            <a:avLst/>
          </a:prstGeom>
        </p:spPr>
        <p:txBody>
          <a:bodyPr vert="horz" wrap="square" lIns="0" tIns="0" rIns="0" bIns="0" rtlCol="0" anchor="t">
            <a:spAutoFit/>
          </a:bodyPr>
          <a:lstStyle/>
          <a:p>
            <a:pPr defTabSz="1217035">
              <a:lnSpc>
                <a:spcPct val="90000"/>
              </a:lnSpc>
              <a:spcBef>
                <a:spcPct val="0"/>
              </a:spcBef>
              <a:defRPr/>
            </a:pPr>
            <a:r>
              <a:rPr lang="en-US" sz="2400" b="1" kern="600" spc="53" dirty="0">
                <a:ln w="3175">
                  <a:noFill/>
                </a:ln>
                <a:solidFill>
                  <a:srgbClr val="FFFFFF"/>
                </a:solidFill>
                <a:cs typeface="Arial" charset="0"/>
              </a:rPr>
              <a:t>SESSION CODE: </a:t>
            </a:r>
            <a:r>
              <a:rPr lang="en-US" sz="2400" b="1" kern="600" spc="53" dirty="0" smtClean="0">
                <a:ln w="3175">
                  <a:noFill/>
                </a:ln>
                <a:solidFill>
                  <a:srgbClr val="FFFFFF"/>
                </a:solidFill>
                <a:cs typeface="Arial" charset="0"/>
              </a:rPr>
              <a:t>CLI312</a:t>
            </a:r>
            <a:endParaRPr lang="en-US" sz="2400" b="1" kern="600" spc="53" dirty="0">
              <a:ln w="3175">
                <a:noFill/>
              </a:ln>
              <a:solidFill>
                <a:srgbClr val="FFFFFF"/>
              </a:solidFill>
              <a:cs typeface="Arial" charset="0"/>
            </a:endParaRPr>
          </a:p>
        </p:txBody>
      </p:sp>
      <p:sp>
        <p:nvSpPr>
          <p:cNvPr id="5" name="Footer Placeholder 4"/>
          <p:cNvSpPr>
            <a:spLocks noGrp="1"/>
          </p:cNvSpPr>
          <p:nvPr>
            <p:ph type="ftr" sz="quarter" idx="4294967295"/>
          </p:nvPr>
        </p:nvSpPr>
        <p:spPr>
          <a:xfrm>
            <a:off x="7905196" y="6356352"/>
            <a:ext cx="3851249" cy="365125"/>
          </a:xfrm>
        </p:spPr>
        <p:txBody>
          <a:bodyPr/>
          <a:lstStyle/>
          <a:p>
            <a:r>
              <a:rPr lang="en-AU" smtClean="0">
                <a:solidFill>
                  <a:srgbClr val="FFFFFF"/>
                </a:solidFill>
              </a:rPr>
              <a:t>(c) 2011 Microsoft. All rights reserved.</a:t>
            </a:r>
            <a:endParaRPr lang="en-AU" dirty="0">
              <a:solidFill>
                <a:srgbClr val="FFFFFF"/>
              </a:solidFill>
            </a:endParaRPr>
          </a:p>
        </p:txBody>
      </p:sp>
      <p:sp>
        <p:nvSpPr>
          <p:cNvPr id="7" name="Text Placeholder 2"/>
          <p:cNvSpPr txBox="1">
            <a:spLocks/>
          </p:cNvSpPr>
          <p:nvPr/>
        </p:nvSpPr>
        <p:spPr>
          <a:xfrm>
            <a:off x="536303" y="2564904"/>
            <a:ext cx="2455921" cy="1212155"/>
          </a:xfrm>
          <a:prstGeom prst="rect">
            <a:avLst/>
          </a:prstGeom>
        </p:spPr>
        <p:txBody>
          <a:bodyPr vert="horz" lIns="121725" tIns="60862" rIns="121725" bIns="60862" rtlCol="0" anchor="b">
            <a:normAutofit fontScale="77500" lnSpcReduction="20000"/>
          </a:bodyPr>
          <a:lstStyle>
            <a:lvl1pPr marL="0" indent="0" algn="l" defTabSz="1217249" rtl="0" eaLnBrk="1" latinLnBrk="0" hangingPunct="1">
              <a:spcBef>
                <a:spcPct val="20000"/>
              </a:spcBef>
              <a:buClr>
                <a:srgbClr val="03C2F1"/>
              </a:buClr>
              <a:buFont typeface="Segoe UI" pitchFamily="34" charset="0"/>
              <a:buNone/>
              <a:defRPr sz="2700" kern="1200">
                <a:solidFill>
                  <a:schemeClr val="bg1"/>
                </a:solidFill>
                <a:latin typeface="Segoe UI" pitchFamily="34" charset="0"/>
                <a:ea typeface="Segoe UI" pitchFamily="34" charset="0"/>
                <a:cs typeface="Segoe UI" pitchFamily="34" charset="0"/>
              </a:defRPr>
            </a:lvl1pPr>
            <a:lvl2pPr marL="608625" indent="0" algn="l" defTabSz="1217249" rtl="0" eaLnBrk="1" latinLnBrk="0" hangingPunct="1">
              <a:spcBef>
                <a:spcPct val="20000"/>
              </a:spcBef>
              <a:buClr>
                <a:srgbClr val="03C2F1"/>
              </a:buClr>
              <a:buFont typeface="Arial" pitchFamily="34" charset="0"/>
              <a:buNone/>
              <a:defRPr sz="2400" kern="1200">
                <a:solidFill>
                  <a:schemeClr val="tx1">
                    <a:tint val="75000"/>
                  </a:schemeClr>
                </a:solidFill>
                <a:latin typeface="Segoe UI" pitchFamily="34" charset="0"/>
                <a:ea typeface="Segoe UI" pitchFamily="34" charset="0"/>
                <a:cs typeface="Segoe UI" pitchFamily="34" charset="0"/>
              </a:defRPr>
            </a:lvl2pPr>
            <a:lvl3pPr marL="1217249" indent="0" algn="l" defTabSz="1217249" rtl="0" eaLnBrk="1" latinLnBrk="0" hangingPunct="1">
              <a:spcBef>
                <a:spcPct val="20000"/>
              </a:spcBef>
              <a:buClr>
                <a:srgbClr val="03C2F1"/>
              </a:buClr>
              <a:buFont typeface="Arial" pitchFamily="34" charset="0"/>
              <a:buNone/>
              <a:defRPr sz="2100" kern="1200">
                <a:solidFill>
                  <a:schemeClr val="tx1">
                    <a:tint val="75000"/>
                  </a:schemeClr>
                </a:solidFill>
                <a:latin typeface="Segoe UI" pitchFamily="34" charset="0"/>
                <a:ea typeface="Segoe UI" pitchFamily="34" charset="0"/>
                <a:cs typeface="Segoe UI" pitchFamily="34" charset="0"/>
              </a:defRPr>
            </a:lvl3pPr>
            <a:lvl4pPr marL="1825874" indent="0" algn="l" defTabSz="1217249" rtl="0" eaLnBrk="1" latinLnBrk="0" hangingPunct="1">
              <a:spcBef>
                <a:spcPct val="20000"/>
              </a:spcBef>
              <a:buClr>
                <a:srgbClr val="03C2F1"/>
              </a:buClr>
              <a:buFont typeface="Arial" pitchFamily="34" charset="0"/>
              <a:buNone/>
              <a:defRPr sz="1900" kern="1200">
                <a:solidFill>
                  <a:schemeClr val="tx1">
                    <a:tint val="75000"/>
                  </a:schemeClr>
                </a:solidFill>
                <a:latin typeface="Segoe UI" pitchFamily="34" charset="0"/>
                <a:ea typeface="Segoe UI" pitchFamily="34" charset="0"/>
                <a:cs typeface="Segoe UI" pitchFamily="34" charset="0"/>
              </a:defRPr>
            </a:lvl4pPr>
            <a:lvl5pPr marL="2434499" indent="0" algn="l" defTabSz="1217249" rtl="0" eaLnBrk="1" latinLnBrk="0" hangingPunct="1">
              <a:spcBef>
                <a:spcPct val="20000"/>
              </a:spcBef>
              <a:buClr>
                <a:srgbClr val="03C2F1"/>
              </a:buClr>
              <a:buFont typeface="Arial" pitchFamily="34" charset="0"/>
              <a:buNone/>
              <a:defRPr sz="1900" kern="1200">
                <a:solidFill>
                  <a:schemeClr val="tx1">
                    <a:tint val="75000"/>
                  </a:schemeClr>
                </a:solidFill>
                <a:latin typeface="Segoe UI" pitchFamily="34" charset="0"/>
                <a:ea typeface="Segoe UI" pitchFamily="34" charset="0"/>
                <a:cs typeface="Segoe UI" pitchFamily="34" charset="0"/>
              </a:defRPr>
            </a:lvl5pPr>
            <a:lvl6pPr marL="3043123" indent="0" algn="l" defTabSz="1217249" rtl="0" eaLnBrk="1" latinLnBrk="0" hangingPunct="1">
              <a:spcBef>
                <a:spcPct val="20000"/>
              </a:spcBef>
              <a:buFont typeface="Arial" pitchFamily="34" charset="0"/>
              <a:buNone/>
              <a:defRPr sz="1900" kern="1200">
                <a:solidFill>
                  <a:schemeClr val="tx1">
                    <a:tint val="75000"/>
                  </a:schemeClr>
                </a:solidFill>
                <a:latin typeface="+mn-lt"/>
                <a:ea typeface="+mn-ea"/>
                <a:cs typeface="+mn-cs"/>
              </a:defRPr>
            </a:lvl6pPr>
            <a:lvl7pPr marL="3651748" indent="0" algn="l" defTabSz="1217249" rtl="0" eaLnBrk="1" latinLnBrk="0" hangingPunct="1">
              <a:spcBef>
                <a:spcPct val="20000"/>
              </a:spcBef>
              <a:buFont typeface="Arial" pitchFamily="34" charset="0"/>
              <a:buNone/>
              <a:defRPr sz="1900" kern="1200">
                <a:solidFill>
                  <a:schemeClr val="tx1">
                    <a:tint val="75000"/>
                  </a:schemeClr>
                </a:solidFill>
                <a:latin typeface="+mn-lt"/>
                <a:ea typeface="+mn-ea"/>
                <a:cs typeface="+mn-cs"/>
              </a:defRPr>
            </a:lvl7pPr>
            <a:lvl8pPr marL="4260372" indent="0" algn="l" defTabSz="1217249" rtl="0" eaLnBrk="1" latinLnBrk="0" hangingPunct="1">
              <a:spcBef>
                <a:spcPct val="20000"/>
              </a:spcBef>
              <a:buFont typeface="Arial" pitchFamily="34" charset="0"/>
              <a:buNone/>
              <a:defRPr sz="1900" kern="1200">
                <a:solidFill>
                  <a:schemeClr val="tx1">
                    <a:tint val="75000"/>
                  </a:schemeClr>
                </a:solidFill>
                <a:latin typeface="+mn-lt"/>
                <a:ea typeface="+mn-ea"/>
                <a:cs typeface="+mn-cs"/>
              </a:defRPr>
            </a:lvl8pPr>
            <a:lvl9pPr marL="4868997" indent="0" algn="l" defTabSz="1217249" rtl="0" eaLnBrk="1" latinLnBrk="0" hangingPunct="1">
              <a:spcBef>
                <a:spcPct val="20000"/>
              </a:spcBef>
              <a:buFont typeface="Arial" pitchFamily="34" charset="0"/>
              <a:buNone/>
              <a:defRPr sz="1900" kern="1200">
                <a:solidFill>
                  <a:schemeClr val="tx1">
                    <a:tint val="75000"/>
                  </a:schemeClr>
                </a:solidFill>
                <a:latin typeface="+mn-lt"/>
                <a:ea typeface="+mn-ea"/>
                <a:cs typeface="+mn-cs"/>
              </a:defRPr>
            </a:lvl9pPr>
          </a:lstStyle>
          <a:p>
            <a:pPr>
              <a:defRPr/>
            </a:pPr>
            <a:r>
              <a:rPr lang="en-US" dirty="0" smtClean="0"/>
              <a:t>Matthew </a:t>
            </a:r>
            <a:r>
              <a:rPr lang="en-US" dirty="0" err="1" smtClean="0"/>
              <a:t>Furse</a:t>
            </a:r>
            <a:endParaRPr lang="en-US" dirty="0" smtClean="0"/>
          </a:p>
          <a:p>
            <a:pPr>
              <a:defRPr/>
            </a:pPr>
            <a:r>
              <a:rPr lang="en-US" dirty="0" smtClean="0"/>
              <a:t>Desktop Specialist</a:t>
            </a:r>
          </a:p>
          <a:p>
            <a:pPr>
              <a:defRPr/>
            </a:pPr>
            <a:r>
              <a:rPr lang="en-US" dirty="0" smtClean="0"/>
              <a:t>Microsoft</a:t>
            </a:r>
          </a:p>
        </p:txBody>
      </p:sp>
      <p:sp>
        <p:nvSpPr>
          <p:cNvPr id="8" name="Text Placeholder 2"/>
          <p:cNvSpPr txBox="1">
            <a:spLocks/>
          </p:cNvSpPr>
          <p:nvPr/>
        </p:nvSpPr>
        <p:spPr>
          <a:xfrm>
            <a:off x="3064230" y="2564904"/>
            <a:ext cx="3960441" cy="1212155"/>
          </a:xfrm>
          <a:prstGeom prst="rect">
            <a:avLst/>
          </a:prstGeom>
        </p:spPr>
        <p:txBody>
          <a:bodyPr vert="horz" lIns="91271" tIns="45632" rIns="91271" bIns="45632" rtlCol="0" anchor="b">
            <a:normAutofit/>
          </a:bodyPr>
          <a:lstStyle>
            <a:lvl1pPr marL="0" indent="0" algn="l" defTabSz="914400" rtl="0" eaLnBrk="1" latinLnBrk="0" hangingPunct="1">
              <a:spcBef>
                <a:spcPct val="20000"/>
              </a:spcBef>
              <a:buClr>
                <a:srgbClr val="03C2F1"/>
              </a:buClr>
              <a:buFont typeface="Segoe UI" pitchFamily="34" charset="0"/>
              <a:buNone/>
              <a:defRPr sz="2000" kern="1200">
                <a:solidFill>
                  <a:schemeClr val="bg1"/>
                </a:solidFill>
                <a:latin typeface="Segoe UI" pitchFamily="34" charset="0"/>
                <a:ea typeface="Segoe UI" pitchFamily="34" charset="0"/>
                <a:cs typeface="Segoe UI" pitchFamily="34" charset="0"/>
              </a:defRPr>
            </a:lvl1pPr>
            <a:lvl2pPr marL="457200" indent="0" algn="l" defTabSz="914400" rtl="0" eaLnBrk="1" latinLnBrk="0" hangingPunct="1">
              <a:spcBef>
                <a:spcPct val="20000"/>
              </a:spcBef>
              <a:buClr>
                <a:srgbClr val="03C2F1"/>
              </a:buClr>
              <a:buFont typeface="Arial" pitchFamily="34" charset="0"/>
              <a:buNone/>
              <a:defRPr sz="1800" kern="1200">
                <a:solidFill>
                  <a:schemeClr val="tx1">
                    <a:tint val="75000"/>
                  </a:schemeClr>
                </a:solidFill>
                <a:latin typeface="Segoe UI" pitchFamily="34" charset="0"/>
                <a:ea typeface="Segoe UI" pitchFamily="34" charset="0"/>
                <a:cs typeface="Segoe UI" pitchFamily="34" charset="0"/>
              </a:defRPr>
            </a:lvl2pPr>
            <a:lvl3pPr marL="914400" indent="0" algn="l" defTabSz="914400" rtl="0" eaLnBrk="1" latinLnBrk="0" hangingPunct="1">
              <a:spcBef>
                <a:spcPct val="20000"/>
              </a:spcBef>
              <a:buClr>
                <a:srgbClr val="03C2F1"/>
              </a:buClr>
              <a:buFont typeface="Arial" pitchFamily="34" charset="0"/>
              <a:buNone/>
              <a:defRPr sz="1600" kern="1200">
                <a:solidFill>
                  <a:schemeClr val="tx1">
                    <a:tint val="75000"/>
                  </a:schemeClr>
                </a:solidFill>
                <a:latin typeface="Segoe UI" pitchFamily="34" charset="0"/>
                <a:ea typeface="Segoe UI" pitchFamily="34" charset="0"/>
                <a:cs typeface="Segoe UI" pitchFamily="34" charset="0"/>
              </a:defRPr>
            </a:lvl3pPr>
            <a:lvl4pPr marL="1371600" indent="0" algn="l" defTabSz="914400" rtl="0" eaLnBrk="1" latinLnBrk="0" hangingPunct="1">
              <a:spcBef>
                <a:spcPct val="20000"/>
              </a:spcBef>
              <a:buClr>
                <a:srgbClr val="03C2F1"/>
              </a:buClr>
              <a:buFont typeface="Arial" pitchFamily="34" charset="0"/>
              <a:buNone/>
              <a:defRPr sz="1400" kern="1200">
                <a:solidFill>
                  <a:schemeClr val="tx1">
                    <a:tint val="75000"/>
                  </a:schemeClr>
                </a:solidFill>
                <a:latin typeface="Segoe UI" pitchFamily="34" charset="0"/>
                <a:ea typeface="Segoe UI" pitchFamily="34" charset="0"/>
                <a:cs typeface="Segoe UI" pitchFamily="34" charset="0"/>
              </a:defRPr>
            </a:lvl4pPr>
            <a:lvl5pPr marL="1828800" indent="0" algn="l" defTabSz="914400" rtl="0" eaLnBrk="1" latinLnBrk="0" hangingPunct="1">
              <a:spcBef>
                <a:spcPct val="20000"/>
              </a:spcBef>
              <a:buClr>
                <a:srgbClr val="03C2F1"/>
              </a:buClr>
              <a:buFont typeface="Arial" pitchFamily="34" charset="0"/>
              <a:buNone/>
              <a:defRPr sz="1400" kern="1200">
                <a:solidFill>
                  <a:schemeClr val="tx1">
                    <a:tint val="75000"/>
                  </a:schemeClr>
                </a:solidFill>
                <a:latin typeface="Segoe UI" pitchFamily="34" charset="0"/>
                <a:ea typeface="Segoe UI" pitchFamily="34" charset="0"/>
                <a:cs typeface="Segoe UI" pitchFamily="34" charset="0"/>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defRPr/>
            </a:pPr>
            <a:r>
              <a:rPr lang="en-US" dirty="0" smtClean="0"/>
              <a:t>Leon Booth</a:t>
            </a:r>
          </a:p>
          <a:p>
            <a:pPr>
              <a:defRPr/>
            </a:pPr>
            <a:r>
              <a:rPr lang="en-US" dirty="0" smtClean="0"/>
              <a:t>Desktop Virtualization Specialist</a:t>
            </a:r>
          </a:p>
          <a:p>
            <a:pPr>
              <a:defRPr/>
            </a:pPr>
            <a:r>
              <a:rPr lang="en-US" dirty="0" smtClean="0"/>
              <a:t>Microsoft</a:t>
            </a:r>
          </a:p>
        </p:txBody>
      </p:sp>
    </p:spTree>
    <p:extLst>
      <p:ext uri="{BB962C8B-B14F-4D97-AF65-F5344CB8AC3E}">
        <p14:creationId xmlns:p14="http://schemas.microsoft.com/office/powerpoint/2010/main" val="29282754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6743" y="4065092"/>
            <a:ext cx="11478832" cy="1362075"/>
          </a:xfrm>
        </p:spPr>
        <p:txBody>
          <a:bodyPr>
            <a:noAutofit/>
          </a:bodyPr>
          <a:lstStyle/>
          <a:p>
            <a:pPr lvl="0"/>
            <a:r>
              <a:rPr lang="en-AU" sz="4400" dirty="0"/>
              <a:t>Unleashing the Power of </a:t>
            </a:r>
            <a:r>
              <a:rPr lang="en-AU" sz="4400" dirty="0" err="1"/>
              <a:t>Consumerization</a:t>
            </a:r>
            <a:r>
              <a:rPr lang="en-AU" sz="4400" dirty="0"/>
              <a:t>: How We Can Help</a:t>
            </a:r>
          </a:p>
        </p:txBody>
      </p:sp>
      <p:sp>
        <p:nvSpPr>
          <p:cNvPr id="6" name="Title 1"/>
          <p:cNvSpPr txBox="1">
            <a:spLocks/>
          </p:cNvSpPr>
          <p:nvPr/>
        </p:nvSpPr>
        <p:spPr>
          <a:xfrm>
            <a:off x="444501" y="447368"/>
            <a:ext cx="4795402" cy="338555"/>
          </a:xfrm>
          <a:prstGeom prst="rect">
            <a:avLst/>
          </a:prstGeom>
        </p:spPr>
        <p:txBody>
          <a:bodyPr vert="horz" wrap="square" lIns="0" tIns="0" rIns="0" bIns="0" rtlCol="0" anchor="t">
            <a:spAutoFit/>
          </a:bodyPr>
          <a:lstStyle/>
          <a:p>
            <a:pPr defTabSz="1217035">
              <a:lnSpc>
                <a:spcPct val="90000"/>
              </a:lnSpc>
              <a:spcBef>
                <a:spcPct val="0"/>
              </a:spcBef>
              <a:defRPr/>
            </a:pPr>
            <a:r>
              <a:rPr lang="en-US" sz="2400" b="1" kern="600" spc="53" dirty="0">
                <a:ln w="3175">
                  <a:noFill/>
                </a:ln>
                <a:solidFill>
                  <a:srgbClr val="FFFFFF"/>
                </a:solidFill>
                <a:cs typeface="Arial" charset="0"/>
              </a:rPr>
              <a:t>SESSION CODE: </a:t>
            </a:r>
            <a:r>
              <a:rPr lang="en-US" sz="2400" b="1" kern="600" spc="53" dirty="0" smtClean="0">
                <a:ln w="3175">
                  <a:noFill/>
                </a:ln>
                <a:solidFill>
                  <a:srgbClr val="FFFFFF"/>
                </a:solidFill>
                <a:cs typeface="Arial" charset="0"/>
              </a:rPr>
              <a:t>CLI312</a:t>
            </a:r>
            <a:endParaRPr lang="en-US" sz="2400" b="1" kern="600" spc="53" dirty="0">
              <a:ln w="3175">
                <a:noFill/>
              </a:ln>
              <a:solidFill>
                <a:srgbClr val="FFFFFF"/>
              </a:solidFill>
              <a:cs typeface="Arial" charset="0"/>
            </a:endParaRPr>
          </a:p>
        </p:txBody>
      </p:sp>
      <p:sp>
        <p:nvSpPr>
          <p:cNvPr id="5" name="Footer Placeholder 4"/>
          <p:cNvSpPr>
            <a:spLocks noGrp="1"/>
          </p:cNvSpPr>
          <p:nvPr>
            <p:ph type="ftr" sz="quarter" idx="4294967295"/>
          </p:nvPr>
        </p:nvSpPr>
        <p:spPr>
          <a:xfrm>
            <a:off x="7905196" y="6356352"/>
            <a:ext cx="3851249" cy="365125"/>
          </a:xfrm>
        </p:spPr>
        <p:txBody>
          <a:bodyPr/>
          <a:lstStyle/>
          <a:p>
            <a:r>
              <a:rPr lang="en-AU" smtClean="0">
                <a:solidFill>
                  <a:srgbClr val="FFFFFF"/>
                </a:solidFill>
              </a:rPr>
              <a:t>(c) 2011 Microsoft. All rights reserved.</a:t>
            </a:r>
            <a:endParaRPr lang="en-AU" dirty="0">
              <a:solidFill>
                <a:srgbClr val="FFFFFF"/>
              </a:solidFill>
            </a:endParaRPr>
          </a:p>
        </p:txBody>
      </p:sp>
      <p:sp>
        <p:nvSpPr>
          <p:cNvPr id="7" name="Text Placeholder 2"/>
          <p:cNvSpPr txBox="1">
            <a:spLocks/>
          </p:cNvSpPr>
          <p:nvPr/>
        </p:nvSpPr>
        <p:spPr>
          <a:xfrm>
            <a:off x="536303" y="2564904"/>
            <a:ext cx="2455921" cy="1212155"/>
          </a:xfrm>
          <a:prstGeom prst="rect">
            <a:avLst/>
          </a:prstGeom>
        </p:spPr>
        <p:txBody>
          <a:bodyPr vert="horz" lIns="121725" tIns="60862" rIns="121725" bIns="60862" rtlCol="0" anchor="b">
            <a:normAutofit fontScale="77500" lnSpcReduction="20000"/>
          </a:bodyPr>
          <a:lstStyle>
            <a:lvl1pPr marL="0" indent="0" algn="l" defTabSz="1217249" rtl="0" eaLnBrk="1" latinLnBrk="0" hangingPunct="1">
              <a:spcBef>
                <a:spcPct val="20000"/>
              </a:spcBef>
              <a:buClr>
                <a:srgbClr val="03C2F1"/>
              </a:buClr>
              <a:buFont typeface="Segoe UI" pitchFamily="34" charset="0"/>
              <a:buNone/>
              <a:defRPr sz="2700" kern="1200">
                <a:solidFill>
                  <a:schemeClr val="bg1"/>
                </a:solidFill>
                <a:latin typeface="Segoe UI" pitchFamily="34" charset="0"/>
                <a:ea typeface="Segoe UI" pitchFamily="34" charset="0"/>
                <a:cs typeface="Segoe UI" pitchFamily="34" charset="0"/>
              </a:defRPr>
            </a:lvl1pPr>
            <a:lvl2pPr marL="608625" indent="0" algn="l" defTabSz="1217249" rtl="0" eaLnBrk="1" latinLnBrk="0" hangingPunct="1">
              <a:spcBef>
                <a:spcPct val="20000"/>
              </a:spcBef>
              <a:buClr>
                <a:srgbClr val="03C2F1"/>
              </a:buClr>
              <a:buFont typeface="Arial" pitchFamily="34" charset="0"/>
              <a:buNone/>
              <a:defRPr sz="2400" kern="1200">
                <a:solidFill>
                  <a:schemeClr val="tx1">
                    <a:tint val="75000"/>
                  </a:schemeClr>
                </a:solidFill>
                <a:latin typeface="Segoe UI" pitchFamily="34" charset="0"/>
                <a:ea typeface="Segoe UI" pitchFamily="34" charset="0"/>
                <a:cs typeface="Segoe UI" pitchFamily="34" charset="0"/>
              </a:defRPr>
            </a:lvl2pPr>
            <a:lvl3pPr marL="1217249" indent="0" algn="l" defTabSz="1217249" rtl="0" eaLnBrk="1" latinLnBrk="0" hangingPunct="1">
              <a:spcBef>
                <a:spcPct val="20000"/>
              </a:spcBef>
              <a:buClr>
                <a:srgbClr val="03C2F1"/>
              </a:buClr>
              <a:buFont typeface="Arial" pitchFamily="34" charset="0"/>
              <a:buNone/>
              <a:defRPr sz="2100" kern="1200">
                <a:solidFill>
                  <a:schemeClr val="tx1">
                    <a:tint val="75000"/>
                  </a:schemeClr>
                </a:solidFill>
                <a:latin typeface="Segoe UI" pitchFamily="34" charset="0"/>
                <a:ea typeface="Segoe UI" pitchFamily="34" charset="0"/>
                <a:cs typeface="Segoe UI" pitchFamily="34" charset="0"/>
              </a:defRPr>
            </a:lvl3pPr>
            <a:lvl4pPr marL="1825874" indent="0" algn="l" defTabSz="1217249" rtl="0" eaLnBrk="1" latinLnBrk="0" hangingPunct="1">
              <a:spcBef>
                <a:spcPct val="20000"/>
              </a:spcBef>
              <a:buClr>
                <a:srgbClr val="03C2F1"/>
              </a:buClr>
              <a:buFont typeface="Arial" pitchFamily="34" charset="0"/>
              <a:buNone/>
              <a:defRPr sz="1900" kern="1200">
                <a:solidFill>
                  <a:schemeClr val="tx1">
                    <a:tint val="75000"/>
                  </a:schemeClr>
                </a:solidFill>
                <a:latin typeface="Segoe UI" pitchFamily="34" charset="0"/>
                <a:ea typeface="Segoe UI" pitchFamily="34" charset="0"/>
                <a:cs typeface="Segoe UI" pitchFamily="34" charset="0"/>
              </a:defRPr>
            </a:lvl4pPr>
            <a:lvl5pPr marL="2434499" indent="0" algn="l" defTabSz="1217249" rtl="0" eaLnBrk="1" latinLnBrk="0" hangingPunct="1">
              <a:spcBef>
                <a:spcPct val="20000"/>
              </a:spcBef>
              <a:buClr>
                <a:srgbClr val="03C2F1"/>
              </a:buClr>
              <a:buFont typeface="Arial" pitchFamily="34" charset="0"/>
              <a:buNone/>
              <a:defRPr sz="1900" kern="1200">
                <a:solidFill>
                  <a:schemeClr val="tx1">
                    <a:tint val="75000"/>
                  </a:schemeClr>
                </a:solidFill>
                <a:latin typeface="Segoe UI" pitchFamily="34" charset="0"/>
                <a:ea typeface="Segoe UI" pitchFamily="34" charset="0"/>
                <a:cs typeface="Segoe UI" pitchFamily="34" charset="0"/>
              </a:defRPr>
            </a:lvl5pPr>
            <a:lvl6pPr marL="3043123" indent="0" algn="l" defTabSz="1217249" rtl="0" eaLnBrk="1" latinLnBrk="0" hangingPunct="1">
              <a:spcBef>
                <a:spcPct val="20000"/>
              </a:spcBef>
              <a:buFont typeface="Arial" pitchFamily="34" charset="0"/>
              <a:buNone/>
              <a:defRPr sz="1900" kern="1200">
                <a:solidFill>
                  <a:schemeClr val="tx1">
                    <a:tint val="75000"/>
                  </a:schemeClr>
                </a:solidFill>
                <a:latin typeface="+mn-lt"/>
                <a:ea typeface="+mn-ea"/>
                <a:cs typeface="+mn-cs"/>
              </a:defRPr>
            </a:lvl6pPr>
            <a:lvl7pPr marL="3651748" indent="0" algn="l" defTabSz="1217249" rtl="0" eaLnBrk="1" latinLnBrk="0" hangingPunct="1">
              <a:spcBef>
                <a:spcPct val="20000"/>
              </a:spcBef>
              <a:buFont typeface="Arial" pitchFamily="34" charset="0"/>
              <a:buNone/>
              <a:defRPr sz="1900" kern="1200">
                <a:solidFill>
                  <a:schemeClr val="tx1">
                    <a:tint val="75000"/>
                  </a:schemeClr>
                </a:solidFill>
                <a:latin typeface="+mn-lt"/>
                <a:ea typeface="+mn-ea"/>
                <a:cs typeface="+mn-cs"/>
              </a:defRPr>
            </a:lvl7pPr>
            <a:lvl8pPr marL="4260372" indent="0" algn="l" defTabSz="1217249" rtl="0" eaLnBrk="1" latinLnBrk="0" hangingPunct="1">
              <a:spcBef>
                <a:spcPct val="20000"/>
              </a:spcBef>
              <a:buFont typeface="Arial" pitchFamily="34" charset="0"/>
              <a:buNone/>
              <a:defRPr sz="1900" kern="1200">
                <a:solidFill>
                  <a:schemeClr val="tx1">
                    <a:tint val="75000"/>
                  </a:schemeClr>
                </a:solidFill>
                <a:latin typeface="+mn-lt"/>
                <a:ea typeface="+mn-ea"/>
                <a:cs typeface="+mn-cs"/>
              </a:defRPr>
            </a:lvl8pPr>
            <a:lvl9pPr marL="4868997" indent="0" algn="l" defTabSz="1217249" rtl="0" eaLnBrk="1" latinLnBrk="0" hangingPunct="1">
              <a:spcBef>
                <a:spcPct val="20000"/>
              </a:spcBef>
              <a:buFont typeface="Arial" pitchFamily="34" charset="0"/>
              <a:buNone/>
              <a:defRPr sz="1900" kern="1200">
                <a:solidFill>
                  <a:schemeClr val="tx1">
                    <a:tint val="75000"/>
                  </a:schemeClr>
                </a:solidFill>
                <a:latin typeface="+mn-lt"/>
                <a:ea typeface="+mn-ea"/>
                <a:cs typeface="+mn-cs"/>
              </a:defRPr>
            </a:lvl9pPr>
          </a:lstStyle>
          <a:p>
            <a:pPr>
              <a:defRPr/>
            </a:pPr>
            <a:r>
              <a:rPr lang="en-US" dirty="0" smtClean="0"/>
              <a:t>Matthew </a:t>
            </a:r>
            <a:r>
              <a:rPr lang="en-US" dirty="0" err="1" smtClean="0"/>
              <a:t>Furse</a:t>
            </a:r>
            <a:endParaRPr lang="en-US" dirty="0" smtClean="0"/>
          </a:p>
          <a:p>
            <a:pPr>
              <a:defRPr/>
            </a:pPr>
            <a:r>
              <a:rPr lang="en-US" dirty="0" smtClean="0"/>
              <a:t>Desktop Specialist</a:t>
            </a:r>
          </a:p>
          <a:p>
            <a:pPr>
              <a:defRPr/>
            </a:pPr>
            <a:r>
              <a:rPr lang="en-US" dirty="0" smtClean="0"/>
              <a:t>Microsoft</a:t>
            </a:r>
          </a:p>
        </p:txBody>
      </p:sp>
      <p:sp>
        <p:nvSpPr>
          <p:cNvPr id="8" name="Text Placeholder 2"/>
          <p:cNvSpPr txBox="1">
            <a:spLocks/>
          </p:cNvSpPr>
          <p:nvPr/>
        </p:nvSpPr>
        <p:spPr>
          <a:xfrm>
            <a:off x="3064230" y="2564904"/>
            <a:ext cx="3960441" cy="1212155"/>
          </a:xfrm>
          <a:prstGeom prst="rect">
            <a:avLst/>
          </a:prstGeom>
        </p:spPr>
        <p:txBody>
          <a:bodyPr vert="horz" lIns="91271" tIns="45632" rIns="91271" bIns="45632" rtlCol="0" anchor="b">
            <a:normAutofit/>
          </a:bodyPr>
          <a:lstStyle>
            <a:lvl1pPr marL="0" indent="0" algn="l" defTabSz="914400" rtl="0" eaLnBrk="1" latinLnBrk="0" hangingPunct="1">
              <a:spcBef>
                <a:spcPct val="20000"/>
              </a:spcBef>
              <a:buClr>
                <a:srgbClr val="03C2F1"/>
              </a:buClr>
              <a:buFont typeface="Segoe UI" pitchFamily="34" charset="0"/>
              <a:buNone/>
              <a:defRPr sz="2000" kern="1200">
                <a:solidFill>
                  <a:schemeClr val="bg1"/>
                </a:solidFill>
                <a:latin typeface="Segoe UI" pitchFamily="34" charset="0"/>
                <a:ea typeface="Segoe UI" pitchFamily="34" charset="0"/>
                <a:cs typeface="Segoe UI" pitchFamily="34" charset="0"/>
              </a:defRPr>
            </a:lvl1pPr>
            <a:lvl2pPr marL="457200" indent="0" algn="l" defTabSz="914400" rtl="0" eaLnBrk="1" latinLnBrk="0" hangingPunct="1">
              <a:spcBef>
                <a:spcPct val="20000"/>
              </a:spcBef>
              <a:buClr>
                <a:srgbClr val="03C2F1"/>
              </a:buClr>
              <a:buFont typeface="Arial" pitchFamily="34" charset="0"/>
              <a:buNone/>
              <a:defRPr sz="1800" kern="1200">
                <a:solidFill>
                  <a:schemeClr val="tx1">
                    <a:tint val="75000"/>
                  </a:schemeClr>
                </a:solidFill>
                <a:latin typeface="Segoe UI" pitchFamily="34" charset="0"/>
                <a:ea typeface="Segoe UI" pitchFamily="34" charset="0"/>
                <a:cs typeface="Segoe UI" pitchFamily="34" charset="0"/>
              </a:defRPr>
            </a:lvl2pPr>
            <a:lvl3pPr marL="914400" indent="0" algn="l" defTabSz="914400" rtl="0" eaLnBrk="1" latinLnBrk="0" hangingPunct="1">
              <a:spcBef>
                <a:spcPct val="20000"/>
              </a:spcBef>
              <a:buClr>
                <a:srgbClr val="03C2F1"/>
              </a:buClr>
              <a:buFont typeface="Arial" pitchFamily="34" charset="0"/>
              <a:buNone/>
              <a:defRPr sz="1600" kern="1200">
                <a:solidFill>
                  <a:schemeClr val="tx1">
                    <a:tint val="75000"/>
                  </a:schemeClr>
                </a:solidFill>
                <a:latin typeface="Segoe UI" pitchFamily="34" charset="0"/>
                <a:ea typeface="Segoe UI" pitchFamily="34" charset="0"/>
                <a:cs typeface="Segoe UI" pitchFamily="34" charset="0"/>
              </a:defRPr>
            </a:lvl3pPr>
            <a:lvl4pPr marL="1371600" indent="0" algn="l" defTabSz="914400" rtl="0" eaLnBrk="1" latinLnBrk="0" hangingPunct="1">
              <a:spcBef>
                <a:spcPct val="20000"/>
              </a:spcBef>
              <a:buClr>
                <a:srgbClr val="03C2F1"/>
              </a:buClr>
              <a:buFont typeface="Arial" pitchFamily="34" charset="0"/>
              <a:buNone/>
              <a:defRPr sz="1400" kern="1200">
                <a:solidFill>
                  <a:schemeClr val="tx1">
                    <a:tint val="75000"/>
                  </a:schemeClr>
                </a:solidFill>
                <a:latin typeface="Segoe UI" pitchFamily="34" charset="0"/>
                <a:ea typeface="Segoe UI" pitchFamily="34" charset="0"/>
                <a:cs typeface="Segoe UI" pitchFamily="34" charset="0"/>
              </a:defRPr>
            </a:lvl4pPr>
            <a:lvl5pPr marL="1828800" indent="0" algn="l" defTabSz="914400" rtl="0" eaLnBrk="1" latinLnBrk="0" hangingPunct="1">
              <a:spcBef>
                <a:spcPct val="20000"/>
              </a:spcBef>
              <a:buClr>
                <a:srgbClr val="03C2F1"/>
              </a:buClr>
              <a:buFont typeface="Arial" pitchFamily="34" charset="0"/>
              <a:buNone/>
              <a:defRPr sz="1400" kern="1200">
                <a:solidFill>
                  <a:schemeClr val="tx1">
                    <a:tint val="75000"/>
                  </a:schemeClr>
                </a:solidFill>
                <a:latin typeface="Segoe UI" pitchFamily="34" charset="0"/>
                <a:ea typeface="Segoe UI" pitchFamily="34" charset="0"/>
                <a:cs typeface="Segoe UI" pitchFamily="34" charset="0"/>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defRPr/>
            </a:pPr>
            <a:r>
              <a:rPr lang="en-US" dirty="0" smtClean="0"/>
              <a:t>Leon Booth</a:t>
            </a:r>
          </a:p>
          <a:p>
            <a:pPr>
              <a:defRPr/>
            </a:pPr>
            <a:r>
              <a:rPr lang="en-US" dirty="0" smtClean="0"/>
              <a:t>Desktop Virtualization Specialist</a:t>
            </a:r>
          </a:p>
          <a:p>
            <a:pPr>
              <a:defRPr/>
            </a:pPr>
            <a:r>
              <a:rPr lang="en-US" dirty="0" smtClean="0"/>
              <a:t>Microsoft</a:t>
            </a:r>
          </a:p>
        </p:txBody>
      </p:sp>
    </p:spTree>
    <p:extLst>
      <p:ext uri="{BB962C8B-B14F-4D97-AF65-F5344CB8AC3E}">
        <p14:creationId xmlns:p14="http://schemas.microsoft.com/office/powerpoint/2010/main" val="35120747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188640"/>
            <a:ext cx="11553746" cy="1143000"/>
          </a:xfrm>
        </p:spPr>
        <p:txBody>
          <a:bodyPr>
            <a:noAutofit/>
          </a:bodyPr>
          <a:lstStyle/>
          <a:p>
            <a:r>
              <a:rPr lang="en-US" sz="4000" dirty="0" smtClean="0"/>
              <a:t>Agenda: </a:t>
            </a:r>
            <a:br>
              <a:rPr lang="en-US" sz="4000" dirty="0" smtClean="0"/>
            </a:br>
            <a:r>
              <a:rPr lang="en-US" sz="4000" dirty="0" smtClean="0"/>
              <a:t>Unleashing the Power of </a:t>
            </a:r>
            <a:r>
              <a:rPr lang="en-US" sz="4000" dirty="0" err="1" smtClean="0"/>
              <a:t>Consumerisation</a:t>
            </a:r>
            <a:endParaRPr lang="en-US" sz="4000" dirty="0">
              <a:solidFill>
                <a:schemeClr val="accent2"/>
              </a:solidFill>
            </a:endParaRPr>
          </a:p>
        </p:txBody>
      </p:sp>
      <p:sp>
        <p:nvSpPr>
          <p:cNvPr id="3" name="Text Placeholder 2"/>
          <p:cNvSpPr>
            <a:spLocks noGrp="1"/>
          </p:cNvSpPr>
          <p:nvPr>
            <p:ph idx="1"/>
          </p:nvPr>
        </p:nvSpPr>
        <p:spPr>
          <a:xfrm>
            <a:off x="608092" y="1739949"/>
            <a:ext cx="11553746" cy="3849291"/>
          </a:xfrm>
        </p:spPr>
        <p:txBody>
          <a:bodyPr/>
          <a:lstStyle/>
          <a:p>
            <a:r>
              <a:rPr lang="en-US" sz="3200" dirty="0">
                <a:solidFill>
                  <a:schemeClr val="tx1"/>
                </a:solidFill>
              </a:rPr>
              <a:t>Define the </a:t>
            </a:r>
            <a:r>
              <a:rPr lang="en-US" sz="3200" b="1" dirty="0">
                <a:solidFill>
                  <a:schemeClr val="tx1"/>
                </a:solidFill>
              </a:rPr>
              <a:t>opportunity</a:t>
            </a:r>
            <a:r>
              <a:rPr lang="en-US" sz="3200" dirty="0">
                <a:solidFill>
                  <a:schemeClr val="tx1"/>
                </a:solidFill>
              </a:rPr>
              <a:t> and </a:t>
            </a:r>
            <a:r>
              <a:rPr lang="en-US" sz="3200" dirty="0" smtClean="0">
                <a:solidFill>
                  <a:schemeClr val="tx1"/>
                </a:solidFill>
              </a:rPr>
              <a:t>look at </a:t>
            </a:r>
            <a:r>
              <a:rPr lang="en-US" sz="3200" b="1" dirty="0" smtClean="0">
                <a:solidFill>
                  <a:schemeClr val="tx1"/>
                </a:solidFill>
              </a:rPr>
              <a:t>concerns </a:t>
            </a:r>
            <a:r>
              <a:rPr lang="en-US" sz="3200" dirty="0">
                <a:solidFill>
                  <a:schemeClr val="tx1"/>
                </a:solidFill>
              </a:rPr>
              <a:t>of </a:t>
            </a:r>
            <a:r>
              <a:rPr lang="en-US" sz="3200" dirty="0" err="1" smtClean="0">
                <a:solidFill>
                  <a:schemeClr val="tx1"/>
                </a:solidFill>
              </a:rPr>
              <a:t>Consumerisation</a:t>
            </a:r>
            <a:endParaRPr lang="en-US" sz="3200" dirty="0">
              <a:solidFill>
                <a:schemeClr val="tx1"/>
              </a:solidFill>
            </a:endParaRPr>
          </a:p>
          <a:p>
            <a:r>
              <a:rPr lang="en-US" sz="3200" dirty="0">
                <a:solidFill>
                  <a:schemeClr val="tx1"/>
                </a:solidFill>
              </a:rPr>
              <a:t>Technologies </a:t>
            </a:r>
            <a:r>
              <a:rPr lang="en-US" sz="3200" dirty="0" smtClean="0">
                <a:solidFill>
                  <a:schemeClr val="tx1"/>
                </a:solidFill>
              </a:rPr>
              <a:t>to help </a:t>
            </a:r>
            <a:r>
              <a:rPr lang="en-US" sz="3200" dirty="0" err="1" smtClean="0">
                <a:solidFill>
                  <a:schemeClr val="tx1"/>
                </a:solidFill>
              </a:rPr>
              <a:t>Consumerisation</a:t>
            </a:r>
            <a:r>
              <a:rPr lang="en-US" sz="3200" dirty="0" smtClean="0">
                <a:solidFill>
                  <a:schemeClr val="tx1"/>
                </a:solidFill>
              </a:rPr>
              <a:t> to be successful</a:t>
            </a:r>
            <a:endParaRPr lang="en-US" sz="3200" dirty="0">
              <a:solidFill>
                <a:schemeClr val="tx1"/>
              </a:solidFill>
            </a:endParaRPr>
          </a:p>
          <a:p>
            <a:r>
              <a:rPr lang="en-US" sz="3200" dirty="0" smtClean="0">
                <a:solidFill>
                  <a:schemeClr val="tx1"/>
                </a:solidFill>
              </a:rPr>
              <a:t>Strategies for enabling </a:t>
            </a:r>
            <a:r>
              <a:rPr lang="en-US" sz="3200" dirty="0" err="1" smtClean="0">
                <a:solidFill>
                  <a:schemeClr val="tx1"/>
                </a:solidFill>
              </a:rPr>
              <a:t>Consumerisation</a:t>
            </a:r>
            <a:endParaRPr lang="en-US" sz="3200" dirty="0">
              <a:solidFill>
                <a:schemeClr val="tx1"/>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4" name="TextBox 3"/>
          <p:cNvSpPr txBox="1"/>
          <p:nvPr/>
        </p:nvSpPr>
        <p:spPr>
          <a:xfrm>
            <a:off x="608329" y="4149098"/>
            <a:ext cx="10873209" cy="1446551"/>
          </a:xfrm>
          <a:prstGeom prst="rect">
            <a:avLst/>
          </a:prstGeom>
          <a:noFill/>
        </p:spPr>
        <p:txBody>
          <a:bodyPr wrap="square" lIns="91271" tIns="45632" rIns="91271" bIns="45632" rtlCol="0">
            <a:spAutoFit/>
          </a:bodyPr>
          <a:lstStyle/>
          <a:p>
            <a:pPr algn="ctr"/>
            <a:r>
              <a:rPr lang="en-AU" sz="8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YOU helped start it!</a:t>
            </a:r>
            <a:endParaRPr lang="en-US" sz="8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4"/>
          <p:cNvSpPr>
            <a:spLocks noGrp="1"/>
          </p:cNvSpPr>
          <p:nvPr>
            <p:ph type="title"/>
          </p:nvPr>
        </p:nvSpPr>
        <p:spPr/>
        <p:txBody>
          <a:bodyPr>
            <a:noAutofit/>
          </a:bodyPr>
          <a:lstStyle/>
          <a:p>
            <a:pPr lvl="0"/>
            <a:r>
              <a:rPr lang="en-US" sz="5500" dirty="0"/>
              <a:t>Questions to ask…</a:t>
            </a:r>
          </a:p>
        </p:txBody>
      </p:sp>
      <p:sp>
        <p:nvSpPr>
          <p:cNvPr id="2" name="Content Placeholder 1"/>
          <p:cNvSpPr>
            <a:spLocks noGrp="1"/>
          </p:cNvSpPr>
          <p:nvPr>
            <p:ph idx="1"/>
          </p:nvPr>
        </p:nvSpPr>
        <p:spPr/>
        <p:txBody>
          <a:bodyPr/>
          <a:lstStyle/>
          <a:p>
            <a:r>
              <a:rPr lang="en-AU" dirty="0"/>
              <a:t>Should every user have access to all corporate data?</a:t>
            </a:r>
          </a:p>
          <a:p>
            <a:r>
              <a:rPr lang="en-AU" dirty="0"/>
              <a:t>Should all computing devices have access to all corporate data? </a:t>
            </a:r>
          </a:p>
          <a:p>
            <a:r>
              <a:rPr lang="en-AU" dirty="0"/>
              <a:t>Should users have access to data independent of location? </a:t>
            </a:r>
          </a:p>
          <a:p>
            <a:r>
              <a:rPr lang="en-AU" dirty="0"/>
              <a:t>Is this a technology or a policy issue? </a:t>
            </a:r>
          </a:p>
          <a:p>
            <a:endParaRPr lang="en-AU" dirty="0"/>
          </a:p>
          <a:p>
            <a:endParaRPr lang="en-US" dirty="0"/>
          </a:p>
        </p:txBody>
      </p:sp>
      <p:sp>
        <p:nvSpPr>
          <p:cNvPr id="66" name="Content Placeholder 2"/>
          <p:cNvSpPr txBox="1">
            <a:spLocks/>
          </p:cNvSpPr>
          <p:nvPr/>
        </p:nvSpPr>
        <p:spPr>
          <a:xfrm>
            <a:off x="3361293" y="1588561"/>
            <a:ext cx="7938047" cy="3298363"/>
          </a:xfrm>
          <a:prstGeom prst="rect">
            <a:avLst/>
          </a:prstGeom>
        </p:spPr>
        <p:txBody>
          <a:bodyPr lIns="91271" tIns="45632" rIns="91271" bIns="45632"/>
          <a:lstStyle>
            <a:lvl1pPr marL="449828" indent="-449828" algn="l" defTabSz="1199543" rtl="0" eaLnBrk="1" latinLnBrk="0" hangingPunct="1">
              <a:spcBef>
                <a:spcPct val="20000"/>
              </a:spcBef>
              <a:buClr>
                <a:schemeClr val="tx2">
                  <a:lumMod val="40000"/>
                  <a:lumOff val="60000"/>
                </a:schemeClr>
              </a:buClr>
              <a:buFont typeface="Wingdings 2" pitchFamily="18" charset="2"/>
              <a:buChar char=""/>
              <a:defRPr sz="4200" kern="1200">
                <a:solidFill>
                  <a:schemeClr val="bg1"/>
                </a:solidFill>
                <a:latin typeface="Segoe Light"/>
                <a:ea typeface="+mn-ea"/>
                <a:cs typeface="+mn-cs"/>
              </a:defRPr>
            </a:lvl1pPr>
            <a:lvl2pPr marL="974628" indent="-374857" algn="l" defTabSz="1199543" rtl="0" eaLnBrk="1" latinLnBrk="0" hangingPunct="1">
              <a:spcBef>
                <a:spcPct val="20000"/>
              </a:spcBef>
              <a:buClr>
                <a:schemeClr val="tx2">
                  <a:lumMod val="40000"/>
                  <a:lumOff val="60000"/>
                </a:schemeClr>
              </a:buClr>
              <a:buFont typeface="Arial" pitchFamily="34" charset="0"/>
              <a:buChar char="–"/>
              <a:defRPr sz="3700" kern="1200">
                <a:solidFill>
                  <a:schemeClr val="bg1"/>
                </a:solidFill>
                <a:latin typeface="Segoe Light"/>
                <a:ea typeface="+mn-ea"/>
                <a:cs typeface="+mn-cs"/>
              </a:defRPr>
            </a:lvl2pPr>
            <a:lvl3pPr marL="1499428" indent="-299885" algn="l" defTabSz="1199543" rtl="0" eaLnBrk="1" latinLnBrk="0" hangingPunct="1">
              <a:spcBef>
                <a:spcPct val="20000"/>
              </a:spcBef>
              <a:buClr>
                <a:schemeClr val="tx2">
                  <a:lumMod val="40000"/>
                  <a:lumOff val="60000"/>
                </a:schemeClr>
              </a:buClr>
              <a:buFont typeface="Arial" pitchFamily="34" charset="0"/>
              <a:buChar char="•"/>
              <a:defRPr sz="3100" kern="1200">
                <a:solidFill>
                  <a:schemeClr val="bg1"/>
                </a:solidFill>
                <a:latin typeface="Segoe Light"/>
                <a:ea typeface="+mn-ea"/>
                <a:cs typeface="+mn-cs"/>
              </a:defRPr>
            </a:lvl3pPr>
            <a:lvl4pPr marL="2099200" indent="-299885" algn="l" defTabSz="1199543" rtl="0" eaLnBrk="1" latinLnBrk="0" hangingPunct="1">
              <a:spcBef>
                <a:spcPct val="20000"/>
              </a:spcBef>
              <a:buClr>
                <a:schemeClr val="tx2">
                  <a:lumMod val="40000"/>
                  <a:lumOff val="60000"/>
                </a:schemeClr>
              </a:buClr>
              <a:buFont typeface="Arial" pitchFamily="34" charset="0"/>
              <a:buChar char="–"/>
              <a:defRPr sz="2600" kern="1200">
                <a:solidFill>
                  <a:schemeClr val="bg1"/>
                </a:solidFill>
                <a:latin typeface="Segoe Light"/>
                <a:ea typeface="+mn-ea"/>
                <a:cs typeface="+mn-cs"/>
              </a:defRPr>
            </a:lvl4pPr>
            <a:lvl5pPr marL="2698972" indent="-299885" algn="l" defTabSz="1199543" rtl="0" eaLnBrk="1" latinLnBrk="0" hangingPunct="1">
              <a:spcBef>
                <a:spcPct val="20000"/>
              </a:spcBef>
              <a:buClr>
                <a:schemeClr val="tx2">
                  <a:lumMod val="40000"/>
                  <a:lumOff val="60000"/>
                </a:schemeClr>
              </a:buClr>
              <a:buFont typeface="Arial" pitchFamily="34" charset="0"/>
              <a:buChar char="»"/>
              <a:defRPr sz="2600" kern="1200">
                <a:solidFill>
                  <a:schemeClr val="bg1"/>
                </a:solidFill>
                <a:latin typeface="Segoe Light"/>
                <a:ea typeface="+mn-ea"/>
                <a:cs typeface="+mn-cs"/>
              </a:defRPr>
            </a:lvl5pPr>
            <a:lvl6pPr marL="3298743"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898515"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498286"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5098058"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a:buClr>
                <a:srgbClr val="1F497D">
                  <a:lumMod val="40000"/>
                  <a:lumOff val="60000"/>
                </a:srgbClr>
              </a:buClr>
              <a:buFont typeface="Wingdings" pitchFamily="2" charset="2"/>
              <a:buChar char="q"/>
            </a:pPr>
            <a:endParaRPr lang="en-US" sz="3200" b="1" dirty="0">
              <a:solidFill>
                <a:srgbClr val="FF0000"/>
              </a:solidFill>
            </a:endParaRPr>
          </a:p>
        </p:txBody>
      </p:sp>
    </p:spTree>
    <p:extLst>
      <p:ext uri="{BB962C8B-B14F-4D97-AF65-F5344CB8AC3E}">
        <p14:creationId xmlns:p14="http://schemas.microsoft.com/office/powerpoint/2010/main" val="390998858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6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500"/>
                                        <p:tgtEl>
                                          <p:spTgt spid="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500"/>
                                        <p:tgtEl>
                                          <p:spTgt spid="2">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
                                            <p:txEl>
                                              <p:pRg st="3" end="3"/>
                                            </p:txEl>
                                          </p:spTgt>
                                        </p:tgtEl>
                                        <p:attrNameLst>
                                          <p:attrName>style.visibility</p:attrName>
                                        </p:attrNameLst>
                                      </p:cBhvr>
                                      <p:to>
                                        <p:strVal val="visible"/>
                                      </p:to>
                                    </p:set>
                                    <p:animEffect transition="in" filter="fade">
                                      <p:cBhvr>
                                        <p:cTn id="26"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reewallpaperpoint.com/wallpapers/full/43025448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62" y="3"/>
            <a:ext cx="12210400" cy="803751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p:cNvPicPr>
          <p:nvPr/>
        </p:nvPicPr>
        <p:blipFill rotWithShape="1">
          <a:blip r:embed="rId4" r:link="rId6" cstate="print">
            <a:extLst>
              <a:ext uri="{BEBA8EAE-BF5A-486C-A8C5-ECC9F3942E4B}">
                <a14:imgProps xmlns:a14="http://schemas.microsoft.com/office/drawing/2010/main">
                  <a14:imgLayer r:embed="rId5">
                    <a14:imgEffect>
                      <a14:backgroundRemoval t="0" b="98077" l="1646" r="100000">
                        <a14:foregroundMark x1="75309" y1="64103" x2="75309" y2="64103"/>
                        <a14:foregroundMark x1="75309" y1="63462" x2="75309" y2="63462"/>
                        <a14:foregroundMark x1="37037" y1="82051" x2="37037" y2="82051"/>
                        <a14:foregroundMark x1="39095" y1="80128" x2="39095" y2="80128"/>
                        <a14:foregroundMark x1="41152" y1="75641" x2="41152" y2="75641"/>
                        <a14:foregroundMark x1="42387" y1="74359" x2="42387" y2="74359"/>
                        <a14:foregroundMark x1="42798" y1="71795" x2="42798" y2="71795"/>
                        <a14:foregroundMark x1="17695" y1="54487" x2="17695" y2="54487"/>
                        <a14:foregroundMark x1="19753" y1="59615" x2="19753" y2="59615"/>
                        <a14:foregroundMark x1="8230" y1="32051" x2="8230" y2="32051"/>
                        <a14:foregroundMark x1="14815" y1="51282" x2="14815" y2="51282"/>
                      </a14:backgroundRemoval>
                    </a14:imgEffect>
                  </a14:imgLayer>
                </a14:imgProps>
              </a:ext>
              <a:ext uri="{28A0092B-C50C-407E-A947-70E740481C1C}">
                <a14:useLocalDpi xmlns:a14="http://schemas.microsoft.com/office/drawing/2010/main" val="0"/>
              </a:ext>
            </a:extLst>
          </a:blip>
          <a:srcRect/>
          <a:stretch/>
        </p:blipFill>
        <p:spPr>
          <a:xfrm>
            <a:off x="5648890" y="837619"/>
            <a:ext cx="1712349" cy="935215"/>
          </a:xfrm>
          <a:prstGeom prst="rect">
            <a:avLst/>
          </a:prstGeom>
        </p:spPr>
      </p:pic>
      <p:sp>
        <p:nvSpPr>
          <p:cNvPr id="6" name="TextBox 5"/>
          <p:cNvSpPr txBox="1"/>
          <p:nvPr/>
        </p:nvSpPr>
        <p:spPr>
          <a:xfrm>
            <a:off x="3967948" y="2756628"/>
            <a:ext cx="966931" cy="461665"/>
          </a:xfrm>
          <a:prstGeom prst="rect">
            <a:avLst/>
          </a:prstGeom>
          <a:noFill/>
        </p:spPr>
        <p:txBody>
          <a:bodyPr wrap="none" lIns="91271" tIns="45632" rIns="91271" bIns="45632" rtlCol="0">
            <a:spAutoFit/>
          </a:bodyPr>
          <a:lstStyle/>
          <a:p>
            <a:r>
              <a:rPr lang="en-GB" sz="2400" dirty="0">
                <a:solidFill>
                  <a:schemeClr val="bg1"/>
                </a:solidFill>
              </a:rPr>
              <a:t>e-mail</a:t>
            </a:r>
          </a:p>
        </p:txBody>
      </p:sp>
      <p:sp>
        <p:nvSpPr>
          <p:cNvPr id="8" name="TextBox 7"/>
          <p:cNvSpPr txBox="1"/>
          <p:nvPr/>
        </p:nvSpPr>
        <p:spPr>
          <a:xfrm>
            <a:off x="6030347" y="2348898"/>
            <a:ext cx="1170513" cy="461665"/>
          </a:xfrm>
          <a:prstGeom prst="rect">
            <a:avLst/>
          </a:prstGeom>
          <a:noFill/>
        </p:spPr>
        <p:txBody>
          <a:bodyPr wrap="none" lIns="91271" tIns="45632" rIns="91271" bIns="45632" rtlCol="0">
            <a:spAutoFit/>
          </a:bodyPr>
          <a:lstStyle/>
          <a:p>
            <a:r>
              <a:rPr lang="en-GB" sz="2400" dirty="0">
                <a:solidFill>
                  <a:schemeClr val="bg1"/>
                </a:solidFill>
              </a:rPr>
              <a:t>security</a:t>
            </a:r>
          </a:p>
        </p:txBody>
      </p:sp>
      <p:sp>
        <p:nvSpPr>
          <p:cNvPr id="9" name="TextBox 8"/>
          <p:cNvSpPr txBox="1"/>
          <p:nvPr/>
        </p:nvSpPr>
        <p:spPr>
          <a:xfrm>
            <a:off x="6768412" y="2941294"/>
            <a:ext cx="1757277" cy="461665"/>
          </a:xfrm>
          <a:prstGeom prst="rect">
            <a:avLst/>
          </a:prstGeom>
          <a:noFill/>
        </p:spPr>
        <p:txBody>
          <a:bodyPr wrap="none" lIns="91271" tIns="45632" rIns="91271" bIns="45632" rtlCol="0">
            <a:spAutoFit/>
          </a:bodyPr>
          <a:lstStyle/>
          <a:p>
            <a:r>
              <a:rPr lang="en-GB" sz="2400" dirty="0">
                <a:solidFill>
                  <a:schemeClr val="bg1"/>
                </a:solidFill>
              </a:rPr>
              <a:t>data sources</a:t>
            </a:r>
          </a:p>
        </p:txBody>
      </p:sp>
      <p:sp>
        <p:nvSpPr>
          <p:cNvPr id="10" name="TextBox 9"/>
          <p:cNvSpPr txBox="1"/>
          <p:nvPr/>
        </p:nvSpPr>
        <p:spPr>
          <a:xfrm>
            <a:off x="4946199" y="2348898"/>
            <a:ext cx="774699" cy="461665"/>
          </a:xfrm>
          <a:prstGeom prst="rect">
            <a:avLst/>
          </a:prstGeom>
          <a:noFill/>
        </p:spPr>
        <p:txBody>
          <a:bodyPr wrap="none" lIns="91271" tIns="45632" rIns="91271" bIns="45632" rtlCol="0">
            <a:spAutoFit/>
          </a:bodyPr>
          <a:lstStyle/>
          <a:p>
            <a:r>
              <a:rPr lang="en-GB" sz="2400" dirty="0">
                <a:solidFill>
                  <a:schemeClr val="bg1"/>
                </a:solidFill>
              </a:rPr>
              <a:t>apps</a:t>
            </a:r>
          </a:p>
        </p:txBody>
      </p:sp>
      <p:sp>
        <p:nvSpPr>
          <p:cNvPr id="11" name="TextBox 10"/>
          <p:cNvSpPr txBox="1"/>
          <p:nvPr/>
        </p:nvSpPr>
        <p:spPr>
          <a:xfrm>
            <a:off x="3632665" y="3463019"/>
            <a:ext cx="2172517" cy="461665"/>
          </a:xfrm>
          <a:prstGeom prst="rect">
            <a:avLst/>
          </a:prstGeom>
          <a:noFill/>
        </p:spPr>
        <p:txBody>
          <a:bodyPr wrap="none" lIns="91271" tIns="45632" rIns="91271" bIns="45632" rtlCol="0">
            <a:spAutoFit/>
          </a:bodyPr>
          <a:lstStyle/>
          <a:p>
            <a:r>
              <a:rPr lang="en-GB" sz="2400" dirty="0">
                <a:solidFill>
                  <a:schemeClr val="bg1"/>
                </a:solidFill>
              </a:rPr>
              <a:t>user experience</a:t>
            </a:r>
          </a:p>
        </p:txBody>
      </p:sp>
      <p:sp>
        <p:nvSpPr>
          <p:cNvPr id="12" name="TextBox 11"/>
          <p:cNvSpPr txBox="1"/>
          <p:nvPr/>
        </p:nvSpPr>
        <p:spPr>
          <a:xfrm>
            <a:off x="4902444" y="3072830"/>
            <a:ext cx="1825308" cy="461665"/>
          </a:xfrm>
          <a:prstGeom prst="rect">
            <a:avLst/>
          </a:prstGeom>
          <a:noFill/>
        </p:spPr>
        <p:txBody>
          <a:bodyPr wrap="none" lIns="91271" tIns="45632" rIns="91271" bIns="45632" rtlCol="0">
            <a:spAutoFit/>
          </a:bodyPr>
          <a:lstStyle/>
          <a:p>
            <a:r>
              <a:rPr lang="en-GB" sz="2400" dirty="0">
                <a:solidFill>
                  <a:schemeClr val="bg1"/>
                </a:solidFill>
              </a:rPr>
              <a:t>sustainability</a:t>
            </a:r>
          </a:p>
        </p:txBody>
      </p:sp>
      <p:sp>
        <p:nvSpPr>
          <p:cNvPr id="13" name="TextBox 12"/>
          <p:cNvSpPr txBox="1"/>
          <p:nvPr/>
        </p:nvSpPr>
        <p:spPr>
          <a:xfrm>
            <a:off x="7305064" y="3705207"/>
            <a:ext cx="1226875" cy="461665"/>
          </a:xfrm>
          <a:prstGeom prst="rect">
            <a:avLst/>
          </a:prstGeom>
          <a:noFill/>
        </p:spPr>
        <p:txBody>
          <a:bodyPr wrap="none" lIns="91271" tIns="45632" rIns="91271" bIns="45632" rtlCol="0">
            <a:spAutoFit/>
          </a:bodyPr>
          <a:lstStyle/>
          <a:p>
            <a:r>
              <a:rPr lang="en-GB" sz="2400" dirty="0">
                <a:solidFill>
                  <a:schemeClr val="bg1"/>
                </a:solidFill>
              </a:rPr>
              <a:t>network</a:t>
            </a:r>
          </a:p>
        </p:txBody>
      </p:sp>
      <p:sp>
        <p:nvSpPr>
          <p:cNvPr id="14" name="TextBox 13"/>
          <p:cNvSpPr txBox="1"/>
          <p:nvPr/>
        </p:nvSpPr>
        <p:spPr>
          <a:xfrm>
            <a:off x="5188385" y="3903458"/>
            <a:ext cx="1972656" cy="461665"/>
          </a:xfrm>
          <a:prstGeom prst="rect">
            <a:avLst/>
          </a:prstGeom>
          <a:noFill/>
        </p:spPr>
        <p:txBody>
          <a:bodyPr wrap="none" lIns="91271" tIns="45632" rIns="91271" bIns="45632" rtlCol="0">
            <a:spAutoFit/>
          </a:bodyPr>
          <a:lstStyle/>
          <a:p>
            <a:r>
              <a:rPr lang="en-GB" sz="2400" dirty="0">
                <a:solidFill>
                  <a:schemeClr val="bg1"/>
                </a:solidFill>
              </a:rPr>
              <a:t>remote access</a:t>
            </a:r>
          </a:p>
        </p:txBody>
      </p:sp>
      <p:sp>
        <p:nvSpPr>
          <p:cNvPr id="15" name="TextBox 14"/>
          <p:cNvSpPr txBox="1"/>
          <p:nvPr/>
        </p:nvSpPr>
        <p:spPr>
          <a:xfrm>
            <a:off x="4126216" y="4259216"/>
            <a:ext cx="1672253" cy="461665"/>
          </a:xfrm>
          <a:prstGeom prst="rect">
            <a:avLst/>
          </a:prstGeom>
          <a:noFill/>
        </p:spPr>
        <p:txBody>
          <a:bodyPr wrap="none" lIns="91271" tIns="45632" rIns="91271" bIns="45632" rtlCol="0">
            <a:spAutoFit/>
          </a:bodyPr>
          <a:lstStyle/>
          <a:p>
            <a:r>
              <a:rPr lang="en-GB" sz="2400" dirty="0">
                <a:solidFill>
                  <a:schemeClr val="bg1"/>
                </a:solidFill>
              </a:rPr>
              <a:t>accessibility</a:t>
            </a:r>
          </a:p>
        </p:txBody>
      </p:sp>
      <p:sp>
        <p:nvSpPr>
          <p:cNvPr id="16" name="TextBox 15"/>
          <p:cNvSpPr txBox="1"/>
          <p:nvPr/>
        </p:nvSpPr>
        <p:spPr>
          <a:xfrm>
            <a:off x="7132405" y="4263498"/>
            <a:ext cx="1828834" cy="461665"/>
          </a:xfrm>
          <a:prstGeom prst="rect">
            <a:avLst/>
          </a:prstGeom>
          <a:noFill/>
        </p:spPr>
        <p:txBody>
          <a:bodyPr wrap="none" lIns="91271" tIns="45632" rIns="91271" bIns="45632" rtlCol="0">
            <a:spAutoFit/>
          </a:bodyPr>
          <a:lstStyle/>
          <a:p>
            <a:r>
              <a:rPr lang="en-GB" sz="2400" dirty="0">
                <a:solidFill>
                  <a:schemeClr val="bg1"/>
                </a:solidFill>
              </a:rPr>
              <a:t>collaboration</a:t>
            </a:r>
          </a:p>
        </p:txBody>
      </p:sp>
      <p:sp>
        <p:nvSpPr>
          <p:cNvPr id="17" name="TextBox 16"/>
          <p:cNvSpPr txBox="1"/>
          <p:nvPr/>
        </p:nvSpPr>
        <p:spPr>
          <a:xfrm>
            <a:off x="5318916" y="4628548"/>
            <a:ext cx="1978747" cy="461665"/>
          </a:xfrm>
          <a:prstGeom prst="rect">
            <a:avLst/>
          </a:prstGeom>
          <a:noFill/>
        </p:spPr>
        <p:txBody>
          <a:bodyPr wrap="none" lIns="91271" tIns="45632" rIns="91271" bIns="45632" rtlCol="0">
            <a:spAutoFit/>
          </a:bodyPr>
          <a:lstStyle/>
          <a:p>
            <a:r>
              <a:rPr lang="en-GB" sz="2400" dirty="0">
                <a:solidFill>
                  <a:schemeClr val="bg1"/>
                </a:solidFill>
              </a:rPr>
              <a:t>home working</a:t>
            </a:r>
          </a:p>
        </p:txBody>
      </p:sp>
      <p:sp>
        <p:nvSpPr>
          <p:cNvPr id="18" name="TextBox 17"/>
          <p:cNvSpPr txBox="1"/>
          <p:nvPr/>
        </p:nvSpPr>
        <p:spPr>
          <a:xfrm>
            <a:off x="6387003" y="4989797"/>
            <a:ext cx="1706686" cy="461665"/>
          </a:xfrm>
          <a:prstGeom prst="rect">
            <a:avLst/>
          </a:prstGeom>
          <a:noFill/>
        </p:spPr>
        <p:txBody>
          <a:bodyPr wrap="none" lIns="91271" tIns="45632" rIns="91271" bIns="45632" rtlCol="0">
            <a:spAutoFit/>
          </a:bodyPr>
          <a:lstStyle/>
          <a:p>
            <a:r>
              <a:rPr lang="en-GB" sz="2400" dirty="0">
                <a:solidFill>
                  <a:schemeClr val="bg1"/>
                </a:solidFill>
              </a:rPr>
              <a:t>global reach</a:t>
            </a:r>
          </a:p>
        </p:txBody>
      </p:sp>
      <p:sp>
        <p:nvSpPr>
          <p:cNvPr id="19" name="TextBox 18"/>
          <p:cNvSpPr txBox="1"/>
          <p:nvPr/>
        </p:nvSpPr>
        <p:spPr>
          <a:xfrm>
            <a:off x="4681833" y="4993838"/>
            <a:ext cx="1147622" cy="461665"/>
          </a:xfrm>
          <a:prstGeom prst="rect">
            <a:avLst/>
          </a:prstGeom>
          <a:noFill/>
        </p:spPr>
        <p:txBody>
          <a:bodyPr wrap="none" lIns="91271" tIns="45632" rIns="91271" bIns="45632" rtlCol="0">
            <a:spAutoFit/>
          </a:bodyPr>
          <a:lstStyle/>
          <a:p>
            <a:r>
              <a:rPr lang="en-GB" sz="2400" dirty="0">
                <a:solidFill>
                  <a:schemeClr val="bg1"/>
                </a:solidFill>
              </a:rPr>
              <a:t>content</a:t>
            </a:r>
          </a:p>
        </p:txBody>
      </p:sp>
      <p:sp>
        <p:nvSpPr>
          <p:cNvPr id="20" name="TextBox 19"/>
          <p:cNvSpPr txBox="1"/>
          <p:nvPr/>
        </p:nvSpPr>
        <p:spPr>
          <a:xfrm>
            <a:off x="5915210" y="5385630"/>
            <a:ext cx="1162498" cy="461665"/>
          </a:xfrm>
          <a:prstGeom prst="rect">
            <a:avLst/>
          </a:prstGeom>
          <a:noFill/>
        </p:spPr>
        <p:txBody>
          <a:bodyPr wrap="none" lIns="91271" tIns="45632" rIns="91271" bIns="45632" rtlCol="0">
            <a:spAutoFit/>
          </a:bodyPr>
          <a:lstStyle/>
          <a:p>
            <a:r>
              <a:rPr lang="en-GB" sz="2400" dirty="0">
                <a:solidFill>
                  <a:schemeClr val="bg1"/>
                </a:solidFill>
              </a:rPr>
              <a:t>support</a:t>
            </a:r>
          </a:p>
        </p:txBody>
      </p:sp>
      <p:sp>
        <p:nvSpPr>
          <p:cNvPr id="21" name="TextBox 20"/>
          <p:cNvSpPr txBox="1"/>
          <p:nvPr/>
        </p:nvSpPr>
        <p:spPr>
          <a:xfrm>
            <a:off x="4745696" y="5420924"/>
            <a:ext cx="918841" cy="461665"/>
          </a:xfrm>
          <a:prstGeom prst="rect">
            <a:avLst/>
          </a:prstGeom>
          <a:noFill/>
        </p:spPr>
        <p:txBody>
          <a:bodyPr wrap="none" lIns="91271" tIns="45632" rIns="91271" bIns="45632" rtlCol="0">
            <a:spAutoFit/>
          </a:bodyPr>
          <a:lstStyle/>
          <a:p>
            <a:r>
              <a:rPr lang="en-GB" sz="2400" dirty="0">
                <a:solidFill>
                  <a:schemeClr val="bg1"/>
                </a:solidFill>
              </a:rPr>
              <a:t>policy</a:t>
            </a:r>
          </a:p>
        </p:txBody>
      </p:sp>
      <p:sp>
        <p:nvSpPr>
          <p:cNvPr id="22" name="TextBox 21"/>
          <p:cNvSpPr txBox="1"/>
          <p:nvPr/>
        </p:nvSpPr>
        <p:spPr>
          <a:xfrm>
            <a:off x="6759422" y="5871706"/>
            <a:ext cx="1640128" cy="461665"/>
          </a:xfrm>
          <a:prstGeom prst="rect">
            <a:avLst/>
          </a:prstGeom>
          <a:noFill/>
        </p:spPr>
        <p:txBody>
          <a:bodyPr wrap="none" lIns="91271" tIns="45632" rIns="91271" bIns="45632" rtlCol="0">
            <a:spAutoFit/>
          </a:bodyPr>
          <a:lstStyle/>
          <a:p>
            <a:r>
              <a:rPr lang="en-GB" sz="2400" dirty="0">
                <a:solidFill>
                  <a:schemeClr val="bg1"/>
                </a:solidFill>
              </a:rPr>
              <a:t>governance</a:t>
            </a:r>
          </a:p>
        </p:txBody>
      </p:sp>
      <p:sp>
        <p:nvSpPr>
          <p:cNvPr id="23" name="TextBox 22"/>
          <p:cNvSpPr txBox="1"/>
          <p:nvPr/>
        </p:nvSpPr>
        <p:spPr>
          <a:xfrm>
            <a:off x="4494234" y="5919682"/>
            <a:ext cx="1627625" cy="461665"/>
          </a:xfrm>
          <a:prstGeom prst="rect">
            <a:avLst/>
          </a:prstGeom>
          <a:noFill/>
        </p:spPr>
        <p:txBody>
          <a:bodyPr wrap="none" lIns="91271" tIns="45632" rIns="91271" bIns="45632" rtlCol="0">
            <a:spAutoFit/>
          </a:bodyPr>
          <a:lstStyle/>
          <a:p>
            <a:r>
              <a:rPr lang="en-GB" sz="2400" dirty="0">
                <a:solidFill>
                  <a:schemeClr val="bg1"/>
                </a:solidFill>
              </a:rPr>
              <a:t>consistency</a:t>
            </a:r>
          </a:p>
        </p:txBody>
      </p:sp>
      <p:sp>
        <p:nvSpPr>
          <p:cNvPr id="24" name="TextBox 23"/>
          <p:cNvSpPr txBox="1"/>
          <p:nvPr/>
        </p:nvSpPr>
        <p:spPr>
          <a:xfrm>
            <a:off x="6122748" y="3404691"/>
            <a:ext cx="1509452" cy="461665"/>
          </a:xfrm>
          <a:prstGeom prst="rect">
            <a:avLst/>
          </a:prstGeom>
          <a:noFill/>
        </p:spPr>
        <p:txBody>
          <a:bodyPr wrap="none" lIns="91271" tIns="45632" rIns="91271" bIns="45632" rtlCol="0">
            <a:spAutoFit/>
          </a:bodyPr>
          <a:lstStyle/>
          <a:p>
            <a:r>
              <a:rPr lang="en-GB" sz="2400" dirty="0">
                <a:solidFill>
                  <a:schemeClr val="bg1"/>
                </a:solidFill>
              </a:rPr>
              <a:t>formatting</a:t>
            </a:r>
          </a:p>
        </p:txBody>
      </p:sp>
    </p:spTree>
    <p:extLst>
      <p:ext uri="{BB962C8B-B14F-4D97-AF65-F5344CB8AC3E}">
        <p14:creationId xmlns:p14="http://schemas.microsoft.com/office/powerpoint/2010/main" val="249694017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900" decel="100000" fill="hold"/>
                                        <p:tgtEl>
                                          <p:spTgt spid="8"/>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18" presetID="37"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900" decel="100000" fill="hold"/>
                                        <p:tgtEl>
                                          <p:spTgt spid="9"/>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4" presetID="37"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900" decel="100000" fill="hold"/>
                                        <p:tgtEl>
                                          <p:spTgt spid="10"/>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30" fill="hold">
                            <p:stCondLst>
                              <p:cond delay="2000"/>
                            </p:stCondLst>
                            <p:childTnLst>
                              <p:par>
                                <p:cTn id="31" presetID="37"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900" decel="100000" fill="hold"/>
                                        <p:tgtEl>
                                          <p:spTgt spid="11"/>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7" presetID="37"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900" decel="100000" fill="hold"/>
                                        <p:tgtEl>
                                          <p:spTgt spid="12"/>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43" presetID="37"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900" decel="100000" fill="hold"/>
                                        <p:tgtEl>
                                          <p:spTgt spid="13"/>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49" presetID="37"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900" decel="100000" fill="hold"/>
                                        <p:tgtEl>
                                          <p:spTgt spid="14"/>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55" presetID="37"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1000"/>
                                        <p:tgtEl>
                                          <p:spTgt spid="15"/>
                                        </p:tgtEl>
                                      </p:cBhvr>
                                    </p:animEffect>
                                    <p:anim calcmode="lin" valueType="num">
                                      <p:cBhvr>
                                        <p:cTn id="58" dur="1000" fill="hold"/>
                                        <p:tgtEl>
                                          <p:spTgt spid="15"/>
                                        </p:tgtEl>
                                        <p:attrNameLst>
                                          <p:attrName>ppt_x</p:attrName>
                                        </p:attrNameLst>
                                      </p:cBhvr>
                                      <p:tavLst>
                                        <p:tav tm="0">
                                          <p:val>
                                            <p:strVal val="#ppt_x"/>
                                          </p:val>
                                        </p:tav>
                                        <p:tav tm="100000">
                                          <p:val>
                                            <p:strVal val="#ppt_x"/>
                                          </p:val>
                                        </p:tav>
                                      </p:tavLst>
                                    </p:anim>
                                    <p:anim calcmode="lin" valueType="num">
                                      <p:cBhvr>
                                        <p:cTn id="59" dur="900" decel="100000" fill="hold"/>
                                        <p:tgtEl>
                                          <p:spTgt spid="15"/>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61" presetID="37" presetClass="entr" presetSubtype="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900" decel="100000" fill="hold"/>
                                        <p:tgtEl>
                                          <p:spTgt spid="16"/>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par>
                          <p:cTn id="67" fill="hold">
                            <p:stCondLst>
                              <p:cond delay="3000"/>
                            </p:stCondLst>
                            <p:childTnLst>
                              <p:par>
                                <p:cTn id="68" presetID="37"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1000"/>
                                        <p:tgtEl>
                                          <p:spTgt spid="17"/>
                                        </p:tgtEl>
                                      </p:cBhvr>
                                    </p:animEffect>
                                    <p:anim calcmode="lin" valueType="num">
                                      <p:cBhvr>
                                        <p:cTn id="71" dur="1000" fill="hold"/>
                                        <p:tgtEl>
                                          <p:spTgt spid="17"/>
                                        </p:tgtEl>
                                        <p:attrNameLst>
                                          <p:attrName>ppt_x</p:attrName>
                                        </p:attrNameLst>
                                      </p:cBhvr>
                                      <p:tavLst>
                                        <p:tav tm="0">
                                          <p:val>
                                            <p:strVal val="#ppt_x"/>
                                          </p:val>
                                        </p:tav>
                                        <p:tav tm="100000">
                                          <p:val>
                                            <p:strVal val="#ppt_x"/>
                                          </p:val>
                                        </p:tav>
                                      </p:tavLst>
                                    </p:anim>
                                    <p:anim calcmode="lin" valueType="num">
                                      <p:cBhvr>
                                        <p:cTn id="72" dur="900" decel="100000" fill="hold"/>
                                        <p:tgtEl>
                                          <p:spTgt spid="17"/>
                                        </p:tgtEl>
                                        <p:attrNameLst>
                                          <p:attrName>ppt_y</p:attrName>
                                        </p:attrNameLst>
                                      </p:cBhvr>
                                      <p:tavLst>
                                        <p:tav tm="0">
                                          <p:val>
                                            <p:strVal val="#ppt_y+1"/>
                                          </p:val>
                                        </p:tav>
                                        <p:tav tm="100000">
                                          <p:val>
                                            <p:strVal val="#ppt_y-.03"/>
                                          </p:val>
                                        </p:tav>
                                      </p:tavLst>
                                    </p:anim>
                                    <p:anim calcmode="lin" valueType="num">
                                      <p:cBhvr>
                                        <p:cTn id="73"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74" presetID="37" presetClass="entr" presetSubtype="0" fill="hold" grpId="0"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1000"/>
                                        <p:tgtEl>
                                          <p:spTgt spid="18"/>
                                        </p:tgtEl>
                                      </p:cBhvr>
                                    </p:animEffect>
                                    <p:anim calcmode="lin" valueType="num">
                                      <p:cBhvr>
                                        <p:cTn id="77" dur="1000" fill="hold"/>
                                        <p:tgtEl>
                                          <p:spTgt spid="18"/>
                                        </p:tgtEl>
                                        <p:attrNameLst>
                                          <p:attrName>ppt_x</p:attrName>
                                        </p:attrNameLst>
                                      </p:cBhvr>
                                      <p:tavLst>
                                        <p:tav tm="0">
                                          <p:val>
                                            <p:strVal val="#ppt_x"/>
                                          </p:val>
                                        </p:tav>
                                        <p:tav tm="100000">
                                          <p:val>
                                            <p:strVal val="#ppt_x"/>
                                          </p:val>
                                        </p:tav>
                                      </p:tavLst>
                                    </p:anim>
                                    <p:anim calcmode="lin" valueType="num">
                                      <p:cBhvr>
                                        <p:cTn id="78" dur="900" decel="100000" fill="hold"/>
                                        <p:tgtEl>
                                          <p:spTgt spid="18"/>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80" presetID="37" presetClass="entr" presetSubtype="0"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900" decel="100000" fill="hold"/>
                                        <p:tgtEl>
                                          <p:spTgt spid="19"/>
                                        </p:tgtEl>
                                        <p:attrNameLst>
                                          <p:attrName>ppt_y</p:attrName>
                                        </p:attrNameLst>
                                      </p:cBhvr>
                                      <p:tavLst>
                                        <p:tav tm="0">
                                          <p:val>
                                            <p:strVal val="#ppt_y+1"/>
                                          </p:val>
                                        </p:tav>
                                        <p:tav tm="100000">
                                          <p:val>
                                            <p:strVal val="#ppt_y-.03"/>
                                          </p:val>
                                        </p:tav>
                                      </p:tavLst>
                                    </p:anim>
                                    <p:anim calcmode="lin" valueType="num">
                                      <p:cBhvr>
                                        <p:cTn id="85"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86" presetID="37" presetClass="entr" presetSubtype="0" fill="hold" grpId="0" nodeType="with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fade">
                                      <p:cBhvr>
                                        <p:cTn id="88" dur="1000"/>
                                        <p:tgtEl>
                                          <p:spTgt spid="20"/>
                                        </p:tgtEl>
                                      </p:cBhvr>
                                    </p:animEffect>
                                    <p:anim calcmode="lin" valueType="num">
                                      <p:cBhvr>
                                        <p:cTn id="89" dur="1000" fill="hold"/>
                                        <p:tgtEl>
                                          <p:spTgt spid="20"/>
                                        </p:tgtEl>
                                        <p:attrNameLst>
                                          <p:attrName>ppt_x</p:attrName>
                                        </p:attrNameLst>
                                      </p:cBhvr>
                                      <p:tavLst>
                                        <p:tav tm="0">
                                          <p:val>
                                            <p:strVal val="#ppt_x"/>
                                          </p:val>
                                        </p:tav>
                                        <p:tav tm="100000">
                                          <p:val>
                                            <p:strVal val="#ppt_x"/>
                                          </p:val>
                                        </p:tav>
                                      </p:tavLst>
                                    </p:anim>
                                    <p:anim calcmode="lin" valueType="num">
                                      <p:cBhvr>
                                        <p:cTn id="90" dur="900" decel="100000" fill="hold"/>
                                        <p:tgtEl>
                                          <p:spTgt spid="20"/>
                                        </p:tgtEl>
                                        <p:attrNameLst>
                                          <p:attrName>ppt_y</p:attrName>
                                        </p:attrNameLst>
                                      </p:cBhvr>
                                      <p:tavLst>
                                        <p:tav tm="0">
                                          <p:val>
                                            <p:strVal val="#ppt_y+1"/>
                                          </p:val>
                                        </p:tav>
                                        <p:tav tm="100000">
                                          <p:val>
                                            <p:strVal val="#ppt_y-.03"/>
                                          </p:val>
                                        </p:tav>
                                      </p:tavLst>
                                    </p:anim>
                                    <p:anim calcmode="lin" valueType="num">
                                      <p:cBhvr>
                                        <p:cTn id="91"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92" presetID="37" presetClass="entr" presetSubtype="0" fill="hold" grpId="0" nodeType="with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fade">
                                      <p:cBhvr>
                                        <p:cTn id="94" dur="1000"/>
                                        <p:tgtEl>
                                          <p:spTgt spid="21"/>
                                        </p:tgtEl>
                                      </p:cBhvr>
                                    </p:animEffect>
                                    <p:anim calcmode="lin" valueType="num">
                                      <p:cBhvr>
                                        <p:cTn id="95" dur="1000" fill="hold"/>
                                        <p:tgtEl>
                                          <p:spTgt spid="21"/>
                                        </p:tgtEl>
                                        <p:attrNameLst>
                                          <p:attrName>ppt_x</p:attrName>
                                        </p:attrNameLst>
                                      </p:cBhvr>
                                      <p:tavLst>
                                        <p:tav tm="0">
                                          <p:val>
                                            <p:strVal val="#ppt_x"/>
                                          </p:val>
                                        </p:tav>
                                        <p:tav tm="100000">
                                          <p:val>
                                            <p:strVal val="#ppt_x"/>
                                          </p:val>
                                        </p:tav>
                                      </p:tavLst>
                                    </p:anim>
                                    <p:anim calcmode="lin" valueType="num">
                                      <p:cBhvr>
                                        <p:cTn id="96" dur="900" decel="100000" fill="hold"/>
                                        <p:tgtEl>
                                          <p:spTgt spid="21"/>
                                        </p:tgtEl>
                                        <p:attrNameLst>
                                          <p:attrName>ppt_y</p:attrName>
                                        </p:attrNameLst>
                                      </p:cBhvr>
                                      <p:tavLst>
                                        <p:tav tm="0">
                                          <p:val>
                                            <p:strVal val="#ppt_y+1"/>
                                          </p:val>
                                        </p:tav>
                                        <p:tav tm="100000">
                                          <p:val>
                                            <p:strVal val="#ppt_y-.03"/>
                                          </p:val>
                                        </p:tav>
                                      </p:tavLst>
                                    </p:anim>
                                    <p:anim calcmode="lin" valueType="num">
                                      <p:cBhvr>
                                        <p:cTn id="97"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98" presetID="37" presetClass="entr" presetSubtype="0" fill="hold" grpId="0" nodeType="with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fade">
                                      <p:cBhvr>
                                        <p:cTn id="100" dur="1000"/>
                                        <p:tgtEl>
                                          <p:spTgt spid="22"/>
                                        </p:tgtEl>
                                      </p:cBhvr>
                                    </p:animEffect>
                                    <p:anim calcmode="lin" valueType="num">
                                      <p:cBhvr>
                                        <p:cTn id="101" dur="1000" fill="hold"/>
                                        <p:tgtEl>
                                          <p:spTgt spid="22"/>
                                        </p:tgtEl>
                                        <p:attrNameLst>
                                          <p:attrName>ppt_x</p:attrName>
                                        </p:attrNameLst>
                                      </p:cBhvr>
                                      <p:tavLst>
                                        <p:tav tm="0">
                                          <p:val>
                                            <p:strVal val="#ppt_x"/>
                                          </p:val>
                                        </p:tav>
                                        <p:tav tm="100000">
                                          <p:val>
                                            <p:strVal val="#ppt_x"/>
                                          </p:val>
                                        </p:tav>
                                      </p:tavLst>
                                    </p:anim>
                                    <p:anim calcmode="lin" valueType="num">
                                      <p:cBhvr>
                                        <p:cTn id="102" dur="900" decel="100000" fill="hold"/>
                                        <p:tgtEl>
                                          <p:spTgt spid="22"/>
                                        </p:tgtEl>
                                        <p:attrNameLst>
                                          <p:attrName>ppt_y</p:attrName>
                                        </p:attrNameLst>
                                      </p:cBhvr>
                                      <p:tavLst>
                                        <p:tav tm="0">
                                          <p:val>
                                            <p:strVal val="#ppt_y+1"/>
                                          </p:val>
                                        </p:tav>
                                        <p:tav tm="100000">
                                          <p:val>
                                            <p:strVal val="#ppt_y-.03"/>
                                          </p:val>
                                        </p:tav>
                                      </p:tavLst>
                                    </p:anim>
                                    <p:anim calcmode="lin" valueType="num">
                                      <p:cBhvr>
                                        <p:cTn id="103"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104" presetID="37" presetClass="entr" presetSubtype="0" fill="hold" grpId="0"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1000"/>
                                        <p:tgtEl>
                                          <p:spTgt spid="23"/>
                                        </p:tgtEl>
                                      </p:cBhvr>
                                    </p:animEffect>
                                    <p:anim calcmode="lin" valueType="num">
                                      <p:cBhvr>
                                        <p:cTn id="107" dur="1000" fill="hold"/>
                                        <p:tgtEl>
                                          <p:spTgt spid="23"/>
                                        </p:tgtEl>
                                        <p:attrNameLst>
                                          <p:attrName>ppt_x</p:attrName>
                                        </p:attrNameLst>
                                      </p:cBhvr>
                                      <p:tavLst>
                                        <p:tav tm="0">
                                          <p:val>
                                            <p:strVal val="#ppt_x"/>
                                          </p:val>
                                        </p:tav>
                                        <p:tav tm="100000">
                                          <p:val>
                                            <p:strVal val="#ppt_x"/>
                                          </p:val>
                                        </p:tav>
                                      </p:tavLst>
                                    </p:anim>
                                    <p:anim calcmode="lin" valueType="num">
                                      <p:cBhvr>
                                        <p:cTn id="108" dur="900" decel="100000" fill="hold"/>
                                        <p:tgtEl>
                                          <p:spTgt spid="23"/>
                                        </p:tgtEl>
                                        <p:attrNameLst>
                                          <p:attrName>ppt_y</p:attrName>
                                        </p:attrNameLst>
                                      </p:cBhvr>
                                      <p:tavLst>
                                        <p:tav tm="0">
                                          <p:val>
                                            <p:strVal val="#ppt_y+1"/>
                                          </p:val>
                                        </p:tav>
                                        <p:tav tm="100000">
                                          <p:val>
                                            <p:strVal val="#ppt_y-.03"/>
                                          </p:val>
                                        </p:tav>
                                      </p:tavLst>
                                    </p:anim>
                                    <p:anim calcmode="lin" valueType="num">
                                      <p:cBhvr>
                                        <p:cTn id="109"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110" presetID="37" presetClass="entr" presetSubtype="0" fill="hold" grpId="0" nodeType="with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1000"/>
                                        <p:tgtEl>
                                          <p:spTgt spid="24"/>
                                        </p:tgtEl>
                                      </p:cBhvr>
                                    </p:animEffect>
                                    <p:anim calcmode="lin" valueType="num">
                                      <p:cBhvr>
                                        <p:cTn id="113" dur="1000" fill="hold"/>
                                        <p:tgtEl>
                                          <p:spTgt spid="24"/>
                                        </p:tgtEl>
                                        <p:attrNameLst>
                                          <p:attrName>ppt_x</p:attrName>
                                        </p:attrNameLst>
                                      </p:cBhvr>
                                      <p:tavLst>
                                        <p:tav tm="0">
                                          <p:val>
                                            <p:strVal val="#ppt_x"/>
                                          </p:val>
                                        </p:tav>
                                        <p:tav tm="100000">
                                          <p:val>
                                            <p:strVal val="#ppt_x"/>
                                          </p:val>
                                        </p:tav>
                                      </p:tavLst>
                                    </p:anim>
                                    <p:anim calcmode="lin" valueType="num">
                                      <p:cBhvr>
                                        <p:cTn id="114" dur="900" decel="100000" fill="hold"/>
                                        <p:tgtEl>
                                          <p:spTgt spid="24"/>
                                        </p:tgtEl>
                                        <p:attrNameLst>
                                          <p:attrName>ppt_y</p:attrName>
                                        </p:attrNameLst>
                                      </p:cBhvr>
                                      <p:tavLst>
                                        <p:tav tm="0">
                                          <p:val>
                                            <p:strVal val="#ppt_y+1"/>
                                          </p:val>
                                        </p:tav>
                                        <p:tav tm="100000">
                                          <p:val>
                                            <p:strVal val="#ppt_y-.03"/>
                                          </p:val>
                                        </p:tav>
                                      </p:tavLst>
                                    </p:anim>
                                    <p:anim calcmode="lin" valueType="num">
                                      <p:cBhvr>
                                        <p:cTn id="115"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21618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TextBox 42"/>
          <p:cNvSpPr txBox="1"/>
          <p:nvPr/>
        </p:nvSpPr>
        <p:spPr>
          <a:xfrm>
            <a:off x="392287" y="191571"/>
            <a:ext cx="11377264" cy="1077207"/>
          </a:xfrm>
          <a:prstGeom prst="rect">
            <a:avLst/>
          </a:prstGeom>
          <a:noFill/>
        </p:spPr>
        <p:txBody>
          <a:bodyPr wrap="square" lIns="91259" tIns="45626" rIns="91259" bIns="45626" rtlCol="0">
            <a:spAutoFit/>
          </a:bodyPr>
          <a:lstStyle/>
          <a:p>
            <a:r>
              <a:rPr lang="en-US" sz="3200" dirty="0">
                <a:solidFill>
                  <a:schemeClr val="bg1"/>
                </a:solidFill>
                <a:latin typeface="Segoe UI Light" pitchFamily="34" charset="0"/>
              </a:rPr>
              <a:t>As the world of work is changing, so do our technology needs</a:t>
            </a:r>
          </a:p>
          <a:p>
            <a:r>
              <a:rPr lang="en-US" sz="3200" dirty="0">
                <a:solidFill>
                  <a:schemeClr val="bg1"/>
                </a:solidFill>
                <a:latin typeface="Segoe UI Light" pitchFamily="34" charset="0"/>
              </a:rPr>
              <a:t>your </a:t>
            </a:r>
            <a:r>
              <a:rPr lang="en-US" sz="3200" dirty="0">
                <a:solidFill>
                  <a:schemeClr val="bg1"/>
                </a:solidFill>
                <a:latin typeface="Segoe" pitchFamily="34" charset="0"/>
              </a:rPr>
              <a:t>technology strategy </a:t>
            </a:r>
            <a:r>
              <a:rPr lang="en-US" sz="3200" dirty="0">
                <a:solidFill>
                  <a:schemeClr val="bg1"/>
                </a:solidFill>
                <a:latin typeface="Segoe UI Light" pitchFamily="34" charset="0"/>
              </a:rPr>
              <a:t>is more important than ever.</a:t>
            </a:r>
          </a:p>
        </p:txBody>
      </p:sp>
      <p:pic>
        <p:nvPicPr>
          <p:cNvPr id="8203" name="Picture 11"/>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1715429" y="2072393"/>
            <a:ext cx="573554" cy="800859"/>
          </a:xfrm>
          <a:prstGeom prst="rect">
            <a:avLst/>
          </a:prstGeom>
          <a:noFill/>
          <a:extLst>
            <a:ext uri="{909E8E84-426E-40DD-AFC4-6F175D3DCCD1}">
              <a14:hiddenFill xmlns:a14="http://schemas.microsoft.com/office/drawing/2010/main">
                <a:solidFill>
                  <a:srgbClr val="FFFFFF"/>
                </a:solidFill>
              </a14:hiddenFill>
            </a:ext>
          </a:extLst>
        </p:spPr>
      </p:pic>
      <p:pic>
        <p:nvPicPr>
          <p:cNvPr id="8205" name="Picture 13" descr="C:\Users\Tany\Desktop\Twitter_Icon.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81082" y="1672621"/>
            <a:ext cx="812688" cy="799575"/>
          </a:xfrm>
          <a:prstGeom prst="rect">
            <a:avLst/>
          </a:prstGeom>
          <a:noFill/>
          <a:extLst>
            <a:ext uri="{909E8E84-426E-40DD-AFC4-6F175D3DCCD1}">
              <a14:hiddenFill xmlns:a14="http://schemas.microsoft.com/office/drawing/2010/main">
                <a:solidFill>
                  <a:srgbClr val="FFFFFF"/>
                </a:solidFill>
              </a14:hiddenFill>
            </a:ext>
          </a:extLst>
        </p:spPr>
      </p:pic>
      <p:pic>
        <p:nvPicPr>
          <p:cNvPr id="8206" name="Picture 14" descr="C:\Users\Tany\Desktop\Linkedin_Icon.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877170" y="2629443"/>
            <a:ext cx="826244" cy="799575"/>
          </a:xfrm>
          <a:prstGeom prst="rect">
            <a:avLst/>
          </a:prstGeom>
          <a:noFill/>
          <a:extLst>
            <a:ext uri="{909E8E84-426E-40DD-AFC4-6F175D3DCCD1}">
              <a14:hiddenFill xmlns:a14="http://schemas.microsoft.com/office/drawing/2010/main">
                <a:solidFill>
                  <a:srgbClr val="FFFFFF"/>
                </a:solidFill>
              </a14:hiddenFill>
            </a:ext>
          </a:extLst>
        </p:spPr>
      </p:pic>
      <p:pic>
        <p:nvPicPr>
          <p:cNvPr id="8207" name="Picture 15" descr="C:\Users\Tany\Desktop\Facebook_Ico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332340" y="2482180"/>
            <a:ext cx="782362" cy="782177"/>
          </a:xfrm>
          <a:prstGeom prst="rect">
            <a:avLst/>
          </a:prstGeom>
          <a:noFill/>
          <a:extLst>
            <a:ext uri="{909E8E84-426E-40DD-AFC4-6F175D3DCCD1}">
              <a14:hiddenFill xmlns:a14="http://schemas.microsoft.com/office/drawing/2010/main">
                <a:solidFill>
                  <a:srgbClr val="FFFFFF"/>
                </a:solidFill>
              </a14:hiddenFill>
            </a:ext>
          </a:extLst>
        </p:spPr>
      </p:pic>
      <p:pic>
        <p:nvPicPr>
          <p:cNvPr id="8208" name="Picture 16" descr="C:\Users\Tany\Desktop\Server_Icon.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9901299" y="2212037"/>
            <a:ext cx="854065" cy="834779"/>
          </a:xfrm>
          <a:prstGeom prst="rect">
            <a:avLst/>
          </a:prstGeom>
          <a:noFill/>
          <a:extLst>
            <a:ext uri="{909E8E84-426E-40DD-AFC4-6F175D3DCCD1}">
              <a14:hiddenFill xmlns:a14="http://schemas.microsoft.com/office/drawing/2010/main">
                <a:solidFill>
                  <a:srgbClr val="FFFFFF"/>
                </a:solidFill>
              </a14:hiddenFill>
            </a:ext>
          </a:extLst>
        </p:spPr>
      </p:pic>
      <p:pic>
        <p:nvPicPr>
          <p:cNvPr id="8209" name="Picture 17" descr="C:\Users\Tany\Desktop\Networking Computers.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804066" y="1252710"/>
            <a:ext cx="1216037" cy="1188577"/>
          </a:xfrm>
          <a:prstGeom prst="rect">
            <a:avLst/>
          </a:prstGeom>
          <a:noFill/>
          <a:extLst>
            <a:ext uri="{909E8E84-426E-40DD-AFC4-6F175D3DCCD1}">
              <a14:hiddenFill xmlns:a14="http://schemas.microsoft.com/office/drawing/2010/main">
                <a:solidFill>
                  <a:srgbClr val="FFFFFF"/>
                </a:solidFill>
              </a14:hiddenFill>
            </a:ext>
          </a:extLst>
        </p:spPr>
      </p:pic>
      <p:pic>
        <p:nvPicPr>
          <p:cNvPr id="8212" name="Picture 20"/>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a:off x="8232055" y="1574812"/>
            <a:ext cx="882650" cy="544333"/>
          </a:xfrm>
          <a:prstGeom prst="rect">
            <a:avLst/>
          </a:prstGeom>
          <a:noFill/>
          <a:extLst>
            <a:ext uri="{909E8E84-426E-40DD-AFC4-6F175D3DCCD1}">
              <a14:hiddenFill xmlns:a14="http://schemas.microsoft.com/office/drawing/2010/main">
                <a:solidFill>
                  <a:srgbClr val="FFFFFF"/>
                </a:solidFill>
              </a14:hiddenFill>
            </a:ext>
          </a:extLst>
        </p:spPr>
      </p:pic>
      <p:pic>
        <p:nvPicPr>
          <p:cNvPr id="8214" name="Picture 22" descr="C:\Users\Tany\Desktop\Money Icon.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454924" y="1154456"/>
            <a:ext cx="878657" cy="887205"/>
          </a:xfrm>
          <a:prstGeom prst="rect">
            <a:avLst/>
          </a:prstGeom>
          <a:noFill/>
          <a:extLst>
            <a:ext uri="{909E8E84-426E-40DD-AFC4-6F175D3DCCD1}">
              <a14:hiddenFill xmlns:a14="http://schemas.microsoft.com/office/drawing/2010/main">
                <a:solidFill>
                  <a:srgbClr val="FFFFFF"/>
                </a:solidFill>
              </a14:hiddenFill>
            </a:ext>
          </a:extLst>
        </p:spPr>
      </p:pic>
      <p:sp>
        <p:nvSpPr>
          <p:cNvPr id="59" name="Freeform 5"/>
          <p:cNvSpPr>
            <a:spLocks noEditPoints="1"/>
          </p:cNvSpPr>
          <p:nvPr/>
        </p:nvSpPr>
        <p:spPr bwMode="auto">
          <a:xfrm>
            <a:off x="8853438" y="3431477"/>
            <a:ext cx="963223" cy="612379"/>
          </a:xfrm>
          <a:custGeom>
            <a:avLst/>
            <a:gdLst/>
            <a:ahLst/>
            <a:cxnLst>
              <a:cxn ang="0">
                <a:pos x="3019" y="1989"/>
              </a:cxn>
              <a:cxn ang="0">
                <a:pos x="2829" y="1989"/>
              </a:cxn>
              <a:cxn ang="0">
                <a:pos x="2829" y="1944"/>
              </a:cxn>
              <a:cxn ang="0">
                <a:pos x="2981" y="1944"/>
              </a:cxn>
              <a:cxn ang="0">
                <a:pos x="2981" y="0"/>
              </a:cxn>
              <a:cxn ang="0">
                <a:pos x="280" y="0"/>
              </a:cxn>
              <a:cxn ang="0">
                <a:pos x="280" y="1944"/>
              </a:cxn>
              <a:cxn ang="0">
                <a:pos x="436" y="1944"/>
              </a:cxn>
              <a:cxn ang="0">
                <a:pos x="436" y="1984"/>
              </a:cxn>
              <a:cxn ang="0">
                <a:pos x="289" y="1987"/>
              </a:cxn>
              <a:cxn ang="0">
                <a:pos x="0" y="2020"/>
              </a:cxn>
              <a:cxn ang="0">
                <a:pos x="26" y="2112"/>
              </a:cxn>
              <a:cxn ang="0">
                <a:pos x="3241" y="2112"/>
              </a:cxn>
              <a:cxn ang="0">
                <a:pos x="3260" y="2027"/>
              </a:cxn>
              <a:cxn ang="0">
                <a:pos x="3019" y="1989"/>
              </a:cxn>
              <a:cxn ang="0">
                <a:pos x="429" y="1757"/>
              </a:cxn>
              <a:cxn ang="0">
                <a:pos x="429" y="150"/>
              </a:cxn>
              <a:cxn ang="0">
                <a:pos x="2829" y="150"/>
              </a:cxn>
              <a:cxn ang="0">
                <a:pos x="2829" y="1757"/>
              </a:cxn>
              <a:cxn ang="0">
                <a:pos x="429" y="1757"/>
              </a:cxn>
            </a:cxnLst>
            <a:rect l="0" t="0" r="r" b="b"/>
            <a:pathLst>
              <a:path w="3260" h="2112">
                <a:moveTo>
                  <a:pt x="3019" y="1989"/>
                </a:moveTo>
                <a:lnTo>
                  <a:pt x="2829" y="1989"/>
                </a:lnTo>
                <a:lnTo>
                  <a:pt x="2829" y="1944"/>
                </a:lnTo>
                <a:lnTo>
                  <a:pt x="2981" y="1944"/>
                </a:lnTo>
                <a:lnTo>
                  <a:pt x="2981" y="0"/>
                </a:lnTo>
                <a:lnTo>
                  <a:pt x="280" y="0"/>
                </a:lnTo>
                <a:lnTo>
                  <a:pt x="280" y="1944"/>
                </a:lnTo>
                <a:lnTo>
                  <a:pt x="436" y="1944"/>
                </a:lnTo>
                <a:lnTo>
                  <a:pt x="436" y="1984"/>
                </a:lnTo>
                <a:lnTo>
                  <a:pt x="289" y="1987"/>
                </a:lnTo>
                <a:lnTo>
                  <a:pt x="0" y="2020"/>
                </a:lnTo>
                <a:lnTo>
                  <a:pt x="26" y="2112"/>
                </a:lnTo>
                <a:lnTo>
                  <a:pt x="3241" y="2112"/>
                </a:lnTo>
                <a:lnTo>
                  <a:pt x="3260" y="2027"/>
                </a:lnTo>
                <a:lnTo>
                  <a:pt x="3019" y="1989"/>
                </a:lnTo>
                <a:close/>
                <a:moveTo>
                  <a:pt x="429" y="1757"/>
                </a:moveTo>
                <a:lnTo>
                  <a:pt x="429" y="150"/>
                </a:lnTo>
                <a:lnTo>
                  <a:pt x="2829" y="150"/>
                </a:lnTo>
                <a:lnTo>
                  <a:pt x="2829" y="1757"/>
                </a:lnTo>
                <a:lnTo>
                  <a:pt x="429" y="1757"/>
                </a:lnTo>
                <a:close/>
              </a:path>
            </a:pathLst>
          </a:custGeom>
          <a:solidFill>
            <a:schemeClr val="bg1"/>
          </a:solidFill>
          <a:ln w="9525">
            <a:noFill/>
            <a:round/>
            <a:headEnd/>
            <a:tailEnd/>
          </a:ln>
        </p:spPr>
        <p:txBody>
          <a:bodyPr vert="horz" wrap="square" lIns="91259" tIns="45626" rIns="91259" bIns="45626" numCol="1" anchor="t" anchorCtr="0" compatLnSpc="1">
            <a:prstTxWarp prst="textNoShape">
              <a:avLst/>
            </a:prstTxWarp>
          </a:bodyPr>
          <a:lstStyle/>
          <a:p>
            <a:endParaRPr lang="en-US" dirty="0"/>
          </a:p>
        </p:txBody>
      </p:sp>
      <p:pic>
        <p:nvPicPr>
          <p:cNvPr id="8211" name="Picture 19" descr="C:\Users\Tany\Desktop\PC Icon.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752367" y="2657523"/>
            <a:ext cx="1209741" cy="888580"/>
          </a:xfrm>
          <a:prstGeom prst="rect">
            <a:avLst/>
          </a:prstGeom>
          <a:noFill/>
          <a:extLst>
            <a:ext uri="{909E8E84-426E-40DD-AFC4-6F175D3DCCD1}">
              <a14:hiddenFill xmlns:a14="http://schemas.microsoft.com/office/drawing/2010/main">
                <a:solidFill>
                  <a:srgbClr val="FFFFFF"/>
                </a:solidFill>
              </a14:hiddenFill>
            </a:ext>
          </a:extLst>
        </p:spPr>
      </p:pic>
      <p:pic>
        <p:nvPicPr>
          <p:cNvPr id="8201" name="Picture 9"/>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1015776" y="3674880"/>
            <a:ext cx="788592" cy="544672"/>
          </a:xfrm>
          <a:prstGeom prst="rect">
            <a:avLst/>
          </a:prstGeom>
          <a:noFill/>
          <a:extLst>
            <a:ext uri="{909E8E84-426E-40DD-AFC4-6F175D3DCCD1}">
              <a14:hiddenFill xmlns:a14="http://schemas.microsoft.com/office/drawing/2010/main">
                <a:solidFill>
                  <a:srgbClr val="FFFFFF"/>
                </a:solidFill>
              </a14:hiddenFill>
            </a:ext>
          </a:extLst>
        </p:spPr>
      </p:pic>
      <p:grpSp>
        <p:nvGrpSpPr>
          <p:cNvPr id="60" name="Group 59"/>
          <p:cNvGrpSpPr/>
          <p:nvPr/>
        </p:nvGrpSpPr>
        <p:grpSpPr>
          <a:xfrm>
            <a:off x="5638973" y="2619516"/>
            <a:ext cx="883929" cy="590705"/>
            <a:chOff x="7035318" y="3420131"/>
            <a:chExt cx="767239" cy="524571"/>
          </a:xfrm>
          <a:solidFill>
            <a:schemeClr val="bg1"/>
          </a:solidFill>
        </p:grpSpPr>
        <p:grpSp>
          <p:nvGrpSpPr>
            <p:cNvPr id="61" name="Slate icon"/>
            <p:cNvGrpSpPr/>
            <p:nvPr/>
          </p:nvGrpSpPr>
          <p:grpSpPr>
            <a:xfrm>
              <a:off x="7035318" y="3420131"/>
              <a:ext cx="534720" cy="524571"/>
              <a:chOff x="3534610" y="-267950"/>
              <a:chExt cx="284712" cy="334062"/>
            </a:xfrm>
            <a:grpFill/>
          </p:grpSpPr>
          <p:sp>
            <p:nvSpPr>
              <p:cNvPr id="66" name="Freeform 59"/>
              <p:cNvSpPr>
                <a:spLocks/>
              </p:cNvSpPr>
              <p:nvPr/>
            </p:nvSpPr>
            <p:spPr bwMode="auto">
              <a:xfrm>
                <a:off x="3534610" y="-267950"/>
                <a:ext cx="229667" cy="334062"/>
              </a:xfrm>
              <a:custGeom>
                <a:avLst/>
                <a:gdLst/>
                <a:ahLst/>
                <a:cxnLst>
                  <a:cxn ang="0">
                    <a:pos x="251" y="364"/>
                  </a:cxn>
                  <a:cxn ang="0">
                    <a:pos x="242" y="372"/>
                  </a:cxn>
                  <a:cxn ang="0">
                    <a:pos x="35" y="372"/>
                  </a:cxn>
                  <a:cxn ang="0">
                    <a:pos x="26" y="364"/>
                  </a:cxn>
                  <a:cxn ang="0">
                    <a:pos x="26" y="36"/>
                  </a:cxn>
                  <a:cxn ang="0">
                    <a:pos x="35" y="28"/>
                  </a:cxn>
                  <a:cxn ang="0">
                    <a:pos x="242" y="28"/>
                  </a:cxn>
                  <a:cxn ang="0">
                    <a:pos x="251" y="36"/>
                  </a:cxn>
                  <a:cxn ang="0">
                    <a:pos x="251" y="108"/>
                  </a:cxn>
                  <a:cxn ang="0">
                    <a:pos x="277" y="85"/>
                  </a:cxn>
                  <a:cxn ang="0">
                    <a:pos x="277" y="10"/>
                  </a:cxn>
                  <a:cxn ang="0">
                    <a:pos x="267" y="0"/>
                  </a:cxn>
                  <a:cxn ang="0">
                    <a:pos x="10" y="0"/>
                  </a:cxn>
                  <a:cxn ang="0">
                    <a:pos x="0" y="10"/>
                  </a:cxn>
                  <a:cxn ang="0">
                    <a:pos x="0" y="390"/>
                  </a:cxn>
                  <a:cxn ang="0">
                    <a:pos x="10" y="400"/>
                  </a:cxn>
                  <a:cxn ang="0">
                    <a:pos x="267" y="400"/>
                  </a:cxn>
                  <a:cxn ang="0">
                    <a:pos x="277" y="390"/>
                  </a:cxn>
                  <a:cxn ang="0">
                    <a:pos x="277" y="169"/>
                  </a:cxn>
                  <a:cxn ang="0">
                    <a:pos x="251" y="192"/>
                  </a:cxn>
                  <a:cxn ang="0">
                    <a:pos x="251" y="364"/>
                  </a:cxn>
                </a:cxnLst>
                <a:rect l="0" t="0" r="r" b="b"/>
                <a:pathLst>
                  <a:path w="277" h="400">
                    <a:moveTo>
                      <a:pt x="251" y="364"/>
                    </a:moveTo>
                    <a:cubicBezTo>
                      <a:pt x="251" y="369"/>
                      <a:pt x="247" y="372"/>
                      <a:pt x="242" y="372"/>
                    </a:cubicBezTo>
                    <a:cubicBezTo>
                      <a:pt x="35" y="372"/>
                      <a:pt x="35" y="372"/>
                      <a:pt x="35" y="372"/>
                    </a:cubicBezTo>
                    <a:cubicBezTo>
                      <a:pt x="30" y="372"/>
                      <a:pt x="26" y="369"/>
                      <a:pt x="26" y="364"/>
                    </a:cubicBezTo>
                    <a:cubicBezTo>
                      <a:pt x="26" y="36"/>
                      <a:pt x="26" y="36"/>
                      <a:pt x="26" y="36"/>
                    </a:cubicBezTo>
                    <a:cubicBezTo>
                      <a:pt x="26" y="31"/>
                      <a:pt x="30" y="28"/>
                      <a:pt x="35" y="28"/>
                    </a:cubicBezTo>
                    <a:cubicBezTo>
                      <a:pt x="242" y="28"/>
                      <a:pt x="242" y="28"/>
                      <a:pt x="242" y="28"/>
                    </a:cubicBezTo>
                    <a:cubicBezTo>
                      <a:pt x="247" y="28"/>
                      <a:pt x="251" y="31"/>
                      <a:pt x="251" y="36"/>
                    </a:cubicBezTo>
                    <a:cubicBezTo>
                      <a:pt x="251" y="108"/>
                      <a:pt x="251" y="108"/>
                      <a:pt x="251" y="108"/>
                    </a:cubicBezTo>
                    <a:cubicBezTo>
                      <a:pt x="277" y="85"/>
                      <a:pt x="277" y="85"/>
                      <a:pt x="277" y="85"/>
                    </a:cubicBezTo>
                    <a:cubicBezTo>
                      <a:pt x="277" y="10"/>
                      <a:pt x="277" y="10"/>
                      <a:pt x="277" y="10"/>
                    </a:cubicBezTo>
                    <a:cubicBezTo>
                      <a:pt x="277" y="5"/>
                      <a:pt x="272" y="0"/>
                      <a:pt x="267" y="0"/>
                    </a:cubicBezTo>
                    <a:cubicBezTo>
                      <a:pt x="10" y="0"/>
                      <a:pt x="10" y="0"/>
                      <a:pt x="10" y="0"/>
                    </a:cubicBezTo>
                    <a:cubicBezTo>
                      <a:pt x="5" y="0"/>
                      <a:pt x="0" y="5"/>
                      <a:pt x="0" y="10"/>
                    </a:cubicBezTo>
                    <a:cubicBezTo>
                      <a:pt x="0" y="390"/>
                      <a:pt x="0" y="390"/>
                      <a:pt x="0" y="390"/>
                    </a:cubicBezTo>
                    <a:cubicBezTo>
                      <a:pt x="0" y="395"/>
                      <a:pt x="5" y="400"/>
                      <a:pt x="10" y="400"/>
                    </a:cubicBezTo>
                    <a:cubicBezTo>
                      <a:pt x="267" y="400"/>
                      <a:pt x="267" y="400"/>
                      <a:pt x="267" y="400"/>
                    </a:cubicBezTo>
                    <a:cubicBezTo>
                      <a:pt x="272" y="400"/>
                      <a:pt x="277" y="395"/>
                      <a:pt x="277" y="390"/>
                    </a:cubicBezTo>
                    <a:cubicBezTo>
                      <a:pt x="277" y="169"/>
                      <a:pt x="277" y="169"/>
                      <a:pt x="277" y="169"/>
                    </a:cubicBezTo>
                    <a:cubicBezTo>
                      <a:pt x="251" y="192"/>
                      <a:pt x="251" y="192"/>
                      <a:pt x="251" y="192"/>
                    </a:cubicBezTo>
                    <a:lnTo>
                      <a:pt x="251" y="364"/>
                    </a:lnTo>
                    <a:close/>
                  </a:path>
                </a:pathLst>
              </a:custGeom>
              <a:grpFill/>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0"/>
              <p:cNvSpPr>
                <a:spLocks/>
              </p:cNvSpPr>
              <p:nvPr/>
            </p:nvSpPr>
            <p:spPr bwMode="auto">
              <a:xfrm>
                <a:off x="3675068" y="-211007"/>
                <a:ext cx="144254" cy="127172"/>
              </a:xfrm>
              <a:custGeom>
                <a:avLst/>
                <a:gdLst/>
                <a:ahLst/>
                <a:cxnLst>
                  <a:cxn ang="0">
                    <a:pos x="12" y="129"/>
                  </a:cxn>
                  <a:cxn ang="0">
                    <a:pos x="156" y="2"/>
                  </a:cxn>
                  <a:cxn ang="0">
                    <a:pos x="167" y="7"/>
                  </a:cxn>
                  <a:cxn ang="0">
                    <a:pos x="171" y="18"/>
                  </a:cxn>
                  <a:cxn ang="0">
                    <a:pos x="28" y="144"/>
                  </a:cxn>
                  <a:cxn ang="0">
                    <a:pos x="0" y="153"/>
                  </a:cxn>
                  <a:cxn ang="0">
                    <a:pos x="12" y="129"/>
                  </a:cxn>
                </a:cxnLst>
                <a:rect l="0" t="0" r="r" b="b"/>
                <a:pathLst>
                  <a:path w="173" h="153">
                    <a:moveTo>
                      <a:pt x="12" y="129"/>
                    </a:moveTo>
                    <a:cubicBezTo>
                      <a:pt x="156" y="2"/>
                      <a:pt x="156" y="2"/>
                      <a:pt x="156" y="2"/>
                    </a:cubicBezTo>
                    <a:cubicBezTo>
                      <a:pt x="156" y="2"/>
                      <a:pt x="161" y="0"/>
                      <a:pt x="167" y="7"/>
                    </a:cubicBezTo>
                    <a:cubicBezTo>
                      <a:pt x="173" y="13"/>
                      <a:pt x="171" y="18"/>
                      <a:pt x="171" y="18"/>
                    </a:cubicBezTo>
                    <a:cubicBezTo>
                      <a:pt x="28" y="144"/>
                      <a:pt x="28" y="144"/>
                      <a:pt x="28" y="144"/>
                    </a:cubicBezTo>
                    <a:cubicBezTo>
                      <a:pt x="0" y="153"/>
                      <a:pt x="0" y="153"/>
                      <a:pt x="0" y="153"/>
                    </a:cubicBezTo>
                    <a:lnTo>
                      <a:pt x="12" y="129"/>
                    </a:lnTo>
                    <a:close/>
                  </a:path>
                </a:pathLst>
              </a:custGeom>
              <a:grpFill/>
              <a:extLst/>
            </p:spPr>
            <p:txBody>
              <a:bodyPr vert="horz" wrap="square" lIns="91440" tIns="45720" rIns="91440" bIns="45720" numCol="1" anchor="t" anchorCtr="0" compatLnSpc="1">
                <a:prstTxWarp prst="textNoShape">
                  <a:avLst/>
                </a:prstTxWarp>
              </a:bodyPr>
              <a:lstStyle/>
              <a:p>
                <a:endParaRPr lang="en-US" dirty="0"/>
              </a:p>
            </p:txBody>
          </p:sp>
        </p:grpSp>
        <p:grpSp>
          <p:nvGrpSpPr>
            <p:cNvPr id="62" name="Group 61"/>
            <p:cNvGrpSpPr/>
            <p:nvPr/>
          </p:nvGrpSpPr>
          <p:grpSpPr>
            <a:xfrm>
              <a:off x="7568996" y="3607026"/>
              <a:ext cx="233561" cy="279216"/>
              <a:chOff x="3331833" y="3709243"/>
              <a:chExt cx="1199739" cy="1434257"/>
            </a:xfrm>
            <a:grpFill/>
          </p:grpSpPr>
          <p:sp>
            <p:nvSpPr>
              <p:cNvPr id="63" name="Freeform 72"/>
              <p:cNvSpPr>
                <a:spLocks/>
              </p:cNvSpPr>
              <p:nvPr/>
            </p:nvSpPr>
            <p:spPr bwMode="auto">
              <a:xfrm rot="10800000">
                <a:off x="3331833" y="4066518"/>
                <a:ext cx="303088" cy="719707"/>
              </a:xfrm>
              <a:custGeom>
                <a:avLst/>
                <a:gdLst>
                  <a:gd name="T0" fmla="*/ 0 w 129"/>
                  <a:gd name="T1" fmla="*/ 215 h 430"/>
                  <a:gd name="T2" fmla="*/ 4 w 129"/>
                  <a:gd name="T3" fmla="*/ 147 h 430"/>
                  <a:gd name="T4" fmla="*/ 15 w 129"/>
                  <a:gd name="T5" fmla="*/ 90 h 430"/>
                  <a:gd name="T6" fmla="*/ 32 w 129"/>
                  <a:gd name="T7" fmla="*/ 42 h 430"/>
                  <a:gd name="T8" fmla="*/ 51 w 129"/>
                  <a:gd name="T9" fmla="*/ 4 h 430"/>
                  <a:gd name="T10" fmla="*/ 68 w 129"/>
                  <a:gd name="T11" fmla="*/ 1 h 430"/>
                  <a:gd name="T12" fmla="*/ 87 w 129"/>
                  <a:gd name="T13" fmla="*/ 0 h 430"/>
                  <a:gd name="T14" fmla="*/ 107 w 129"/>
                  <a:gd name="T15" fmla="*/ 1 h 430"/>
                  <a:gd name="T16" fmla="*/ 129 w 129"/>
                  <a:gd name="T17" fmla="*/ 5 h 430"/>
                  <a:gd name="T18" fmla="*/ 115 w 129"/>
                  <a:gd name="T19" fmla="*/ 33 h 430"/>
                  <a:gd name="T20" fmla="*/ 97 w 129"/>
                  <a:gd name="T21" fmla="*/ 79 h 430"/>
                  <a:gd name="T22" fmla="*/ 83 w 129"/>
                  <a:gd name="T23" fmla="*/ 140 h 430"/>
                  <a:gd name="T24" fmla="*/ 77 w 129"/>
                  <a:gd name="T25" fmla="*/ 215 h 430"/>
                  <a:gd name="T26" fmla="*/ 83 w 129"/>
                  <a:gd name="T27" fmla="*/ 289 h 430"/>
                  <a:gd name="T28" fmla="*/ 97 w 129"/>
                  <a:gd name="T29" fmla="*/ 351 h 430"/>
                  <a:gd name="T30" fmla="*/ 115 w 129"/>
                  <a:gd name="T31" fmla="*/ 396 h 430"/>
                  <a:gd name="T32" fmla="*/ 129 w 129"/>
                  <a:gd name="T33" fmla="*/ 425 h 430"/>
                  <a:gd name="T34" fmla="*/ 107 w 129"/>
                  <a:gd name="T35" fmla="*/ 428 h 430"/>
                  <a:gd name="T36" fmla="*/ 87 w 129"/>
                  <a:gd name="T37" fmla="*/ 430 h 430"/>
                  <a:gd name="T38" fmla="*/ 68 w 129"/>
                  <a:gd name="T39" fmla="*/ 429 h 430"/>
                  <a:gd name="T40" fmla="*/ 51 w 129"/>
                  <a:gd name="T41" fmla="*/ 426 h 430"/>
                  <a:gd name="T42" fmla="*/ 32 w 129"/>
                  <a:gd name="T43" fmla="*/ 388 h 430"/>
                  <a:gd name="T44" fmla="*/ 15 w 129"/>
                  <a:gd name="T45" fmla="*/ 340 h 430"/>
                  <a:gd name="T46" fmla="*/ 4 w 129"/>
                  <a:gd name="T47" fmla="*/ 282 h 430"/>
                  <a:gd name="T48" fmla="*/ 0 w 129"/>
                  <a:gd name="T49" fmla="*/ 215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9" h="430">
                    <a:moveTo>
                      <a:pt x="0" y="215"/>
                    </a:moveTo>
                    <a:cubicBezTo>
                      <a:pt x="0" y="191"/>
                      <a:pt x="1" y="168"/>
                      <a:pt x="4" y="147"/>
                    </a:cubicBezTo>
                    <a:cubicBezTo>
                      <a:pt x="7" y="126"/>
                      <a:pt x="10" y="107"/>
                      <a:pt x="15" y="90"/>
                    </a:cubicBezTo>
                    <a:cubicBezTo>
                      <a:pt x="20" y="72"/>
                      <a:pt x="25" y="56"/>
                      <a:pt x="32" y="42"/>
                    </a:cubicBezTo>
                    <a:cubicBezTo>
                      <a:pt x="38" y="27"/>
                      <a:pt x="44" y="15"/>
                      <a:pt x="51" y="4"/>
                    </a:cubicBezTo>
                    <a:cubicBezTo>
                      <a:pt x="55" y="2"/>
                      <a:pt x="61" y="1"/>
                      <a:pt x="68" y="1"/>
                    </a:cubicBezTo>
                    <a:cubicBezTo>
                      <a:pt x="75" y="0"/>
                      <a:pt x="81" y="0"/>
                      <a:pt x="87" y="0"/>
                    </a:cubicBezTo>
                    <a:cubicBezTo>
                      <a:pt x="93" y="0"/>
                      <a:pt x="100" y="0"/>
                      <a:pt x="107" y="1"/>
                    </a:cubicBezTo>
                    <a:cubicBezTo>
                      <a:pt x="115" y="2"/>
                      <a:pt x="123" y="3"/>
                      <a:pt x="129" y="5"/>
                    </a:cubicBezTo>
                    <a:cubicBezTo>
                      <a:pt x="125" y="11"/>
                      <a:pt x="121" y="20"/>
                      <a:pt x="115" y="33"/>
                    </a:cubicBezTo>
                    <a:cubicBezTo>
                      <a:pt x="109" y="45"/>
                      <a:pt x="103" y="61"/>
                      <a:pt x="97" y="79"/>
                    </a:cubicBezTo>
                    <a:cubicBezTo>
                      <a:pt x="92" y="97"/>
                      <a:pt x="87" y="117"/>
                      <a:pt x="83" y="140"/>
                    </a:cubicBezTo>
                    <a:cubicBezTo>
                      <a:pt x="79" y="163"/>
                      <a:pt x="77" y="188"/>
                      <a:pt x="77" y="215"/>
                    </a:cubicBezTo>
                    <a:cubicBezTo>
                      <a:pt x="77" y="241"/>
                      <a:pt x="79" y="266"/>
                      <a:pt x="83" y="289"/>
                    </a:cubicBezTo>
                    <a:cubicBezTo>
                      <a:pt x="87" y="312"/>
                      <a:pt x="92" y="333"/>
                      <a:pt x="97" y="351"/>
                    </a:cubicBezTo>
                    <a:cubicBezTo>
                      <a:pt x="103" y="369"/>
                      <a:pt x="109" y="384"/>
                      <a:pt x="115" y="396"/>
                    </a:cubicBezTo>
                    <a:cubicBezTo>
                      <a:pt x="121" y="409"/>
                      <a:pt x="125" y="418"/>
                      <a:pt x="129" y="425"/>
                    </a:cubicBezTo>
                    <a:cubicBezTo>
                      <a:pt x="123" y="426"/>
                      <a:pt x="115" y="427"/>
                      <a:pt x="107" y="428"/>
                    </a:cubicBezTo>
                    <a:cubicBezTo>
                      <a:pt x="100" y="429"/>
                      <a:pt x="93" y="430"/>
                      <a:pt x="87" y="430"/>
                    </a:cubicBezTo>
                    <a:cubicBezTo>
                      <a:pt x="81" y="430"/>
                      <a:pt x="75" y="429"/>
                      <a:pt x="68" y="429"/>
                    </a:cubicBezTo>
                    <a:cubicBezTo>
                      <a:pt x="61" y="428"/>
                      <a:pt x="55" y="427"/>
                      <a:pt x="51" y="426"/>
                    </a:cubicBezTo>
                    <a:cubicBezTo>
                      <a:pt x="44" y="415"/>
                      <a:pt x="38" y="402"/>
                      <a:pt x="32" y="388"/>
                    </a:cubicBezTo>
                    <a:cubicBezTo>
                      <a:pt x="25" y="373"/>
                      <a:pt x="20" y="357"/>
                      <a:pt x="15" y="340"/>
                    </a:cubicBezTo>
                    <a:cubicBezTo>
                      <a:pt x="10" y="322"/>
                      <a:pt x="7" y="303"/>
                      <a:pt x="4" y="282"/>
                    </a:cubicBezTo>
                    <a:cubicBezTo>
                      <a:pt x="1" y="261"/>
                      <a:pt x="0" y="239"/>
                      <a:pt x="0" y="21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72"/>
              <p:cNvSpPr>
                <a:spLocks/>
              </p:cNvSpPr>
              <p:nvPr/>
            </p:nvSpPr>
            <p:spPr bwMode="auto">
              <a:xfrm rot="10800000">
                <a:off x="3770154" y="3903386"/>
                <a:ext cx="303088" cy="1045970"/>
              </a:xfrm>
              <a:custGeom>
                <a:avLst/>
                <a:gdLst>
                  <a:gd name="T0" fmla="*/ 0 w 129"/>
                  <a:gd name="T1" fmla="*/ 215 h 430"/>
                  <a:gd name="T2" fmla="*/ 4 w 129"/>
                  <a:gd name="T3" fmla="*/ 147 h 430"/>
                  <a:gd name="T4" fmla="*/ 15 w 129"/>
                  <a:gd name="T5" fmla="*/ 90 h 430"/>
                  <a:gd name="T6" fmla="*/ 32 w 129"/>
                  <a:gd name="T7" fmla="*/ 42 h 430"/>
                  <a:gd name="T8" fmla="*/ 51 w 129"/>
                  <a:gd name="T9" fmla="*/ 4 h 430"/>
                  <a:gd name="T10" fmla="*/ 68 w 129"/>
                  <a:gd name="T11" fmla="*/ 1 h 430"/>
                  <a:gd name="T12" fmla="*/ 87 w 129"/>
                  <a:gd name="T13" fmla="*/ 0 h 430"/>
                  <a:gd name="T14" fmla="*/ 107 w 129"/>
                  <a:gd name="T15" fmla="*/ 1 h 430"/>
                  <a:gd name="T16" fmla="*/ 129 w 129"/>
                  <a:gd name="T17" fmla="*/ 5 h 430"/>
                  <a:gd name="T18" fmla="*/ 115 w 129"/>
                  <a:gd name="T19" fmla="*/ 33 h 430"/>
                  <a:gd name="T20" fmla="*/ 97 w 129"/>
                  <a:gd name="T21" fmla="*/ 79 h 430"/>
                  <a:gd name="T22" fmla="*/ 83 w 129"/>
                  <a:gd name="T23" fmla="*/ 140 h 430"/>
                  <a:gd name="T24" fmla="*/ 77 w 129"/>
                  <a:gd name="T25" fmla="*/ 215 h 430"/>
                  <a:gd name="T26" fmla="*/ 83 w 129"/>
                  <a:gd name="T27" fmla="*/ 289 h 430"/>
                  <a:gd name="T28" fmla="*/ 97 w 129"/>
                  <a:gd name="T29" fmla="*/ 351 h 430"/>
                  <a:gd name="T30" fmla="*/ 115 w 129"/>
                  <a:gd name="T31" fmla="*/ 396 h 430"/>
                  <a:gd name="T32" fmla="*/ 129 w 129"/>
                  <a:gd name="T33" fmla="*/ 425 h 430"/>
                  <a:gd name="T34" fmla="*/ 107 w 129"/>
                  <a:gd name="T35" fmla="*/ 428 h 430"/>
                  <a:gd name="T36" fmla="*/ 87 w 129"/>
                  <a:gd name="T37" fmla="*/ 430 h 430"/>
                  <a:gd name="T38" fmla="*/ 68 w 129"/>
                  <a:gd name="T39" fmla="*/ 429 h 430"/>
                  <a:gd name="T40" fmla="*/ 51 w 129"/>
                  <a:gd name="T41" fmla="*/ 426 h 430"/>
                  <a:gd name="T42" fmla="*/ 32 w 129"/>
                  <a:gd name="T43" fmla="*/ 388 h 430"/>
                  <a:gd name="T44" fmla="*/ 15 w 129"/>
                  <a:gd name="T45" fmla="*/ 340 h 430"/>
                  <a:gd name="T46" fmla="*/ 4 w 129"/>
                  <a:gd name="T47" fmla="*/ 282 h 430"/>
                  <a:gd name="T48" fmla="*/ 0 w 129"/>
                  <a:gd name="T49" fmla="*/ 215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9" h="430">
                    <a:moveTo>
                      <a:pt x="0" y="215"/>
                    </a:moveTo>
                    <a:cubicBezTo>
                      <a:pt x="0" y="191"/>
                      <a:pt x="1" y="168"/>
                      <a:pt x="4" y="147"/>
                    </a:cubicBezTo>
                    <a:cubicBezTo>
                      <a:pt x="7" y="126"/>
                      <a:pt x="10" y="107"/>
                      <a:pt x="15" y="90"/>
                    </a:cubicBezTo>
                    <a:cubicBezTo>
                      <a:pt x="20" y="72"/>
                      <a:pt x="25" y="56"/>
                      <a:pt x="32" y="42"/>
                    </a:cubicBezTo>
                    <a:cubicBezTo>
                      <a:pt x="38" y="27"/>
                      <a:pt x="44" y="15"/>
                      <a:pt x="51" y="4"/>
                    </a:cubicBezTo>
                    <a:cubicBezTo>
                      <a:pt x="55" y="2"/>
                      <a:pt x="61" y="1"/>
                      <a:pt x="68" y="1"/>
                    </a:cubicBezTo>
                    <a:cubicBezTo>
                      <a:pt x="75" y="0"/>
                      <a:pt x="81" y="0"/>
                      <a:pt x="87" y="0"/>
                    </a:cubicBezTo>
                    <a:cubicBezTo>
                      <a:pt x="93" y="0"/>
                      <a:pt x="100" y="0"/>
                      <a:pt x="107" y="1"/>
                    </a:cubicBezTo>
                    <a:cubicBezTo>
                      <a:pt x="115" y="2"/>
                      <a:pt x="123" y="3"/>
                      <a:pt x="129" y="5"/>
                    </a:cubicBezTo>
                    <a:cubicBezTo>
                      <a:pt x="125" y="11"/>
                      <a:pt x="121" y="20"/>
                      <a:pt x="115" y="33"/>
                    </a:cubicBezTo>
                    <a:cubicBezTo>
                      <a:pt x="109" y="45"/>
                      <a:pt x="103" y="61"/>
                      <a:pt x="97" y="79"/>
                    </a:cubicBezTo>
                    <a:cubicBezTo>
                      <a:pt x="92" y="97"/>
                      <a:pt x="87" y="117"/>
                      <a:pt x="83" y="140"/>
                    </a:cubicBezTo>
                    <a:cubicBezTo>
                      <a:pt x="79" y="163"/>
                      <a:pt x="77" y="188"/>
                      <a:pt x="77" y="215"/>
                    </a:cubicBezTo>
                    <a:cubicBezTo>
                      <a:pt x="77" y="241"/>
                      <a:pt x="79" y="266"/>
                      <a:pt x="83" y="289"/>
                    </a:cubicBezTo>
                    <a:cubicBezTo>
                      <a:pt x="87" y="312"/>
                      <a:pt x="92" y="333"/>
                      <a:pt x="97" y="351"/>
                    </a:cubicBezTo>
                    <a:cubicBezTo>
                      <a:pt x="103" y="369"/>
                      <a:pt x="109" y="384"/>
                      <a:pt x="115" y="396"/>
                    </a:cubicBezTo>
                    <a:cubicBezTo>
                      <a:pt x="121" y="409"/>
                      <a:pt x="125" y="418"/>
                      <a:pt x="129" y="425"/>
                    </a:cubicBezTo>
                    <a:cubicBezTo>
                      <a:pt x="123" y="426"/>
                      <a:pt x="115" y="427"/>
                      <a:pt x="107" y="428"/>
                    </a:cubicBezTo>
                    <a:cubicBezTo>
                      <a:pt x="100" y="429"/>
                      <a:pt x="93" y="430"/>
                      <a:pt x="87" y="430"/>
                    </a:cubicBezTo>
                    <a:cubicBezTo>
                      <a:pt x="81" y="430"/>
                      <a:pt x="75" y="429"/>
                      <a:pt x="68" y="429"/>
                    </a:cubicBezTo>
                    <a:cubicBezTo>
                      <a:pt x="61" y="428"/>
                      <a:pt x="55" y="427"/>
                      <a:pt x="51" y="426"/>
                    </a:cubicBezTo>
                    <a:cubicBezTo>
                      <a:pt x="44" y="415"/>
                      <a:pt x="38" y="402"/>
                      <a:pt x="32" y="388"/>
                    </a:cubicBezTo>
                    <a:cubicBezTo>
                      <a:pt x="25" y="373"/>
                      <a:pt x="20" y="357"/>
                      <a:pt x="15" y="340"/>
                    </a:cubicBezTo>
                    <a:cubicBezTo>
                      <a:pt x="10" y="322"/>
                      <a:pt x="7" y="303"/>
                      <a:pt x="4" y="282"/>
                    </a:cubicBezTo>
                    <a:cubicBezTo>
                      <a:pt x="1" y="261"/>
                      <a:pt x="0" y="239"/>
                      <a:pt x="0" y="21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72"/>
              <p:cNvSpPr>
                <a:spLocks/>
              </p:cNvSpPr>
              <p:nvPr/>
            </p:nvSpPr>
            <p:spPr bwMode="auto">
              <a:xfrm rot="10800000">
                <a:off x="4228484" y="3709243"/>
                <a:ext cx="303088" cy="1434257"/>
              </a:xfrm>
              <a:custGeom>
                <a:avLst/>
                <a:gdLst>
                  <a:gd name="T0" fmla="*/ 0 w 129"/>
                  <a:gd name="T1" fmla="*/ 215 h 430"/>
                  <a:gd name="T2" fmla="*/ 4 w 129"/>
                  <a:gd name="T3" fmla="*/ 147 h 430"/>
                  <a:gd name="T4" fmla="*/ 15 w 129"/>
                  <a:gd name="T5" fmla="*/ 90 h 430"/>
                  <a:gd name="T6" fmla="*/ 32 w 129"/>
                  <a:gd name="T7" fmla="*/ 42 h 430"/>
                  <a:gd name="T8" fmla="*/ 51 w 129"/>
                  <a:gd name="T9" fmla="*/ 4 h 430"/>
                  <a:gd name="T10" fmla="*/ 68 w 129"/>
                  <a:gd name="T11" fmla="*/ 1 h 430"/>
                  <a:gd name="T12" fmla="*/ 87 w 129"/>
                  <a:gd name="T13" fmla="*/ 0 h 430"/>
                  <a:gd name="T14" fmla="*/ 107 w 129"/>
                  <a:gd name="T15" fmla="*/ 1 h 430"/>
                  <a:gd name="T16" fmla="*/ 129 w 129"/>
                  <a:gd name="T17" fmla="*/ 5 h 430"/>
                  <a:gd name="T18" fmla="*/ 115 w 129"/>
                  <a:gd name="T19" fmla="*/ 33 h 430"/>
                  <a:gd name="T20" fmla="*/ 97 w 129"/>
                  <a:gd name="T21" fmla="*/ 79 h 430"/>
                  <a:gd name="T22" fmla="*/ 83 w 129"/>
                  <a:gd name="T23" fmla="*/ 140 h 430"/>
                  <a:gd name="T24" fmla="*/ 77 w 129"/>
                  <a:gd name="T25" fmla="*/ 215 h 430"/>
                  <a:gd name="T26" fmla="*/ 83 w 129"/>
                  <a:gd name="T27" fmla="*/ 289 h 430"/>
                  <a:gd name="T28" fmla="*/ 97 w 129"/>
                  <a:gd name="T29" fmla="*/ 351 h 430"/>
                  <a:gd name="T30" fmla="*/ 115 w 129"/>
                  <a:gd name="T31" fmla="*/ 396 h 430"/>
                  <a:gd name="T32" fmla="*/ 129 w 129"/>
                  <a:gd name="T33" fmla="*/ 425 h 430"/>
                  <a:gd name="T34" fmla="*/ 107 w 129"/>
                  <a:gd name="T35" fmla="*/ 428 h 430"/>
                  <a:gd name="T36" fmla="*/ 87 w 129"/>
                  <a:gd name="T37" fmla="*/ 430 h 430"/>
                  <a:gd name="T38" fmla="*/ 68 w 129"/>
                  <a:gd name="T39" fmla="*/ 429 h 430"/>
                  <a:gd name="T40" fmla="*/ 51 w 129"/>
                  <a:gd name="T41" fmla="*/ 426 h 430"/>
                  <a:gd name="T42" fmla="*/ 32 w 129"/>
                  <a:gd name="T43" fmla="*/ 388 h 430"/>
                  <a:gd name="T44" fmla="*/ 15 w 129"/>
                  <a:gd name="T45" fmla="*/ 340 h 430"/>
                  <a:gd name="T46" fmla="*/ 4 w 129"/>
                  <a:gd name="T47" fmla="*/ 282 h 430"/>
                  <a:gd name="T48" fmla="*/ 0 w 129"/>
                  <a:gd name="T49" fmla="*/ 215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9" h="430">
                    <a:moveTo>
                      <a:pt x="0" y="215"/>
                    </a:moveTo>
                    <a:cubicBezTo>
                      <a:pt x="0" y="191"/>
                      <a:pt x="1" y="168"/>
                      <a:pt x="4" y="147"/>
                    </a:cubicBezTo>
                    <a:cubicBezTo>
                      <a:pt x="7" y="126"/>
                      <a:pt x="10" y="107"/>
                      <a:pt x="15" y="90"/>
                    </a:cubicBezTo>
                    <a:cubicBezTo>
                      <a:pt x="20" y="72"/>
                      <a:pt x="25" y="56"/>
                      <a:pt x="32" y="42"/>
                    </a:cubicBezTo>
                    <a:cubicBezTo>
                      <a:pt x="38" y="27"/>
                      <a:pt x="44" y="15"/>
                      <a:pt x="51" y="4"/>
                    </a:cubicBezTo>
                    <a:cubicBezTo>
                      <a:pt x="55" y="2"/>
                      <a:pt x="61" y="1"/>
                      <a:pt x="68" y="1"/>
                    </a:cubicBezTo>
                    <a:cubicBezTo>
                      <a:pt x="75" y="0"/>
                      <a:pt x="81" y="0"/>
                      <a:pt x="87" y="0"/>
                    </a:cubicBezTo>
                    <a:cubicBezTo>
                      <a:pt x="93" y="0"/>
                      <a:pt x="100" y="0"/>
                      <a:pt x="107" y="1"/>
                    </a:cubicBezTo>
                    <a:cubicBezTo>
                      <a:pt x="115" y="2"/>
                      <a:pt x="123" y="3"/>
                      <a:pt x="129" y="5"/>
                    </a:cubicBezTo>
                    <a:cubicBezTo>
                      <a:pt x="125" y="11"/>
                      <a:pt x="121" y="20"/>
                      <a:pt x="115" y="33"/>
                    </a:cubicBezTo>
                    <a:cubicBezTo>
                      <a:pt x="109" y="45"/>
                      <a:pt x="103" y="61"/>
                      <a:pt x="97" y="79"/>
                    </a:cubicBezTo>
                    <a:cubicBezTo>
                      <a:pt x="92" y="97"/>
                      <a:pt x="87" y="117"/>
                      <a:pt x="83" y="140"/>
                    </a:cubicBezTo>
                    <a:cubicBezTo>
                      <a:pt x="79" y="163"/>
                      <a:pt x="77" y="188"/>
                      <a:pt x="77" y="215"/>
                    </a:cubicBezTo>
                    <a:cubicBezTo>
                      <a:pt x="77" y="241"/>
                      <a:pt x="79" y="266"/>
                      <a:pt x="83" y="289"/>
                    </a:cubicBezTo>
                    <a:cubicBezTo>
                      <a:pt x="87" y="312"/>
                      <a:pt x="92" y="333"/>
                      <a:pt x="97" y="351"/>
                    </a:cubicBezTo>
                    <a:cubicBezTo>
                      <a:pt x="103" y="369"/>
                      <a:pt x="109" y="384"/>
                      <a:pt x="115" y="396"/>
                    </a:cubicBezTo>
                    <a:cubicBezTo>
                      <a:pt x="121" y="409"/>
                      <a:pt x="125" y="418"/>
                      <a:pt x="129" y="425"/>
                    </a:cubicBezTo>
                    <a:cubicBezTo>
                      <a:pt x="123" y="426"/>
                      <a:pt x="115" y="427"/>
                      <a:pt x="107" y="428"/>
                    </a:cubicBezTo>
                    <a:cubicBezTo>
                      <a:pt x="100" y="429"/>
                      <a:pt x="93" y="430"/>
                      <a:pt x="87" y="430"/>
                    </a:cubicBezTo>
                    <a:cubicBezTo>
                      <a:pt x="81" y="430"/>
                      <a:pt x="75" y="429"/>
                      <a:pt x="68" y="429"/>
                    </a:cubicBezTo>
                    <a:cubicBezTo>
                      <a:pt x="61" y="428"/>
                      <a:pt x="55" y="427"/>
                      <a:pt x="51" y="426"/>
                    </a:cubicBezTo>
                    <a:cubicBezTo>
                      <a:pt x="44" y="415"/>
                      <a:pt x="38" y="402"/>
                      <a:pt x="32" y="388"/>
                    </a:cubicBezTo>
                    <a:cubicBezTo>
                      <a:pt x="25" y="373"/>
                      <a:pt x="20" y="357"/>
                      <a:pt x="15" y="340"/>
                    </a:cubicBezTo>
                    <a:cubicBezTo>
                      <a:pt x="10" y="322"/>
                      <a:pt x="7" y="303"/>
                      <a:pt x="4" y="282"/>
                    </a:cubicBezTo>
                    <a:cubicBezTo>
                      <a:pt x="1" y="261"/>
                      <a:pt x="0" y="239"/>
                      <a:pt x="0" y="21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68" name="Group 67"/>
          <p:cNvGrpSpPr/>
          <p:nvPr/>
        </p:nvGrpSpPr>
        <p:grpSpPr>
          <a:xfrm>
            <a:off x="4053722" y="2778249"/>
            <a:ext cx="939325" cy="647123"/>
            <a:chOff x="6218606" y="2194381"/>
            <a:chExt cx="514577" cy="362694"/>
          </a:xfrm>
          <a:solidFill>
            <a:schemeClr val="bg1"/>
          </a:solidFill>
        </p:grpSpPr>
        <p:sp>
          <p:nvSpPr>
            <p:cNvPr id="69" name="Laptop icon 2"/>
            <p:cNvSpPr>
              <a:spLocks noEditPoints="1"/>
            </p:cNvSpPr>
            <p:nvPr/>
          </p:nvSpPr>
          <p:spPr bwMode="auto">
            <a:xfrm>
              <a:off x="6218606" y="2196558"/>
              <a:ext cx="250599" cy="360517"/>
            </a:xfrm>
            <a:custGeom>
              <a:avLst/>
              <a:gdLst/>
              <a:ahLst/>
              <a:cxnLst>
                <a:cxn ang="0">
                  <a:pos x="38" y="20"/>
                </a:cxn>
                <a:cxn ang="0">
                  <a:pos x="604" y="300"/>
                </a:cxn>
                <a:cxn ang="0">
                  <a:pos x="535" y="232"/>
                </a:cxn>
                <a:cxn ang="0">
                  <a:pos x="550" y="215"/>
                </a:cxn>
                <a:cxn ang="0">
                  <a:pos x="542" y="155"/>
                </a:cxn>
                <a:cxn ang="0">
                  <a:pos x="496" y="233"/>
                </a:cxn>
                <a:cxn ang="0">
                  <a:pos x="487" y="208"/>
                </a:cxn>
                <a:cxn ang="0">
                  <a:pos x="278" y="243"/>
                </a:cxn>
                <a:cxn ang="0">
                  <a:pos x="252" y="261"/>
                </a:cxn>
                <a:cxn ang="0">
                  <a:pos x="265" y="209"/>
                </a:cxn>
                <a:cxn ang="0">
                  <a:pos x="265" y="235"/>
                </a:cxn>
                <a:cxn ang="0">
                  <a:pos x="74" y="207"/>
                </a:cxn>
                <a:cxn ang="0">
                  <a:pos x="47" y="223"/>
                </a:cxn>
                <a:cxn ang="0">
                  <a:pos x="24" y="287"/>
                </a:cxn>
                <a:cxn ang="0">
                  <a:pos x="71" y="248"/>
                </a:cxn>
                <a:cxn ang="0">
                  <a:pos x="38" y="246"/>
                </a:cxn>
                <a:cxn ang="0">
                  <a:pos x="100" y="298"/>
                </a:cxn>
                <a:cxn ang="0">
                  <a:pos x="106" y="274"/>
                </a:cxn>
                <a:cxn ang="0">
                  <a:pos x="95" y="265"/>
                </a:cxn>
                <a:cxn ang="0">
                  <a:pos x="123" y="249"/>
                </a:cxn>
                <a:cxn ang="0">
                  <a:pos x="96" y="225"/>
                </a:cxn>
                <a:cxn ang="0">
                  <a:pos x="129" y="225"/>
                </a:cxn>
                <a:cxn ang="0">
                  <a:pos x="135" y="282"/>
                </a:cxn>
                <a:cxn ang="0">
                  <a:pos x="176" y="260"/>
                </a:cxn>
                <a:cxn ang="0">
                  <a:pos x="154" y="242"/>
                </a:cxn>
                <a:cxn ang="0">
                  <a:pos x="169" y="234"/>
                </a:cxn>
                <a:cxn ang="0">
                  <a:pos x="173" y="208"/>
                </a:cxn>
                <a:cxn ang="0">
                  <a:pos x="203" y="301"/>
                </a:cxn>
                <a:cxn ang="0">
                  <a:pos x="231" y="285"/>
                </a:cxn>
                <a:cxn ang="0">
                  <a:pos x="195" y="260"/>
                </a:cxn>
                <a:cxn ang="0">
                  <a:pos x="233" y="261"/>
                </a:cxn>
                <a:cxn ang="0">
                  <a:pos x="201" y="217"/>
                </a:cxn>
                <a:cxn ang="0">
                  <a:pos x="279" y="303"/>
                </a:cxn>
                <a:cxn ang="0">
                  <a:pos x="278" y="277"/>
                </a:cxn>
                <a:cxn ang="0">
                  <a:pos x="318" y="209"/>
                </a:cxn>
                <a:cxn ang="0">
                  <a:pos x="320" y="235"/>
                </a:cxn>
                <a:cxn ang="0">
                  <a:pos x="321" y="243"/>
                </a:cxn>
                <a:cxn ang="0">
                  <a:pos x="323" y="269"/>
                </a:cxn>
                <a:cxn ang="0">
                  <a:pos x="311" y="285"/>
                </a:cxn>
                <a:cxn ang="0">
                  <a:pos x="340" y="303"/>
                </a:cxn>
                <a:cxn ang="0">
                  <a:pos x="397" y="217"/>
                </a:cxn>
                <a:cxn ang="0">
                  <a:pos x="368" y="261"/>
                </a:cxn>
                <a:cxn ang="0">
                  <a:pos x="405" y="260"/>
                </a:cxn>
                <a:cxn ang="0">
                  <a:pos x="386" y="302"/>
                </a:cxn>
                <a:cxn ang="0">
                  <a:pos x="410" y="284"/>
                </a:cxn>
                <a:cxn ang="0">
                  <a:pos x="424" y="209"/>
                </a:cxn>
                <a:cxn ang="0">
                  <a:pos x="430" y="235"/>
                </a:cxn>
                <a:cxn ang="0">
                  <a:pos x="445" y="242"/>
                </a:cxn>
                <a:cxn ang="0">
                  <a:pos x="425" y="260"/>
                </a:cxn>
                <a:cxn ang="0">
                  <a:pos x="440" y="276"/>
                </a:cxn>
                <a:cxn ang="0">
                  <a:pos x="480" y="259"/>
                </a:cxn>
                <a:cxn ang="0">
                  <a:pos x="516" y="258"/>
                </a:cxn>
                <a:cxn ang="0">
                  <a:pos x="505" y="299"/>
                </a:cxn>
                <a:cxn ang="0">
                  <a:pos x="524" y="281"/>
                </a:cxn>
                <a:cxn ang="0">
                  <a:pos x="538" y="240"/>
                </a:cxn>
                <a:cxn ang="0">
                  <a:pos x="548" y="265"/>
                </a:cxn>
                <a:cxn ang="0">
                  <a:pos x="543" y="280"/>
                </a:cxn>
                <a:cxn ang="0">
                  <a:pos x="574" y="296"/>
                </a:cxn>
              </a:cxnLst>
              <a:rect l="0" t="0" r="r" b="b"/>
              <a:pathLst>
                <a:path w="604" h="327">
                  <a:moveTo>
                    <a:pt x="567" y="193"/>
                  </a:moveTo>
                  <a:cubicBezTo>
                    <a:pt x="568" y="134"/>
                    <a:pt x="568" y="76"/>
                    <a:pt x="565" y="19"/>
                  </a:cubicBezTo>
                  <a:cubicBezTo>
                    <a:pt x="565" y="13"/>
                    <a:pt x="560" y="7"/>
                    <a:pt x="554" y="7"/>
                  </a:cubicBezTo>
                  <a:cubicBezTo>
                    <a:pt x="388" y="0"/>
                    <a:pt x="213" y="0"/>
                    <a:pt x="50" y="8"/>
                  </a:cubicBezTo>
                  <a:cubicBezTo>
                    <a:pt x="44" y="8"/>
                    <a:pt x="39" y="14"/>
                    <a:pt x="38" y="20"/>
                  </a:cubicBezTo>
                  <a:cubicBezTo>
                    <a:pt x="36" y="77"/>
                    <a:pt x="35" y="135"/>
                    <a:pt x="36" y="192"/>
                  </a:cubicBezTo>
                  <a:cubicBezTo>
                    <a:pt x="23" y="228"/>
                    <a:pt x="11" y="264"/>
                    <a:pt x="0" y="299"/>
                  </a:cubicBezTo>
                  <a:cubicBezTo>
                    <a:pt x="1" y="306"/>
                    <a:pt x="7" y="313"/>
                    <a:pt x="14" y="313"/>
                  </a:cubicBezTo>
                  <a:cubicBezTo>
                    <a:pt x="199" y="326"/>
                    <a:pt x="402" y="327"/>
                    <a:pt x="591" y="314"/>
                  </a:cubicBezTo>
                  <a:cubicBezTo>
                    <a:pt x="598" y="314"/>
                    <a:pt x="604" y="307"/>
                    <a:pt x="604" y="300"/>
                  </a:cubicBezTo>
                  <a:cubicBezTo>
                    <a:pt x="593" y="265"/>
                    <a:pt x="581" y="229"/>
                    <a:pt x="567" y="193"/>
                  </a:cubicBezTo>
                  <a:close/>
                  <a:moveTo>
                    <a:pt x="550" y="215"/>
                  </a:moveTo>
                  <a:cubicBezTo>
                    <a:pt x="551" y="218"/>
                    <a:pt x="553" y="221"/>
                    <a:pt x="554" y="224"/>
                  </a:cubicBezTo>
                  <a:cubicBezTo>
                    <a:pt x="556" y="228"/>
                    <a:pt x="553" y="232"/>
                    <a:pt x="547" y="232"/>
                  </a:cubicBezTo>
                  <a:cubicBezTo>
                    <a:pt x="543" y="232"/>
                    <a:pt x="539" y="232"/>
                    <a:pt x="535" y="232"/>
                  </a:cubicBezTo>
                  <a:cubicBezTo>
                    <a:pt x="529" y="233"/>
                    <a:pt x="523" y="229"/>
                    <a:pt x="521" y="225"/>
                  </a:cubicBezTo>
                  <a:cubicBezTo>
                    <a:pt x="520" y="222"/>
                    <a:pt x="519" y="219"/>
                    <a:pt x="518" y="215"/>
                  </a:cubicBezTo>
                  <a:cubicBezTo>
                    <a:pt x="516" y="211"/>
                    <a:pt x="519" y="207"/>
                    <a:pt x="524" y="207"/>
                  </a:cubicBezTo>
                  <a:cubicBezTo>
                    <a:pt x="528" y="207"/>
                    <a:pt x="532" y="207"/>
                    <a:pt x="536" y="207"/>
                  </a:cubicBezTo>
                  <a:cubicBezTo>
                    <a:pt x="542" y="207"/>
                    <a:pt x="548" y="210"/>
                    <a:pt x="550" y="215"/>
                  </a:cubicBezTo>
                  <a:close/>
                  <a:moveTo>
                    <a:pt x="62" y="45"/>
                  </a:moveTo>
                  <a:cubicBezTo>
                    <a:pt x="63" y="39"/>
                    <a:pt x="68" y="34"/>
                    <a:pt x="74" y="33"/>
                  </a:cubicBezTo>
                  <a:cubicBezTo>
                    <a:pt x="222" y="28"/>
                    <a:pt x="379" y="28"/>
                    <a:pt x="529" y="33"/>
                  </a:cubicBezTo>
                  <a:cubicBezTo>
                    <a:pt x="535" y="33"/>
                    <a:pt x="540" y="38"/>
                    <a:pt x="540" y="45"/>
                  </a:cubicBezTo>
                  <a:cubicBezTo>
                    <a:pt x="541" y="81"/>
                    <a:pt x="542" y="118"/>
                    <a:pt x="542" y="155"/>
                  </a:cubicBezTo>
                  <a:cubicBezTo>
                    <a:pt x="542" y="162"/>
                    <a:pt x="537" y="167"/>
                    <a:pt x="531" y="167"/>
                  </a:cubicBezTo>
                  <a:cubicBezTo>
                    <a:pt x="379" y="168"/>
                    <a:pt x="222" y="168"/>
                    <a:pt x="72" y="167"/>
                  </a:cubicBezTo>
                  <a:cubicBezTo>
                    <a:pt x="66" y="167"/>
                    <a:pt x="61" y="162"/>
                    <a:pt x="61" y="155"/>
                  </a:cubicBezTo>
                  <a:cubicBezTo>
                    <a:pt x="61" y="118"/>
                    <a:pt x="61" y="82"/>
                    <a:pt x="62" y="45"/>
                  </a:cubicBezTo>
                  <a:close/>
                  <a:moveTo>
                    <a:pt x="496" y="233"/>
                  </a:moveTo>
                  <a:cubicBezTo>
                    <a:pt x="492" y="233"/>
                    <a:pt x="488" y="234"/>
                    <a:pt x="483" y="234"/>
                  </a:cubicBezTo>
                  <a:cubicBezTo>
                    <a:pt x="477" y="234"/>
                    <a:pt x="471" y="230"/>
                    <a:pt x="470" y="226"/>
                  </a:cubicBezTo>
                  <a:cubicBezTo>
                    <a:pt x="469" y="223"/>
                    <a:pt x="468" y="219"/>
                    <a:pt x="467" y="216"/>
                  </a:cubicBezTo>
                  <a:cubicBezTo>
                    <a:pt x="465" y="212"/>
                    <a:pt x="469" y="208"/>
                    <a:pt x="475" y="208"/>
                  </a:cubicBezTo>
                  <a:cubicBezTo>
                    <a:pt x="479" y="208"/>
                    <a:pt x="483" y="208"/>
                    <a:pt x="487" y="208"/>
                  </a:cubicBezTo>
                  <a:cubicBezTo>
                    <a:pt x="493" y="208"/>
                    <a:pt x="499" y="211"/>
                    <a:pt x="500" y="216"/>
                  </a:cubicBezTo>
                  <a:cubicBezTo>
                    <a:pt x="502" y="219"/>
                    <a:pt x="503" y="222"/>
                    <a:pt x="504" y="225"/>
                  </a:cubicBezTo>
                  <a:cubicBezTo>
                    <a:pt x="506" y="230"/>
                    <a:pt x="502" y="233"/>
                    <a:pt x="496" y="233"/>
                  </a:cubicBezTo>
                  <a:close/>
                  <a:moveTo>
                    <a:pt x="264" y="243"/>
                  </a:moveTo>
                  <a:cubicBezTo>
                    <a:pt x="269" y="243"/>
                    <a:pt x="274" y="243"/>
                    <a:pt x="278" y="243"/>
                  </a:cubicBezTo>
                  <a:cubicBezTo>
                    <a:pt x="285" y="243"/>
                    <a:pt x="290" y="247"/>
                    <a:pt x="290" y="251"/>
                  </a:cubicBezTo>
                  <a:cubicBezTo>
                    <a:pt x="290" y="255"/>
                    <a:pt x="290" y="258"/>
                    <a:pt x="290" y="261"/>
                  </a:cubicBezTo>
                  <a:cubicBezTo>
                    <a:pt x="290" y="266"/>
                    <a:pt x="285" y="269"/>
                    <a:pt x="278" y="269"/>
                  </a:cubicBezTo>
                  <a:cubicBezTo>
                    <a:pt x="274" y="269"/>
                    <a:pt x="269" y="269"/>
                    <a:pt x="264" y="269"/>
                  </a:cubicBezTo>
                  <a:cubicBezTo>
                    <a:pt x="257" y="269"/>
                    <a:pt x="252" y="265"/>
                    <a:pt x="252" y="261"/>
                  </a:cubicBezTo>
                  <a:cubicBezTo>
                    <a:pt x="252" y="258"/>
                    <a:pt x="253" y="254"/>
                    <a:pt x="253" y="251"/>
                  </a:cubicBezTo>
                  <a:cubicBezTo>
                    <a:pt x="253" y="247"/>
                    <a:pt x="258" y="243"/>
                    <a:pt x="264" y="243"/>
                  </a:cubicBezTo>
                  <a:close/>
                  <a:moveTo>
                    <a:pt x="253" y="227"/>
                  </a:moveTo>
                  <a:cubicBezTo>
                    <a:pt x="254" y="224"/>
                    <a:pt x="254" y="220"/>
                    <a:pt x="254" y="217"/>
                  </a:cubicBezTo>
                  <a:cubicBezTo>
                    <a:pt x="254" y="213"/>
                    <a:pt x="259" y="209"/>
                    <a:pt x="265" y="209"/>
                  </a:cubicBezTo>
                  <a:cubicBezTo>
                    <a:pt x="269" y="209"/>
                    <a:pt x="274" y="209"/>
                    <a:pt x="278" y="209"/>
                  </a:cubicBezTo>
                  <a:cubicBezTo>
                    <a:pt x="284" y="209"/>
                    <a:pt x="289" y="213"/>
                    <a:pt x="289" y="217"/>
                  </a:cubicBezTo>
                  <a:cubicBezTo>
                    <a:pt x="289" y="221"/>
                    <a:pt x="289" y="224"/>
                    <a:pt x="289" y="227"/>
                  </a:cubicBezTo>
                  <a:cubicBezTo>
                    <a:pt x="290" y="232"/>
                    <a:pt x="284" y="235"/>
                    <a:pt x="278" y="235"/>
                  </a:cubicBezTo>
                  <a:cubicBezTo>
                    <a:pt x="274" y="235"/>
                    <a:pt x="269" y="235"/>
                    <a:pt x="265" y="235"/>
                  </a:cubicBezTo>
                  <a:cubicBezTo>
                    <a:pt x="258" y="235"/>
                    <a:pt x="253" y="231"/>
                    <a:pt x="253" y="227"/>
                  </a:cubicBezTo>
                  <a:close/>
                  <a:moveTo>
                    <a:pt x="47" y="223"/>
                  </a:moveTo>
                  <a:cubicBezTo>
                    <a:pt x="48" y="220"/>
                    <a:pt x="49" y="217"/>
                    <a:pt x="50" y="214"/>
                  </a:cubicBezTo>
                  <a:cubicBezTo>
                    <a:pt x="52" y="210"/>
                    <a:pt x="57" y="206"/>
                    <a:pt x="63" y="206"/>
                  </a:cubicBezTo>
                  <a:cubicBezTo>
                    <a:pt x="66" y="207"/>
                    <a:pt x="70" y="207"/>
                    <a:pt x="74" y="207"/>
                  </a:cubicBezTo>
                  <a:cubicBezTo>
                    <a:pt x="80" y="207"/>
                    <a:pt x="83" y="210"/>
                    <a:pt x="82" y="215"/>
                  </a:cubicBezTo>
                  <a:cubicBezTo>
                    <a:pt x="81" y="218"/>
                    <a:pt x="80" y="221"/>
                    <a:pt x="79" y="224"/>
                  </a:cubicBezTo>
                  <a:cubicBezTo>
                    <a:pt x="77" y="229"/>
                    <a:pt x="72" y="232"/>
                    <a:pt x="66" y="232"/>
                  </a:cubicBezTo>
                  <a:cubicBezTo>
                    <a:pt x="62" y="232"/>
                    <a:pt x="58" y="232"/>
                    <a:pt x="54" y="231"/>
                  </a:cubicBezTo>
                  <a:cubicBezTo>
                    <a:pt x="48" y="231"/>
                    <a:pt x="45" y="228"/>
                    <a:pt x="47" y="223"/>
                  </a:cubicBezTo>
                  <a:close/>
                  <a:moveTo>
                    <a:pt x="62" y="280"/>
                  </a:moveTo>
                  <a:cubicBezTo>
                    <a:pt x="61" y="283"/>
                    <a:pt x="60" y="286"/>
                    <a:pt x="59" y="289"/>
                  </a:cubicBezTo>
                  <a:cubicBezTo>
                    <a:pt x="58" y="293"/>
                    <a:pt x="52" y="296"/>
                    <a:pt x="46" y="295"/>
                  </a:cubicBezTo>
                  <a:cubicBezTo>
                    <a:pt x="41" y="295"/>
                    <a:pt x="37" y="295"/>
                    <a:pt x="33" y="295"/>
                  </a:cubicBezTo>
                  <a:cubicBezTo>
                    <a:pt x="27" y="294"/>
                    <a:pt x="23" y="291"/>
                    <a:pt x="24" y="287"/>
                  </a:cubicBezTo>
                  <a:cubicBezTo>
                    <a:pt x="25" y="284"/>
                    <a:pt x="26" y="281"/>
                    <a:pt x="27" y="278"/>
                  </a:cubicBezTo>
                  <a:cubicBezTo>
                    <a:pt x="29" y="274"/>
                    <a:pt x="35" y="271"/>
                    <a:pt x="40" y="271"/>
                  </a:cubicBezTo>
                  <a:cubicBezTo>
                    <a:pt x="45" y="271"/>
                    <a:pt x="49" y="271"/>
                    <a:pt x="53" y="271"/>
                  </a:cubicBezTo>
                  <a:cubicBezTo>
                    <a:pt x="59" y="272"/>
                    <a:pt x="63" y="275"/>
                    <a:pt x="62" y="280"/>
                  </a:cubicBezTo>
                  <a:close/>
                  <a:moveTo>
                    <a:pt x="71" y="248"/>
                  </a:moveTo>
                  <a:cubicBezTo>
                    <a:pt x="70" y="251"/>
                    <a:pt x="69" y="254"/>
                    <a:pt x="68" y="257"/>
                  </a:cubicBezTo>
                  <a:cubicBezTo>
                    <a:pt x="67" y="261"/>
                    <a:pt x="61" y="264"/>
                    <a:pt x="55" y="264"/>
                  </a:cubicBezTo>
                  <a:cubicBezTo>
                    <a:pt x="51" y="264"/>
                    <a:pt x="47" y="264"/>
                    <a:pt x="43" y="263"/>
                  </a:cubicBezTo>
                  <a:cubicBezTo>
                    <a:pt x="37" y="263"/>
                    <a:pt x="34" y="260"/>
                    <a:pt x="35" y="255"/>
                  </a:cubicBezTo>
                  <a:cubicBezTo>
                    <a:pt x="36" y="252"/>
                    <a:pt x="37" y="249"/>
                    <a:pt x="38" y="246"/>
                  </a:cubicBezTo>
                  <a:cubicBezTo>
                    <a:pt x="40" y="242"/>
                    <a:pt x="46" y="239"/>
                    <a:pt x="51" y="239"/>
                  </a:cubicBezTo>
                  <a:cubicBezTo>
                    <a:pt x="55" y="239"/>
                    <a:pt x="59" y="239"/>
                    <a:pt x="63" y="239"/>
                  </a:cubicBezTo>
                  <a:cubicBezTo>
                    <a:pt x="69" y="240"/>
                    <a:pt x="73" y="243"/>
                    <a:pt x="71" y="248"/>
                  </a:cubicBezTo>
                  <a:close/>
                  <a:moveTo>
                    <a:pt x="114" y="291"/>
                  </a:moveTo>
                  <a:cubicBezTo>
                    <a:pt x="113" y="295"/>
                    <a:pt x="107" y="298"/>
                    <a:pt x="100" y="298"/>
                  </a:cubicBezTo>
                  <a:cubicBezTo>
                    <a:pt x="96" y="298"/>
                    <a:pt x="91" y="298"/>
                    <a:pt x="87" y="298"/>
                  </a:cubicBezTo>
                  <a:cubicBezTo>
                    <a:pt x="80" y="297"/>
                    <a:pt x="76" y="294"/>
                    <a:pt x="77" y="289"/>
                  </a:cubicBezTo>
                  <a:cubicBezTo>
                    <a:pt x="78" y="286"/>
                    <a:pt x="79" y="283"/>
                    <a:pt x="80" y="280"/>
                  </a:cubicBezTo>
                  <a:cubicBezTo>
                    <a:pt x="81" y="276"/>
                    <a:pt x="87" y="273"/>
                    <a:pt x="93" y="273"/>
                  </a:cubicBezTo>
                  <a:cubicBezTo>
                    <a:pt x="97" y="273"/>
                    <a:pt x="102" y="273"/>
                    <a:pt x="106" y="274"/>
                  </a:cubicBezTo>
                  <a:cubicBezTo>
                    <a:pt x="113" y="274"/>
                    <a:pt x="117" y="277"/>
                    <a:pt x="116" y="282"/>
                  </a:cubicBezTo>
                  <a:cubicBezTo>
                    <a:pt x="115" y="285"/>
                    <a:pt x="115" y="288"/>
                    <a:pt x="114" y="291"/>
                  </a:cubicBezTo>
                  <a:close/>
                  <a:moveTo>
                    <a:pt x="121" y="258"/>
                  </a:moveTo>
                  <a:cubicBezTo>
                    <a:pt x="120" y="263"/>
                    <a:pt x="114" y="266"/>
                    <a:pt x="108" y="266"/>
                  </a:cubicBezTo>
                  <a:cubicBezTo>
                    <a:pt x="104" y="266"/>
                    <a:pt x="99" y="266"/>
                    <a:pt x="95" y="265"/>
                  </a:cubicBezTo>
                  <a:cubicBezTo>
                    <a:pt x="89" y="265"/>
                    <a:pt x="85" y="262"/>
                    <a:pt x="86" y="257"/>
                  </a:cubicBezTo>
                  <a:cubicBezTo>
                    <a:pt x="87" y="254"/>
                    <a:pt x="88" y="251"/>
                    <a:pt x="89" y="248"/>
                  </a:cubicBezTo>
                  <a:cubicBezTo>
                    <a:pt x="90" y="244"/>
                    <a:pt x="96" y="240"/>
                    <a:pt x="102" y="241"/>
                  </a:cubicBezTo>
                  <a:cubicBezTo>
                    <a:pt x="106" y="241"/>
                    <a:pt x="110" y="241"/>
                    <a:pt x="114" y="241"/>
                  </a:cubicBezTo>
                  <a:cubicBezTo>
                    <a:pt x="120" y="241"/>
                    <a:pt x="125" y="245"/>
                    <a:pt x="123" y="249"/>
                  </a:cubicBezTo>
                  <a:cubicBezTo>
                    <a:pt x="123" y="252"/>
                    <a:pt x="122" y="255"/>
                    <a:pt x="121" y="258"/>
                  </a:cubicBezTo>
                  <a:close/>
                  <a:moveTo>
                    <a:pt x="129" y="225"/>
                  </a:moveTo>
                  <a:cubicBezTo>
                    <a:pt x="128" y="230"/>
                    <a:pt x="122" y="233"/>
                    <a:pt x="116" y="233"/>
                  </a:cubicBezTo>
                  <a:cubicBezTo>
                    <a:pt x="112" y="233"/>
                    <a:pt x="108" y="233"/>
                    <a:pt x="104" y="233"/>
                  </a:cubicBezTo>
                  <a:cubicBezTo>
                    <a:pt x="98" y="233"/>
                    <a:pt x="94" y="229"/>
                    <a:pt x="96" y="225"/>
                  </a:cubicBezTo>
                  <a:cubicBezTo>
                    <a:pt x="97" y="222"/>
                    <a:pt x="97" y="218"/>
                    <a:pt x="98" y="215"/>
                  </a:cubicBezTo>
                  <a:cubicBezTo>
                    <a:pt x="100" y="211"/>
                    <a:pt x="105" y="207"/>
                    <a:pt x="111" y="207"/>
                  </a:cubicBezTo>
                  <a:cubicBezTo>
                    <a:pt x="115" y="207"/>
                    <a:pt x="119" y="208"/>
                    <a:pt x="123" y="208"/>
                  </a:cubicBezTo>
                  <a:cubicBezTo>
                    <a:pt x="129" y="208"/>
                    <a:pt x="132" y="211"/>
                    <a:pt x="131" y="216"/>
                  </a:cubicBezTo>
                  <a:cubicBezTo>
                    <a:pt x="131" y="219"/>
                    <a:pt x="130" y="222"/>
                    <a:pt x="129" y="225"/>
                  </a:cubicBezTo>
                  <a:close/>
                  <a:moveTo>
                    <a:pt x="171" y="293"/>
                  </a:moveTo>
                  <a:cubicBezTo>
                    <a:pt x="171" y="297"/>
                    <a:pt x="165" y="300"/>
                    <a:pt x="158" y="300"/>
                  </a:cubicBezTo>
                  <a:cubicBezTo>
                    <a:pt x="153" y="300"/>
                    <a:pt x="149" y="300"/>
                    <a:pt x="144" y="300"/>
                  </a:cubicBezTo>
                  <a:cubicBezTo>
                    <a:pt x="137" y="300"/>
                    <a:pt x="133" y="296"/>
                    <a:pt x="133" y="292"/>
                  </a:cubicBezTo>
                  <a:cubicBezTo>
                    <a:pt x="134" y="289"/>
                    <a:pt x="134" y="285"/>
                    <a:pt x="135" y="282"/>
                  </a:cubicBezTo>
                  <a:cubicBezTo>
                    <a:pt x="136" y="278"/>
                    <a:pt x="142" y="275"/>
                    <a:pt x="148" y="275"/>
                  </a:cubicBezTo>
                  <a:cubicBezTo>
                    <a:pt x="153" y="275"/>
                    <a:pt x="157" y="275"/>
                    <a:pt x="162" y="275"/>
                  </a:cubicBezTo>
                  <a:cubicBezTo>
                    <a:pt x="169" y="275"/>
                    <a:pt x="173" y="279"/>
                    <a:pt x="173" y="283"/>
                  </a:cubicBezTo>
                  <a:cubicBezTo>
                    <a:pt x="172" y="287"/>
                    <a:pt x="172" y="290"/>
                    <a:pt x="171" y="293"/>
                  </a:cubicBezTo>
                  <a:close/>
                  <a:moveTo>
                    <a:pt x="176" y="260"/>
                  </a:moveTo>
                  <a:cubicBezTo>
                    <a:pt x="176" y="264"/>
                    <a:pt x="170" y="268"/>
                    <a:pt x="163" y="268"/>
                  </a:cubicBezTo>
                  <a:cubicBezTo>
                    <a:pt x="159" y="267"/>
                    <a:pt x="154" y="267"/>
                    <a:pt x="150" y="267"/>
                  </a:cubicBezTo>
                  <a:cubicBezTo>
                    <a:pt x="143" y="267"/>
                    <a:pt x="139" y="263"/>
                    <a:pt x="140" y="259"/>
                  </a:cubicBezTo>
                  <a:cubicBezTo>
                    <a:pt x="140" y="256"/>
                    <a:pt x="141" y="253"/>
                    <a:pt x="142" y="250"/>
                  </a:cubicBezTo>
                  <a:cubicBezTo>
                    <a:pt x="143" y="245"/>
                    <a:pt x="148" y="242"/>
                    <a:pt x="154" y="242"/>
                  </a:cubicBezTo>
                  <a:cubicBezTo>
                    <a:pt x="159" y="242"/>
                    <a:pt x="163" y="242"/>
                    <a:pt x="168" y="242"/>
                  </a:cubicBezTo>
                  <a:cubicBezTo>
                    <a:pt x="174" y="242"/>
                    <a:pt x="178" y="246"/>
                    <a:pt x="178" y="250"/>
                  </a:cubicBezTo>
                  <a:cubicBezTo>
                    <a:pt x="177" y="253"/>
                    <a:pt x="177" y="257"/>
                    <a:pt x="176" y="260"/>
                  </a:cubicBezTo>
                  <a:close/>
                  <a:moveTo>
                    <a:pt x="181" y="226"/>
                  </a:moveTo>
                  <a:cubicBezTo>
                    <a:pt x="181" y="231"/>
                    <a:pt x="175" y="234"/>
                    <a:pt x="169" y="234"/>
                  </a:cubicBezTo>
                  <a:cubicBezTo>
                    <a:pt x="165" y="234"/>
                    <a:pt x="160" y="234"/>
                    <a:pt x="156" y="234"/>
                  </a:cubicBezTo>
                  <a:cubicBezTo>
                    <a:pt x="150" y="234"/>
                    <a:pt x="146" y="230"/>
                    <a:pt x="147" y="226"/>
                  </a:cubicBezTo>
                  <a:cubicBezTo>
                    <a:pt x="147" y="222"/>
                    <a:pt x="148" y="219"/>
                    <a:pt x="149" y="216"/>
                  </a:cubicBezTo>
                  <a:cubicBezTo>
                    <a:pt x="150" y="212"/>
                    <a:pt x="155" y="208"/>
                    <a:pt x="161" y="208"/>
                  </a:cubicBezTo>
                  <a:cubicBezTo>
                    <a:pt x="165" y="208"/>
                    <a:pt x="169" y="208"/>
                    <a:pt x="173" y="208"/>
                  </a:cubicBezTo>
                  <a:cubicBezTo>
                    <a:pt x="179" y="208"/>
                    <a:pt x="183" y="212"/>
                    <a:pt x="183" y="217"/>
                  </a:cubicBezTo>
                  <a:cubicBezTo>
                    <a:pt x="182" y="220"/>
                    <a:pt x="182" y="223"/>
                    <a:pt x="181" y="226"/>
                  </a:cubicBezTo>
                  <a:close/>
                  <a:moveTo>
                    <a:pt x="231" y="294"/>
                  </a:moveTo>
                  <a:cubicBezTo>
                    <a:pt x="230" y="298"/>
                    <a:pt x="225" y="302"/>
                    <a:pt x="218" y="302"/>
                  </a:cubicBezTo>
                  <a:cubicBezTo>
                    <a:pt x="213" y="302"/>
                    <a:pt x="208" y="302"/>
                    <a:pt x="203" y="301"/>
                  </a:cubicBezTo>
                  <a:cubicBezTo>
                    <a:pt x="196" y="301"/>
                    <a:pt x="191" y="298"/>
                    <a:pt x="191" y="293"/>
                  </a:cubicBezTo>
                  <a:cubicBezTo>
                    <a:pt x="192" y="290"/>
                    <a:pt x="192" y="287"/>
                    <a:pt x="193" y="284"/>
                  </a:cubicBezTo>
                  <a:cubicBezTo>
                    <a:pt x="193" y="280"/>
                    <a:pt x="199" y="276"/>
                    <a:pt x="205" y="276"/>
                  </a:cubicBezTo>
                  <a:cubicBezTo>
                    <a:pt x="210" y="276"/>
                    <a:pt x="215" y="276"/>
                    <a:pt x="220" y="276"/>
                  </a:cubicBezTo>
                  <a:cubicBezTo>
                    <a:pt x="226" y="276"/>
                    <a:pt x="232" y="280"/>
                    <a:pt x="231" y="285"/>
                  </a:cubicBezTo>
                  <a:cubicBezTo>
                    <a:pt x="231" y="288"/>
                    <a:pt x="231" y="291"/>
                    <a:pt x="231" y="294"/>
                  </a:cubicBezTo>
                  <a:close/>
                  <a:moveTo>
                    <a:pt x="233" y="261"/>
                  </a:moveTo>
                  <a:cubicBezTo>
                    <a:pt x="232" y="265"/>
                    <a:pt x="227" y="269"/>
                    <a:pt x="220" y="269"/>
                  </a:cubicBezTo>
                  <a:cubicBezTo>
                    <a:pt x="216" y="269"/>
                    <a:pt x="211" y="268"/>
                    <a:pt x="206" y="268"/>
                  </a:cubicBezTo>
                  <a:cubicBezTo>
                    <a:pt x="200" y="268"/>
                    <a:pt x="195" y="265"/>
                    <a:pt x="195" y="260"/>
                  </a:cubicBezTo>
                  <a:cubicBezTo>
                    <a:pt x="196" y="257"/>
                    <a:pt x="196" y="254"/>
                    <a:pt x="197" y="251"/>
                  </a:cubicBezTo>
                  <a:cubicBezTo>
                    <a:pt x="197" y="246"/>
                    <a:pt x="203" y="243"/>
                    <a:pt x="209" y="243"/>
                  </a:cubicBezTo>
                  <a:cubicBezTo>
                    <a:pt x="213" y="243"/>
                    <a:pt x="218" y="243"/>
                    <a:pt x="222" y="243"/>
                  </a:cubicBezTo>
                  <a:cubicBezTo>
                    <a:pt x="229" y="243"/>
                    <a:pt x="234" y="247"/>
                    <a:pt x="233" y="251"/>
                  </a:cubicBezTo>
                  <a:cubicBezTo>
                    <a:pt x="233" y="254"/>
                    <a:pt x="233" y="257"/>
                    <a:pt x="233" y="261"/>
                  </a:cubicBezTo>
                  <a:close/>
                  <a:moveTo>
                    <a:pt x="235" y="227"/>
                  </a:moveTo>
                  <a:cubicBezTo>
                    <a:pt x="235" y="231"/>
                    <a:pt x="229" y="235"/>
                    <a:pt x="223" y="235"/>
                  </a:cubicBezTo>
                  <a:cubicBezTo>
                    <a:pt x="219" y="235"/>
                    <a:pt x="214" y="235"/>
                    <a:pt x="210" y="235"/>
                  </a:cubicBezTo>
                  <a:cubicBezTo>
                    <a:pt x="203" y="235"/>
                    <a:pt x="199" y="231"/>
                    <a:pt x="199" y="226"/>
                  </a:cubicBezTo>
                  <a:cubicBezTo>
                    <a:pt x="200" y="223"/>
                    <a:pt x="200" y="220"/>
                    <a:pt x="201" y="217"/>
                  </a:cubicBezTo>
                  <a:cubicBezTo>
                    <a:pt x="201" y="212"/>
                    <a:pt x="206" y="209"/>
                    <a:pt x="212" y="209"/>
                  </a:cubicBezTo>
                  <a:cubicBezTo>
                    <a:pt x="217" y="209"/>
                    <a:pt x="221" y="209"/>
                    <a:pt x="225" y="209"/>
                  </a:cubicBezTo>
                  <a:cubicBezTo>
                    <a:pt x="231" y="209"/>
                    <a:pt x="236" y="213"/>
                    <a:pt x="236" y="217"/>
                  </a:cubicBezTo>
                  <a:cubicBezTo>
                    <a:pt x="235" y="220"/>
                    <a:pt x="235" y="224"/>
                    <a:pt x="235" y="227"/>
                  </a:cubicBezTo>
                  <a:close/>
                  <a:moveTo>
                    <a:pt x="279" y="303"/>
                  </a:moveTo>
                  <a:cubicBezTo>
                    <a:pt x="274" y="303"/>
                    <a:pt x="269" y="302"/>
                    <a:pt x="264" y="302"/>
                  </a:cubicBezTo>
                  <a:cubicBezTo>
                    <a:pt x="257" y="302"/>
                    <a:pt x="251" y="299"/>
                    <a:pt x="251" y="294"/>
                  </a:cubicBezTo>
                  <a:cubicBezTo>
                    <a:pt x="251" y="291"/>
                    <a:pt x="251" y="288"/>
                    <a:pt x="252" y="285"/>
                  </a:cubicBezTo>
                  <a:cubicBezTo>
                    <a:pt x="252" y="280"/>
                    <a:pt x="257" y="277"/>
                    <a:pt x="264" y="277"/>
                  </a:cubicBezTo>
                  <a:cubicBezTo>
                    <a:pt x="269" y="277"/>
                    <a:pt x="274" y="277"/>
                    <a:pt x="278" y="277"/>
                  </a:cubicBezTo>
                  <a:cubicBezTo>
                    <a:pt x="285" y="277"/>
                    <a:pt x="291" y="281"/>
                    <a:pt x="291" y="285"/>
                  </a:cubicBezTo>
                  <a:cubicBezTo>
                    <a:pt x="291" y="288"/>
                    <a:pt x="291" y="291"/>
                    <a:pt x="291" y="295"/>
                  </a:cubicBezTo>
                  <a:cubicBezTo>
                    <a:pt x="291" y="299"/>
                    <a:pt x="286" y="303"/>
                    <a:pt x="279" y="303"/>
                  </a:cubicBezTo>
                  <a:close/>
                  <a:moveTo>
                    <a:pt x="308" y="217"/>
                  </a:moveTo>
                  <a:cubicBezTo>
                    <a:pt x="307" y="213"/>
                    <a:pt x="312" y="209"/>
                    <a:pt x="318" y="209"/>
                  </a:cubicBezTo>
                  <a:cubicBezTo>
                    <a:pt x="322" y="209"/>
                    <a:pt x="327" y="209"/>
                    <a:pt x="331" y="209"/>
                  </a:cubicBezTo>
                  <a:cubicBezTo>
                    <a:pt x="337" y="209"/>
                    <a:pt x="343" y="213"/>
                    <a:pt x="343" y="217"/>
                  </a:cubicBezTo>
                  <a:cubicBezTo>
                    <a:pt x="343" y="221"/>
                    <a:pt x="344" y="224"/>
                    <a:pt x="344" y="227"/>
                  </a:cubicBezTo>
                  <a:cubicBezTo>
                    <a:pt x="345" y="232"/>
                    <a:pt x="340" y="235"/>
                    <a:pt x="334" y="235"/>
                  </a:cubicBezTo>
                  <a:cubicBezTo>
                    <a:pt x="329" y="235"/>
                    <a:pt x="325" y="235"/>
                    <a:pt x="320" y="235"/>
                  </a:cubicBezTo>
                  <a:cubicBezTo>
                    <a:pt x="314" y="235"/>
                    <a:pt x="308" y="232"/>
                    <a:pt x="308" y="227"/>
                  </a:cubicBezTo>
                  <a:cubicBezTo>
                    <a:pt x="308" y="224"/>
                    <a:pt x="308" y="221"/>
                    <a:pt x="308" y="217"/>
                  </a:cubicBezTo>
                  <a:close/>
                  <a:moveTo>
                    <a:pt x="310" y="261"/>
                  </a:moveTo>
                  <a:cubicBezTo>
                    <a:pt x="310" y="258"/>
                    <a:pt x="310" y="255"/>
                    <a:pt x="309" y="251"/>
                  </a:cubicBezTo>
                  <a:cubicBezTo>
                    <a:pt x="309" y="247"/>
                    <a:pt x="314" y="243"/>
                    <a:pt x="321" y="243"/>
                  </a:cubicBezTo>
                  <a:cubicBezTo>
                    <a:pt x="325" y="243"/>
                    <a:pt x="330" y="243"/>
                    <a:pt x="334" y="243"/>
                  </a:cubicBezTo>
                  <a:cubicBezTo>
                    <a:pt x="341" y="243"/>
                    <a:pt x="346" y="247"/>
                    <a:pt x="347" y="251"/>
                  </a:cubicBezTo>
                  <a:cubicBezTo>
                    <a:pt x="347" y="255"/>
                    <a:pt x="348" y="258"/>
                    <a:pt x="348" y="261"/>
                  </a:cubicBezTo>
                  <a:cubicBezTo>
                    <a:pt x="349" y="265"/>
                    <a:pt x="344" y="269"/>
                    <a:pt x="337" y="269"/>
                  </a:cubicBezTo>
                  <a:cubicBezTo>
                    <a:pt x="332" y="269"/>
                    <a:pt x="327" y="269"/>
                    <a:pt x="323" y="269"/>
                  </a:cubicBezTo>
                  <a:cubicBezTo>
                    <a:pt x="316" y="269"/>
                    <a:pt x="310" y="266"/>
                    <a:pt x="310" y="261"/>
                  </a:cubicBezTo>
                  <a:close/>
                  <a:moveTo>
                    <a:pt x="340" y="303"/>
                  </a:moveTo>
                  <a:cubicBezTo>
                    <a:pt x="335" y="303"/>
                    <a:pt x="330" y="303"/>
                    <a:pt x="325" y="303"/>
                  </a:cubicBezTo>
                  <a:cubicBezTo>
                    <a:pt x="318" y="303"/>
                    <a:pt x="312" y="299"/>
                    <a:pt x="312" y="295"/>
                  </a:cubicBezTo>
                  <a:cubicBezTo>
                    <a:pt x="312" y="291"/>
                    <a:pt x="312" y="288"/>
                    <a:pt x="311" y="285"/>
                  </a:cubicBezTo>
                  <a:cubicBezTo>
                    <a:pt x="311" y="281"/>
                    <a:pt x="316" y="277"/>
                    <a:pt x="323" y="277"/>
                  </a:cubicBezTo>
                  <a:cubicBezTo>
                    <a:pt x="328" y="277"/>
                    <a:pt x="333" y="277"/>
                    <a:pt x="338" y="277"/>
                  </a:cubicBezTo>
                  <a:cubicBezTo>
                    <a:pt x="344" y="277"/>
                    <a:pt x="350" y="281"/>
                    <a:pt x="351" y="285"/>
                  </a:cubicBezTo>
                  <a:cubicBezTo>
                    <a:pt x="351" y="288"/>
                    <a:pt x="352" y="291"/>
                    <a:pt x="352" y="295"/>
                  </a:cubicBezTo>
                  <a:cubicBezTo>
                    <a:pt x="352" y="299"/>
                    <a:pt x="347" y="303"/>
                    <a:pt x="340" y="303"/>
                  </a:cubicBezTo>
                  <a:close/>
                  <a:moveTo>
                    <a:pt x="363" y="227"/>
                  </a:moveTo>
                  <a:cubicBezTo>
                    <a:pt x="362" y="224"/>
                    <a:pt x="362" y="220"/>
                    <a:pt x="361" y="217"/>
                  </a:cubicBezTo>
                  <a:cubicBezTo>
                    <a:pt x="361" y="213"/>
                    <a:pt x="365" y="209"/>
                    <a:pt x="371" y="209"/>
                  </a:cubicBezTo>
                  <a:cubicBezTo>
                    <a:pt x="375" y="209"/>
                    <a:pt x="380" y="209"/>
                    <a:pt x="384" y="209"/>
                  </a:cubicBezTo>
                  <a:cubicBezTo>
                    <a:pt x="390" y="209"/>
                    <a:pt x="396" y="212"/>
                    <a:pt x="397" y="217"/>
                  </a:cubicBezTo>
                  <a:cubicBezTo>
                    <a:pt x="397" y="220"/>
                    <a:pt x="398" y="223"/>
                    <a:pt x="399" y="227"/>
                  </a:cubicBezTo>
                  <a:cubicBezTo>
                    <a:pt x="400" y="231"/>
                    <a:pt x="395" y="235"/>
                    <a:pt x="389" y="235"/>
                  </a:cubicBezTo>
                  <a:cubicBezTo>
                    <a:pt x="384" y="235"/>
                    <a:pt x="380" y="235"/>
                    <a:pt x="375" y="235"/>
                  </a:cubicBezTo>
                  <a:cubicBezTo>
                    <a:pt x="369" y="235"/>
                    <a:pt x="364" y="231"/>
                    <a:pt x="363" y="227"/>
                  </a:cubicBezTo>
                  <a:close/>
                  <a:moveTo>
                    <a:pt x="368" y="261"/>
                  </a:moveTo>
                  <a:cubicBezTo>
                    <a:pt x="367" y="258"/>
                    <a:pt x="367" y="254"/>
                    <a:pt x="366" y="251"/>
                  </a:cubicBezTo>
                  <a:cubicBezTo>
                    <a:pt x="366" y="247"/>
                    <a:pt x="370" y="243"/>
                    <a:pt x="377" y="243"/>
                  </a:cubicBezTo>
                  <a:cubicBezTo>
                    <a:pt x="381" y="243"/>
                    <a:pt x="386" y="243"/>
                    <a:pt x="390" y="243"/>
                  </a:cubicBezTo>
                  <a:cubicBezTo>
                    <a:pt x="397" y="243"/>
                    <a:pt x="403" y="246"/>
                    <a:pt x="403" y="251"/>
                  </a:cubicBezTo>
                  <a:cubicBezTo>
                    <a:pt x="404" y="254"/>
                    <a:pt x="405" y="257"/>
                    <a:pt x="405" y="260"/>
                  </a:cubicBezTo>
                  <a:cubicBezTo>
                    <a:pt x="406" y="265"/>
                    <a:pt x="402" y="269"/>
                    <a:pt x="395" y="269"/>
                  </a:cubicBezTo>
                  <a:cubicBezTo>
                    <a:pt x="390" y="269"/>
                    <a:pt x="386" y="269"/>
                    <a:pt x="381" y="269"/>
                  </a:cubicBezTo>
                  <a:cubicBezTo>
                    <a:pt x="374" y="269"/>
                    <a:pt x="368" y="265"/>
                    <a:pt x="368" y="261"/>
                  </a:cubicBezTo>
                  <a:close/>
                  <a:moveTo>
                    <a:pt x="401" y="302"/>
                  </a:moveTo>
                  <a:cubicBezTo>
                    <a:pt x="396" y="302"/>
                    <a:pt x="391" y="302"/>
                    <a:pt x="386" y="302"/>
                  </a:cubicBezTo>
                  <a:cubicBezTo>
                    <a:pt x="379" y="302"/>
                    <a:pt x="373" y="299"/>
                    <a:pt x="373" y="294"/>
                  </a:cubicBezTo>
                  <a:cubicBezTo>
                    <a:pt x="372" y="291"/>
                    <a:pt x="372" y="288"/>
                    <a:pt x="371" y="285"/>
                  </a:cubicBezTo>
                  <a:cubicBezTo>
                    <a:pt x="371" y="280"/>
                    <a:pt x="375" y="277"/>
                    <a:pt x="382" y="277"/>
                  </a:cubicBezTo>
                  <a:cubicBezTo>
                    <a:pt x="387" y="277"/>
                    <a:pt x="392" y="277"/>
                    <a:pt x="397" y="277"/>
                  </a:cubicBezTo>
                  <a:cubicBezTo>
                    <a:pt x="403" y="276"/>
                    <a:pt x="409" y="280"/>
                    <a:pt x="410" y="284"/>
                  </a:cubicBezTo>
                  <a:cubicBezTo>
                    <a:pt x="411" y="287"/>
                    <a:pt x="411" y="291"/>
                    <a:pt x="412" y="294"/>
                  </a:cubicBezTo>
                  <a:cubicBezTo>
                    <a:pt x="413" y="298"/>
                    <a:pt x="408" y="302"/>
                    <a:pt x="401" y="302"/>
                  </a:cubicBezTo>
                  <a:close/>
                  <a:moveTo>
                    <a:pt x="417" y="227"/>
                  </a:moveTo>
                  <a:cubicBezTo>
                    <a:pt x="416" y="223"/>
                    <a:pt x="415" y="220"/>
                    <a:pt x="415" y="217"/>
                  </a:cubicBezTo>
                  <a:cubicBezTo>
                    <a:pt x="414" y="212"/>
                    <a:pt x="418" y="209"/>
                    <a:pt x="424" y="209"/>
                  </a:cubicBezTo>
                  <a:cubicBezTo>
                    <a:pt x="428" y="208"/>
                    <a:pt x="432" y="209"/>
                    <a:pt x="436" y="208"/>
                  </a:cubicBezTo>
                  <a:cubicBezTo>
                    <a:pt x="442" y="208"/>
                    <a:pt x="448" y="212"/>
                    <a:pt x="449" y="216"/>
                  </a:cubicBezTo>
                  <a:cubicBezTo>
                    <a:pt x="450" y="220"/>
                    <a:pt x="451" y="223"/>
                    <a:pt x="452" y="226"/>
                  </a:cubicBezTo>
                  <a:cubicBezTo>
                    <a:pt x="453" y="231"/>
                    <a:pt x="449" y="234"/>
                    <a:pt x="443" y="234"/>
                  </a:cubicBezTo>
                  <a:cubicBezTo>
                    <a:pt x="439" y="234"/>
                    <a:pt x="434" y="234"/>
                    <a:pt x="430" y="235"/>
                  </a:cubicBezTo>
                  <a:cubicBezTo>
                    <a:pt x="424" y="235"/>
                    <a:pt x="418" y="231"/>
                    <a:pt x="417" y="227"/>
                  </a:cubicBezTo>
                  <a:close/>
                  <a:moveTo>
                    <a:pt x="425" y="260"/>
                  </a:moveTo>
                  <a:cubicBezTo>
                    <a:pt x="424" y="257"/>
                    <a:pt x="423" y="254"/>
                    <a:pt x="423" y="251"/>
                  </a:cubicBezTo>
                  <a:cubicBezTo>
                    <a:pt x="422" y="246"/>
                    <a:pt x="426" y="242"/>
                    <a:pt x="432" y="242"/>
                  </a:cubicBezTo>
                  <a:cubicBezTo>
                    <a:pt x="437" y="242"/>
                    <a:pt x="441" y="242"/>
                    <a:pt x="445" y="242"/>
                  </a:cubicBezTo>
                  <a:cubicBezTo>
                    <a:pt x="452" y="242"/>
                    <a:pt x="458" y="246"/>
                    <a:pt x="459" y="250"/>
                  </a:cubicBezTo>
                  <a:cubicBezTo>
                    <a:pt x="460" y="253"/>
                    <a:pt x="461" y="256"/>
                    <a:pt x="462" y="259"/>
                  </a:cubicBezTo>
                  <a:cubicBezTo>
                    <a:pt x="463" y="264"/>
                    <a:pt x="459" y="268"/>
                    <a:pt x="452" y="268"/>
                  </a:cubicBezTo>
                  <a:cubicBezTo>
                    <a:pt x="448" y="268"/>
                    <a:pt x="443" y="268"/>
                    <a:pt x="438" y="268"/>
                  </a:cubicBezTo>
                  <a:cubicBezTo>
                    <a:pt x="432" y="268"/>
                    <a:pt x="426" y="265"/>
                    <a:pt x="425" y="260"/>
                  </a:cubicBezTo>
                  <a:close/>
                  <a:moveTo>
                    <a:pt x="461" y="300"/>
                  </a:moveTo>
                  <a:cubicBezTo>
                    <a:pt x="456" y="300"/>
                    <a:pt x="451" y="301"/>
                    <a:pt x="446" y="301"/>
                  </a:cubicBezTo>
                  <a:cubicBezTo>
                    <a:pt x="440" y="301"/>
                    <a:pt x="433" y="298"/>
                    <a:pt x="432" y="293"/>
                  </a:cubicBezTo>
                  <a:cubicBezTo>
                    <a:pt x="432" y="290"/>
                    <a:pt x="431" y="287"/>
                    <a:pt x="430" y="284"/>
                  </a:cubicBezTo>
                  <a:cubicBezTo>
                    <a:pt x="429" y="280"/>
                    <a:pt x="434" y="276"/>
                    <a:pt x="440" y="276"/>
                  </a:cubicBezTo>
                  <a:cubicBezTo>
                    <a:pt x="445" y="276"/>
                    <a:pt x="450" y="276"/>
                    <a:pt x="454" y="275"/>
                  </a:cubicBezTo>
                  <a:cubicBezTo>
                    <a:pt x="461" y="275"/>
                    <a:pt x="467" y="279"/>
                    <a:pt x="468" y="283"/>
                  </a:cubicBezTo>
                  <a:cubicBezTo>
                    <a:pt x="469" y="286"/>
                    <a:pt x="470" y="289"/>
                    <a:pt x="471" y="292"/>
                  </a:cubicBezTo>
                  <a:cubicBezTo>
                    <a:pt x="472" y="297"/>
                    <a:pt x="468" y="300"/>
                    <a:pt x="461" y="300"/>
                  </a:cubicBezTo>
                  <a:close/>
                  <a:moveTo>
                    <a:pt x="480" y="259"/>
                  </a:moveTo>
                  <a:cubicBezTo>
                    <a:pt x="479" y="256"/>
                    <a:pt x="479" y="253"/>
                    <a:pt x="477" y="250"/>
                  </a:cubicBezTo>
                  <a:cubicBezTo>
                    <a:pt x="476" y="245"/>
                    <a:pt x="480" y="242"/>
                    <a:pt x="486" y="241"/>
                  </a:cubicBezTo>
                  <a:cubicBezTo>
                    <a:pt x="490" y="241"/>
                    <a:pt x="495" y="241"/>
                    <a:pt x="499" y="241"/>
                  </a:cubicBezTo>
                  <a:cubicBezTo>
                    <a:pt x="505" y="241"/>
                    <a:pt x="511" y="244"/>
                    <a:pt x="513" y="249"/>
                  </a:cubicBezTo>
                  <a:cubicBezTo>
                    <a:pt x="514" y="252"/>
                    <a:pt x="515" y="255"/>
                    <a:pt x="516" y="258"/>
                  </a:cubicBezTo>
                  <a:cubicBezTo>
                    <a:pt x="518" y="262"/>
                    <a:pt x="514" y="266"/>
                    <a:pt x="508" y="266"/>
                  </a:cubicBezTo>
                  <a:cubicBezTo>
                    <a:pt x="503" y="266"/>
                    <a:pt x="499" y="266"/>
                    <a:pt x="494" y="267"/>
                  </a:cubicBezTo>
                  <a:cubicBezTo>
                    <a:pt x="488" y="267"/>
                    <a:pt x="482" y="263"/>
                    <a:pt x="480" y="259"/>
                  </a:cubicBezTo>
                  <a:close/>
                  <a:moveTo>
                    <a:pt x="519" y="298"/>
                  </a:moveTo>
                  <a:cubicBezTo>
                    <a:pt x="514" y="299"/>
                    <a:pt x="509" y="299"/>
                    <a:pt x="505" y="299"/>
                  </a:cubicBezTo>
                  <a:cubicBezTo>
                    <a:pt x="498" y="299"/>
                    <a:pt x="492" y="296"/>
                    <a:pt x="490" y="292"/>
                  </a:cubicBezTo>
                  <a:cubicBezTo>
                    <a:pt x="490" y="289"/>
                    <a:pt x="489" y="285"/>
                    <a:pt x="488" y="282"/>
                  </a:cubicBezTo>
                  <a:cubicBezTo>
                    <a:pt x="486" y="278"/>
                    <a:pt x="490" y="275"/>
                    <a:pt x="497" y="274"/>
                  </a:cubicBezTo>
                  <a:cubicBezTo>
                    <a:pt x="501" y="274"/>
                    <a:pt x="506" y="274"/>
                    <a:pt x="510" y="274"/>
                  </a:cubicBezTo>
                  <a:cubicBezTo>
                    <a:pt x="517" y="274"/>
                    <a:pt x="523" y="277"/>
                    <a:pt x="524" y="281"/>
                  </a:cubicBezTo>
                  <a:cubicBezTo>
                    <a:pt x="525" y="284"/>
                    <a:pt x="527" y="287"/>
                    <a:pt x="528" y="290"/>
                  </a:cubicBezTo>
                  <a:cubicBezTo>
                    <a:pt x="529" y="294"/>
                    <a:pt x="525" y="298"/>
                    <a:pt x="519" y="298"/>
                  </a:cubicBezTo>
                  <a:close/>
                  <a:moveTo>
                    <a:pt x="534" y="257"/>
                  </a:moveTo>
                  <a:cubicBezTo>
                    <a:pt x="533" y="254"/>
                    <a:pt x="532" y="251"/>
                    <a:pt x="531" y="248"/>
                  </a:cubicBezTo>
                  <a:cubicBezTo>
                    <a:pt x="529" y="244"/>
                    <a:pt x="532" y="240"/>
                    <a:pt x="538" y="240"/>
                  </a:cubicBezTo>
                  <a:cubicBezTo>
                    <a:pt x="542" y="240"/>
                    <a:pt x="546" y="240"/>
                    <a:pt x="550" y="240"/>
                  </a:cubicBezTo>
                  <a:cubicBezTo>
                    <a:pt x="556" y="240"/>
                    <a:pt x="562" y="243"/>
                    <a:pt x="564" y="247"/>
                  </a:cubicBezTo>
                  <a:cubicBezTo>
                    <a:pt x="566" y="250"/>
                    <a:pt x="567" y="253"/>
                    <a:pt x="568" y="256"/>
                  </a:cubicBezTo>
                  <a:cubicBezTo>
                    <a:pt x="570" y="260"/>
                    <a:pt x="567" y="264"/>
                    <a:pt x="561" y="264"/>
                  </a:cubicBezTo>
                  <a:cubicBezTo>
                    <a:pt x="557" y="264"/>
                    <a:pt x="552" y="265"/>
                    <a:pt x="548" y="265"/>
                  </a:cubicBezTo>
                  <a:cubicBezTo>
                    <a:pt x="542" y="265"/>
                    <a:pt x="536" y="262"/>
                    <a:pt x="534" y="257"/>
                  </a:cubicBezTo>
                  <a:close/>
                  <a:moveTo>
                    <a:pt x="574" y="296"/>
                  </a:moveTo>
                  <a:cubicBezTo>
                    <a:pt x="569" y="296"/>
                    <a:pt x="565" y="296"/>
                    <a:pt x="561" y="296"/>
                  </a:cubicBezTo>
                  <a:cubicBezTo>
                    <a:pt x="554" y="297"/>
                    <a:pt x="548" y="294"/>
                    <a:pt x="546" y="289"/>
                  </a:cubicBezTo>
                  <a:cubicBezTo>
                    <a:pt x="545" y="286"/>
                    <a:pt x="544" y="283"/>
                    <a:pt x="543" y="280"/>
                  </a:cubicBezTo>
                  <a:cubicBezTo>
                    <a:pt x="541" y="276"/>
                    <a:pt x="545" y="273"/>
                    <a:pt x="551" y="272"/>
                  </a:cubicBezTo>
                  <a:cubicBezTo>
                    <a:pt x="555" y="272"/>
                    <a:pt x="560" y="272"/>
                    <a:pt x="564" y="272"/>
                  </a:cubicBezTo>
                  <a:cubicBezTo>
                    <a:pt x="570" y="271"/>
                    <a:pt x="576" y="275"/>
                    <a:pt x="578" y="279"/>
                  </a:cubicBezTo>
                  <a:cubicBezTo>
                    <a:pt x="579" y="282"/>
                    <a:pt x="580" y="285"/>
                    <a:pt x="582" y="288"/>
                  </a:cubicBezTo>
                  <a:cubicBezTo>
                    <a:pt x="583" y="292"/>
                    <a:pt x="580" y="295"/>
                    <a:pt x="574" y="296"/>
                  </a:cubicBezTo>
                  <a:close/>
                </a:path>
              </a:pathLst>
            </a:custGeom>
            <a:grpFill/>
            <a:extLst/>
          </p:spPr>
          <p:txBody>
            <a:bodyPr vert="horz" wrap="square" lIns="91440" tIns="45720" rIns="91440" bIns="45720" numCol="1" anchor="t" anchorCtr="0" compatLnSpc="1">
              <a:prstTxWarp prst="textNoShape">
                <a:avLst/>
              </a:prstTxWarp>
            </a:bodyPr>
            <a:lstStyle/>
            <a:p>
              <a:endParaRPr lang="en-US" dirty="0"/>
            </a:p>
          </p:txBody>
        </p:sp>
        <p:grpSp>
          <p:nvGrpSpPr>
            <p:cNvPr id="70" name="Group 69"/>
            <p:cNvGrpSpPr/>
            <p:nvPr/>
          </p:nvGrpSpPr>
          <p:grpSpPr>
            <a:xfrm>
              <a:off x="6499622" y="2194381"/>
              <a:ext cx="233561" cy="279216"/>
              <a:chOff x="3331833" y="3709243"/>
              <a:chExt cx="1199739" cy="1434257"/>
            </a:xfrm>
            <a:grpFill/>
          </p:grpSpPr>
          <p:sp>
            <p:nvSpPr>
              <p:cNvPr id="71" name="Freeform 72"/>
              <p:cNvSpPr>
                <a:spLocks/>
              </p:cNvSpPr>
              <p:nvPr/>
            </p:nvSpPr>
            <p:spPr bwMode="auto">
              <a:xfrm rot="10800000">
                <a:off x="3331833" y="4066518"/>
                <a:ext cx="303088" cy="719707"/>
              </a:xfrm>
              <a:custGeom>
                <a:avLst/>
                <a:gdLst>
                  <a:gd name="T0" fmla="*/ 0 w 129"/>
                  <a:gd name="T1" fmla="*/ 215 h 430"/>
                  <a:gd name="T2" fmla="*/ 4 w 129"/>
                  <a:gd name="T3" fmla="*/ 147 h 430"/>
                  <a:gd name="T4" fmla="*/ 15 w 129"/>
                  <a:gd name="T5" fmla="*/ 90 h 430"/>
                  <a:gd name="T6" fmla="*/ 32 w 129"/>
                  <a:gd name="T7" fmla="*/ 42 h 430"/>
                  <a:gd name="T8" fmla="*/ 51 w 129"/>
                  <a:gd name="T9" fmla="*/ 4 h 430"/>
                  <a:gd name="T10" fmla="*/ 68 w 129"/>
                  <a:gd name="T11" fmla="*/ 1 h 430"/>
                  <a:gd name="T12" fmla="*/ 87 w 129"/>
                  <a:gd name="T13" fmla="*/ 0 h 430"/>
                  <a:gd name="T14" fmla="*/ 107 w 129"/>
                  <a:gd name="T15" fmla="*/ 1 h 430"/>
                  <a:gd name="T16" fmla="*/ 129 w 129"/>
                  <a:gd name="T17" fmla="*/ 5 h 430"/>
                  <a:gd name="T18" fmla="*/ 115 w 129"/>
                  <a:gd name="T19" fmla="*/ 33 h 430"/>
                  <a:gd name="T20" fmla="*/ 97 w 129"/>
                  <a:gd name="T21" fmla="*/ 79 h 430"/>
                  <a:gd name="T22" fmla="*/ 83 w 129"/>
                  <a:gd name="T23" fmla="*/ 140 h 430"/>
                  <a:gd name="T24" fmla="*/ 77 w 129"/>
                  <a:gd name="T25" fmla="*/ 215 h 430"/>
                  <a:gd name="T26" fmla="*/ 83 w 129"/>
                  <a:gd name="T27" fmla="*/ 289 h 430"/>
                  <a:gd name="T28" fmla="*/ 97 w 129"/>
                  <a:gd name="T29" fmla="*/ 351 h 430"/>
                  <a:gd name="T30" fmla="*/ 115 w 129"/>
                  <a:gd name="T31" fmla="*/ 396 h 430"/>
                  <a:gd name="T32" fmla="*/ 129 w 129"/>
                  <a:gd name="T33" fmla="*/ 425 h 430"/>
                  <a:gd name="T34" fmla="*/ 107 w 129"/>
                  <a:gd name="T35" fmla="*/ 428 h 430"/>
                  <a:gd name="T36" fmla="*/ 87 w 129"/>
                  <a:gd name="T37" fmla="*/ 430 h 430"/>
                  <a:gd name="T38" fmla="*/ 68 w 129"/>
                  <a:gd name="T39" fmla="*/ 429 h 430"/>
                  <a:gd name="T40" fmla="*/ 51 w 129"/>
                  <a:gd name="T41" fmla="*/ 426 h 430"/>
                  <a:gd name="T42" fmla="*/ 32 w 129"/>
                  <a:gd name="T43" fmla="*/ 388 h 430"/>
                  <a:gd name="T44" fmla="*/ 15 w 129"/>
                  <a:gd name="T45" fmla="*/ 340 h 430"/>
                  <a:gd name="T46" fmla="*/ 4 w 129"/>
                  <a:gd name="T47" fmla="*/ 282 h 430"/>
                  <a:gd name="T48" fmla="*/ 0 w 129"/>
                  <a:gd name="T49" fmla="*/ 215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9" h="430">
                    <a:moveTo>
                      <a:pt x="0" y="215"/>
                    </a:moveTo>
                    <a:cubicBezTo>
                      <a:pt x="0" y="191"/>
                      <a:pt x="1" y="168"/>
                      <a:pt x="4" y="147"/>
                    </a:cubicBezTo>
                    <a:cubicBezTo>
                      <a:pt x="7" y="126"/>
                      <a:pt x="10" y="107"/>
                      <a:pt x="15" y="90"/>
                    </a:cubicBezTo>
                    <a:cubicBezTo>
                      <a:pt x="20" y="72"/>
                      <a:pt x="25" y="56"/>
                      <a:pt x="32" y="42"/>
                    </a:cubicBezTo>
                    <a:cubicBezTo>
                      <a:pt x="38" y="27"/>
                      <a:pt x="44" y="15"/>
                      <a:pt x="51" y="4"/>
                    </a:cubicBezTo>
                    <a:cubicBezTo>
                      <a:pt x="55" y="2"/>
                      <a:pt x="61" y="1"/>
                      <a:pt x="68" y="1"/>
                    </a:cubicBezTo>
                    <a:cubicBezTo>
                      <a:pt x="75" y="0"/>
                      <a:pt x="81" y="0"/>
                      <a:pt x="87" y="0"/>
                    </a:cubicBezTo>
                    <a:cubicBezTo>
                      <a:pt x="93" y="0"/>
                      <a:pt x="100" y="0"/>
                      <a:pt x="107" y="1"/>
                    </a:cubicBezTo>
                    <a:cubicBezTo>
                      <a:pt x="115" y="2"/>
                      <a:pt x="123" y="3"/>
                      <a:pt x="129" y="5"/>
                    </a:cubicBezTo>
                    <a:cubicBezTo>
                      <a:pt x="125" y="11"/>
                      <a:pt x="121" y="20"/>
                      <a:pt x="115" y="33"/>
                    </a:cubicBezTo>
                    <a:cubicBezTo>
                      <a:pt x="109" y="45"/>
                      <a:pt x="103" y="61"/>
                      <a:pt x="97" y="79"/>
                    </a:cubicBezTo>
                    <a:cubicBezTo>
                      <a:pt x="92" y="97"/>
                      <a:pt x="87" y="117"/>
                      <a:pt x="83" y="140"/>
                    </a:cubicBezTo>
                    <a:cubicBezTo>
                      <a:pt x="79" y="163"/>
                      <a:pt x="77" y="188"/>
                      <a:pt x="77" y="215"/>
                    </a:cubicBezTo>
                    <a:cubicBezTo>
                      <a:pt x="77" y="241"/>
                      <a:pt x="79" y="266"/>
                      <a:pt x="83" y="289"/>
                    </a:cubicBezTo>
                    <a:cubicBezTo>
                      <a:pt x="87" y="312"/>
                      <a:pt x="92" y="333"/>
                      <a:pt x="97" y="351"/>
                    </a:cubicBezTo>
                    <a:cubicBezTo>
                      <a:pt x="103" y="369"/>
                      <a:pt x="109" y="384"/>
                      <a:pt x="115" y="396"/>
                    </a:cubicBezTo>
                    <a:cubicBezTo>
                      <a:pt x="121" y="409"/>
                      <a:pt x="125" y="418"/>
                      <a:pt x="129" y="425"/>
                    </a:cubicBezTo>
                    <a:cubicBezTo>
                      <a:pt x="123" y="426"/>
                      <a:pt x="115" y="427"/>
                      <a:pt x="107" y="428"/>
                    </a:cubicBezTo>
                    <a:cubicBezTo>
                      <a:pt x="100" y="429"/>
                      <a:pt x="93" y="430"/>
                      <a:pt x="87" y="430"/>
                    </a:cubicBezTo>
                    <a:cubicBezTo>
                      <a:pt x="81" y="430"/>
                      <a:pt x="75" y="429"/>
                      <a:pt x="68" y="429"/>
                    </a:cubicBezTo>
                    <a:cubicBezTo>
                      <a:pt x="61" y="428"/>
                      <a:pt x="55" y="427"/>
                      <a:pt x="51" y="426"/>
                    </a:cubicBezTo>
                    <a:cubicBezTo>
                      <a:pt x="44" y="415"/>
                      <a:pt x="38" y="402"/>
                      <a:pt x="32" y="388"/>
                    </a:cubicBezTo>
                    <a:cubicBezTo>
                      <a:pt x="25" y="373"/>
                      <a:pt x="20" y="357"/>
                      <a:pt x="15" y="340"/>
                    </a:cubicBezTo>
                    <a:cubicBezTo>
                      <a:pt x="10" y="322"/>
                      <a:pt x="7" y="303"/>
                      <a:pt x="4" y="282"/>
                    </a:cubicBezTo>
                    <a:cubicBezTo>
                      <a:pt x="1" y="261"/>
                      <a:pt x="0" y="239"/>
                      <a:pt x="0" y="21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2" name="Freeform 72"/>
              <p:cNvSpPr>
                <a:spLocks/>
              </p:cNvSpPr>
              <p:nvPr/>
            </p:nvSpPr>
            <p:spPr bwMode="auto">
              <a:xfrm rot="10800000">
                <a:off x="3770154" y="3903386"/>
                <a:ext cx="303088" cy="1045970"/>
              </a:xfrm>
              <a:custGeom>
                <a:avLst/>
                <a:gdLst>
                  <a:gd name="T0" fmla="*/ 0 w 129"/>
                  <a:gd name="T1" fmla="*/ 215 h 430"/>
                  <a:gd name="T2" fmla="*/ 4 w 129"/>
                  <a:gd name="T3" fmla="*/ 147 h 430"/>
                  <a:gd name="T4" fmla="*/ 15 w 129"/>
                  <a:gd name="T5" fmla="*/ 90 h 430"/>
                  <a:gd name="T6" fmla="*/ 32 w 129"/>
                  <a:gd name="T7" fmla="*/ 42 h 430"/>
                  <a:gd name="T8" fmla="*/ 51 w 129"/>
                  <a:gd name="T9" fmla="*/ 4 h 430"/>
                  <a:gd name="T10" fmla="*/ 68 w 129"/>
                  <a:gd name="T11" fmla="*/ 1 h 430"/>
                  <a:gd name="T12" fmla="*/ 87 w 129"/>
                  <a:gd name="T13" fmla="*/ 0 h 430"/>
                  <a:gd name="T14" fmla="*/ 107 w 129"/>
                  <a:gd name="T15" fmla="*/ 1 h 430"/>
                  <a:gd name="T16" fmla="*/ 129 w 129"/>
                  <a:gd name="T17" fmla="*/ 5 h 430"/>
                  <a:gd name="T18" fmla="*/ 115 w 129"/>
                  <a:gd name="T19" fmla="*/ 33 h 430"/>
                  <a:gd name="T20" fmla="*/ 97 w 129"/>
                  <a:gd name="T21" fmla="*/ 79 h 430"/>
                  <a:gd name="T22" fmla="*/ 83 w 129"/>
                  <a:gd name="T23" fmla="*/ 140 h 430"/>
                  <a:gd name="T24" fmla="*/ 77 w 129"/>
                  <a:gd name="T25" fmla="*/ 215 h 430"/>
                  <a:gd name="T26" fmla="*/ 83 w 129"/>
                  <a:gd name="T27" fmla="*/ 289 h 430"/>
                  <a:gd name="T28" fmla="*/ 97 w 129"/>
                  <a:gd name="T29" fmla="*/ 351 h 430"/>
                  <a:gd name="T30" fmla="*/ 115 w 129"/>
                  <a:gd name="T31" fmla="*/ 396 h 430"/>
                  <a:gd name="T32" fmla="*/ 129 w 129"/>
                  <a:gd name="T33" fmla="*/ 425 h 430"/>
                  <a:gd name="T34" fmla="*/ 107 w 129"/>
                  <a:gd name="T35" fmla="*/ 428 h 430"/>
                  <a:gd name="T36" fmla="*/ 87 w 129"/>
                  <a:gd name="T37" fmla="*/ 430 h 430"/>
                  <a:gd name="T38" fmla="*/ 68 w 129"/>
                  <a:gd name="T39" fmla="*/ 429 h 430"/>
                  <a:gd name="T40" fmla="*/ 51 w 129"/>
                  <a:gd name="T41" fmla="*/ 426 h 430"/>
                  <a:gd name="T42" fmla="*/ 32 w 129"/>
                  <a:gd name="T43" fmla="*/ 388 h 430"/>
                  <a:gd name="T44" fmla="*/ 15 w 129"/>
                  <a:gd name="T45" fmla="*/ 340 h 430"/>
                  <a:gd name="T46" fmla="*/ 4 w 129"/>
                  <a:gd name="T47" fmla="*/ 282 h 430"/>
                  <a:gd name="T48" fmla="*/ 0 w 129"/>
                  <a:gd name="T49" fmla="*/ 215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9" h="430">
                    <a:moveTo>
                      <a:pt x="0" y="215"/>
                    </a:moveTo>
                    <a:cubicBezTo>
                      <a:pt x="0" y="191"/>
                      <a:pt x="1" y="168"/>
                      <a:pt x="4" y="147"/>
                    </a:cubicBezTo>
                    <a:cubicBezTo>
                      <a:pt x="7" y="126"/>
                      <a:pt x="10" y="107"/>
                      <a:pt x="15" y="90"/>
                    </a:cubicBezTo>
                    <a:cubicBezTo>
                      <a:pt x="20" y="72"/>
                      <a:pt x="25" y="56"/>
                      <a:pt x="32" y="42"/>
                    </a:cubicBezTo>
                    <a:cubicBezTo>
                      <a:pt x="38" y="27"/>
                      <a:pt x="44" y="15"/>
                      <a:pt x="51" y="4"/>
                    </a:cubicBezTo>
                    <a:cubicBezTo>
                      <a:pt x="55" y="2"/>
                      <a:pt x="61" y="1"/>
                      <a:pt x="68" y="1"/>
                    </a:cubicBezTo>
                    <a:cubicBezTo>
                      <a:pt x="75" y="0"/>
                      <a:pt x="81" y="0"/>
                      <a:pt x="87" y="0"/>
                    </a:cubicBezTo>
                    <a:cubicBezTo>
                      <a:pt x="93" y="0"/>
                      <a:pt x="100" y="0"/>
                      <a:pt x="107" y="1"/>
                    </a:cubicBezTo>
                    <a:cubicBezTo>
                      <a:pt x="115" y="2"/>
                      <a:pt x="123" y="3"/>
                      <a:pt x="129" y="5"/>
                    </a:cubicBezTo>
                    <a:cubicBezTo>
                      <a:pt x="125" y="11"/>
                      <a:pt x="121" y="20"/>
                      <a:pt x="115" y="33"/>
                    </a:cubicBezTo>
                    <a:cubicBezTo>
                      <a:pt x="109" y="45"/>
                      <a:pt x="103" y="61"/>
                      <a:pt x="97" y="79"/>
                    </a:cubicBezTo>
                    <a:cubicBezTo>
                      <a:pt x="92" y="97"/>
                      <a:pt x="87" y="117"/>
                      <a:pt x="83" y="140"/>
                    </a:cubicBezTo>
                    <a:cubicBezTo>
                      <a:pt x="79" y="163"/>
                      <a:pt x="77" y="188"/>
                      <a:pt x="77" y="215"/>
                    </a:cubicBezTo>
                    <a:cubicBezTo>
                      <a:pt x="77" y="241"/>
                      <a:pt x="79" y="266"/>
                      <a:pt x="83" y="289"/>
                    </a:cubicBezTo>
                    <a:cubicBezTo>
                      <a:pt x="87" y="312"/>
                      <a:pt x="92" y="333"/>
                      <a:pt x="97" y="351"/>
                    </a:cubicBezTo>
                    <a:cubicBezTo>
                      <a:pt x="103" y="369"/>
                      <a:pt x="109" y="384"/>
                      <a:pt x="115" y="396"/>
                    </a:cubicBezTo>
                    <a:cubicBezTo>
                      <a:pt x="121" y="409"/>
                      <a:pt x="125" y="418"/>
                      <a:pt x="129" y="425"/>
                    </a:cubicBezTo>
                    <a:cubicBezTo>
                      <a:pt x="123" y="426"/>
                      <a:pt x="115" y="427"/>
                      <a:pt x="107" y="428"/>
                    </a:cubicBezTo>
                    <a:cubicBezTo>
                      <a:pt x="100" y="429"/>
                      <a:pt x="93" y="430"/>
                      <a:pt x="87" y="430"/>
                    </a:cubicBezTo>
                    <a:cubicBezTo>
                      <a:pt x="81" y="430"/>
                      <a:pt x="75" y="429"/>
                      <a:pt x="68" y="429"/>
                    </a:cubicBezTo>
                    <a:cubicBezTo>
                      <a:pt x="61" y="428"/>
                      <a:pt x="55" y="427"/>
                      <a:pt x="51" y="426"/>
                    </a:cubicBezTo>
                    <a:cubicBezTo>
                      <a:pt x="44" y="415"/>
                      <a:pt x="38" y="402"/>
                      <a:pt x="32" y="388"/>
                    </a:cubicBezTo>
                    <a:cubicBezTo>
                      <a:pt x="25" y="373"/>
                      <a:pt x="20" y="357"/>
                      <a:pt x="15" y="340"/>
                    </a:cubicBezTo>
                    <a:cubicBezTo>
                      <a:pt x="10" y="322"/>
                      <a:pt x="7" y="303"/>
                      <a:pt x="4" y="282"/>
                    </a:cubicBezTo>
                    <a:cubicBezTo>
                      <a:pt x="1" y="261"/>
                      <a:pt x="0" y="239"/>
                      <a:pt x="0" y="21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3" name="Freeform 72"/>
              <p:cNvSpPr>
                <a:spLocks/>
              </p:cNvSpPr>
              <p:nvPr/>
            </p:nvSpPr>
            <p:spPr bwMode="auto">
              <a:xfrm rot="10800000">
                <a:off x="4228484" y="3709243"/>
                <a:ext cx="303088" cy="1434257"/>
              </a:xfrm>
              <a:custGeom>
                <a:avLst/>
                <a:gdLst>
                  <a:gd name="T0" fmla="*/ 0 w 129"/>
                  <a:gd name="T1" fmla="*/ 215 h 430"/>
                  <a:gd name="T2" fmla="*/ 4 w 129"/>
                  <a:gd name="T3" fmla="*/ 147 h 430"/>
                  <a:gd name="T4" fmla="*/ 15 w 129"/>
                  <a:gd name="T5" fmla="*/ 90 h 430"/>
                  <a:gd name="T6" fmla="*/ 32 w 129"/>
                  <a:gd name="T7" fmla="*/ 42 h 430"/>
                  <a:gd name="T8" fmla="*/ 51 w 129"/>
                  <a:gd name="T9" fmla="*/ 4 h 430"/>
                  <a:gd name="T10" fmla="*/ 68 w 129"/>
                  <a:gd name="T11" fmla="*/ 1 h 430"/>
                  <a:gd name="T12" fmla="*/ 87 w 129"/>
                  <a:gd name="T13" fmla="*/ 0 h 430"/>
                  <a:gd name="T14" fmla="*/ 107 w 129"/>
                  <a:gd name="T15" fmla="*/ 1 h 430"/>
                  <a:gd name="T16" fmla="*/ 129 w 129"/>
                  <a:gd name="T17" fmla="*/ 5 h 430"/>
                  <a:gd name="T18" fmla="*/ 115 w 129"/>
                  <a:gd name="T19" fmla="*/ 33 h 430"/>
                  <a:gd name="T20" fmla="*/ 97 w 129"/>
                  <a:gd name="T21" fmla="*/ 79 h 430"/>
                  <a:gd name="T22" fmla="*/ 83 w 129"/>
                  <a:gd name="T23" fmla="*/ 140 h 430"/>
                  <a:gd name="T24" fmla="*/ 77 w 129"/>
                  <a:gd name="T25" fmla="*/ 215 h 430"/>
                  <a:gd name="T26" fmla="*/ 83 w 129"/>
                  <a:gd name="T27" fmla="*/ 289 h 430"/>
                  <a:gd name="T28" fmla="*/ 97 w 129"/>
                  <a:gd name="T29" fmla="*/ 351 h 430"/>
                  <a:gd name="T30" fmla="*/ 115 w 129"/>
                  <a:gd name="T31" fmla="*/ 396 h 430"/>
                  <a:gd name="T32" fmla="*/ 129 w 129"/>
                  <a:gd name="T33" fmla="*/ 425 h 430"/>
                  <a:gd name="T34" fmla="*/ 107 w 129"/>
                  <a:gd name="T35" fmla="*/ 428 h 430"/>
                  <a:gd name="T36" fmla="*/ 87 w 129"/>
                  <a:gd name="T37" fmla="*/ 430 h 430"/>
                  <a:gd name="T38" fmla="*/ 68 w 129"/>
                  <a:gd name="T39" fmla="*/ 429 h 430"/>
                  <a:gd name="T40" fmla="*/ 51 w 129"/>
                  <a:gd name="T41" fmla="*/ 426 h 430"/>
                  <a:gd name="T42" fmla="*/ 32 w 129"/>
                  <a:gd name="T43" fmla="*/ 388 h 430"/>
                  <a:gd name="T44" fmla="*/ 15 w 129"/>
                  <a:gd name="T45" fmla="*/ 340 h 430"/>
                  <a:gd name="T46" fmla="*/ 4 w 129"/>
                  <a:gd name="T47" fmla="*/ 282 h 430"/>
                  <a:gd name="T48" fmla="*/ 0 w 129"/>
                  <a:gd name="T49" fmla="*/ 215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9" h="430">
                    <a:moveTo>
                      <a:pt x="0" y="215"/>
                    </a:moveTo>
                    <a:cubicBezTo>
                      <a:pt x="0" y="191"/>
                      <a:pt x="1" y="168"/>
                      <a:pt x="4" y="147"/>
                    </a:cubicBezTo>
                    <a:cubicBezTo>
                      <a:pt x="7" y="126"/>
                      <a:pt x="10" y="107"/>
                      <a:pt x="15" y="90"/>
                    </a:cubicBezTo>
                    <a:cubicBezTo>
                      <a:pt x="20" y="72"/>
                      <a:pt x="25" y="56"/>
                      <a:pt x="32" y="42"/>
                    </a:cubicBezTo>
                    <a:cubicBezTo>
                      <a:pt x="38" y="27"/>
                      <a:pt x="44" y="15"/>
                      <a:pt x="51" y="4"/>
                    </a:cubicBezTo>
                    <a:cubicBezTo>
                      <a:pt x="55" y="2"/>
                      <a:pt x="61" y="1"/>
                      <a:pt x="68" y="1"/>
                    </a:cubicBezTo>
                    <a:cubicBezTo>
                      <a:pt x="75" y="0"/>
                      <a:pt x="81" y="0"/>
                      <a:pt x="87" y="0"/>
                    </a:cubicBezTo>
                    <a:cubicBezTo>
                      <a:pt x="93" y="0"/>
                      <a:pt x="100" y="0"/>
                      <a:pt x="107" y="1"/>
                    </a:cubicBezTo>
                    <a:cubicBezTo>
                      <a:pt x="115" y="2"/>
                      <a:pt x="123" y="3"/>
                      <a:pt x="129" y="5"/>
                    </a:cubicBezTo>
                    <a:cubicBezTo>
                      <a:pt x="125" y="11"/>
                      <a:pt x="121" y="20"/>
                      <a:pt x="115" y="33"/>
                    </a:cubicBezTo>
                    <a:cubicBezTo>
                      <a:pt x="109" y="45"/>
                      <a:pt x="103" y="61"/>
                      <a:pt x="97" y="79"/>
                    </a:cubicBezTo>
                    <a:cubicBezTo>
                      <a:pt x="92" y="97"/>
                      <a:pt x="87" y="117"/>
                      <a:pt x="83" y="140"/>
                    </a:cubicBezTo>
                    <a:cubicBezTo>
                      <a:pt x="79" y="163"/>
                      <a:pt x="77" y="188"/>
                      <a:pt x="77" y="215"/>
                    </a:cubicBezTo>
                    <a:cubicBezTo>
                      <a:pt x="77" y="241"/>
                      <a:pt x="79" y="266"/>
                      <a:pt x="83" y="289"/>
                    </a:cubicBezTo>
                    <a:cubicBezTo>
                      <a:pt x="87" y="312"/>
                      <a:pt x="92" y="333"/>
                      <a:pt x="97" y="351"/>
                    </a:cubicBezTo>
                    <a:cubicBezTo>
                      <a:pt x="103" y="369"/>
                      <a:pt x="109" y="384"/>
                      <a:pt x="115" y="396"/>
                    </a:cubicBezTo>
                    <a:cubicBezTo>
                      <a:pt x="121" y="409"/>
                      <a:pt x="125" y="418"/>
                      <a:pt x="129" y="425"/>
                    </a:cubicBezTo>
                    <a:cubicBezTo>
                      <a:pt x="123" y="426"/>
                      <a:pt x="115" y="427"/>
                      <a:pt x="107" y="428"/>
                    </a:cubicBezTo>
                    <a:cubicBezTo>
                      <a:pt x="100" y="429"/>
                      <a:pt x="93" y="430"/>
                      <a:pt x="87" y="430"/>
                    </a:cubicBezTo>
                    <a:cubicBezTo>
                      <a:pt x="81" y="430"/>
                      <a:pt x="75" y="429"/>
                      <a:pt x="68" y="429"/>
                    </a:cubicBezTo>
                    <a:cubicBezTo>
                      <a:pt x="61" y="428"/>
                      <a:pt x="55" y="427"/>
                      <a:pt x="51" y="426"/>
                    </a:cubicBezTo>
                    <a:cubicBezTo>
                      <a:pt x="44" y="415"/>
                      <a:pt x="38" y="402"/>
                      <a:pt x="32" y="388"/>
                    </a:cubicBezTo>
                    <a:cubicBezTo>
                      <a:pt x="25" y="373"/>
                      <a:pt x="20" y="357"/>
                      <a:pt x="15" y="340"/>
                    </a:cubicBezTo>
                    <a:cubicBezTo>
                      <a:pt x="10" y="322"/>
                      <a:pt x="7" y="303"/>
                      <a:pt x="4" y="282"/>
                    </a:cubicBezTo>
                    <a:cubicBezTo>
                      <a:pt x="1" y="261"/>
                      <a:pt x="0" y="239"/>
                      <a:pt x="0" y="21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8210" name="Picture 18" descr="C:\Users\Tany\Desktop\Touch Phone.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2597631" y="3720852"/>
            <a:ext cx="559083" cy="646015"/>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10074902" y="3345688"/>
            <a:ext cx="740944" cy="10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2"/>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a:stretch/>
        </p:blipFill>
        <p:spPr bwMode="auto">
          <a:xfrm>
            <a:off x="2697632" y="1789353"/>
            <a:ext cx="4805474" cy="513214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p:cNvPicPr>
            <a:picLocks noChangeAspect="1" noChangeArrowheads="1"/>
          </p:cNvPicPr>
          <p:nvPr/>
        </p:nvPicPr>
        <p:blipFill rotWithShape="1">
          <a:blip r:embed="rId17" cstate="email">
            <a:extLst>
              <a:ext uri="{28A0092B-C50C-407E-A947-70E740481C1C}">
                <a14:useLocalDpi xmlns:a14="http://schemas.microsoft.com/office/drawing/2010/main"/>
              </a:ext>
            </a:extLst>
          </a:blip>
          <a:srcRect/>
          <a:stretch/>
        </p:blipFill>
        <p:spPr bwMode="auto">
          <a:xfrm>
            <a:off x="7631044" y="1579381"/>
            <a:ext cx="4774354" cy="527863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D:\SFP\Resources\Microsoft Presentation Resources\DVD_Art_08-10-2010\Artwork_Imagery\Brand Photos\_Soft Edge Scenarios\FY08 Dynamics Additional Photography\Business Decision Makers\woman standing business decision maker.png"/>
          <p:cNvPicPr>
            <a:picLocks noChangeAspect="1" noChangeArrowheads="1"/>
          </p:cNvPicPr>
          <p:nvPr/>
        </p:nvPicPr>
        <p:blipFill rotWithShape="1">
          <a:blip r:embed="rId18" cstate="email">
            <a:extLst>
              <a:ext uri="{28A0092B-C50C-407E-A947-70E740481C1C}">
                <a14:useLocalDpi xmlns:a14="http://schemas.microsoft.com/office/drawing/2010/main"/>
              </a:ext>
            </a:extLst>
          </a:blip>
          <a:srcRect/>
          <a:stretch/>
        </p:blipFill>
        <p:spPr bwMode="auto">
          <a:xfrm>
            <a:off x="5232136" y="1672622"/>
            <a:ext cx="4992605" cy="5195473"/>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0018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6" presetClass="emph" presetSubtype="0" fill="hold" nodeType="withEffect">
                                  <p:stCondLst>
                                    <p:cond delay="0"/>
                                  </p:stCondLst>
                                  <p:childTnLst>
                                    <p:animScale>
                                      <p:cBhvr>
                                        <p:cTn id="9" dur="1000" fill="hold"/>
                                        <p:tgtEl>
                                          <p:spTgt spid="33"/>
                                        </p:tgtEl>
                                      </p:cBhvr>
                                      <p:by x="70000" y="70000"/>
                                    </p:animScale>
                                  </p:childTnLst>
                                </p:cTn>
                              </p:par>
                              <p:par>
                                <p:cTn id="10" presetID="42" presetClass="path" presetSubtype="0" accel="50000" decel="50000" fill="hold" nodeType="withEffect">
                                  <p:stCondLst>
                                    <p:cond delay="0"/>
                                  </p:stCondLst>
                                  <p:childTnLst>
                                    <p:animMotion origin="layout" path="M 2.22222E-6 -3.7037E-6 L -0.11312 0.18264 " pathEditMode="relative" rAng="0" ptsTypes="AA">
                                      <p:cBhvr>
                                        <p:cTn id="11" dur="1000" fill="hold"/>
                                        <p:tgtEl>
                                          <p:spTgt spid="33"/>
                                        </p:tgtEl>
                                        <p:attrNameLst>
                                          <p:attrName>ppt_x</p:attrName>
                                          <p:attrName>ppt_y</p:attrName>
                                        </p:attrNameLst>
                                      </p:cBhvr>
                                      <p:rCtr x="-5662" y="9120"/>
                                    </p:animMotion>
                                  </p:childTnLst>
                                </p:cTn>
                              </p:par>
                              <p:par>
                                <p:cTn id="12" presetID="6" presetClass="emph" presetSubtype="0" fill="hold" nodeType="withEffect">
                                  <p:stCondLst>
                                    <p:cond delay="0"/>
                                  </p:stCondLst>
                                  <p:childTnLst>
                                    <p:animScale>
                                      <p:cBhvr>
                                        <p:cTn id="13" dur="1000" fill="hold"/>
                                        <p:tgtEl>
                                          <p:spTgt spid="34"/>
                                        </p:tgtEl>
                                      </p:cBhvr>
                                      <p:by x="70000" y="70000"/>
                                    </p:animScale>
                                  </p:childTnLst>
                                </p:cTn>
                              </p:par>
                              <p:par>
                                <p:cTn id="14" presetID="42" presetClass="path" presetSubtype="0" accel="50000" decel="50000" fill="hold" nodeType="withEffect">
                                  <p:stCondLst>
                                    <p:cond delay="0"/>
                                  </p:stCondLst>
                                  <p:childTnLst>
                                    <p:animMotion origin="layout" path="M -4.35897E-6 -1.85185E-6 L -0.13234 0.1919 " pathEditMode="relative" rAng="0" ptsTypes="AA">
                                      <p:cBhvr>
                                        <p:cTn id="15" dur="1000" fill="hold"/>
                                        <p:tgtEl>
                                          <p:spTgt spid="34"/>
                                        </p:tgtEl>
                                        <p:attrNameLst>
                                          <p:attrName>ppt_x</p:attrName>
                                          <p:attrName>ppt_y</p:attrName>
                                        </p:attrNameLst>
                                      </p:cBhvr>
                                      <p:rCtr x="-6624" y="9583"/>
                                    </p:animMotion>
                                  </p:childTnLst>
                                </p:cTn>
                              </p:par>
                              <p:par>
                                <p:cTn id="16" presetID="6" presetClass="emph" presetSubtype="0" fill="hold" nodeType="withEffect">
                                  <p:stCondLst>
                                    <p:cond delay="0"/>
                                  </p:stCondLst>
                                  <p:childTnLst>
                                    <p:animScale>
                                      <p:cBhvr>
                                        <p:cTn id="17" dur="1000" fill="hold"/>
                                        <p:tgtEl>
                                          <p:spTgt spid="1026"/>
                                        </p:tgtEl>
                                      </p:cBhvr>
                                      <p:by x="70000" y="70000"/>
                                    </p:animScale>
                                  </p:childTnLst>
                                </p:cTn>
                              </p:par>
                              <p:par>
                                <p:cTn id="18" presetID="42" presetClass="path" presetSubtype="0" accel="50000" decel="50000" fill="hold" nodeType="withEffect">
                                  <p:stCondLst>
                                    <p:cond delay="0"/>
                                  </p:stCondLst>
                                  <p:childTnLst>
                                    <p:animMotion origin="layout" path="M 2.22222E-6 -3.7037E-6 L -0.11312 0.18264 " pathEditMode="relative" rAng="0" ptsTypes="AA">
                                      <p:cBhvr>
                                        <p:cTn id="19" dur="1000" fill="hold"/>
                                        <p:tgtEl>
                                          <p:spTgt spid="1026"/>
                                        </p:tgtEl>
                                        <p:attrNameLst>
                                          <p:attrName>ppt_x</p:attrName>
                                          <p:attrName>ppt_y</p:attrName>
                                        </p:attrNameLst>
                                      </p:cBhvr>
                                      <p:rCtr x="-5662" y="9120"/>
                                    </p:animMotion>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childTnLst>
                                </p:cTn>
                              </p:par>
                              <p:par>
                                <p:cTn id="24" presetID="10" presetClass="entr" presetSubtype="0" fill="hold" nodeType="withEffect">
                                  <p:stCondLst>
                                    <p:cond delay="0"/>
                                  </p:stCondLst>
                                  <p:childTnLst>
                                    <p:set>
                                      <p:cBhvr>
                                        <p:cTn id="25" dur="1" fill="hold">
                                          <p:stCondLst>
                                            <p:cond delay="0"/>
                                          </p:stCondLst>
                                        </p:cTn>
                                        <p:tgtEl>
                                          <p:spTgt spid="8210"/>
                                        </p:tgtEl>
                                        <p:attrNameLst>
                                          <p:attrName>style.visibility</p:attrName>
                                        </p:attrNameLst>
                                      </p:cBhvr>
                                      <p:to>
                                        <p:strVal val="visible"/>
                                      </p:to>
                                    </p:set>
                                    <p:animEffect transition="in" filter="fade">
                                      <p:cBhvr>
                                        <p:cTn id="26" dur="500"/>
                                        <p:tgtEl>
                                          <p:spTgt spid="8210"/>
                                        </p:tgtEl>
                                      </p:cBhvr>
                                    </p:animEffect>
                                  </p:childTnLst>
                                </p:cTn>
                              </p:par>
                              <p:par>
                                <p:cTn id="27" presetID="10" presetClass="entr" presetSubtype="0" fill="hold" nodeType="with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fade">
                                      <p:cBhvr>
                                        <p:cTn id="29" dur="500"/>
                                        <p:tgtEl>
                                          <p:spTgt spid="68"/>
                                        </p:tgtEl>
                                      </p:cBhvr>
                                    </p:animEffect>
                                  </p:childTnLst>
                                </p:cTn>
                              </p:par>
                              <p:par>
                                <p:cTn id="30" presetID="10" presetClass="entr" presetSubtype="0" fill="hold" nodeType="withEffect">
                                  <p:stCondLst>
                                    <p:cond delay="0"/>
                                  </p:stCondLst>
                                  <p:childTnLst>
                                    <p:set>
                                      <p:cBhvr>
                                        <p:cTn id="31" dur="1" fill="hold">
                                          <p:stCondLst>
                                            <p:cond delay="0"/>
                                          </p:stCondLst>
                                        </p:cTn>
                                        <p:tgtEl>
                                          <p:spTgt spid="8211"/>
                                        </p:tgtEl>
                                        <p:attrNameLst>
                                          <p:attrName>style.visibility</p:attrName>
                                        </p:attrNameLst>
                                      </p:cBhvr>
                                      <p:to>
                                        <p:strVal val="visible"/>
                                      </p:to>
                                    </p:set>
                                    <p:animEffect transition="in" filter="fade">
                                      <p:cBhvr>
                                        <p:cTn id="32" dur="500"/>
                                        <p:tgtEl>
                                          <p:spTgt spid="82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500"/>
                                        <p:tgtEl>
                                          <p:spTgt spid="59"/>
                                        </p:tgtEl>
                                      </p:cBhvr>
                                    </p:animEffect>
                                  </p:childTnLst>
                                </p:cTn>
                              </p:par>
                            </p:childTnLst>
                          </p:cTn>
                        </p:par>
                        <p:par>
                          <p:cTn id="36" fill="hold">
                            <p:stCondLst>
                              <p:cond delay="1500"/>
                            </p:stCondLst>
                            <p:childTnLst>
                              <p:par>
                                <p:cTn id="37" presetID="10" presetClass="entr" presetSubtype="0" fill="hold" nodeType="afterEffect">
                                  <p:stCondLst>
                                    <p:cond delay="0"/>
                                  </p:stCondLst>
                                  <p:childTnLst>
                                    <p:set>
                                      <p:cBhvr>
                                        <p:cTn id="38" dur="1" fill="hold">
                                          <p:stCondLst>
                                            <p:cond delay="0"/>
                                          </p:stCondLst>
                                        </p:cTn>
                                        <p:tgtEl>
                                          <p:spTgt spid="8201"/>
                                        </p:tgtEl>
                                        <p:attrNameLst>
                                          <p:attrName>style.visibility</p:attrName>
                                        </p:attrNameLst>
                                      </p:cBhvr>
                                      <p:to>
                                        <p:strVal val="visible"/>
                                      </p:to>
                                    </p:set>
                                    <p:animEffect transition="in" filter="fade">
                                      <p:cBhvr>
                                        <p:cTn id="39" dur="500"/>
                                        <p:tgtEl>
                                          <p:spTgt spid="8201"/>
                                        </p:tgtEl>
                                      </p:cBhvr>
                                    </p:animEffect>
                                  </p:childTnLst>
                                </p:cTn>
                              </p:par>
                              <p:par>
                                <p:cTn id="40" presetID="10" presetClass="entr" presetSubtype="0" fill="hold" nodeType="withEffect">
                                  <p:stCondLst>
                                    <p:cond delay="0"/>
                                  </p:stCondLst>
                                  <p:childTnLst>
                                    <p:set>
                                      <p:cBhvr>
                                        <p:cTn id="41" dur="1" fill="hold">
                                          <p:stCondLst>
                                            <p:cond delay="0"/>
                                          </p:stCondLst>
                                        </p:cTn>
                                        <p:tgtEl>
                                          <p:spTgt spid="8206"/>
                                        </p:tgtEl>
                                        <p:attrNameLst>
                                          <p:attrName>style.visibility</p:attrName>
                                        </p:attrNameLst>
                                      </p:cBhvr>
                                      <p:to>
                                        <p:strVal val="visible"/>
                                      </p:to>
                                    </p:set>
                                    <p:animEffect transition="in" filter="fade">
                                      <p:cBhvr>
                                        <p:cTn id="42" dur="500"/>
                                        <p:tgtEl>
                                          <p:spTgt spid="8206"/>
                                        </p:tgtEl>
                                      </p:cBhvr>
                                    </p:animEffect>
                                  </p:childTnLst>
                                </p:cTn>
                              </p:par>
                              <p:par>
                                <p:cTn id="43" presetID="10" presetClass="entr" presetSubtype="0" fill="hold" nodeType="withEffect">
                                  <p:stCondLst>
                                    <p:cond delay="0"/>
                                  </p:stCondLst>
                                  <p:childTnLst>
                                    <p:set>
                                      <p:cBhvr>
                                        <p:cTn id="44" dur="1" fill="hold">
                                          <p:stCondLst>
                                            <p:cond delay="0"/>
                                          </p:stCondLst>
                                        </p:cTn>
                                        <p:tgtEl>
                                          <p:spTgt spid="8205"/>
                                        </p:tgtEl>
                                        <p:attrNameLst>
                                          <p:attrName>style.visibility</p:attrName>
                                        </p:attrNameLst>
                                      </p:cBhvr>
                                      <p:to>
                                        <p:strVal val="visible"/>
                                      </p:to>
                                    </p:set>
                                    <p:animEffect transition="in" filter="fade">
                                      <p:cBhvr>
                                        <p:cTn id="45" dur="500"/>
                                        <p:tgtEl>
                                          <p:spTgt spid="8205"/>
                                        </p:tgtEl>
                                      </p:cBhvr>
                                    </p:animEffect>
                                  </p:childTnLst>
                                </p:cTn>
                              </p:par>
                              <p:par>
                                <p:cTn id="46" presetID="10" presetClass="entr" presetSubtype="0" fill="hold" nodeType="withEffect">
                                  <p:stCondLst>
                                    <p:cond delay="0"/>
                                  </p:stCondLst>
                                  <p:childTnLst>
                                    <p:set>
                                      <p:cBhvr>
                                        <p:cTn id="47" dur="1" fill="hold">
                                          <p:stCondLst>
                                            <p:cond delay="0"/>
                                          </p:stCondLst>
                                        </p:cTn>
                                        <p:tgtEl>
                                          <p:spTgt spid="8207"/>
                                        </p:tgtEl>
                                        <p:attrNameLst>
                                          <p:attrName>style.visibility</p:attrName>
                                        </p:attrNameLst>
                                      </p:cBhvr>
                                      <p:to>
                                        <p:strVal val="visible"/>
                                      </p:to>
                                    </p:set>
                                    <p:animEffect transition="in" filter="fade">
                                      <p:cBhvr>
                                        <p:cTn id="48" dur="500"/>
                                        <p:tgtEl>
                                          <p:spTgt spid="8207"/>
                                        </p:tgtEl>
                                      </p:cBhvr>
                                    </p:animEffect>
                                  </p:childTnLst>
                                </p:cTn>
                              </p:par>
                            </p:childTnLst>
                          </p:cTn>
                        </p:par>
                        <p:par>
                          <p:cTn id="49" fill="hold">
                            <p:stCondLst>
                              <p:cond delay="2000"/>
                            </p:stCondLst>
                            <p:childTnLst>
                              <p:par>
                                <p:cTn id="50" presetID="10" presetClass="entr" presetSubtype="0" fill="hold" nodeType="afterEffect">
                                  <p:stCondLst>
                                    <p:cond delay="0"/>
                                  </p:stCondLst>
                                  <p:childTnLst>
                                    <p:set>
                                      <p:cBhvr>
                                        <p:cTn id="51" dur="1" fill="hold">
                                          <p:stCondLst>
                                            <p:cond delay="0"/>
                                          </p:stCondLst>
                                        </p:cTn>
                                        <p:tgtEl>
                                          <p:spTgt spid="8203"/>
                                        </p:tgtEl>
                                        <p:attrNameLst>
                                          <p:attrName>style.visibility</p:attrName>
                                        </p:attrNameLst>
                                      </p:cBhvr>
                                      <p:to>
                                        <p:strVal val="visible"/>
                                      </p:to>
                                    </p:set>
                                    <p:animEffect transition="in" filter="fade">
                                      <p:cBhvr>
                                        <p:cTn id="52" dur="500"/>
                                        <p:tgtEl>
                                          <p:spTgt spid="8203"/>
                                        </p:tgtEl>
                                      </p:cBhvr>
                                    </p:animEffect>
                                  </p:childTnLst>
                                </p:cTn>
                              </p:par>
                              <p:par>
                                <p:cTn id="53" presetID="10" presetClass="entr" presetSubtype="0" fill="hold" nodeType="withEffect">
                                  <p:stCondLst>
                                    <p:cond delay="0"/>
                                  </p:stCondLst>
                                  <p:childTnLst>
                                    <p:set>
                                      <p:cBhvr>
                                        <p:cTn id="54" dur="1" fill="hold">
                                          <p:stCondLst>
                                            <p:cond delay="0"/>
                                          </p:stCondLst>
                                        </p:cTn>
                                        <p:tgtEl>
                                          <p:spTgt spid="8209"/>
                                        </p:tgtEl>
                                        <p:attrNameLst>
                                          <p:attrName>style.visibility</p:attrName>
                                        </p:attrNameLst>
                                      </p:cBhvr>
                                      <p:to>
                                        <p:strVal val="visible"/>
                                      </p:to>
                                    </p:set>
                                    <p:animEffect transition="in" filter="fade">
                                      <p:cBhvr>
                                        <p:cTn id="55" dur="500"/>
                                        <p:tgtEl>
                                          <p:spTgt spid="8209"/>
                                        </p:tgtEl>
                                      </p:cBhvr>
                                    </p:animEffect>
                                  </p:childTnLst>
                                </p:cTn>
                              </p:par>
                              <p:par>
                                <p:cTn id="56" presetID="10" presetClass="entr" presetSubtype="0" fill="hold" nodeType="withEffect">
                                  <p:stCondLst>
                                    <p:cond delay="0"/>
                                  </p:stCondLst>
                                  <p:childTnLst>
                                    <p:set>
                                      <p:cBhvr>
                                        <p:cTn id="57" dur="1" fill="hold">
                                          <p:stCondLst>
                                            <p:cond delay="0"/>
                                          </p:stCondLst>
                                        </p:cTn>
                                        <p:tgtEl>
                                          <p:spTgt spid="8214"/>
                                        </p:tgtEl>
                                        <p:attrNameLst>
                                          <p:attrName>style.visibility</p:attrName>
                                        </p:attrNameLst>
                                      </p:cBhvr>
                                      <p:to>
                                        <p:strVal val="visible"/>
                                      </p:to>
                                    </p:set>
                                    <p:animEffect transition="in" filter="fade">
                                      <p:cBhvr>
                                        <p:cTn id="58" dur="500"/>
                                        <p:tgtEl>
                                          <p:spTgt spid="8214"/>
                                        </p:tgtEl>
                                      </p:cBhvr>
                                    </p:animEffect>
                                  </p:childTnLst>
                                </p:cTn>
                              </p:par>
                              <p:par>
                                <p:cTn id="59" presetID="10" presetClass="entr" presetSubtype="0" fill="hold" nodeType="withEffect">
                                  <p:stCondLst>
                                    <p:cond delay="0"/>
                                  </p:stCondLst>
                                  <p:childTnLst>
                                    <p:set>
                                      <p:cBhvr>
                                        <p:cTn id="60" dur="1" fill="hold">
                                          <p:stCondLst>
                                            <p:cond delay="0"/>
                                          </p:stCondLst>
                                        </p:cTn>
                                        <p:tgtEl>
                                          <p:spTgt spid="8212"/>
                                        </p:tgtEl>
                                        <p:attrNameLst>
                                          <p:attrName>style.visibility</p:attrName>
                                        </p:attrNameLst>
                                      </p:cBhvr>
                                      <p:to>
                                        <p:strVal val="visible"/>
                                      </p:to>
                                    </p:set>
                                    <p:animEffect transition="in" filter="fade">
                                      <p:cBhvr>
                                        <p:cTn id="61" dur="500"/>
                                        <p:tgtEl>
                                          <p:spTgt spid="8212"/>
                                        </p:tgtEl>
                                      </p:cBhvr>
                                    </p:animEffect>
                                  </p:childTnLst>
                                </p:cTn>
                              </p:par>
                              <p:par>
                                <p:cTn id="62" presetID="10" presetClass="entr" presetSubtype="0" fill="hold" nodeType="withEffect">
                                  <p:stCondLst>
                                    <p:cond delay="0"/>
                                  </p:stCondLst>
                                  <p:childTnLst>
                                    <p:set>
                                      <p:cBhvr>
                                        <p:cTn id="63" dur="1" fill="hold">
                                          <p:stCondLst>
                                            <p:cond delay="0"/>
                                          </p:stCondLst>
                                        </p:cTn>
                                        <p:tgtEl>
                                          <p:spTgt spid="8208"/>
                                        </p:tgtEl>
                                        <p:attrNameLst>
                                          <p:attrName>style.visibility</p:attrName>
                                        </p:attrNameLst>
                                      </p:cBhvr>
                                      <p:to>
                                        <p:strVal val="visible"/>
                                      </p:to>
                                    </p:set>
                                    <p:animEffect transition="in" filter="fade">
                                      <p:cBhvr>
                                        <p:cTn id="64" dur="500"/>
                                        <p:tgtEl>
                                          <p:spTgt spid="8208"/>
                                        </p:tgtEl>
                                      </p:cBhvr>
                                    </p:animEffect>
                                  </p:childTnLst>
                                </p:cTn>
                              </p:par>
                              <p:par>
                                <p:cTn id="65" presetID="10" presetClass="entr" presetSubtype="0" fill="hold"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http://jess3.com/media/projects/149/JESS3_GeoSocialUniverse_2.jpe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449879" y="0"/>
            <a:ext cx="726208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0257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wheel(1)">
                                      <p:cBhvr>
                                        <p:cTn id="7" dur="20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4"/>
          <p:cNvSpPr txBox="1">
            <a:spLocks/>
          </p:cNvSpPr>
          <p:nvPr/>
        </p:nvSpPr>
        <p:spPr>
          <a:xfrm>
            <a:off x="311842" y="42393"/>
            <a:ext cx="11293696" cy="834931"/>
          </a:xfrm>
          <a:prstGeom prst="rect">
            <a:avLst/>
          </a:prstGeom>
        </p:spPr>
        <p:txBody>
          <a:bodyPr lIns="91271" tIns="45632" rIns="91271" bIns="45632">
            <a:noAutofit/>
          </a:bodyPr>
          <a:lstStyle>
            <a:lvl1pPr algn="ctr" defTabSz="914286" rtl="0" eaLnBrk="1" latinLnBrk="0" hangingPunct="1">
              <a:spcBef>
                <a:spcPct val="0"/>
              </a:spcBef>
              <a:buNone/>
              <a:defRPr sz="4500" kern="1200">
                <a:solidFill>
                  <a:schemeClr val="tx1"/>
                </a:solidFill>
                <a:latin typeface="+mj-lt"/>
                <a:ea typeface="+mj-ea"/>
                <a:cs typeface="+mj-cs"/>
              </a:defRPr>
            </a:lvl1pPr>
          </a:lstStyle>
          <a:p>
            <a:endParaRPr lang="en-US" sz="3600" dirty="0">
              <a:solidFill>
                <a:schemeClr val="bg1"/>
              </a:solidFill>
              <a:latin typeface="Segoe UI Light" pitchFamily="34" charset="0"/>
            </a:endParaRPr>
          </a:p>
        </p:txBody>
      </p:sp>
      <p:grpSp>
        <p:nvGrpSpPr>
          <p:cNvPr id="21" name="Group 20"/>
          <p:cNvGrpSpPr/>
          <p:nvPr/>
        </p:nvGrpSpPr>
        <p:grpSpPr>
          <a:xfrm>
            <a:off x="4599670" y="3592024"/>
            <a:ext cx="2767278" cy="1422593"/>
            <a:chOff x="4407516" y="2986523"/>
            <a:chExt cx="2704788" cy="1422593"/>
          </a:xfrm>
        </p:grpSpPr>
        <p:sp>
          <p:nvSpPr>
            <p:cNvPr id="51" name="Title 4"/>
            <p:cNvSpPr txBox="1">
              <a:spLocks/>
            </p:cNvSpPr>
            <p:nvPr/>
          </p:nvSpPr>
          <p:spPr>
            <a:xfrm>
              <a:off x="4407516" y="3915922"/>
              <a:ext cx="2704788" cy="493194"/>
            </a:xfrm>
            <a:prstGeom prst="rect">
              <a:avLst/>
            </a:prstGeom>
          </p:spPr>
          <p:txBody>
            <a:bodyPr>
              <a:noAutofit/>
            </a:bodyPr>
            <a:lstStyle>
              <a:lvl1pPr algn="ctr" defTabSz="914286" rtl="0" eaLnBrk="1" latinLnBrk="0" hangingPunct="1">
                <a:spcBef>
                  <a:spcPct val="0"/>
                </a:spcBef>
                <a:buNone/>
                <a:defRPr sz="4500" kern="1200">
                  <a:solidFill>
                    <a:schemeClr val="tx1"/>
                  </a:solidFill>
                  <a:latin typeface="+mj-lt"/>
                  <a:ea typeface="+mj-ea"/>
                  <a:cs typeface="+mj-cs"/>
                </a:defRPr>
              </a:lvl1pPr>
            </a:lstStyle>
            <a:p>
              <a:r>
                <a:rPr lang="en-US" sz="1900" b="1" dirty="0">
                  <a:solidFill>
                    <a:schemeClr val="bg1"/>
                  </a:solidFill>
                  <a:latin typeface="Segoe UI Light" pitchFamily="34" charset="0"/>
                </a:rPr>
                <a:t>Personalized </a:t>
              </a:r>
              <a:br>
                <a:rPr lang="en-US" sz="1900" b="1" dirty="0">
                  <a:solidFill>
                    <a:schemeClr val="bg1"/>
                  </a:solidFill>
                  <a:latin typeface="Segoe UI Light" pitchFamily="34" charset="0"/>
                </a:rPr>
              </a:br>
              <a:r>
                <a:rPr lang="en-US" sz="1900" b="1" dirty="0">
                  <a:solidFill>
                    <a:schemeClr val="bg1"/>
                  </a:solidFill>
                  <a:latin typeface="Segoe UI Light" pitchFamily="34" charset="0"/>
                </a:rPr>
                <a:t>Windows</a:t>
              </a:r>
            </a:p>
            <a:p>
              <a:r>
                <a:rPr lang="en-US" sz="1900" b="1" dirty="0">
                  <a:solidFill>
                    <a:schemeClr val="bg1"/>
                  </a:solidFill>
                  <a:latin typeface="Segoe UI Light" pitchFamily="34" charset="0"/>
                </a:rPr>
                <a:t>devices</a:t>
              </a:r>
            </a:p>
          </p:txBody>
        </p:sp>
        <p:pic>
          <p:nvPicPr>
            <p:cNvPr id="53" name="Picture 5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36830" y="2986523"/>
              <a:ext cx="1202535" cy="817291"/>
            </a:xfrm>
            <a:prstGeom prst="rect">
              <a:avLst/>
            </a:prstGeom>
          </p:spPr>
        </p:pic>
      </p:grpSp>
      <p:grpSp>
        <p:nvGrpSpPr>
          <p:cNvPr id="25" name="Group 24"/>
          <p:cNvGrpSpPr/>
          <p:nvPr/>
        </p:nvGrpSpPr>
        <p:grpSpPr>
          <a:xfrm>
            <a:off x="6800725" y="5246825"/>
            <a:ext cx="3529174" cy="908575"/>
            <a:chOff x="6647150" y="4641324"/>
            <a:chExt cx="3449478" cy="908575"/>
          </a:xfrm>
        </p:grpSpPr>
        <p:sp>
          <p:nvSpPr>
            <p:cNvPr id="50" name="Title 4"/>
            <p:cNvSpPr txBox="1">
              <a:spLocks/>
            </p:cNvSpPr>
            <p:nvPr/>
          </p:nvSpPr>
          <p:spPr>
            <a:xfrm>
              <a:off x="7708101" y="4693500"/>
              <a:ext cx="2388527" cy="856399"/>
            </a:xfrm>
            <a:prstGeom prst="rect">
              <a:avLst/>
            </a:prstGeom>
          </p:spPr>
          <p:txBody>
            <a:bodyPr>
              <a:noAutofit/>
            </a:bodyPr>
            <a:lstStyle>
              <a:lvl1pPr algn="ctr" defTabSz="914286" rtl="0" eaLnBrk="1" latinLnBrk="0" hangingPunct="1">
                <a:spcBef>
                  <a:spcPct val="0"/>
                </a:spcBef>
                <a:buNone/>
                <a:defRPr sz="4500" kern="1200">
                  <a:solidFill>
                    <a:schemeClr val="tx1"/>
                  </a:solidFill>
                  <a:latin typeface="+mj-lt"/>
                  <a:ea typeface="+mj-ea"/>
                  <a:cs typeface="+mj-cs"/>
                </a:defRPr>
              </a:lvl1pPr>
            </a:lstStyle>
            <a:p>
              <a:pPr algn="l"/>
              <a:r>
                <a:rPr lang="en-US" sz="1900" b="1" dirty="0" err="1">
                  <a:solidFill>
                    <a:schemeClr val="bg1"/>
                  </a:solidFill>
                  <a:latin typeface="Segoe UI Light" pitchFamily="34" charset="0"/>
                </a:rPr>
                <a:t>Optimise</a:t>
              </a:r>
              <a:r>
                <a:rPr lang="en-US" sz="1900" b="1" dirty="0">
                  <a:solidFill>
                    <a:schemeClr val="bg1"/>
                  </a:solidFill>
                  <a:latin typeface="Segoe UI Light" pitchFamily="34" charset="0"/>
                </a:rPr>
                <a:t> infrastructure for VDI </a:t>
              </a:r>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47150" y="4641324"/>
              <a:ext cx="954912" cy="874595"/>
            </a:xfrm>
            <a:prstGeom prst="rect">
              <a:avLst/>
            </a:prstGeom>
          </p:spPr>
        </p:pic>
      </p:grpSp>
      <p:grpSp>
        <p:nvGrpSpPr>
          <p:cNvPr id="24" name="Group 23"/>
          <p:cNvGrpSpPr/>
          <p:nvPr/>
        </p:nvGrpSpPr>
        <p:grpSpPr>
          <a:xfrm>
            <a:off x="7390996" y="3680509"/>
            <a:ext cx="4991730" cy="1001675"/>
            <a:chOff x="7224094" y="3075025"/>
            <a:chExt cx="4879006" cy="1001675"/>
          </a:xfrm>
        </p:grpSpPr>
        <p:sp>
          <p:nvSpPr>
            <p:cNvPr id="52" name="Title 4"/>
            <p:cNvSpPr txBox="1">
              <a:spLocks/>
            </p:cNvSpPr>
            <p:nvPr/>
          </p:nvSpPr>
          <p:spPr>
            <a:xfrm>
              <a:off x="8924636" y="3193266"/>
              <a:ext cx="3178464" cy="883434"/>
            </a:xfrm>
            <a:prstGeom prst="rect">
              <a:avLst/>
            </a:prstGeom>
          </p:spPr>
          <p:txBody>
            <a:bodyPr>
              <a:noAutofit/>
            </a:bodyPr>
            <a:lstStyle>
              <a:lvl1pPr algn="ctr" defTabSz="914286" rtl="0" eaLnBrk="1" latinLnBrk="0" hangingPunct="1">
                <a:spcBef>
                  <a:spcPct val="0"/>
                </a:spcBef>
                <a:buNone/>
                <a:defRPr sz="4500" kern="1200">
                  <a:solidFill>
                    <a:schemeClr val="tx1"/>
                  </a:solidFill>
                  <a:latin typeface="+mj-lt"/>
                  <a:ea typeface="+mj-ea"/>
                  <a:cs typeface="+mj-cs"/>
                </a:defRPr>
              </a:lvl1pPr>
            </a:lstStyle>
            <a:p>
              <a:pPr algn="l"/>
              <a:r>
                <a:rPr lang="en-US" sz="1900" b="1" dirty="0">
                  <a:solidFill>
                    <a:schemeClr val="bg1"/>
                  </a:solidFill>
                  <a:latin typeface="Segoe UI Light" pitchFamily="34" charset="0"/>
                </a:rPr>
                <a:t>Cloud management for Windows devices</a:t>
              </a:r>
            </a:p>
          </p:txBody>
        </p:sp>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224094" y="3075025"/>
              <a:ext cx="1693979" cy="840897"/>
            </a:xfrm>
            <a:prstGeom prst="rect">
              <a:avLst/>
            </a:prstGeom>
          </p:spPr>
        </p:pic>
      </p:grpSp>
      <p:grpSp>
        <p:nvGrpSpPr>
          <p:cNvPr id="7" name="Group 6"/>
          <p:cNvGrpSpPr/>
          <p:nvPr/>
        </p:nvGrpSpPr>
        <p:grpSpPr>
          <a:xfrm>
            <a:off x="2320020" y="2213208"/>
            <a:ext cx="2829563" cy="1006661"/>
            <a:chOff x="2267612" y="1607724"/>
            <a:chExt cx="2765666" cy="1006661"/>
          </a:xfrm>
        </p:grpSpPr>
        <p:sp>
          <p:nvSpPr>
            <p:cNvPr id="31" name="Title 4"/>
            <p:cNvSpPr txBox="1">
              <a:spLocks/>
            </p:cNvSpPr>
            <p:nvPr/>
          </p:nvSpPr>
          <p:spPr>
            <a:xfrm>
              <a:off x="2267612" y="1942878"/>
              <a:ext cx="1428088" cy="556595"/>
            </a:xfrm>
            <a:prstGeom prst="rect">
              <a:avLst/>
            </a:prstGeom>
          </p:spPr>
          <p:txBody>
            <a:bodyPr>
              <a:noAutofit/>
            </a:bodyPr>
            <a:lstStyle>
              <a:lvl1pPr algn="ctr" defTabSz="914286" rtl="0" eaLnBrk="1" latinLnBrk="0" hangingPunct="1">
                <a:spcBef>
                  <a:spcPct val="0"/>
                </a:spcBef>
                <a:buNone/>
                <a:defRPr sz="4500" kern="1200">
                  <a:solidFill>
                    <a:schemeClr val="tx1"/>
                  </a:solidFill>
                  <a:latin typeface="+mj-lt"/>
                  <a:ea typeface="+mj-ea"/>
                  <a:cs typeface="+mj-cs"/>
                </a:defRPr>
              </a:lvl1pPr>
            </a:lstStyle>
            <a:p>
              <a:pPr algn="r"/>
              <a:r>
                <a:rPr lang="en-US" sz="1900" b="1" dirty="0">
                  <a:solidFill>
                    <a:schemeClr val="bg1"/>
                  </a:solidFill>
                  <a:latin typeface="Segoe UI Light" pitchFamily="34" charset="0"/>
                </a:rPr>
                <a:t>Work on the road</a:t>
              </a:r>
            </a:p>
          </p:txBody>
        </p:sp>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81753" y="1607724"/>
              <a:ext cx="1251525" cy="1006661"/>
            </a:xfrm>
            <a:prstGeom prst="rect">
              <a:avLst/>
            </a:prstGeom>
          </p:spPr>
        </p:pic>
      </p:grpSp>
      <p:grpSp>
        <p:nvGrpSpPr>
          <p:cNvPr id="8" name="Group 7"/>
          <p:cNvGrpSpPr/>
          <p:nvPr/>
        </p:nvGrpSpPr>
        <p:grpSpPr>
          <a:xfrm>
            <a:off x="1143388" y="3688785"/>
            <a:ext cx="2752659" cy="961093"/>
            <a:chOff x="1117568" y="3083304"/>
            <a:chExt cx="2690498" cy="961093"/>
          </a:xfrm>
        </p:grpSpPr>
        <p:sp>
          <p:nvSpPr>
            <p:cNvPr id="33" name="Title 4"/>
            <p:cNvSpPr txBox="1">
              <a:spLocks/>
            </p:cNvSpPr>
            <p:nvPr/>
          </p:nvSpPr>
          <p:spPr>
            <a:xfrm>
              <a:off x="1117568" y="3200279"/>
              <a:ext cx="1761870" cy="727144"/>
            </a:xfrm>
            <a:prstGeom prst="rect">
              <a:avLst/>
            </a:prstGeom>
          </p:spPr>
          <p:txBody>
            <a:bodyPr>
              <a:noAutofit/>
            </a:bodyPr>
            <a:lstStyle>
              <a:lvl1pPr algn="ctr" defTabSz="914286" rtl="0" eaLnBrk="1" latinLnBrk="0" hangingPunct="1">
                <a:spcBef>
                  <a:spcPct val="0"/>
                </a:spcBef>
                <a:buNone/>
                <a:defRPr sz="4500" kern="1200">
                  <a:solidFill>
                    <a:schemeClr val="tx1"/>
                  </a:solidFill>
                  <a:latin typeface="+mj-lt"/>
                  <a:ea typeface="+mj-ea"/>
                  <a:cs typeface="+mj-cs"/>
                </a:defRPr>
              </a:lvl1pPr>
            </a:lstStyle>
            <a:p>
              <a:pPr algn="r"/>
              <a:r>
                <a:rPr lang="en-US" sz="1900" b="1" dirty="0">
                  <a:solidFill>
                    <a:schemeClr val="bg1"/>
                  </a:solidFill>
                  <a:latin typeface="Segoe UI Light" pitchFamily="34" charset="0"/>
                </a:rPr>
                <a:t>Work on your own device</a:t>
              </a:r>
            </a:p>
          </p:txBody>
        </p:sp>
        <p:pic>
          <p:nvPicPr>
            <p:cNvPr id="12" name="Picture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049934" y="3083304"/>
              <a:ext cx="758132" cy="961093"/>
            </a:xfrm>
            <a:prstGeom prst="rect">
              <a:avLst/>
            </a:prstGeom>
          </p:spPr>
        </p:pic>
      </p:grpSp>
      <p:grpSp>
        <p:nvGrpSpPr>
          <p:cNvPr id="19" name="Group 18"/>
          <p:cNvGrpSpPr/>
          <p:nvPr/>
        </p:nvGrpSpPr>
        <p:grpSpPr>
          <a:xfrm>
            <a:off x="2028346" y="5137101"/>
            <a:ext cx="2364077" cy="1035119"/>
            <a:chOff x="1982524" y="4531600"/>
            <a:chExt cx="2310692" cy="1035119"/>
          </a:xfrm>
        </p:grpSpPr>
        <p:sp>
          <p:nvSpPr>
            <p:cNvPr id="35" name="Title 4"/>
            <p:cNvSpPr txBox="1">
              <a:spLocks/>
            </p:cNvSpPr>
            <p:nvPr/>
          </p:nvSpPr>
          <p:spPr>
            <a:xfrm>
              <a:off x="1982524" y="4727924"/>
              <a:ext cx="1497676" cy="658496"/>
            </a:xfrm>
            <a:prstGeom prst="rect">
              <a:avLst/>
            </a:prstGeom>
          </p:spPr>
          <p:txBody>
            <a:bodyPr>
              <a:noAutofit/>
            </a:bodyPr>
            <a:lstStyle>
              <a:lvl1pPr algn="ctr" defTabSz="914286" rtl="0" eaLnBrk="1" latinLnBrk="0" hangingPunct="1">
                <a:spcBef>
                  <a:spcPct val="0"/>
                </a:spcBef>
                <a:buNone/>
                <a:defRPr sz="4500" kern="1200">
                  <a:solidFill>
                    <a:schemeClr val="tx1"/>
                  </a:solidFill>
                  <a:latin typeface="+mj-lt"/>
                  <a:ea typeface="+mj-ea"/>
                  <a:cs typeface="+mj-cs"/>
                </a:defRPr>
              </a:lvl1pPr>
            </a:lstStyle>
            <a:p>
              <a:pPr algn="r"/>
              <a:r>
                <a:rPr lang="en-US" sz="1900" b="1" dirty="0">
                  <a:solidFill>
                    <a:schemeClr val="bg1"/>
                  </a:solidFill>
                  <a:latin typeface="Segoe UI Light" pitchFamily="34" charset="0"/>
                </a:rPr>
                <a:t>Work on your phone</a:t>
              </a:r>
            </a:p>
          </p:txBody>
        </p:sp>
        <p:pic>
          <p:nvPicPr>
            <p:cNvPr id="13" name="Picture 1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85781" y="4531600"/>
              <a:ext cx="607435" cy="1035119"/>
            </a:xfrm>
            <a:prstGeom prst="rect">
              <a:avLst/>
            </a:prstGeom>
          </p:spPr>
        </p:pic>
      </p:grpSp>
      <p:grpSp>
        <p:nvGrpSpPr>
          <p:cNvPr id="23" name="Group 22"/>
          <p:cNvGrpSpPr/>
          <p:nvPr/>
        </p:nvGrpSpPr>
        <p:grpSpPr>
          <a:xfrm>
            <a:off x="6815619" y="2484664"/>
            <a:ext cx="3657225" cy="760189"/>
            <a:chOff x="6661690" y="1879180"/>
            <a:chExt cx="3574638" cy="760189"/>
          </a:xfrm>
        </p:grpSpPr>
        <p:sp>
          <p:nvSpPr>
            <p:cNvPr id="36" name="Title 4"/>
            <p:cNvSpPr txBox="1">
              <a:spLocks/>
            </p:cNvSpPr>
            <p:nvPr/>
          </p:nvSpPr>
          <p:spPr>
            <a:xfrm>
              <a:off x="7699077" y="1927022"/>
              <a:ext cx="2537251" cy="637696"/>
            </a:xfrm>
            <a:prstGeom prst="rect">
              <a:avLst/>
            </a:prstGeom>
          </p:spPr>
          <p:txBody>
            <a:bodyPr>
              <a:noAutofit/>
            </a:bodyPr>
            <a:lstStyle>
              <a:lvl1pPr algn="ctr" defTabSz="914286" rtl="0" eaLnBrk="1" latinLnBrk="0" hangingPunct="1">
                <a:spcBef>
                  <a:spcPct val="0"/>
                </a:spcBef>
                <a:buNone/>
                <a:defRPr sz="4500" kern="1200">
                  <a:solidFill>
                    <a:schemeClr val="tx1"/>
                  </a:solidFill>
                  <a:latin typeface="+mj-lt"/>
                  <a:ea typeface="+mj-ea"/>
                  <a:cs typeface="+mj-cs"/>
                </a:defRPr>
              </a:lvl1pPr>
            </a:lstStyle>
            <a:p>
              <a:pPr algn="l"/>
              <a:r>
                <a:rPr lang="en-US" sz="1900" b="1" dirty="0">
                  <a:solidFill>
                    <a:schemeClr val="bg1"/>
                  </a:solidFill>
                  <a:latin typeface="Segoe UI Light" pitchFamily="34" charset="0"/>
                </a:rPr>
                <a:t>Unified management across devices</a:t>
              </a:r>
            </a:p>
          </p:txBody>
        </p:sp>
        <p:pic>
          <p:nvPicPr>
            <p:cNvPr id="15" name="Picture 14"/>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661690" y="1879180"/>
              <a:ext cx="953072" cy="760189"/>
            </a:xfrm>
            <a:prstGeom prst="rect">
              <a:avLst/>
            </a:prstGeom>
          </p:spPr>
        </p:pic>
      </p:grpSp>
      <p:sp>
        <p:nvSpPr>
          <p:cNvPr id="22" name="Title 4"/>
          <p:cNvSpPr txBox="1">
            <a:spLocks/>
          </p:cNvSpPr>
          <p:nvPr/>
        </p:nvSpPr>
        <p:spPr>
          <a:xfrm>
            <a:off x="1619242" y="1233333"/>
            <a:ext cx="2910506" cy="493195"/>
          </a:xfrm>
          <a:prstGeom prst="rect">
            <a:avLst/>
          </a:prstGeom>
        </p:spPr>
        <p:txBody>
          <a:bodyPr lIns="91271" tIns="45632" rIns="91271" bIns="45632">
            <a:noAutofit/>
          </a:bodyPr>
          <a:lstStyle>
            <a:lvl1pPr algn="ctr" defTabSz="914286" rtl="0" eaLnBrk="1" latinLnBrk="0" hangingPunct="1">
              <a:spcBef>
                <a:spcPct val="0"/>
              </a:spcBef>
              <a:buNone/>
              <a:defRPr sz="4500" kern="1200">
                <a:solidFill>
                  <a:schemeClr val="tx1"/>
                </a:solidFill>
                <a:latin typeface="+mj-lt"/>
                <a:ea typeface="+mj-ea"/>
                <a:cs typeface="+mj-cs"/>
              </a:defRPr>
            </a:lvl1pPr>
          </a:lstStyle>
          <a:p>
            <a:r>
              <a:rPr lang="en-US" sz="1600" dirty="0">
                <a:solidFill>
                  <a:schemeClr val="bg1"/>
                </a:solidFill>
                <a:latin typeface="Segoe UI Light" pitchFamily="34" charset="0"/>
              </a:rPr>
              <a:t>ANYWHERE</a:t>
            </a:r>
            <a:br>
              <a:rPr lang="en-US" sz="1600" dirty="0">
                <a:solidFill>
                  <a:schemeClr val="bg1"/>
                </a:solidFill>
                <a:latin typeface="Segoe UI Light" pitchFamily="34" charset="0"/>
              </a:rPr>
            </a:br>
            <a:r>
              <a:rPr lang="en-US" sz="1600" dirty="0">
                <a:solidFill>
                  <a:schemeClr val="bg1"/>
                </a:solidFill>
                <a:latin typeface="Segoe UI Light" pitchFamily="34" charset="0"/>
              </a:rPr>
              <a:t>CONNECTION</a:t>
            </a:r>
          </a:p>
        </p:txBody>
      </p:sp>
      <p:sp>
        <p:nvSpPr>
          <p:cNvPr id="27" name="Title 4"/>
          <p:cNvSpPr txBox="1">
            <a:spLocks/>
          </p:cNvSpPr>
          <p:nvPr/>
        </p:nvSpPr>
        <p:spPr>
          <a:xfrm>
            <a:off x="4823826" y="1233349"/>
            <a:ext cx="2545363" cy="598767"/>
          </a:xfrm>
          <a:prstGeom prst="rect">
            <a:avLst/>
          </a:prstGeom>
        </p:spPr>
        <p:txBody>
          <a:bodyPr lIns="91271" tIns="45632" rIns="91271" bIns="45632">
            <a:noAutofit/>
          </a:bodyPr>
          <a:lstStyle>
            <a:lvl1pPr algn="ctr" defTabSz="914286" rtl="0" eaLnBrk="1" latinLnBrk="0" hangingPunct="1">
              <a:spcBef>
                <a:spcPct val="0"/>
              </a:spcBef>
              <a:buNone/>
              <a:defRPr sz="4500" kern="1200">
                <a:solidFill>
                  <a:schemeClr val="tx1"/>
                </a:solidFill>
                <a:latin typeface="+mj-lt"/>
                <a:ea typeface="+mj-ea"/>
                <a:cs typeface="+mj-cs"/>
              </a:defRPr>
            </a:lvl1pPr>
          </a:lstStyle>
          <a:p>
            <a:r>
              <a:rPr lang="en-US" sz="1600" dirty="0">
                <a:solidFill>
                  <a:schemeClr val="bg1"/>
                </a:solidFill>
                <a:latin typeface="Segoe UI Light" pitchFamily="34" charset="0"/>
              </a:rPr>
              <a:t>PERSONALIZED EXPERIENCE</a:t>
            </a:r>
          </a:p>
        </p:txBody>
      </p:sp>
      <p:sp>
        <p:nvSpPr>
          <p:cNvPr id="28" name="Title 4"/>
          <p:cNvSpPr txBox="1">
            <a:spLocks/>
          </p:cNvSpPr>
          <p:nvPr/>
        </p:nvSpPr>
        <p:spPr>
          <a:xfrm>
            <a:off x="7251418" y="1233349"/>
            <a:ext cx="3059675" cy="598767"/>
          </a:xfrm>
          <a:prstGeom prst="rect">
            <a:avLst/>
          </a:prstGeom>
        </p:spPr>
        <p:txBody>
          <a:bodyPr lIns="91271" tIns="45632" rIns="91271" bIns="45632">
            <a:noAutofit/>
          </a:bodyPr>
          <a:lstStyle>
            <a:lvl1pPr algn="ctr" defTabSz="914286" rtl="0" eaLnBrk="1" latinLnBrk="0" hangingPunct="1">
              <a:spcBef>
                <a:spcPct val="0"/>
              </a:spcBef>
              <a:buNone/>
              <a:defRPr sz="4500" kern="1200">
                <a:solidFill>
                  <a:schemeClr val="tx1"/>
                </a:solidFill>
                <a:latin typeface="+mj-lt"/>
                <a:ea typeface="+mj-ea"/>
                <a:cs typeface="+mj-cs"/>
              </a:defRPr>
            </a:lvl1pPr>
          </a:lstStyle>
          <a:p>
            <a:r>
              <a:rPr lang="en-US" sz="1600" dirty="0">
                <a:solidFill>
                  <a:schemeClr val="bg1"/>
                </a:solidFill>
                <a:latin typeface="Segoe UI Light" pitchFamily="34" charset="0"/>
              </a:rPr>
              <a:t>INTELLIGENT</a:t>
            </a:r>
            <a:br>
              <a:rPr lang="en-US" sz="1600" dirty="0">
                <a:solidFill>
                  <a:schemeClr val="bg1"/>
                </a:solidFill>
                <a:latin typeface="Segoe UI Light" pitchFamily="34" charset="0"/>
              </a:rPr>
            </a:br>
            <a:r>
              <a:rPr lang="en-US" sz="1600" dirty="0">
                <a:solidFill>
                  <a:schemeClr val="bg1"/>
                </a:solidFill>
                <a:latin typeface="Segoe UI Light" pitchFamily="34" charset="0"/>
              </a:rPr>
              <a:t>INFRASTRUCTURE</a:t>
            </a:r>
          </a:p>
        </p:txBody>
      </p:sp>
      <p:pic>
        <p:nvPicPr>
          <p:cNvPr id="91" name="Picture 2"/>
          <p:cNvPicPr>
            <a:picLocks noChangeAspect="1" noChangeArrowheads="1"/>
          </p:cNvPicPr>
          <p:nvPr/>
        </p:nvPicPr>
        <p:blipFill rotWithShape="1">
          <a:blip r:embed="rId10" cstate="email">
            <a:extLst>
              <a:ext uri="{28A0092B-C50C-407E-A947-70E740481C1C}">
                <a14:useLocalDpi xmlns:a14="http://schemas.microsoft.com/office/drawing/2010/main"/>
              </a:ext>
            </a:extLst>
          </a:blip>
          <a:srcRect/>
          <a:stretch/>
        </p:blipFill>
        <p:spPr bwMode="auto">
          <a:xfrm>
            <a:off x="8940708" y="-220064"/>
            <a:ext cx="3197440" cy="1506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p:txBody>
          <a:bodyPr>
            <a:normAutofit/>
          </a:bodyPr>
          <a:lstStyle/>
          <a:p>
            <a:r>
              <a:rPr lang="en-US" dirty="0">
                <a:solidFill>
                  <a:schemeClr val="accent1"/>
                </a:solidFill>
                <a:latin typeface="Segoe UI Light" pitchFamily="34" charset="0"/>
              </a:rPr>
              <a:t>Flexible </a:t>
            </a:r>
            <a:r>
              <a:rPr lang="en-US" dirty="0" err="1">
                <a:solidFill>
                  <a:schemeClr val="accent1"/>
                </a:solidFill>
                <a:latin typeface="Segoe UI Light" pitchFamily="34" charset="0"/>
              </a:rPr>
              <a:t>Workstyle</a:t>
            </a:r>
            <a:r>
              <a:rPr lang="en-US" dirty="0">
                <a:solidFill>
                  <a:schemeClr val="accent1"/>
                </a:solidFill>
                <a:latin typeface="Segoe UI Light" pitchFamily="34" charset="0"/>
              </a:rPr>
              <a:t> </a:t>
            </a:r>
            <a:r>
              <a:rPr lang="en-US" dirty="0" smtClean="0">
                <a:solidFill>
                  <a:schemeClr val="accent1"/>
                </a:solidFill>
                <a:latin typeface="Segoe UI Light" pitchFamily="34" charset="0"/>
              </a:rPr>
              <a:t>Solutions</a:t>
            </a:r>
            <a:endParaRPr lang="en-AU" dirty="0">
              <a:solidFill>
                <a:schemeClr val="accent1"/>
              </a:solidFill>
            </a:endParaRPr>
          </a:p>
        </p:txBody>
      </p:sp>
    </p:spTree>
    <p:extLst>
      <p:ext uri="{BB962C8B-B14F-4D97-AF65-F5344CB8AC3E}">
        <p14:creationId xmlns:p14="http://schemas.microsoft.com/office/powerpoint/2010/main" val="1252565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7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0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125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par>
                                <p:cTn id="22" presetID="2" presetClass="entr" presetSubtype="2" fill="hold" nodeType="withEffect">
                                  <p:stCondLst>
                                    <p:cond delay="15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1+#ppt_w/2"/>
                                          </p:val>
                                        </p:tav>
                                        <p:tav tm="100000">
                                          <p:val>
                                            <p:strVal val="#ppt_x"/>
                                          </p:val>
                                        </p:tav>
                                      </p:tavLst>
                                    </p:anim>
                                    <p:anim calcmode="lin" valueType="num">
                                      <p:cBhvr additive="base">
                                        <p:cTn id="25" dur="500" fill="hold"/>
                                        <p:tgtEl>
                                          <p:spTgt spid="2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175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20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1+#ppt_w/2"/>
                                          </p:val>
                                        </p:tav>
                                        <p:tav tm="100000">
                                          <p:val>
                                            <p:strVal val="#ppt_x"/>
                                          </p:val>
                                        </p:tav>
                                      </p:tavLst>
                                    </p:anim>
                                    <p:anim calcmode="lin" valueType="num">
                                      <p:cBhvr additive="base">
                                        <p:cTn id="33"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31" y="29776"/>
            <a:ext cx="2862115" cy="6860853"/>
          </a:xfrm>
          <a:prstGeom prst="rect">
            <a:avLst/>
          </a:prstGeom>
          <a:gradFill>
            <a:gsLst>
              <a:gs pos="0">
                <a:schemeClr val="tx1">
                  <a:alpha val="0"/>
                </a:schemeClr>
              </a:gs>
              <a:gs pos="63000">
                <a:schemeClr val="tx1"/>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t"/>
          <a:lstStyle/>
          <a:p>
            <a:pPr marL="0" lvl="1" defTabSz="-11537130" eaLnBrk="0" hangingPunct="0">
              <a:lnSpc>
                <a:spcPct val="90000"/>
              </a:lnSpc>
              <a:spcBef>
                <a:spcPts val="501"/>
              </a:spcBef>
              <a:buClr>
                <a:srgbClr val="FFFFFF"/>
              </a:buClr>
              <a:buSzPct val="95000"/>
              <a:defRPr/>
            </a:pPr>
            <a:endParaRPr lang="en-US" sz="1500" b="1" dirty="0" smtClean="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marL="0" lvl="1" defTabSz="-11537130" eaLnBrk="0" hangingPunct="0">
              <a:lnSpc>
                <a:spcPct val="90000"/>
              </a:lnSpc>
              <a:spcBef>
                <a:spcPts val="501"/>
              </a:spcBef>
              <a:buClr>
                <a:srgbClr val="FFFFFF"/>
              </a:buClr>
              <a:buSzPct val="95000"/>
              <a:defRPr/>
            </a:pPr>
            <a:endPar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marL="0" lvl="1" defTabSz="-11537130" eaLnBrk="0" hangingPunct="0">
              <a:lnSpc>
                <a:spcPct val="90000"/>
              </a:lnSpc>
              <a:spcBef>
                <a:spcPts val="501"/>
              </a:spcBef>
              <a:buClr>
                <a:srgbClr val="FFFFFF"/>
              </a:buClr>
              <a:buSzPct val="95000"/>
              <a:defRPr/>
            </a:pPr>
            <a:endParaRPr lang="en-US" sz="1500" b="1" dirty="0" smtClean="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marL="0" lvl="1" defTabSz="-11537130" eaLnBrk="0" hangingPunct="0">
              <a:lnSpc>
                <a:spcPct val="90000"/>
              </a:lnSpc>
              <a:spcBef>
                <a:spcPts val="501"/>
              </a:spcBef>
              <a:buClr>
                <a:srgbClr val="FFFFFF"/>
              </a:buClr>
              <a:buSzPct val="95000"/>
              <a:defRPr/>
            </a:pPr>
            <a:r>
              <a:rPr lang="en-US" sz="1500" b="1" dirty="0" err="1" smtClean="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CoIT</a:t>
            </a:r>
            <a:r>
              <a:rPr lang="en-US" sz="1500" b="1" dirty="0" smtClean="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 </a:t>
            </a: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Technology Issues:</a:t>
            </a:r>
          </a:p>
          <a:p>
            <a:pPr marL="0" lvl="1" defTabSz="-11537130" eaLnBrk="0" hangingPunct="0">
              <a:lnSpc>
                <a:spcPct val="90000"/>
              </a:lnSpc>
              <a:spcBef>
                <a:spcPts val="501"/>
              </a:spcBef>
              <a:buClr>
                <a:srgbClr val="FFFFFF"/>
              </a:buClr>
              <a:buSzPct val="95000"/>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Devices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Limit mobile device access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Deploy device policies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Control device access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Manage remote devices</a:t>
            </a:r>
          </a:p>
          <a:p>
            <a:pPr marL="0" lvl="1" defTabSz="-11537130" eaLnBrk="0" hangingPunct="0">
              <a:lnSpc>
                <a:spcPct val="90000"/>
              </a:lnSpc>
              <a:spcBef>
                <a:spcPts val="501"/>
              </a:spcBef>
              <a:buClr>
                <a:srgbClr val="FFFFFF"/>
              </a:buClr>
              <a:buSzPct val="95000"/>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Data</a:t>
            </a:r>
          </a:p>
          <a:p>
            <a:pPr marL="285210" lvl="1" indent="-285210"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Corp. IP Classification</a:t>
            </a:r>
          </a:p>
          <a:p>
            <a:pPr marL="285210" lvl="1" indent="-285210"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Prevent data leakage</a:t>
            </a:r>
          </a:p>
          <a:p>
            <a:pPr marL="285210" lvl="1" indent="-285210"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Encrypt business data</a:t>
            </a:r>
          </a:p>
          <a:p>
            <a:pPr marL="0" lvl="1" defTabSz="-11537130" eaLnBrk="0" hangingPunct="0">
              <a:lnSpc>
                <a:spcPct val="90000"/>
              </a:lnSpc>
              <a:spcBef>
                <a:spcPts val="501"/>
              </a:spcBef>
              <a:buClr>
                <a:srgbClr val="FFFFFF"/>
              </a:buClr>
              <a:buSzPct val="95000"/>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Network</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Protect IP from devices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Quarantine devices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Accessing corp. content from unmanaged devices</a:t>
            </a:r>
          </a:p>
          <a:p>
            <a:pPr marL="0" lvl="1" defTabSz="-11537130" eaLnBrk="0" hangingPunct="0">
              <a:lnSpc>
                <a:spcPct val="90000"/>
              </a:lnSpc>
              <a:spcBef>
                <a:spcPts val="501"/>
              </a:spcBef>
              <a:buClr>
                <a:srgbClr val="FFFFFF"/>
              </a:buClr>
              <a:buSzPct val="95000"/>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Applications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Access Windows applications from any device</a:t>
            </a:r>
          </a:p>
        </p:txBody>
      </p:sp>
      <p:sp>
        <p:nvSpPr>
          <p:cNvPr id="15" name="Title 4"/>
          <p:cNvSpPr>
            <a:spLocks noGrp="1"/>
          </p:cNvSpPr>
          <p:nvPr>
            <p:ph type="title"/>
          </p:nvPr>
        </p:nvSpPr>
        <p:spPr>
          <a:xfrm>
            <a:off x="3128590" y="332656"/>
            <a:ext cx="8425155" cy="1143000"/>
          </a:xfrm>
        </p:spPr>
        <p:txBody>
          <a:bodyPr>
            <a:noAutofit/>
          </a:bodyPr>
          <a:lstStyle/>
          <a:p>
            <a:pPr lvl="0"/>
            <a:r>
              <a:rPr lang="en-US" sz="4000" dirty="0"/>
              <a:t>Technologies for responsible CoIT</a:t>
            </a:r>
            <a:endParaRPr lang="en-US" sz="4000" dirty="0">
              <a:latin typeface="Segoe UI Light" pitchFamily="34" charset="0"/>
            </a:endParaRPr>
          </a:p>
        </p:txBody>
      </p:sp>
      <p:sp>
        <p:nvSpPr>
          <p:cNvPr id="3" name="Content Placeholder 2"/>
          <p:cNvSpPr>
            <a:spLocks noGrp="1"/>
          </p:cNvSpPr>
          <p:nvPr>
            <p:ph idx="1"/>
          </p:nvPr>
        </p:nvSpPr>
        <p:spPr>
          <a:xfrm>
            <a:off x="3056582" y="1600201"/>
            <a:ext cx="8497163" cy="4525963"/>
          </a:xfrm>
        </p:spPr>
        <p:txBody>
          <a:bodyPr>
            <a:normAutofit fontScale="92500" lnSpcReduction="10000"/>
          </a:bodyPr>
          <a:lstStyle/>
          <a:p>
            <a:r>
              <a:rPr lang="en-AU" dirty="0"/>
              <a:t>Exchange Active Sync</a:t>
            </a:r>
          </a:p>
          <a:p>
            <a:r>
              <a:rPr lang="en-AU" dirty="0"/>
              <a:t>Data classification</a:t>
            </a:r>
          </a:p>
          <a:p>
            <a:r>
              <a:rPr lang="en-AU" dirty="0"/>
              <a:t>Rights management Server</a:t>
            </a:r>
          </a:p>
          <a:p>
            <a:r>
              <a:rPr lang="en-AU" dirty="0"/>
              <a:t>Data encryption</a:t>
            </a:r>
          </a:p>
          <a:p>
            <a:r>
              <a:rPr lang="en-AU" dirty="0"/>
              <a:t>Server and domain isolation</a:t>
            </a:r>
          </a:p>
          <a:p>
            <a:r>
              <a:rPr lang="en-AU" dirty="0"/>
              <a:t>Network Access Protection</a:t>
            </a:r>
          </a:p>
          <a:p>
            <a:r>
              <a:rPr lang="en-AU" dirty="0"/>
              <a:t>Unified Access Gateway</a:t>
            </a:r>
          </a:p>
          <a:p>
            <a:r>
              <a:rPr lang="en-AU" dirty="0"/>
              <a:t>Remote Desktop and Applications</a:t>
            </a:r>
          </a:p>
          <a:p>
            <a:r>
              <a:rPr lang="en-AU" dirty="0"/>
              <a:t>Direct Access</a:t>
            </a:r>
          </a:p>
          <a:p>
            <a:r>
              <a:rPr lang="en-AU" dirty="0"/>
              <a:t>Remote device management</a:t>
            </a:r>
          </a:p>
          <a:p>
            <a:endParaRPr lang="en-AU" dirty="0"/>
          </a:p>
        </p:txBody>
      </p:sp>
      <p:pic>
        <p:nvPicPr>
          <p:cNvPr id="6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9210057" y="1436043"/>
            <a:ext cx="2538589" cy="1011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 name="Content Placeholder 2"/>
          <p:cNvSpPr txBox="1">
            <a:spLocks/>
          </p:cNvSpPr>
          <p:nvPr/>
        </p:nvSpPr>
        <p:spPr>
          <a:xfrm>
            <a:off x="3347458" y="1478132"/>
            <a:ext cx="7938047" cy="4111895"/>
          </a:xfrm>
          <a:prstGeom prst="rect">
            <a:avLst/>
          </a:prstGeom>
        </p:spPr>
        <p:txBody>
          <a:bodyPr lIns="91271" tIns="45632" rIns="91271" bIns="45632"/>
          <a:lstStyle>
            <a:lvl1pPr marL="449828" indent="-449828" algn="l" defTabSz="1199543" rtl="0" eaLnBrk="1" latinLnBrk="0" hangingPunct="1">
              <a:spcBef>
                <a:spcPct val="20000"/>
              </a:spcBef>
              <a:buClr>
                <a:schemeClr val="tx2">
                  <a:lumMod val="40000"/>
                  <a:lumOff val="60000"/>
                </a:schemeClr>
              </a:buClr>
              <a:buFont typeface="Wingdings 2" pitchFamily="18" charset="2"/>
              <a:buChar char=""/>
              <a:defRPr sz="4200" kern="1200">
                <a:solidFill>
                  <a:schemeClr val="bg1"/>
                </a:solidFill>
                <a:latin typeface="Segoe Light"/>
                <a:ea typeface="+mn-ea"/>
                <a:cs typeface="+mn-cs"/>
              </a:defRPr>
            </a:lvl1pPr>
            <a:lvl2pPr marL="974628" indent="-374857" algn="l" defTabSz="1199543" rtl="0" eaLnBrk="1" latinLnBrk="0" hangingPunct="1">
              <a:spcBef>
                <a:spcPct val="20000"/>
              </a:spcBef>
              <a:buClr>
                <a:schemeClr val="tx2">
                  <a:lumMod val="40000"/>
                  <a:lumOff val="60000"/>
                </a:schemeClr>
              </a:buClr>
              <a:buFont typeface="Arial" pitchFamily="34" charset="0"/>
              <a:buChar char="–"/>
              <a:defRPr sz="3700" kern="1200">
                <a:solidFill>
                  <a:schemeClr val="bg1"/>
                </a:solidFill>
                <a:latin typeface="Segoe Light"/>
                <a:ea typeface="+mn-ea"/>
                <a:cs typeface="+mn-cs"/>
              </a:defRPr>
            </a:lvl2pPr>
            <a:lvl3pPr marL="1499428" indent="-299885" algn="l" defTabSz="1199543" rtl="0" eaLnBrk="1" latinLnBrk="0" hangingPunct="1">
              <a:spcBef>
                <a:spcPct val="20000"/>
              </a:spcBef>
              <a:buClr>
                <a:schemeClr val="tx2">
                  <a:lumMod val="40000"/>
                  <a:lumOff val="60000"/>
                </a:schemeClr>
              </a:buClr>
              <a:buFont typeface="Arial" pitchFamily="34" charset="0"/>
              <a:buChar char="•"/>
              <a:defRPr sz="3100" kern="1200">
                <a:solidFill>
                  <a:schemeClr val="bg1"/>
                </a:solidFill>
                <a:latin typeface="Segoe Light"/>
                <a:ea typeface="+mn-ea"/>
                <a:cs typeface="+mn-cs"/>
              </a:defRPr>
            </a:lvl3pPr>
            <a:lvl4pPr marL="2099200" indent="-299885" algn="l" defTabSz="1199543" rtl="0" eaLnBrk="1" latinLnBrk="0" hangingPunct="1">
              <a:spcBef>
                <a:spcPct val="20000"/>
              </a:spcBef>
              <a:buClr>
                <a:schemeClr val="tx2">
                  <a:lumMod val="40000"/>
                  <a:lumOff val="60000"/>
                </a:schemeClr>
              </a:buClr>
              <a:buFont typeface="Arial" pitchFamily="34" charset="0"/>
              <a:buChar char="–"/>
              <a:defRPr sz="2600" kern="1200">
                <a:solidFill>
                  <a:schemeClr val="bg1"/>
                </a:solidFill>
                <a:latin typeface="Segoe Light"/>
                <a:ea typeface="+mn-ea"/>
                <a:cs typeface="+mn-cs"/>
              </a:defRPr>
            </a:lvl4pPr>
            <a:lvl5pPr marL="2698972" indent="-299885" algn="l" defTabSz="1199543" rtl="0" eaLnBrk="1" latinLnBrk="0" hangingPunct="1">
              <a:spcBef>
                <a:spcPct val="20000"/>
              </a:spcBef>
              <a:buClr>
                <a:schemeClr val="tx2">
                  <a:lumMod val="40000"/>
                  <a:lumOff val="60000"/>
                </a:schemeClr>
              </a:buClr>
              <a:buFont typeface="Arial" pitchFamily="34" charset="0"/>
              <a:buChar char="»"/>
              <a:defRPr sz="2600" kern="1200">
                <a:solidFill>
                  <a:schemeClr val="bg1"/>
                </a:solidFill>
                <a:latin typeface="Segoe Light"/>
                <a:ea typeface="+mn-ea"/>
                <a:cs typeface="+mn-cs"/>
              </a:defRPr>
            </a:lvl5pPr>
            <a:lvl6pPr marL="3298743"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898515"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498286"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5098058"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a:buFont typeface="Wingdings" pitchFamily="2" charset="2"/>
              <a:buChar char="q"/>
            </a:pPr>
            <a:endParaRPr lang="en-US" sz="2800" dirty="0"/>
          </a:p>
        </p:txBody>
      </p:sp>
    </p:spTree>
    <p:extLst>
      <p:ext uri="{BB962C8B-B14F-4D97-AF65-F5344CB8AC3E}">
        <p14:creationId xmlns:p14="http://schemas.microsoft.com/office/powerpoint/2010/main" val="3516736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v-junyo.REDMOND\Documents\Documents\Microsoft Corp\DesignTools\Brand Photos\Windows 7\Commercial\US_No_Expiration\WCOM_09_Jeff_001.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1"/>
            <a:ext cx="12161838"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0" y="217312"/>
            <a:ext cx="12161838" cy="6640688"/>
          </a:xfrm>
          <a:prstGeom prst="rect">
            <a:avLst/>
          </a:prstGeom>
          <a:gradFill flip="none" rotWithShape="1">
            <a:gsLst>
              <a:gs pos="15000">
                <a:schemeClr val="tx1">
                  <a:alpha val="55000"/>
                </a:schemeClr>
              </a:gs>
              <a:gs pos="56000">
                <a:schemeClr val="tx1">
                  <a:tint val="44500"/>
                  <a:satMod val="160000"/>
                  <a:alpha val="0"/>
                </a:schemeClr>
              </a:gs>
              <a:gs pos="100000">
                <a:schemeClr val="tx1">
                  <a:tint val="23500"/>
                  <a:satMod val="16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259" tIns="45626" rIns="91259" bIns="45626" rtlCol="0" anchor="ctr"/>
          <a:lstStyle/>
          <a:p>
            <a:pPr algn="ctr"/>
            <a:endParaRPr lang="en-US">
              <a:solidFill>
                <a:prstClr val="white"/>
              </a:solidFill>
            </a:endParaRPr>
          </a:p>
        </p:txBody>
      </p:sp>
      <p:sp>
        <p:nvSpPr>
          <p:cNvPr id="9" name="Rectangle 8"/>
          <p:cNvSpPr/>
          <p:nvPr/>
        </p:nvSpPr>
        <p:spPr>
          <a:xfrm>
            <a:off x="500947" y="217312"/>
            <a:ext cx="4611813" cy="373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7" name="TextBox 6"/>
          <p:cNvSpPr txBox="1"/>
          <p:nvPr/>
        </p:nvSpPr>
        <p:spPr>
          <a:xfrm>
            <a:off x="692871" y="454623"/>
            <a:ext cx="4332865" cy="2419124"/>
          </a:xfrm>
          <a:prstGeom prst="rect">
            <a:avLst/>
          </a:prstGeom>
          <a:noFill/>
        </p:spPr>
        <p:txBody>
          <a:bodyPr wrap="square" lIns="91271" tIns="45632" rIns="91271" bIns="45632" rtlCol="0">
            <a:spAutoFit/>
          </a:bodyPr>
          <a:lstStyle/>
          <a:p>
            <a:pPr>
              <a:lnSpc>
                <a:spcPct val="90000"/>
              </a:lnSpc>
              <a:spcBef>
                <a:spcPct val="0"/>
              </a:spcBef>
              <a:defRPr/>
            </a:pPr>
            <a:r>
              <a:rPr lang="en-US" sz="2400" dirty="0">
                <a:solidFill>
                  <a:schemeClr val="bg1">
                    <a:lumMod val="85000"/>
                  </a:schemeClr>
                </a:solidFill>
                <a:latin typeface="Segoe UI Light" pitchFamily="34" charset="0"/>
              </a:rPr>
              <a:t>People in Ethan’s organization want to use smartphones, slates, tablets, and laptops connect to the corporate network. </a:t>
            </a:r>
            <a:r>
              <a:rPr lang="en-US" sz="2400" spc="-100" dirty="0">
                <a:ln w="3175">
                  <a:noFill/>
                </a:ln>
                <a:solidFill>
                  <a:srgbClr val="000000"/>
                </a:solidFill>
                <a:latin typeface="Segoe"/>
                <a:cs typeface="Arial" charset="0"/>
              </a:rPr>
              <a:t/>
            </a:r>
            <a:br>
              <a:rPr lang="en-US" sz="2400" spc="-100" dirty="0">
                <a:ln w="3175">
                  <a:noFill/>
                </a:ln>
                <a:solidFill>
                  <a:srgbClr val="000000"/>
                </a:solidFill>
                <a:latin typeface="Segoe"/>
                <a:cs typeface="Arial" charset="0"/>
              </a:rPr>
            </a:br>
            <a:r>
              <a:rPr lang="en-US" sz="2400" b="1" dirty="0">
                <a:solidFill>
                  <a:schemeClr val="bg1"/>
                </a:solidFill>
                <a:latin typeface="Segoe UI Light" pitchFamily="34" charset="0"/>
              </a:rPr>
              <a:t>Can he maintain compliance and ensure corporate data is safe on all devices?</a:t>
            </a:r>
          </a:p>
        </p:txBody>
      </p:sp>
      <p:sp>
        <p:nvSpPr>
          <p:cNvPr id="11" name="Rectangle 10"/>
          <p:cNvSpPr/>
          <p:nvPr/>
        </p:nvSpPr>
        <p:spPr>
          <a:xfrm>
            <a:off x="5509227" y="4791076"/>
            <a:ext cx="6249683" cy="1839720"/>
          </a:xfrm>
          <a:prstGeom prst="rect">
            <a:avLst/>
          </a:prstGeom>
          <a:solidFill>
            <a:srgbClr val="000000">
              <a:alpha val="18824"/>
            </a:srgb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12" name="TextBox 11"/>
          <p:cNvSpPr txBox="1"/>
          <p:nvPr/>
        </p:nvSpPr>
        <p:spPr>
          <a:xfrm>
            <a:off x="5621817" y="4900103"/>
            <a:ext cx="6037608" cy="1698927"/>
          </a:xfrm>
          <a:prstGeom prst="rect">
            <a:avLst/>
          </a:prstGeom>
          <a:noFill/>
        </p:spPr>
        <p:txBody>
          <a:bodyPr wrap="square" lIns="91271" tIns="45632" rIns="91271" bIns="45632" rtlCol="0">
            <a:spAutoFit/>
          </a:bodyPr>
          <a:lstStyle/>
          <a:p>
            <a:pPr>
              <a:lnSpc>
                <a:spcPct val="90000"/>
              </a:lnSpc>
              <a:spcBef>
                <a:spcPct val="0"/>
              </a:spcBef>
              <a:defRPr/>
            </a:pPr>
            <a:r>
              <a:rPr lang="en-US" sz="3200" b="1" dirty="0">
                <a:solidFill>
                  <a:schemeClr val="bg1"/>
                </a:solidFill>
                <a:latin typeface="Segoe" pitchFamily="34" charset="0"/>
              </a:rPr>
              <a:t>Ethan</a:t>
            </a:r>
          </a:p>
          <a:p>
            <a:pPr>
              <a:lnSpc>
                <a:spcPct val="90000"/>
              </a:lnSpc>
              <a:spcBef>
                <a:spcPct val="0"/>
              </a:spcBef>
              <a:defRPr/>
            </a:pPr>
            <a:r>
              <a:rPr lang="en-US" sz="2400" dirty="0">
                <a:solidFill>
                  <a:schemeClr val="bg1"/>
                </a:solidFill>
                <a:latin typeface="Segoe UI Light" pitchFamily="34" charset="0"/>
              </a:rPr>
              <a:t>Systems Engineer</a:t>
            </a:r>
          </a:p>
          <a:p>
            <a:pPr>
              <a:lnSpc>
                <a:spcPct val="90000"/>
              </a:lnSpc>
              <a:spcBef>
                <a:spcPct val="0"/>
              </a:spcBef>
              <a:defRPr/>
            </a:pPr>
            <a:r>
              <a:rPr lang="en-US" sz="2400" dirty="0" err="1">
                <a:solidFill>
                  <a:schemeClr val="bg1"/>
                </a:solidFill>
                <a:latin typeface="Segoe UI Light" pitchFamily="34" charset="0"/>
              </a:rPr>
              <a:t>Contoso</a:t>
            </a:r>
            <a:r>
              <a:rPr lang="en-US" sz="2400" dirty="0">
                <a:solidFill>
                  <a:schemeClr val="bg1"/>
                </a:solidFill>
                <a:latin typeface="Segoe UI Light" pitchFamily="34" charset="0"/>
              </a:rPr>
              <a:t> Financial Network</a:t>
            </a:r>
          </a:p>
          <a:p>
            <a:pPr>
              <a:lnSpc>
                <a:spcPct val="90000"/>
              </a:lnSpc>
              <a:spcBef>
                <a:spcPct val="0"/>
              </a:spcBef>
              <a:defRPr/>
            </a:pPr>
            <a:endParaRPr lang="en-US" sz="1200" dirty="0">
              <a:solidFill>
                <a:schemeClr val="bg1"/>
              </a:solidFill>
              <a:latin typeface="Segoe UI Light" pitchFamily="34" charset="0"/>
            </a:endParaRPr>
          </a:p>
          <a:p>
            <a:pPr>
              <a:lnSpc>
                <a:spcPct val="90000"/>
              </a:lnSpc>
              <a:spcBef>
                <a:spcPct val="0"/>
              </a:spcBef>
              <a:defRPr/>
            </a:pPr>
            <a:r>
              <a:rPr lang="en-US" sz="2400" dirty="0">
                <a:solidFill>
                  <a:schemeClr val="bg1"/>
                </a:solidFill>
                <a:latin typeface="Segoe UI Light" pitchFamily="34" charset="0"/>
              </a:rPr>
              <a:t>Ultimate safety hero, but open to new ideas.</a:t>
            </a:r>
          </a:p>
        </p:txBody>
      </p:sp>
    </p:spTree>
    <p:extLst>
      <p:ext uri="{BB962C8B-B14F-4D97-AF65-F5344CB8AC3E}">
        <p14:creationId xmlns:p14="http://schemas.microsoft.com/office/powerpoint/2010/main" val="819253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Picture 3" descr="C:\Users\v-junyo.REDMOND\Documents\Documents\Microsoft Corp\DesignTools\Brand Photos\Windows 7\Commercial\US_No_Expiration\WCOM_09_Jeff_001.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9300244" y="1"/>
            <a:ext cx="286211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9300244" y="1743761"/>
            <a:ext cx="2862115" cy="5117097"/>
          </a:xfrm>
          <a:prstGeom prst="rect">
            <a:avLst/>
          </a:prstGeom>
          <a:gradFill>
            <a:gsLst>
              <a:gs pos="0">
                <a:schemeClr val="tx1">
                  <a:alpha val="0"/>
                </a:schemeClr>
              </a:gs>
              <a:gs pos="49000">
                <a:schemeClr val="tx1">
                  <a:alpha val="6600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15" name="Title 4"/>
          <p:cNvSpPr>
            <a:spLocks noGrp="1"/>
          </p:cNvSpPr>
          <p:nvPr>
            <p:ph type="title"/>
          </p:nvPr>
        </p:nvSpPr>
        <p:spPr/>
        <p:txBody>
          <a:bodyPr>
            <a:noAutofit/>
          </a:bodyPr>
          <a:lstStyle/>
          <a:p>
            <a:pPr lvl="0"/>
            <a:r>
              <a:rPr lang="en-US" sz="4000" dirty="0"/>
              <a:t>Unified management across devices</a:t>
            </a:r>
            <a:endParaRPr lang="en-US" sz="4000" dirty="0">
              <a:latin typeface="Segoe UI Light" pitchFamily="34" charset="0"/>
            </a:endParaRPr>
          </a:p>
        </p:txBody>
      </p:sp>
      <p:sp>
        <p:nvSpPr>
          <p:cNvPr id="22" name="Title 4"/>
          <p:cNvSpPr txBox="1">
            <a:spLocks/>
          </p:cNvSpPr>
          <p:nvPr/>
        </p:nvSpPr>
        <p:spPr bwMode="auto">
          <a:xfrm>
            <a:off x="9199340" y="3418361"/>
            <a:ext cx="2758521" cy="5262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dirty="0">
                <a:solidFill>
                  <a:prstClr val="white"/>
                </a:solidFill>
                <a:effectLst>
                  <a:outerShdw blurRad="38100" dist="38100" dir="2700000" algn="tl">
                    <a:srgbClr val="000000">
                      <a:alpha val="43137"/>
                    </a:srgbClr>
                  </a:outerShdw>
                </a:effectLst>
                <a:latin typeface="Segoe UI Light" pitchFamily="34" charset="0"/>
              </a:rPr>
              <a:t>INTELLIGENT</a:t>
            </a:r>
          </a:p>
          <a:p>
            <a:pPr algn="r"/>
            <a:r>
              <a:rPr sz="1900" b="1" spc="0" dirty="0">
                <a:solidFill>
                  <a:prstClr val="white"/>
                </a:solidFill>
                <a:effectLst>
                  <a:outerShdw blurRad="38100" dist="38100" dir="2700000" algn="tl">
                    <a:srgbClr val="000000">
                      <a:alpha val="43137"/>
                    </a:srgbClr>
                  </a:outerShdw>
                </a:effectLst>
                <a:latin typeface="Segoe UI Light" pitchFamily="34" charset="0"/>
              </a:rPr>
              <a:t>INFRASTRUCTURE</a:t>
            </a:r>
          </a:p>
        </p:txBody>
      </p:sp>
      <p:sp>
        <p:nvSpPr>
          <p:cNvPr id="37" name="Rectangle 36"/>
          <p:cNvSpPr/>
          <p:nvPr/>
        </p:nvSpPr>
        <p:spPr>
          <a:xfrm>
            <a:off x="9433222" y="4267200"/>
            <a:ext cx="2867750" cy="2212696"/>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6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Benefits</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solidFill>
                  <a:schemeClr val="bg1"/>
                </a:solidFill>
                <a:latin typeface="Segoe UI" pitchFamily="34" charset="0"/>
                <a:ea typeface="Segoe UI" pitchFamily="34" charset="0"/>
                <a:cs typeface="Segoe UI" pitchFamily="34" charset="0"/>
              </a:rPr>
              <a:t>	</a:t>
            </a: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Centralized tool to manage user devices </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	Increased security and compliance for all devices</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User focused and device relevant application delivery</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	Unified, consistent device management experience</a:t>
            </a:r>
          </a:p>
        </p:txBody>
      </p:sp>
      <p:cxnSp>
        <p:nvCxnSpPr>
          <p:cNvPr id="5" name="Straight Connector 4"/>
          <p:cNvCxnSpPr/>
          <p:nvPr/>
        </p:nvCxnSpPr>
        <p:spPr>
          <a:xfrm>
            <a:off x="9846478" y="3970920"/>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91" name="Rectangle 190"/>
          <p:cNvSpPr/>
          <p:nvPr/>
        </p:nvSpPr>
        <p:spPr>
          <a:xfrm>
            <a:off x="680319" y="1434457"/>
            <a:ext cx="7655084" cy="618607"/>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dirty="0">
                <a:ln w="12700">
                  <a:noFill/>
                  <a:prstDash val="solid"/>
                </a:ln>
                <a:solidFill>
                  <a:prstClr val="white"/>
                </a:solidFill>
                <a:latin typeface="Segoe UI Light" pitchFamily="34" charset="0"/>
              </a:rPr>
              <a:t>IT </a:t>
            </a:r>
            <a:r>
              <a:rPr lang="en-US" dirty="0" smtClean="0">
                <a:ln w="12700">
                  <a:noFill/>
                  <a:prstDash val="solid"/>
                </a:ln>
                <a:solidFill>
                  <a:prstClr val="white"/>
                </a:solidFill>
                <a:latin typeface="Segoe UI Light" pitchFamily="34" charset="0"/>
              </a:rPr>
              <a:t>can </a:t>
            </a:r>
            <a:r>
              <a:rPr lang="en-US" dirty="0">
                <a:ln w="12700">
                  <a:noFill/>
                  <a:prstDash val="solid"/>
                </a:ln>
                <a:solidFill>
                  <a:prstClr val="white"/>
                </a:solidFill>
                <a:latin typeface="Segoe UI Light" pitchFamily="34" charset="0"/>
              </a:rPr>
              <a:t>use </a:t>
            </a:r>
            <a:r>
              <a:rPr lang="en-US" dirty="0" smtClean="0">
                <a:ln w="12700">
                  <a:noFill/>
                  <a:prstDash val="solid"/>
                </a:ln>
                <a:solidFill>
                  <a:prstClr val="white"/>
                </a:solidFill>
                <a:latin typeface="Segoe UI Light" pitchFamily="34" charset="0"/>
              </a:rPr>
              <a:t>a single tool to manage &amp; secure multiple devices, including PCs, slates, and phones, enabling users to use a variety of devices at work. </a:t>
            </a:r>
            <a:endParaRPr lang="en-US" dirty="0">
              <a:ln w="12700">
                <a:noFill/>
                <a:prstDash val="solid"/>
              </a:ln>
              <a:solidFill>
                <a:prstClr val="white"/>
              </a:solidFill>
              <a:latin typeface="Segoe UI Light" pitchFamily="34" charset="0"/>
            </a:endParaRPr>
          </a:p>
        </p:txBody>
      </p:sp>
      <p:sp>
        <p:nvSpPr>
          <p:cNvPr id="74" name="TextBox 73"/>
          <p:cNvSpPr txBox="1"/>
          <p:nvPr/>
        </p:nvSpPr>
        <p:spPr>
          <a:xfrm>
            <a:off x="4260513" y="3089836"/>
            <a:ext cx="1494468" cy="284669"/>
          </a:xfrm>
          <a:prstGeom prst="rect">
            <a:avLst/>
          </a:prstGeom>
          <a:noFill/>
        </p:spPr>
        <p:txBody>
          <a:bodyPr wrap="square" lIns="76042" tIns="38019" rIns="76042" bIns="38019" rtlCol="0">
            <a:spAutoFit/>
          </a:bodyPr>
          <a:lstStyle/>
          <a:p>
            <a:pPr algn="ctr" defTabSz="910930" eaLnBrk="0" hangingPunct="0">
              <a:lnSpc>
                <a:spcPct val="90000"/>
              </a:lnSpc>
              <a:spcBef>
                <a:spcPct val="30000"/>
              </a:spcBef>
              <a:buClr>
                <a:srgbClr val="1F497D"/>
              </a:buClr>
              <a:buSzPct val="95000"/>
              <a:defRPr/>
            </a:pPr>
            <a:r>
              <a:rPr lang="en-US" sz="1500" dirty="0" err="1">
                <a:solidFill>
                  <a:prstClr val="white"/>
                </a:solidFill>
                <a:latin typeface="Segoe UI" pitchFamily="34" charset="0"/>
                <a:ea typeface="Segoe UI" pitchFamily="34" charset="0"/>
                <a:cs typeface="Segoe UI" pitchFamily="34" charset="0"/>
              </a:rPr>
              <a:t>ConfigMgr</a:t>
            </a:r>
            <a:r>
              <a:rPr lang="en-US" sz="1500" dirty="0">
                <a:solidFill>
                  <a:prstClr val="white"/>
                </a:solidFill>
                <a:latin typeface="Segoe UI" pitchFamily="34" charset="0"/>
                <a:ea typeface="Segoe UI" pitchFamily="34" charset="0"/>
                <a:cs typeface="Segoe UI" pitchFamily="34" charset="0"/>
              </a:rPr>
              <a:t> +</a:t>
            </a:r>
          </a:p>
        </p:txBody>
      </p:sp>
      <p:pic>
        <p:nvPicPr>
          <p:cNvPr id="76" name="Picture 75"/>
          <p:cNvPicPr>
            <a:picLocks noChangeAspect="1"/>
          </p:cNvPicPr>
          <p:nvPr/>
        </p:nvPicPr>
        <p:blipFill rotWithShape="1">
          <a:blip r:embed="rId4" cstate="email">
            <a:extLst>
              <a:ext uri="{28A0092B-C50C-407E-A947-70E740481C1C}">
                <a14:useLocalDpi xmlns:a14="http://schemas.microsoft.com/office/drawing/2010/main"/>
              </a:ext>
            </a:extLst>
          </a:blip>
          <a:srcRect l="67536"/>
          <a:stretch/>
        </p:blipFill>
        <p:spPr>
          <a:xfrm>
            <a:off x="4851795" y="2294385"/>
            <a:ext cx="499455" cy="767579"/>
          </a:xfrm>
          <a:prstGeom prst="rect">
            <a:avLst/>
          </a:prstGeom>
        </p:spPr>
      </p:pic>
      <p:pic>
        <p:nvPicPr>
          <p:cNvPr id="63" name="Picture 6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511396" y="4388128"/>
            <a:ext cx="1607668" cy="1011701"/>
          </a:xfrm>
          <a:prstGeom prst="rect">
            <a:avLst/>
          </a:prstGeom>
        </p:spPr>
      </p:pic>
      <p:sp>
        <p:nvSpPr>
          <p:cNvPr id="78" name="Phone icon 2"/>
          <p:cNvSpPr>
            <a:spLocks noEditPoints="1"/>
          </p:cNvSpPr>
          <p:nvPr/>
        </p:nvSpPr>
        <p:spPr bwMode="auto">
          <a:xfrm>
            <a:off x="6818196" y="4767154"/>
            <a:ext cx="332303" cy="557295"/>
          </a:xfrm>
          <a:custGeom>
            <a:avLst/>
            <a:gdLst/>
            <a:ahLst/>
            <a:cxnLst>
              <a:cxn ang="0">
                <a:pos x="170" y="191"/>
              </a:cxn>
              <a:cxn ang="0">
                <a:pos x="167" y="101"/>
              </a:cxn>
              <a:cxn ang="0">
                <a:pos x="142" y="4"/>
              </a:cxn>
              <a:cxn ang="0">
                <a:pos x="13" y="22"/>
              </a:cxn>
              <a:cxn ang="0">
                <a:pos x="12" y="300"/>
              </a:cxn>
              <a:cxn ang="0">
                <a:pos x="146" y="316"/>
              </a:cxn>
              <a:cxn ang="0">
                <a:pos x="153" y="224"/>
              </a:cxn>
              <a:cxn ang="0">
                <a:pos x="148" y="244"/>
              </a:cxn>
              <a:cxn ang="0">
                <a:pos x="129" y="239"/>
              </a:cxn>
              <a:cxn ang="0">
                <a:pos x="134" y="219"/>
              </a:cxn>
              <a:cxn ang="0">
                <a:pos x="153" y="224"/>
              </a:cxn>
              <a:cxn ang="0">
                <a:pos x="99" y="219"/>
              </a:cxn>
              <a:cxn ang="0">
                <a:pos x="119" y="224"/>
              </a:cxn>
              <a:cxn ang="0">
                <a:pos x="114" y="243"/>
              </a:cxn>
              <a:cxn ang="0">
                <a:pos x="94" y="238"/>
              </a:cxn>
              <a:cxn ang="0">
                <a:pos x="78" y="243"/>
              </a:cxn>
              <a:cxn ang="0">
                <a:pos x="59" y="238"/>
              </a:cxn>
              <a:cxn ang="0">
                <a:pos x="64" y="219"/>
              </a:cxn>
              <a:cxn ang="0">
                <a:pos x="83" y="224"/>
              </a:cxn>
              <a:cxn ang="0">
                <a:pos x="78" y="243"/>
              </a:cxn>
              <a:cxn ang="0">
                <a:pos x="24" y="34"/>
              </a:cxn>
              <a:cxn ang="0">
                <a:pos x="135" y="20"/>
              </a:cxn>
              <a:cxn ang="0">
                <a:pos x="155" y="106"/>
              </a:cxn>
              <a:cxn ang="0">
                <a:pos x="150" y="180"/>
              </a:cxn>
              <a:cxn ang="0">
                <a:pos x="38" y="187"/>
              </a:cxn>
              <a:cxn ang="0">
                <a:pos x="43" y="283"/>
              </a:cxn>
              <a:cxn ang="0">
                <a:pos x="24" y="277"/>
              </a:cxn>
              <a:cxn ang="0">
                <a:pos x="29" y="258"/>
              </a:cxn>
              <a:cxn ang="0">
                <a:pos x="48" y="264"/>
              </a:cxn>
              <a:cxn ang="0">
                <a:pos x="43" y="283"/>
              </a:cxn>
              <a:cxn ang="0">
                <a:pos x="24" y="238"/>
              </a:cxn>
              <a:cxn ang="0">
                <a:pos x="29" y="218"/>
              </a:cxn>
              <a:cxn ang="0">
                <a:pos x="48" y="223"/>
              </a:cxn>
              <a:cxn ang="0">
                <a:pos x="43" y="243"/>
              </a:cxn>
              <a:cxn ang="0">
                <a:pos x="78" y="283"/>
              </a:cxn>
              <a:cxn ang="0">
                <a:pos x="59" y="278"/>
              </a:cxn>
              <a:cxn ang="0">
                <a:pos x="63" y="259"/>
              </a:cxn>
              <a:cxn ang="0">
                <a:pos x="83" y="264"/>
              </a:cxn>
              <a:cxn ang="0">
                <a:pos x="78" y="283"/>
              </a:cxn>
              <a:cxn ang="0">
                <a:pos x="99" y="283"/>
              </a:cxn>
              <a:cxn ang="0">
                <a:pos x="94" y="264"/>
              </a:cxn>
              <a:cxn ang="0">
                <a:pos x="113" y="259"/>
              </a:cxn>
              <a:cxn ang="0">
                <a:pos x="118" y="278"/>
              </a:cxn>
              <a:cxn ang="0">
                <a:pos x="147" y="283"/>
              </a:cxn>
              <a:cxn ang="0">
                <a:pos x="129" y="279"/>
              </a:cxn>
              <a:cxn ang="0">
                <a:pos x="134" y="260"/>
              </a:cxn>
              <a:cxn ang="0">
                <a:pos x="152" y="264"/>
              </a:cxn>
              <a:cxn ang="0">
                <a:pos x="147" y="283"/>
              </a:cxn>
            </a:cxnLst>
            <a:rect l="0" t="0" r="r" b="b"/>
            <a:pathLst>
              <a:path w="170" h="320">
                <a:moveTo>
                  <a:pt x="163" y="301"/>
                </a:moveTo>
                <a:cubicBezTo>
                  <a:pt x="167" y="269"/>
                  <a:pt x="170" y="231"/>
                  <a:pt x="170" y="191"/>
                </a:cubicBezTo>
                <a:cubicBezTo>
                  <a:pt x="169" y="191"/>
                  <a:pt x="169" y="191"/>
                  <a:pt x="169" y="191"/>
                </a:cubicBezTo>
                <a:cubicBezTo>
                  <a:pt x="169" y="165"/>
                  <a:pt x="167" y="101"/>
                  <a:pt x="167" y="101"/>
                </a:cubicBezTo>
                <a:cubicBezTo>
                  <a:pt x="165" y="68"/>
                  <a:pt x="163" y="36"/>
                  <a:pt x="159" y="17"/>
                </a:cubicBezTo>
                <a:cubicBezTo>
                  <a:pt x="158" y="10"/>
                  <a:pt x="150" y="5"/>
                  <a:pt x="142" y="4"/>
                </a:cubicBezTo>
                <a:cubicBezTo>
                  <a:pt x="104" y="0"/>
                  <a:pt x="66" y="2"/>
                  <a:pt x="30" y="8"/>
                </a:cubicBezTo>
                <a:cubicBezTo>
                  <a:pt x="22" y="9"/>
                  <a:pt x="15" y="16"/>
                  <a:pt x="13" y="22"/>
                </a:cubicBezTo>
                <a:cubicBezTo>
                  <a:pt x="6" y="56"/>
                  <a:pt x="0" y="126"/>
                  <a:pt x="0" y="172"/>
                </a:cubicBezTo>
                <a:cubicBezTo>
                  <a:pt x="0" y="219"/>
                  <a:pt x="4" y="263"/>
                  <a:pt x="12" y="300"/>
                </a:cubicBezTo>
                <a:cubicBezTo>
                  <a:pt x="13" y="307"/>
                  <a:pt x="21" y="313"/>
                  <a:pt x="29" y="314"/>
                </a:cubicBezTo>
                <a:cubicBezTo>
                  <a:pt x="66" y="319"/>
                  <a:pt x="107" y="320"/>
                  <a:pt x="146" y="316"/>
                </a:cubicBezTo>
                <a:cubicBezTo>
                  <a:pt x="154" y="315"/>
                  <a:pt x="162" y="309"/>
                  <a:pt x="163" y="301"/>
                </a:cubicBezTo>
                <a:close/>
                <a:moveTo>
                  <a:pt x="153" y="224"/>
                </a:moveTo>
                <a:cubicBezTo>
                  <a:pt x="153" y="229"/>
                  <a:pt x="153" y="234"/>
                  <a:pt x="153" y="239"/>
                </a:cubicBezTo>
                <a:cubicBezTo>
                  <a:pt x="153" y="241"/>
                  <a:pt x="151" y="244"/>
                  <a:pt x="148" y="244"/>
                </a:cubicBezTo>
                <a:cubicBezTo>
                  <a:pt x="144" y="244"/>
                  <a:pt x="139" y="244"/>
                  <a:pt x="134" y="244"/>
                </a:cubicBezTo>
                <a:cubicBezTo>
                  <a:pt x="132" y="244"/>
                  <a:pt x="129" y="241"/>
                  <a:pt x="129" y="239"/>
                </a:cubicBezTo>
                <a:cubicBezTo>
                  <a:pt x="129" y="234"/>
                  <a:pt x="130" y="229"/>
                  <a:pt x="129" y="224"/>
                </a:cubicBezTo>
                <a:cubicBezTo>
                  <a:pt x="129" y="222"/>
                  <a:pt x="132" y="219"/>
                  <a:pt x="134" y="219"/>
                </a:cubicBezTo>
                <a:cubicBezTo>
                  <a:pt x="139" y="219"/>
                  <a:pt x="144" y="219"/>
                  <a:pt x="148" y="219"/>
                </a:cubicBezTo>
                <a:cubicBezTo>
                  <a:pt x="151" y="219"/>
                  <a:pt x="153" y="222"/>
                  <a:pt x="153" y="224"/>
                </a:cubicBezTo>
                <a:close/>
                <a:moveTo>
                  <a:pt x="94" y="224"/>
                </a:moveTo>
                <a:cubicBezTo>
                  <a:pt x="94" y="221"/>
                  <a:pt x="97" y="219"/>
                  <a:pt x="99" y="219"/>
                </a:cubicBezTo>
                <a:cubicBezTo>
                  <a:pt x="104" y="219"/>
                  <a:pt x="109" y="219"/>
                  <a:pt x="114" y="219"/>
                </a:cubicBezTo>
                <a:cubicBezTo>
                  <a:pt x="116" y="219"/>
                  <a:pt x="119" y="221"/>
                  <a:pt x="119" y="224"/>
                </a:cubicBezTo>
                <a:cubicBezTo>
                  <a:pt x="119" y="229"/>
                  <a:pt x="119" y="234"/>
                  <a:pt x="119" y="238"/>
                </a:cubicBezTo>
                <a:cubicBezTo>
                  <a:pt x="119" y="241"/>
                  <a:pt x="116" y="243"/>
                  <a:pt x="114" y="243"/>
                </a:cubicBezTo>
                <a:cubicBezTo>
                  <a:pt x="109" y="243"/>
                  <a:pt x="104" y="243"/>
                  <a:pt x="99" y="243"/>
                </a:cubicBezTo>
                <a:cubicBezTo>
                  <a:pt x="97" y="243"/>
                  <a:pt x="94" y="241"/>
                  <a:pt x="94" y="238"/>
                </a:cubicBezTo>
                <a:cubicBezTo>
                  <a:pt x="94" y="234"/>
                  <a:pt x="94" y="229"/>
                  <a:pt x="94" y="224"/>
                </a:cubicBezTo>
                <a:close/>
                <a:moveTo>
                  <a:pt x="78" y="243"/>
                </a:moveTo>
                <a:cubicBezTo>
                  <a:pt x="74" y="243"/>
                  <a:pt x="69" y="243"/>
                  <a:pt x="64" y="243"/>
                </a:cubicBezTo>
                <a:cubicBezTo>
                  <a:pt x="61" y="243"/>
                  <a:pt x="59" y="241"/>
                  <a:pt x="59" y="238"/>
                </a:cubicBezTo>
                <a:cubicBezTo>
                  <a:pt x="59" y="233"/>
                  <a:pt x="59" y="228"/>
                  <a:pt x="59" y="224"/>
                </a:cubicBezTo>
                <a:cubicBezTo>
                  <a:pt x="59" y="221"/>
                  <a:pt x="61" y="219"/>
                  <a:pt x="64" y="219"/>
                </a:cubicBezTo>
                <a:cubicBezTo>
                  <a:pt x="69" y="219"/>
                  <a:pt x="74" y="219"/>
                  <a:pt x="78" y="219"/>
                </a:cubicBezTo>
                <a:cubicBezTo>
                  <a:pt x="81" y="218"/>
                  <a:pt x="83" y="221"/>
                  <a:pt x="83" y="224"/>
                </a:cubicBezTo>
                <a:cubicBezTo>
                  <a:pt x="83" y="228"/>
                  <a:pt x="83" y="233"/>
                  <a:pt x="83" y="238"/>
                </a:cubicBezTo>
                <a:cubicBezTo>
                  <a:pt x="83" y="241"/>
                  <a:pt x="81" y="243"/>
                  <a:pt x="78" y="243"/>
                </a:cubicBezTo>
                <a:close/>
                <a:moveTo>
                  <a:pt x="24" y="174"/>
                </a:moveTo>
                <a:cubicBezTo>
                  <a:pt x="17" y="144"/>
                  <a:pt x="17" y="63"/>
                  <a:pt x="24" y="34"/>
                </a:cubicBezTo>
                <a:cubicBezTo>
                  <a:pt x="25" y="28"/>
                  <a:pt x="31" y="23"/>
                  <a:pt x="38" y="22"/>
                </a:cubicBezTo>
                <a:cubicBezTo>
                  <a:pt x="69" y="17"/>
                  <a:pt x="103" y="16"/>
                  <a:pt x="135" y="20"/>
                </a:cubicBezTo>
                <a:cubicBezTo>
                  <a:pt x="142" y="20"/>
                  <a:pt x="149" y="26"/>
                  <a:pt x="150" y="31"/>
                </a:cubicBezTo>
                <a:cubicBezTo>
                  <a:pt x="152" y="46"/>
                  <a:pt x="155" y="76"/>
                  <a:pt x="155" y="106"/>
                </a:cubicBezTo>
                <a:cubicBezTo>
                  <a:pt x="155" y="131"/>
                  <a:pt x="154" y="170"/>
                  <a:pt x="150" y="180"/>
                </a:cubicBezTo>
                <a:cubicBezTo>
                  <a:pt x="146" y="189"/>
                  <a:pt x="150" y="180"/>
                  <a:pt x="150" y="180"/>
                </a:cubicBezTo>
                <a:cubicBezTo>
                  <a:pt x="148" y="185"/>
                  <a:pt x="142" y="189"/>
                  <a:pt x="136" y="190"/>
                </a:cubicBezTo>
                <a:cubicBezTo>
                  <a:pt x="103" y="194"/>
                  <a:pt x="69" y="192"/>
                  <a:pt x="38" y="187"/>
                </a:cubicBezTo>
                <a:cubicBezTo>
                  <a:pt x="31" y="186"/>
                  <a:pt x="25" y="180"/>
                  <a:pt x="24" y="174"/>
                </a:cubicBezTo>
                <a:close/>
                <a:moveTo>
                  <a:pt x="43" y="283"/>
                </a:moveTo>
                <a:cubicBezTo>
                  <a:pt x="38" y="282"/>
                  <a:pt x="34" y="282"/>
                  <a:pt x="29" y="282"/>
                </a:cubicBezTo>
                <a:cubicBezTo>
                  <a:pt x="26" y="282"/>
                  <a:pt x="24" y="280"/>
                  <a:pt x="24" y="277"/>
                </a:cubicBezTo>
                <a:cubicBezTo>
                  <a:pt x="24" y="273"/>
                  <a:pt x="24" y="268"/>
                  <a:pt x="24" y="263"/>
                </a:cubicBezTo>
                <a:cubicBezTo>
                  <a:pt x="24" y="261"/>
                  <a:pt x="26" y="258"/>
                  <a:pt x="29" y="258"/>
                </a:cubicBezTo>
                <a:cubicBezTo>
                  <a:pt x="33" y="258"/>
                  <a:pt x="38" y="259"/>
                  <a:pt x="43" y="259"/>
                </a:cubicBezTo>
                <a:cubicBezTo>
                  <a:pt x="45" y="259"/>
                  <a:pt x="48" y="261"/>
                  <a:pt x="48" y="264"/>
                </a:cubicBezTo>
                <a:cubicBezTo>
                  <a:pt x="48" y="268"/>
                  <a:pt x="48" y="273"/>
                  <a:pt x="48" y="278"/>
                </a:cubicBezTo>
                <a:cubicBezTo>
                  <a:pt x="48" y="280"/>
                  <a:pt x="46" y="282"/>
                  <a:pt x="43" y="283"/>
                </a:cubicBezTo>
                <a:close/>
                <a:moveTo>
                  <a:pt x="29" y="243"/>
                </a:moveTo>
                <a:cubicBezTo>
                  <a:pt x="27" y="243"/>
                  <a:pt x="24" y="240"/>
                  <a:pt x="24" y="238"/>
                </a:cubicBezTo>
                <a:cubicBezTo>
                  <a:pt x="24" y="233"/>
                  <a:pt x="24" y="228"/>
                  <a:pt x="24" y="223"/>
                </a:cubicBezTo>
                <a:cubicBezTo>
                  <a:pt x="24" y="221"/>
                  <a:pt x="27" y="218"/>
                  <a:pt x="29" y="218"/>
                </a:cubicBezTo>
                <a:cubicBezTo>
                  <a:pt x="34" y="218"/>
                  <a:pt x="39" y="218"/>
                  <a:pt x="43" y="218"/>
                </a:cubicBezTo>
                <a:cubicBezTo>
                  <a:pt x="46" y="218"/>
                  <a:pt x="48" y="220"/>
                  <a:pt x="48" y="223"/>
                </a:cubicBezTo>
                <a:cubicBezTo>
                  <a:pt x="48" y="228"/>
                  <a:pt x="48" y="233"/>
                  <a:pt x="48" y="238"/>
                </a:cubicBezTo>
                <a:cubicBezTo>
                  <a:pt x="48" y="240"/>
                  <a:pt x="46" y="243"/>
                  <a:pt x="43" y="243"/>
                </a:cubicBezTo>
                <a:cubicBezTo>
                  <a:pt x="39" y="243"/>
                  <a:pt x="34" y="243"/>
                  <a:pt x="29" y="243"/>
                </a:cubicBezTo>
                <a:close/>
                <a:moveTo>
                  <a:pt x="78" y="283"/>
                </a:moveTo>
                <a:cubicBezTo>
                  <a:pt x="73" y="283"/>
                  <a:pt x="68" y="283"/>
                  <a:pt x="64" y="283"/>
                </a:cubicBezTo>
                <a:cubicBezTo>
                  <a:pt x="61" y="283"/>
                  <a:pt x="59" y="281"/>
                  <a:pt x="59" y="278"/>
                </a:cubicBezTo>
                <a:cubicBezTo>
                  <a:pt x="59" y="273"/>
                  <a:pt x="59" y="269"/>
                  <a:pt x="58" y="264"/>
                </a:cubicBezTo>
                <a:cubicBezTo>
                  <a:pt x="58" y="261"/>
                  <a:pt x="61" y="259"/>
                  <a:pt x="63" y="259"/>
                </a:cubicBezTo>
                <a:cubicBezTo>
                  <a:pt x="68" y="259"/>
                  <a:pt x="73" y="259"/>
                  <a:pt x="78" y="259"/>
                </a:cubicBezTo>
                <a:cubicBezTo>
                  <a:pt x="81" y="259"/>
                  <a:pt x="83" y="261"/>
                  <a:pt x="83" y="264"/>
                </a:cubicBezTo>
                <a:cubicBezTo>
                  <a:pt x="83" y="269"/>
                  <a:pt x="83" y="274"/>
                  <a:pt x="83" y="278"/>
                </a:cubicBezTo>
                <a:cubicBezTo>
                  <a:pt x="83" y="281"/>
                  <a:pt x="81" y="283"/>
                  <a:pt x="78" y="283"/>
                </a:cubicBezTo>
                <a:close/>
                <a:moveTo>
                  <a:pt x="113" y="283"/>
                </a:moveTo>
                <a:cubicBezTo>
                  <a:pt x="108" y="283"/>
                  <a:pt x="103" y="283"/>
                  <a:pt x="99" y="283"/>
                </a:cubicBezTo>
                <a:cubicBezTo>
                  <a:pt x="96" y="283"/>
                  <a:pt x="94" y="281"/>
                  <a:pt x="94" y="279"/>
                </a:cubicBezTo>
                <a:cubicBezTo>
                  <a:pt x="94" y="274"/>
                  <a:pt x="94" y="269"/>
                  <a:pt x="94" y="264"/>
                </a:cubicBezTo>
                <a:cubicBezTo>
                  <a:pt x="94" y="262"/>
                  <a:pt x="96" y="259"/>
                  <a:pt x="99" y="259"/>
                </a:cubicBezTo>
                <a:cubicBezTo>
                  <a:pt x="103" y="259"/>
                  <a:pt x="108" y="259"/>
                  <a:pt x="113" y="259"/>
                </a:cubicBezTo>
                <a:cubicBezTo>
                  <a:pt x="116" y="259"/>
                  <a:pt x="118" y="262"/>
                  <a:pt x="118" y="264"/>
                </a:cubicBezTo>
                <a:cubicBezTo>
                  <a:pt x="118" y="269"/>
                  <a:pt x="118" y="274"/>
                  <a:pt x="118" y="278"/>
                </a:cubicBezTo>
                <a:cubicBezTo>
                  <a:pt x="118" y="281"/>
                  <a:pt x="116" y="283"/>
                  <a:pt x="113" y="283"/>
                </a:cubicBezTo>
                <a:close/>
                <a:moveTo>
                  <a:pt x="147" y="283"/>
                </a:moveTo>
                <a:cubicBezTo>
                  <a:pt x="143" y="283"/>
                  <a:pt x="138" y="283"/>
                  <a:pt x="133" y="283"/>
                </a:cubicBezTo>
                <a:cubicBezTo>
                  <a:pt x="131" y="284"/>
                  <a:pt x="129" y="281"/>
                  <a:pt x="129" y="279"/>
                </a:cubicBezTo>
                <a:cubicBezTo>
                  <a:pt x="129" y="274"/>
                  <a:pt x="129" y="269"/>
                  <a:pt x="129" y="265"/>
                </a:cubicBezTo>
                <a:cubicBezTo>
                  <a:pt x="129" y="262"/>
                  <a:pt x="131" y="260"/>
                  <a:pt x="134" y="260"/>
                </a:cubicBezTo>
                <a:cubicBezTo>
                  <a:pt x="138" y="260"/>
                  <a:pt x="143" y="259"/>
                  <a:pt x="148" y="259"/>
                </a:cubicBezTo>
                <a:cubicBezTo>
                  <a:pt x="150" y="259"/>
                  <a:pt x="152" y="262"/>
                  <a:pt x="152" y="264"/>
                </a:cubicBezTo>
                <a:cubicBezTo>
                  <a:pt x="152" y="269"/>
                  <a:pt x="152" y="274"/>
                  <a:pt x="152" y="278"/>
                </a:cubicBezTo>
                <a:cubicBezTo>
                  <a:pt x="152" y="281"/>
                  <a:pt x="150" y="283"/>
                  <a:pt x="147" y="283"/>
                </a:cubicBezTo>
                <a:close/>
              </a:path>
            </a:pathLst>
          </a:custGeom>
          <a:solidFill>
            <a:schemeClr val="bg1"/>
          </a:solidFill>
          <a:extLst/>
        </p:spPr>
        <p:txBody>
          <a:bodyPr vert="horz" wrap="square" lIns="91271" tIns="45632" rIns="91271" bIns="45632" numCol="1" anchor="t" anchorCtr="0" compatLnSpc="1">
            <a:prstTxWarp prst="textNoShape">
              <a:avLst/>
            </a:prstTxWarp>
          </a:bodyPr>
          <a:lstStyle/>
          <a:p>
            <a:endParaRPr lang="en-US" dirty="0">
              <a:solidFill>
                <a:prstClr val="black"/>
              </a:solidFill>
            </a:endParaRPr>
          </a:p>
        </p:txBody>
      </p:sp>
      <p:grpSp>
        <p:nvGrpSpPr>
          <p:cNvPr id="59" name="Group 58"/>
          <p:cNvGrpSpPr/>
          <p:nvPr/>
        </p:nvGrpSpPr>
        <p:grpSpPr>
          <a:xfrm>
            <a:off x="3738767" y="4658143"/>
            <a:ext cx="1018608" cy="674988"/>
            <a:chOff x="6920044" y="4598173"/>
            <a:chExt cx="1498088" cy="1015653"/>
          </a:xfrm>
        </p:grpSpPr>
        <p:pic>
          <p:nvPicPr>
            <p:cNvPr id="60" name="Picture 5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20044" y="4598173"/>
              <a:ext cx="1498088" cy="1015653"/>
            </a:xfrm>
            <a:prstGeom prst="rect">
              <a:avLst/>
            </a:prstGeom>
          </p:spPr>
        </p:pic>
        <p:sp>
          <p:nvSpPr>
            <p:cNvPr id="61" name="Rounded Rectangle 60"/>
            <p:cNvSpPr/>
            <p:nvPr/>
          </p:nvSpPr>
          <p:spPr>
            <a:xfrm flipV="1">
              <a:off x="7109813" y="5408377"/>
              <a:ext cx="1081321"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62" name="Rounded Rectangle 48"/>
          <p:cNvSpPr/>
          <p:nvPr/>
        </p:nvSpPr>
        <p:spPr>
          <a:xfrm>
            <a:off x="5676931" y="4676176"/>
            <a:ext cx="518249" cy="638933"/>
          </a:xfrm>
          <a:custGeom>
            <a:avLst/>
            <a:gdLst/>
            <a:ahLst/>
            <a:cxnLst/>
            <a:rect l="l" t="t" r="r" b="b"/>
            <a:pathLst>
              <a:path w="736600" h="929111">
                <a:moveTo>
                  <a:pt x="163799" y="872703"/>
                </a:moveTo>
                <a:lnTo>
                  <a:pt x="163799" y="907053"/>
                </a:lnTo>
                <a:lnTo>
                  <a:pt x="198149" y="907053"/>
                </a:lnTo>
                <a:lnTo>
                  <a:pt x="198149" y="872703"/>
                </a:lnTo>
                <a:close/>
                <a:moveTo>
                  <a:pt x="103474" y="872703"/>
                </a:moveTo>
                <a:lnTo>
                  <a:pt x="103474" y="907053"/>
                </a:lnTo>
                <a:lnTo>
                  <a:pt x="137824" y="907053"/>
                </a:lnTo>
                <a:lnTo>
                  <a:pt x="137824" y="872703"/>
                </a:lnTo>
                <a:close/>
                <a:moveTo>
                  <a:pt x="85808" y="64817"/>
                </a:moveTo>
                <a:cubicBezTo>
                  <a:pt x="69794" y="64817"/>
                  <a:pt x="56812" y="79948"/>
                  <a:pt x="56812" y="98612"/>
                </a:cubicBezTo>
                <a:lnTo>
                  <a:pt x="56812" y="819588"/>
                </a:lnTo>
                <a:cubicBezTo>
                  <a:pt x="56812" y="838252"/>
                  <a:pt x="69794" y="853383"/>
                  <a:pt x="85808" y="853383"/>
                </a:cubicBezTo>
                <a:lnTo>
                  <a:pt x="652992" y="853383"/>
                </a:lnTo>
                <a:cubicBezTo>
                  <a:pt x="669005" y="853383"/>
                  <a:pt x="681988" y="838252"/>
                  <a:pt x="681988" y="819588"/>
                </a:cubicBezTo>
                <a:lnTo>
                  <a:pt x="681988" y="98612"/>
                </a:lnTo>
                <a:cubicBezTo>
                  <a:pt x="681988" y="79948"/>
                  <a:pt x="669005" y="64817"/>
                  <a:pt x="652992" y="64817"/>
                </a:cubicBezTo>
                <a:close/>
                <a:moveTo>
                  <a:pt x="34164" y="0"/>
                </a:moveTo>
                <a:lnTo>
                  <a:pt x="702437" y="0"/>
                </a:lnTo>
                <a:cubicBezTo>
                  <a:pt x="721305" y="0"/>
                  <a:pt x="736600" y="17827"/>
                  <a:pt x="736600" y="39818"/>
                </a:cubicBezTo>
                <a:lnTo>
                  <a:pt x="736600" y="889293"/>
                </a:lnTo>
                <a:cubicBezTo>
                  <a:pt x="736600" y="911284"/>
                  <a:pt x="721305" y="929111"/>
                  <a:pt x="702437" y="929111"/>
                </a:cubicBezTo>
                <a:lnTo>
                  <a:pt x="34164" y="929111"/>
                </a:lnTo>
                <a:cubicBezTo>
                  <a:pt x="15296" y="929111"/>
                  <a:pt x="0" y="911284"/>
                  <a:pt x="0" y="889293"/>
                </a:cubicBezTo>
                <a:lnTo>
                  <a:pt x="0" y="39818"/>
                </a:lnTo>
                <a:cubicBezTo>
                  <a:pt x="0" y="17827"/>
                  <a:pt x="15296" y="0"/>
                  <a:pt x="3416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110" name="Round Same Side Corner Rectangle 13335"/>
          <p:cNvSpPr/>
          <p:nvPr/>
        </p:nvSpPr>
        <p:spPr>
          <a:xfrm>
            <a:off x="4837586" y="5700684"/>
            <a:ext cx="477345" cy="789152"/>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cxnSp>
        <p:nvCxnSpPr>
          <p:cNvPr id="17" name="Straight Arrow Connector 16"/>
          <p:cNvCxnSpPr/>
          <p:nvPr/>
        </p:nvCxnSpPr>
        <p:spPr>
          <a:xfrm flipH="1" flipV="1">
            <a:off x="4346792" y="5575303"/>
            <a:ext cx="266216" cy="25998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flipV="1">
            <a:off x="5676916" y="5575300"/>
            <a:ext cx="1206516" cy="51996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flipV="1">
            <a:off x="5532133" y="5575308"/>
            <a:ext cx="261845" cy="259981"/>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flipH="1" flipV="1">
            <a:off x="3310051" y="5700684"/>
            <a:ext cx="1005591" cy="394576"/>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pic>
        <p:nvPicPr>
          <p:cNvPr id="117" name="Picture 116"/>
          <p:cNvPicPr>
            <a:picLocks noChangeAspect="1"/>
          </p:cNvPicPr>
          <p:nvPr/>
        </p:nvPicPr>
        <p:blipFill rotWithShape="1">
          <a:blip r:embed="rId4" cstate="email">
            <a:extLst>
              <a:ext uri="{28A0092B-C50C-407E-A947-70E740481C1C}">
                <a14:useLocalDpi xmlns:a14="http://schemas.microsoft.com/office/drawing/2010/main"/>
              </a:ext>
            </a:extLst>
          </a:blip>
          <a:srcRect l="67536"/>
          <a:stretch/>
        </p:blipFill>
        <p:spPr>
          <a:xfrm>
            <a:off x="5368375" y="2637165"/>
            <a:ext cx="276414" cy="424803"/>
          </a:xfrm>
          <a:prstGeom prst="rect">
            <a:avLst/>
          </a:prstGeom>
        </p:spPr>
      </p:pic>
      <p:pic>
        <p:nvPicPr>
          <p:cNvPr id="118" name="Picture 117"/>
          <p:cNvPicPr>
            <a:picLocks noChangeAspect="1"/>
          </p:cNvPicPr>
          <p:nvPr/>
        </p:nvPicPr>
        <p:blipFill rotWithShape="1">
          <a:blip r:embed="rId4" cstate="email">
            <a:extLst>
              <a:ext uri="{28A0092B-C50C-407E-A947-70E740481C1C}">
                <a14:useLocalDpi xmlns:a14="http://schemas.microsoft.com/office/drawing/2010/main"/>
              </a:ext>
            </a:extLst>
          </a:blip>
          <a:srcRect l="67536"/>
          <a:stretch/>
        </p:blipFill>
        <p:spPr>
          <a:xfrm>
            <a:off x="4351202" y="2294385"/>
            <a:ext cx="499455" cy="767579"/>
          </a:xfrm>
          <a:prstGeom prst="rect">
            <a:avLst/>
          </a:prstGeom>
        </p:spPr>
      </p:pic>
      <p:pic>
        <p:nvPicPr>
          <p:cNvPr id="120" name="Picture 2" descr="C:\Users\v-junyo.REDMOND\AppData\Local\Microsoft\Windows\Temporary Internet Files\Content.IE5\8TPLVXEW\MC900441310[1].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4952795" y="5387931"/>
            <a:ext cx="284157" cy="277740"/>
          </a:xfrm>
          <a:prstGeom prst="rect">
            <a:avLst/>
          </a:prstGeom>
          <a:noFill/>
          <a:extLst>
            <a:ext uri="{909E8E84-426E-40DD-AFC4-6F175D3DCCD1}">
              <a14:hiddenFill xmlns:a14="http://schemas.microsoft.com/office/drawing/2010/main">
                <a:solidFill>
                  <a:srgbClr val="FFFFFF"/>
                </a:solidFill>
              </a14:hiddenFill>
            </a:ext>
          </a:extLst>
        </p:spPr>
      </p:pic>
      <p:cxnSp>
        <p:nvCxnSpPr>
          <p:cNvPr id="28" name="Straight Connector 27"/>
          <p:cNvCxnSpPr/>
          <p:nvPr/>
        </p:nvCxnSpPr>
        <p:spPr>
          <a:xfrm>
            <a:off x="5082559" y="3617949"/>
            <a:ext cx="0" cy="1763047"/>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pic>
        <p:nvPicPr>
          <p:cNvPr id="121" name="Picture 1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187333" y="2572315"/>
            <a:ext cx="439626" cy="333016"/>
          </a:xfrm>
          <a:prstGeom prst="rect">
            <a:avLst/>
          </a:prstGeom>
        </p:spPr>
      </p:pic>
      <p:pic>
        <p:nvPicPr>
          <p:cNvPr id="122" name="Picture 12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449637" y="2572315"/>
            <a:ext cx="439626" cy="333016"/>
          </a:xfrm>
          <a:prstGeom prst="rect">
            <a:avLst/>
          </a:prstGeom>
          <a:solidFill>
            <a:schemeClr val="accent3"/>
          </a:solidFill>
        </p:spPr>
      </p:pic>
      <p:pic>
        <p:nvPicPr>
          <p:cNvPr id="123" name="Picture 12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685383" y="2572315"/>
            <a:ext cx="439626" cy="333016"/>
          </a:xfrm>
          <a:prstGeom prst="rect">
            <a:avLst/>
          </a:prstGeom>
          <a:solidFill>
            <a:schemeClr val="accent6"/>
          </a:solidFill>
        </p:spPr>
      </p:pic>
      <p:pic>
        <p:nvPicPr>
          <p:cNvPr id="126" name="Picture 125"/>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779935" y="2583491"/>
            <a:ext cx="439626" cy="333016"/>
          </a:xfrm>
          <a:prstGeom prst="rect">
            <a:avLst/>
          </a:prstGeom>
        </p:spPr>
      </p:pic>
      <p:pic>
        <p:nvPicPr>
          <p:cNvPr id="127" name="Picture 126"/>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952797" y="2583491"/>
            <a:ext cx="439626" cy="333016"/>
          </a:xfrm>
          <a:prstGeom prst="rect">
            <a:avLst/>
          </a:prstGeom>
          <a:solidFill>
            <a:schemeClr val="accent3"/>
          </a:solidFill>
        </p:spPr>
      </p:pic>
      <p:pic>
        <p:nvPicPr>
          <p:cNvPr id="128" name="Picture 12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111558" y="2583491"/>
            <a:ext cx="439626" cy="333016"/>
          </a:xfrm>
          <a:prstGeom prst="rect">
            <a:avLst/>
          </a:prstGeom>
          <a:solidFill>
            <a:schemeClr val="accent6"/>
          </a:solidFill>
        </p:spPr>
      </p:pic>
      <p:pic>
        <p:nvPicPr>
          <p:cNvPr id="129" name="Picture 128"/>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779935" y="2618813"/>
            <a:ext cx="439626" cy="333016"/>
          </a:xfrm>
          <a:prstGeom prst="rect">
            <a:avLst/>
          </a:prstGeom>
          <a:solidFill>
            <a:schemeClr val="accent2"/>
          </a:solidFill>
        </p:spPr>
      </p:pic>
      <p:pic>
        <p:nvPicPr>
          <p:cNvPr id="130" name="Picture 129"/>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887262" y="4846686"/>
            <a:ext cx="219814" cy="166508"/>
          </a:xfrm>
          <a:prstGeom prst="rect">
            <a:avLst/>
          </a:prstGeom>
        </p:spPr>
      </p:pic>
      <p:pic>
        <p:nvPicPr>
          <p:cNvPr id="131" name="Picture 7" descr="C:\Users\v-junyo.REDMOND\Downloads\picasion.com_47562b368667ae2cdfc03232e83d1978.gif"/>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rot="18893819">
            <a:off x="2958536" y="3788557"/>
            <a:ext cx="1468920" cy="3757"/>
          </a:xfrm>
          <a:prstGeom prst="rect">
            <a:avLst/>
          </a:prstGeom>
          <a:noFill/>
          <a:extLst>
            <a:ext uri="{909E8E84-426E-40DD-AFC4-6F175D3DCCD1}">
              <a14:hiddenFill xmlns:a14="http://schemas.microsoft.com/office/drawing/2010/main">
                <a:solidFill>
                  <a:srgbClr val="FFFFFF"/>
                </a:solidFill>
              </a14:hiddenFill>
            </a:ext>
          </a:extLst>
        </p:spPr>
      </p:pic>
      <p:sp>
        <p:nvSpPr>
          <p:cNvPr id="132" name="TextBox 131"/>
          <p:cNvSpPr txBox="1"/>
          <p:nvPr/>
        </p:nvSpPr>
        <p:spPr>
          <a:xfrm>
            <a:off x="3076168" y="3831816"/>
            <a:ext cx="1048299" cy="284669"/>
          </a:xfrm>
          <a:prstGeom prst="rect">
            <a:avLst/>
          </a:prstGeom>
          <a:noFill/>
        </p:spPr>
        <p:txBody>
          <a:bodyPr wrap="square" lIns="76042" tIns="38019" rIns="76042" bIns="38019" rtlCol="0">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MSI</a:t>
            </a:r>
          </a:p>
        </p:txBody>
      </p:sp>
      <p:pic>
        <p:nvPicPr>
          <p:cNvPr id="133" name="Picture 7" descr="C:\Users\v-junyo.REDMOND\Downloads\picasion.com_47562b368667ae2cdfc03232e83d1978.gif"/>
          <p:cNvPicPr preferRelativeResize="0">
            <a:picLocks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rot="17510742">
            <a:off x="3849812" y="3909877"/>
            <a:ext cx="912085" cy="3757"/>
          </a:xfrm>
          <a:prstGeom prst="rect">
            <a:avLst/>
          </a:prstGeom>
          <a:noFill/>
          <a:extLst>
            <a:ext uri="{909E8E84-426E-40DD-AFC4-6F175D3DCCD1}">
              <a14:hiddenFill xmlns:a14="http://schemas.microsoft.com/office/drawing/2010/main">
                <a:solidFill>
                  <a:srgbClr val="FFFFFF"/>
                </a:solidFill>
              </a14:hiddenFill>
            </a:ext>
          </a:extLst>
        </p:spPr>
      </p:pic>
      <p:pic>
        <p:nvPicPr>
          <p:cNvPr id="135" name="Picture 7" descr="C:\Users\v-junyo.REDMOND\Downloads\picasion.com_47562b368667ae2cdfc03232e83d1978.gif"/>
          <p:cNvPicPr preferRelativeResize="0">
            <a:picLocks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rot="15205286">
            <a:off x="5052400" y="4011299"/>
            <a:ext cx="1103623" cy="4547"/>
          </a:xfrm>
          <a:prstGeom prst="rect">
            <a:avLst/>
          </a:prstGeom>
          <a:noFill/>
          <a:extLst>
            <a:ext uri="{909E8E84-426E-40DD-AFC4-6F175D3DCCD1}">
              <a14:hiddenFill xmlns:a14="http://schemas.microsoft.com/office/drawing/2010/main">
                <a:solidFill>
                  <a:srgbClr val="FFFFFF"/>
                </a:solidFill>
              </a14:hiddenFill>
            </a:ext>
          </a:extLst>
        </p:spPr>
      </p:pic>
      <p:pic>
        <p:nvPicPr>
          <p:cNvPr id="136" name="Picture 7" descr="C:\Users\v-junyo.REDMOND\Downloads\picasion.com_47562b368667ae2cdfc03232e83d1978.gif"/>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rot="13891105">
            <a:off x="5674779" y="3938675"/>
            <a:ext cx="1615812" cy="4132"/>
          </a:xfrm>
          <a:prstGeom prst="rect">
            <a:avLst/>
          </a:prstGeom>
          <a:noFill/>
          <a:extLst>
            <a:ext uri="{909E8E84-426E-40DD-AFC4-6F175D3DCCD1}">
              <a14:hiddenFill xmlns:a14="http://schemas.microsoft.com/office/drawing/2010/main">
                <a:solidFill>
                  <a:srgbClr val="FFFFFF"/>
                </a:solidFill>
              </a14:hiddenFill>
            </a:ext>
          </a:extLst>
        </p:spPr>
      </p:pic>
      <p:sp>
        <p:nvSpPr>
          <p:cNvPr id="137" name="TextBox 136"/>
          <p:cNvSpPr txBox="1"/>
          <p:nvPr/>
        </p:nvSpPr>
        <p:spPr>
          <a:xfrm>
            <a:off x="6041506" y="3831816"/>
            <a:ext cx="1048299" cy="284669"/>
          </a:xfrm>
          <a:prstGeom prst="rect">
            <a:avLst/>
          </a:prstGeom>
          <a:noFill/>
        </p:spPr>
        <p:txBody>
          <a:bodyPr wrap="square" lIns="76042" tIns="38019" rIns="76042" bIns="38019" rtlCol="0">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RDS</a:t>
            </a:r>
          </a:p>
        </p:txBody>
      </p:sp>
      <p:sp>
        <p:nvSpPr>
          <p:cNvPr id="138" name="TextBox 137"/>
          <p:cNvSpPr txBox="1"/>
          <p:nvPr/>
        </p:nvSpPr>
        <p:spPr>
          <a:xfrm>
            <a:off x="3864796" y="3831816"/>
            <a:ext cx="1048299" cy="284669"/>
          </a:xfrm>
          <a:prstGeom prst="rect">
            <a:avLst/>
          </a:prstGeom>
          <a:noFill/>
        </p:spPr>
        <p:txBody>
          <a:bodyPr wrap="square" lIns="76042" tIns="38019" rIns="76042" bIns="38019" rtlCol="0">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App-V</a:t>
            </a:r>
          </a:p>
        </p:txBody>
      </p:sp>
      <p:sp>
        <p:nvSpPr>
          <p:cNvPr id="139" name="TextBox 138"/>
          <p:cNvSpPr txBox="1"/>
          <p:nvPr/>
        </p:nvSpPr>
        <p:spPr>
          <a:xfrm>
            <a:off x="5033954" y="3831816"/>
            <a:ext cx="1048299" cy="284669"/>
          </a:xfrm>
          <a:prstGeom prst="rect">
            <a:avLst/>
          </a:prstGeom>
          <a:noFill/>
        </p:spPr>
        <p:txBody>
          <a:bodyPr wrap="square" lIns="76042" tIns="38019" rIns="76042" bIns="38019" rtlCol="0">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App-V</a:t>
            </a:r>
          </a:p>
        </p:txBody>
      </p:sp>
      <p:sp>
        <p:nvSpPr>
          <p:cNvPr id="142" name="TextBox 141"/>
          <p:cNvSpPr txBox="1"/>
          <p:nvPr/>
        </p:nvSpPr>
        <p:spPr>
          <a:xfrm>
            <a:off x="4260513" y="3328520"/>
            <a:ext cx="1494468" cy="284669"/>
          </a:xfrm>
          <a:prstGeom prst="rect">
            <a:avLst/>
          </a:prstGeom>
          <a:noFill/>
        </p:spPr>
        <p:txBody>
          <a:bodyPr wrap="square" lIns="76042" tIns="38019" rIns="76042" bIns="38019" rtlCol="0">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Forefront</a:t>
            </a:r>
          </a:p>
        </p:txBody>
      </p:sp>
      <p:pic>
        <p:nvPicPr>
          <p:cNvPr id="50" name="Picture 49"/>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738011" y="3046567"/>
            <a:ext cx="219814" cy="166508"/>
          </a:xfrm>
          <a:prstGeom prst="rect">
            <a:avLst/>
          </a:prstGeom>
        </p:spPr>
      </p:pic>
      <p:sp>
        <p:nvSpPr>
          <p:cNvPr id="52" name="Rounded Rectangle 2"/>
          <p:cNvSpPr/>
          <p:nvPr/>
        </p:nvSpPr>
        <p:spPr>
          <a:xfrm>
            <a:off x="7230383" y="4658166"/>
            <a:ext cx="528414" cy="698201"/>
          </a:xfrm>
          <a:custGeom>
            <a:avLst/>
            <a:gdLst/>
            <a:ahLst/>
            <a:cxnLst/>
            <a:rect l="l" t="t" r="r" b="b"/>
            <a:pathLst>
              <a:path w="972859" h="1315152">
                <a:moveTo>
                  <a:pt x="481193" y="1210796"/>
                </a:moveTo>
                <a:cubicBezTo>
                  <a:pt x="460084" y="1210796"/>
                  <a:pt x="442971" y="1227887"/>
                  <a:pt x="442971" y="1248969"/>
                </a:cubicBezTo>
                <a:cubicBezTo>
                  <a:pt x="442971" y="1270051"/>
                  <a:pt x="460084" y="1287142"/>
                  <a:pt x="481193" y="1287142"/>
                </a:cubicBezTo>
                <a:cubicBezTo>
                  <a:pt x="502302" y="1287142"/>
                  <a:pt x="519415" y="1270051"/>
                  <a:pt x="519415" y="1248969"/>
                </a:cubicBezTo>
                <a:cubicBezTo>
                  <a:pt x="519415" y="1227887"/>
                  <a:pt x="502302" y="1210796"/>
                  <a:pt x="481193" y="1210796"/>
                </a:cubicBezTo>
                <a:close/>
                <a:moveTo>
                  <a:pt x="124209" y="103179"/>
                </a:moveTo>
                <a:lnTo>
                  <a:pt x="124209" y="1173063"/>
                </a:lnTo>
                <a:lnTo>
                  <a:pt x="855062" y="1173063"/>
                </a:lnTo>
                <a:lnTo>
                  <a:pt x="855062" y="103179"/>
                </a:lnTo>
                <a:close/>
                <a:moveTo>
                  <a:pt x="50054" y="0"/>
                </a:moveTo>
                <a:lnTo>
                  <a:pt x="922805" y="0"/>
                </a:lnTo>
                <a:cubicBezTo>
                  <a:pt x="950449" y="0"/>
                  <a:pt x="972859" y="22410"/>
                  <a:pt x="972859" y="50054"/>
                </a:cubicBezTo>
                <a:lnTo>
                  <a:pt x="972859" y="1265098"/>
                </a:lnTo>
                <a:cubicBezTo>
                  <a:pt x="972859" y="1292742"/>
                  <a:pt x="950449" y="1315152"/>
                  <a:pt x="922805" y="1315152"/>
                </a:cubicBezTo>
                <a:lnTo>
                  <a:pt x="50054" y="1315152"/>
                </a:lnTo>
                <a:cubicBezTo>
                  <a:pt x="22410" y="1315152"/>
                  <a:pt x="0" y="1292742"/>
                  <a:pt x="0" y="1265098"/>
                </a:cubicBezTo>
                <a:lnTo>
                  <a:pt x="0" y="50054"/>
                </a:lnTo>
                <a:cubicBezTo>
                  <a:pt x="0" y="22410"/>
                  <a:pt x="22410" y="0"/>
                  <a:pt x="50054" y="0"/>
                </a:cubicBezTo>
                <a:close/>
              </a:path>
            </a:pathLst>
          </a:custGeom>
          <a:solidFill>
            <a:schemeClr val="bg1"/>
          </a:solidFill>
          <a:ln w="117475">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53" name="Rounded Rectangle 2"/>
          <p:cNvSpPr/>
          <p:nvPr/>
        </p:nvSpPr>
        <p:spPr>
          <a:xfrm>
            <a:off x="7841189" y="4945816"/>
            <a:ext cx="266704" cy="387640"/>
          </a:xfrm>
          <a:custGeom>
            <a:avLst/>
            <a:gdLst/>
            <a:ahLst/>
            <a:cxnLst/>
            <a:rect l="l" t="t" r="r" b="b"/>
            <a:pathLst>
              <a:path w="972859" h="1315152">
                <a:moveTo>
                  <a:pt x="481193" y="1210796"/>
                </a:moveTo>
                <a:cubicBezTo>
                  <a:pt x="460084" y="1210796"/>
                  <a:pt x="442971" y="1227887"/>
                  <a:pt x="442971" y="1248969"/>
                </a:cubicBezTo>
                <a:cubicBezTo>
                  <a:pt x="442971" y="1270051"/>
                  <a:pt x="460084" y="1287142"/>
                  <a:pt x="481193" y="1287142"/>
                </a:cubicBezTo>
                <a:cubicBezTo>
                  <a:pt x="502302" y="1287142"/>
                  <a:pt x="519415" y="1270051"/>
                  <a:pt x="519415" y="1248969"/>
                </a:cubicBezTo>
                <a:cubicBezTo>
                  <a:pt x="519415" y="1227887"/>
                  <a:pt x="502302" y="1210796"/>
                  <a:pt x="481193" y="1210796"/>
                </a:cubicBezTo>
                <a:close/>
                <a:moveTo>
                  <a:pt x="124209" y="103179"/>
                </a:moveTo>
                <a:lnTo>
                  <a:pt x="124209" y="1173063"/>
                </a:lnTo>
                <a:lnTo>
                  <a:pt x="855062" y="1173063"/>
                </a:lnTo>
                <a:lnTo>
                  <a:pt x="855062" y="103179"/>
                </a:lnTo>
                <a:close/>
                <a:moveTo>
                  <a:pt x="50054" y="0"/>
                </a:moveTo>
                <a:lnTo>
                  <a:pt x="922805" y="0"/>
                </a:lnTo>
                <a:cubicBezTo>
                  <a:pt x="950449" y="0"/>
                  <a:pt x="972859" y="22410"/>
                  <a:pt x="972859" y="50054"/>
                </a:cubicBezTo>
                <a:lnTo>
                  <a:pt x="972859" y="1265098"/>
                </a:lnTo>
                <a:cubicBezTo>
                  <a:pt x="972859" y="1292742"/>
                  <a:pt x="950449" y="1315152"/>
                  <a:pt x="922805" y="1315152"/>
                </a:cubicBezTo>
                <a:lnTo>
                  <a:pt x="50054" y="1315152"/>
                </a:lnTo>
                <a:cubicBezTo>
                  <a:pt x="22410" y="1315152"/>
                  <a:pt x="0" y="1292742"/>
                  <a:pt x="0" y="1265098"/>
                </a:cubicBezTo>
                <a:lnTo>
                  <a:pt x="0" y="50054"/>
                </a:lnTo>
                <a:cubicBezTo>
                  <a:pt x="0" y="22410"/>
                  <a:pt x="22410" y="0"/>
                  <a:pt x="50054" y="0"/>
                </a:cubicBezTo>
                <a:close/>
              </a:path>
            </a:pathLst>
          </a:custGeom>
          <a:solidFill>
            <a:schemeClr val="bg1"/>
          </a:solidFill>
          <a:ln w="117475">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pic>
        <p:nvPicPr>
          <p:cNvPr id="54" name="Picture 5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405711" y="4846686"/>
            <a:ext cx="219814" cy="166508"/>
          </a:xfrm>
          <a:prstGeom prst="rect">
            <a:avLst/>
          </a:prstGeom>
        </p:spPr>
      </p:pic>
      <p:pic>
        <p:nvPicPr>
          <p:cNvPr id="56" name="Picture 55"/>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7894391" y="5000951"/>
            <a:ext cx="165148" cy="125100"/>
          </a:xfrm>
          <a:prstGeom prst="rect">
            <a:avLst/>
          </a:prstGeom>
        </p:spPr>
      </p:pic>
      <p:pic>
        <p:nvPicPr>
          <p:cNvPr id="51" name="Picture 2" descr="C:\Program Files\Microsoft Resource DVD Artwork\DVD_ART\BoxShots_Logos\Windows Vista Enterprise\Windows Vista Enterprise logo h w.png"/>
          <p:cNvPicPr>
            <a:picLocks noChangeAspect="1" noChangeArrowheads="1"/>
          </p:cNvPicPr>
          <p:nvPr/>
        </p:nvPicPr>
        <p:blipFill rotWithShape="1">
          <a:blip r:embed="rId12" cstate="email">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a:ext>
            </a:extLst>
          </a:blip>
          <a:srcRect/>
          <a:stretch/>
        </p:blipFill>
        <p:spPr bwMode="auto">
          <a:xfrm>
            <a:off x="1635016" y="4939523"/>
            <a:ext cx="201454" cy="257575"/>
          </a:xfrm>
          <a:prstGeom prst="rect">
            <a:avLst/>
          </a:prstGeom>
          <a:noFill/>
        </p:spPr>
      </p:pic>
      <p:pic>
        <p:nvPicPr>
          <p:cNvPr id="57" name="Picture 2" descr="C:\Program Files\Microsoft Resource DVD Artwork\DVD_ART\BoxShots_Logos\Windows Vista Enterprise\Windows Vista Enterprise logo h w.png"/>
          <p:cNvPicPr>
            <a:picLocks noChangeAspect="1" noChangeArrowheads="1"/>
          </p:cNvPicPr>
          <p:nvPr/>
        </p:nvPicPr>
        <p:blipFill rotWithShape="1">
          <a:blip r:embed="rId14" cstate="email">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a:ext>
            </a:extLst>
          </a:blip>
          <a:srcRect/>
          <a:stretch/>
        </p:blipFill>
        <p:spPr bwMode="auto">
          <a:xfrm>
            <a:off x="3947739" y="4987614"/>
            <a:ext cx="103378" cy="132177"/>
          </a:xfrm>
          <a:prstGeom prst="rect">
            <a:avLst/>
          </a:prstGeom>
          <a:noFill/>
        </p:spPr>
      </p:pic>
      <p:pic>
        <p:nvPicPr>
          <p:cNvPr id="58" name="Picture 2" descr="C:\Program Files\Microsoft Resource DVD Artwork\DVD_ART\BoxShots_Logos\Windows Vista Enterprise\Windows Vista Enterprise logo h w.png"/>
          <p:cNvPicPr>
            <a:picLocks noChangeAspect="1" noChangeArrowheads="1"/>
          </p:cNvPicPr>
          <p:nvPr/>
        </p:nvPicPr>
        <p:blipFill rotWithShape="1">
          <a:blip r:embed="rId16" cstate="email">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a:ext>
            </a:extLst>
          </a:blip>
          <a:srcRect/>
          <a:stretch/>
        </p:blipFill>
        <p:spPr bwMode="auto">
          <a:xfrm>
            <a:off x="5769468" y="5114647"/>
            <a:ext cx="125088" cy="159935"/>
          </a:xfrm>
          <a:prstGeom prst="rect">
            <a:avLst/>
          </a:prstGeom>
          <a:noFill/>
        </p:spPr>
      </p:pic>
    </p:spTree>
    <p:extLst>
      <p:ext uri="{BB962C8B-B14F-4D97-AF65-F5344CB8AC3E}">
        <p14:creationId xmlns:p14="http://schemas.microsoft.com/office/powerpoint/2010/main" val="125368142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down)">
                                      <p:cBhvr>
                                        <p:cTn id="7" dur="500"/>
                                        <p:tgtEl>
                                          <p:spTgt spid="116"/>
                                        </p:tgtEl>
                                      </p:cBhvr>
                                    </p:animEffect>
                                  </p:childTnLst>
                                </p:cTn>
                              </p:par>
                              <p:par>
                                <p:cTn id="8" presetID="22" presetClass="entr" presetSubtype="4"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nodeType="withEffect">
                                  <p:stCondLst>
                                    <p:cond delay="0"/>
                                  </p:stCondLst>
                                  <p:childTnLst>
                                    <p:set>
                                      <p:cBhvr>
                                        <p:cTn id="12" dur="1" fill="hold">
                                          <p:stCondLst>
                                            <p:cond delay="0"/>
                                          </p:stCondLst>
                                        </p:cTn>
                                        <p:tgtEl>
                                          <p:spTgt spid="115"/>
                                        </p:tgtEl>
                                        <p:attrNameLst>
                                          <p:attrName>style.visibility</p:attrName>
                                        </p:attrNameLst>
                                      </p:cBhvr>
                                      <p:to>
                                        <p:strVal val="visible"/>
                                      </p:to>
                                    </p:set>
                                    <p:animEffect transition="in" filter="wipe(down)">
                                      <p:cBhvr>
                                        <p:cTn id="13" dur="500"/>
                                        <p:tgtEl>
                                          <p:spTgt spid="115"/>
                                        </p:tgtEl>
                                      </p:cBhvr>
                                    </p:animEffect>
                                  </p:childTnLst>
                                </p:cTn>
                              </p:par>
                              <p:par>
                                <p:cTn id="14" presetID="22" presetClass="entr" presetSubtype="4" fill="hold" nodeType="withEffect">
                                  <p:stCondLst>
                                    <p:cond delay="0"/>
                                  </p:stCondLst>
                                  <p:childTnLst>
                                    <p:set>
                                      <p:cBhvr>
                                        <p:cTn id="15" dur="1" fill="hold">
                                          <p:stCondLst>
                                            <p:cond delay="0"/>
                                          </p:stCondLst>
                                        </p:cTn>
                                        <p:tgtEl>
                                          <p:spTgt spid="114"/>
                                        </p:tgtEl>
                                        <p:attrNameLst>
                                          <p:attrName>style.visibility</p:attrName>
                                        </p:attrNameLst>
                                      </p:cBhvr>
                                      <p:to>
                                        <p:strVal val="visible"/>
                                      </p:to>
                                    </p:set>
                                    <p:animEffect transition="in" filter="wipe(down)">
                                      <p:cBhvr>
                                        <p:cTn id="16" dur="500"/>
                                        <p:tgtEl>
                                          <p:spTgt spid="114"/>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down)">
                                      <p:cBhvr>
                                        <p:cTn id="20" dur="500"/>
                                        <p:tgtEl>
                                          <p:spTgt spid="28"/>
                                        </p:tgtEl>
                                      </p:cBhvr>
                                    </p:animEffect>
                                  </p:childTnLst>
                                </p:cTn>
                              </p:par>
                            </p:childTnLst>
                          </p:cTn>
                        </p:par>
                        <p:par>
                          <p:cTn id="21" fill="hold">
                            <p:stCondLst>
                              <p:cond delay="1000"/>
                            </p:stCondLst>
                            <p:childTnLst>
                              <p:par>
                                <p:cTn id="22" presetID="22" presetClass="entr" presetSubtype="1"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up)">
                                      <p:cBhvr>
                                        <p:cTn id="24" dur="500"/>
                                        <p:tgtEl>
                                          <p:spTgt spid="28"/>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childTnLst>
                          </p:cTn>
                        </p:par>
                        <p:par>
                          <p:cTn id="29" fill="hold">
                            <p:stCondLst>
                              <p:cond delay="2000"/>
                            </p:stCondLst>
                            <p:childTnLst>
                              <p:par>
                                <p:cTn id="30" presetID="10" presetClass="exit" presetSubtype="0" fill="hold" nodeType="afterEffect">
                                  <p:stCondLst>
                                    <p:cond delay="0"/>
                                  </p:stCondLst>
                                  <p:childTnLst>
                                    <p:animEffect transition="out" filter="fade">
                                      <p:cBhvr>
                                        <p:cTn id="31" dur="500"/>
                                        <p:tgtEl>
                                          <p:spTgt spid="28"/>
                                        </p:tgtEl>
                                      </p:cBhvr>
                                    </p:animEffect>
                                    <p:set>
                                      <p:cBhvr>
                                        <p:cTn id="32" dur="1" fill="hold">
                                          <p:stCondLst>
                                            <p:cond delay="499"/>
                                          </p:stCondLst>
                                        </p:cTn>
                                        <p:tgtEl>
                                          <p:spTgt spid="28"/>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nodeType="afterEffect">
                                  <p:stCondLst>
                                    <p:cond delay="250"/>
                                  </p:stCondLst>
                                  <p:childTnLst>
                                    <p:set>
                                      <p:cBhvr>
                                        <p:cTn id="35" dur="1" fill="hold">
                                          <p:stCondLst>
                                            <p:cond delay="0"/>
                                          </p:stCondLst>
                                        </p:cTn>
                                        <p:tgtEl>
                                          <p:spTgt spid="120"/>
                                        </p:tgtEl>
                                        <p:attrNameLst>
                                          <p:attrName>style.visibility</p:attrName>
                                        </p:attrNameLst>
                                      </p:cBhvr>
                                      <p:to>
                                        <p:strVal val="visible"/>
                                      </p:to>
                                    </p:set>
                                    <p:animEffect transition="in" filter="fade">
                                      <p:cBhvr>
                                        <p:cTn id="36" dur="500"/>
                                        <p:tgtEl>
                                          <p:spTgt spid="120"/>
                                        </p:tgtEl>
                                      </p:cBhvr>
                                    </p:animEffect>
                                  </p:childTnLst>
                                </p:cTn>
                              </p:par>
                            </p:childTnLst>
                          </p:cTn>
                        </p:par>
                        <p:par>
                          <p:cTn id="37" fill="hold">
                            <p:stCondLst>
                              <p:cond delay="3250"/>
                            </p:stCondLst>
                            <p:childTnLst>
                              <p:par>
                                <p:cTn id="38" presetID="10" presetClass="entr" presetSubtype="0" fill="hold" nodeType="afterEffect">
                                  <p:stCondLst>
                                    <p:cond delay="0"/>
                                  </p:stCondLst>
                                  <p:childTnLst>
                                    <p:set>
                                      <p:cBhvr>
                                        <p:cTn id="39" dur="1" fill="hold">
                                          <p:stCondLst>
                                            <p:cond delay="0"/>
                                          </p:stCondLst>
                                        </p:cTn>
                                        <p:tgtEl>
                                          <p:spTgt spid="131"/>
                                        </p:tgtEl>
                                        <p:attrNameLst>
                                          <p:attrName>style.visibility</p:attrName>
                                        </p:attrNameLst>
                                      </p:cBhvr>
                                      <p:to>
                                        <p:strVal val="visible"/>
                                      </p:to>
                                    </p:set>
                                    <p:animEffect transition="in" filter="fade">
                                      <p:cBhvr>
                                        <p:cTn id="40" dur="250"/>
                                        <p:tgtEl>
                                          <p:spTgt spid="131"/>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32"/>
                                        </p:tgtEl>
                                        <p:attrNameLst>
                                          <p:attrName>style.visibility</p:attrName>
                                        </p:attrNameLst>
                                      </p:cBhvr>
                                      <p:to>
                                        <p:strVal val="visible"/>
                                      </p:to>
                                    </p:set>
                                    <p:animEffect transition="in" filter="fade">
                                      <p:cBhvr>
                                        <p:cTn id="44" dur="250"/>
                                        <p:tgtEl>
                                          <p:spTgt spid="132"/>
                                        </p:tgtEl>
                                      </p:cBhvr>
                                    </p:animEffect>
                                  </p:childTnLst>
                                </p:cTn>
                              </p:par>
                            </p:childTnLst>
                          </p:cTn>
                        </p:par>
                        <p:par>
                          <p:cTn id="45" fill="hold">
                            <p:stCondLst>
                              <p:cond delay="3750"/>
                            </p:stCondLst>
                            <p:childTnLst>
                              <p:par>
                                <p:cTn id="46" presetID="10" presetClass="entr" presetSubtype="0" fill="hold" nodeType="after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250"/>
                                        <p:tgtEl>
                                          <p:spTgt spid="133"/>
                                        </p:tgtEl>
                                      </p:cBhvr>
                                    </p:animEffect>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138"/>
                                        </p:tgtEl>
                                        <p:attrNameLst>
                                          <p:attrName>style.visibility</p:attrName>
                                        </p:attrNameLst>
                                      </p:cBhvr>
                                      <p:to>
                                        <p:strVal val="visible"/>
                                      </p:to>
                                    </p:set>
                                    <p:animEffect transition="in" filter="fade">
                                      <p:cBhvr>
                                        <p:cTn id="52" dur="250"/>
                                        <p:tgtEl>
                                          <p:spTgt spid="138"/>
                                        </p:tgtEl>
                                      </p:cBhvr>
                                    </p:animEffect>
                                  </p:childTnLst>
                                </p:cTn>
                              </p:par>
                            </p:childTnLst>
                          </p:cTn>
                        </p:par>
                        <p:par>
                          <p:cTn id="53" fill="hold">
                            <p:stCondLst>
                              <p:cond delay="4250"/>
                            </p:stCondLst>
                            <p:childTnLst>
                              <p:par>
                                <p:cTn id="54" presetID="10" presetClass="entr" presetSubtype="0" fill="hold" nodeType="afterEffect">
                                  <p:stCondLst>
                                    <p:cond delay="0"/>
                                  </p:stCondLst>
                                  <p:childTnLst>
                                    <p:set>
                                      <p:cBhvr>
                                        <p:cTn id="55" dur="1" fill="hold">
                                          <p:stCondLst>
                                            <p:cond delay="0"/>
                                          </p:stCondLst>
                                        </p:cTn>
                                        <p:tgtEl>
                                          <p:spTgt spid="135"/>
                                        </p:tgtEl>
                                        <p:attrNameLst>
                                          <p:attrName>style.visibility</p:attrName>
                                        </p:attrNameLst>
                                      </p:cBhvr>
                                      <p:to>
                                        <p:strVal val="visible"/>
                                      </p:to>
                                    </p:set>
                                    <p:animEffect transition="in" filter="fade">
                                      <p:cBhvr>
                                        <p:cTn id="56" dur="250"/>
                                        <p:tgtEl>
                                          <p:spTgt spid="135"/>
                                        </p:tgtEl>
                                      </p:cBhvr>
                                    </p:animEffect>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139"/>
                                        </p:tgtEl>
                                        <p:attrNameLst>
                                          <p:attrName>style.visibility</p:attrName>
                                        </p:attrNameLst>
                                      </p:cBhvr>
                                      <p:to>
                                        <p:strVal val="visible"/>
                                      </p:to>
                                    </p:set>
                                    <p:animEffect transition="in" filter="fade">
                                      <p:cBhvr>
                                        <p:cTn id="60" dur="250"/>
                                        <p:tgtEl>
                                          <p:spTgt spid="139"/>
                                        </p:tgtEl>
                                      </p:cBhvr>
                                    </p:animEffect>
                                  </p:childTnLst>
                                </p:cTn>
                              </p:par>
                            </p:childTnLst>
                          </p:cTn>
                        </p:par>
                        <p:par>
                          <p:cTn id="61" fill="hold">
                            <p:stCondLst>
                              <p:cond delay="5250"/>
                            </p:stCondLst>
                            <p:childTnLst>
                              <p:par>
                                <p:cTn id="62" presetID="10" presetClass="entr" presetSubtype="0" fill="hold" nodeType="afterEffect">
                                  <p:stCondLst>
                                    <p:cond delay="0"/>
                                  </p:stCondLst>
                                  <p:childTnLst>
                                    <p:set>
                                      <p:cBhvr>
                                        <p:cTn id="63" dur="1" fill="hold">
                                          <p:stCondLst>
                                            <p:cond delay="0"/>
                                          </p:stCondLst>
                                        </p:cTn>
                                        <p:tgtEl>
                                          <p:spTgt spid="121"/>
                                        </p:tgtEl>
                                        <p:attrNameLst>
                                          <p:attrName>style.visibility</p:attrName>
                                        </p:attrNameLst>
                                      </p:cBhvr>
                                      <p:to>
                                        <p:strVal val="visible"/>
                                      </p:to>
                                    </p:set>
                                    <p:animEffect transition="in" filter="fade">
                                      <p:cBhvr>
                                        <p:cTn id="64" dur="500"/>
                                        <p:tgtEl>
                                          <p:spTgt spid="121"/>
                                        </p:tgtEl>
                                      </p:cBhvr>
                                    </p:animEffect>
                                  </p:childTnLst>
                                </p:cTn>
                              </p:par>
                            </p:childTnLst>
                          </p:cTn>
                        </p:par>
                        <p:par>
                          <p:cTn id="65" fill="hold">
                            <p:stCondLst>
                              <p:cond delay="5750"/>
                            </p:stCondLst>
                            <p:childTnLst>
                              <p:par>
                                <p:cTn id="66" presetID="42" presetClass="path" presetSubtype="0" accel="50000" decel="50000" fill="hold" nodeType="afterEffect">
                                  <p:stCondLst>
                                    <p:cond delay="0"/>
                                  </p:stCondLst>
                                  <p:childTnLst>
                                    <p:animMotion origin="layout" path="M 5.98291E-7 -7.77418E-7 L -0.21742 0.28274 " pathEditMode="relative" rAng="0" ptsTypes="AA">
                                      <p:cBhvr>
                                        <p:cTn id="67" dur="500" fill="hold"/>
                                        <p:tgtEl>
                                          <p:spTgt spid="121"/>
                                        </p:tgtEl>
                                        <p:attrNameLst>
                                          <p:attrName>ppt_x</p:attrName>
                                          <p:attrName>ppt_y</p:attrName>
                                        </p:attrNameLst>
                                      </p:cBhvr>
                                      <p:rCtr x="-10871" y="14137"/>
                                    </p:animMotion>
                                  </p:childTnLst>
                                </p:cTn>
                              </p:par>
                              <p:par>
                                <p:cTn id="68" presetID="6" presetClass="emph" presetSubtype="0" fill="hold" nodeType="withEffect">
                                  <p:stCondLst>
                                    <p:cond delay="0"/>
                                  </p:stCondLst>
                                  <p:childTnLst>
                                    <p:animScale>
                                      <p:cBhvr>
                                        <p:cTn id="69" dur="500" fill="hold"/>
                                        <p:tgtEl>
                                          <p:spTgt spid="121"/>
                                        </p:tgtEl>
                                      </p:cBhvr>
                                      <p:by x="50000" y="50000"/>
                                    </p:animScale>
                                  </p:childTnLst>
                                </p:cTn>
                              </p:par>
                              <p:par>
                                <p:cTn id="70" presetID="10" presetClass="entr" presetSubtype="0" fill="hold" nodeType="withEffect">
                                  <p:stCondLst>
                                    <p:cond delay="0"/>
                                  </p:stCondLst>
                                  <p:childTnLst>
                                    <p:set>
                                      <p:cBhvr>
                                        <p:cTn id="71" dur="1" fill="hold">
                                          <p:stCondLst>
                                            <p:cond delay="0"/>
                                          </p:stCondLst>
                                        </p:cTn>
                                        <p:tgtEl>
                                          <p:spTgt spid="122"/>
                                        </p:tgtEl>
                                        <p:attrNameLst>
                                          <p:attrName>style.visibility</p:attrName>
                                        </p:attrNameLst>
                                      </p:cBhvr>
                                      <p:to>
                                        <p:strVal val="visible"/>
                                      </p:to>
                                    </p:set>
                                    <p:animEffect transition="in" filter="fade">
                                      <p:cBhvr>
                                        <p:cTn id="72" dur="500"/>
                                        <p:tgtEl>
                                          <p:spTgt spid="122"/>
                                        </p:tgtEl>
                                      </p:cBhvr>
                                    </p:animEffect>
                                  </p:childTnLst>
                                </p:cTn>
                              </p:par>
                            </p:childTnLst>
                          </p:cTn>
                        </p:par>
                        <p:par>
                          <p:cTn id="73" fill="hold">
                            <p:stCondLst>
                              <p:cond delay="6250"/>
                            </p:stCondLst>
                            <p:childTnLst>
                              <p:par>
                                <p:cTn id="74" presetID="42" presetClass="path" presetSubtype="0" accel="50000" decel="50000" fill="hold" nodeType="afterEffect">
                                  <p:stCondLst>
                                    <p:cond delay="0"/>
                                  </p:stCondLst>
                                  <p:childTnLst>
                                    <p:animMotion origin="layout" path="M -4.01709E-6 4.44444E-6 L -0.21701 0.2824 " pathEditMode="relative" rAng="0" ptsTypes="AA">
                                      <p:cBhvr>
                                        <p:cTn id="75" dur="500" fill="hold"/>
                                        <p:tgtEl>
                                          <p:spTgt spid="122"/>
                                        </p:tgtEl>
                                        <p:attrNameLst>
                                          <p:attrName>ppt_x</p:attrName>
                                          <p:attrName>ppt_y</p:attrName>
                                        </p:attrNameLst>
                                      </p:cBhvr>
                                      <p:rCtr x="-10857" y="14120"/>
                                    </p:animMotion>
                                  </p:childTnLst>
                                </p:cTn>
                              </p:par>
                              <p:par>
                                <p:cTn id="76" presetID="6" presetClass="emph" presetSubtype="0" fill="hold" nodeType="withEffect">
                                  <p:stCondLst>
                                    <p:cond delay="0"/>
                                  </p:stCondLst>
                                  <p:childTnLst>
                                    <p:animScale>
                                      <p:cBhvr>
                                        <p:cTn id="77" dur="500" fill="hold"/>
                                        <p:tgtEl>
                                          <p:spTgt spid="122"/>
                                        </p:tgtEl>
                                      </p:cBhvr>
                                      <p:by x="50000" y="50000"/>
                                    </p:animScale>
                                  </p:childTnLst>
                                </p:cTn>
                              </p:par>
                              <p:par>
                                <p:cTn id="78" presetID="10" presetClass="entr" presetSubtype="0" fill="hold" nodeType="withEffect">
                                  <p:stCondLst>
                                    <p:cond delay="0"/>
                                  </p:stCondLst>
                                  <p:childTnLst>
                                    <p:set>
                                      <p:cBhvr>
                                        <p:cTn id="79" dur="1" fill="hold">
                                          <p:stCondLst>
                                            <p:cond delay="0"/>
                                          </p:stCondLst>
                                        </p:cTn>
                                        <p:tgtEl>
                                          <p:spTgt spid="123"/>
                                        </p:tgtEl>
                                        <p:attrNameLst>
                                          <p:attrName>style.visibility</p:attrName>
                                        </p:attrNameLst>
                                      </p:cBhvr>
                                      <p:to>
                                        <p:strVal val="visible"/>
                                      </p:to>
                                    </p:set>
                                    <p:animEffect transition="in" filter="fade">
                                      <p:cBhvr>
                                        <p:cTn id="80" dur="500"/>
                                        <p:tgtEl>
                                          <p:spTgt spid="123"/>
                                        </p:tgtEl>
                                      </p:cBhvr>
                                    </p:animEffect>
                                  </p:childTnLst>
                                </p:cTn>
                              </p:par>
                            </p:childTnLst>
                          </p:cTn>
                        </p:par>
                        <p:par>
                          <p:cTn id="81" fill="hold">
                            <p:stCondLst>
                              <p:cond delay="6750"/>
                            </p:stCondLst>
                            <p:childTnLst>
                              <p:par>
                                <p:cTn id="82" presetID="42" presetClass="path" presetSubtype="0" accel="50000" decel="50000" fill="hold" nodeType="afterEffect">
                                  <p:stCondLst>
                                    <p:cond delay="0"/>
                                  </p:stCondLst>
                                  <p:childTnLst>
                                    <p:animMotion origin="layout" path="M 1.66667E-6 4.44444E-6 L -0.21661 0.28263 " pathEditMode="relative" rAng="0" ptsTypes="AA">
                                      <p:cBhvr>
                                        <p:cTn id="83" dur="500" fill="hold"/>
                                        <p:tgtEl>
                                          <p:spTgt spid="123"/>
                                        </p:tgtEl>
                                        <p:attrNameLst>
                                          <p:attrName>ppt_x</p:attrName>
                                          <p:attrName>ppt_y</p:attrName>
                                        </p:attrNameLst>
                                      </p:cBhvr>
                                      <p:rCtr x="-10831" y="14120"/>
                                    </p:animMotion>
                                  </p:childTnLst>
                                </p:cTn>
                              </p:par>
                              <p:par>
                                <p:cTn id="84" presetID="6" presetClass="emph" presetSubtype="0" fill="hold" nodeType="withEffect">
                                  <p:stCondLst>
                                    <p:cond delay="0"/>
                                  </p:stCondLst>
                                  <p:childTnLst>
                                    <p:animScale>
                                      <p:cBhvr>
                                        <p:cTn id="85" dur="500" fill="hold"/>
                                        <p:tgtEl>
                                          <p:spTgt spid="123"/>
                                        </p:tgtEl>
                                      </p:cBhvr>
                                      <p:by x="50000" y="50000"/>
                                    </p:animScale>
                                  </p:childTnLst>
                                </p:cTn>
                              </p:par>
                              <p:par>
                                <p:cTn id="86" presetID="10" presetClass="entr" presetSubtype="0" fill="hold" nodeType="withEffect">
                                  <p:stCondLst>
                                    <p:cond delay="0"/>
                                  </p:stCondLst>
                                  <p:childTnLst>
                                    <p:set>
                                      <p:cBhvr>
                                        <p:cTn id="87" dur="1" fill="hold">
                                          <p:stCondLst>
                                            <p:cond delay="0"/>
                                          </p:stCondLst>
                                        </p:cTn>
                                        <p:tgtEl>
                                          <p:spTgt spid="126"/>
                                        </p:tgtEl>
                                        <p:attrNameLst>
                                          <p:attrName>style.visibility</p:attrName>
                                        </p:attrNameLst>
                                      </p:cBhvr>
                                      <p:to>
                                        <p:strVal val="visible"/>
                                      </p:to>
                                    </p:set>
                                    <p:animEffect transition="in" filter="fade">
                                      <p:cBhvr>
                                        <p:cTn id="88" dur="500"/>
                                        <p:tgtEl>
                                          <p:spTgt spid="126"/>
                                        </p:tgtEl>
                                      </p:cBhvr>
                                    </p:animEffect>
                                  </p:childTnLst>
                                </p:cTn>
                              </p:par>
                            </p:childTnLst>
                          </p:cTn>
                        </p:par>
                        <p:par>
                          <p:cTn id="89" fill="hold">
                            <p:stCondLst>
                              <p:cond delay="7250"/>
                            </p:stCondLst>
                            <p:childTnLst>
                              <p:par>
                                <p:cTn id="90" presetID="42" presetClass="path" presetSubtype="0" accel="50000" decel="50000" fill="hold" nodeType="afterEffect">
                                  <p:stCondLst>
                                    <p:cond delay="0"/>
                                  </p:stCondLst>
                                  <p:childTnLst>
                                    <p:animMotion origin="layout" path="M -4.05983E-6 4.07407E-6 L -0.07852 0.31111 " pathEditMode="relative" rAng="0" ptsTypes="AA">
                                      <p:cBhvr>
                                        <p:cTn id="91" dur="500" fill="hold"/>
                                        <p:tgtEl>
                                          <p:spTgt spid="126"/>
                                        </p:tgtEl>
                                        <p:attrNameLst>
                                          <p:attrName>ppt_x</p:attrName>
                                          <p:attrName>ppt_y</p:attrName>
                                        </p:attrNameLst>
                                      </p:cBhvr>
                                      <p:rCtr x="-3926" y="15556"/>
                                    </p:animMotion>
                                  </p:childTnLst>
                                </p:cTn>
                              </p:par>
                              <p:par>
                                <p:cTn id="92" presetID="6" presetClass="emph" presetSubtype="0" fill="hold" nodeType="withEffect">
                                  <p:stCondLst>
                                    <p:cond delay="0"/>
                                  </p:stCondLst>
                                  <p:childTnLst>
                                    <p:animScale>
                                      <p:cBhvr>
                                        <p:cTn id="93" dur="500" fill="hold"/>
                                        <p:tgtEl>
                                          <p:spTgt spid="126"/>
                                        </p:tgtEl>
                                      </p:cBhvr>
                                      <p:by x="50000" y="50000"/>
                                    </p:animScale>
                                  </p:childTnLst>
                                </p:cTn>
                              </p:par>
                              <p:par>
                                <p:cTn id="94" presetID="10" presetClass="entr" presetSubtype="0" fill="hold" nodeType="withEffect">
                                  <p:stCondLst>
                                    <p:cond delay="0"/>
                                  </p:stCondLst>
                                  <p:childTnLst>
                                    <p:set>
                                      <p:cBhvr>
                                        <p:cTn id="95" dur="1" fill="hold">
                                          <p:stCondLst>
                                            <p:cond delay="0"/>
                                          </p:stCondLst>
                                        </p:cTn>
                                        <p:tgtEl>
                                          <p:spTgt spid="127"/>
                                        </p:tgtEl>
                                        <p:attrNameLst>
                                          <p:attrName>style.visibility</p:attrName>
                                        </p:attrNameLst>
                                      </p:cBhvr>
                                      <p:to>
                                        <p:strVal val="visible"/>
                                      </p:to>
                                    </p:set>
                                    <p:animEffect transition="in" filter="fade">
                                      <p:cBhvr>
                                        <p:cTn id="96" dur="500"/>
                                        <p:tgtEl>
                                          <p:spTgt spid="127"/>
                                        </p:tgtEl>
                                      </p:cBhvr>
                                    </p:animEffect>
                                  </p:childTnLst>
                                </p:cTn>
                              </p:par>
                            </p:childTnLst>
                          </p:cTn>
                        </p:par>
                        <p:par>
                          <p:cTn id="97" fill="hold">
                            <p:stCondLst>
                              <p:cond delay="7750"/>
                            </p:stCondLst>
                            <p:childTnLst>
                              <p:par>
                                <p:cTn id="98" presetID="42" presetClass="path" presetSubtype="0" accel="50000" decel="50000" fill="hold" nodeType="afterEffect">
                                  <p:stCondLst>
                                    <p:cond delay="0"/>
                                  </p:stCondLst>
                                  <p:childTnLst>
                                    <p:animMotion origin="layout" path="M -3.58974E-6 4.07407E-6 L -0.07465 0.31157 " pathEditMode="relative" rAng="0" ptsTypes="AA">
                                      <p:cBhvr>
                                        <p:cTn id="99" dur="500" fill="hold"/>
                                        <p:tgtEl>
                                          <p:spTgt spid="127"/>
                                        </p:tgtEl>
                                        <p:attrNameLst>
                                          <p:attrName>ppt_x</p:attrName>
                                          <p:attrName>ppt_y</p:attrName>
                                        </p:attrNameLst>
                                      </p:cBhvr>
                                      <p:rCtr x="-3739" y="15579"/>
                                    </p:animMotion>
                                  </p:childTnLst>
                                </p:cTn>
                              </p:par>
                              <p:par>
                                <p:cTn id="100" presetID="6" presetClass="emph" presetSubtype="0" fill="hold" nodeType="withEffect">
                                  <p:stCondLst>
                                    <p:cond delay="0"/>
                                  </p:stCondLst>
                                  <p:childTnLst>
                                    <p:animScale>
                                      <p:cBhvr>
                                        <p:cTn id="101" dur="500" fill="hold"/>
                                        <p:tgtEl>
                                          <p:spTgt spid="127"/>
                                        </p:tgtEl>
                                      </p:cBhvr>
                                      <p:by x="50000" y="50000"/>
                                    </p:animScale>
                                  </p:childTnLst>
                                </p:cTn>
                              </p:par>
                              <p:par>
                                <p:cTn id="102" presetID="10" presetClass="entr" presetSubtype="0" fill="hold" nodeType="withEffect">
                                  <p:stCondLst>
                                    <p:cond delay="0"/>
                                  </p:stCondLst>
                                  <p:childTnLst>
                                    <p:set>
                                      <p:cBhvr>
                                        <p:cTn id="103" dur="1" fill="hold">
                                          <p:stCondLst>
                                            <p:cond delay="0"/>
                                          </p:stCondLst>
                                        </p:cTn>
                                        <p:tgtEl>
                                          <p:spTgt spid="128"/>
                                        </p:tgtEl>
                                        <p:attrNameLst>
                                          <p:attrName>style.visibility</p:attrName>
                                        </p:attrNameLst>
                                      </p:cBhvr>
                                      <p:to>
                                        <p:strVal val="visible"/>
                                      </p:to>
                                    </p:set>
                                    <p:animEffect transition="in" filter="fade">
                                      <p:cBhvr>
                                        <p:cTn id="104" dur="500"/>
                                        <p:tgtEl>
                                          <p:spTgt spid="128"/>
                                        </p:tgtEl>
                                      </p:cBhvr>
                                    </p:animEffect>
                                  </p:childTnLst>
                                </p:cTn>
                              </p:par>
                            </p:childTnLst>
                          </p:cTn>
                        </p:par>
                        <p:par>
                          <p:cTn id="105" fill="hold">
                            <p:stCondLst>
                              <p:cond delay="8250"/>
                            </p:stCondLst>
                            <p:childTnLst>
                              <p:par>
                                <p:cTn id="106" presetID="42" presetClass="path" presetSubtype="0" accel="50000" decel="50000" fill="hold" nodeType="afterEffect">
                                  <p:stCondLst>
                                    <p:cond delay="0"/>
                                  </p:stCondLst>
                                  <p:childTnLst>
                                    <p:animMotion origin="layout" path="M -1.19658E-6 4.07407E-6 L -0.07251 0.31111 " pathEditMode="relative" rAng="0" ptsTypes="AA">
                                      <p:cBhvr>
                                        <p:cTn id="107" dur="500" fill="hold"/>
                                        <p:tgtEl>
                                          <p:spTgt spid="128"/>
                                        </p:tgtEl>
                                        <p:attrNameLst>
                                          <p:attrName>ppt_x</p:attrName>
                                          <p:attrName>ppt_y</p:attrName>
                                        </p:attrNameLst>
                                      </p:cBhvr>
                                      <p:rCtr x="-3632" y="15556"/>
                                    </p:animMotion>
                                  </p:childTnLst>
                                </p:cTn>
                              </p:par>
                              <p:par>
                                <p:cTn id="108" presetID="6" presetClass="emph" presetSubtype="0" fill="hold" nodeType="withEffect">
                                  <p:stCondLst>
                                    <p:cond delay="0"/>
                                  </p:stCondLst>
                                  <p:childTnLst>
                                    <p:animScale>
                                      <p:cBhvr>
                                        <p:cTn id="109" dur="500" fill="hold"/>
                                        <p:tgtEl>
                                          <p:spTgt spid="128"/>
                                        </p:tgtEl>
                                      </p:cBhvr>
                                      <p:by x="50000" y="50000"/>
                                    </p:animScale>
                                  </p:childTnLst>
                                </p:cTn>
                              </p:par>
                              <p:par>
                                <p:cTn id="110" presetID="10" presetClass="entr" presetSubtype="0" fill="hold" nodeType="withEffect">
                                  <p:stCondLst>
                                    <p:cond delay="0"/>
                                  </p:stCondLst>
                                  <p:childTnLst>
                                    <p:set>
                                      <p:cBhvr>
                                        <p:cTn id="111" dur="1" fill="hold">
                                          <p:stCondLst>
                                            <p:cond delay="0"/>
                                          </p:stCondLst>
                                        </p:cTn>
                                        <p:tgtEl>
                                          <p:spTgt spid="129"/>
                                        </p:tgtEl>
                                        <p:attrNameLst>
                                          <p:attrName>style.visibility</p:attrName>
                                        </p:attrNameLst>
                                      </p:cBhvr>
                                      <p:to>
                                        <p:strVal val="visible"/>
                                      </p:to>
                                    </p:set>
                                    <p:animEffect transition="in" filter="fade">
                                      <p:cBhvr>
                                        <p:cTn id="112" dur="500"/>
                                        <p:tgtEl>
                                          <p:spTgt spid="129"/>
                                        </p:tgtEl>
                                      </p:cBhvr>
                                    </p:animEffect>
                                  </p:childTnLst>
                                </p:cTn>
                              </p:par>
                            </p:childTnLst>
                          </p:cTn>
                        </p:par>
                        <p:par>
                          <p:cTn id="113" fill="hold">
                            <p:stCondLst>
                              <p:cond delay="8750"/>
                            </p:stCondLst>
                            <p:childTnLst>
                              <p:par>
                                <p:cTn id="114" presetID="42" presetClass="path" presetSubtype="0" accel="50000" decel="50000" fill="hold" nodeType="afterEffect">
                                  <p:stCondLst>
                                    <p:cond delay="0"/>
                                  </p:stCondLst>
                                  <p:childTnLst>
                                    <p:animMotion origin="layout" path="M -4.05983E-6 1.48148E-6 L 0.07733 0.31412 " pathEditMode="relative" rAng="0" ptsTypes="AA">
                                      <p:cBhvr>
                                        <p:cTn id="115" dur="500" fill="hold"/>
                                        <p:tgtEl>
                                          <p:spTgt spid="129"/>
                                        </p:tgtEl>
                                        <p:attrNameLst>
                                          <p:attrName>ppt_x</p:attrName>
                                          <p:attrName>ppt_y</p:attrName>
                                        </p:attrNameLst>
                                      </p:cBhvr>
                                      <p:rCtr x="3860" y="15694"/>
                                    </p:animMotion>
                                  </p:childTnLst>
                                </p:cTn>
                              </p:par>
                              <p:par>
                                <p:cTn id="116" presetID="6" presetClass="emph" presetSubtype="0" fill="hold" nodeType="withEffect">
                                  <p:stCondLst>
                                    <p:cond delay="0"/>
                                  </p:stCondLst>
                                  <p:childTnLst>
                                    <p:animScale>
                                      <p:cBhvr>
                                        <p:cTn id="117" dur="500" fill="hold"/>
                                        <p:tgtEl>
                                          <p:spTgt spid="129"/>
                                        </p:tgtEl>
                                      </p:cBhvr>
                                      <p:by x="50000" y="50000"/>
                                    </p:animScale>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nodeType="clickEffect">
                                  <p:stCondLst>
                                    <p:cond delay="0"/>
                                  </p:stCondLst>
                                  <p:childTnLst>
                                    <p:set>
                                      <p:cBhvr>
                                        <p:cTn id="121" dur="1" fill="hold">
                                          <p:stCondLst>
                                            <p:cond delay="0"/>
                                          </p:stCondLst>
                                        </p:cTn>
                                        <p:tgtEl>
                                          <p:spTgt spid="136"/>
                                        </p:tgtEl>
                                        <p:attrNameLst>
                                          <p:attrName>style.visibility</p:attrName>
                                        </p:attrNameLst>
                                      </p:cBhvr>
                                      <p:to>
                                        <p:strVal val="visible"/>
                                      </p:to>
                                    </p:set>
                                    <p:animEffect transition="in" filter="fade">
                                      <p:cBhvr>
                                        <p:cTn id="122" dur="250"/>
                                        <p:tgtEl>
                                          <p:spTgt spid="136"/>
                                        </p:tgtEl>
                                      </p:cBhvr>
                                    </p:animEffect>
                                  </p:childTnLst>
                                </p:cTn>
                              </p:par>
                            </p:childTnLst>
                          </p:cTn>
                        </p:par>
                        <p:par>
                          <p:cTn id="123" fill="hold">
                            <p:stCondLst>
                              <p:cond delay="250"/>
                            </p:stCondLst>
                            <p:childTnLst>
                              <p:par>
                                <p:cTn id="124" presetID="10" presetClass="entr" presetSubtype="0" fill="hold" grpId="0" nodeType="afterEffect">
                                  <p:stCondLst>
                                    <p:cond delay="0"/>
                                  </p:stCondLst>
                                  <p:childTnLst>
                                    <p:set>
                                      <p:cBhvr>
                                        <p:cTn id="125" dur="1" fill="hold">
                                          <p:stCondLst>
                                            <p:cond delay="0"/>
                                          </p:stCondLst>
                                        </p:cTn>
                                        <p:tgtEl>
                                          <p:spTgt spid="137"/>
                                        </p:tgtEl>
                                        <p:attrNameLst>
                                          <p:attrName>style.visibility</p:attrName>
                                        </p:attrNameLst>
                                      </p:cBhvr>
                                      <p:to>
                                        <p:strVal val="visible"/>
                                      </p:to>
                                    </p:set>
                                    <p:animEffect transition="in" filter="fade">
                                      <p:cBhvr>
                                        <p:cTn id="126" dur="250"/>
                                        <p:tgtEl>
                                          <p:spTgt spid="137"/>
                                        </p:tgtEl>
                                      </p:cBhvr>
                                    </p:animEffect>
                                  </p:childTnLst>
                                </p:cTn>
                              </p:par>
                              <p:par>
                                <p:cTn id="127" presetID="10" presetClass="entr" presetSubtype="0" fill="hold" nodeType="withEffect">
                                  <p:stCondLst>
                                    <p:cond delay="0"/>
                                  </p:stCondLst>
                                  <p:childTnLst>
                                    <p:set>
                                      <p:cBhvr>
                                        <p:cTn id="128" dur="1" fill="hold">
                                          <p:stCondLst>
                                            <p:cond delay="0"/>
                                          </p:stCondLst>
                                        </p:cTn>
                                        <p:tgtEl>
                                          <p:spTgt spid="50"/>
                                        </p:tgtEl>
                                        <p:attrNameLst>
                                          <p:attrName>style.visibility</p:attrName>
                                        </p:attrNameLst>
                                      </p:cBhvr>
                                      <p:to>
                                        <p:strVal val="visible"/>
                                      </p:to>
                                    </p:set>
                                    <p:animEffect transition="in" filter="fade">
                                      <p:cBhvr>
                                        <p:cTn id="129" dur="500"/>
                                        <p:tgtEl>
                                          <p:spTgt spid="50"/>
                                        </p:tgtEl>
                                      </p:cBhvr>
                                    </p:animEffect>
                                  </p:childTnLst>
                                </p:cTn>
                              </p:par>
                            </p:childTnLst>
                          </p:cTn>
                        </p:par>
                        <p:par>
                          <p:cTn id="130" fill="hold">
                            <p:stCondLst>
                              <p:cond delay="750"/>
                            </p:stCondLst>
                            <p:childTnLst>
                              <p:par>
                                <p:cTn id="131" presetID="10" presetClass="entr" presetSubtype="0" fill="hold" nodeType="afterEffect">
                                  <p:stCondLst>
                                    <p:cond delay="0"/>
                                  </p:stCondLst>
                                  <p:childTnLst>
                                    <p:set>
                                      <p:cBhvr>
                                        <p:cTn id="132" dur="1" fill="hold">
                                          <p:stCondLst>
                                            <p:cond delay="0"/>
                                          </p:stCondLst>
                                        </p:cTn>
                                        <p:tgtEl>
                                          <p:spTgt spid="130"/>
                                        </p:tgtEl>
                                        <p:attrNameLst>
                                          <p:attrName>style.visibility</p:attrName>
                                        </p:attrNameLst>
                                      </p:cBhvr>
                                      <p:to>
                                        <p:strVal val="visible"/>
                                      </p:to>
                                    </p:set>
                                    <p:animEffect transition="in" filter="fade">
                                      <p:cBhvr>
                                        <p:cTn id="133" dur="500"/>
                                        <p:tgtEl>
                                          <p:spTgt spid="130"/>
                                        </p:tgtEl>
                                      </p:cBhvr>
                                    </p:animEffect>
                                  </p:childTnLst>
                                </p:cTn>
                              </p:par>
                            </p:childTnLst>
                          </p:cTn>
                        </p:par>
                        <p:par>
                          <p:cTn id="134" fill="hold">
                            <p:stCondLst>
                              <p:cond delay="1250"/>
                            </p:stCondLst>
                            <p:childTnLst>
                              <p:par>
                                <p:cTn id="135" presetID="10" presetClass="entr" presetSubtype="0" fill="hold" nodeType="afterEffect">
                                  <p:stCondLst>
                                    <p:cond delay="0"/>
                                  </p:stCondLst>
                                  <p:childTnLst>
                                    <p:set>
                                      <p:cBhvr>
                                        <p:cTn id="136" dur="1" fill="hold">
                                          <p:stCondLst>
                                            <p:cond delay="0"/>
                                          </p:stCondLst>
                                        </p:cTn>
                                        <p:tgtEl>
                                          <p:spTgt spid="54"/>
                                        </p:tgtEl>
                                        <p:attrNameLst>
                                          <p:attrName>style.visibility</p:attrName>
                                        </p:attrNameLst>
                                      </p:cBhvr>
                                      <p:to>
                                        <p:strVal val="visible"/>
                                      </p:to>
                                    </p:set>
                                    <p:animEffect transition="in" filter="fade">
                                      <p:cBhvr>
                                        <p:cTn id="137" dur="500"/>
                                        <p:tgtEl>
                                          <p:spTgt spid="54"/>
                                        </p:tgtEl>
                                      </p:cBhvr>
                                    </p:animEffect>
                                  </p:childTnLst>
                                </p:cTn>
                              </p:par>
                            </p:childTnLst>
                          </p:cTn>
                        </p:par>
                        <p:par>
                          <p:cTn id="138" fill="hold">
                            <p:stCondLst>
                              <p:cond delay="1750"/>
                            </p:stCondLst>
                            <p:childTnLst>
                              <p:par>
                                <p:cTn id="139" presetID="10" presetClass="entr" presetSubtype="0" fill="hold" nodeType="afterEffect">
                                  <p:stCondLst>
                                    <p:cond delay="0"/>
                                  </p:stCondLst>
                                  <p:childTnLst>
                                    <p:set>
                                      <p:cBhvr>
                                        <p:cTn id="140" dur="1" fill="hold">
                                          <p:stCondLst>
                                            <p:cond delay="0"/>
                                          </p:stCondLst>
                                        </p:cTn>
                                        <p:tgtEl>
                                          <p:spTgt spid="56"/>
                                        </p:tgtEl>
                                        <p:attrNameLst>
                                          <p:attrName>style.visibility</p:attrName>
                                        </p:attrNameLst>
                                      </p:cBhvr>
                                      <p:to>
                                        <p:strVal val="visible"/>
                                      </p:to>
                                    </p:set>
                                    <p:animEffect transition="in" filter="fade">
                                      <p:cBhvr>
                                        <p:cTn id="14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37" grpId="0"/>
      <p:bldP spid="138" grpId="0"/>
      <p:bldP spid="13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551571"/>
            <a:ext cx="7829640" cy="4145176"/>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AU"/>
          </a:p>
        </p:txBody>
      </p:sp>
      <p:sp>
        <p:nvSpPr>
          <p:cNvPr id="4" name="Rounded Rectangle 3"/>
          <p:cNvSpPr/>
          <p:nvPr/>
        </p:nvSpPr>
        <p:spPr bwMode="auto">
          <a:xfrm>
            <a:off x="378572" y="2965591"/>
            <a:ext cx="3652854" cy="2731156"/>
          </a:xfrm>
          <a:prstGeom prst="roundRect">
            <a:avLst>
              <a:gd name="adj" fmla="val 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134" tIns="45566" rIns="91134" bIns="45566" numCol="1" rtlCol="0" anchor="t" anchorCtr="0" compatLnSpc="1">
            <a:prstTxWarp prst="textNoShape">
              <a:avLst/>
            </a:prstTxWarp>
            <a:normAutofit/>
          </a:bodyPr>
          <a:lstStyle/>
          <a:p>
            <a:pPr algn="ctr" defTabSz="911025"/>
            <a:r>
              <a:rPr lang="en-US" b="1" dirty="0">
                <a:solidFill>
                  <a:schemeClr val="bg1"/>
                </a:solidFill>
              </a:rPr>
              <a:t>“Depth”</a:t>
            </a:r>
          </a:p>
          <a:p>
            <a:pPr algn="ctr" defTabSz="911025"/>
            <a:endParaRPr lang="en-US" sz="1200" dirty="0">
              <a:solidFill>
                <a:schemeClr val="bg1"/>
              </a:solidFill>
            </a:endParaRPr>
          </a:p>
          <a:p>
            <a:pPr marL="342900" indent="-342900">
              <a:lnSpc>
                <a:spcPct val="90000"/>
              </a:lnSpc>
              <a:spcBef>
                <a:spcPct val="20000"/>
              </a:spcBef>
              <a:buSzPct val="90000"/>
              <a:buFont typeface="Wingdings" pitchFamily="2" charset="2"/>
              <a:buChar char="Ø"/>
            </a:pPr>
            <a:r>
              <a:rPr lang="en-US" dirty="0">
                <a:solidFill>
                  <a:schemeClr val="bg1"/>
                </a:solidFill>
              </a:rPr>
              <a:t>Broad feature set</a:t>
            </a:r>
          </a:p>
          <a:p>
            <a:pPr marL="342900" indent="-342900">
              <a:lnSpc>
                <a:spcPct val="90000"/>
              </a:lnSpc>
              <a:spcBef>
                <a:spcPct val="20000"/>
              </a:spcBef>
              <a:buSzPct val="90000"/>
              <a:buFont typeface="Wingdings" pitchFamily="2" charset="2"/>
              <a:buChar char="Ø"/>
            </a:pPr>
            <a:r>
              <a:rPr lang="en-US" dirty="0">
                <a:solidFill>
                  <a:schemeClr val="bg1"/>
                </a:solidFill>
              </a:rPr>
              <a:t>Common administration model for mobile devices, desktops, and servers</a:t>
            </a:r>
          </a:p>
        </p:txBody>
      </p:sp>
      <p:sp>
        <p:nvSpPr>
          <p:cNvPr id="5" name="Rounded Rectangle 4"/>
          <p:cNvSpPr/>
          <p:nvPr/>
        </p:nvSpPr>
        <p:spPr bwMode="auto">
          <a:xfrm>
            <a:off x="4015593" y="2966478"/>
            <a:ext cx="3649502" cy="2730269"/>
          </a:xfrm>
          <a:prstGeom prst="roundRect">
            <a:avLst>
              <a:gd name="adj" fmla="val 0"/>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134" tIns="45566" rIns="91134" bIns="45566" numCol="1" rtlCol="0" anchor="t" anchorCtr="0" compatLnSpc="1">
            <a:prstTxWarp prst="textNoShape">
              <a:avLst/>
            </a:prstTxWarp>
            <a:normAutofit/>
          </a:bodyPr>
          <a:lstStyle/>
          <a:p>
            <a:pPr algn="ctr" defTabSz="911025"/>
            <a:r>
              <a:rPr lang="en-US" b="1" dirty="0">
                <a:solidFill>
                  <a:schemeClr val="bg1"/>
                </a:solidFill>
              </a:rPr>
              <a:t>“Light”</a:t>
            </a:r>
          </a:p>
          <a:p>
            <a:pPr algn="ctr" defTabSz="911025"/>
            <a:endParaRPr lang="en-US" sz="1200" dirty="0">
              <a:solidFill>
                <a:schemeClr val="bg1"/>
              </a:solidFill>
            </a:endParaRPr>
          </a:p>
          <a:p>
            <a:pPr marL="342900" indent="-342900">
              <a:lnSpc>
                <a:spcPct val="90000"/>
              </a:lnSpc>
              <a:spcBef>
                <a:spcPct val="20000"/>
              </a:spcBef>
              <a:buSzPct val="90000"/>
              <a:buFont typeface="Wingdings" pitchFamily="2" charset="2"/>
              <a:buChar char="Ø"/>
            </a:pPr>
            <a:r>
              <a:rPr lang="en-US" dirty="0">
                <a:solidFill>
                  <a:schemeClr val="bg1"/>
                </a:solidFill>
              </a:rPr>
              <a:t>Provides basic management for all Exchange ActiveSync (EAS) connected devices</a:t>
            </a:r>
          </a:p>
        </p:txBody>
      </p:sp>
      <p:pic>
        <p:nvPicPr>
          <p:cNvPr id="1027" name="Picture 3" descr="\\showsrus\images\Branding_Photography\FY09 Brand - Business - No Exp\MSB09_Charles_00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665096" y="1551571"/>
            <a:ext cx="4944178" cy="414517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r>
              <a:rPr lang="en-US" sz="4000" dirty="0" smtClean="0"/>
              <a:t>SCCM 2012 User Centric – Device Management</a:t>
            </a:r>
            <a:endParaRPr lang="en-US" sz="4000" dirty="0"/>
          </a:p>
        </p:txBody>
      </p:sp>
      <p:sp>
        <p:nvSpPr>
          <p:cNvPr id="3" name="Content Placeholder 2"/>
          <p:cNvSpPr>
            <a:spLocks noGrp="1"/>
          </p:cNvSpPr>
          <p:nvPr>
            <p:ph idx="1"/>
          </p:nvPr>
        </p:nvSpPr>
        <p:spPr>
          <a:xfrm>
            <a:off x="608092" y="1600202"/>
            <a:ext cx="6840979" cy="1468778"/>
          </a:xfrm>
        </p:spPr>
        <p:txBody>
          <a:bodyPr>
            <a:normAutofit/>
          </a:bodyPr>
          <a:lstStyle/>
          <a:p>
            <a:r>
              <a:rPr lang="en-AU" sz="2000" dirty="0"/>
              <a:t>Managing users means managing beyond desktops with “Single pane of glass” administration </a:t>
            </a:r>
          </a:p>
          <a:p>
            <a:r>
              <a:rPr lang="en-AU" sz="2000" dirty="0"/>
              <a:t>Reaching beyond Windows platforms</a:t>
            </a:r>
          </a:p>
          <a:p>
            <a:endParaRPr lang="en-AU" sz="2000" dirty="0"/>
          </a:p>
        </p:txBody>
      </p:sp>
      <p:pic>
        <p:nvPicPr>
          <p:cNvPr id="1026" name="Picture 2" descr="http://laughingsquid.com/wp-content/uploads/windows-phone-7-20101011-102704.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2781" b="96440" l="6400" r="93800">
                        <a14:foregroundMark x1="26000" y1="26140" x2="26000" y2="26140"/>
                        <a14:foregroundMark x1="30800" y1="28254" x2="30800" y2="28254"/>
                        <a14:foregroundMark x1="26000" y1="22692" x2="26000" y2="22692"/>
                        <a14:foregroundMark x1="30000" y1="40712" x2="30000" y2="40712"/>
                        <a14:foregroundMark x1="24000" y1="40156" x2="24000" y2="40156"/>
                        <a14:foregroundMark x1="26600" y1="39377" x2="26600" y2="39377"/>
                        <a14:foregroundMark x1="27000" y1="42269" x2="27000" y2="42269"/>
                        <a14:foregroundMark x1="51800" y1="40044" x2="51800" y2="40044"/>
                        <a14:foregroundMark x1="55600" y1="41935" x2="55600" y2="41935"/>
                        <a14:foregroundMark x1="31400" y1="39377" x2="31400" y2="39377"/>
                        <a14:foregroundMark x1="52200" y1="41824" x2="52200" y2="41824"/>
                        <a14:foregroundMark x1="87000" y1="86096" x2="87000" y2="86096"/>
                        <a14:foregroundMark x1="9200" y1="95551" x2="9200" y2="95551"/>
                        <a14:foregroundMark x1="90600" y1="95551" x2="90600" y2="95551"/>
                        <a14:foregroundMark x1="91400" y1="4783" x2="91400" y2="4783"/>
                        <a14:foregroundMark x1="8200" y1="4783" x2="8200" y2="4783"/>
                        <a14:foregroundMark x1="46800" y1="3337" x2="46800" y2="3337"/>
                        <a14:foregroundMark x1="8200" y1="44271" x2="8200" y2="44271"/>
                        <a14:foregroundMark x1="92600" y1="43938" x2="92600" y2="43938"/>
                        <a14:foregroundMark x1="25000" y1="94772" x2="25000" y2="94772"/>
                        <a14:foregroundMark x1="7600" y1="87430" x2="7600" y2="87430"/>
                        <a14:foregroundMark x1="91000" y1="64405" x2="91000" y2="64405"/>
                        <a14:foregroundMark x1="92000" y1="58621" x2="92000" y2="58621"/>
                        <a14:foregroundMark x1="92600" y1="72303" x2="92600" y2="72303"/>
                        <a14:foregroundMark x1="92200" y1="25250" x2="92200" y2="25250"/>
                        <a14:foregroundMark x1="92200" y1="14572" x2="92200" y2="14572"/>
                        <a14:foregroundMark x1="92000" y1="34260" x2="92000" y2="34260"/>
                        <a14:foregroundMark x1="74200" y1="3560" x2="74200" y2="3560"/>
                        <a14:foregroundMark x1="27800" y1="4561" x2="27800" y2="4561"/>
                        <a14:foregroundMark x1="7400" y1="15573" x2="7400" y2="15573"/>
                        <a14:foregroundMark x1="8000" y1="69855" x2="8000" y2="69855"/>
                        <a14:foregroundMark x1="37000" y1="92770" x2="37000" y2="92770"/>
                        <a14:foregroundMark x1="30800" y1="91435" x2="30800" y2="91435"/>
                        <a14:foregroundMark x1="67600" y1="93437" x2="67600" y2="93437"/>
                        <a14:foregroundMark x1="75600" y1="93215" x2="75600" y2="93215"/>
                        <a14:foregroundMark x1="14000" y1="4004" x2="21800" y2="3560"/>
                        <a14:foregroundMark x1="92000" y1="36374" x2="91600" y2="88988"/>
                        <a14:foregroundMark x1="8000" y1="13126" x2="8000" y2="86763"/>
                        <a14:foregroundMark x1="7600" y1="88988" x2="7600" y2="94994"/>
                        <a14:foregroundMark x1="12000" y1="95551" x2="90600" y2="95551"/>
                        <a14:foregroundMark x1="25600" y1="24249" x2="25600" y2="24249"/>
                        <a14:foregroundMark x1="28400" y1="28254" x2="28400" y2="28254"/>
                        <a14:foregroundMark x1="24400" y1="42158" x2="24400" y2="42158"/>
                        <a14:foregroundMark x1="30800" y1="42158" x2="30800" y2="42158"/>
                        <a14:foregroundMark x1="57000" y1="40601" x2="57000" y2="40601"/>
                        <a14:foregroundMark x1="54400" y1="40712" x2="54400" y2="40712"/>
                        <a14:foregroundMark x1="52400" y1="39377" x2="52400" y2="39377"/>
                        <a14:foregroundMark x1="57000" y1="42714" x2="57000" y2="42714"/>
                        <a14:foregroundMark x1="51000" y1="41046" x2="51000" y2="41046"/>
                        <a14:foregroundMark x1="49000" y1="40156" x2="49000" y2="40156"/>
                        <a14:foregroundMark x1="49600" y1="38598" x2="49600" y2="38598"/>
                      </a14:backgroundRemoval>
                    </a14:imgEffect>
                  </a14:imgLayer>
                </a14:imgProps>
              </a:ext>
              <a:ext uri="{28A0092B-C50C-407E-A947-70E740481C1C}">
                <a14:useLocalDpi xmlns:a14="http://schemas.microsoft.com/office/drawing/2010/main" val="0"/>
              </a:ext>
            </a:extLst>
          </a:blip>
          <a:srcRect/>
          <a:stretch>
            <a:fillRect/>
          </a:stretch>
        </p:blipFill>
        <p:spPr bwMode="auto">
          <a:xfrm>
            <a:off x="9133504" y="3068979"/>
            <a:ext cx="1483919" cy="26747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21354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30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300"/>
                            </p:stCondLst>
                            <p:childTnLst>
                              <p:par>
                                <p:cTn id="8" presetID="1" presetClass="entr" presetSubtype="0" fill="hold" grpId="0" nodeType="afterEffect">
                                  <p:stCondLst>
                                    <p:cond delay="30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600"/>
                            </p:stCondLst>
                            <p:childTnLst>
                              <p:par>
                                <p:cTn id="11" presetID="42" presetClass="entr" presetSubtype="0"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1000"/>
                                        <p:tgtEl>
                                          <p:spTgt spid="1026"/>
                                        </p:tgtEl>
                                      </p:cBhvr>
                                    </p:animEffect>
                                    <p:anim calcmode="lin" valueType="num">
                                      <p:cBhvr>
                                        <p:cTn id="14" dur="1000" fill="hold"/>
                                        <p:tgtEl>
                                          <p:spTgt spid="1026"/>
                                        </p:tgtEl>
                                        <p:attrNameLst>
                                          <p:attrName>ppt_x</p:attrName>
                                        </p:attrNameLst>
                                      </p:cBhvr>
                                      <p:tavLst>
                                        <p:tav tm="0">
                                          <p:val>
                                            <p:strVal val="#ppt_x"/>
                                          </p:val>
                                        </p:tav>
                                        <p:tav tm="100000">
                                          <p:val>
                                            <p:strVal val="#ppt_x"/>
                                          </p:val>
                                        </p:tav>
                                      </p:tavLst>
                                    </p:anim>
                                    <p:anim calcmode="lin" valueType="num">
                                      <p:cBhvr>
                                        <p:cTn id="15"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28F6CB6-376B-4822-816C-FE7F9E5510A1}" type="slidenum">
              <a:rPr lang="en-US" smtClean="0">
                <a:solidFill>
                  <a:srgbClr val="4F81BD">
                    <a:lumMod val="60000"/>
                    <a:lumOff val="40000"/>
                  </a:srgbClr>
                </a:solidFill>
              </a:rPr>
              <a:pPr/>
              <a:t>3</a:t>
            </a:fld>
            <a:endParaRPr lang="en-US" dirty="0">
              <a:solidFill>
                <a:srgbClr val="4F81BD">
                  <a:lumMod val="60000"/>
                  <a:lumOff val="40000"/>
                </a:srgbClr>
              </a:solidFill>
            </a:endParaRPr>
          </a:p>
        </p:txBody>
      </p:sp>
      <p:sp>
        <p:nvSpPr>
          <p:cNvPr id="3" name="Footer Placeholder 2"/>
          <p:cNvSpPr>
            <a:spLocks noGrp="1"/>
          </p:cNvSpPr>
          <p:nvPr>
            <p:ph type="ftr" sz="quarter" idx="12"/>
          </p:nvPr>
        </p:nvSpPr>
        <p:spPr/>
        <p:txBody>
          <a:bodyPr/>
          <a:lstStyle/>
          <a:p>
            <a:r>
              <a:rPr lang="en-US" dirty="0" smtClean="0">
                <a:solidFill>
                  <a:srgbClr val="4F81BD">
                    <a:lumMod val="60000"/>
                    <a:lumOff val="40000"/>
                  </a:srgbClr>
                </a:solidFill>
              </a:rPr>
              <a:t>Microsoft Confidential</a:t>
            </a:r>
            <a:endParaRPr lang="en-US" dirty="0">
              <a:solidFill>
                <a:srgbClr val="4F81BD">
                  <a:lumMod val="60000"/>
                  <a:lumOff val="40000"/>
                </a:srgbClr>
              </a:solidFill>
            </a:endParaRPr>
          </a:p>
        </p:txBody>
      </p:sp>
      <p:pic>
        <p:nvPicPr>
          <p:cNvPr id="6" name="Office - History of Productivity.wmv">
            <a:hlinkClick r:id="" action="ppaction://media"/>
          </p:cNvPr>
          <p:cNvPicPr>
            <a:picLocks noChangeAspect="1"/>
          </p:cNvPicPr>
          <p:nvPr>
            <a:videoFile r:link="rId2"/>
            <p:extLst>
              <p:ext uri="{DAA4B4D4-6D71-4841-9C94-3DE7FCFB9230}">
                <p14:media xmlns:p14="http://schemas.microsoft.com/office/powerpoint/2010/main" r:embed="rId1">
                  <p14:fade in="1500" out="2000"/>
                </p14:media>
              </p:ext>
            </p:extLst>
          </p:nvPr>
        </p:nvPicPr>
        <p:blipFill>
          <a:blip r:embed="rId5"/>
          <a:stretch>
            <a:fillRect/>
          </a:stretch>
        </p:blipFill>
        <p:spPr>
          <a:xfrm>
            <a:off x="0" y="85743"/>
            <a:ext cx="12161838" cy="6686551"/>
          </a:xfrm>
          <a:prstGeom prst="rect">
            <a:avLst/>
          </a:prstGeom>
        </p:spPr>
      </p:pic>
    </p:spTree>
    <p:extLst>
      <p:ext uri="{BB962C8B-B14F-4D97-AF65-F5344CB8AC3E}">
        <p14:creationId xmlns:p14="http://schemas.microsoft.com/office/powerpoint/2010/main" val="324438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393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Personalized Application </a:t>
            </a:r>
            <a:r>
              <a:rPr lang="en-US" dirty="0" smtClean="0"/>
              <a:t>Experience</a:t>
            </a:r>
            <a:endParaRPr lang="en-AU" dirty="0"/>
          </a:p>
        </p:txBody>
      </p:sp>
      <p:sp>
        <p:nvSpPr>
          <p:cNvPr id="4" name="Round Same Side Corner Rectangle 3"/>
          <p:cNvSpPr/>
          <p:nvPr/>
        </p:nvSpPr>
        <p:spPr>
          <a:xfrm rot="16200000">
            <a:off x="2598863" y="950123"/>
            <a:ext cx="2690545" cy="5776408"/>
          </a:xfrm>
          <a:prstGeom prst="round2SameRect">
            <a:avLst>
              <a:gd name="adj1" fmla="val 10059"/>
              <a:gd name="adj2" fmla="val 0"/>
            </a:avLst>
          </a:prstGeom>
          <a:gradFill flip="none" rotWithShape="1">
            <a:gsLst>
              <a:gs pos="0">
                <a:schemeClr val="tx2"/>
              </a:gs>
              <a:gs pos="100000">
                <a:schemeClr val="bg1">
                  <a:alpha val="0"/>
                </a:schemeClr>
              </a:gs>
            </a:gsLst>
            <a:lin ang="5400000" scaled="1"/>
            <a:tileRect/>
          </a:gradFill>
          <a:ln>
            <a:gradFill flip="none" rotWithShape="1">
              <a:gsLst>
                <a:gs pos="0">
                  <a:schemeClr val="accent1"/>
                </a:gs>
                <a:gs pos="100000">
                  <a:schemeClr val="accent1">
                    <a:tint val="23500"/>
                    <a:satMod val="160000"/>
                    <a:alpha val="0"/>
                  </a:schemeClr>
                </a:gs>
              </a:gsLst>
              <a:lin ang="5400000" scaled="1"/>
              <a:tileRect/>
            </a:gradFill>
          </a:ln>
        </p:spPr>
        <p:style>
          <a:lnRef idx="1">
            <a:schemeClr val="accent1"/>
          </a:lnRef>
          <a:fillRef idx="3">
            <a:schemeClr val="accent1"/>
          </a:fillRef>
          <a:effectRef idx="2">
            <a:schemeClr val="accent1"/>
          </a:effectRef>
          <a:fontRef idx="minor">
            <a:schemeClr val="lt1"/>
          </a:fontRef>
        </p:style>
        <p:txBody>
          <a:bodyPr lIns="91271" tIns="45632" rIns="91271" bIns="45632" rtlCol="0" anchor="ctr"/>
          <a:lstStyle/>
          <a:p>
            <a:pPr algn="ctr"/>
            <a:endParaRPr lang="en-US"/>
          </a:p>
        </p:txBody>
      </p:sp>
      <p:sp>
        <p:nvSpPr>
          <p:cNvPr id="5" name="TextBox 4"/>
          <p:cNvSpPr txBox="1"/>
          <p:nvPr/>
        </p:nvSpPr>
        <p:spPr>
          <a:xfrm>
            <a:off x="1382496" y="2639195"/>
            <a:ext cx="3108226" cy="1848845"/>
          </a:xfrm>
          <a:prstGeom prst="rect">
            <a:avLst/>
          </a:prstGeom>
          <a:noFill/>
        </p:spPr>
        <p:txBody>
          <a:bodyPr wrap="square" lIns="91271" tIns="45632" rIns="91271" bIns="45632" rtlCol="0">
            <a:spAutoFit/>
          </a:bodyPr>
          <a:lstStyle/>
          <a:p>
            <a:r>
              <a:rPr lang="en-US" dirty="0" smtClean="0">
                <a:solidFill>
                  <a:schemeClr val="bg1">
                    <a:alpha val="99000"/>
                  </a:schemeClr>
                </a:solidFill>
              </a:rPr>
              <a:t>System Center Configuration Manager 2012 examines: </a:t>
            </a:r>
          </a:p>
          <a:p>
            <a:pPr marL="456335" indent="-228164" defTabSz="456335">
              <a:spcBef>
                <a:spcPct val="20000"/>
              </a:spcBef>
              <a:buClr>
                <a:srgbClr val="FFFF00"/>
              </a:buClr>
              <a:buSzPct val="80000"/>
              <a:buFont typeface="Wingdings" charset="2"/>
              <a:buChar char="§"/>
            </a:pPr>
            <a:r>
              <a:rPr lang="en-US" sz="1600" dirty="0">
                <a:solidFill>
                  <a:srgbClr val="FFFFFF">
                    <a:alpha val="99000"/>
                  </a:srgbClr>
                </a:solidFill>
                <a:cs typeface="Arial"/>
              </a:rPr>
              <a:t>User identity</a:t>
            </a:r>
          </a:p>
          <a:p>
            <a:pPr marL="456335" indent="-228164" defTabSz="456335">
              <a:spcBef>
                <a:spcPct val="20000"/>
              </a:spcBef>
              <a:buClr>
                <a:srgbClr val="FFFF00"/>
              </a:buClr>
              <a:buSzPct val="80000"/>
              <a:buFont typeface="Wingdings" charset="2"/>
              <a:buChar char="§"/>
            </a:pPr>
            <a:r>
              <a:rPr lang="en-US" sz="1600" dirty="0">
                <a:solidFill>
                  <a:srgbClr val="FFFFFF">
                    <a:alpha val="99000"/>
                  </a:srgbClr>
                </a:solidFill>
                <a:cs typeface="Arial"/>
              </a:rPr>
              <a:t>Application dependencies</a:t>
            </a:r>
          </a:p>
          <a:p>
            <a:pPr marL="456335" indent="-228164" defTabSz="456335">
              <a:spcBef>
                <a:spcPct val="20000"/>
              </a:spcBef>
              <a:buClr>
                <a:srgbClr val="FFFF00"/>
              </a:buClr>
              <a:buSzPct val="80000"/>
              <a:buFont typeface="Wingdings" charset="2"/>
              <a:buChar char="§"/>
            </a:pPr>
            <a:r>
              <a:rPr lang="en-US" sz="1600" dirty="0">
                <a:solidFill>
                  <a:srgbClr val="FFFFFF">
                    <a:alpha val="99000"/>
                  </a:srgbClr>
                </a:solidFill>
                <a:cs typeface="Arial"/>
              </a:rPr>
              <a:t>Device type</a:t>
            </a:r>
          </a:p>
          <a:p>
            <a:pPr marL="456335" indent="-228164" defTabSz="456335">
              <a:spcBef>
                <a:spcPct val="20000"/>
              </a:spcBef>
              <a:buClr>
                <a:srgbClr val="FFFF00"/>
              </a:buClr>
              <a:buSzPct val="80000"/>
              <a:buFont typeface="Wingdings" charset="2"/>
              <a:buChar char="§"/>
            </a:pPr>
            <a:r>
              <a:rPr lang="en-US" sz="1600" dirty="0">
                <a:solidFill>
                  <a:srgbClr val="FFFFFF">
                    <a:alpha val="99000"/>
                  </a:srgbClr>
                </a:solidFill>
                <a:cs typeface="Arial"/>
              </a:rPr>
              <a:t>Network bandwidth</a:t>
            </a:r>
          </a:p>
        </p:txBody>
      </p:sp>
      <p:sp>
        <p:nvSpPr>
          <p:cNvPr id="6" name="Down Arrow 5"/>
          <p:cNvSpPr/>
          <p:nvPr/>
        </p:nvSpPr>
        <p:spPr bwMode="auto">
          <a:xfrm>
            <a:off x="8996073" y="2624267"/>
            <a:ext cx="1223683" cy="2470452"/>
          </a:xfrm>
          <a:prstGeom prst="downArrow">
            <a:avLst/>
          </a:prstGeom>
          <a:solidFill>
            <a:schemeClr val="tx1">
              <a:lumMod val="50000"/>
              <a:lumOff val="50000"/>
              <a:alpha val="19000"/>
            </a:schemeClr>
          </a:solidFill>
          <a:ln>
            <a:solidFill>
              <a:schemeClr val="tx1">
                <a:lumMod val="50000"/>
                <a:lumOff val="50000"/>
              </a:schemeClr>
            </a:solidFill>
            <a:headEnd type="none" w="med" len="med"/>
            <a:tailEnd type="none" w="med" len="med"/>
          </a:ln>
          <a:effectLst>
            <a:outerShdw blurRad="50800" dist="381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vert="horz" wrap="square" lIns="91267" tIns="45630" rIns="91267" bIns="45630" numCol="1" rtlCol="0" anchor="ctr" anchorCtr="0" compatLnSpc="1">
            <a:prstTxWarp prst="textNoShape">
              <a:avLst/>
            </a:prstTxWarp>
          </a:bodyPr>
          <a:lstStyle/>
          <a:p>
            <a:pPr algn="ctr" defTabSz="912365"/>
            <a:endParaRPr lang="en-US" sz="2400" dirty="0">
              <a:solidFill>
                <a:srgbClr val="FFFFFF"/>
              </a:solidFill>
              <a:effectLst>
                <a:outerShdw blurRad="38100" dist="38100" dir="2700000" algn="tl">
                  <a:srgbClr val="000000">
                    <a:alpha val="43137"/>
                  </a:srgbClr>
                </a:outerShdw>
              </a:effectLst>
              <a:latin typeface="Segoe" pitchFamily="34" charset="0"/>
            </a:endParaRPr>
          </a:p>
        </p:txBody>
      </p:sp>
      <p:sp>
        <p:nvSpPr>
          <p:cNvPr id="7" name="Down Arrow 6"/>
          <p:cNvSpPr/>
          <p:nvPr/>
        </p:nvSpPr>
        <p:spPr bwMode="auto">
          <a:xfrm>
            <a:off x="6459069" y="2682535"/>
            <a:ext cx="1223683" cy="2470452"/>
          </a:xfrm>
          <a:prstGeom prst="downArrow">
            <a:avLst/>
          </a:prstGeom>
          <a:solidFill>
            <a:schemeClr val="tx1">
              <a:lumMod val="50000"/>
              <a:lumOff val="50000"/>
              <a:alpha val="19000"/>
            </a:schemeClr>
          </a:solidFill>
          <a:ln>
            <a:solidFill>
              <a:schemeClr val="tx1">
                <a:lumMod val="50000"/>
                <a:lumOff val="50000"/>
              </a:schemeClr>
            </a:solidFill>
            <a:headEnd type="none" w="med" len="med"/>
            <a:tailEnd type="none" w="med" len="med"/>
          </a:ln>
          <a:effectLst>
            <a:outerShdw blurRad="50800" dist="381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vert="horz" wrap="square" lIns="91267" tIns="45630" rIns="91267" bIns="45630" numCol="1" rtlCol="0" anchor="ctr" anchorCtr="0" compatLnSpc="1">
            <a:prstTxWarp prst="textNoShape">
              <a:avLst/>
            </a:prstTxWarp>
          </a:bodyPr>
          <a:lstStyle/>
          <a:p>
            <a:pPr algn="ctr" defTabSz="912365"/>
            <a:endParaRPr lang="en-US" sz="2400" dirty="0">
              <a:solidFill>
                <a:srgbClr val="FFFFFF"/>
              </a:solidFill>
              <a:effectLst>
                <a:outerShdw blurRad="38100" dist="38100" dir="2700000" algn="tl">
                  <a:srgbClr val="000000">
                    <a:alpha val="43137"/>
                  </a:srgbClr>
                </a:outerShdw>
              </a:effectLst>
              <a:latin typeface="Segoe" pitchFamily="34" charset="0"/>
            </a:endParaRPr>
          </a:p>
        </p:txBody>
      </p:sp>
      <p:sp>
        <p:nvSpPr>
          <p:cNvPr id="8" name="Down Arrow 7"/>
          <p:cNvSpPr/>
          <p:nvPr/>
        </p:nvSpPr>
        <p:spPr bwMode="auto">
          <a:xfrm>
            <a:off x="7727571" y="2619783"/>
            <a:ext cx="1223683" cy="2470452"/>
          </a:xfrm>
          <a:prstGeom prst="downArrow">
            <a:avLst/>
          </a:prstGeom>
          <a:solidFill>
            <a:schemeClr val="tx1">
              <a:lumMod val="50000"/>
              <a:lumOff val="50000"/>
              <a:alpha val="19000"/>
            </a:schemeClr>
          </a:solidFill>
          <a:ln>
            <a:solidFill>
              <a:schemeClr val="tx1">
                <a:lumMod val="50000"/>
                <a:lumOff val="50000"/>
              </a:schemeClr>
            </a:solidFill>
            <a:headEnd type="none" w="med" len="med"/>
            <a:tailEnd type="none" w="med" len="med"/>
          </a:ln>
          <a:effectLst>
            <a:outerShdw blurRad="50800" dist="381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vert="horz" wrap="square" lIns="91267" tIns="45630" rIns="91267" bIns="45630" numCol="1" rtlCol="0" anchor="ctr" anchorCtr="0" compatLnSpc="1">
            <a:prstTxWarp prst="textNoShape">
              <a:avLst/>
            </a:prstTxWarp>
          </a:bodyPr>
          <a:lstStyle/>
          <a:p>
            <a:pPr algn="ctr" defTabSz="912365"/>
            <a:endParaRPr lang="en-US" sz="2400" dirty="0">
              <a:solidFill>
                <a:srgbClr val="FFFFFF"/>
              </a:solidFill>
              <a:effectLst>
                <a:outerShdw blurRad="38100" dist="38100" dir="2700000" algn="tl">
                  <a:srgbClr val="000000">
                    <a:alpha val="43137"/>
                  </a:srgbClr>
                </a:outerShdw>
              </a:effectLst>
              <a:latin typeface="Segoe" pitchFamily="34" charset="0"/>
            </a:endParaRPr>
          </a:p>
        </p:txBody>
      </p:sp>
      <p:sp>
        <p:nvSpPr>
          <p:cNvPr id="9" name="Down Arrow 8"/>
          <p:cNvSpPr/>
          <p:nvPr/>
        </p:nvSpPr>
        <p:spPr bwMode="auto">
          <a:xfrm>
            <a:off x="4988859" y="2678051"/>
            <a:ext cx="1223683" cy="2470452"/>
          </a:xfrm>
          <a:prstGeom prst="downArrow">
            <a:avLst/>
          </a:prstGeom>
          <a:solidFill>
            <a:schemeClr val="tx1">
              <a:lumMod val="50000"/>
              <a:lumOff val="50000"/>
              <a:alpha val="19000"/>
            </a:schemeClr>
          </a:solidFill>
          <a:ln>
            <a:solidFill>
              <a:schemeClr val="tx1">
                <a:lumMod val="50000"/>
                <a:lumOff val="50000"/>
              </a:schemeClr>
            </a:solidFill>
            <a:headEnd type="none" w="med" len="med"/>
            <a:tailEnd type="none" w="med" len="med"/>
          </a:ln>
          <a:effectLst>
            <a:outerShdw blurRad="50800" dist="381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vert="horz" wrap="square" lIns="91267" tIns="45630" rIns="91267" bIns="45630" numCol="1" rtlCol="0" anchor="ctr" anchorCtr="0" compatLnSpc="1">
            <a:prstTxWarp prst="textNoShape">
              <a:avLst/>
            </a:prstTxWarp>
          </a:bodyPr>
          <a:lstStyle/>
          <a:p>
            <a:pPr algn="ctr" defTabSz="912365"/>
            <a:endParaRPr lang="en-US" sz="2400" dirty="0">
              <a:solidFill>
                <a:srgbClr val="FFFFFF"/>
              </a:solidFill>
              <a:effectLst>
                <a:outerShdw blurRad="38100" dist="38100" dir="2700000" algn="tl">
                  <a:srgbClr val="000000">
                    <a:alpha val="43137"/>
                  </a:srgbClr>
                </a:outerShdw>
              </a:effectLst>
              <a:latin typeface="Segoe" pitchFamily="34" charset="0"/>
            </a:endParaRPr>
          </a:p>
        </p:txBody>
      </p:sp>
      <p:sp>
        <p:nvSpPr>
          <p:cNvPr id="10" name="TextBox 9"/>
          <p:cNvSpPr txBox="1"/>
          <p:nvPr/>
        </p:nvSpPr>
        <p:spPr>
          <a:xfrm rot="16200000">
            <a:off x="4733364" y="3446476"/>
            <a:ext cx="1721224" cy="338554"/>
          </a:xfrm>
          <a:prstGeom prst="rect">
            <a:avLst/>
          </a:prstGeom>
          <a:noFill/>
        </p:spPr>
        <p:txBody>
          <a:bodyPr wrap="square" lIns="91271" tIns="45632" rIns="91271" bIns="45632" rtlCol="0">
            <a:spAutoFit/>
          </a:bodyPr>
          <a:lstStyle/>
          <a:p>
            <a:r>
              <a:rPr lang="en-US" sz="1600" b="1" dirty="0">
                <a:solidFill>
                  <a:schemeClr val="bg1">
                    <a:alpha val="99000"/>
                  </a:schemeClr>
                </a:solidFill>
              </a:rPr>
              <a:t>Local Install</a:t>
            </a:r>
          </a:p>
        </p:txBody>
      </p:sp>
      <p:sp>
        <p:nvSpPr>
          <p:cNvPr id="11" name="TextBox 10"/>
          <p:cNvSpPr txBox="1"/>
          <p:nvPr/>
        </p:nvSpPr>
        <p:spPr>
          <a:xfrm rot="16200000">
            <a:off x="7216927" y="3505536"/>
            <a:ext cx="2222127" cy="338554"/>
          </a:xfrm>
          <a:prstGeom prst="rect">
            <a:avLst/>
          </a:prstGeom>
          <a:noFill/>
        </p:spPr>
        <p:txBody>
          <a:bodyPr wrap="square" lIns="91271" tIns="45632" rIns="91271" bIns="45632" rtlCol="0">
            <a:spAutoFit/>
          </a:bodyPr>
          <a:lstStyle/>
          <a:p>
            <a:r>
              <a:rPr lang="en-US" sz="1600" b="1" dirty="0">
                <a:solidFill>
                  <a:schemeClr val="bg1">
                    <a:alpha val="99000"/>
                  </a:schemeClr>
                </a:solidFill>
              </a:rPr>
              <a:t>Presentation Server</a:t>
            </a:r>
          </a:p>
        </p:txBody>
      </p:sp>
      <p:pic>
        <p:nvPicPr>
          <p:cNvPr id="12" name="Picture 4"/>
          <p:cNvPicPr>
            <a:picLocks noChangeAspect="1" noChangeArrowheads="1"/>
          </p:cNvPicPr>
          <p:nvPr>
            <p:custDataLst>
              <p:tags r:id="rId1"/>
            </p:custDataLst>
          </p:nvPr>
        </p:nvPicPr>
        <p:blipFill rotWithShape="1">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p:blipFill>
        <p:spPr bwMode="auto">
          <a:xfrm rot="16200000">
            <a:off x="8739223" y="3455376"/>
            <a:ext cx="1733475" cy="368498"/>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2"/>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a:xfrm rot="16200000">
            <a:off x="6235664" y="3396195"/>
            <a:ext cx="1650551" cy="457199"/>
          </a:xfrm>
          <a:prstGeom prst="rect">
            <a:avLst/>
          </a:prstGeom>
          <a:noFill/>
          <a:ln>
            <a:noFill/>
          </a:ln>
          <a:effectLst>
            <a:outerShdw blurRad="63500" sx="102000" sy="102000" algn="ctr" rotWithShape="0">
              <a:prstClr val="black">
                <a:alpha val="40000"/>
              </a:prstClr>
            </a:outerShdw>
          </a:effectLst>
        </p:spPr>
      </p:pic>
      <p:sp>
        <p:nvSpPr>
          <p:cNvPr id="14" name="TextBox 13"/>
          <p:cNvSpPr txBox="1"/>
          <p:nvPr/>
        </p:nvSpPr>
        <p:spPr>
          <a:xfrm>
            <a:off x="4972210" y="6177621"/>
            <a:ext cx="1272990" cy="261611"/>
          </a:xfrm>
          <a:prstGeom prst="rect">
            <a:avLst/>
          </a:prstGeom>
          <a:noFill/>
        </p:spPr>
        <p:txBody>
          <a:bodyPr wrap="square" lIns="91271" tIns="45632" rIns="91271" bIns="45632" rtlCol="0">
            <a:spAutoFit/>
          </a:bodyPr>
          <a:lstStyle/>
          <a:p>
            <a:r>
              <a:rPr lang="en-US" sz="1100" dirty="0">
                <a:solidFill>
                  <a:schemeClr val="bg1">
                    <a:alpha val="99000"/>
                  </a:schemeClr>
                </a:solidFill>
              </a:rPr>
              <a:t>Windows desktop</a:t>
            </a:r>
          </a:p>
        </p:txBody>
      </p:sp>
      <p:sp>
        <p:nvSpPr>
          <p:cNvPr id="15" name="TextBox 14"/>
          <p:cNvSpPr txBox="1"/>
          <p:nvPr/>
        </p:nvSpPr>
        <p:spPr>
          <a:xfrm>
            <a:off x="7881120" y="6177621"/>
            <a:ext cx="1086279" cy="261611"/>
          </a:xfrm>
          <a:prstGeom prst="rect">
            <a:avLst/>
          </a:prstGeom>
          <a:noFill/>
        </p:spPr>
        <p:txBody>
          <a:bodyPr wrap="square" lIns="91271" tIns="45632" rIns="91271" bIns="45632" rtlCol="0">
            <a:spAutoFit/>
          </a:bodyPr>
          <a:lstStyle/>
          <a:p>
            <a:r>
              <a:rPr lang="en-US" sz="1100" dirty="0">
                <a:solidFill>
                  <a:schemeClr val="bg1">
                    <a:alpha val="99000"/>
                  </a:schemeClr>
                </a:solidFill>
              </a:rPr>
              <a:t>Windows Slate</a:t>
            </a:r>
          </a:p>
        </p:txBody>
      </p:sp>
      <p:sp>
        <p:nvSpPr>
          <p:cNvPr id="16" name="TextBox 15"/>
          <p:cNvSpPr txBox="1"/>
          <p:nvPr/>
        </p:nvSpPr>
        <p:spPr>
          <a:xfrm>
            <a:off x="6453086" y="6177621"/>
            <a:ext cx="1412978" cy="261611"/>
          </a:xfrm>
          <a:prstGeom prst="rect">
            <a:avLst/>
          </a:prstGeom>
          <a:noFill/>
        </p:spPr>
        <p:txBody>
          <a:bodyPr wrap="square" lIns="91271" tIns="45632" rIns="91271" bIns="45632" rtlCol="0">
            <a:spAutoFit/>
          </a:bodyPr>
          <a:lstStyle/>
          <a:p>
            <a:r>
              <a:rPr lang="en-US" sz="1100" dirty="0">
                <a:solidFill>
                  <a:schemeClr val="bg1">
                    <a:alpha val="99000"/>
                  </a:schemeClr>
                </a:solidFill>
              </a:rPr>
              <a:t>Windows thin client</a:t>
            </a:r>
          </a:p>
        </p:txBody>
      </p:sp>
      <p:sp>
        <p:nvSpPr>
          <p:cNvPr id="17" name="TextBox 16"/>
          <p:cNvSpPr txBox="1"/>
          <p:nvPr/>
        </p:nvSpPr>
        <p:spPr>
          <a:xfrm>
            <a:off x="9368116" y="6177621"/>
            <a:ext cx="635855" cy="261611"/>
          </a:xfrm>
          <a:prstGeom prst="rect">
            <a:avLst/>
          </a:prstGeom>
          <a:noFill/>
        </p:spPr>
        <p:txBody>
          <a:bodyPr wrap="square" lIns="91271" tIns="45632" rIns="91271" bIns="45632" rtlCol="0">
            <a:spAutoFit/>
          </a:bodyPr>
          <a:lstStyle/>
          <a:p>
            <a:r>
              <a:rPr lang="en-US" sz="1100" dirty="0" err="1">
                <a:solidFill>
                  <a:schemeClr val="bg1">
                    <a:alpha val="99000"/>
                  </a:schemeClr>
                </a:solidFill>
              </a:rPr>
              <a:t>iPhone</a:t>
            </a:r>
            <a:endParaRPr lang="en-US" sz="1100" dirty="0">
              <a:solidFill>
                <a:schemeClr val="bg1">
                  <a:alpha val="99000"/>
                </a:schemeClr>
              </a:solidFill>
            </a:endParaRPr>
          </a:p>
        </p:txBody>
      </p:sp>
      <p:pic>
        <p:nvPicPr>
          <p:cNvPr id="18" name="Picture 4" descr="\\SERVER3\InternalBin\Resource DVD\DVD_ART36\Artwork_Imagery\Icons - Illustrations\_ WINDOWS VISTA ICONS\Tablet PC write take notes slate mobility.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897398" y="5214031"/>
            <a:ext cx="1015152" cy="101515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5" descr="\\server3\restrict\FTP_Root\Clients\White_Whale\8-20294_ChanelChambers\Art\MC900431576.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54279" y="4947637"/>
            <a:ext cx="1479396" cy="14892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descr="PDA.png"/>
          <p:cNvPicPr>
            <a:picLocks noChangeAspect="1"/>
          </p:cNvPicPr>
          <p:nvPr/>
        </p:nvPicPr>
        <p:blipFill>
          <a:blip r:embed="rId11"/>
          <a:stretch>
            <a:fillRect/>
          </a:stretch>
        </p:blipFill>
        <p:spPr>
          <a:xfrm flipH="1">
            <a:off x="8964112" y="5053595"/>
            <a:ext cx="1130299" cy="1130300"/>
          </a:xfrm>
          <a:prstGeom prst="rect">
            <a:avLst/>
          </a:prstGeom>
        </p:spPr>
      </p:pic>
      <p:pic>
        <p:nvPicPr>
          <p:cNvPr id="21" name="Picture 54" descr="G11026007092009"/>
          <p:cNvPicPr>
            <a:picLocks noChangeAspect="1" noChangeArrowheads="1"/>
          </p:cNvPicPr>
          <p:nvPr>
            <p:custDataLst>
              <p:tags r:id="rId2"/>
            </p:custDataLst>
          </p:nvPr>
        </p:nvPicPr>
        <p:blipFill>
          <a:blip r:embed="rId12" cstate="print"/>
          <a:srcRect/>
          <a:stretch>
            <a:fillRect/>
          </a:stretch>
        </p:blipFill>
        <p:spPr bwMode="auto">
          <a:xfrm>
            <a:off x="6619021" y="5129864"/>
            <a:ext cx="1080649" cy="1124805"/>
          </a:xfrm>
          <a:prstGeom prst="rect">
            <a:avLst/>
          </a:prstGeom>
          <a:noFill/>
          <a:ln w="9525">
            <a:noFill/>
            <a:miter lim="800000"/>
            <a:headEnd/>
            <a:tailEnd/>
          </a:ln>
        </p:spPr>
      </p:pic>
      <p:pic>
        <p:nvPicPr>
          <p:cNvPr id="22" name="Picture 21" descr="Server.png"/>
          <p:cNvPicPr>
            <a:picLocks noChangeAspect="1"/>
          </p:cNvPicPr>
          <p:nvPr/>
        </p:nvPicPr>
        <p:blipFill>
          <a:blip r:embed="rId13"/>
          <a:stretch>
            <a:fillRect/>
          </a:stretch>
        </p:blipFill>
        <p:spPr>
          <a:xfrm>
            <a:off x="7098599" y="1334667"/>
            <a:ext cx="1257300" cy="1257300"/>
          </a:xfrm>
          <a:prstGeom prst="rect">
            <a:avLst/>
          </a:prstGeom>
        </p:spPr>
      </p:pic>
      <p:pic>
        <p:nvPicPr>
          <p:cNvPr id="23" name="Picture 22" descr="Desktop.png"/>
          <p:cNvPicPr>
            <a:picLocks noChangeAspect="1"/>
          </p:cNvPicPr>
          <p:nvPr/>
        </p:nvPicPr>
        <p:blipFill>
          <a:blip r:embed="rId14"/>
          <a:stretch>
            <a:fillRect/>
          </a:stretch>
        </p:blipFill>
        <p:spPr>
          <a:xfrm>
            <a:off x="7844440" y="1318181"/>
            <a:ext cx="1128258" cy="1128259"/>
          </a:xfrm>
          <a:prstGeom prst="rect">
            <a:avLst/>
          </a:prstGeom>
        </p:spPr>
      </p:pic>
      <p:pic>
        <p:nvPicPr>
          <p:cNvPr id="24" name="Picture 23" descr="SysCnt-CM12_h_rgb_r.png"/>
          <p:cNvPicPr>
            <a:picLocks noChangeAspect="1"/>
          </p:cNvPicPr>
          <p:nvPr/>
        </p:nvPicPr>
        <p:blipFill>
          <a:blip r:embed="rId15"/>
          <a:stretch>
            <a:fillRect/>
          </a:stretch>
        </p:blipFill>
        <p:spPr>
          <a:xfrm>
            <a:off x="4869806" y="1691562"/>
            <a:ext cx="2366444" cy="543507"/>
          </a:xfrm>
          <a:prstGeom prst="rect">
            <a:avLst/>
          </a:prstGeom>
        </p:spPr>
      </p:pic>
      <p:sp>
        <p:nvSpPr>
          <p:cNvPr id="25" name="Title 1"/>
          <p:cNvSpPr txBox="1">
            <a:spLocks/>
          </p:cNvSpPr>
          <p:nvPr/>
        </p:nvSpPr>
        <p:spPr>
          <a:xfrm>
            <a:off x="538182" y="222799"/>
            <a:ext cx="11041221" cy="1143000"/>
          </a:xfrm>
          <a:prstGeom prst="rect">
            <a:avLst/>
          </a:prstGeom>
        </p:spPr>
        <p:txBody>
          <a:bodyPr lIns="91271" tIns="45632" rIns="91271" bIns="45632"/>
          <a:lstStyle>
            <a:lvl1pPr algn="l" defTabSz="1199543" rtl="0" eaLnBrk="1" latinLnBrk="0" hangingPunct="1">
              <a:spcBef>
                <a:spcPct val="0"/>
              </a:spcBef>
              <a:buNone/>
              <a:defRPr sz="4200" kern="1200">
                <a:solidFill>
                  <a:schemeClr val="bg1"/>
                </a:solidFill>
                <a:latin typeface="Segoe Light"/>
                <a:ea typeface="+mj-ea"/>
                <a:cs typeface="+mj-cs"/>
              </a:defRPr>
            </a:lvl1pPr>
          </a:lstStyle>
          <a:p>
            <a:endParaRPr lang="en-US" dirty="0"/>
          </a:p>
        </p:txBody>
      </p:sp>
      <p:pic>
        <p:nvPicPr>
          <p:cNvPr id="26" name="Picture 25" descr="ConfigMgr 2012 SoftCat.jpg"/>
          <p:cNvPicPr>
            <a:picLocks noChangeAspect="1"/>
          </p:cNvPicPr>
          <p:nvPr/>
        </p:nvPicPr>
        <p:blipFill>
          <a:blip r:embed="rId16"/>
          <a:stretch>
            <a:fillRect/>
          </a:stretch>
        </p:blipFill>
        <p:spPr>
          <a:xfrm>
            <a:off x="1382494" y="85449"/>
            <a:ext cx="9306937" cy="66231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00302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8942" b="8521"/>
          <a:stretch/>
        </p:blipFill>
        <p:spPr bwMode="auto">
          <a:xfrm>
            <a:off x="0" y="0"/>
            <a:ext cx="121618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0" y="304415"/>
            <a:ext cx="12161838" cy="6553588"/>
          </a:xfrm>
          <a:prstGeom prst="rect">
            <a:avLst/>
          </a:prstGeom>
          <a:gradFill flip="none" rotWithShape="1">
            <a:gsLst>
              <a:gs pos="15000">
                <a:schemeClr val="tx1">
                  <a:alpha val="55000"/>
                </a:schemeClr>
              </a:gs>
              <a:gs pos="56000">
                <a:schemeClr val="tx1">
                  <a:tint val="44500"/>
                  <a:satMod val="160000"/>
                  <a:alpha val="0"/>
                </a:schemeClr>
              </a:gs>
              <a:gs pos="100000">
                <a:schemeClr val="tx1">
                  <a:tint val="23500"/>
                  <a:satMod val="16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259" tIns="45626" rIns="91259" bIns="45626" rtlCol="0" anchor="ctr"/>
          <a:lstStyle/>
          <a:p>
            <a:pPr algn="ctr"/>
            <a:endParaRPr lang="en-US">
              <a:solidFill>
                <a:prstClr val="white"/>
              </a:solidFill>
            </a:endParaRPr>
          </a:p>
        </p:txBody>
      </p:sp>
      <p:sp>
        <p:nvSpPr>
          <p:cNvPr id="11" name="Rectangle 10"/>
          <p:cNvSpPr/>
          <p:nvPr/>
        </p:nvSpPr>
        <p:spPr>
          <a:xfrm>
            <a:off x="0" y="304415"/>
            <a:ext cx="12161838" cy="6553588"/>
          </a:xfrm>
          <a:prstGeom prst="rect">
            <a:avLst/>
          </a:prstGeom>
          <a:gradFill flip="none" rotWithShape="1">
            <a:gsLst>
              <a:gs pos="15000">
                <a:schemeClr val="tx1">
                  <a:alpha val="55000"/>
                </a:schemeClr>
              </a:gs>
              <a:gs pos="56000">
                <a:schemeClr val="tx1">
                  <a:tint val="44500"/>
                  <a:satMod val="160000"/>
                  <a:alpha val="0"/>
                </a:schemeClr>
              </a:gs>
              <a:gs pos="100000">
                <a:schemeClr val="tx1">
                  <a:tint val="23500"/>
                  <a:satMod val="16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259" tIns="45626" rIns="91259" bIns="45626" rtlCol="0" anchor="ctr"/>
          <a:lstStyle/>
          <a:p>
            <a:pPr algn="ctr"/>
            <a:endParaRPr lang="en-US">
              <a:solidFill>
                <a:prstClr val="white"/>
              </a:solidFill>
            </a:endParaRPr>
          </a:p>
        </p:txBody>
      </p:sp>
      <p:grpSp>
        <p:nvGrpSpPr>
          <p:cNvPr id="5" name="Group 4"/>
          <p:cNvGrpSpPr/>
          <p:nvPr/>
        </p:nvGrpSpPr>
        <p:grpSpPr>
          <a:xfrm>
            <a:off x="7092593" y="304415"/>
            <a:ext cx="4761332" cy="2289932"/>
            <a:chOff x="6041238" y="2647951"/>
            <a:chExt cx="6114366" cy="2289931"/>
          </a:xfrm>
        </p:grpSpPr>
        <p:sp>
          <p:nvSpPr>
            <p:cNvPr id="9" name="Rectangle 8"/>
            <p:cNvSpPr/>
            <p:nvPr/>
          </p:nvSpPr>
          <p:spPr>
            <a:xfrm>
              <a:off x="6041238" y="2647951"/>
              <a:ext cx="6114366" cy="2289931"/>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p:nvSpPr>
          <p:spPr>
            <a:xfrm>
              <a:off x="6313887" y="2748700"/>
              <a:ext cx="5702019" cy="2117502"/>
            </a:xfrm>
            <a:prstGeom prst="rect">
              <a:avLst/>
            </a:prstGeom>
            <a:noFill/>
          </p:spPr>
          <p:txBody>
            <a:bodyPr wrap="square" rtlCol="0">
              <a:spAutoFit/>
            </a:bodyPr>
            <a:lstStyle/>
            <a:p>
              <a:pPr>
                <a:lnSpc>
                  <a:spcPct val="90000"/>
                </a:lnSpc>
                <a:spcBef>
                  <a:spcPct val="0"/>
                </a:spcBef>
                <a:defRPr/>
              </a:pPr>
              <a:r>
                <a:rPr lang="en-US" sz="2400" dirty="0">
                  <a:solidFill>
                    <a:schemeClr val="bg1">
                      <a:lumMod val="85000"/>
                    </a:schemeClr>
                  </a:solidFill>
                  <a:latin typeface="Segoe UI Light" pitchFamily="34" charset="0"/>
                </a:rPr>
                <a:t>Blake is considering using a slate as one of his work machines.  </a:t>
              </a:r>
              <a:r>
                <a:rPr lang="en-US" sz="2400" spc="-100" dirty="0">
                  <a:ln w="3175">
                    <a:noFill/>
                  </a:ln>
                  <a:solidFill>
                    <a:schemeClr val="bg1"/>
                  </a:solidFill>
                  <a:latin typeface="Segoe UI Light" pitchFamily="34" charset="0"/>
                  <a:cs typeface="Arial" charset="0"/>
                </a:rPr>
                <a:t/>
              </a:r>
              <a:br>
                <a:rPr lang="en-US" sz="2400" spc="-100" dirty="0">
                  <a:ln w="3175">
                    <a:noFill/>
                  </a:ln>
                  <a:solidFill>
                    <a:schemeClr val="bg1"/>
                  </a:solidFill>
                  <a:latin typeface="Segoe UI Light" pitchFamily="34" charset="0"/>
                  <a:cs typeface="Arial" charset="0"/>
                </a:rPr>
              </a:br>
              <a:r>
                <a:rPr lang="en-US" sz="2400" b="1" dirty="0">
                  <a:solidFill>
                    <a:schemeClr val="bg1"/>
                  </a:solidFill>
                  <a:latin typeface="Segoe UI Light" pitchFamily="34" charset="0"/>
                </a:rPr>
                <a:t>How can he easily get up and running on this new device with all the personal things he’s used to from his main PC?</a:t>
              </a:r>
            </a:p>
          </p:txBody>
        </p:sp>
      </p:grpSp>
      <p:sp>
        <p:nvSpPr>
          <p:cNvPr id="8" name="Rectangle 7"/>
          <p:cNvSpPr/>
          <p:nvPr/>
        </p:nvSpPr>
        <p:spPr>
          <a:xfrm>
            <a:off x="363967" y="4791076"/>
            <a:ext cx="5716954" cy="1839720"/>
          </a:xfrm>
          <a:prstGeom prst="rect">
            <a:avLst/>
          </a:prstGeom>
          <a:solidFill>
            <a:srgbClr val="000000">
              <a:alpha val="18824"/>
            </a:srgb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10" name="TextBox 9"/>
          <p:cNvSpPr txBox="1"/>
          <p:nvPr/>
        </p:nvSpPr>
        <p:spPr>
          <a:xfrm>
            <a:off x="402965" y="4933971"/>
            <a:ext cx="5677973" cy="1698927"/>
          </a:xfrm>
          <a:prstGeom prst="rect">
            <a:avLst/>
          </a:prstGeom>
          <a:noFill/>
        </p:spPr>
        <p:txBody>
          <a:bodyPr wrap="square" lIns="91271" tIns="45632" rIns="91271" bIns="45632" rtlCol="0">
            <a:spAutoFit/>
          </a:bodyPr>
          <a:lstStyle/>
          <a:p>
            <a:pPr>
              <a:lnSpc>
                <a:spcPct val="90000"/>
              </a:lnSpc>
              <a:spcBef>
                <a:spcPct val="0"/>
              </a:spcBef>
              <a:defRPr/>
            </a:pPr>
            <a:r>
              <a:rPr lang="en-US" sz="3200" b="1" dirty="0">
                <a:solidFill>
                  <a:schemeClr val="bg1"/>
                </a:solidFill>
                <a:latin typeface="Segoe" pitchFamily="34" charset="0"/>
              </a:rPr>
              <a:t>Blake</a:t>
            </a:r>
          </a:p>
          <a:p>
            <a:pPr>
              <a:lnSpc>
                <a:spcPct val="90000"/>
              </a:lnSpc>
              <a:spcBef>
                <a:spcPct val="0"/>
              </a:spcBef>
              <a:defRPr/>
            </a:pPr>
            <a:r>
              <a:rPr lang="en-US" sz="2400" dirty="0">
                <a:solidFill>
                  <a:schemeClr val="bg1"/>
                </a:solidFill>
                <a:latin typeface="Segoe UI Light" pitchFamily="34" charset="0"/>
              </a:rPr>
              <a:t>Global Business Development Manager</a:t>
            </a:r>
          </a:p>
          <a:p>
            <a:pPr>
              <a:lnSpc>
                <a:spcPct val="90000"/>
              </a:lnSpc>
              <a:spcBef>
                <a:spcPct val="0"/>
              </a:spcBef>
              <a:defRPr/>
            </a:pPr>
            <a:r>
              <a:rPr lang="en-US" sz="2400" dirty="0" err="1">
                <a:solidFill>
                  <a:schemeClr val="bg1"/>
                </a:solidFill>
                <a:latin typeface="Segoe UI Light" pitchFamily="34" charset="0"/>
              </a:rPr>
              <a:t>Fabrikam</a:t>
            </a:r>
            <a:r>
              <a:rPr lang="en-US" sz="2400" dirty="0">
                <a:solidFill>
                  <a:schemeClr val="bg1"/>
                </a:solidFill>
                <a:latin typeface="Segoe UI Light" pitchFamily="34" charset="0"/>
              </a:rPr>
              <a:t> Merchandise</a:t>
            </a:r>
          </a:p>
          <a:p>
            <a:pPr>
              <a:lnSpc>
                <a:spcPct val="90000"/>
              </a:lnSpc>
              <a:spcBef>
                <a:spcPct val="0"/>
              </a:spcBef>
              <a:defRPr/>
            </a:pPr>
            <a:endParaRPr lang="en-US" sz="1200" dirty="0">
              <a:solidFill>
                <a:schemeClr val="bg1"/>
              </a:solidFill>
              <a:latin typeface="Segoe UI Light" pitchFamily="34" charset="0"/>
            </a:endParaRPr>
          </a:p>
          <a:p>
            <a:pPr>
              <a:lnSpc>
                <a:spcPct val="90000"/>
              </a:lnSpc>
              <a:spcBef>
                <a:spcPct val="0"/>
              </a:spcBef>
              <a:defRPr/>
            </a:pPr>
            <a:r>
              <a:rPr lang="en-US" sz="2400" dirty="0">
                <a:solidFill>
                  <a:schemeClr val="bg1"/>
                </a:solidFill>
                <a:latin typeface="Segoe UI Light" pitchFamily="34" charset="0"/>
              </a:rPr>
              <a:t>Self-proclaimed gadget geek.</a:t>
            </a:r>
          </a:p>
        </p:txBody>
      </p:sp>
    </p:spTree>
    <p:extLst>
      <p:ext uri="{BB962C8B-B14F-4D97-AF65-F5344CB8AC3E}">
        <p14:creationId xmlns:p14="http://schemas.microsoft.com/office/powerpoint/2010/main" val="3802807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9322275" y="0"/>
            <a:ext cx="2862115"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8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13226" y="2804779"/>
            <a:ext cx="439626" cy="333016"/>
          </a:xfrm>
          <a:prstGeom prst="rect">
            <a:avLst/>
          </a:prstGeom>
        </p:spPr>
      </p:pic>
      <p:pic>
        <p:nvPicPr>
          <p:cNvPr id="98" name="Picture 97"/>
          <p:cNvPicPr>
            <a:picLocks noChangeAspect="1"/>
          </p:cNvPicPr>
          <p:nvPr/>
        </p:nvPicPr>
        <p:blipFill rotWithShape="1">
          <a:blip r:embed="rId5" cstate="email">
            <a:extLst>
              <a:ext uri="{28A0092B-C50C-407E-A947-70E740481C1C}">
                <a14:useLocalDpi xmlns:a14="http://schemas.microsoft.com/office/drawing/2010/main"/>
              </a:ext>
            </a:extLst>
          </a:blip>
          <a:srcRect l="67536"/>
          <a:stretch/>
        </p:blipFill>
        <p:spPr>
          <a:xfrm>
            <a:off x="4230332" y="2408292"/>
            <a:ext cx="499455" cy="767579"/>
          </a:xfrm>
          <a:prstGeom prst="rect">
            <a:avLst/>
          </a:prstGeom>
        </p:spPr>
      </p:pic>
      <p:sp>
        <p:nvSpPr>
          <p:cNvPr id="2" name="Rectangle 1"/>
          <p:cNvSpPr/>
          <p:nvPr/>
        </p:nvSpPr>
        <p:spPr>
          <a:xfrm>
            <a:off x="9322275" y="1743760"/>
            <a:ext cx="2862115" cy="5117097"/>
          </a:xfrm>
          <a:prstGeom prst="rect">
            <a:avLst/>
          </a:prstGeom>
          <a:gradFill>
            <a:gsLst>
              <a:gs pos="0">
                <a:schemeClr val="tx1">
                  <a:alpha val="0"/>
                </a:schemeClr>
              </a:gs>
              <a:gs pos="49000">
                <a:schemeClr val="tx1">
                  <a:alpha val="6600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15" name="Title 4"/>
          <p:cNvSpPr>
            <a:spLocks noGrp="1"/>
          </p:cNvSpPr>
          <p:nvPr>
            <p:ph type="title"/>
          </p:nvPr>
        </p:nvSpPr>
        <p:spPr/>
        <p:txBody>
          <a:bodyPr>
            <a:normAutofit/>
          </a:bodyPr>
          <a:lstStyle/>
          <a:p>
            <a:pPr lvl="0"/>
            <a:r>
              <a:rPr lang="en-US" sz="4800" dirty="0"/>
              <a:t>Personalized Windows devices</a:t>
            </a:r>
            <a:endParaRPr lang="en-US" sz="4500" dirty="0">
              <a:latin typeface="Segoe UI Light" pitchFamily="34" charset="0"/>
            </a:endParaRPr>
          </a:p>
        </p:txBody>
      </p:sp>
      <p:sp>
        <p:nvSpPr>
          <p:cNvPr id="22" name="Title 4"/>
          <p:cNvSpPr txBox="1">
            <a:spLocks/>
          </p:cNvSpPr>
          <p:nvPr/>
        </p:nvSpPr>
        <p:spPr bwMode="auto">
          <a:xfrm>
            <a:off x="9199340" y="3429000"/>
            <a:ext cx="2758521" cy="5262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lang="en-US" sz="1900" b="1" spc="0" dirty="0">
                <a:solidFill>
                  <a:prstClr val="white"/>
                </a:solidFill>
                <a:effectLst>
                  <a:outerShdw blurRad="38100" dist="38100" dir="2700000" algn="tl">
                    <a:srgbClr val="000000">
                      <a:alpha val="43137"/>
                    </a:srgbClr>
                  </a:outerShdw>
                </a:effectLst>
                <a:latin typeface="Segoe UI Light" pitchFamily="34" charset="0"/>
              </a:rPr>
              <a:t>PERSONALIZED EXPERIENCE</a:t>
            </a:r>
          </a:p>
        </p:txBody>
      </p:sp>
      <p:sp>
        <p:nvSpPr>
          <p:cNvPr id="37" name="Rectangle 36"/>
          <p:cNvSpPr/>
          <p:nvPr/>
        </p:nvSpPr>
        <p:spPr>
          <a:xfrm>
            <a:off x="9419161" y="4280071"/>
            <a:ext cx="2820637" cy="2262624"/>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Benefits</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Personalized, consistent, online &amp; offline experience </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Apps and  data follow users</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Great touch, pen, and handwriting</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Centralized management of apps and data (IT)</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Local Data is protected (IT) </a:t>
            </a:r>
          </a:p>
        </p:txBody>
      </p:sp>
      <p:cxnSp>
        <p:nvCxnSpPr>
          <p:cNvPr id="5" name="Straight Connector 4"/>
          <p:cNvCxnSpPr/>
          <p:nvPr/>
        </p:nvCxnSpPr>
        <p:spPr>
          <a:xfrm>
            <a:off x="9846474" y="3981559"/>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pic>
        <p:nvPicPr>
          <p:cNvPr id="1031" name="Picture 7" descr="C:\Users\v-junyo.REDMOND\Downloads\picasion.com_47562b368667ae2cdfc03232e83d1978.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19693966">
            <a:off x="2771700" y="4229524"/>
            <a:ext cx="2420367" cy="5915"/>
          </a:xfrm>
          <a:prstGeom prst="rect">
            <a:avLst/>
          </a:prstGeom>
          <a:noFill/>
          <a:extLst>
            <a:ext uri="{909E8E84-426E-40DD-AFC4-6F175D3DCCD1}">
              <a14:hiddenFill xmlns:a14="http://schemas.microsoft.com/office/drawing/2010/main">
                <a:solidFill>
                  <a:srgbClr val="FFFFFF"/>
                </a:solidFill>
              </a14:hiddenFill>
            </a:ext>
          </a:extLst>
        </p:spPr>
      </p:pic>
      <p:sp>
        <p:nvSpPr>
          <p:cNvPr id="191" name="Rectangle 190"/>
          <p:cNvSpPr/>
          <p:nvPr/>
        </p:nvSpPr>
        <p:spPr>
          <a:xfrm>
            <a:off x="680319" y="1302882"/>
            <a:ext cx="8352928" cy="618441"/>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dirty="0">
                <a:ln w="12700">
                  <a:noFill/>
                  <a:prstDash val="solid"/>
                </a:ln>
                <a:solidFill>
                  <a:prstClr val="white"/>
                </a:solidFill>
                <a:latin typeface="Segoe UI Light" pitchFamily="34" charset="0"/>
              </a:rPr>
              <a:t>Have your personalized corporate PC on any corporate PC device with your settings, data, and apps the moment you log-in. </a:t>
            </a:r>
          </a:p>
        </p:txBody>
      </p:sp>
      <p:pic>
        <p:nvPicPr>
          <p:cNvPr id="173" name="Picture 172"/>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290095" y="2701663"/>
            <a:ext cx="268499" cy="330683"/>
          </a:xfrm>
          <a:prstGeom prst="rect">
            <a:avLst/>
          </a:prstGeom>
          <a:solidFill>
            <a:schemeClr val="accent1"/>
          </a:solidFill>
        </p:spPr>
      </p:pic>
      <p:sp>
        <p:nvSpPr>
          <p:cNvPr id="74" name="TextBox 73"/>
          <p:cNvSpPr txBox="1"/>
          <p:nvPr/>
        </p:nvSpPr>
        <p:spPr>
          <a:xfrm>
            <a:off x="3805349" y="3157776"/>
            <a:ext cx="1469750" cy="492419"/>
          </a:xfrm>
          <a:prstGeom prst="rect">
            <a:avLst/>
          </a:prstGeom>
          <a:noFill/>
        </p:spPr>
        <p:txBody>
          <a:bodyPr wrap="square" lIns="76042" tIns="38019" rIns="76042" bIns="38019" rtlCol="0">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App</a:t>
            </a:r>
            <a:br>
              <a:rPr lang="en-US" sz="1500" dirty="0">
                <a:solidFill>
                  <a:prstClr val="white"/>
                </a:solidFill>
                <a:latin typeface="Segoe UI" pitchFamily="34" charset="0"/>
                <a:ea typeface="Segoe UI" pitchFamily="34" charset="0"/>
                <a:cs typeface="Segoe UI" pitchFamily="34" charset="0"/>
              </a:rPr>
            </a:br>
            <a:r>
              <a:rPr lang="en-US" sz="1500" dirty="0">
                <a:solidFill>
                  <a:prstClr val="white"/>
                </a:solidFill>
                <a:latin typeface="Segoe UI" pitchFamily="34" charset="0"/>
                <a:ea typeface="Segoe UI" pitchFamily="34" charset="0"/>
                <a:cs typeface="Segoe UI" pitchFamily="34" charset="0"/>
              </a:rPr>
              <a:t>Virtualization</a:t>
            </a:r>
          </a:p>
        </p:txBody>
      </p:sp>
      <p:pic>
        <p:nvPicPr>
          <p:cNvPr id="76" name="Picture 75"/>
          <p:cNvPicPr>
            <a:picLocks noChangeAspect="1"/>
          </p:cNvPicPr>
          <p:nvPr/>
        </p:nvPicPr>
        <p:blipFill rotWithShape="1">
          <a:blip r:embed="rId5" cstate="email">
            <a:extLst>
              <a:ext uri="{28A0092B-C50C-407E-A947-70E740481C1C}">
                <a14:useLocalDpi xmlns:a14="http://schemas.microsoft.com/office/drawing/2010/main"/>
              </a:ext>
            </a:extLst>
          </a:blip>
          <a:srcRect l="67536"/>
          <a:stretch/>
        </p:blipFill>
        <p:spPr>
          <a:xfrm>
            <a:off x="5587948" y="2408292"/>
            <a:ext cx="499455" cy="767579"/>
          </a:xfrm>
          <a:prstGeom prst="rect">
            <a:avLst/>
          </a:prstGeom>
        </p:spPr>
      </p:pic>
      <p:sp>
        <p:nvSpPr>
          <p:cNvPr id="77" name="TextBox 76"/>
          <p:cNvSpPr txBox="1"/>
          <p:nvPr/>
        </p:nvSpPr>
        <p:spPr>
          <a:xfrm>
            <a:off x="5199626" y="3205072"/>
            <a:ext cx="2052603" cy="492419"/>
          </a:xfrm>
          <a:prstGeom prst="rect">
            <a:avLst/>
          </a:prstGeom>
          <a:noFill/>
        </p:spPr>
        <p:txBody>
          <a:bodyPr wrap="square" lIns="76042" tIns="38019" rIns="76042" bIns="38019" rtlCol="0">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Folder Redirection, Roaming User Profiles</a:t>
            </a:r>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13226" y="2436091"/>
            <a:ext cx="439626" cy="333016"/>
          </a:xfrm>
          <a:prstGeom prst="rect">
            <a:avLst/>
          </a:prstGeom>
        </p:spPr>
      </p:pic>
      <p:pic>
        <p:nvPicPr>
          <p:cNvPr id="80" name="Picture 7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05501" y="2805630"/>
            <a:ext cx="439626" cy="333016"/>
          </a:xfrm>
          <a:prstGeom prst="rect">
            <a:avLst/>
          </a:prstGeom>
        </p:spPr>
      </p:pic>
      <p:sp>
        <p:nvSpPr>
          <p:cNvPr id="6" name="Can 5"/>
          <p:cNvSpPr/>
          <p:nvPr/>
        </p:nvSpPr>
        <p:spPr>
          <a:xfrm>
            <a:off x="6126914" y="2728506"/>
            <a:ext cx="251206" cy="406156"/>
          </a:xfrm>
          <a:prstGeom prst="can">
            <a:avLst/>
          </a:prstGeom>
          <a:solidFill>
            <a:srgbClr val="FFFFFF">
              <a:alpha val="32157"/>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grpSp>
        <p:nvGrpSpPr>
          <p:cNvPr id="70" name="Group 69"/>
          <p:cNvGrpSpPr/>
          <p:nvPr/>
        </p:nvGrpSpPr>
        <p:grpSpPr>
          <a:xfrm>
            <a:off x="1367858" y="4902119"/>
            <a:ext cx="2082624" cy="1380064"/>
            <a:chOff x="6920044" y="4598173"/>
            <a:chExt cx="1498088" cy="1015653"/>
          </a:xfrm>
        </p:grpSpPr>
        <p:pic>
          <p:nvPicPr>
            <p:cNvPr id="71" name="Picture 70"/>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20044" y="4598173"/>
              <a:ext cx="1498088" cy="1015653"/>
            </a:xfrm>
            <a:prstGeom prst="rect">
              <a:avLst/>
            </a:prstGeom>
          </p:spPr>
        </p:pic>
        <p:sp>
          <p:nvSpPr>
            <p:cNvPr id="72" name="Rounded Rectangle 71"/>
            <p:cNvSpPr/>
            <p:nvPr/>
          </p:nvSpPr>
          <p:spPr>
            <a:xfrm flipV="1">
              <a:off x="7109813" y="5408377"/>
              <a:ext cx="1081321"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pic>
        <p:nvPicPr>
          <p:cNvPr id="86" name="Picture 85"/>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290095" y="2703032"/>
            <a:ext cx="268499" cy="330683"/>
          </a:xfrm>
          <a:prstGeom prst="rect">
            <a:avLst/>
          </a:prstGeom>
          <a:solidFill>
            <a:schemeClr val="accent1"/>
          </a:solidFill>
        </p:spPr>
      </p:pic>
      <p:pic>
        <p:nvPicPr>
          <p:cNvPr id="88" name="Picture 7" descr="C:\Users\v-junyo.REDMOND\Downloads\picasion.com_47562b368667ae2cdfc03232e83d1978.gif"/>
          <p:cNvPicPr preferRelativeResize="0">
            <a:picLocks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14381231">
            <a:off x="4906801" y="4309924"/>
            <a:ext cx="1615812" cy="9355"/>
          </a:xfrm>
          <a:prstGeom prst="rect">
            <a:avLst/>
          </a:prstGeom>
          <a:noFill/>
          <a:extLst>
            <a:ext uri="{909E8E84-426E-40DD-AFC4-6F175D3DCCD1}">
              <a14:hiddenFill xmlns:a14="http://schemas.microsoft.com/office/drawing/2010/main">
                <a:solidFill>
                  <a:srgbClr val="FFFFFF"/>
                </a:solidFill>
              </a14:hiddenFill>
            </a:ext>
          </a:extLst>
        </p:spPr>
      </p:pic>
      <p:sp>
        <p:nvSpPr>
          <p:cNvPr id="73" name="Rounded Rectangle 48"/>
          <p:cNvSpPr/>
          <p:nvPr/>
        </p:nvSpPr>
        <p:spPr>
          <a:xfrm rot="16200000">
            <a:off x="5645532" y="4831400"/>
            <a:ext cx="979411" cy="1521507"/>
          </a:xfrm>
          <a:custGeom>
            <a:avLst/>
            <a:gdLst/>
            <a:ahLst/>
            <a:cxnLst/>
            <a:rect l="l" t="t" r="r" b="b"/>
            <a:pathLst>
              <a:path w="979410" h="1487147">
                <a:moveTo>
                  <a:pt x="183256" y="1396860"/>
                </a:moveTo>
                <a:lnTo>
                  <a:pt x="137583" y="1396860"/>
                </a:lnTo>
                <a:lnTo>
                  <a:pt x="137583" y="1451841"/>
                </a:lnTo>
                <a:lnTo>
                  <a:pt x="183256" y="1451841"/>
                </a:lnTo>
                <a:close/>
                <a:moveTo>
                  <a:pt x="263466" y="1396860"/>
                </a:moveTo>
                <a:lnTo>
                  <a:pt x="217793" y="1396860"/>
                </a:lnTo>
                <a:lnTo>
                  <a:pt x="217793" y="1451841"/>
                </a:lnTo>
                <a:lnTo>
                  <a:pt x="263466" y="1451841"/>
                </a:lnTo>
                <a:close/>
                <a:moveTo>
                  <a:pt x="979410" y="63733"/>
                </a:moveTo>
                <a:lnTo>
                  <a:pt x="979410" y="1423414"/>
                </a:lnTo>
                <a:cubicBezTo>
                  <a:pt x="979410" y="1458613"/>
                  <a:pt x="959074" y="1487147"/>
                  <a:pt x="933986" y="1487147"/>
                </a:cubicBezTo>
                <a:lnTo>
                  <a:pt x="842999" y="1487147"/>
                </a:lnTo>
                <a:cubicBezTo>
                  <a:pt x="810992" y="1451382"/>
                  <a:pt x="774998" y="1411164"/>
                  <a:pt x="734522" y="1365936"/>
                </a:cubicBezTo>
                <a:lnTo>
                  <a:pt x="868242" y="1365936"/>
                </a:lnTo>
                <a:cubicBezTo>
                  <a:pt x="889534" y="1365936"/>
                  <a:pt x="906796" y="1341717"/>
                  <a:pt x="906796" y="1311843"/>
                </a:cubicBezTo>
                <a:lnTo>
                  <a:pt x="906796" y="157840"/>
                </a:lnTo>
                <a:cubicBezTo>
                  <a:pt x="906796" y="127966"/>
                  <a:pt x="889534" y="103747"/>
                  <a:pt x="868242" y="103747"/>
                </a:cubicBezTo>
                <a:lnTo>
                  <a:pt x="114094" y="103747"/>
                </a:lnTo>
                <a:cubicBezTo>
                  <a:pt x="92801" y="103747"/>
                  <a:pt x="75540" y="127966"/>
                  <a:pt x="75540" y="157840"/>
                </a:cubicBezTo>
                <a:lnTo>
                  <a:pt x="75540" y="1311843"/>
                </a:lnTo>
                <a:cubicBezTo>
                  <a:pt x="75540" y="1341717"/>
                  <a:pt x="92801" y="1365936"/>
                  <a:pt x="114094" y="1365936"/>
                </a:cubicBezTo>
                <a:lnTo>
                  <a:pt x="605049" y="1365936"/>
                </a:lnTo>
                <a:cubicBezTo>
                  <a:pt x="634466" y="1399594"/>
                  <a:pt x="669428" y="1439599"/>
                  <a:pt x="710984" y="1487147"/>
                </a:cubicBezTo>
                <a:lnTo>
                  <a:pt x="45426" y="1487147"/>
                </a:lnTo>
                <a:cubicBezTo>
                  <a:pt x="20338" y="1487147"/>
                  <a:pt x="0" y="1458613"/>
                  <a:pt x="0" y="1423414"/>
                </a:cubicBezTo>
                <a:lnTo>
                  <a:pt x="0" y="63733"/>
                </a:lnTo>
                <a:cubicBezTo>
                  <a:pt x="0" y="28534"/>
                  <a:pt x="20338" y="0"/>
                  <a:pt x="45426" y="0"/>
                </a:cubicBezTo>
                <a:lnTo>
                  <a:pt x="933986" y="0"/>
                </a:lnTo>
                <a:cubicBezTo>
                  <a:pt x="959074" y="0"/>
                  <a:pt x="979410" y="28534"/>
                  <a:pt x="979410" y="637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14" name="Right Bracket 13"/>
          <p:cNvSpPr/>
          <p:nvPr/>
        </p:nvSpPr>
        <p:spPr>
          <a:xfrm rot="16200000">
            <a:off x="5201095" y="1018520"/>
            <a:ext cx="229507" cy="2741915"/>
          </a:xfrm>
          <a:prstGeom prst="rightBracket">
            <a:avLst>
              <a:gd name="adj" fmla="val 141139"/>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txBody>
          <a:bodyPr lIns="91271" tIns="45632" rIns="91271" bIns="45632" rtlCol="0" anchor="ctr"/>
          <a:lstStyle/>
          <a:p>
            <a:pPr algn="ctr"/>
            <a:endParaRPr lang="en-US">
              <a:solidFill>
                <a:prstClr val="black"/>
              </a:solidFill>
            </a:endParaRPr>
          </a:p>
        </p:txBody>
      </p:sp>
      <p:sp>
        <p:nvSpPr>
          <p:cNvPr id="104" name="TextBox 103"/>
          <p:cNvSpPr txBox="1"/>
          <p:nvPr/>
        </p:nvSpPr>
        <p:spPr>
          <a:xfrm>
            <a:off x="4437811" y="2028607"/>
            <a:ext cx="1819650" cy="284669"/>
          </a:xfrm>
          <a:prstGeom prst="rect">
            <a:avLst/>
          </a:prstGeom>
          <a:noFill/>
        </p:spPr>
        <p:txBody>
          <a:bodyPr wrap="square" lIns="76042" tIns="38019" rIns="76042" bIns="38019" rtlCol="0">
            <a:spAutoFit/>
          </a:bodyPr>
          <a:lstStyle/>
          <a:p>
            <a:pPr algn="ctr" defTabSz="910930" eaLnBrk="0" hangingPunct="0">
              <a:lnSpc>
                <a:spcPct val="90000"/>
              </a:lnSpc>
              <a:spcBef>
                <a:spcPct val="30000"/>
              </a:spcBef>
              <a:buClr>
                <a:srgbClr val="1F497D"/>
              </a:buClr>
              <a:buSzPct val="95000"/>
              <a:defRPr/>
            </a:pPr>
            <a:r>
              <a:rPr lang="en-US" sz="1500" dirty="0" err="1">
                <a:solidFill>
                  <a:prstClr val="white"/>
                </a:solidFill>
                <a:latin typeface="Segoe UI" pitchFamily="34" charset="0"/>
                <a:ea typeface="Segoe UI" pitchFamily="34" charset="0"/>
                <a:cs typeface="Segoe UI" pitchFamily="34" charset="0"/>
              </a:rPr>
              <a:t>ConfigManager</a:t>
            </a:r>
            <a:endParaRPr lang="en-US" sz="1500" dirty="0">
              <a:solidFill>
                <a:prstClr val="white"/>
              </a:solidFill>
              <a:latin typeface="Segoe UI" pitchFamily="34" charset="0"/>
              <a:ea typeface="Segoe UI" pitchFamily="34" charset="0"/>
              <a:cs typeface="Segoe UI" pitchFamily="34" charset="0"/>
            </a:endParaRPr>
          </a:p>
        </p:txBody>
      </p:sp>
      <p:sp>
        <p:nvSpPr>
          <p:cNvPr id="45" name="Freeform 64"/>
          <p:cNvSpPr>
            <a:spLocks/>
          </p:cNvSpPr>
          <p:nvPr/>
        </p:nvSpPr>
        <p:spPr bwMode="auto">
          <a:xfrm>
            <a:off x="6643306" y="5071657"/>
            <a:ext cx="519454" cy="435489"/>
          </a:xfrm>
          <a:custGeom>
            <a:avLst/>
            <a:gdLst/>
            <a:ahLst/>
            <a:cxnLst>
              <a:cxn ang="0">
                <a:pos x="12" y="130"/>
              </a:cxn>
              <a:cxn ang="0">
                <a:pos x="155" y="2"/>
              </a:cxn>
              <a:cxn ang="0">
                <a:pos x="166" y="7"/>
              </a:cxn>
              <a:cxn ang="0">
                <a:pos x="170" y="19"/>
              </a:cxn>
              <a:cxn ang="0">
                <a:pos x="27" y="144"/>
              </a:cxn>
              <a:cxn ang="0">
                <a:pos x="0" y="153"/>
              </a:cxn>
              <a:cxn ang="0">
                <a:pos x="12" y="130"/>
              </a:cxn>
            </a:cxnLst>
            <a:rect l="0" t="0" r="r" b="b"/>
            <a:pathLst>
              <a:path w="172" h="153">
                <a:moveTo>
                  <a:pt x="12" y="130"/>
                </a:moveTo>
                <a:cubicBezTo>
                  <a:pt x="155" y="2"/>
                  <a:pt x="155" y="2"/>
                  <a:pt x="155" y="2"/>
                </a:cubicBezTo>
                <a:cubicBezTo>
                  <a:pt x="155" y="2"/>
                  <a:pt x="161" y="0"/>
                  <a:pt x="166" y="7"/>
                </a:cubicBezTo>
                <a:cubicBezTo>
                  <a:pt x="172" y="14"/>
                  <a:pt x="170" y="19"/>
                  <a:pt x="170" y="19"/>
                </a:cubicBezTo>
                <a:cubicBezTo>
                  <a:pt x="27" y="144"/>
                  <a:pt x="27" y="144"/>
                  <a:pt x="27" y="144"/>
                </a:cubicBezTo>
                <a:cubicBezTo>
                  <a:pt x="0" y="153"/>
                  <a:pt x="0" y="153"/>
                  <a:pt x="0" y="153"/>
                </a:cubicBezTo>
                <a:lnTo>
                  <a:pt x="12" y="130"/>
                </a:lnTo>
                <a:close/>
              </a:path>
            </a:pathLst>
          </a:custGeom>
          <a:solidFill>
            <a:srgbClr val="FFFEFA"/>
          </a:solidFill>
          <a:extLst/>
        </p:spPr>
        <p:txBody>
          <a:bodyPr vert="horz" wrap="square" lIns="91271" tIns="45632" rIns="91271" bIns="45632" numCol="1" anchor="t" anchorCtr="0" compatLnSpc="1">
            <a:prstTxWarp prst="textNoShape">
              <a:avLst/>
            </a:prstTxWarp>
          </a:bodyPr>
          <a:lstStyle/>
          <a:p>
            <a:endParaRPr lang="en-US" dirty="0">
              <a:solidFill>
                <a:srgbClr val="FFFFFF"/>
              </a:solidFill>
            </a:endParaRPr>
          </a:p>
        </p:txBody>
      </p:sp>
      <p:grpSp>
        <p:nvGrpSpPr>
          <p:cNvPr id="9" name="Group 8"/>
          <p:cNvGrpSpPr/>
          <p:nvPr/>
        </p:nvGrpSpPr>
        <p:grpSpPr>
          <a:xfrm>
            <a:off x="6156450" y="5243200"/>
            <a:ext cx="523061" cy="597811"/>
            <a:chOff x="9476780" y="4873218"/>
            <a:chExt cx="511250" cy="597810"/>
          </a:xfrm>
        </p:grpSpPr>
        <p:pic>
          <p:nvPicPr>
            <p:cNvPr id="51" name="Picture 5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476780" y="4873218"/>
              <a:ext cx="429698" cy="333016"/>
            </a:xfrm>
            <a:prstGeom prst="rect">
              <a:avLst/>
            </a:prstGeom>
          </p:spPr>
        </p:pic>
        <p:pic>
          <p:nvPicPr>
            <p:cNvPr id="52" name="Picture 5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725594" y="5140346"/>
              <a:ext cx="262436" cy="330682"/>
            </a:xfrm>
            <a:prstGeom prst="rect">
              <a:avLst/>
            </a:prstGeom>
            <a:solidFill>
              <a:schemeClr val="accent1"/>
            </a:solidFill>
          </p:spPr>
        </p:pic>
      </p:grpSp>
      <p:sp>
        <p:nvSpPr>
          <p:cNvPr id="46" name="TextBox 45"/>
          <p:cNvSpPr txBox="1"/>
          <p:nvPr/>
        </p:nvSpPr>
        <p:spPr>
          <a:xfrm>
            <a:off x="1140129" y="4602674"/>
            <a:ext cx="2634744" cy="284669"/>
          </a:xfrm>
          <a:prstGeom prst="rect">
            <a:avLst/>
          </a:prstGeom>
          <a:noFill/>
        </p:spPr>
        <p:txBody>
          <a:bodyPr wrap="square" lIns="76042" tIns="38019" rIns="76042" bIns="38019" rtlCol="0">
            <a:spAutoFit/>
          </a:bodyPr>
          <a:lstStyle/>
          <a:p>
            <a:pP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User Settings</a:t>
            </a:r>
          </a:p>
        </p:txBody>
      </p:sp>
      <p:sp>
        <p:nvSpPr>
          <p:cNvPr id="49" name="TextBox 48"/>
          <p:cNvSpPr txBox="1"/>
          <p:nvPr/>
        </p:nvSpPr>
        <p:spPr>
          <a:xfrm>
            <a:off x="4891701" y="4766707"/>
            <a:ext cx="2634744" cy="284669"/>
          </a:xfrm>
          <a:prstGeom prst="rect">
            <a:avLst/>
          </a:prstGeom>
          <a:noFill/>
        </p:spPr>
        <p:txBody>
          <a:bodyPr wrap="square" lIns="76042" tIns="38019" rIns="76042" bIns="38019" rtlCol="0">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User Settings+ Apps + Data</a:t>
            </a:r>
          </a:p>
        </p:txBody>
      </p:sp>
      <p:sp>
        <p:nvSpPr>
          <p:cNvPr id="53" name="TextBox 52"/>
          <p:cNvSpPr txBox="1"/>
          <p:nvPr/>
        </p:nvSpPr>
        <p:spPr>
          <a:xfrm>
            <a:off x="2266083" y="4602674"/>
            <a:ext cx="885342" cy="284669"/>
          </a:xfrm>
          <a:prstGeom prst="rect">
            <a:avLst/>
          </a:prstGeom>
          <a:noFill/>
        </p:spPr>
        <p:txBody>
          <a:bodyPr wrap="square" lIns="76042" tIns="38019" rIns="76042" bIns="38019" rtlCol="0">
            <a:spAutoFit/>
          </a:bodyPr>
          <a:lstStyle/>
          <a:p>
            <a:pP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 Apps</a:t>
            </a:r>
          </a:p>
        </p:txBody>
      </p:sp>
      <p:sp>
        <p:nvSpPr>
          <p:cNvPr id="54" name="TextBox 53"/>
          <p:cNvSpPr txBox="1"/>
          <p:nvPr/>
        </p:nvSpPr>
        <p:spPr>
          <a:xfrm>
            <a:off x="2895413" y="4602674"/>
            <a:ext cx="885342" cy="284669"/>
          </a:xfrm>
          <a:prstGeom prst="rect">
            <a:avLst/>
          </a:prstGeom>
          <a:noFill/>
        </p:spPr>
        <p:txBody>
          <a:bodyPr wrap="square" lIns="76042" tIns="38019" rIns="76042" bIns="38019" rtlCol="0">
            <a:spAutoFit/>
          </a:bodyPr>
          <a:lstStyle/>
          <a:p>
            <a:pP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 Data</a:t>
            </a:r>
          </a:p>
        </p:txBody>
      </p:sp>
      <p:sp>
        <p:nvSpPr>
          <p:cNvPr id="47" name="TextBox 46"/>
          <p:cNvSpPr txBox="1"/>
          <p:nvPr/>
        </p:nvSpPr>
        <p:spPr>
          <a:xfrm>
            <a:off x="1211826" y="6312683"/>
            <a:ext cx="2498543" cy="284669"/>
          </a:xfrm>
          <a:prstGeom prst="rect">
            <a:avLst/>
          </a:prstGeom>
          <a:noFill/>
        </p:spPr>
        <p:txBody>
          <a:bodyPr wrap="square" lIns="76042" tIns="38019" rIns="76042" bIns="38019" rtlCol="0">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Bitlocker Drive Encryption</a:t>
            </a:r>
          </a:p>
        </p:txBody>
      </p:sp>
      <p:sp>
        <p:nvSpPr>
          <p:cNvPr id="48" name="TextBox 47"/>
          <p:cNvSpPr txBox="1"/>
          <p:nvPr/>
        </p:nvSpPr>
        <p:spPr>
          <a:xfrm>
            <a:off x="4907179" y="6146771"/>
            <a:ext cx="2498543" cy="284669"/>
          </a:xfrm>
          <a:prstGeom prst="rect">
            <a:avLst/>
          </a:prstGeom>
          <a:noFill/>
        </p:spPr>
        <p:txBody>
          <a:bodyPr wrap="square" lIns="76042" tIns="38019" rIns="76042" bIns="38019" rtlCol="0">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Bitlocker Drive Encryption</a:t>
            </a:r>
          </a:p>
        </p:txBody>
      </p:sp>
      <p:pic>
        <p:nvPicPr>
          <p:cNvPr id="11" name="Picture 10"/>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769682" y="5282176"/>
            <a:ext cx="854376" cy="505927"/>
          </a:xfrm>
          <a:prstGeom prst="rect">
            <a:avLst/>
          </a:prstGeom>
        </p:spPr>
      </p:pic>
      <p:pic>
        <p:nvPicPr>
          <p:cNvPr id="56" name="Picture 55"/>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552769" y="5586511"/>
            <a:ext cx="706096" cy="418121"/>
          </a:xfrm>
          <a:prstGeom prst="rect">
            <a:avLst/>
          </a:prstGeom>
        </p:spPr>
      </p:pic>
    </p:spTree>
    <p:extLst>
      <p:ext uri="{BB962C8B-B14F-4D97-AF65-F5344CB8AC3E}">
        <p14:creationId xmlns:p14="http://schemas.microsoft.com/office/powerpoint/2010/main" val="277377103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1"/>
                                        </p:tgtEl>
                                        <p:attrNameLst>
                                          <p:attrName>style.visibility</p:attrName>
                                        </p:attrNameLst>
                                      </p:cBhvr>
                                      <p:to>
                                        <p:strVal val="visible"/>
                                      </p:to>
                                    </p:set>
                                    <p:animEffect transition="in" filter="fade">
                                      <p:cBhvr>
                                        <p:cTn id="7" dur="500"/>
                                        <p:tgtEl>
                                          <p:spTgt spid="103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80"/>
                                        </p:tgtEl>
                                        <p:attrNameLst>
                                          <p:attrName>style.visibility</p:attrName>
                                        </p:attrNameLst>
                                      </p:cBhvr>
                                      <p:to>
                                        <p:strVal val="visible"/>
                                      </p:to>
                                    </p:set>
                                    <p:animEffect transition="in" filter="fade">
                                      <p:cBhvr>
                                        <p:cTn id="18" dur="500"/>
                                        <p:tgtEl>
                                          <p:spTgt spid="80"/>
                                        </p:tgtEl>
                                      </p:cBhvr>
                                    </p:animEffect>
                                  </p:childTnLst>
                                </p:cTn>
                              </p:par>
                            </p:childTnLst>
                          </p:cTn>
                        </p:par>
                        <p:par>
                          <p:cTn id="19" fill="hold">
                            <p:stCondLst>
                              <p:cond delay="1500"/>
                            </p:stCondLst>
                            <p:childTnLst>
                              <p:par>
                                <p:cTn id="20" presetID="42" presetClass="path" presetSubtype="0" accel="50000" decel="50000" fill="hold" nodeType="afterEffect">
                                  <p:stCondLst>
                                    <p:cond delay="0"/>
                                  </p:stCondLst>
                                  <p:childTnLst>
                                    <p:animMotion origin="layout" path="M 2.94872E-6 1.15634E-6 L -0.19832 0.33279 " pathEditMode="relative" rAng="0" ptsTypes="AA">
                                      <p:cBhvr>
                                        <p:cTn id="21" dur="1000" fill="hold"/>
                                        <p:tgtEl>
                                          <p:spTgt spid="80"/>
                                        </p:tgtEl>
                                        <p:attrNameLst>
                                          <p:attrName>ppt_x</p:attrName>
                                          <p:attrName>ppt_y</p:attrName>
                                        </p:attrNameLst>
                                      </p:cBhvr>
                                      <p:rCtr x="-9923" y="16628"/>
                                    </p:animMotion>
                                  </p:childTnLst>
                                </p:cTn>
                              </p:par>
                              <p:par>
                                <p:cTn id="22" presetID="6" presetClass="emph" presetSubtype="0" fill="hold" nodeType="withEffect">
                                  <p:stCondLst>
                                    <p:cond delay="0"/>
                                  </p:stCondLst>
                                  <p:childTnLst>
                                    <p:animScale>
                                      <p:cBhvr>
                                        <p:cTn id="23" dur="1000" fill="hold"/>
                                        <p:tgtEl>
                                          <p:spTgt spid="80"/>
                                        </p:tgtEl>
                                      </p:cBhvr>
                                      <p:by x="100000" y="100000"/>
                                    </p:animScale>
                                  </p:childTnLst>
                                </p:cTn>
                              </p:par>
                              <p:par>
                                <p:cTn id="24" presetID="10" presetClass="entr" presetSubtype="0" fill="hold" grpId="0" nodeType="with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fade">
                                      <p:cBhvr>
                                        <p:cTn id="30" dur="500"/>
                                        <p:tgtEl>
                                          <p:spTgt spid="86"/>
                                        </p:tgtEl>
                                      </p:cBhvr>
                                    </p:animEffect>
                                  </p:childTnLst>
                                </p:cTn>
                              </p:par>
                            </p:childTnLst>
                          </p:cTn>
                        </p:par>
                        <p:par>
                          <p:cTn id="31" fill="hold">
                            <p:stCondLst>
                              <p:cond delay="3000"/>
                            </p:stCondLst>
                            <p:childTnLst>
                              <p:par>
                                <p:cTn id="32" presetID="42" presetClass="path" presetSubtype="0" accel="50000" decel="50000" fill="hold" nodeType="afterEffect">
                                  <p:stCondLst>
                                    <p:cond delay="0"/>
                                  </p:stCondLst>
                                  <p:childTnLst>
                                    <p:animMotion origin="layout" path="M -1.02564E-6 3.53377E-6 L -0.29701 0.38205 " pathEditMode="relative" rAng="0" ptsTypes="AA">
                                      <p:cBhvr>
                                        <p:cTn id="33" dur="1000" fill="hold"/>
                                        <p:tgtEl>
                                          <p:spTgt spid="86"/>
                                        </p:tgtEl>
                                        <p:attrNameLst>
                                          <p:attrName>ppt_x</p:attrName>
                                          <p:attrName>ppt_y</p:attrName>
                                        </p:attrNameLst>
                                      </p:cBhvr>
                                      <p:rCtr x="-14850" y="19103"/>
                                    </p:animMotion>
                                  </p:childTnLst>
                                </p:cTn>
                              </p:par>
                              <p:par>
                                <p:cTn id="34" presetID="6" presetClass="emph" presetSubtype="0" fill="hold" nodeType="withEffect">
                                  <p:stCondLst>
                                    <p:cond delay="0"/>
                                  </p:stCondLst>
                                  <p:childTnLst>
                                    <p:animScale>
                                      <p:cBhvr>
                                        <p:cTn id="35" dur="1000" fill="hold"/>
                                        <p:tgtEl>
                                          <p:spTgt spid="86"/>
                                        </p:tgtEl>
                                      </p:cBhvr>
                                      <p:by x="100000" y="100000"/>
                                    </p:animScale>
                                  </p:childTnLst>
                                </p:cTn>
                              </p:par>
                              <p:par>
                                <p:cTn id="36" presetID="10" presetClass="entr" presetSubtype="0" fill="hold" grpId="0" nodeType="with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500"/>
                                        <p:tgtEl>
                                          <p:spTgt spid="5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fade">
                                      <p:cBhvr>
                                        <p:cTn id="43" dur="500"/>
                                        <p:tgtEl>
                                          <p:spTgt spid="7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500"/>
                                        <p:tgtEl>
                                          <p:spTgt spid="4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88"/>
                                        </p:tgtEl>
                                        <p:attrNameLst>
                                          <p:attrName>style.visibility</p:attrName>
                                        </p:attrNameLst>
                                      </p:cBhvr>
                                      <p:to>
                                        <p:strVal val="visible"/>
                                      </p:to>
                                    </p:set>
                                    <p:animEffect transition="in" filter="fade">
                                      <p:cBhvr>
                                        <p:cTn id="54" dur="500"/>
                                        <p:tgtEl>
                                          <p:spTgt spid="88"/>
                                        </p:tgtEl>
                                      </p:cBhvr>
                                    </p:animEffect>
                                  </p:childTnLst>
                                </p:cTn>
                              </p:par>
                            </p:childTnLst>
                          </p:cTn>
                        </p:par>
                        <p:par>
                          <p:cTn id="55" fill="hold">
                            <p:stCondLst>
                              <p:cond delay="500"/>
                            </p:stCondLst>
                            <p:childTnLst>
                              <p:par>
                                <p:cTn id="56" presetID="10" presetClass="entr" presetSubtype="0" fill="hold" grpId="0" nodeType="afterEffect">
                                  <p:stCondLst>
                                    <p:cond delay="0"/>
                                  </p:stCondLst>
                                  <p:childTnLst>
                                    <p:set>
                                      <p:cBhvr>
                                        <p:cTn id="57" dur="1" fill="hold">
                                          <p:stCondLst>
                                            <p:cond delay="0"/>
                                          </p:stCondLst>
                                        </p:cTn>
                                        <p:tgtEl>
                                          <p:spTgt spid="49"/>
                                        </p:tgtEl>
                                        <p:attrNameLst>
                                          <p:attrName>style.visibility</p:attrName>
                                        </p:attrNameLst>
                                      </p:cBhvr>
                                      <p:to>
                                        <p:strVal val="visible"/>
                                      </p:to>
                                    </p:set>
                                    <p:animEffect transition="in" filter="fade">
                                      <p:cBhvr>
                                        <p:cTn id="58" dur="500"/>
                                        <p:tgtEl>
                                          <p:spTgt spid="49"/>
                                        </p:tgtEl>
                                      </p:cBhvr>
                                    </p:animEffect>
                                  </p:childTnLst>
                                </p:cTn>
                              </p:par>
                            </p:childTnLst>
                          </p:cTn>
                        </p:par>
                        <p:par>
                          <p:cTn id="59" fill="hold">
                            <p:stCondLst>
                              <p:cond delay="1000"/>
                            </p:stCondLst>
                            <p:childTnLst>
                              <p:par>
                                <p:cTn id="60" presetID="10" presetClass="entr" presetSubtype="0" fill="hold" nodeType="after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fade">
                                      <p:cBhvr>
                                        <p:cTn id="62" dur="500"/>
                                        <p:tgtEl>
                                          <p:spTgt spid="56"/>
                                        </p:tgtEl>
                                      </p:cBhvr>
                                    </p:animEffect>
                                  </p:childTnLst>
                                </p:cTn>
                              </p:par>
                            </p:childTnLst>
                          </p:cTn>
                        </p:par>
                        <p:par>
                          <p:cTn id="63" fill="hold">
                            <p:stCondLst>
                              <p:cond delay="1500"/>
                            </p:stCondLst>
                            <p:childTnLst>
                              <p:par>
                                <p:cTn id="64" presetID="10" presetClass="entr" presetSubtype="0" fill="hold"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45" grpId="0" animBg="1"/>
      <p:bldP spid="46" grpId="0"/>
      <p:bldP spid="49" grpId="0"/>
      <p:bldP spid="53" grpId="0"/>
      <p:bldP spid="54" grpId="0"/>
      <p:bldP spid="4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mylegalbilling.com/legal-billing-software/images/securit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31" y="45"/>
            <a:ext cx="2862115" cy="443296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9531" y="29777"/>
            <a:ext cx="2862115" cy="6860853"/>
          </a:xfrm>
          <a:prstGeom prst="rect">
            <a:avLst/>
          </a:prstGeom>
          <a:gradFill>
            <a:gsLst>
              <a:gs pos="0">
                <a:schemeClr val="tx1">
                  <a:alpha val="0"/>
                </a:schemeClr>
              </a:gs>
              <a:gs pos="63000">
                <a:schemeClr val="tx1"/>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defTabSz="912552"/>
            <a:endParaRPr lang="en-US">
              <a:solidFill>
                <a:prstClr val="white"/>
              </a:solidFill>
            </a:endParaRPr>
          </a:p>
        </p:txBody>
      </p:sp>
      <p:sp>
        <p:nvSpPr>
          <p:cNvPr id="15" name="Title 4"/>
          <p:cNvSpPr>
            <a:spLocks noGrp="1"/>
          </p:cNvSpPr>
          <p:nvPr>
            <p:ph type="title"/>
          </p:nvPr>
        </p:nvSpPr>
        <p:spPr>
          <a:xfrm>
            <a:off x="3135062" y="332656"/>
            <a:ext cx="8418683" cy="1143000"/>
          </a:xfrm>
        </p:spPr>
        <p:txBody>
          <a:bodyPr>
            <a:noAutofit/>
          </a:bodyPr>
          <a:lstStyle/>
          <a:p>
            <a:pPr lvl="0"/>
            <a:r>
              <a:rPr lang="en-US" sz="4000" dirty="0"/>
              <a:t>Data </a:t>
            </a:r>
            <a:r>
              <a:rPr lang="en-US" sz="4000" dirty="0" smtClean="0"/>
              <a:t>Encryption</a:t>
            </a:r>
            <a:br>
              <a:rPr lang="en-US" sz="4000" dirty="0" smtClean="0"/>
            </a:br>
            <a:endParaRPr lang="en-US" sz="4000" dirty="0">
              <a:latin typeface="Segoe UI Light" pitchFamily="34" charset="0"/>
            </a:endParaRPr>
          </a:p>
        </p:txBody>
      </p:sp>
      <p:sp>
        <p:nvSpPr>
          <p:cNvPr id="22" name="Title 4"/>
          <p:cNvSpPr txBox="1">
            <a:spLocks/>
          </p:cNvSpPr>
          <p:nvPr/>
        </p:nvSpPr>
        <p:spPr bwMode="auto">
          <a:xfrm>
            <a:off x="12" y="3793197"/>
            <a:ext cx="2758521" cy="5262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a:solidFill>
                  <a:prstClr val="white"/>
                </a:solidFill>
                <a:effectLst>
                  <a:outerShdw blurRad="38100" dist="38100" dir="2700000" algn="tl">
                    <a:srgbClr val="000000">
                      <a:alpha val="43137"/>
                    </a:srgbClr>
                  </a:outerShdw>
                </a:effectLst>
                <a:latin typeface="Segoe UI Light" pitchFamily="34" charset="0"/>
              </a:rPr>
              <a:t>Data</a:t>
            </a:r>
          </a:p>
          <a:p>
            <a:pPr algn="r"/>
            <a:r>
              <a:rPr sz="1900" b="1" spc="0">
                <a:solidFill>
                  <a:prstClr val="white"/>
                </a:solidFill>
                <a:effectLst>
                  <a:outerShdw blurRad="38100" dist="38100" dir="2700000" algn="tl">
                    <a:srgbClr val="000000">
                      <a:alpha val="43137"/>
                    </a:srgbClr>
                  </a:outerShdw>
                </a:effectLst>
                <a:latin typeface="Segoe UI Light" pitchFamily="34" charset="0"/>
              </a:rPr>
              <a:t>Encryption</a:t>
            </a:r>
          </a:p>
        </p:txBody>
      </p:sp>
      <p:sp>
        <p:nvSpPr>
          <p:cNvPr id="37" name="Rectangle 36"/>
          <p:cNvSpPr/>
          <p:nvPr/>
        </p:nvSpPr>
        <p:spPr>
          <a:xfrm>
            <a:off x="19999" y="4432983"/>
            <a:ext cx="2867750" cy="2526628"/>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Benefits:</a:t>
            </a:r>
          </a:p>
          <a:p>
            <a:pPr marL="294716" lvl="1" indent="-285210" defTabSz="912629" fontAlgn="base">
              <a:spcBef>
                <a:spcPts val="200"/>
              </a:spcBef>
              <a:spcAft>
                <a:spcPts val="100"/>
              </a:spcAft>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Protect data on internal and removable drives</a:t>
            </a:r>
          </a:p>
          <a:p>
            <a:pPr marL="294716" lvl="1" indent="-285210" defTabSz="912629" fontAlgn="base">
              <a:spcBef>
                <a:spcPts val="200"/>
              </a:spcBef>
              <a:spcAft>
                <a:spcPts val="100"/>
              </a:spcAft>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Mandate the use of encryption with Group Policies</a:t>
            </a:r>
          </a:p>
          <a:p>
            <a:pPr marL="294716" lvl="1" indent="-285210" defTabSz="912629" fontAlgn="base">
              <a:spcBef>
                <a:spcPts val="200"/>
              </a:spcBef>
              <a:spcAft>
                <a:spcPts val="100"/>
              </a:spcAft>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Store recovery information in Active Directory for manageability </a:t>
            </a:r>
          </a:p>
          <a:p>
            <a:pPr marL="236091" lvl="1" indent="-236091" defTabSz="-11537130" eaLnBrk="0" hangingPunct="0">
              <a:lnSpc>
                <a:spcPct val="90000"/>
              </a:lnSpc>
              <a:spcBef>
                <a:spcPts val="501"/>
              </a:spcBef>
              <a:buClr>
                <a:srgbClr val="FFFFFF"/>
              </a:buClr>
              <a:buSzPct val="95000"/>
              <a:buFont typeface="Arial" pitchFamily="34" charset="0"/>
              <a:buChar char="•"/>
              <a:defRPr/>
            </a:pPr>
            <a:endPar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cxnSp>
        <p:nvCxnSpPr>
          <p:cNvPr id="5" name="Straight Connector 4"/>
          <p:cNvCxnSpPr/>
          <p:nvPr/>
        </p:nvCxnSpPr>
        <p:spPr>
          <a:xfrm>
            <a:off x="647146" y="4283160"/>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91" name="Rectangle 190"/>
          <p:cNvSpPr/>
          <p:nvPr/>
        </p:nvSpPr>
        <p:spPr>
          <a:xfrm>
            <a:off x="3232555" y="888941"/>
            <a:ext cx="7655083" cy="355459"/>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dirty="0" smtClean="0">
                <a:ln w="12700">
                  <a:noFill/>
                  <a:prstDash val="solid"/>
                </a:ln>
                <a:solidFill>
                  <a:prstClr val="white"/>
                </a:solidFill>
                <a:latin typeface="Segoe UI Light" pitchFamily="34" charset="0"/>
              </a:rPr>
              <a:t>Something</a:t>
            </a:r>
            <a:endParaRPr lang="en-US" dirty="0">
              <a:ln w="12700">
                <a:noFill/>
                <a:prstDash val="solid"/>
              </a:ln>
              <a:solidFill>
                <a:prstClr val="white"/>
              </a:solidFill>
              <a:latin typeface="Segoe UI Light" pitchFamily="34" charset="0"/>
            </a:endParaRPr>
          </a:p>
        </p:txBody>
      </p:sp>
      <p:pic>
        <p:nvPicPr>
          <p:cNvPr id="65"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9210068" y="1436043"/>
            <a:ext cx="2538589" cy="1011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6" descr="C:\Users\aheaton\AppData\Local\Microsoft\Windows\Temporary Internet Files\Content.IE5\U60ZBJ5U\MCj04315710000[1].png"/>
          <p:cNvPicPr>
            <a:picLocks noChangeAspect="1" noChangeArrowheads="1"/>
          </p:cNvPicPr>
          <p:nvPr/>
        </p:nvPicPr>
        <p:blipFill>
          <a:blip r:embed="rId5" cstate="print"/>
          <a:srcRect/>
          <a:stretch>
            <a:fillRect/>
          </a:stretch>
        </p:blipFill>
        <p:spPr bwMode="auto">
          <a:xfrm>
            <a:off x="6150046" y="4241646"/>
            <a:ext cx="2031679" cy="1290343"/>
          </a:xfrm>
          <a:prstGeom prst="rect">
            <a:avLst/>
          </a:prstGeom>
          <a:noFill/>
        </p:spPr>
      </p:pic>
      <p:sp>
        <p:nvSpPr>
          <p:cNvPr id="4" name="TextBox 3"/>
          <p:cNvSpPr txBox="1"/>
          <p:nvPr/>
        </p:nvSpPr>
        <p:spPr>
          <a:xfrm>
            <a:off x="3454090" y="2013081"/>
            <a:ext cx="1594346" cy="954107"/>
          </a:xfrm>
          <a:prstGeom prst="rect">
            <a:avLst/>
          </a:prstGeom>
          <a:noFill/>
        </p:spPr>
        <p:txBody>
          <a:bodyPr wrap="none" lIns="91271" tIns="45632" rIns="91271" bIns="45632" rtlCol="0">
            <a:spAutoFit/>
          </a:bodyPr>
          <a:lstStyle/>
          <a:p>
            <a:pPr algn="ctr" defTabSz="912629"/>
            <a:r>
              <a:rPr lang="en-US" sz="2800" dirty="0">
                <a:solidFill>
                  <a:prstClr val="white"/>
                </a:solidFill>
              </a:rPr>
              <a:t>Microsoft</a:t>
            </a:r>
          </a:p>
          <a:p>
            <a:pPr algn="ctr" defTabSz="912629"/>
            <a:r>
              <a:rPr lang="en-US" sz="2800" dirty="0" err="1">
                <a:solidFill>
                  <a:prstClr val="white"/>
                </a:solidFill>
              </a:rPr>
              <a:t>BitLocker</a:t>
            </a:r>
            <a:endParaRPr lang="en-US" sz="2800" dirty="0">
              <a:solidFill>
                <a:prstClr val="white"/>
              </a:solidFill>
            </a:endParaRPr>
          </a:p>
        </p:txBody>
      </p:sp>
      <p:sp>
        <p:nvSpPr>
          <p:cNvPr id="24" name="TextBox 23"/>
          <p:cNvSpPr txBox="1"/>
          <p:nvPr/>
        </p:nvSpPr>
        <p:spPr>
          <a:xfrm>
            <a:off x="5894816" y="2013081"/>
            <a:ext cx="2358145" cy="954107"/>
          </a:xfrm>
          <a:prstGeom prst="rect">
            <a:avLst/>
          </a:prstGeom>
          <a:noFill/>
        </p:spPr>
        <p:txBody>
          <a:bodyPr wrap="none" lIns="91271" tIns="45632" rIns="91271" bIns="45632" rtlCol="0">
            <a:spAutoFit/>
          </a:bodyPr>
          <a:lstStyle/>
          <a:p>
            <a:pPr algn="ctr" defTabSz="912629"/>
            <a:r>
              <a:rPr lang="en-US" sz="2800" dirty="0">
                <a:solidFill>
                  <a:prstClr val="white"/>
                </a:solidFill>
              </a:rPr>
              <a:t>Microsoft</a:t>
            </a:r>
          </a:p>
          <a:p>
            <a:pPr algn="ctr" defTabSz="912629"/>
            <a:r>
              <a:rPr lang="en-US" sz="2800" dirty="0" err="1">
                <a:solidFill>
                  <a:prstClr val="white"/>
                </a:solidFill>
              </a:rPr>
              <a:t>BitLocker</a:t>
            </a:r>
            <a:r>
              <a:rPr lang="en-US" sz="2800" dirty="0">
                <a:solidFill>
                  <a:prstClr val="white"/>
                </a:solidFill>
              </a:rPr>
              <a:t> </a:t>
            </a:r>
            <a:r>
              <a:rPr lang="en-US" sz="2800" dirty="0" err="1">
                <a:solidFill>
                  <a:prstClr val="white"/>
                </a:solidFill>
              </a:rPr>
              <a:t>ToGo</a:t>
            </a:r>
            <a:endParaRPr lang="en-US" sz="2800" dirty="0">
              <a:solidFill>
                <a:prstClr val="white"/>
              </a:solidFill>
            </a:endParaRPr>
          </a:p>
        </p:txBody>
      </p:sp>
      <p:pic>
        <p:nvPicPr>
          <p:cNvPr id="25"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8488606" y="4477865"/>
            <a:ext cx="721481" cy="131714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26" name="Picture 2" descr="C:\Users\adi\Desktop\IPAD.png"/>
          <p:cNvPicPr>
            <a:picLocks noChangeAspect="1" noChangeArrowheads="1"/>
          </p:cNvPicPr>
          <p:nvPr/>
        </p:nvPicPr>
        <p:blipFill>
          <a:blip r:embed="rId7" cstate="screen">
            <a:extLst>
              <a:ext uri="{28A0092B-C50C-407E-A947-70E740481C1C}">
                <a14:useLocalDpi xmlns:a14="http://schemas.microsoft.com/office/drawing/2010/main" val="0"/>
              </a:ext>
            </a:extLst>
          </a:blip>
          <a:srcRect/>
          <a:stretch>
            <a:fillRect/>
          </a:stretch>
        </p:blipFill>
        <p:spPr bwMode="auto">
          <a:xfrm flipH="1">
            <a:off x="10242278" y="4243975"/>
            <a:ext cx="1290720" cy="1760256"/>
          </a:xfrm>
          <a:prstGeom prst="rect">
            <a:avLst/>
          </a:prstGeom>
          <a:noFill/>
          <a:ln>
            <a:noFill/>
          </a:ln>
          <a:effectLst>
            <a:outerShdw blurRad="177800" dist="38100" dir="2700000" algn="tl" rotWithShape="0">
              <a:prstClr val="black">
                <a:alpha val="25000"/>
              </a:prstClr>
            </a:outerShdw>
          </a:effectLst>
        </p:spPr>
      </p:pic>
      <p:pic>
        <p:nvPicPr>
          <p:cNvPr id="28" name="Picture 2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85760" y="3947399"/>
            <a:ext cx="3786597" cy="2136023"/>
          </a:xfrm>
          <a:prstGeom prst="rect">
            <a:avLst/>
          </a:prstGeom>
        </p:spPr>
      </p:pic>
      <p:pic>
        <p:nvPicPr>
          <p:cNvPr id="29" name="Picture 2" descr="\\eventsql\dvd\Online_ART\DVD_ART34\Artwork_Imagery\Icons - Illustrations\_WINDOWS VISTA ICONS\Keys secure security.png"/>
          <p:cNvPicPr>
            <a:picLocks noChangeAspect="1" noChangeArrowheads="1"/>
          </p:cNvPicPr>
          <p:nvPr/>
        </p:nvPicPr>
        <p:blipFill>
          <a:blip r:embed="rId9" cstate="print"/>
          <a:srcRect/>
          <a:stretch>
            <a:fillRect/>
          </a:stretch>
        </p:blipFill>
        <p:spPr bwMode="auto">
          <a:xfrm>
            <a:off x="3764540" y="3126840"/>
            <a:ext cx="1282134" cy="1306135"/>
          </a:xfrm>
          <a:prstGeom prst="rect">
            <a:avLst/>
          </a:prstGeom>
          <a:noFill/>
        </p:spPr>
      </p:pic>
      <p:pic>
        <p:nvPicPr>
          <p:cNvPr id="33" name="Picture 5"/>
          <p:cNvPicPr>
            <a:picLocks noChangeAspect="1" noChangeArrowheads="1"/>
          </p:cNvPicPr>
          <p:nvPr/>
        </p:nvPicPr>
        <p:blipFill>
          <a:blip r:embed="rId10" cstate="print">
            <a:extLst>
              <a:ext uri="{BEBA8EAE-BF5A-486C-A8C5-ECC9F3942E4B}">
                <a14:imgProps xmlns:a14="http://schemas.microsoft.com/office/drawing/2010/main">
                  <a14:imgLayer r:embed="rId11">
                    <a14:imgEffect>
                      <a14:colorTemperature colorTemp="59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9422967" y="4491773"/>
            <a:ext cx="657850" cy="1289331"/>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4" name="Picture 2" descr="\\eventsql\dvd\Online_ART\DVD_ART34\Artwork_Imagery\Icons - Illustrations\_WINDOWS VISTA ICONS\Keys secure security.png"/>
          <p:cNvPicPr>
            <a:picLocks noChangeAspect="1" noChangeArrowheads="1"/>
          </p:cNvPicPr>
          <p:nvPr/>
        </p:nvPicPr>
        <p:blipFill>
          <a:blip r:embed="rId9" cstate="print"/>
          <a:srcRect/>
          <a:stretch>
            <a:fillRect/>
          </a:stretch>
        </p:blipFill>
        <p:spPr bwMode="auto">
          <a:xfrm>
            <a:off x="6432796" y="2985664"/>
            <a:ext cx="1282134" cy="1306135"/>
          </a:xfrm>
          <a:prstGeom prst="rect">
            <a:avLst/>
          </a:prstGeom>
          <a:noFill/>
        </p:spPr>
      </p:pic>
      <p:pic>
        <p:nvPicPr>
          <p:cNvPr id="35" name="Picture 2" descr="\\eventsql\dvd\Online_ART\DVD_ART34\Artwork_Imagery\Icons - Illustrations\_WINDOWS VISTA ICONS\Keys secure security.png"/>
          <p:cNvPicPr>
            <a:picLocks noChangeAspect="1" noChangeArrowheads="1"/>
          </p:cNvPicPr>
          <p:nvPr/>
        </p:nvPicPr>
        <p:blipFill>
          <a:blip r:embed="rId9" cstate="print"/>
          <a:srcRect/>
          <a:stretch>
            <a:fillRect/>
          </a:stretch>
        </p:blipFill>
        <p:spPr bwMode="auto">
          <a:xfrm>
            <a:off x="9175256" y="2985664"/>
            <a:ext cx="1282134" cy="1306135"/>
          </a:xfrm>
          <a:prstGeom prst="rect">
            <a:avLst/>
          </a:prstGeom>
          <a:noFill/>
        </p:spPr>
      </p:pic>
      <p:sp>
        <p:nvSpPr>
          <p:cNvPr id="3" name="TextBox 2"/>
          <p:cNvSpPr txBox="1"/>
          <p:nvPr/>
        </p:nvSpPr>
        <p:spPr>
          <a:xfrm>
            <a:off x="9144926" y="2013081"/>
            <a:ext cx="1753450" cy="954107"/>
          </a:xfrm>
          <a:prstGeom prst="rect">
            <a:avLst/>
          </a:prstGeom>
          <a:noFill/>
        </p:spPr>
        <p:txBody>
          <a:bodyPr wrap="none" lIns="91271" tIns="45632" rIns="91271" bIns="45632" rtlCol="0">
            <a:spAutoFit/>
          </a:bodyPr>
          <a:lstStyle/>
          <a:p>
            <a:pPr algn="ctr" defTabSz="912629"/>
            <a:r>
              <a:rPr lang="en-US" sz="2800" dirty="0">
                <a:solidFill>
                  <a:prstClr val="white"/>
                </a:solidFill>
              </a:rPr>
              <a:t>Partner </a:t>
            </a:r>
          </a:p>
          <a:p>
            <a:pPr algn="ctr" defTabSz="912629"/>
            <a:r>
              <a:rPr lang="en-US" sz="2800" dirty="0">
                <a:solidFill>
                  <a:prstClr val="white"/>
                </a:solidFill>
              </a:rPr>
              <a:t>Encryption</a:t>
            </a:r>
          </a:p>
        </p:txBody>
      </p:sp>
    </p:spTree>
    <p:extLst>
      <p:ext uri="{BB962C8B-B14F-4D97-AF65-F5344CB8AC3E}">
        <p14:creationId xmlns:p14="http://schemas.microsoft.com/office/powerpoint/2010/main" val="18423495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v-junyo.REDMOND\Documents\Documents\Microsoft Corp\DesignTools\Brand Photos\Unified Communications\Brand Library - no exp\OFC09_Peter_003.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9" y="0"/>
            <a:ext cx="12161839"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0" y="0"/>
            <a:ext cx="12161838" cy="6858000"/>
          </a:xfrm>
          <a:prstGeom prst="rect">
            <a:avLst/>
          </a:prstGeom>
          <a:gradFill flip="none" rotWithShape="1">
            <a:gsLst>
              <a:gs pos="15000">
                <a:schemeClr val="tx1">
                  <a:alpha val="55000"/>
                </a:schemeClr>
              </a:gs>
              <a:gs pos="56000">
                <a:schemeClr val="tx1">
                  <a:tint val="44500"/>
                  <a:satMod val="160000"/>
                  <a:alpha val="0"/>
                </a:schemeClr>
              </a:gs>
              <a:gs pos="100000">
                <a:schemeClr val="tx1">
                  <a:tint val="23500"/>
                  <a:satMod val="16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259" tIns="45626" rIns="91259" bIns="45626" rtlCol="0" anchor="ctr"/>
          <a:lstStyle/>
          <a:p>
            <a:pPr algn="ctr"/>
            <a:endParaRPr lang="en-US">
              <a:solidFill>
                <a:prstClr val="white"/>
              </a:solidFill>
            </a:endParaRPr>
          </a:p>
        </p:txBody>
      </p:sp>
      <p:grpSp>
        <p:nvGrpSpPr>
          <p:cNvPr id="9" name="Group 8"/>
          <p:cNvGrpSpPr/>
          <p:nvPr/>
        </p:nvGrpSpPr>
        <p:grpSpPr>
          <a:xfrm>
            <a:off x="296594" y="525667"/>
            <a:ext cx="4866470" cy="2047431"/>
            <a:chOff x="6041238" y="2647951"/>
            <a:chExt cx="4756576" cy="2047429"/>
          </a:xfrm>
        </p:grpSpPr>
        <p:sp>
          <p:nvSpPr>
            <p:cNvPr id="13" name="Rectangle 12"/>
            <p:cNvSpPr/>
            <p:nvPr/>
          </p:nvSpPr>
          <p:spPr>
            <a:xfrm>
              <a:off x="6041238" y="2647951"/>
              <a:ext cx="4756576" cy="2047429"/>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TextBox 10"/>
            <p:cNvSpPr txBox="1"/>
            <p:nvPr/>
          </p:nvSpPr>
          <p:spPr>
            <a:xfrm>
              <a:off x="6313887" y="2832384"/>
              <a:ext cx="4305874" cy="1120306"/>
            </a:xfrm>
            <a:prstGeom prst="rect">
              <a:avLst/>
            </a:prstGeom>
            <a:noFill/>
          </p:spPr>
          <p:txBody>
            <a:bodyPr wrap="square" rtlCol="0">
              <a:spAutoFit/>
            </a:bodyPr>
            <a:lstStyle/>
            <a:p>
              <a:pPr>
                <a:lnSpc>
                  <a:spcPct val="90000"/>
                </a:lnSpc>
                <a:spcBef>
                  <a:spcPct val="0"/>
                </a:spcBef>
                <a:defRPr/>
              </a:pPr>
              <a:r>
                <a:rPr lang="en-US" sz="2400" dirty="0">
                  <a:solidFill>
                    <a:schemeClr val="bg1">
                      <a:lumMod val="85000"/>
                    </a:schemeClr>
                  </a:solidFill>
                  <a:latin typeface="Segoe UI Light" pitchFamily="34" charset="0"/>
                </a:rPr>
                <a:t>Frank travels a lot for his work.  </a:t>
              </a:r>
              <a:r>
                <a:rPr lang="en-US" sz="2400" b="1" dirty="0">
                  <a:solidFill>
                    <a:schemeClr val="bg1"/>
                  </a:solidFill>
                  <a:latin typeface="Segoe UI Light" pitchFamily="34" charset="0"/>
                </a:rPr>
                <a:t>How can he stay connected to everything he needs? </a:t>
              </a:r>
            </a:p>
          </p:txBody>
        </p:sp>
      </p:grpSp>
      <p:sp>
        <p:nvSpPr>
          <p:cNvPr id="7" name="Rectangle 6"/>
          <p:cNvSpPr/>
          <p:nvPr/>
        </p:nvSpPr>
        <p:spPr>
          <a:xfrm>
            <a:off x="296594" y="4797881"/>
            <a:ext cx="5716954" cy="1839720"/>
          </a:xfrm>
          <a:prstGeom prst="rect">
            <a:avLst/>
          </a:prstGeom>
          <a:solidFill>
            <a:srgbClr val="000000">
              <a:alpha val="18824"/>
            </a:srgb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10" name="TextBox 9"/>
          <p:cNvSpPr txBox="1"/>
          <p:nvPr/>
        </p:nvSpPr>
        <p:spPr>
          <a:xfrm>
            <a:off x="335576" y="4940775"/>
            <a:ext cx="5775423" cy="1698927"/>
          </a:xfrm>
          <a:prstGeom prst="rect">
            <a:avLst/>
          </a:prstGeom>
          <a:noFill/>
        </p:spPr>
        <p:txBody>
          <a:bodyPr wrap="square" lIns="91271" tIns="45632" rIns="91271" bIns="45632" rtlCol="0">
            <a:spAutoFit/>
          </a:bodyPr>
          <a:lstStyle/>
          <a:p>
            <a:pPr>
              <a:lnSpc>
                <a:spcPct val="90000"/>
              </a:lnSpc>
              <a:spcBef>
                <a:spcPct val="0"/>
              </a:spcBef>
              <a:defRPr/>
            </a:pPr>
            <a:r>
              <a:rPr lang="en-US" sz="3200" b="1" dirty="0">
                <a:solidFill>
                  <a:schemeClr val="bg1"/>
                </a:solidFill>
                <a:latin typeface="Segoe" pitchFamily="34" charset="0"/>
              </a:rPr>
              <a:t>Frank</a:t>
            </a:r>
          </a:p>
          <a:p>
            <a:pPr>
              <a:lnSpc>
                <a:spcPct val="90000"/>
              </a:lnSpc>
              <a:spcBef>
                <a:spcPct val="0"/>
              </a:spcBef>
              <a:defRPr/>
            </a:pPr>
            <a:r>
              <a:rPr lang="en-US" sz="2400" dirty="0">
                <a:solidFill>
                  <a:schemeClr val="bg1"/>
                </a:solidFill>
                <a:latin typeface="Segoe UI Light" pitchFamily="34" charset="0"/>
              </a:rPr>
              <a:t>Managing Partner</a:t>
            </a:r>
          </a:p>
          <a:p>
            <a:pPr>
              <a:lnSpc>
                <a:spcPct val="90000"/>
              </a:lnSpc>
              <a:spcBef>
                <a:spcPct val="0"/>
              </a:spcBef>
              <a:defRPr/>
            </a:pPr>
            <a:r>
              <a:rPr lang="en-US" sz="2400" dirty="0">
                <a:solidFill>
                  <a:schemeClr val="bg1"/>
                </a:solidFill>
                <a:latin typeface="Segoe UI Light" pitchFamily="34" charset="0"/>
              </a:rPr>
              <a:t>Northridge Construction </a:t>
            </a:r>
          </a:p>
          <a:p>
            <a:pPr>
              <a:lnSpc>
                <a:spcPct val="90000"/>
              </a:lnSpc>
              <a:spcBef>
                <a:spcPct val="0"/>
              </a:spcBef>
              <a:defRPr/>
            </a:pPr>
            <a:endParaRPr lang="en-US" sz="1200" dirty="0">
              <a:solidFill>
                <a:schemeClr val="bg1"/>
              </a:solidFill>
              <a:latin typeface="Segoe UI Light" pitchFamily="34" charset="0"/>
            </a:endParaRPr>
          </a:p>
          <a:p>
            <a:pPr>
              <a:lnSpc>
                <a:spcPct val="90000"/>
              </a:lnSpc>
              <a:spcBef>
                <a:spcPct val="0"/>
              </a:spcBef>
              <a:defRPr/>
            </a:pPr>
            <a:r>
              <a:rPr lang="en-US" sz="2400" dirty="0">
                <a:solidFill>
                  <a:schemeClr val="bg1"/>
                </a:solidFill>
                <a:latin typeface="Segoe UI Light" pitchFamily="34" charset="0"/>
              </a:rPr>
              <a:t>Master collaborator and Dad of triplets.</a:t>
            </a:r>
          </a:p>
        </p:txBody>
      </p:sp>
    </p:spTree>
    <p:extLst>
      <p:ext uri="{BB962C8B-B14F-4D97-AF65-F5344CB8AC3E}">
        <p14:creationId xmlns:p14="http://schemas.microsoft.com/office/powerpoint/2010/main" val="3985617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Picture 3"/>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9336484" y="0"/>
            <a:ext cx="286271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87" name="Group 86"/>
          <p:cNvGrpSpPr/>
          <p:nvPr/>
        </p:nvGrpSpPr>
        <p:grpSpPr>
          <a:xfrm>
            <a:off x="1826289" y="2721678"/>
            <a:ext cx="3510486" cy="370706"/>
            <a:chOff x="6842542" y="3644557"/>
            <a:chExt cx="2697185" cy="631040"/>
          </a:xfrm>
          <a:solidFill>
            <a:srgbClr val="FFFFFF">
              <a:alpha val="56078"/>
            </a:srgbClr>
          </a:solidFill>
          <a:scene3d>
            <a:camera prst="isometricOffAxis1Left"/>
            <a:lightRig rig="threePt" dir="t"/>
          </a:scene3d>
        </p:grpSpPr>
        <p:sp>
          <p:nvSpPr>
            <p:cNvPr id="85" name="Rectangle 84"/>
            <p:cNvSpPr/>
            <p:nvPr/>
          </p:nvSpPr>
          <p:spPr>
            <a:xfrm rot="16200000">
              <a:off x="7909280" y="2577819"/>
              <a:ext cx="563709" cy="2697185"/>
            </a:xfrm>
            <a:prstGeom prst="rect">
              <a:avLst/>
            </a:prstGeom>
            <a:grpFill/>
            <a:ln>
              <a:noFill/>
            </a:ln>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1" name="TextBox 90"/>
            <p:cNvSpPr txBox="1"/>
            <p:nvPr/>
          </p:nvSpPr>
          <p:spPr>
            <a:xfrm>
              <a:off x="6970074" y="3790998"/>
              <a:ext cx="2442121" cy="484599"/>
            </a:xfrm>
            <a:prstGeom prst="rect">
              <a:avLst/>
            </a:prstGeom>
            <a:noFill/>
            <a:sp3d/>
          </p:spPr>
          <p:txBody>
            <a:bodyPr wrap="square" lIns="76188" tIns="38093" rIns="76188" bIns="38093" rtlCol="0">
              <a:spAutoFit/>
            </a:bodyPr>
            <a:lstStyle/>
            <a:p>
              <a:pPr algn="ctr" defTabSz="910930" eaLnBrk="0" hangingPunct="0">
                <a:lnSpc>
                  <a:spcPct val="90000"/>
                </a:lnSpc>
                <a:spcBef>
                  <a:spcPct val="30000"/>
                </a:spcBef>
                <a:buClr>
                  <a:srgbClr val="1F497D"/>
                </a:buClr>
                <a:buSzPct val="95000"/>
                <a:defRPr/>
              </a:pPr>
              <a:endParaRPr lang="en-US" sz="1500" dirty="0">
                <a:solidFill>
                  <a:prstClr val="black"/>
                </a:solidFill>
                <a:latin typeface="Segoe UI" pitchFamily="34" charset="0"/>
                <a:ea typeface="Segoe UI" pitchFamily="34" charset="0"/>
                <a:cs typeface="Segoe UI" pitchFamily="34" charset="0"/>
              </a:endParaRPr>
            </a:p>
          </p:txBody>
        </p:sp>
      </p:grpSp>
      <p:grpSp>
        <p:nvGrpSpPr>
          <p:cNvPr id="93" name="Group 92"/>
          <p:cNvGrpSpPr/>
          <p:nvPr/>
        </p:nvGrpSpPr>
        <p:grpSpPr>
          <a:xfrm>
            <a:off x="4395652" y="3209001"/>
            <a:ext cx="4234915" cy="326171"/>
            <a:chOff x="6842542" y="3644555"/>
            <a:chExt cx="3892567" cy="563709"/>
          </a:xfrm>
          <a:solidFill>
            <a:schemeClr val="bg1"/>
          </a:solidFill>
        </p:grpSpPr>
        <p:sp>
          <p:nvSpPr>
            <p:cNvPr id="94" name="Rectangle 93"/>
            <p:cNvSpPr/>
            <p:nvPr/>
          </p:nvSpPr>
          <p:spPr>
            <a:xfrm rot="16200000">
              <a:off x="8506971" y="1980126"/>
              <a:ext cx="563709" cy="38925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5" name="TextBox 94"/>
            <p:cNvSpPr txBox="1"/>
            <p:nvPr/>
          </p:nvSpPr>
          <p:spPr>
            <a:xfrm>
              <a:off x="7567764" y="3746165"/>
              <a:ext cx="2442121" cy="420190"/>
            </a:xfrm>
            <a:prstGeom prst="rect">
              <a:avLst/>
            </a:prstGeom>
            <a:grpFill/>
          </p:spPr>
          <p:txBody>
            <a:bodyPr wrap="square" lIns="76188" tIns="38093" rIns="76188" bIns="38093" rtlCol="0">
              <a:spAutoFit/>
            </a:bodyPr>
            <a:lstStyle/>
            <a:p>
              <a:pPr algn="ctr" defTabSz="910930" eaLnBrk="0" hangingPunct="0">
                <a:lnSpc>
                  <a:spcPct val="90000"/>
                </a:lnSpc>
                <a:spcBef>
                  <a:spcPct val="30000"/>
                </a:spcBef>
                <a:buClr>
                  <a:srgbClr val="1F497D"/>
                </a:buClr>
                <a:buSzPct val="95000"/>
                <a:defRPr/>
              </a:pPr>
              <a:r>
                <a:rPr lang="en-US" sz="1200" dirty="0">
                  <a:solidFill>
                    <a:prstClr val="black"/>
                  </a:solidFill>
                  <a:latin typeface="Segoe UI" pitchFamily="34" charset="0"/>
                  <a:ea typeface="Segoe UI" pitchFamily="34" charset="0"/>
                  <a:cs typeface="Segoe UI" pitchFamily="34" charset="0"/>
                </a:rPr>
                <a:t>FIREWALL</a:t>
              </a:r>
            </a:p>
          </p:txBody>
        </p:sp>
      </p:grpSp>
      <p:grpSp>
        <p:nvGrpSpPr>
          <p:cNvPr id="13333" name="Group 13332"/>
          <p:cNvGrpSpPr/>
          <p:nvPr/>
        </p:nvGrpSpPr>
        <p:grpSpPr>
          <a:xfrm>
            <a:off x="6888623" y="2514679"/>
            <a:ext cx="874590" cy="528751"/>
            <a:chOff x="8889117" y="2774979"/>
            <a:chExt cx="854839" cy="528750"/>
          </a:xfrm>
        </p:grpSpPr>
        <p:pic>
          <p:nvPicPr>
            <p:cNvPr id="98" name="Picture 97"/>
            <p:cNvPicPr>
              <a:picLocks noChangeAspect="1"/>
            </p:cNvPicPr>
            <p:nvPr/>
          </p:nvPicPr>
          <p:blipFill rotWithShape="1">
            <a:blip r:embed="rId4" cstate="email">
              <a:extLst>
                <a:ext uri="{28A0092B-C50C-407E-A947-70E740481C1C}">
                  <a14:useLocalDpi xmlns:a14="http://schemas.microsoft.com/office/drawing/2010/main"/>
                </a:ext>
              </a:extLst>
            </a:blip>
            <a:srcRect l="67536"/>
            <a:stretch/>
          </p:blipFill>
          <p:spPr>
            <a:xfrm>
              <a:off x="8889117" y="2774979"/>
              <a:ext cx="266613" cy="528750"/>
            </a:xfrm>
            <a:prstGeom prst="rect">
              <a:avLst/>
            </a:prstGeom>
          </p:spPr>
        </p:pic>
        <p:pic>
          <p:nvPicPr>
            <p:cNvPr id="99" name="Picture 98"/>
            <p:cNvPicPr>
              <a:picLocks noChangeAspect="1"/>
            </p:cNvPicPr>
            <p:nvPr/>
          </p:nvPicPr>
          <p:blipFill rotWithShape="1">
            <a:blip r:embed="rId4" cstate="email">
              <a:extLst>
                <a:ext uri="{28A0092B-C50C-407E-A947-70E740481C1C}">
                  <a14:useLocalDpi xmlns:a14="http://schemas.microsoft.com/office/drawing/2010/main"/>
                </a:ext>
              </a:extLst>
            </a:blip>
            <a:srcRect l="67536"/>
            <a:stretch/>
          </p:blipFill>
          <p:spPr>
            <a:xfrm>
              <a:off x="9186054" y="2774979"/>
              <a:ext cx="266613" cy="528750"/>
            </a:xfrm>
            <a:prstGeom prst="rect">
              <a:avLst/>
            </a:prstGeom>
          </p:spPr>
        </p:pic>
        <p:pic>
          <p:nvPicPr>
            <p:cNvPr id="100" name="Picture 99"/>
            <p:cNvPicPr>
              <a:picLocks noChangeAspect="1"/>
            </p:cNvPicPr>
            <p:nvPr/>
          </p:nvPicPr>
          <p:blipFill rotWithShape="1">
            <a:blip r:embed="rId4" cstate="email">
              <a:extLst>
                <a:ext uri="{28A0092B-C50C-407E-A947-70E740481C1C}">
                  <a14:useLocalDpi xmlns:a14="http://schemas.microsoft.com/office/drawing/2010/main"/>
                </a:ext>
              </a:extLst>
            </a:blip>
            <a:srcRect l="67536"/>
            <a:stretch/>
          </p:blipFill>
          <p:spPr>
            <a:xfrm>
              <a:off x="9477343" y="2774979"/>
              <a:ext cx="266613" cy="528750"/>
            </a:xfrm>
            <a:prstGeom prst="rect">
              <a:avLst/>
            </a:prstGeom>
          </p:spPr>
        </p:pic>
      </p:grpSp>
      <p:sp>
        <p:nvSpPr>
          <p:cNvPr id="2" name="Rectangle 1"/>
          <p:cNvSpPr/>
          <p:nvPr/>
        </p:nvSpPr>
        <p:spPr>
          <a:xfrm>
            <a:off x="9336483" y="1743761"/>
            <a:ext cx="2943924" cy="5117097"/>
          </a:xfrm>
          <a:prstGeom prst="rect">
            <a:avLst/>
          </a:prstGeom>
          <a:gradFill>
            <a:gsLst>
              <a:gs pos="0">
                <a:schemeClr val="tx1">
                  <a:alpha val="0"/>
                </a:schemeClr>
              </a:gs>
              <a:gs pos="49000">
                <a:schemeClr val="tx1">
                  <a:alpha val="6600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15" name="Title 4"/>
          <p:cNvSpPr>
            <a:spLocks noGrp="1"/>
          </p:cNvSpPr>
          <p:nvPr>
            <p:ph type="title"/>
          </p:nvPr>
        </p:nvSpPr>
        <p:spPr/>
        <p:txBody>
          <a:bodyPr>
            <a:normAutofit/>
          </a:bodyPr>
          <a:lstStyle/>
          <a:p>
            <a:pPr lvl="0"/>
            <a:r>
              <a:rPr lang="en-US" sz="4500" dirty="0">
                <a:latin typeface="Segoe UI Light" pitchFamily="34" charset="0"/>
              </a:rPr>
              <a:t>Work on the road</a:t>
            </a:r>
          </a:p>
        </p:txBody>
      </p:sp>
      <p:sp>
        <p:nvSpPr>
          <p:cNvPr id="16" name="Rectangle 15"/>
          <p:cNvSpPr/>
          <p:nvPr/>
        </p:nvSpPr>
        <p:spPr>
          <a:xfrm>
            <a:off x="736685" y="1197117"/>
            <a:ext cx="6424245" cy="618607"/>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dirty="0" smtClean="0">
                <a:ln w="12700">
                  <a:noFill/>
                  <a:prstDash val="solid"/>
                </a:ln>
                <a:solidFill>
                  <a:prstClr val="white"/>
                </a:solidFill>
                <a:latin typeface="Segoe UI Light" pitchFamily="34" charset="0"/>
              </a:rPr>
              <a:t>Get instant, secure access to files, sites, apps, and people from anywhere, with just an internet connection.</a:t>
            </a:r>
            <a:endParaRPr lang="en-US" dirty="0">
              <a:ln w="12700">
                <a:noFill/>
                <a:prstDash val="solid"/>
              </a:ln>
              <a:solidFill>
                <a:prstClr val="white"/>
              </a:solidFill>
              <a:latin typeface="Segoe UI Light" pitchFamily="34" charset="0"/>
            </a:endParaRPr>
          </a:p>
        </p:txBody>
      </p:sp>
      <p:sp>
        <p:nvSpPr>
          <p:cNvPr id="22" name="Title 4"/>
          <p:cNvSpPr txBox="1">
            <a:spLocks/>
          </p:cNvSpPr>
          <p:nvPr/>
        </p:nvSpPr>
        <p:spPr bwMode="auto">
          <a:xfrm>
            <a:off x="9199340" y="3618665"/>
            <a:ext cx="2758521" cy="5262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a:solidFill>
                  <a:prstClr val="white"/>
                </a:solidFill>
                <a:effectLst>
                  <a:outerShdw blurRad="38100" dist="38100" dir="2700000" algn="tl">
                    <a:srgbClr val="000000">
                      <a:alpha val="43137"/>
                    </a:srgbClr>
                  </a:outerShdw>
                </a:effectLst>
                <a:latin typeface="Segoe UI Light" pitchFamily="34" charset="0"/>
              </a:rPr>
              <a:t>ANYWHERE </a:t>
            </a:r>
            <a:br>
              <a:rPr sz="1900" b="1" spc="0">
                <a:solidFill>
                  <a:prstClr val="white"/>
                </a:solidFill>
                <a:effectLst>
                  <a:outerShdw blurRad="38100" dist="38100" dir="2700000" algn="tl">
                    <a:srgbClr val="000000">
                      <a:alpha val="43137"/>
                    </a:srgbClr>
                  </a:outerShdw>
                </a:effectLst>
                <a:latin typeface="Segoe UI Light" pitchFamily="34" charset="0"/>
              </a:rPr>
            </a:br>
            <a:r>
              <a:rPr sz="1900" b="1" spc="0">
                <a:solidFill>
                  <a:prstClr val="white"/>
                </a:solidFill>
                <a:effectLst>
                  <a:outerShdw blurRad="38100" dist="38100" dir="2700000" algn="tl">
                    <a:srgbClr val="000000">
                      <a:alpha val="43137"/>
                    </a:srgbClr>
                  </a:outerShdw>
                </a:effectLst>
                <a:latin typeface="Segoe UI Light" pitchFamily="34" charset="0"/>
              </a:rPr>
              <a:t>CONNECTION</a:t>
            </a:r>
          </a:p>
        </p:txBody>
      </p:sp>
      <p:grpSp>
        <p:nvGrpSpPr>
          <p:cNvPr id="46" name="Group 45"/>
          <p:cNvGrpSpPr/>
          <p:nvPr/>
        </p:nvGrpSpPr>
        <p:grpSpPr>
          <a:xfrm rot="18900000">
            <a:off x="5707567" y="4720557"/>
            <a:ext cx="284681" cy="344931"/>
            <a:chOff x="8323693" y="3728366"/>
            <a:chExt cx="278252" cy="344930"/>
          </a:xfrm>
        </p:grpSpPr>
        <p:sp>
          <p:nvSpPr>
            <p:cNvPr id="26" name="Freeform 72"/>
            <p:cNvSpPr>
              <a:spLocks/>
            </p:cNvSpPr>
            <p:nvPr/>
          </p:nvSpPr>
          <p:spPr bwMode="auto">
            <a:xfrm rot="10800000">
              <a:off x="8323693" y="3814289"/>
              <a:ext cx="70295" cy="173086"/>
            </a:xfrm>
            <a:custGeom>
              <a:avLst/>
              <a:gdLst>
                <a:gd name="T0" fmla="*/ 0 w 129"/>
                <a:gd name="T1" fmla="*/ 215 h 430"/>
                <a:gd name="T2" fmla="*/ 4 w 129"/>
                <a:gd name="T3" fmla="*/ 147 h 430"/>
                <a:gd name="T4" fmla="*/ 15 w 129"/>
                <a:gd name="T5" fmla="*/ 90 h 430"/>
                <a:gd name="T6" fmla="*/ 32 w 129"/>
                <a:gd name="T7" fmla="*/ 42 h 430"/>
                <a:gd name="T8" fmla="*/ 51 w 129"/>
                <a:gd name="T9" fmla="*/ 4 h 430"/>
                <a:gd name="T10" fmla="*/ 68 w 129"/>
                <a:gd name="T11" fmla="*/ 1 h 430"/>
                <a:gd name="T12" fmla="*/ 87 w 129"/>
                <a:gd name="T13" fmla="*/ 0 h 430"/>
                <a:gd name="T14" fmla="*/ 107 w 129"/>
                <a:gd name="T15" fmla="*/ 1 h 430"/>
                <a:gd name="T16" fmla="*/ 129 w 129"/>
                <a:gd name="T17" fmla="*/ 5 h 430"/>
                <a:gd name="T18" fmla="*/ 115 w 129"/>
                <a:gd name="T19" fmla="*/ 33 h 430"/>
                <a:gd name="T20" fmla="*/ 97 w 129"/>
                <a:gd name="T21" fmla="*/ 79 h 430"/>
                <a:gd name="T22" fmla="*/ 83 w 129"/>
                <a:gd name="T23" fmla="*/ 140 h 430"/>
                <a:gd name="T24" fmla="*/ 77 w 129"/>
                <a:gd name="T25" fmla="*/ 215 h 430"/>
                <a:gd name="T26" fmla="*/ 83 w 129"/>
                <a:gd name="T27" fmla="*/ 289 h 430"/>
                <a:gd name="T28" fmla="*/ 97 w 129"/>
                <a:gd name="T29" fmla="*/ 351 h 430"/>
                <a:gd name="T30" fmla="*/ 115 w 129"/>
                <a:gd name="T31" fmla="*/ 396 h 430"/>
                <a:gd name="T32" fmla="*/ 129 w 129"/>
                <a:gd name="T33" fmla="*/ 425 h 430"/>
                <a:gd name="T34" fmla="*/ 107 w 129"/>
                <a:gd name="T35" fmla="*/ 428 h 430"/>
                <a:gd name="T36" fmla="*/ 87 w 129"/>
                <a:gd name="T37" fmla="*/ 430 h 430"/>
                <a:gd name="T38" fmla="*/ 68 w 129"/>
                <a:gd name="T39" fmla="*/ 429 h 430"/>
                <a:gd name="T40" fmla="*/ 51 w 129"/>
                <a:gd name="T41" fmla="*/ 426 h 430"/>
                <a:gd name="T42" fmla="*/ 32 w 129"/>
                <a:gd name="T43" fmla="*/ 388 h 430"/>
                <a:gd name="T44" fmla="*/ 15 w 129"/>
                <a:gd name="T45" fmla="*/ 340 h 430"/>
                <a:gd name="T46" fmla="*/ 4 w 129"/>
                <a:gd name="T47" fmla="*/ 282 h 430"/>
                <a:gd name="T48" fmla="*/ 0 w 129"/>
                <a:gd name="T49" fmla="*/ 215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9" h="430">
                  <a:moveTo>
                    <a:pt x="0" y="215"/>
                  </a:moveTo>
                  <a:cubicBezTo>
                    <a:pt x="0" y="191"/>
                    <a:pt x="1" y="168"/>
                    <a:pt x="4" y="147"/>
                  </a:cubicBezTo>
                  <a:cubicBezTo>
                    <a:pt x="7" y="126"/>
                    <a:pt x="10" y="107"/>
                    <a:pt x="15" y="90"/>
                  </a:cubicBezTo>
                  <a:cubicBezTo>
                    <a:pt x="20" y="72"/>
                    <a:pt x="25" y="56"/>
                    <a:pt x="32" y="42"/>
                  </a:cubicBezTo>
                  <a:cubicBezTo>
                    <a:pt x="38" y="27"/>
                    <a:pt x="44" y="15"/>
                    <a:pt x="51" y="4"/>
                  </a:cubicBezTo>
                  <a:cubicBezTo>
                    <a:pt x="55" y="2"/>
                    <a:pt x="61" y="1"/>
                    <a:pt x="68" y="1"/>
                  </a:cubicBezTo>
                  <a:cubicBezTo>
                    <a:pt x="75" y="0"/>
                    <a:pt x="81" y="0"/>
                    <a:pt x="87" y="0"/>
                  </a:cubicBezTo>
                  <a:cubicBezTo>
                    <a:pt x="93" y="0"/>
                    <a:pt x="100" y="0"/>
                    <a:pt x="107" y="1"/>
                  </a:cubicBezTo>
                  <a:cubicBezTo>
                    <a:pt x="115" y="2"/>
                    <a:pt x="123" y="3"/>
                    <a:pt x="129" y="5"/>
                  </a:cubicBezTo>
                  <a:cubicBezTo>
                    <a:pt x="125" y="11"/>
                    <a:pt x="121" y="20"/>
                    <a:pt x="115" y="33"/>
                  </a:cubicBezTo>
                  <a:cubicBezTo>
                    <a:pt x="109" y="45"/>
                    <a:pt x="103" y="61"/>
                    <a:pt x="97" y="79"/>
                  </a:cubicBezTo>
                  <a:cubicBezTo>
                    <a:pt x="92" y="97"/>
                    <a:pt x="87" y="117"/>
                    <a:pt x="83" y="140"/>
                  </a:cubicBezTo>
                  <a:cubicBezTo>
                    <a:pt x="79" y="163"/>
                    <a:pt x="77" y="188"/>
                    <a:pt x="77" y="215"/>
                  </a:cubicBezTo>
                  <a:cubicBezTo>
                    <a:pt x="77" y="241"/>
                    <a:pt x="79" y="266"/>
                    <a:pt x="83" y="289"/>
                  </a:cubicBezTo>
                  <a:cubicBezTo>
                    <a:pt x="87" y="312"/>
                    <a:pt x="92" y="333"/>
                    <a:pt x="97" y="351"/>
                  </a:cubicBezTo>
                  <a:cubicBezTo>
                    <a:pt x="103" y="369"/>
                    <a:pt x="109" y="384"/>
                    <a:pt x="115" y="396"/>
                  </a:cubicBezTo>
                  <a:cubicBezTo>
                    <a:pt x="121" y="409"/>
                    <a:pt x="125" y="418"/>
                    <a:pt x="129" y="425"/>
                  </a:cubicBezTo>
                  <a:cubicBezTo>
                    <a:pt x="123" y="426"/>
                    <a:pt x="115" y="427"/>
                    <a:pt x="107" y="428"/>
                  </a:cubicBezTo>
                  <a:cubicBezTo>
                    <a:pt x="100" y="429"/>
                    <a:pt x="93" y="430"/>
                    <a:pt x="87" y="430"/>
                  </a:cubicBezTo>
                  <a:cubicBezTo>
                    <a:pt x="81" y="430"/>
                    <a:pt x="75" y="429"/>
                    <a:pt x="68" y="429"/>
                  </a:cubicBezTo>
                  <a:cubicBezTo>
                    <a:pt x="61" y="428"/>
                    <a:pt x="55" y="427"/>
                    <a:pt x="51" y="426"/>
                  </a:cubicBezTo>
                  <a:cubicBezTo>
                    <a:pt x="44" y="415"/>
                    <a:pt x="38" y="402"/>
                    <a:pt x="32" y="388"/>
                  </a:cubicBezTo>
                  <a:cubicBezTo>
                    <a:pt x="25" y="373"/>
                    <a:pt x="20" y="357"/>
                    <a:pt x="15" y="340"/>
                  </a:cubicBezTo>
                  <a:cubicBezTo>
                    <a:pt x="10" y="322"/>
                    <a:pt x="7" y="303"/>
                    <a:pt x="4" y="282"/>
                  </a:cubicBezTo>
                  <a:cubicBezTo>
                    <a:pt x="1" y="261"/>
                    <a:pt x="0" y="239"/>
                    <a:pt x="0" y="21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endParaRPr>
            </a:p>
          </p:txBody>
        </p:sp>
        <p:sp>
          <p:nvSpPr>
            <p:cNvPr id="27" name="Freeform 72"/>
            <p:cNvSpPr>
              <a:spLocks/>
            </p:cNvSpPr>
            <p:nvPr/>
          </p:nvSpPr>
          <p:spPr bwMode="auto">
            <a:xfrm rot="10800000">
              <a:off x="8425352" y="3775057"/>
              <a:ext cx="70295" cy="251549"/>
            </a:xfrm>
            <a:custGeom>
              <a:avLst/>
              <a:gdLst>
                <a:gd name="T0" fmla="*/ 0 w 129"/>
                <a:gd name="T1" fmla="*/ 215 h 430"/>
                <a:gd name="T2" fmla="*/ 4 w 129"/>
                <a:gd name="T3" fmla="*/ 147 h 430"/>
                <a:gd name="T4" fmla="*/ 15 w 129"/>
                <a:gd name="T5" fmla="*/ 90 h 430"/>
                <a:gd name="T6" fmla="*/ 32 w 129"/>
                <a:gd name="T7" fmla="*/ 42 h 430"/>
                <a:gd name="T8" fmla="*/ 51 w 129"/>
                <a:gd name="T9" fmla="*/ 4 h 430"/>
                <a:gd name="T10" fmla="*/ 68 w 129"/>
                <a:gd name="T11" fmla="*/ 1 h 430"/>
                <a:gd name="T12" fmla="*/ 87 w 129"/>
                <a:gd name="T13" fmla="*/ 0 h 430"/>
                <a:gd name="T14" fmla="*/ 107 w 129"/>
                <a:gd name="T15" fmla="*/ 1 h 430"/>
                <a:gd name="T16" fmla="*/ 129 w 129"/>
                <a:gd name="T17" fmla="*/ 5 h 430"/>
                <a:gd name="T18" fmla="*/ 115 w 129"/>
                <a:gd name="T19" fmla="*/ 33 h 430"/>
                <a:gd name="T20" fmla="*/ 97 w 129"/>
                <a:gd name="T21" fmla="*/ 79 h 430"/>
                <a:gd name="T22" fmla="*/ 83 w 129"/>
                <a:gd name="T23" fmla="*/ 140 h 430"/>
                <a:gd name="T24" fmla="*/ 77 w 129"/>
                <a:gd name="T25" fmla="*/ 215 h 430"/>
                <a:gd name="T26" fmla="*/ 83 w 129"/>
                <a:gd name="T27" fmla="*/ 289 h 430"/>
                <a:gd name="T28" fmla="*/ 97 w 129"/>
                <a:gd name="T29" fmla="*/ 351 h 430"/>
                <a:gd name="T30" fmla="*/ 115 w 129"/>
                <a:gd name="T31" fmla="*/ 396 h 430"/>
                <a:gd name="T32" fmla="*/ 129 w 129"/>
                <a:gd name="T33" fmla="*/ 425 h 430"/>
                <a:gd name="T34" fmla="*/ 107 w 129"/>
                <a:gd name="T35" fmla="*/ 428 h 430"/>
                <a:gd name="T36" fmla="*/ 87 w 129"/>
                <a:gd name="T37" fmla="*/ 430 h 430"/>
                <a:gd name="T38" fmla="*/ 68 w 129"/>
                <a:gd name="T39" fmla="*/ 429 h 430"/>
                <a:gd name="T40" fmla="*/ 51 w 129"/>
                <a:gd name="T41" fmla="*/ 426 h 430"/>
                <a:gd name="T42" fmla="*/ 32 w 129"/>
                <a:gd name="T43" fmla="*/ 388 h 430"/>
                <a:gd name="T44" fmla="*/ 15 w 129"/>
                <a:gd name="T45" fmla="*/ 340 h 430"/>
                <a:gd name="T46" fmla="*/ 4 w 129"/>
                <a:gd name="T47" fmla="*/ 282 h 430"/>
                <a:gd name="T48" fmla="*/ 0 w 129"/>
                <a:gd name="T49" fmla="*/ 215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9" h="430">
                  <a:moveTo>
                    <a:pt x="0" y="215"/>
                  </a:moveTo>
                  <a:cubicBezTo>
                    <a:pt x="0" y="191"/>
                    <a:pt x="1" y="168"/>
                    <a:pt x="4" y="147"/>
                  </a:cubicBezTo>
                  <a:cubicBezTo>
                    <a:pt x="7" y="126"/>
                    <a:pt x="10" y="107"/>
                    <a:pt x="15" y="90"/>
                  </a:cubicBezTo>
                  <a:cubicBezTo>
                    <a:pt x="20" y="72"/>
                    <a:pt x="25" y="56"/>
                    <a:pt x="32" y="42"/>
                  </a:cubicBezTo>
                  <a:cubicBezTo>
                    <a:pt x="38" y="27"/>
                    <a:pt x="44" y="15"/>
                    <a:pt x="51" y="4"/>
                  </a:cubicBezTo>
                  <a:cubicBezTo>
                    <a:pt x="55" y="2"/>
                    <a:pt x="61" y="1"/>
                    <a:pt x="68" y="1"/>
                  </a:cubicBezTo>
                  <a:cubicBezTo>
                    <a:pt x="75" y="0"/>
                    <a:pt x="81" y="0"/>
                    <a:pt x="87" y="0"/>
                  </a:cubicBezTo>
                  <a:cubicBezTo>
                    <a:pt x="93" y="0"/>
                    <a:pt x="100" y="0"/>
                    <a:pt x="107" y="1"/>
                  </a:cubicBezTo>
                  <a:cubicBezTo>
                    <a:pt x="115" y="2"/>
                    <a:pt x="123" y="3"/>
                    <a:pt x="129" y="5"/>
                  </a:cubicBezTo>
                  <a:cubicBezTo>
                    <a:pt x="125" y="11"/>
                    <a:pt x="121" y="20"/>
                    <a:pt x="115" y="33"/>
                  </a:cubicBezTo>
                  <a:cubicBezTo>
                    <a:pt x="109" y="45"/>
                    <a:pt x="103" y="61"/>
                    <a:pt x="97" y="79"/>
                  </a:cubicBezTo>
                  <a:cubicBezTo>
                    <a:pt x="92" y="97"/>
                    <a:pt x="87" y="117"/>
                    <a:pt x="83" y="140"/>
                  </a:cubicBezTo>
                  <a:cubicBezTo>
                    <a:pt x="79" y="163"/>
                    <a:pt x="77" y="188"/>
                    <a:pt x="77" y="215"/>
                  </a:cubicBezTo>
                  <a:cubicBezTo>
                    <a:pt x="77" y="241"/>
                    <a:pt x="79" y="266"/>
                    <a:pt x="83" y="289"/>
                  </a:cubicBezTo>
                  <a:cubicBezTo>
                    <a:pt x="87" y="312"/>
                    <a:pt x="92" y="333"/>
                    <a:pt x="97" y="351"/>
                  </a:cubicBezTo>
                  <a:cubicBezTo>
                    <a:pt x="103" y="369"/>
                    <a:pt x="109" y="384"/>
                    <a:pt x="115" y="396"/>
                  </a:cubicBezTo>
                  <a:cubicBezTo>
                    <a:pt x="121" y="409"/>
                    <a:pt x="125" y="418"/>
                    <a:pt x="129" y="425"/>
                  </a:cubicBezTo>
                  <a:cubicBezTo>
                    <a:pt x="123" y="426"/>
                    <a:pt x="115" y="427"/>
                    <a:pt x="107" y="428"/>
                  </a:cubicBezTo>
                  <a:cubicBezTo>
                    <a:pt x="100" y="429"/>
                    <a:pt x="93" y="430"/>
                    <a:pt x="87" y="430"/>
                  </a:cubicBezTo>
                  <a:cubicBezTo>
                    <a:pt x="81" y="430"/>
                    <a:pt x="75" y="429"/>
                    <a:pt x="68" y="429"/>
                  </a:cubicBezTo>
                  <a:cubicBezTo>
                    <a:pt x="61" y="428"/>
                    <a:pt x="55" y="427"/>
                    <a:pt x="51" y="426"/>
                  </a:cubicBezTo>
                  <a:cubicBezTo>
                    <a:pt x="44" y="415"/>
                    <a:pt x="38" y="402"/>
                    <a:pt x="32" y="388"/>
                  </a:cubicBezTo>
                  <a:cubicBezTo>
                    <a:pt x="25" y="373"/>
                    <a:pt x="20" y="357"/>
                    <a:pt x="15" y="340"/>
                  </a:cubicBezTo>
                  <a:cubicBezTo>
                    <a:pt x="10" y="322"/>
                    <a:pt x="7" y="303"/>
                    <a:pt x="4" y="282"/>
                  </a:cubicBezTo>
                  <a:cubicBezTo>
                    <a:pt x="1" y="261"/>
                    <a:pt x="0" y="239"/>
                    <a:pt x="0" y="21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endParaRPr>
            </a:p>
          </p:txBody>
        </p:sp>
        <p:sp>
          <p:nvSpPr>
            <p:cNvPr id="28" name="Freeform 72"/>
            <p:cNvSpPr>
              <a:spLocks/>
            </p:cNvSpPr>
            <p:nvPr/>
          </p:nvSpPr>
          <p:spPr bwMode="auto">
            <a:xfrm rot="10800000">
              <a:off x="8531650" y="3728366"/>
              <a:ext cx="70295" cy="344930"/>
            </a:xfrm>
            <a:custGeom>
              <a:avLst/>
              <a:gdLst>
                <a:gd name="T0" fmla="*/ 0 w 129"/>
                <a:gd name="T1" fmla="*/ 215 h 430"/>
                <a:gd name="T2" fmla="*/ 4 w 129"/>
                <a:gd name="T3" fmla="*/ 147 h 430"/>
                <a:gd name="T4" fmla="*/ 15 w 129"/>
                <a:gd name="T5" fmla="*/ 90 h 430"/>
                <a:gd name="T6" fmla="*/ 32 w 129"/>
                <a:gd name="T7" fmla="*/ 42 h 430"/>
                <a:gd name="T8" fmla="*/ 51 w 129"/>
                <a:gd name="T9" fmla="*/ 4 h 430"/>
                <a:gd name="T10" fmla="*/ 68 w 129"/>
                <a:gd name="T11" fmla="*/ 1 h 430"/>
                <a:gd name="T12" fmla="*/ 87 w 129"/>
                <a:gd name="T13" fmla="*/ 0 h 430"/>
                <a:gd name="T14" fmla="*/ 107 w 129"/>
                <a:gd name="T15" fmla="*/ 1 h 430"/>
                <a:gd name="T16" fmla="*/ 129 w 129"/>
                <a:gd name="T17" fmla="*/ 5 h 430"/>
                <a:gd name="T18" fmla="*/ 115 w 129"/>
                <a:gd name="T19" fmla="*/ 33 h 430"/>
                <a:gd name="T20" fmla="*/ 97 w 129"/>
                <a:gd name="T21" fmla="*/ 79 h 430"/>
                <a:gd name="T22" fmla="*/ 83 w 129"/>
                <a:gd name="T23" fmla="*/ 140 h 430"/>
                <a:gd name="T24" fmla="*/ 77 w 129"/>
                <a:gd name="T25" fmla="*/ 215 h 430"/>
                <a:gd name="T26" fmla="*/ 83 w 129"/>
                <a:gd name="T27" fmla="*/ 289 h 430"/>
                <a:gd name="T28" fmla="*/ 97 w 129"/>
                <a:gd name="T29" fmla="*/ 351 h 430"/>
                <a:gd name="T30" fmla="*/ 115 w 129"/>
                <a:gd name="T31" fmla="*/ 396 h 430"/>
                <a:gd name="T32" fmla="*/ 129 w 129"/>
                <a:gd name="T33" fmla="*/ 425 h 430"/>
                <a:gd name="T34" fmla="*/ 107 w 129"/>
                <a:gd name="T35" fmla="*/ 428 h 430"/>
                <a:gd name="T36" fmla="*/ 87 w 129"/>
                <a:gd name="T37" fmla="*/ 430 h 430"/>
                <a:gd name="T38" fmla="*/ 68 w 129"/>
                <a:gd name="T39" fmla="*/ 429 h 430"/>
                <a:gd name="T40" fmla="*/ 51 w 129"/>
                <a:gd name="T41" fmla="*/ 426 h 430"/>
                <a:gd name="T42" fmla="*/ 32 w 129"/>
                <a:gd name="T43" fmla="*/ 388 h 430"/>
                <a:gd name="T44" fmla="*/ 15 w 129"/>
                <a:gd name="T45" fmla="*/ 340 h 430"/>
                <a:gd name="T46" fmla="*/ 4 w 129"/>
                <a:gd name="T47" fmla="*/ 282 h 430"/>
                <a:gd name="T48" fmla="*/ 0 w 129"/>
                <a:gd name="T49" fmla="*/ 215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9" h="430">
                  <a:moveTo>
                    <a:pt x="0" y="215"/>
                  </a:moveTo>
                  <a:cubicBezTo>
                    <a:pt x="0" y="191"/>
                    <a:pt x="1" y="168"/>
                    <a:pt x="4" y="147"/>
                  </a:cubicBezTo>
                  <a:cubicBezTo>
                    <a:pt x="7" y="126"/>
                    <a:pt x="10" y="107"/>
                    <a:pt x="15" y="90"/>
                  </a:cubicBezTo>
                  <a:cubicBezTo>
                    <a:pt x="20" y="72"/>
                    <a:pt x="25" y="56"/>
                    <a:pt x="32" y="42"/>
                  </a:cubicBezTo>
                  <a:cubicBezTo>
                    <a:pt x="38" y="27"/>
                    <a:pt x="44" y="15"/>
                    <a:pt x="51" y="4"/>
                  </a:cubicBezTo>
                  <a:cubicBezTo>
                    <a:pt x="55" y="2"/>
                    <a:pt x="61" y="1"/>
                    <a:pt x="68" y="1"/>
                  </a:cubicBezTo>
                  <a:cubicBezTo>
                    <a:pt x="75" y="0"/>
                    <a:pt x="81" y="0"/>
                    <a:pt x="87" y="0"/>
                  </a:cubicBezTo>
                  <a:cubicBezTo>
                    <a:pt x="93" y="0"/>
                    <a:pt x="100" y="0"/>
                    <a:pt x="107" y="1"/>
                  </a:cubicBezTo>
                  <a:cubicBezTo>
                    <a:pt x="115" y="2"/>
                    <a:pt x="123" y="3"/>
                    <a:pt x="129" y="5"/>
                  </a:cubicBezTo>
                  <a:cubicBezTo>
                    <a:pt x="125" y="11"/>
                    <a:pt x="121" y="20"/>
                    <a:pt x="115" y="33"/>
                  </a:cubicBezTo>
                  <a:cubicBezTo>
                    <a:pt x="109" y="45"/>
                    <a:pt x="103" y="61"/>
                    <a:pt x="97" y="79"/>
                  </a:cubicBezTo>
                  <a:cubicBezTo>
                    <a:pt x="92" y="97"/>
                    <a:pt x="87" y="117"/>
                    <a:pt x="83" y="140"/>
                  </a:cubicBezTo>
                  <a:cubicBezTo>
                    <a:pt x="79" y="163"/>
                    <a:pt x="77" y="188"/>
                    <a:pt x="77" y="215"/>
                  </a:cubicBezTo>
                  <a:cubicBezTo>
                    <a:pt x="77" y="241"/>
                    <a:pt x="79" y="266"/>
                    <a:pt x="83" y="289"/>
                  </a:cubicBezTo>
                  <a:cubicBezTo>
                    <a:pt x="87" y="312"/>
                    <a:pt x="92" y="333"/>
                    <a:pt x="97" y="351"/>
                  </a:cubicBezTo>
                  <a:cubicBezTo>
                    <a:pt x="103" y="369"/>
                    <a:pt x="109" y="384"/>
                    <a:pt x="115" y="396"/>
                  </a:cubicBezTo>
                  <a:cubicBezTo>
                    <a:pt x="121" y="409"/>
                    <a:pt x="125" y="418"/>
                    <a:pt x="129" y="425"/>
                  </a:cubicBezTo>
                  <a:cubicBezTo>
                    <a:pt x="123" y="426"/>
                    <a:pt x="115" y="427"/>
                    <a:pt x="107" y="428"/>
                  </a:cubicBezTo>
                  <a:cubicBezTo>
                    <a:pt x="100" y="429"/>
                    <a:pt x="93" y="430"/>
                    <a:pt x="87" y="430"/>
                  </a:cubicBezTo>
                  <a:cubicBezTo>
                    <a:pt x="81" y="430"/>
                    <a:pt x="75" y="429"/>
                    <a:pt x="68" y="429"/>
                  </a:cubicBezTo>
                  <a:cubicBezTo>
                    <a:pt x="61" y="428"/>
                    <a:pt x="55" y="427"/>
                    <a:pt x="51" y="426"/>
                  </a:cubicBezTo>
                  <a:cubicBezTo>
                    <a:pt x="44" y="415"/>
                    <a:pt x="38" y="402"/>
                    <a:pt x="32" y="388"/>
                  </a:cubicBezTo>
                  <a:cubicBezTo>
                    <a:pt x="25" y="373"/>
                    <a:pt x="20" y="357"/>
                    <a:pt x="15" y="340"/>
                  </a:cubicBezTo>
                  <a:cubicBezTo>
                    <a:pt x="10" y="322"/>
                    <a:pt x="7" y="303"/>
                    <a:pt x="4" y="282"/>
                  </a:cubicBezTo>
                  <a:cubicBezTo>
                    <a:pt x="1" y="261"/>
                    <a:pt x="0" y="239"/>
                    <a:pt x="0" y="21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endParaRPr>
            </a:p>
          </p:txBody>
        </p:sp>
      </p:grpSp>
      <p:sp>
        <p:nvSpPr>
          <p:cNvPr id="37" name="Rectangle 36"/>
          <p:cNvSpPr/>
          <p:nvPr/>
        </p:nvSpPr>
        <p:spPr>
          <a:xfrm>
            <a:off x="9419163" y="4432986"/>
            <a:ext cx="2538700" cy="2490401"/>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Benefits</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Persistent  internet connection</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Easy and secure access to </a:t>
            </a:r>
            <a:r>
              <a:rPr lang="en-US" sz="1500" dirty="0" err="1">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corp</a:t>
            </a: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 data behind firewall</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Seamless personal data access</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One device for  life and work when travelling</a:t>
            </a:r>
          </a:p>
          <a:p>
            <a:pPr marL="236091" lvl="1" indent="-236091" defTabSz="-11537130" eaLnBrk="0" hangingPunct="0">
              <a:lnSpc>
                <a:spcPct val="90000"/>
              </a:lnSpc>
              <a:spcBef>
                <a:spcPts val="501"/>
              </a:spcBef>
              <a:buClr>
                <a:srgbClr val="FFFFFF"/>
              </a:buClr>
              <a:buSzPct val="95000"/>
              <a:buFont typeface="Arial" pitchFamily="34" charset="0"/>
              <a:buChar char="•"/>
              <a:defRPr/>
            </a:pPr>
            <a:endPar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cxnSp>
        <p:nvCxnSpPr>
          <p:cNvPr id="5" name="Straight Connector 4"/>
          <p:cNvCxnSpPr/>
          <p:nvPr/>
        </p:nvCxnSpPr>
        <p:spPr>
          <a:xfrm>
            <a:off x="9846478" y="4171224"/>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48" name="Group 47"/>
          <p:cNvGrpSpPr/>
          <p:nvPr/>
        </p:nvGrpSpPr>
        <p:grpSpPr>
          <a:xfrm>
            <a:off x="3361666" y="4870088"/>
            <a:ext cx="1532699" cy="1015653"/>
            <a:chOff x="6920044" y="4598173"/>
            <a:chExt cx="1498088" cy="1015653"/>
          </a:xfrm>
        </p:grpSpPr>
        <p:pic>
          <p:nvPicPr>
            <p:cNvPr id="18" name="Picture 1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20044" y="4598173"/>
              <a:ext cx="1498088" cy="1015653"/>
            </a:xfrm>
            <a:prstGeom prst="rect">
              <a:avLst/>
            </a:prstGeom>
          </p:spPr>
        </p:pic>
        <p:sp>
          <p:nvSpPr>
            <p:cNvPr id="47" name="Rounded Rectangle 46"/>
            <p:cNvSpPr/>
            <p:nvPr/>
          </p:nvSpPr>
          <p:spPr>
            <a:xfrm flipV="1">
              <a:off x="7109813" y="5408377"/>
              <a:ext cx="1081321"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49" name="Rounded Rectangle 48"/>
          <p:cNvSpPr/>
          <p:nvPr/>
        </p:nvSpPr>
        <p:spPr>
          <a:xfrm>
            <a:off x="4939106" y="5022495"/>
            <a:ext cx="795176" cy="891224"/>
          </a:xfrm>
          <a:custGeom>
            <a:avLst/>
            <a:gdLst/>
            <a:ahLst/>
            <a:cxnLst/>
            <a:rect l="l" t="t" r="r" b="b"/>
            <a:pathLst>
              <a:path w="736600" h="929111">
                <a:moveTo>
                  <a:pt x="163799" y="872703"/>
                </a:moveTo>
                <a:lnTo>
                  <a:pt x="163799" y="907053"/>
                </a:lnTo>
                <a:lnTo>
                  <a:pt x="198149" y="907053"/>
                </a:lnTo>
                <a:lnTo>
                  <a:pt x="198149" y="872703"/>
                </a:lnTo>
                <a:close/>
                <a:moveTo>
                  <a:pt x="103474" y="872703"/>
                </a:moveTo>
                <a:lnTo>
                  <a:pt x="103474" y="907053"/>
                </a:lnTo>
                <a:lnTo>
                  <a:pt x="137824" y="907053"/>
                </a:lnTo>
                <a:lnTo>
                  <a:pt x="137824" y="872703"/>
                </a:lnTo>
                <a:close/>
                <a:moveTo>
                  <a:pt x="85808" y="64817"/>
                </a:moveTo>
                <a:cubicBezTo>
                  <a:pt x="69794" y="64817"/>
                  <a:pt x="56812" y="79948"/>
                  <a:pt x="56812" y="98612"/>
                </a:cubicBezTo>
                <a:lnTo>
                  <a:pt x="56812" y="819588"/>
                </a:lnTo>
                <a:cubicBezTo>
                  <a:pt x="56812" y="838252"/>
                  <a:pt x="69794" y="853383"/>
                  <a:pt x="85808" y="853383"/>
                </a:cubicBezTo>
                <a:lnTo>
                  <a:pt x="652992" y="853383"/>
                </a:lnTo>
                <a:cubicBezTo>
                  <a:pt x="669005" y="853383"/>
                  <a:pt x="681988" y="838252"/>
                  <a:pt x="681988" y="819588"/>
                </a:cubicBezTo>
                <a:lnTo>
                  <a:pt x="681988" y="98612"/>
                </a:lnTo>
                <a:cubicBezTo>
                  <a:pt x="681988" y="79948"/>
                  <a:pt x="669005" y="64817"/>
                  <a:pt x="652992" y="64817"/>
                </a:cubicBezTo>
                <a:close/>
                <a:moveTo>
                  <a:pt x="34164" y="0"/>
                </a:moveTo>
                <a:lnTo>
                  <a:pt x="702437" y="0"/>
                </a:lnTo>
                <a:cubicBezTo>
                  <a:pt x="721305" y="0"/>
                  <a:pt x="736600" y="17827"/>
                  <a:pt x="736600" y="39818"/>
                </a:cubicBezTo>
                <a:lnTo>
                  <a:pt x="736600" y="889293"/>
                </a:lnTo>
                <a:cubicBezTo>
                  <a:pt x="736600" y="911284"/>
                  <a:pt x="721305" y="929111"/>
                  <a:pt x="702437" y="929111"/>
                </a:cubicBezTo>
                <a:lnTo>
                  <a:pt x="34164" y="929111"/>
                </a:lnTo>
                <a:cubicBezTo>
                  <a:pt x="15296" y="929111"/>
                  <a:pt x="0" y="911284"/>
                  <a:pt x="0" y="889293"/>
                </a:cubicBezTo>
                <a:lnTo>
                  <a:pt x="0" y="39818"/>
                </a:lnTo>
                <a:cubicBezTo>
                  <a:pt x="0" y="17827"/>
                  <a:pt x="15296" y="0"/>
                  <a:pt x="3416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grpSp>
        <p:nvGrpSpPr>
          <p:cNvPr id="69" name="Group 68"/>
          <p:cNvGrpSpPr/>
          <p:nvPr/>
        </p:nvGrpSpPr>
        <p:grpSpPr>
          <a:xfrm rot="13500000">
            <a:off x="3240068" y="4562156"/>
            <a:ext cx="278252" cy="352899"/>
            <a:chOff x="8323693" y="3728366"/>
            <a:chExt cx="278252" cy="344930"/>
          </a:xfrm>
        </p:grpSpPr>
        <p:sp>
          <p:nvSpPr>
            <p:cNvPr id="70" name="Freeform 72"/>
            <p:cNvSpPr>
              <a:spLocks/>
            </p:cNvSpPr>
            <p:nvPr/>
          </p:nvSpPr>
          <p:spPr bwMode="auto">
            <a:xfrm rot="10800000">
              <a:off x="8323693" y="3814289"/>
              <a:ext cx="70295" cy="173086"/>
            </a:xfrm>
            <a:custGeom>
              <a:avLst/>
              <a:gdLst>
                <a:gd name="T0" fmla="*/ 0 w 129"/>
                <a:gd name="T1" fmla="*/ 215 h 430"/>
                <a:gd name="T2" fmla="*/ 4 w 129"/>
                <a:gd name="T3" fmla="*/ 147 h 430"/>
                <a:gd name="T4" fmla="*/ 15 w 129"/>
                <a:gd name="T5" fmla="*/ 90 h 430"/>
                <a:gd name="T6" fmla="*/ 32 w 129"/>
                <a:gd name="T7" fmla="*/ 42 h 430"/>
                <a:gd name="T8" fmla="*/ 51 w 129"/>
                <a:gd name="T9" fmla="*/ 4 h 430"/>
                <a:gd name="T10" fmla="*/ 68 w 129"/>
                <a:gd name="T11" fmla="*/ 1 h 430"/>
                <a:gd name="T12" fmla="*/ 87 w 129"/>
                <a:gd name="T13" fmla="*/ 0 h 430"/>
                <a:gd name="T14" fmla="*/ 107 w 129"/>
                <a:gd name="T15" fmla="*/ 1 h 430"/>
                <a:gd name="T16" fmla="*/ 129 w 129"/>
                <a:gd name="T17" fmla="*/ 5 h 430"/>
                <a:gd name="T18" fmla="*/ 115 w 129"/>
                <a:gd name="T19" fmla="*/ 33 h 430"/>
                <a:gd name="T20" fmla="*/ 97 w 129"/>
                <a:gd name="T21" fmla="*/ 79 h 430"/>
                <a:gd name="T22" fmla="*/ 83 w 129"/>
                <a:gd name="T23" fmla="*/ 140 h 430"/>
                <a:gd name="T24" fmla="*/ 77 w 129"/>
                <a:gd name="T25" fmla="*/ 215 h 430"/>
                <a:gd name="T26" fmla="*/ 83 w 129"/>
                <a:gd name="T27" fmla="*/ 289 h 430"/>
                <a:gd name="T28" fmla="*/ 97 w 129"/>
                <a:gd name="T29" fmla="*/ 351 h 430"/>
                <a:gd name="T30" fmla="*/ 115 w 129"/>
                <a:gd name="T31" fmla="*/ 396 h 430"/>
                <a:gd name="T32" fmla="*/ 129 w 129"/>
                <a:gd name="T33" fmla="*/ 425 h 430"/>
                <a:gd name="T34" fmla="*/ 107 w 129"/>
                <a:gd name="T35" fmla="*/ 428 h 430"/>
                <a:gd name="T36" fmla="*/ 87 w 129"/>
                <a:gd name="T37" fmla="*/ 430 h 430"/>
                <a:gd name="T38" fmla="*/ 68 w 129"/>
                <a:gd name="T39" fmla="*/ 429 h 430"/>
                <a:gd name="T40" fmla="*/ 51 w 129"/>
                <a:gd name="T41" fmla="*/ 426 h 430"/>
                <a:gd name="T42" fmla="*/ 32 w 129"/>
                <a:gd name="T43" fmla="*/ 388 h 430"/>
                <a:gd name="T44" fmla="*/ 15 w 129"/>
                <a:gd name="T45" fmla="*/ 340 h 430"/>
                <a:gd name="T46" fmla="*/ 4 w 129"/>
                <a:gd name="T47" fmla="*/ 282 h 430"/>
                <a:gd name="T48" fmla="*/ 0 w 129"/>
                <a:gd name="T49" fmla="*/ 215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9" h="430">
                  <a:moveTo>
                    <a:pt x="0" y="215"/>
                  </a:moveTo>
                  <a:cubicBezTo>
                    <a:pt x="0" y="191"/>
                    <a:pt x="1" y="168"/>
                    <a:pt x="4" y="147"/>
                  </a:cubicBezTo>
                  <a:cubicBezTo>
                    <a:pt x="7" y="126"/>
                    <a:pt x="10" y="107"/>
                    <a:pt x="15" y="90"/>
                  </a:cubicBezTo>
                  <a:cubicBezTo>
                    <a:pt x="20" y="72"/>
                    <a:pt x="25" y="56"/>
                    <a:pt x="32" y="42"/>
                  </a:cubicBezTo>
                  <a:cubicBezTo>
                    <a:pt x="38" y="27"/>
                    <a:pt x="44" y="15"/>
                    <a:pt x="51" y="4"/>
                  </a:cubicBezTo>
                  <a:cubicBezTo>
                    <a:pt x="55" y="2"/>
                    <a:pt x="61" y="1"/>
                    <a:pt x="68" y="1"/>
                  </a:cubicBezTo>
                  <a:cubicBezTo>
                    <a:pt x="75" y="0"/>
                    <a:pt x="81" y="0"/>
                    <a:pt x="87" y="0"/>
                  </a:cubicBezTo>
                  <a:cubicBezTo>
                    <a:pt x="93" y="0"/>
                    <a:pt x="100" y="0"/>
                    <a:pt x="107" y="1"/>
                  </a:cubicBezTo>
                  <a:cubicBezTo>
                    <a:pt x="115" y="2"/>
                    <a:pt x="123" y="3"/>
                    <a:pt x="129" y="5"/>
                  </a:cubicBezTo>
                  <a:cubicBezTo>
                    <a:pt x="125" y="11"/>
                    <a:pt x="121" y="20"/>
                    <a:pt x="115" y="33"/>
                  </a:cubicBezTo>
                  <a:cubicBezTo>
                    <a:pt x="109" y="45"/>
                    <a:pt x="103" y="61"/>
                    <a:pt x="97" y="79"/>
                  </a:cubicBezTo>
                  <a:cubicBezTo>
                    <a:pt x="92" y="97"/>
                    <a:pt x="87" y="117"/>
                    <a:pt x="83" y="140"/>
                  </a:cubicBezTo>
                  <a:cubicBezTo>
                    <a:pt x="79" y="163"/>
                    <a:pt x="77" y="188"/>
                    <a:pt x="77" y="215"/>
                  </a:cubicBezTo>
                  <a:cubicBezTo>
                    <a:pt x="77" y="241"/>
                    <a:pt x="79" y="266"/>
                    <a:pt x="83" y="289"/>
                  </a:cubicBezTo>
                  <a:cubicBezTo>
                    <a:pt x="87" y="312"/>
                    <a:pt x="92" y="333"/>
                    <a:pt x="97" y="351"/>
                  </a:cubicBezTo>
                  <a:cubicBezTo>
                    <a:pt x="103" y="369"/>
                    <a:pt x="109" y="384"/>
                    <a:pt x="115" y="396"/>
                  </a:cubicBezTo>
                  <a:cubicBezTo>
                    <a:pt x="121" y="409"/>
                    <a:pt x="125" y="418"/>
                    <a:pt x="129" y="425"/>
                  </a:cubicBezTo>
                  <a:cubicBezTo>
                    <a:pt x="123" y="426"/>
                    <a:pt x="115" y="427"/>
                    <a:pt x="107" y="428"/>
                  </a:cubicBezTo>
                  <a:cubicBezTo>
                    <a:pt x="100" y="429"/>
                    <a:pt x="93" y="430"/>
                    <a:pt x="87" y="430"/>
                  </a:cubicBezTo>
                  <a:cubicBezTo>
                    <a:pt x="81" y="430"/>
                    <a:pt x="75" y="429"/>
                    <a:pt x="68" y="429"/>
                  </a:cubicBezTo>
                  <a:cubicBezTo>
                    <a:pt x="61" y="428"/>
                    <a:pt x="55" y="427"/>
                    <a:pt x="51" y="426"/>
                  </a:cubicBezTo>
                  <a:cubicBezTo>
                    <a:pt x="44" y="415"/>
                    <a:pt x="38" y="402"/>
                    <a:pt x="32" y="388"/>
                  </a:cubicBezTo>
                  <a:cubicBezTo>
                    <a:pt x="25" y="373"/>
                    <a:pt x="20" y="357"/>
                    <a:pt x="15" y="340"/>
                  </a:cubicBezTo>
                  <a:cubicBezTo>
                    <a:pt x="10" y="322"/>
                    <a:pt x="7" y="303"/>
                    <a:pt x="4" y="282"/>
                  </a:cubicBezTo>
                  <a:cubicBezTo>
                    <a:pt x="1" y="261"/>
                    <a:pt x="0" y="239"/>
                    <a:pt x="0" y="21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endParaRPr>
            </a:p>
          </p:txBody>
        </p:sp>
        <p:sp>
          <p:nvSpPr>
            <p:cNvPr id="71" name="Freeform 72"/>
            <p:cNvSpPr>
              <a:spLocks/>
            </p:cNvSpPr>
            <p:nvPr/>
          </p:nvSpPr>
          <p:spPr bwMode="auto">
            <a:xfrm rot="10800000">
              <a:off x="8425352" y="3775057"/>
              <a:ext cx="70295" cy="251549"/>
            </a:xfrm>
            <a:custGeom>
              <a:avLst/>
              <a:gdLst>
                <a:gd name="T0" fmla="*/ 0 w 129"/>
                <a:gd name="T1" fmla="*/ 215 h 430"/>
                <a:gd name="T2" fmla="*/ 4 w 129"/>
                <a:gd name="T3" fmla="*/ 147 h 430"/>
                <a:gd name="T4" fmla="*/ 15 w 129"/>
                <a:gd name="T5" fmla="*/ 90 h 430"/>
                <a:gd name="T6" fmla="*/ 32 w 129"/>
                <a:gd name="T7" fmla="*/ 42 h 430"/>
                <a:gd name="T8" fmla="*/ 51 w 129"/>
                <a:gd name="T9" fmla="*/ 4 h 430"/>
                <a:gd name="T10" fmla="*/ 68 w 129"/>
                <a:gd name="T11" fmla="*/ 1 h 430"/>
                <a:gd name="T12" fmla="*/ 87 w 129"/>
                <a:gd name="T13" fmla="*/ 0 h 430"/>
                <a:gd name="T14" fmla="*/ 107 w 129"/>
                <a:gd name="T15" fmla="*/ 1 h 430"/>
                <a:gd name="T16" fmla="*/ 129 w 129"/>
                <a:gd name="T17" fmla="*/ 5 h 430"/>
                <a:gd name="T18" fmla="*/ 115 w 129"/>
                <a:gd name="T19" fmla="*/ 33 h 430"/>
                <a:gd name="T20" fmla="*/ 97 w 129"/>
                <a:gd name="T21" fmla="*/ 79 h 430"/>
                <a:gd name="T22" fmla="*/ 83 w 129"/>
                <a:gd name="T23" fmla="*/ 140 h 430"/>
                <a:gd name="T24" fmla="*/ 77 w 129"/>
                <a:gd name="T25" fmla="*/ 215 h 430"/>
                <a:gd name="T26" fmla="*/ 83 w 129"/>
                <a:gd name="T27" fmla="*/ 289 h 430"/>
                <a:gd name="T28" fmla="*/ 97 w 129"/>
                <a:gd name="T29" fmla="*/ 351 h 430"/>
                <a:gd name="T30" fmla="*/ 115 w 129"/>
                <a:gd name="T31" fmla="*/ 396 h 430"/>
                <a:gd name="T32" fmla="*/ 129 w 129"/>
                <a:gd name="T33" fmla="*/ 425 h 430"/>
                <a:gd name="T34" fmla="*/ 107 w 129"/>
                <a:gd name="T35" fmla="*/ 428 h 430"/>
                <a:gd name="T36" fmla="*/ 87 w 129"/>
                <a:gd name="T37" fmla="*/ 430 h 430"/>
                <a:gd name="T38" fmla="*/ 68 w 129"/>
                <a:gd name="T39" fmla="*/ 429 h 430"/>
                <a:gd name="T40" fmla="*/ 51 w 129"/>
                <a:gd name="T41" fmla="*/ 426 h 430"/>
                <a:gd name="T42" fmla="*/ 32 w 129"/>
                <a:gd name="T43" fmla="*/ 388 h 430"/>
                <a:gd name="T44" fmla="*/ 15 w 129"/>
                <a:gd name="T45" fmla="*/ 340 h 430"/>
                <a:gd name="T46" fmla="*/ 4 w 129"/>
                <a:gd name="T47" fmla="*/ 282 h 430"/>
                <a:gd name="T48" fmla="*/ 0 w 129"/>
                <a:gd name="T49" fmla="*/ 215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9" h="430">
                  <a:moveTo>
                    <a:pt x="0" y="215"/>
                  </a:moveTo>
                  <a:cubicBezTo>
                    <a:pt x="0" y="191"/>
                    <a:pt x="1" y="168"/>
                    <a:pt x="4" y="147"/>
                  </a:cubicBezTo>
                  <a:cubicBezTo>
                    <a:pt x="7" y="126"/>
                    <a:pt x="10" y="107"/>
                    <a:pt x="15" y="90"/>
                  </a:cubicBezTo>
                  <a:cubicBezTo>
                    <a:pt x="20" y="72"/>
                    <a:pt x="25" y="56"/>
                    <a:pt x="32" y="42"/>
                  </a:cubicBezTo>
                  <a:cubicBezTo>
                    <a:pt x="38" y="27"/>
                    <a:pt x="44" y="15"/>
                    <a:pt x="51" y="4"/>
                  </a:cubicBezTo>
                  <a:cubicBezTo>
                    <a:pt x="55" y="2"/>
                    <a:pt x="61" y="1"/>
                    <a:pt x="68" y="1"/>
                  </a:cubicBezTo>
                  <a:cubicBezTo>
                    <a:pt x="75" y="0"/>
                    <a:pt x="81" y="0"/>
                    <a:pt x="87" y="0"/>
                  </a:cubicBezTo>
                  <a:cubicBezTo>
                    <a:pt x="93" y="0"/>
                    <a:pt x="100" y="0"/>
                    <a:pt x="107" y="1"/>
                  </a:cubicBezTo>
                  <a:cubicBezTo>
                    <a:pt x="115" y="2"/>
                    <a:pt x="123" y="3"/>
                    <a:pt x="129" y="5"/>
                  </a:cubicBezTo>
                  <a:cubicBezTo>
                    <a:pt x="125" y="11"/>
                    <a:pt x="121" y="20"/>
                    <a:pt x="115" y="33"/>
                  </a:cubicBezTo>
                  <a:cubicBezTo>
                    <a:pt x="109" y="45"/>
                    <a:pt x="103" y="61"/>
                    <a:pt x="97" y="79"/>
                  </a:cubicBezTo>
                  <a:cubicBezTo>
                    <a:pt x="92" y="97"/>
                    <a:pt x="87" y="117"/>
                    <a:pt x="83" y="140"/>
                  </a:cubicBezTo>
                  <a:cubicBezTo>
                    <a:pt x="79" y="163"/>
                    <a:pt x="77" y="188"/>
                    <a:pt x="77" y="215"/>
                  </a:cubicBezTo>
                  <a:cubicBezTo>
                    <a:pt x="77" y="241"/>
                    <a:pt x="79" y="266"/>
                    <a:pt x="83" y="289"/>
                  </a:cubicBezTo>
                  <a:cubicBezTo>
                    <a:pt x="87" y="312"/>
                    <a:pt x="92" y="333"/>
                    <a:pt x="97" y="351"/>
                  </a:cubicBezTo>
                  <a:cubicBezTo>
                    <a:pt x="103" y="369"/>
                    <a:pt x="109" y="384"/>
                    <a:pt x="115" y="396"/>
                  </a:cubicBezTo>
                  <a:cubicBezTo>
                    <a:pt x="121" y="409"/>
                    <a:pt x="125" y="418"/>
                    <a:pt x="129" y="425"/>
                  </a:cubicBezTo>
                  <a:cubicBezTo>
                    <a:pt x="123" y="426"/>
                    <a:pt x="115" y="427"/>
                    <a:pt x="107" y="428"/>
                  </a:cubicBezTo>
                  <a:cubicBezTo>
                    <a:pt x="100" y="429"/>
                    <a:pt x="93" y="430"/>
                    <a:pt x="87" y="430"/>
                  </a:cubicBezTo>
                  <a:cubicBezTo>
                    <a:pt x="81" y="430"/>
                    <a:pt x="75" y="429"/>
                    <a:pt x="68" y="429"/>
                  </a:cubicBezTo>
                  <a:cubicBezTo>
                    <a:pt x="61" y="428"/>
                    <a:pt x="55" y="427"/>
                    <a:pt x="51" y="426"/>
                  </a:cubicBezTo>
                  <a:cubicBezTo>
                    <a:pt x="44" y="415"/>
                    <a:pt x="38" y="402"/>
                    <a:pt x="32" y="388"/>
                  </a:cubicBezTo>
                  <a:cubicBezTo>
                    <a:pt x="25" y="373"/>
                    <a:pt x="20" y="357"/>
                    <a:pt x="15" y="340"/>
                  </a:cubicBezTo>
                  <a:cubicBezTo>
                    <a:pt x="10" y="322"/>
                    <a:pt x="7" y="303"/>
                    <a:pt x="4" y="282"/>
                  </a:cubicBezTo>
                  <a:cubicBezTo>
                    <a:pt x="1" y="261"/>
                    <a:pt x="0" y="239"/>
                    <a:pt x="0" y="21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endParaRPr>
            </a:p>
          </p:txBody>
        </p:sp>
        <p:sp>
          <p:nvSpPr>
            <p:cNvPr id="72" name="Freeform 72"/>
            <p:cNvSpPr>
              <a:spLocks/>
            </p:cNvSpPr>
            <p:nvPr/>
          </p:nvSpPr>
          <p:spPr bwMode="auto">
            <a:xfrm rot="10800000">
              <a:off x="8531650" y="3728366"/>
              <a:ext cx="70295" cy="344930"/>
            </a:xfrm>
            <a:custGeom>
              <a:avLst/>
              <a:gdLst>
                <a:gd name="T0" fmla="*/ 0 w 129"/>
                <a:gd name="T1" fmla="*/ 215 h 430"/>
                <a:gd name="T2" fmla="*/ 4 w 129"/>
                <a:gd name="T3" fmla="*/ 147 h 430"/>
                <a:gd name="T4" fmla="*/ 15 w 129"/>
                <a:gd name="T5" fmla="*/ 90 h 430"/>
                <a:gd name="T6" fmla="*/ 32 w 129"/>
                <a:gd name="T7" fmla="*/ 42 h 430"/>
                <a:gd name="T8" fmla="*/ 51 w 129"/>
                <a:gd name="T9" fmla="*/ 4 h 430"/>
                <a:gd name="T10" fmla="*/ 68 w 129"/>
                <a:gd name="T11" fmla="*/ 1 h 430"/>
                <a:gd name="T12" fmla="*/ 87 w 129"/>
                <a:gd name="T13" fmla="*/ 0 h 430"/>
                <a:gd name="T14" fmla="*/ 107 w 129"/>
                <a:gd name="T15" fmla="*/ 1 h 430"/>
                <a:gd name="T16" fmla="*/ 129 w 129"/>
                <a:gd name="T17" fmla="*/ 5 h 430"/>
                <a:gd name="T18" fmla="*/ 115 w 129"/>
                <a:gd name="T19" fmla="*/ 33 h 430"/>
                <a:gd name="T20" fmla="*/ 97 w 129"/>
                <a:gd name="T21" fmla="*/ 79 h 430"/>
                <a:gd name="T22" fmla="*/ 83 w 129"/>
                <a:gd name="T23" fmla="*/ 140 h 430"/>
                <a:gd name="T24" fmla="*/ 77 w 129"/>
                <a:gd name="T25" fmla="*/ 215 h 430"/>
                <a:gd name="T26" fmla="*/ 83 w 129"/>
                <a:gd name="T27" fmla="*/ 289 h 430"/>
                <a:gd name="T28" fmla="*/ 97 w 129"/>
                <a:gd name="T29" fmla="*/ 351 h 430"/>
                <a:gd name="T30" fmla="*/ 115 w 129"/>
                <a:gd name="T31" fmla="*/ 396 h 430"/>
                <a:gd name="T32" fmla="*/ 129 w 129"/>
                <a:gd name="T33" fmla="*/ 425 h 430"/>
                <a:gd name="T34" fmla="*/ 107 w 129"/>
                <a:gd name="T35" fmla="*/ 428 h 430"/>
                <a:gd name="T36" fmla="*/ 87 w 129"/>
                <a:gd name="T37" fmla="*/ 430 h 430"/>
                <a:gd name="T38" fmla="*/ 68 w 129"/>
                <a:gd name="T39" fmla="*/ 429 h 430"/>
                <a:gd name="T40" fmla="*/ 51 w 129"/>
                <a:gd name="T41" fmla="*/ 426 h 430"/>
                <a:gd name="T42" fmla="*/ 32 w 129"/>
                <a:gd name="T43" fmla="*/ 388 h 430"/>
                <a:gd name="T44" fmla="*/ 15 w 129"/>
                <a:gd name="T45" fmla="*/ 340 h 430"/>
                <a:gd name="T46" fmla="*/ 4 w 129"/>
                <a:gd name="T47" fmla="*/ 282 h 430"/>
                <a:gd name="T48" fmla="*/ 0 w 129"/>
                <a:gd name="T49" fmla="*/ 215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9" h="430">
                  <a:moveTo>
                    <a:pt x="0" y="215"/>
                  </a:moveTo>
                  <a:cubicBezTo>
                    <a:pt x="0" y="191"/>
                    <a:pt x="1" y="168"/>
                    <a:pt x="4" y="147"/>
                  </a:cubicBezTo>
                  <a:cubicBezTo>
                    <a:pt x="7" y="126"/>
                    <a:pt x="10" y="107"/>
                    <a:pt x="15" y="90"/>
                  </a:cubicBezTo>
                  <a:cubicBezTo>
                    <a:pt x="20" y="72"/>
                    <a:pt x="25" y="56"/>
                    <a:pt x="32" y="42"/>
                  </a:cubicBezTo>
                  <a:cubicBezTo>
                    <a:pt x="38" y="27"/>
                    <a:pt x="44" y="15"/>
                    <a:pt x="51" y="4"/>
                  </a:cubicBezTo>
                  <a:cubicBezTo>
                    <a:pt x="55" y="2"/>
                    <a:pt x="61" y="1"/>
                    <a:pt x="68" y="1"/>
                  </a:cubicBezTo>
                  <a:cubicBezTo>
                    <a:pt x="75" y="0"/>
                    <a:pt x="81" y="0"/>
                    <a:pt x="87" y="0"/>
                  </a:cubicBezTo>
                  <a:cubicBezTo>
                    <a:pt x="93" y="0"/>
                    <a:pt x="100" y="0"/>
                    <a:pt x="107" y="1"/>
                  </a:cubicBezTo>
                  <a:cubicBezTo>
                    <a:pt x="115" y="2"/>
                    <a:pt x="123" y="3"/>
                    <a:pt x="129" y="5"/>
                  </a:cubicBezTo>
                  <a:cubicBezTo>
                    <a:pt x="125" y="11"/>
                    <a:pt x="121" y="20"/>
                    <a:pt x="115" y="33"/>
                  </a:cubicBezTo>
                  <a:cubicBezTo>
                    <a:pt x="109" y="45"/>
                    <a:pt x="103" y="61"/>
                    <a:pt x="97" y="79"/>
                  </a:cubicBezTo>
                  <a:cubicBezTo>
                    <a:pt x="92" y="97"/>
                    <a:pt x="87" y="117"/>
                    <a:pt x="83" y="140"/>
                  </a:cubicBezTo>
                  <a:cubicBezTo>
                    <a:pt x="79" y="163"/>
                    <a:pt x="77" y="188"/>
                    <a:pt x="77" y="215"/>
                  </a:cubicBezTo>
                  <a:cubicBezTo>
                    <a:pt x="77" y="241"/>
                    <a:pt x="79" y="266"/>
                    <a:pt x="83" y="289"/>
                  </a:cubicBezTo>
                  <a:cubicBezTo>
                    <a:pt x="87" y="312"/>
                    <a:pt x="92" y="333"/>
                    <a:pt x="97" y="351"/>
                  </a:cubicBezTo>
                  <a:cubicBezTo>
                    <a:pt x="103" y="369"/>
                    <a:pt x="109" y="384"/>
                    <a:pt x="115" y="396"/>
                  </a:cubicBezTo>
                  <a:cubicBezTo>
                    <a:pt x="121" y="409"/>
                    <a:pt x="125" y="418"/>
                    <a:pt x="129" y="425"/>
                  </a:cubicBezTo>
                  <a:cubicBezTo>
                    <a:pt x="123" y="426"/>
                    <a:pt x="115" y="427"/>
                    <a:pt x="107" y="428"/>
                  </a:cubicBezTo>
                  <a:cubicBezTo>
                    <a:pt x="100" y="429"/>
                    <a:pt x="93" y="430"/>
                    <a:pt x="87" y="430"/>
                  </a:cubicBezTo>
                  <a:cubicBezTo>
                    <a:pt x="81" y="430"/>
                    <a:pt x="75" y="429"/>
                    <a:pt x="68" y="429"/>
                  </a:cubicBezTo>
                  <a:cubicBezTo>
                    <a:pt x="61" y="428"/>
                    <a:pt x="55" y="427"/>
                    <a:pt x="51" y="426"/>
                  </a:cubicBezTo>
                  <a:cubicBezTo>
                    <a:pt x="44" y="415"/>
                    <a:pt x="38" y="402"/>
                    <a:pt x="32" y="388"/>
                  </a:cubicBezTo>
                  <a:cubicBezTo>
                    <a:pt x="25" y="373"/>
                    <a:pt x="20" y="357"/>
                    <a:pt x="15" y="340"/>
                  </a:cubicBezTo>
                  <a:cubicBezTo>
                    <a:pt x="10" y="322"/>
                    <a:pt x="7" y="303"/>
                    <a:pt x="4" y="282"/>
                  </a:cubicBezTo>
                  <a:cubicBezTo>
                    <a:pt x="1" y="261"/>
                    <a:pt x="0" y="239"/>
                    <a:pt x="0" y="21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defRPr/>
              </a:pPr>
              <a:endParaRPr lang="en-US" kern="0">
                <a:solidFill>
                  <a:sysClr val="windowText" lastClr="000000"/>
                </a:solidFill>
              </a:endParaRPr>
            </a:p>
          </p:txBody>
        </p:sp>
      </p:grpSp>
      <p:sp>
        <p:nvSpPr>
          <p:cNvPr id="78" name="TextBox 77"/>
          <p:cNvSpPr txBox="1"/>
          <p:nvPr/>
        </p:nvSpPr>
        <p:spPr>
          <a:xfrm>
            <a:off x="1043932" y="4854020"/>
            <a:ext cx="2498543" cy="284669"/>
          </a:xfrm>
          <a:prstGeom prst="rect">
            <a:avLst/>
          </a:prstGeom>
          <a:noFill/>
        </p:spPr>
        <p:txBody>
          <a:bodyPr wrap="square" lIns="76042" tIns="38019" rIns="76042" bIns="38019" rtlCol="0">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Mobile Broadband</a:t>
            </a:r>
          </a:p>
        </p:txBody>
      </p:sp>
      <p:pic>
        <p:nvPicPr>
          <p:cNvPr id="1031" name="Picture 7" descr="C:\Users\v-junyo.REDMOND\Downloads\picasion.com_47562b368667ae2cdfc03232e83d1978.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18601499">
            <a:off x="4330617" y="3544870"/>
            <a:ext cx="2862509" cy="7321"/>
          </a:xfrm>
          <a:prstGeom prst="rect">
            <a:avLst/>
          </a:prstGeom>
          <a:noFill/>
          <a:extLst>
            <a:ext uri="{909E8E84-426E-40DD-AFC4-6F175D3DCCD1}">
              <a14:hiddenFill xmlns:a14="http://schemas.microsoft.com/office/drawing/2010/main">
                <a:solidFill>
                  <a:srgbClr val="FFFFFF"/>
                </a:solidFill>
              </a14:hiddenFill>
            </a:ext>
          </a:extLst>
        </p:spPr>
      </p:pic>
      <p:pic>
        <p:nvPicPr>
          <p:cNvPr id="13331" name="Picture 1333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663769" y="2060685"/>
            <a:ext cx="434863" cy="331883"/>
          </a:xfrm>
          <a:prstGeom prst="rect">
            <a:avLst/>
          </a:prstGeom>
        </p:spPr>
      </p:pic>
      <p:pic>
        <p:nvPicPr>
          <p:cNvPr id="13332" name="Picture 1333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102140" y="4092212"/>
            <a:ext cx="188931" cy="249603"/>
          </a:xfrm>
          <a:prstGeom prst="rect">
            <a:avLst/>
          </a:prstGeom>
        </p:spPr>
      </p:pic>
      <p:pic>
        <p:nvPicPr>
          <p:cNvPr id="145" name="Picture 7" descr="C:\Users\v-junyo.REDMOND\Downloads\picasion.com_47562b368667ae2cdfc03232e83d1978.gif"/>
          <p:cNvPicPr preferRelativeResize="0">
            <a:picLocks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1868688">
            <a:off x="2454018" y="4135910"/>
            <a:ext cx="2000303" cy="6505"/>
          </a:xfrm>
          <a:prstGeom prst="rect">
            <a:avLst/>
          </a:prstGeom>
          <a:noFill/>
          <a:extLst>
            <a:ext uri="{909E8E84-426E-40DD-AFC4-6F175D3DCCD1}">
              <a14:hiddenFill xmlns:a14="http://schemas.microsoft.com/office/drawing/2010/main">
                <a:solidFill>
                  <a:srgbClr val="FFFFFF"/>
                </a:solidFill>
              </a14:hiddenFill>
            </a:ext>
          </a:extLst>
        </p:spPr>
      </p:pic>
      <p:sp>
        <p:nvSpPr>
          <p:cNvPr id="147" name="TextBox 146"/>
          <p:cNvSpPr txBox="1"/>
          <p:nvPr/>
        </p:nvSpPr>
        <p:spPr>
          <a:xfrm>
            <a:off x="4973904" y="3563382"/>
            <a:ext cx="953284" cy="492419"/>
          </a:xfrm>
          <a:prstGeom prst="rect">
            <a:avLst/>
          </a:prstGeom>
          <a:noFill/>
        </p:spPr>
        <p:txBody>
          <a:bodyPr wrap="square" lIns="76042" tIns="38019" rIns="76042" bIns="38019" rtlCol="0">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Direct Access</a:t>
            </a:r>
          </a:p>
        </p:txBody>
      </p:sp>
      <p:pic>
        <p:nvPicPr>
          <p:cNvPr id="148" name="Picture 14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098075" y="5046029"/>
            <a:ext cx="434863" cy="331883"/>
          </a:xfrm>
          <a:prstGeom prst="rect">
            <a:avLst/>
          </a:prstGeom>
        </p:spPr>
      </p:pic>
      <p:pic>
        <p:nvPicPr>
          <p:cNvPr id="149" name="Picture 14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114956" y="5180073"/>
            <a:ext cx="434863" cy="331883"/>
          </a:xfrm>
          <a:prstGeom prst="rect">
            <a:avLst/>
          </a:prstGeom>
        </p:spPr>
      </p:pic>
      <p:grpSp>
        <p:nvGrpSpPr>
          <p:cNvPr id="6" name="Group 5"/>
          <p:cNvGrpSpPr/>
          <p:nvPr/>
        </p:nvGrpSpPr>
        <p:grpSpPr>
          <a:xfrm>
            <a:off x="934886" y="2329936"/>
            <a:ext cx="1449311" cy="1698894"/>
            <a:chOff x="3484808" y="2329947"/>
            <a:chExt cx="1416583" cy="1698895"/>
          </a:xfrm>
        </p:grpSpPr>
        <p:cxnSp>
          <p:nvCxnSpPr>
            <p:cNvPr id="76" name="Straight Connector 75"/>
            <p:cNvCxnSpPr/>
            <p:nvPr/>
          </p:nvCxnSpPr>
          <p:spPr>
            <a:xfrm>
              <a:off x="4035906" y="2329947"/>
              <a:ext cx="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6" name="TextBox 145"/>
            <p:cNvSpPr txBox="1"/>
            <p:nvPr/>
          </p:nvSpPr>
          <p:spPr>
            <a:xfrm>
              <a:off x="3764937" y="3744163"/>
              <a:ext cx="931757" cy="284679"/>
            </a:xfrm>
            <a:prstGeom prst="rect">
              <a:avLst/>
            </a:prstGeom>
            <a:noFill/>
          </p:spPr>
          <p:txBody>
            <a:bodyPr wrap="square" lIns="76188" tIns="38093" rIns="76188" bIns="38093" rtlCol="0">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SkyDrive</a:t>
              </a:r>
            </a:p>
          </p:txBody>
        </p:sp>
        <p:pic>
          <p:nvPicPr>
            <p:cNvPr id="13340" name="Picture 13339"/>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268092" y="3236396"/>
              <a:ext cx="308239" cy="328518"/>
            </a:xfrm>
            <a:prstGeom prst="rect">
              <a:avLst/>
            </a:prstGeom>
          </p:spPr>
        </p:pic>
        <p:sp>
          <p:nvSpPr>
            <p:cNvPr id="13342" name="Rounded Rectangle 13341"/>
            <p:cNvSpPr/>
            <p:nvPr/>
          </p:nvSpPr>
          <p:spPr>
            <a:xfrm>
              <a:off x="3484808" y="2901773"/>
              <a:ext cx="1416583" cy="795195"/>
            </a:xfrm>
            <a:custGeom>
              <a:avLst/>
              <a:gdLst/>
              <a:ahLst/>
              <a:cxnLst/>
              <a:rect l="l" t="t" r="r" b="b"/>
              <a:pathLst>
                <a:path w="1236869" h="694313">
                  <a:moveTo>
                    <a:pt x="697593" y="0"/>
                  </a:moveTo>
                  <a:cubicBezTo>
                    <a:pt x="817346" y="0"/>
                    <a:pt x="918190" y="75049"/>
                    <a:pt x="947314" y="177497"/>
                  </a:cubicBezTo>
                  <a:cubicBezTo>
                    <a:pt x="950712" y="176593"/>
                    <a:pt x="954153" y="176535"/>
                    <a:pt x="957608" y="176535"/>
                  </a:cubicBezTo>
                  <a:cubicBezTo>
                    <a:pt x="1111840" y="176535"/>
                    <a:pt x="1236869" y="292444"/>
                    <a:pt x="1236869" y="435424"/>
                  </a:cubicBezTo>
                  <a:cubicBezTo>
                    <a:pt x="1236869" y="577344"/>
                    <a:pt x="1113687" y="692593"/>
                    <a:pt x="961030" y="693993"/>
                  </a:cubicBezTo>
                  <a:cubicBezTo>
                    <a:pt x="960777" y="694311"/>
                    <a:pt x="960518" y="694313"/>
                    <a:pt x="960258" y="694313"/>
                  </a:cubicBezTo>
                  <a:lnTo>
                    <a:pt x="957608" y="694313"/>
                  </a:lnTo>
                  <a:lnTo>
                    <a:pt x="184523" y="694313"/>
                  </a:lnTo>
                  <a:lnTo>
                    <a:pt x="178794" y="691940"/>
                  </a:lnTo>
                  <a:cubicBezTo>
                    <a:pt x="79577" y="690311"/>
                    <a:pt x="0" y="614974"/>
                    <a:pt x="0" y="522406"/>
                  </a:cubicBezTo>
                  <a:cubicBezTo>
                    <a:pt x="0" y="428246"/>
                    <a:pt x="82338" y="351915"/>
                    <a:pt x="183907" y="351915"/>
                  </a:cubicBezTo>
                  <a:lnTo>
                    <a:pt x="216369" y="355909"/>
                  </a:lnTo>
                  <a:cubicBezTo>
                    <a:pt x="238387" y="285587"/>
                    <a:pt x="308559" y="234589"/>
                    <a:pt x="391580" y="234589"/>
                  </a:cubicBezTo>
                  <a:lnTo>
                    <a:pt x="437816" y="243242"/>
                  </a:lnTo>
                  <a:cubicBezTo>
                    <a:pt x="437581" y="242513"/>
                    <a:pt x="437577" y="241781"/>
                    <a:pt x="437577" y="241048"/>
                  </a:cubicBezTo>
                  <a:cubicBezTo>
                    <a:pt x="437577" y="107921"/>
                    <a:pt x="553990" y="0"/>
                    <a:pt x="697593"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03" name="Group 102"/>
            <p:cNvGrpSpPr/>
            <p:nvPr/>
          </p:nvGrpSpPr>
          <p:grpSpPr>
            <a:xfrm>
              <a:off x="3889364" y="3268973"/>
              <a:ext cx="302088" cy="317888"/>
              <a:chOff x="3941654" y="1904481"/>
              <a:chExt cx="402080" cy="384645"/>
            </a:xfrm>
          </p:grpSpPr>
          <p:pic>
            <p:nvPicPr>
              <p:cNvPr id="173" name="Picture 172"/>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941654" y="1904481"/>
                <a:ext cx="303923" cy="303923"/>
              </a:xfrm>
              <a:prstGeom prst="rect">
                <a:avLst/>
              </a:prstGeom>
              <a:solidFill>
                <a:schemeClr val="accent1"/>
              </a:solidFill>
            </p:spPr>
          </p:pic>
          <p:pic>
            <p:nvPicPr>
              <p:cNvPr id="102" name="Picture 101"/>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039811" y="1985203"/>
                <a:ext cx="303923" cy="303923"/>
              </a:xfrm>
              <a:prstGeom prst="rect">
                <a:avLst/>
              </a:prstGeom>
            </p:spPr>
          </p:pic>
        </p:grpSp>
      </p:grpSp>
      <p:pic>
        <p:nvPicPr>
          <p:cNvPr id="175" name="Picture 174"/>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3743786" y="5086241"/>
            <a:ext cx="279986" cy="291667"/>
          </a:xfrm>
          <a:prstGeom prst="rect">
            <a:avLst/>
          </a:prstGeom>
        </p:spPr>
      </p:pic>
      <p:pic>
        <p:nvPicPr>
          <p:cNvPr id="176" name="Picture 175"/>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5134578" y="5555155"/>
            <a:ext cx="191232" cy="199212"/>
          </a:xfrm>
          <a:prstGeom prst="rect">
            <a:avLst/>
          </a:prstGeom>
        </p:spPr>
      </p:pic>
      <p:pic>
        <p:nvPicPr>
          <p:cNvPr id="181" name="Picture 7" descr="C:\Users\v-junyo.REDMOND\Downloads\picasion.com_47562b368667ae2cdfc03232e83d1978.gif"/>
          <p:cNvPicPr preferRelativeResize="0">
            <a:picLocks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3758030" y="3858773"/>
            <a:ext cx="1615812" cy="9355"/>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4107324" y="2119662"/>
            <a:ext cx="1061315" cy="916724"/>
            <a:chOff x="5874424" y="2119660"/>
            <a:chExt cx="1037347" cy="916722"/>
          </a:xfrm>
        </p:grpSpPr>
        <p:sp>
          <p:nvSpPr>
            <p:cNvPr id="177" name="TextBox 176"/>
            <p:cNvSpPr txBox="1"/>
            <p:nvPr/>
          </p:nvSpPr>
          <p:spPr>
            <a:xfrm>
              <a:off x="5874424" y="2751704"/>
              <a:ext cx="931757" cy="284678"/>
            </a:xfrm>
            <a:prstGeom prst="rect">
              <a:avLst/>
            </a:prstGeom>
            <a:noFill/>
          </p:spPr>
          <p:txBody>
            <a:bodyPr wrap="square" lIns="76188" tIns="38093" rIns="76188" bIns="38093" rtlCol="0">
              <a:spAutoFit/>
            </a:bodyPr>
            <a:lstStyle/>
            <a:p>
              <a:pPr algn="ctr" defTabSz="910930" eaLnBrk="0" hangingPunct="0">
                <a:lnSpc>
                  <a:spcPct val="90000"/>
                </a:lnSpc>
                <a:spcBef>
                  <a:spcPct val="30000"/>
                </a:spcBef>
                <a:buClr>
                  <a:srgbClr val="1F497D"/>
                </a:buClr>
                <a:buSzPct val="95000"/>
                <a:defRPr/>
              </a:pPr>
              <a:r>
                <a:rPr lang="en-US" sz="1500" dirty="0" err="1">
                  <a:solidFill>
                    <a:prstClr val="white"/>
                  </a:solidFill>
                  <a:latin typeface="Segoe UI" pitchFamily="34" charset="0"/>
                  <a:ea typeface="Segoe UI" pitchFamily="34" charset="0"/>
                  <a:cs typeface="Segoe UI" pitchFamily="34" charset="0"/>
                </a:rPr>
                <a:t>Lync</a:t>
              </a:r>
              <a:endParaRPr lang="en-US" sz="1500" dirty="0">
                <a:solidFill>
                  <a:prstClr val="white"/>
                </a:solidFill>
                <a:latin typeface="Segoe UI" pitchFamily="34" charset="0"/>
                <a:ea typeface="Segoe UI" pitchFamily="34" charset="0"/>
                <a:cs typeface="Segoe UI" pitchFamily="34" charset="0"/>
              </a:endParaRPr>
            </a:p>
          </p:txBody>
        </p:sp>
        <p:sp>
          <p:nvSpPr>
            <p:cNvPr id="179" name="Round Same Side Corner Rectangle 13335"/>
            <p:cNvSpPr/>
            <p:nvPr/>
          </p:nvSpPr>
          <p:spPr>
            <a:xfrm>
              <a:off x="6071680" y="2410422"/>
              <a:ext cx="202844" cy="311901"/>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0" name="Round Same Side Corner Rectangle 13335"/>
            <p:cNvSpPr/>
            <p:nvPr/>
          </p:nvSpPr>
          <p:spPr>
            <a:xfrm>
              <a:off x="6241757" y="2318612"/>
              <a:ext cx="269985" cy="456654"/>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5" name="Rounded Rectangular Callout 104"/>
            <p:cNvSpPr/>
            <p:nvPr/>
          </p:nvSpPr>
          <p:spPr>
            <a:xfrm>
              <a:off x="6525133" y="2119660"/>
              <a:ext cx="386638" cy="282549"/>
            </a:xfrm>
            <a:prstGeom prst="wedgeRoundRectCallout">
              <a:avLst>
                <a:gd name="adj1" fmla="val 1667"/>
                <a:gd name="adj2" fmla="val 90490"/>
                <a:gd name="adj3" fmla="val 16667"/>
              </a:avLst>
            </a:prstGeom>
            <a:solidFill>
              <a:schemeClr val="bg1">
                <a:alpha val="61961"/>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83" name="Rounded Rectangular Callout 182"/>
          <p:cNvSpPr/>
          <p:nvPr/>
        </p:nvSpPr>
        <p:spPr>
          <a:xfrm>
            <a:off x="5371157" y="5597597"/>
            <a:ext cx="179803" cy="128431"/>
          </a:xfrm>
          <a:prstGeom prst="wedgeRoundRectCallout">
            <a:avLst>
              <a:gd name="adj1" fmla="val 1667"/>
              <a:gd name="adj2" fmla="val 90490"/>
              <a:gd name="adj3" fmla="val 16667"/>
            </a:avLst>
          </a:prstGeom>
          <a:solidFill>
            <a:schemeClr val="bg1">
              <a:alpha val="61961"/>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184" name="Rounded Rectangular Callout 183"/>
          <p:cNvSpPr/>
          <p:nvPr/>
        </p:nvSpPr>
        <p:spPr>
          <a:xfrm>
            <a:off x="4388659" y="5271183"/>
            <a:ext cx="179803" cy="128431"/>
          </a:xfrm>
          <a:prstGeom prst="wedgeRoundRectCallout">
            <a:avLst>
              <a:gd name="adj1" fmla="val 1667"/>
              <a:gd name="adj2" fmla="val 90490"/>
              <a:gd name="adj3" fmla="val 16667"/>
            </a:avLst>
          </a:prstGeom>
          <a:solidFill>
            <a:schemeClr val="bg1">
              <a:alpha val="61961"/>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62" name="TextBox 61"/>
          <p:cNvSpPr txBox="1"/>
          <p:nvPr/>
        </p:nvSpPr>
        <p:spPr>
          <a:xfrm>
            <a:off x="7457689" y="2091212"/>
            <a:ext cx="1403763" cy="284669"/>
          </a:xfrm>
          <a:prstGeom prst="rect">
            <a:avLst/>
          </a:prstGeom>
          <a:noFill/>
        </p:spPr>
        <p:txBody>
          <a:bodyPr wrap="square" lIns="76042" tIns="38019" rIns="76042" bIns="38019" rtlCol="0">
            <a:spAutoFit/>
          </a:bodyPr>
          <a:lstStyle/>
          <a:p>
            <a:pP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SharePoint</a:t>
            </a:r>
          </a:p>
        </p:txBody>
      </p:sp>
      <p:sp>
        <p:nvSpPr>
          <p:cNvPr id="63" name="TextBox 62"/>
          <p:cNvSpPr txBox="1"/>
          <p:nvPr/>
        </p:nvSpPr>
        <p:spPr>
          <a:xfrm>
            <a:off x="7769003" y="2628381"/>
            <a:ext cx="941196" cy="492419"/>
          </a:xfrm>
          <a:prstGeom prst="rect">
            <a:avLst/>
          </a:prstGeom>
          <a:noFill/>
        </p:spPr>
        <p:txBody>
          <a:bodyPr wrap="square" lIns="76042" tIns="38019" rIns="76042" bIns="38019" rtlCol="0">
            <a:spAutoFit/>
          </a:bodyPr>
          <a:lstStyle/>
          <a:p>
            <a:pP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DATA</a:t>
            </a:r>
            <a:br>
              <a:rPr lang="en-US" sz="1500" dirty="0">
                <a:solidFill>
                  <a:prstClr val="white"/>
                </a:solidFill>
                <a:latin typeface="Segoe UI" pitchFamily="34" charset="0"/>
                <a:ea typeface="Segoe UI" pitchFamily="34" charset="0"/>
                <a:cs typeface="Segoe UI" pitchFamily="34" charset="0"/>
              </a:rPr>
            </a:br>
            <a:r>
              <a:rPr lang="en-US" sz="1500" dirty="0">
                <a:solidFill>
                  <a:prstClr val="white"/>
                </a:solidFill>
                <a:latin typeface="Segoe UI" pitchFamily="34" charset="0"/>
                <a:ea typeface="Segoe UI" pitchFamily="34" charset="0"/>
                <a:cs typeface="Segoe UI" pitchFamily="34" charset="0"/>
              </a:rPr>
              <a:t>SERVERS</a:t>
            </a:r>
          </a:p>
        </p:txBody>
      </p:sp>
      <p:sp>
        <p:nvSpPr>
          <p:cNvPr id="66" name="TextBox 65"/>
          <p:cNvSpPr txBox="1"/>
          <p:nvPr/>
        </p:nvSpPr>
        <p:spPr>
          <a:xfrm>
            <a:off x="7160930" y="1840656"/>
            <a:ext cx="1403763" cy="284669"/>
          </a:xfrm>
          <a:prstGeom prst="rect">
            <a:avLst/>
          </a:prstGeom>
          <a:noFill/>
        </p:spPr>
        <p:txBody>
          <a:bodyPr wrap="square" lIns="76042" tIns="38019" rIns="76042" bIns="38019" rtlCol="0">
            <a:spAutoFit/>
          </a:bodyPr>
          <a:lstStyle/>
          <a:p>
            <a:pP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Exchange</a:t>
            </a:r>
          </a:p>
        </p:txBody>
      </p:sp>
    </p:spTree>
    <p:extLst>
      <p:ext uri="{BB962C8B-B14F-4D97-AF65-F5344CB8AC3E}">
        <p14:creationId xmlns:p14="http://schemas.microsoft.com/office/powerpoint/2010/main" val="77193518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fade">
                                      <p:cBhvr>
                                        <p:cTn id="15" dur="500"/>
                                        <p:tgtEl>
                                          <p:spTgt spid="78"/>
                                        </p:tgtEl>
                                      </p:cBhvr>
                                    </p:animEffect>
                                  </p:childTnLst>
                                </p:cTn>
                              </p:par>
                            </p:childTnLst>
                          </p:cTn>
                        </p:par>
                        <p:par>
                          <p:cTn id="16" fill="hold">
                            <p:stCondLst>
                              <p:cond delay="500"/>
                            </p:stCondLst>
                            <p:childTnLst>
                              <p:par>
                                <p:cTn id="17" presetID="8" presetClass="entr" presetSubtype="32"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diamond(out)">
                                      <p:cBhvr>
                                        <p:cTn id="19" dur="500"/>
                                        <p:tgtEl>
                                          <p:spTgt spid="69"/>
                                        </p:tgtEl>
                                      </p:cBhvr>
                                    </p:animEffect>
                                  </p:childTnLst>
                                </p:cTn>
                              </p:par>
                            </p:childTnLst>
                          </p:cTn>
                        </p:par>
                        <p:par>
                          <p:cTn id="20" fill="hold">
                            <p:stCondLst>
                              <p:cond delay="1000"/>
                            </p:stCondLst>
                            <p:childTnLst>
                              <p:par>
                                <p:cTn id="21" presetID="4" presetClass="entr" presetSubtype="32"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box(out)">
                                      <p:cBhvr>
                                        <p:cTn id="23" dur="250"/>
                                        <p:tgtEl>
                                          <p:spTgt spid="69"/>
                                        </p:tgtEl>
                                      </p:cBhvr>
                                    </p:animEffect>
                                  </p:childTnLst>
                                </p:cTn>
                              </p:par>
                            </p:childTnLst>
                          </p:cTn>
                        </p:par>
                        <p:par>
                          <p:cTn id="24" fill="hold">
                            <p:stCondLst>
                              <p:cond delay="1250"/>
                            </p:stCondLst>
                            <p:childTnLst>
                              <p:par>
                                <p:cTn id="25" presetID="8" presetClass="entr" presetSubtype="32"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diamond(out)">
                                      <p:cBhvr>
                                        <p:cTn id="27" dur="500"/>
                                        <p:tgtEl>
                                          <p:spTgt spid="46"/>
                                        </p:tgtEl>
                                      </p:cBhvr>
                                    </p:animEffect>
                                  </p:childTnLst>
                                </p:cTn>
                              </p:par>
                            </p:childTnLst>
                          </p:cTn>
                        </p:par>
                        <p:par>
                          <p:cTn id="28" fill="hold">
                            <p:stCondLst>
                              <p:cond delay="1750"/>
                            </p:stCondLst>
                            <p:childTnLst>
                              <p:par>
                                <p:cTn id="29" presetID="4" presetClass="entr" presetSubtype="32"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box(out)">
                                      <p:cBhvr>
                                        <p:cTn id="31" dur="250"/>
                                        <p:tgtEl>
                                          <p:spTgt spid="4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031"/>
                                        </p:tgtEl>
                                        <p:attrNameLst>
                                          <p:attrName>style.visibility</p:attrName>
                                        </p:attrNameLst>
                                      </p:cBhvr>
                                      <p:to>
                                        <p:strVal val="visible"/>
                                      </p:to>
                                    </p:set>
                                    <p:animEffect transition="in" filter="fade">
                                      <p:cBhvr>
                                        <p:cTn id="36" dur="500"/>
                                        <p:tgtEl>
                                          <p:spTgt spid="103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7"/>
                                        </p:tgtEl>
                                        <p:attrNameLst>
                                          <p:attrName>style.visibility</p:attrName>
                                        </p:attrNameLst>
                                      </p:cBhvr>
                                      <p:to>
                                        <p:strVal val="visible"/>
                                      </p:to>
                                    </p:set>
                                    <p:animEffect transition="in" filter="fade">
                                      <p:cBhvr>
                                        <p:cTn id="39" dur="500"/>
                                        <p:tgtEl>
                                          <p:spTgt spid="147"/>
                                        </p:tgtEl>
                                      </p:cBhvr>
                                    </p:animEffect>
                                  </p:childTnLst>
                                </p:cTn>
                              </p:par>
                              <p:par>
                                <p:cTn id="40" presetID="10" presetClass="entr" presetSubtype="0" fill="hold" nodeType="withEffect">
                                  <p:stCondLst>
                                    <p:cond delay="0"/>
                                  </p:stCondLst>
                                  <p:childTnLst>
                                    <p:set>
                                      <p:cBhvr>
                                        <p:cTn id="41" dur="1" fill="hold">
                                          <p:stCondLst>
                                            <p:cond delay="0"/>
                                          </p:stCondLst>
                                        </p:cTn>
                                        <p:tgtEl>
                                          <p:spTgt spid="13332"/>
                                        </p:tgtEl>
                                        <p:attrNameLst>
                                          <p:attrName>style.visibility</p:attrName>
                                        </p:attrNameLst>
                                      </p:cBhvr>
                                      <p:to>
                                        <p:strVal val="visible"/>
                                      </p:to>
                                    </p:set>
                                    <p:animEffect transition="in" filter="fade">
                                      <p:cBhvr>
                                        <p:cTn id="42" dur="500"/>
                                        <p:tgtEl>
                                          <p:spTgt spid="13332"/>
                                        </p:tgtEl>
                                      </p:cBhvr>
                                    </p:animEffect>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148"/>
                                        </p:tgtEl>
                                        <p:attrNameLst>
                                          <p:attrName>style.visibility</p:attrName>
                                        </p:attrNameLst>
                                      </p:cBhvr>
                                      <p:to>
                                        <p:strVal val="visible"/>
                                      </p:to>
                                    </p:set>
                                    <p:animEffect transition="in" filter="fade">
                                      <p:cBhvr>
                                        <p:cTn id="46" dur="500"/>
                                        <p:tgtEl>
                                          <p:spTgt spid="148"/>
                                        </p:tgtEl>
                                      </p:cBhvr>
                                    </p:animEffect>
                                  </p:childTnLst>
                                </p:cTn>
                              </p:par>
                              <p:par>
                                <p:cTn id="47" presetID="10" presetClass="entr" presetSubtype="0" fill="hold" nodeType="withEffect">
                                  <p:stCondLst>
                                    <p:cond delay="0"/>
                                  </p:stCondLst>
                                  <p:childTnLst>
                                    <p:set>
                                      <p:cBhvr>
                                        <p:cTn id="48" dur="1" fill="hold">
                                          <p:stCondLst>
                                            <p:cond delay="0"/>
                                          </p:stCondLst>
                                        </p:cTn>
                                        <p:tgtEl>
                                          <p:spTgt spid="149"/>
                                        </p:tgtEl>
                                        <p:attrNameLst>
                                          <p:attrName>style.visibility</p:attrName>
                                        </p:attrNameLst>
                                      </p:cBhvr>
                                      <p:to>
                                        <p:strVal val="visible"/>
                                      </p:to>
                                    </p:set>
                                    <p:animEffect transition="in" filter="fade">
                                      <p:cBhvr>
                                        <p:cTn id="49" dur="500"/>
                                        <p:tgtEl>
                                          <p:spTgt spid="149"/>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500"/>
                                        <p:tgtEl>
                                          <p:spTgt spid="4"/>
                                        </p:tgtEl>
                                      </p:cBhvr>
                                    </p:animEffect>
                                  </p:childTnLst>
                                </p:cTn>
                              </p:par>
                            </p:childTnLst>
                          </p:cTn>
                        </p:par>
                        <p:par>
                          <p:cTn id="55" fill="hold">
                            <p:stCondLst>
                              <p:cond delay="500"/>
                            </p:stCondLst>
                            <p:childTnLst>
                              <p:par>
                                <p:cTn id="56" presetID="10" presetClass="entr" presetSubtype="0" fill="hold" nodeType="afterEffect">
                                  <p:stCondLst>
                                    <p:cond delay="0"/>
                                  </p:stCondLst>
                                  <p:childTnLst>
                                    <p:set>
                                      <p:cBhvr>
                                        <p:cTn id="57" dur="1" fill="hold">
                                          <p:stCondLst>
                                            <p:cond delay="0"/>
                                          </p:stCondLst>
                                        </p:cTn>
                                        <p:tgtEl>
                                          <p:spTgt spid="181"/>
                                        </p:tgtEl>
                                        <p:attrNameLst>
                                          <p:attrName>style.visibility</p:attrName>
                                        </p:attrNameLst>
                                      </p:cBhvr>
                                      <p:to>
                                        <p:strVal val="visible"/>
                                      </p:to>
                                    </p:set>
                                    <p:animEffect transition="in" filter="fade">
                                      <p:cBhvr>
                                        <p:cTn id="58" dur="500"/>
                                        <p:tgtEl>
                                          <p:spTgt spid="181"/>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183"/>
                                        </p:tgtEl>
                                        <p:attrNameLst>
                                          <p:attrName>style.visibility</p:attrName>
                                        </p:attrNameLst>
                                      </p:cBhvr>
                                      <p:to>
                                        <p:strVal val="visible"/>
                                      </p:to>
                                    </p:set>
                                    <p:animEffect transition="in" filter="fade">
                                      <p:cBhvr>
                                        <p:cTn id="62" dur="500"/>
                                        <p:tgtEl>
                                          <p:spTgt spid="1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84"/>
                                        </p:tgtEl>
                                        <p:attrNameLst>
                                          <p:attrName>style.visibility</p:attrName>
                                        </p:attrNameLst>
                                      </p:cBhvr>
                                      <p:to>
                                        <p:strVal val="visible"/>
                                      </p:to>
                                    </p:set>
                                    <p:animEffect transition="in" filter="fade">
                                      <p:cBhvr>
                                        <p:cTn id="65" dur="500"/>
                                        <p:tgtEl>
                                          <p:spTgt spid="184"/>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fade">
                                      <p:cBhvr>
                                        <p:cTn id="70" dur="500"/>
                                        <p:tgtEl>
                                          <p:spTgt spid="6"/>
                                        </p:tgtEl>
                                      </p:cBhvr>
                                    </p:animEffect>
                                  </p:childTnLst>
                                </p:cTn>
                              </p:par>
                            </p:childTnLst>
                          </p:cTn>
                        </p:par>
                        <p:par>
                          <p:cTn id="71" fill="hold">
                            <p:stCondLst>
                              <p:cond delay="500"/>
                            </p:stCondLst>
                            <p:childTnLst>
                              <p:par>
                                <p:cTn id="72" presetID="10" presetClass="entr" presetSubtype="0" fill="hold" nodeType="afterEffect">
                                  <p:stCondLst>
                                    <p:cond delay="0"/>
                                  </p:stCondLst>
                                  <p:childTnLst>
                                    <p:set>
                                      <p:cBhvr>
                                        <p:cTn id="73" dur="1" fill="hold">
                                          <p:stCondLst>
                                            <p:cond delay="0"/>
                                          </p:stCondLst>
                                        </p:cTn>
                                        <p:tgtEl>
                                          <p:spTgt spid="145"/>
                                        </p:tgtEl>
                                        <p:attrNameLst>
                                          <p:attrName>style.visibility</p:attrName>
                                        </p:attrNameLst>
                                      </p:cBhvr>
                                      <p:to>
                                        <p:strVal val="visible"/>
                                      </p:to>
                                    </p:set>
                                    <p:animEffect transition="in" filter="fade">
                                      <p:cBhvr>
                                        <p:cTn id="74" dur="500"/>
                                        <p:tgtEl>
                                          <p:spTgt spid="145"/>
                                        </p:tgtEl>
                                      </p:cBhvr>
                                    </p:animEffect>
                                  </p:childTnLst>
                                </p:cTn>
                              </p:par>
                            </p:childTnLst>
                          </p:cTn>
                        </p:par>
                        <p:par>
                          <p:cTn id="75" fill="hold">
                            <p:stCondLst>
                              <p:cond delay="1000"/>
                            </p:stCondLst>
                            <p:childTnLst>
                              <p:par>
                                <p:cTn id="76" presetID="10" presetClass="entr" presetSubtype="0" fill="hold" nodeType="afterEffect">
                                  <p:stCondLst>
                                    <p:cond delay="0"/>
                                  </p:stCondLst>
                                  <p:childTnLst>
                                    <p:set>
                                      <p:cBhvr>
                                        <p:cTn id="77" dur="1" fill="hold">
                                          <p:stCondLst>
                                            <p:cond delay="0"/>
                                          </p:stCondLst>
                                        </p:cTn>
                                        <p:tgtEl>
                                          <p:spTgt spid="175"/>
                                        </p:tgtEl>
                                        <p:attrNameLst>
                                          <p:attrName>style.visibility</p:attrName>
                                        </p:attrNameLst>
                                      </p:cBhvr>
                                      <p:to>
                                        <p:strVal val="visible"/>
                                      </p:to>
                                    </p:set>
                                    <p:animEffect transition="in" filter="fade">
                                      <p:cBhvr>
                                        <p:cTn id="78" dur="500"/>
                                        <p:tgtEl>
                                          <p:spTgt spid="175"/>
                                        </p:tgtEl>
                                      </p:cBhvr>
                                    </p:animEffect>
                                  </p:childTnLst>
                                </p:cTn>
                              </p:par>
                              <p:par>
                                <p:cTn id="79" presetID="10" presetClass="entr" presetSubtype="0" fill="hold" nodeType="withEffect">
                                  <p:stCondLst>
                                    <p:cond delay="0"/>
                                  </p:stCondLst>
                                  <p:childTnLst>
                                    <p:set>
                                      <p:cBhvr>
                                        <p:cTn id="80" dur="1" fill="hold">
                                          <p:stCondLst>
                                            <p:cond delay="0"/>
                                          </p:stCondLst>
                                        </p:cTn>
                                        <p:tgtEl>
                                          <p:spTgt spid="176"/>
                                        </p:tgtEl>
                                        <p:attrNameLst>
                                          <p:attrName>style.visibility</p:attrName>
                                        </p:attrNameLst>
                                      </p:cBhvr>
                                      <p:to>
                                        <p:strVal val="visible"/>
                                      </p:to>
                                    </p:set>
                                    <p:animEffect transition="in" filter="fade">
                                      <p:cBhvr>
                                        <p:cTn id="81"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78" grpId="0"/>
      <p:bldP spid="147" grpId="0"/>
      <p:bldP spid="183" grpId="0" animBg="1"/>
      <p:bldP spid="18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a:t>Direct </a:t>
            </a:r>
            <a:r>
              <a:rPr lang="en-US" dirty="0" smtClean="0"/>
              <a:t>Access</a:t>
            </a:r>
            <a:endParaRPr lang="en-AU" dirty="0"/>
          </a:p>
        </p:txBody>
      </p:sp>
      <p:sp>
        <p:nvSpPr>
          <p:cNvPr id="9" name="Content Placeholder 8"/>
          <p:cNvSpPr>
            <a:spLocks noGrp="1"/>
          </p:cNvSpPr>
          <p:nvPr>
            <p:ph idx="1"/>
          </p:nvPr>
        </p:nvSpPr>
        <p:spPr>
          <a:xfrm>
            <a:off x="608092" y="1600201"/>
            <a:ext cx="3416069" cy="4525963"/>
          </a:xfrm>
        </p:spPr>
        <p:txBody>
          <a:bodyPr>
            <a:noAutofit/>
          </a:bodyPr>
          <a:lstStyle/>
          <a:p>
            <a:pPr marL="0" indent="0">
              <a:buNone/>
            </a:pPr>
            <a:r>
              <a:rPr lang="en-AU" sz="1800" dirty="0"/>
              <a:t>Have your personalized corporate PC on any corporate PC device with your settings, data, and apps the moment you log-in. </a:t>
            </a:r>
          </a:p>
          <a:p>
            <a:pPr marL="263525" indent="-263525"/>
            <a:endParaRPr lang="en-AU" sz="1800" dirty="0" smtClean="0"/>
          </a:p>
          <a:p>
            <a:pPr marL="263525" indent="-263525"/>
            <a:r>
              <a:rPr lang="en-AU" sz="1800" dirty="0" smtClean="0"/>
              <a:t>IPsec </a:t>
            </a:r>
            <a:r>
              <a:rPr lang="en-AU" sz="1800" dirty="0"/>
              <a:t>Encapsulating Security Payload (ESP) tunnel using a computer certificate</a:t>
            </a:r>
          </a:p>
          <a:p>
            <a:pPr marL="263525" indent="-263525"/>
            <a:r>
              <a:rPr lang="en-AU" sz="1800" dirty="0"/>
              <a:t>IPsec ESP tunnel using both a computer certificate and user credentials. </a:t>
            </a:r>
          </a:p>
          <a:p>
            <a:endParaRPr lang="en-AU" sz="1800" dirty="0"/>
          </a:p>
        </p:txBody>
      </p:sp>
      <p:sp>
        <p:nvSpPr>
          <p:cNvPr id="3" name="Footer Placeholder 2"/>
          <p:cNvSpPr>
            <a:spLocks noGrp="1"/>
          </p:cNvSpPr>
          <p:nvPr>
            <p:ph type="ftr" sz="quarter" idx="11"/>
          </p:nvPr>
        </p:nvSpPr>
        <p:spPr>
          <a:prstGeom prst="rect">
            <a:avLst/>
          </a:prstGeom>
        </p:spPr>
        <p:txBody>
          <a:bodyPr lIns="91271" tIns="45632" rIns="91271" bIns="45632"/>
          <a:lstStyle/>
          <a:p>
            <a:pPr defTabSz="456335"/>
            <a:r>
              <a:rPr lang="en-US" smtClean="0">
                <a:solidFill>
                  <a:srgbClr val="4F81BD">
                    <a:lumMod val="60000"/>
                    <a:lumOff val="40000"/>
                  </a:srgbClr>
                </a:solidFill>
              </a:rPr>
              <a:t>Microsoft Confidential</a:t>
            </a:r>
            <a:endParaRPr lang="en-US" dirty="0">
              <a:solidFill>
                <a:srgbClr val="4F81BD">
                  <a:lumMod val="60000"/>
                  <a:lumOff val="40000"/>
                </a:srgbClr>
              </a:solidFill>
            </a:endParaRPr>
          </a:p>
        </p:txBody>
      </p:sp>
      <p:sp>
        <p:nvSpPr>
          <p:cNvPr id="2" name="Slide Number Placeholder 1"/>
          <p:cNvSpPr>
            <a:spLocks noGrp="1"/>
          </p:cNvSpPr>
          <p:nvPr>
            <p:ph type="sldNum" sz="quarter" idx="12"/>
          </p:nvPr>
        </p:nvSpPr>
        <p:spPr/>
        <p:txBody>
          <a:bodyPr/>
          <a:lstStyle/>
          <a:p>
            <a:fld id="{028F6CB6-376B-4822-816C-FE7F9E5510A1}" type="slidenum">
              <a:rPr lang="en-US" smtClean="0">
                <a:solidFill>
                  <a:srgbClr val="4F81BD">
                    <a:lumMod val="60000"/>
                    <a:lumOff val="40000"/>
                  </a:srgbClr>
                </a:solidFill>
              </a:rPr>
              <a:pPr/>
              <a:t>36</a:t>
            </a:fld>
            <a:endParaRPr lang="en-US" dirty="0">
              <a:solidFill>
                <a:srgbClr val="4F81BD">
                  <a:lumMod val="60000"/>
                  <a:lumOff val="40000"/>
                </a:srgbClr>
              </a:solidFill>
            </a:endParaRPr>
          </a:p>
        </p:txBody>
      </p:sp>
      <p:pic>
        <p:nvPicPr>
          <p:cNvPr id="12290" name="Picture 7"/>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589558" y="1669285"/>
            <a:ext cx="7213660" cy="39199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5" name="Title 4"/>
          <p:cNvSpPr txBox="1">
            <a:spLocks/>
          </p:cNvSpPr>
          <p:nvPr/>
        </p:nvSpPr>
        <p:spPr>
          <a:xfrm>
            <a:off x="426981" y="268288"/>
            <a:ext cx="8414861" cy="609600"/>
          </a:xfrm>
          <a:prstGeom prst="rect">
            <a:avLst/>
          </a:prstGeom>
        </p:spPr>
        <p:txBody>
          <a:bodyPr vert="horz" lIns="0" tIns="59865" rIns="0" bIns="59865" rtlCol="0" anchor="ctr">
            <a:normAutofit fontScale="82500" lnSpcReduction="20000"/>
          </a:bodyPr>
          <a:lstStyle>
            <a:lvl1pPr algn="l" defTabSz="1199543" rtl="0" eaLnBrk="1" latinLnBrk="0" hangingPunct="1">
              <a:spcBef>
                <a:spcPct val="0"/>
              </a:spcBef>
              <a:buNone/>
              <a:defRPr sz="4200" kern="1200">
                <a:solidFill>
                  <a:schemeClr val="bg1"/>
                </a:solidFill>
                <a:latin typeface="Segoe Light"/>
                <a:ea typeface="+mj-ea"/>
                <a:cs typeface="+mj-cs"/>
              </a:defRPr>
            </a:lvl1pPr>
          </a:lstStyle>
          <a:p>
            <a:endParaRPr lang="en-US" sz="4500" dirty="0">
              <a:latin typeface="Segoe UI Light" pitchFamily="34" charset="0"/>
            </a:endParaRPr>
          </a:p>
        </p:txBody>
      </p:sp>
    </p:spTree>
    <p:extLst>
      <p:ext uri="{BB962C8B-B14F-4D97-AF65-F5344CB8AC3E}">
        <p14:creationId xmlns:p14="http://schemas.microsoft.com/office/powerpoint/2010/main" val="40115811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0" y="0"/>
            <a:ext cx="12161838"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0" y="228600"/>
            <a:ext cx="12161838" cy="6629400"/>
          </a:xfrm>
          <a:prstGeom prst="rect">
            <a:avLst/>
          </a:prstGeom>
          <a:gradFill flip="none" rotWithShape="1">
            <a:gsLst>
              <a:gs pos="15000">
                <a:schemeClr val="tx1">
                  <a:alpha val="55000"/>
                </a:schemeClr>
              </a:gs>
              <a:gs pos="56000">
                <a:schemeClr val="tx1">
                  <a:tint val="44500"/>
                  <a:satMod val="160000"/>
                  <a:alpha val="0"/>
                </a:schemeClr>
              </a:gs>
              <a:gs pos="100000">
                <a:schemeClr val="tx1">
                  <a:tint val="23500"/>
                  <a:satMod val="16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259" tIns="45626" rIns="91259" bIns="45626" rtlCol="0" anchor="ctr"/>
          <a:lstStyle/>
          <a:p>
            <a:pPr algn="ctr"/>
            <a:endParaRPr lang="en-US">
              <a:solidFill>
                <a:prstClr val="white"/>
              </a:solidFill>
            </a:endParaRPr>
          </a:p>
        </p:txBody>
      </p:sp>
      <p:grpSp>
        <p:nvGrpSpPr>
          <p:cNvPr id="5" name="Group 4"/>
          <p:cNvGrpSpPr/>
          <p:nvPr/>
        </p:nvGrpSpPr>
        <p:grpSpPr>
          <a:xfrm>
            <a:off x="624921" y="448596"/>
            <a:ext cx="4241651" cy="1828800"/>
            <a:chOff x="6041238" y="2647950"/>
            <a:chExt cx="6114366" cy="1828799"/>
          </a:xfrm>
        </p:grpSpPr>
        <p:sp>
          <p:nvSpPr>
            <p:cNvPr id="9" name="Rectangle 8"/>
            <p:cNvSpPr/>
            <p:nvPr/>
          </p:nvSpPr>
          <p:spPr>
            <a:xfrm>
              <a:off x="6041238" y="2647950"/>
              <a:ext cx="6114366" cy="1828799"/>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p:nvSpPr>
          <p:spPr>
            <a:xfrm>
              <a:off x="6313887" y="2748701"/>
              <a:ext cx="5702017" cy="1452705"/>
            </a:xfrm>
            <a:prstGeom prst="rect">
              <a:avLst/>
            </a:prstGeom>
            <a:noFill/>
          </p:spPr>
          <p:txBody>
            <a:bodyPr wrap="square" rtlCol="0">
              <a:spAutoFit/>
            </a:bodyPr>
            <a:lstStyle/>
            <a:p>
              <a:pPr>
                <a:lnSpc>
                  <a:spcPct val="90000"/>
                </a:lnSpc>
                <a:spcBef>
                  <a:spcPct val="0"/>
                </a:spcBef>
                <a:defRPr/>
              </a:pPr>
              <a:r>
                <a:rPr lang="en-US" sz="2400" dirty="0">
                  <a:solidFill>
                    <a:schemeClr val="bg1">
                      <a:lumMod val="85000"/>
                    </a:schemeClr>
                  </a:solidFill>
                  <a:latin typeface="Segoe UI Light" pitchFamily="34" charset="0"/>
                </a:rPr>
                <a:t>Holly wants one smartphone for both work and life. </a:t>
              </a:r>
              <a:r>
                <a:rPr lang="en-US" sz="2400" spc="-100" dirty="0">
                  <a:ln w="3175">
                    <a:noFill/>
                  </a:ln>
                  <a:solidFill>
                    <a:srgbClr val="000000"/>
                  </a:solidFill>
                  <a:latin typeface="Segoe UI Light" pitchFamily="34" charset="0"/>
                  <a:cs typeface="Arial" charset="0"/>
                </a:rPr>
                <a:t/>
              </a:r>
              <a:br>
                <a:rPr lang="en-US" sz="2400" spc="-100" dirty="0">
                  <a:ln w="3175">
                    <a:noFill/>
                  </a:ln>
                  <a:solidFill>
                    <a:srgbClr val="000000"/>
                  </a:solidFill>
                  <a:latin typeface="Segoe UI Light" pitchFamily="34" charset="0"/>
                  <a:cs typeface="Arial" charset="0"/>
                </a:rPr>
              </a:br>
              <a:r>
                <a:rPr lang="en-US" sz="2400" b="1" dirty="0">
                  <a:solidFill>
                    <a:schemeClr val="bg1"/>
                  </a:solidFill>
                  <a:latin typeface="Segoe UI Light" pitchFamily="34" charset="0"/>
                </a:rPr>
                <a:t>Is there a phone out there that gets real work done?</a:t>
              </a:r>
            </a:p>
          </p:txBody>
        </p:sp>
      </p:grpSp>
      <p:sp>
        <p:nvSpPr>
          <p:cNvPr id="8" name="Rectangle 7"/>
          <p:cNvSpPr/>
          <p:nvPr/>
        </p:nvSpPr>
        <p:spPr>
          <a:xfrm>
            <a:off x="5348404" y="4791076"/>
            <a:ext cx="6507957" cy="1839720"/>
          </a:xfrm>
          <a:prstGeom prst="rect">
            <a:avLst/>
          </a:prstGeom>
          <a:solidFill>
            <a:srgbClr val="000000">
              <a:alpha val="18824"/>
            </a:srgb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10" name="TextBox 9"/>
          <p:cNvSpPr txBox="1"/>
          <p:nvPr/>
        </p:nvSpPr>
        <p:spPr>
          <a:xfrm>
            <a:off x="5379278" y="4933971"/>
            <a:ext cx="6574518" cy="1698927"/>
          </a:xfrm>
          <a:prstGeom prst="rect">
            <a:avLst/>
          </a:prstGeom>
          <a:noFill/>
        </p:spPr>
        <p:txBody>
          <a:bodyPr wrap="square" lIns="91271" tIns="45632" rIns="91271" bIns="45632" rtlCol="0">
            <a:spAutoFit/>
          </a:bodyPr>
          <a:lstStyle/>
          <a:p>
            <a:pPr>
              <a:lnSpc>
                <a:spcPct val="90000"/>
              </a:lnSpc>
              <a:spcBef>
                <a:spcPct val="0"/>
              </a:spcBef>
              <a:defRPr/>
            </a:pPr>
            <a:r>
              <a:rPr lang="en-US" sz="3200" b="1" dirty="0">
                <a:solidFill>
                  <a:schemeClr val="bg1"/>
                </a:solidFill>
                <a:latin typeface="Segoe" pitchFamily="34" charset="0"/>
              </a:rPr>
              <a:t>Holly</a:t>
            </a:r>
          </a:p>
          <a:p>
            <a:pPr>
              <a:lnSpc>
                <a:spcPct val="90000"/>
              </a:lnSpc>
              <a:spcBef>
                <a:spcPct val="0"/>
              </a:spcBef>
              <a:defRPr/>
            </a:pPr>
            <a:r>
              <a:rPr lang="en-US" sz="2400" dirty="0">
                <a:solidFill>
                  <a:schemeClr val="bg1"/>
                </a:solidFill>
                <a:latin typeface="Segoe UI Light" pitchFamily="34" charset="0"/>
              </a:rPr>
              <a:t>Corporate Attorney</a:t>
            </a:r>
          </a:p>
          <a:p>
            <a:pPr>
              <a:lnSpc>
                <a:spcPct val="90000"/>
              </a:lnSpc>
              <a:spcBef>
                <a:spcPct val="0"/>
              </a:spcBef>
              <a:defRPr/>
            </a:pPr>
            <a:r>
              <a:rPr lang="en-US" sz="2400" dirty="0">
                <a:solidFill>
                  <a:schemeClr val="bg1"/>
                </a:solidFill>
                <a:latin typeface="Segoe UI Light" pitchFamily="34" charset="0"/>
              </a:rPr>
              <a:t>Fourth Coffee Global HQ</a:t>
            </a:r>
          </a:p>
          <a:p>
            <a:pPr>
              <a:lnSpc>
                <a:spcPct val="90000"/>
              </a:lnSpc>
              <a:spcBef>
                <a:spcPct val="0"/>
              </a:spcBef>
              <a:defRPr/>
            </a:pPr>
            <a:endParaRPr lang="en-US" sz="1200" dirty="0">
              <a:solidFill>
                <a:schemeClr val="bg1"/>
              </a:solidFill>
              <a:latin typeface="Segoe UI Light" pitchFamily="34" charset="0"/>
            </a:endParaRPr>
          </a:p>
          <a:p>
            <a:pPr>
              <a:lnSpc>
                <a:spcPct val="90000"/>
              </a:lnSpc>
              <a:spcBef>
                <a:spcPct val="0"/>
              </a:spcBef>
              <a:defRPr/>
            </a:pPr>
            <a:r>
              <a:rPr lang="en-US" sz="2400" dirty="0">
                <a:solidFill>
                  <a:schemeClr val="bg1"/>
                </a:solidFill>
                <a:latin typeface="Segoe UI Light" pitchFamily="34" charset="0"/>
              </a:rPr>
              <a:t>Multi-tasking champion.</a:t>
            </a:r>
          </a:p>
        </p:txBody>
      </p:sp>
    </p:spTree>
    <p:extLst>
      <p:ext uri="{BB962C8B-B14F-4D97-AF65-F5344CB8AC3E}">
        <p14:creationId xmlns:p14="http://schemas.microsoft.com/office/powerpoint/2010/main" val="3915128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878"/>
          <a:stretch/>
        </p:blipFill>
        <p:spPr bwMode="auto">
          <a:xfrm>
            <a:off x="9299723" y="0"/>
            <a:ext cx="2862115"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3333" name="Group 13332"/>
          <p:cNvGrpSpPr/>
          <p:nvPr/>
        </p:nvGrpSpPr>
        <p:grpSpPr>
          <a:xfrm>
            <a:off x="6401334" y="3029879"/>
            <a:ext cx="874590" cy="528751"/>
            <a:chOff x="8889117" y="2774979"/>
            <a:chExt cx="854839" cy="528750"/>
          </a:xfrm>
        </p:grpSpPr>
        <p:pic>
          <p:nvPicPr>
            <p:cNvPr id="98" name="Picture 97"/>
            <p:cNvPicPr>
              <a:picLocks noChangeAspect="1"/>
            </p:cNvPicPr>
            <p:nvPr/>
          </p:nvPicPr>
          <p:blipFill rotWithShape="1">
            <a:blip r:embed="rId4" cstate="email">
              <a:extLst>
                <a:ext uri="{28A0092B-C50C-407E-A947-70E740481C1C}">
                  <a14:useLocalDpi xmlns:a14="http://schemas.microsoft.com/office/drawing/2010/main"/>
                </a:ext>
              </a:extLst>
            </a:blip>
            <a:srcRect l="67536"/>
            <a:stretch/>
          </p:blipFill>
          <p:spPr>
            <a:xfrm>
              <a:off x="8889117" y="2774979"/>
              <a:ext cx="266613" cy="528750"/>
            </a:xfrm>
            <a:prstGeom prst="rect">
              <a:avLst/>
            </a:prstGeom>
          </p:spPr>
        </p:pic>
        <p:pic>
          <p:nvPicPr>
            <p:cNvPr id="99" name="Picture 98"/>
            <p:cNvPicPr>
              <a:picLocks noChangeAspect="1"/>
            </p:cNvPicPr>
            <p:nvPr/>
          </p:nvPicPr>
          <p:blipFill rotWithShape="1">
            <a:blip r:embed="rId4" cstate="email">
              <a:extLst>
                <a:ext uri="{28A0092B-C50C-407E-A947-70E740481C1C}">
                  <a14:useLocalDpi xmlns:a14="http://schemas.microsoft.com/office/drawing/2010/main"/>
                </a:ext>
              </a:extLst>
            </a:blip>
            <a:srcRect l="67536"/>
            <a:stretch/>
          </p:blipFill>
          <p:spPr>
            <a:xfrm>
              <a:off x="9186054" y="2774979"/>
              <a:ext cx="266613" cy="528750"/>
            </a:xfrm>
            <a:prstGeom prst="rect">
              <a:avLst/>
            </a:prstGeom>
          </p:spPr>
        </p:pic>
        <p:pic>
          <p:nvPicPr>
            <p:cNvPr id="100" name="Picture 99"/>
            <p:cNvPicPr>
              <a:picLocks noChangeAspect="1"/>
            </p:cNvPicPr>
            <p:nvPr/>
          </p:nvPicPr>
          <p:blipFill rotWithShape="1">
            <a:blip r:embed="rId4" cstate="email">
              <a:extLst>
                <a:ext uri="{28A0092B-C50C-407E-A947-70E740481C1C}">
                  <a14:useLocalDpi xmlns:a14="http://schemas.microsoft.com/office/drawing/2010/main"/>
                </a:ext>
              </a:extLst>
            </a:blip>
            <a:srcRect l="67536"/>
            <a:stretch/>
          </p:blipFill>
          <p:spPr>
            <a:xfrm>
              <a:off x="9477343" y="2774979"/>
              <a:ext cx="266613" cy="528750"/>
            </a:xfrm>
            <a:prstGeom prst="rect">
              <a:avLst/>
            </a:prstGeom>
          </p:spPr>
        </p:pic>
      </p:grpSp>
      <p:sp>
        <p:nvSpPr>
          <p:cNvPr id="2" name="Rectangle 1"/>
          <p:cNvSpPr/>
          <p:nvPr/>
        </p:nvSpPr>
        <p:spPr>
          <a:xfrm>
            <a:off x="9299723" y="1743760"/>
            <a:ext cx="2862115" cy="5117097"/>
          </a:xfrm>
          <a:prstGeom prst="rect">
            <a:avLst/>
          </a:prstGeom>
          <a:gradFill>
            <a:gsLst>
              <a:gs pos="0">
                <a:schemeClr val="tx1">
                  <a:alpha val="0"/>
                </a:schemeClr>
              </a:gs>
              <a:gs pos="49000">
                <a:schemeClr val="tx1">
                  <a:alpha val="6600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15" name="Title 4"/>
          <p:cNvSpPr>
            <a:spLocks noGrp="1"/>
          </p:cNvSpPr>
          <p:nvPr>
            <p:ph type="title"/>
          </p:nvPr>
        </p:nvSpPr>
        <p:spPr/>
        <p:txBody>
          <a:bodyPr>
            <a:normAutofit/>
          </a:bodyPr>
          <a:lstStyle/>
          <a:p>
            <a:pPr lvl="0"/>
            <a:r>
              <a:rPr lang="en-US" sz="4800" dirty="0"/>
              <a:t>Work from my phone</a:t>
            </a:r>
            <a:endParaRPr lang="en-US" sz="4500" dirty="0">
              <a:latin typeface="Segoe UI Light" pitchFamily="34" charset="0"/>
            </a:endParaRPr>
          </a:p>
        </p:txBody>
      </p:sp>
      <p:sp>
        <p:nvSpPr>
          <p:cNvPr id="22" name="Title 4"/>
          <p:cNvSpPr txBox="1">
            <a:spLocks/>
          </p:cNvSpPr>
          <p:nvPr/>
        </p:nvSpPr>
        <p:spPr bwMode="auto">
          <a:xfrm>
            <a:off x="9299741" y="3524069"/>
            <a:ext cx="2658137" cy="5262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dirty="0">
                <a:solidFill>
                  <a:prstClr val="white"/>
                </a:solidFill>
                <a:effectLst>
                  <a:outerShdw blurRad="38100" dist="38100" dir="2700000" algn="tl">
                    <a:srgbClr val="000000">
                      <a:alpha val="43137"/>
                    </a:srgbClr>
                  </a:outerShdw>
                </a:effectLst>
                <a:latin typeface="Segoe UI Light" pitchFamily="34" charset="0"/>
              </a:rPr>
              <a:t>ANYWHERE </a:t>
            </a:r>
            <a:br>
              <a:rPr sz="1900" b="1" spc="0" dirty="0">
                <a:solidFill>
                  <a:prstClr val="white"/>
                </a:solidFill>
                <a:effectLst>
                  <a:outerShdw blurRad="38100" dist="38100" dir="2700000" algn="tl">
                    <a:srgbClr val="000000">
                      <a:alpha val="43137"/>
                    </a:srgbClr>
                  </a:outerShdw>
                </a:effectLst>
                <a:latin typeface="Segoe UI Light" pitchFamily="34" charset="0"/>
              </a:rPr>
            </a:br>
            <a:r>
              <a:rPr sz="1900" b="1" spc="0" dirty="0">
                <a:solidFill>
                  <a:prstClr val="white"/>
                </a:solidFill>
                <a:effectLst>
                  <a:outerShdw blurRad="38100" dist="38100" dir="2700000" algn="tl">
                    <a:srgbClr val="000000">
                      <a:alpha val="43137"/>
                    </a:srgbClr>
                  </a:outerShdw>
                </a:effectLst>
                <a:latin typeface="Segoe UI Light" pitchFamily="34" charset="0"/>
              </a:rPr>
              <a:t>CONNECTION</a:t>
            </a:r>
          </a:p>
        </p:txBody>
      </p:sp>
      <p:sp>
        <p:nvSpPr>
          <p:cNvPr id="37" name="Rectangle 36"/>
          <p:cNvSpPr/>
          <p:nvPr/>
        </p:nvSpPr>
        <p:spPr>
          <a:xfrm>
            <a:off x="9396612" y="4301642"/>
            <a:ext cx="2571949" cy="1738913"/>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Benefits</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Get real work done from the phone</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Works seamlessly with apps on my PC</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Always connected to calendar and email</a:t>
            </a:r>
          </a:p>
        </p:txBody>
      </p:sp>
      <p:cxnSp>
        <p:nvCxnSpPr>
          <p:cNvPr id="5" name="Straight Connector 4"/>
          <p:cNvCxnSpPr/>
          <p:nvPr/>
        </p:nvCxnSpPr>
        <p:spPr>
          <a:xfrm>
            <a:off x="9846474" y="4076628"/>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pic>
        <p:nvPicPr>
          <p:cNvPr id="1031" name="Picture 7" descr="C:\Users\v-junyo.REDMOND\Downloads\picasion.com_47562b368667ae2cdfc03232e83d1978.gif"/>
          <p:cNvPicPr preferRelativeResize="0">
            <a:picLocks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rot="18192855">
            <a:off x="4156372" y="4042677"/>
            <a:ext cx="2150645" cy="8053"/>
          </a:xfrm>
          <a:prstGeom prst="rect">
            <a:avLst/>
          </a:prstGeom>
          <a:noFill/>
          <a:extLst>
            <a:ext uri="{909E8E84-426E-40DD-AFC4-6F175D3DCCD1}">
              <a14:hiddenFill xmlns:a14="http://schemas.microsoft.com/office/drawing/2010/main">
                <a:solidFill>
                  <a:srgbClr val="FFFFFF"/>
                </a:solidFill>
              </a14:hiddenFill>
            </a:ext>
          </a:extLst>
        </p:spPr>
      </p:pic>
      <p:sp>
        <p:nvSpPr>
          <p:cNvPr id="191" name="Rectangle 190"/>
          <p:cNvSpPr/>
          <p:nvPr/>
        </p:nvSpPr>
        <p:spPr>
          <a:xfrm>
            <a:off x="714361" y="1340768"/>
            <a:ext cx="5726598" cy="618607"/>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dirty="0" smtClean="0">
                <a:ln w="12700">
                  <a:noFill/>
                  <a:prstDash val="solid"/>
                </a:ln>
                <a:solidFill>
                  <a:prstClr val="white"/>
                </a:solidFill>
                <a:latin typeface="Segoe UI Light" pitchFamily="34" charset="0"/>
              </a:rPr>
              <a:t>Use corporate </a:t>
            </a:r>
            <a:r>
              <a:rPr lang="en-US" dirty="0">
                <a:ln w="12700">
                  <a:noFill/>
                  <a:prstDash val="solid"/>
                </a:ln>
                <a:solidFill>
                  <a:prstClr val="white"/>
                </a:solidFill>
                <a:latin typeface="Segoe UI Light" pitchFamily="34" charset="0"/>
              </a:rPr>
              <a:t>applications </a:t>
            </a:r>
            <a:r>
              <a:rPr lang="en-US" dirty="0" smtClean="0">
                <a:ln w="12700">
                  <a:noFill/>
                  <a:prstDash val="solid"/>
                </a:ln>
                <a:solidFill>
                  <a:prstClr val="white"/>
                </a:solidFill>
                <a:latin typeface="Segoe UI Light" pitchFamily="34" charset="0"/>
              </a:rPr>
              <a:t>via your </a:t>
            </a:r>
            <a:r>
              <a:rPr lang="en-US" dirty="0">
                <a:ln w="12700">
                  <a:noFill/>
                  <a:prstDash val="solid"/>
                </a:ln>
                <a:solidFill>
                  <a:prstClr val="white"/>
                </a:solidFill>
                <a:latin typeface="Segoe UI Light" pitchFamily="34" charset="0"/>
              </a:rPr>
              <a:t>phone anywhere </a:t>
            </a:r>
            <a:r>
              <a:rPr lang="en-US" dirty="0" smtClean="0">
                <a:ln w="12700">
                  <a:noFill/>
                  <a:prstDash val="solid"/>
                </a:ln>
                <a:solidFill>
                  <a:prstClr val="white"/>
                </a:solidFill>
                <a:latin typeface="Segoe UI Light" pitchFamily="34" charset="0"/>
              </a:rPr>
              <a:t>you have </a:t>
            </a:r>
            <a:r>
              <a:rPr lang="en-US" dirty="0">
                <a:ln w="12700">
                  <a:noFill/>
                  <a:prstDash val="solid"/>
                </a:ln>
                <a:solidFill>
                  <a:prstClr val="white"/>
                </a:solidFill>
                <a:latin typeface="Segoe UI Light" pitchFamily="34" charset="0"/>
              </a:rPr>
              <a:t>mobile </a:t>
            </a:r>
            <a:r>
              <a:rPr lang="en-US" dirty="0" smtClean="0">
                <a:ln w="12700">
                  <a:noFill/>
                  <a:prstDash val="solid"/>
                </a:ln>
                <a:solidFill>
                  <a:prstClr val="white"/>
                </a:solidFill>
                <a:latin typeface="Segoe UI Light" pitchFamily="34" charset="0"/>
              </a:rPr>
              <a:t>connection.</a:t>
            </a:r>
            <a:endParaRPr lang="en-US" dirty="0">
              <a:ln w="12700">
                <a:noFill/>
                <a:prstDash val="solid"/>
              </a:ln>
              <a:solidFill>
                <a:prstClr val="white"/>
              </a:solidFill>
              <a:latin typeface="Segoe UI Light" pitchFamily="34" charset="0"/>
            </a:endParaRPr>
          </a:p>
        </p:txBody>
      </p:sp>
      <p:grpSp>
        <p:nvGrpSpPr>
          <p:cNvPr id="111" name="Group 110"/>
          <p:cNvGrpSpPr/>
          <p:nvPr/>
        </p:nvGrpSpPr>
        <p:grpSpPr>
          <a:xfrm>
            <a:off x="911094" y="2552923"/>
            <a:ext cx="1608363" cy="799779"/>
            <a:chOff x="4101114" y="2269534"/>
            <a:chExt cx="1572043" cy="799776"/>
          </a:xfrm>
        </p:grpSpPr>
        <p:sp>
          <p:nvSpPr>
            <p:cNvPr id="196" name="Rounded Rectangle 13341"/>
            <p:cNvSpPr/>
            <p:nvPr/>
          </p:nvSpPr>
          <p:spPr>
            <a:xfrm>
              <a:off x="4153087" y="2269534"/>
              <a:ext cx="1416583" cy="795195"/>
            </a:xfrm>
            <a:custGeom>
              <a:avLst/>
              <a:gdLst/>
              <a:ahLst/>
              <a:cxnLst/>
              <a:rect l="l" t="t" r="r" b="b"/>
              <a:pathLst>
                <a:path w="1236869" h="694313">
                  <a:moveTo>
                    <a:pt x="697593" y="0"/>
                  </a:moveTo>
                  <a:cubicBezTo>
                    <a:pt x="817346" y="0"/>
                    <a:pt x="918190" y="75049"/>
                    <a:pt x="947314" y="177497"/>
                  </a:cubicBezTo>
                  <a:cubicBezTo>
                    <a:pt x="950712" y="176593"/>
                    <a:pt x="954153" y="176535"/>
                    <a:pt x="957608" y="176535"/>
                  </a:cubicBezTo>
                  <a:cubicBezTo>
                    <a:pt x="1111840" y="176535"/>
                    <a:pt x="1236869" y="292444"/>
                    <a:pt x="1236869" y="435424"/>
                  </a:cubicBezTo>
                  <a:cubicBezTo>
                    <a:pt x="1236869" y="577344"/>
                    <a:pt x="1113687" y="692593"/>
                    <a:pt x="961030" y="693993"/>
                  </a:cubicBezTo>
                  <a:cubicBezTo>
                    <a:pt x="960777" y="694311"/>
                    <a:pt x="960518" y="694313"/>
                    <a:pt x="960258" y="694313"/>
                  </a:cubicBezTo>
                  <a:lnTo>
                    <a:pt x="957608" y="694313"/>
                  </a:lnTo>
                  <a:lnTo>
                    <a:pt x="184523" y="694313"/>
                  </a:lnTo>
                  <a:lnTo>
                    <a:pt x="178794" y="691940"/>
                  </a:lnTo>
                  <a:cubicBezTo>
                    <a:pt x="79577" y="690311"/>
                    <a:pt x="0" y="614974"/>
                    <a:pt x="0" y="522406"/>
                  </a:cubicBezTo>
                  <a:cubicBezTo>
                    <a:pt x="0" y="428246"/>
                    <a:pt x="82338" y="351915"/>
                    <a:pt x="183907" y="351915"/>
                  </a:cubicBezTo>
                  <a:lnTo>
                    <a:pt x="216369" y="355909"/>
                  </a:lnTo>
                  <a:cubicBezTo>
                    <a:pt x="238387" y="285587"/>
                    <a:pt x="308559" y="234589"/>
                    <a:pt x="391580" y="234589"/>
                  </a:cubicBezTo>
                  <a:lnTo>
                    <a:pt x="437816" y="243242"/>
                  </a:lnTo>
                  <a:cubicBezTo>
                    <a:pt x="437581" y="242513"/>
                    <a:pt x="437577" y="241781"/>
                    <a:pt x="437577" y="241048"/>
                  </a:cubicBezTo>
                  <a:cubicBezTo>
                    <a:pt x="437577" y="107921"/>
                    <a:pt x="553990" y="0"/>
                    <a:pt x="697593"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7" name="TextBox 196"/>
            <p:cNvSpPr txBox="1"/>
            <p:nvPr/>
          </p:nvSpPr>
          <p:spPr>
            <a:xfrm>
              <a:off x="4101114" y="2784632"/>
              <a:ext cx="1572043" cy="284678"/>
            </a:xfrm>
            <a:prstGeom prst="rect">
              <a:avLst/>
            </a:prstGeom>
            <a:noFill/>
          </p:spPr>
          <p:txBody>
            <a:bodyPr wrap="square" lIns="76188" tIns="38093" rIns="76188" bIns="38093" rtlCol="0">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Office 365</a:t>
              </a:r>
            </a:p>
          </p:txBody>
        </p:sp>
        <p:pic>
          <p:nvPicPr>
            <p:cNvPr id="203" name="Office Logo"/>
            <p:cNvPicPr>
              <a:picLocks noChangeAspect="1" noChangeArrowheads="1"/>
            </p:cNvPicPr>
            <p:nvPr/>
          </p:nvPicPr>
          <p:blipFill rotWithShape="1">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bwMode="auto">
            <a:xfrm>
              <a:off x="4774806" y="2416518"/>
              <a:ext cx="365245" cy="332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05" name="Picture 7" descr="C:\Users\v-junyo.REDMOND\Downloads\picasion.com_47562b368667ae2cdfc03232e83d1978.gif"/>
          <p:cNvPicPr preferRelativeResize="0">
            <a:picLocks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rot="13830639">
            <a:off x="2268543" y="4142273"/>
            <a:ext cx="1777393" cy="7321"/>
          </a:xfrm>
          <a:prstGeom prst="rect">
            <a:avLst/>
          </a:prstGeom>
          <a:noFill/>
          <a:extLst>
            <a:ext uri="{909E8E84-426E-40DD-AFC4-6F175D3DCCD1}">
              <a14:hiddenFill xmlns:a14="http://schemas.microsoft.com/office/drawing/2010/main">
                <a:solidFill>
                  <a:srgbClr val="FFFFFF"/>
                </a:solidFill>
              </a14:hiddenFill>
            </a:ext>
          </a:extLst>
        </p:spPr>
      </p:pic>
      <p:sp>
        <p:nvSpPr>
          <p:cNvPr id="63" name="Rounded Rectangle 48"/>
          <p:cNvSpPr/>
          <p:nvPr/>
        </p:nvSpPr>
        <p:spPr>
          <a:xfrm>
            <a:off x="3791205" y="5072228"/>
            <a:ext cx="606747" cy="1022141"/>
          </a:xfrm>
          <a:custGeom>
            <a:avLst/>
            <a:gdLst/>
            <a:ahLst/>
            <a:cxnLst/>
            <a:rect l="l" t="t" r="r" b="b"/>
            <a:pathLst>
              <a:path w="294640" h="507826">
                <a:moveTo>
                  <a:pt x="122364" y="477780"/>
                </a:moveTo>
                <a:lnTo>
                  <a:pt x="122364" y="497169"/>
                </a:lnTo>
                <a:lnTo>
                  <a:pt x="143692" y="497169"/>
                </a:lnTo>
                <a:lnTo>
                  <a:pt x="143692" y="477780"/>
                </a:lnTo>
                <a:close/>
                <a:moveTo>
                  <a:pt x="62039" y="477780"/>
                </a:moveTo>
                <a:lnTo>
                  <a:pt x="62039" y="497169"/>
                </a:lnTo>
                <a:lnTo>
                  <a:pt x="83367" y="497169"/>
                </a:lnTo>
                <a:lnTo>
                  <a:pt x="83367" y="477780"/>
                </a:lnTo>
                <a:close/>
                <a:moveTo>
                  <a:pt x="34323" y="35427"/>
                </a:moveTo>
                <a:cubicBezTo>
                  <a:pt x="27918" y="35427"/>
                  <a:pt x="22725" y="43698"/>
                  <a:pt x="22725" y="53899"/>
                </a:cubicBezTo>
                <a:lnTo>
                  <a:pt x="22725" y="447964"/>
                </a:lnTo>
                <a:cubicBezTo>
                  <a:pt x="22725" y="458165"/>
                  <a:pt x="27918" y="466435"/>
                  <a:pt x="34323" y="466435"/>
                </a:cubicBezTo>
                <a:lnTo>
                  <a:pt x="261197" y="466435"/>
                </a:lnTo>
                <a:cubicBezTo>
                  <a:pt x="267602" y="466435"/>
                  <a:pt x="272795" y="458165"/>
                  <a:pt x="272795" y="447964"/>
                </a:cubicBezTo>
                <a:lnTo>
                  <a:pt x="272795" y="53899"/>
                </a:lnTo>
                <a:cubicBezTo>
                  <a:pt x="272795" y="43698"/>
                  <a:pt x="267602" y="35427"/>
                  <a:pt x="261197" y="35427"/>
                </a:cubicBezTo>
                <a:close/>
                <a:moveTo>
                  <a:pt x="13666" y="0"/>
                </a:moveTo>
                <a:lnTo>
                  <a:pt x="280975" y="0"/>
                </a:lnTo>
                <a:cubicBezTo>
                  <a:pt x="288522" y="0"/>
                  <a:pt x="294640" y="9744"/>
                  <a:pt x="294640" y="21764"/>
                </a:cubicBezTo>
                <a:lnTo>
                  <a:pt x="294640" y="486063"/>
                </a:lnTo>
                <a:cubicBezTo>
                  <a:pt x="294640" y="498082"/>
                  <a:pt x="288522" y="507826"/>
                  <a:pt x="280975" y="507826"/>
                </a:cubicBezTo>
                <a:lnTo>
                  <a:pt x="13666" y="507826"/>
                </a:lnTo>
                <a:cubicBezTo>
                  <a:pt x="6118" y="507826"/>
                  <a:pt x="0" y="498082"/>
                  <a:pt x="0" y="486063"/>
                </a:cubicBezTo>
                <a:lnTo>
                  <a:pt x="0" y="21764"/>
                </a:lnTo>
                <a:cubicBezTo>
                  <a:pt x="0" y="9744"/>
                  <a:pt x="6118" y="0"/>
                  <a:pt x="1366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pic>
        <p:nvPicPr>
          <p:cNvPr id="114" name="Picture 1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896248" y="5875403"/>
            <a:ext cx="98222" cy="102100"/>
          </a:xfrm>
          <a:prstGeom prst="rect">
            <a:avLst/>
          </a:prstGeom>
        </p:spPr>
      </p:pic>
      <p:grpSp>
        <p:nvGrpSpPr>
          <p:cNvPr id="228" name="Group 227"/>
          <p:cNvGrpSpPr/>
          <p:nvPr/>
        </p:nvGrpSpPr>
        <p:grpSpPr>
          <a:xfrm>
            <a:off x="3896245" y="5197609"/>
            <a:ext cx="390089" cy="652523"/>
            <a:chOff x="6320715" y="4862752"/>
            <a:chExt cx="381279" cy="652523"/>
          </a:xfrm>
        </p:grpSpPr>
        <p:sp>
          <p:nvSpPr>
            <p:cNvPr id="115" name="Rectangle 114"/>
            <p:cNvSpPr/>
            <p:nvPr/>
          </p:nvSpPr>
          <p:spPr>
            <a:xfrm>
              <a:off x="6320715" y="4862752"/>
              <a:ext cx="178887" cy="1811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2" name="Rectangle 221"/>
            <p:cNvSpPr/>
            <p:nvPr/>
          </p:nvSpPr>
          <p:spPr>
            <a:xfrm>
              <a:off x="6523107" y="4862752"/>
              <a:ext cx="178887" cy="1811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4" name="Rectangle 223"/>
            <p:cNvSpPr/>
            <p:nvPr/>
          </p:nvSpPr>
          <p:spPr>
            <a:xfrm>
              <a:off x="6523107" y="5074435"/>
              <a:ext cx="178887" cy="1811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7" name="Rectangle 226"/>
            <p:cNvSpPr/>
            <p:nvPr/>
          </p:nvSpPr>
          <p:spPr>
            <a:xfrm>
              <a:off x="6320715" y="5304627"/>
              <a:ext cx="381279" cy="210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0" name="Rectangle 229"/>
            <p:cNvSpPr/>
            <p:nvPr/>
          </p:nvSpPr>
          <p:spPr>
            <a:xfrm>
              <a:off x="6320715" y="5072690"/>
              <a:ext cx="178887" cy="181170"/>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231" name="TextBox 230"/>
          <p:cNvSpPr txBox="1"/>
          <p:nvPr/>
        </p:nvSpPr>
        <p:spPr>
          <a:xfrm>
            <a:off x="3848483" y="2730816"/>
            <a:ext cx="1080327" cy="284669"/>
          </a:xfrm>
          <a:prstGeom prst="rect">
            <a:avLst/>
          </a:prstGeom>
          <a:noFill/>
        </p:spPr>
        <p:txBody>
          <a:bodyPr wrap="square" lIns="76042" tIns="38019" rIns="76042" bIns="38019" rtlCol="0">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Social</a:t>
            </a:r>
          </a:p>
        </p:txBody>
      </p:sp>
      <p:sp>
        <p:nvSpPr>
          <p:cNvPr id="232" name="Round Same Side Corner Rectangle 13335"/>
          <p:cNvSpPr/>
          <p:nvPr/>
        </p:nvSpPr>
        <p:spPr>
          <a:xfrm>
            <a:off x="4140296" y="2416614"/>
            <a:ext cx="171513" cy="257769"/>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233" name="Round Same Side Corner Rectangle 13335"/>
          <p:cNvSpPr/>
          <p:nvPr/>
        </p:nvSpPr>
        <p:spPr>
          <a:xfrm>
            <a:off x="4320280" y="2337347"/>
            <a:ext cx="228283" cy="377400"/>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pic>
        <p:nvPicPr>
          <p:cNvPr id="234" name="Picture 7" descr="C:\Users\v-junyo.REDMOND\Downloads\picasion.com_47562b368667ae2cdfc03232e83d1978.gif"/>
          <p:cNvPicPr preferRelativeResize="0">
            <a:picLocks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rot="16534614">
            <a:off x="3406712" y="3930062"/>
            <a:ext cx="1777393" cy="7321"/>
          </a:xfrm>
          <a:prstGeom prst="rect">
            <a:avLst/>
          </a:prstGeom>
          <a:noFill/>
          <a:extLst>
            <a:ext uri="{909E8E84-426E-40DD-AFC4-6F175D3DCCD1}">
              <a14:hiddenFill xmlns:a14="http://schemas.microsoft.com/office/drawing/2010/main">
                <a:solidFill>
                  <a:srgbClr val="FFFFFF"/>
                </a:solidFill>
              </a14:hiddenFill>
            </a:ext>
          </a:extLst>
        </p:spPr>
      </p:pic>
      <p:sp>
        <p:nvSpPr>
          <p:cNvPr id="235" name="Rounded Rectangular Callout 234"/>
          <p:cNvSpPr/>
          <p:nvPr/>
        </p:nvSpPr>
        <p:spPr>
          <a:xfrm>
            <a:off x="4552797" y="2151822"/>
            <a:ext cx="359609" cy="256863"/>
          </a:xfrm>
          <a:prstGeom prst="wedgeRoundRectCallout">
            <a:avLst>
              <a:gd name="adj1" fmla="val 1667"/>
              <a:gd name="adj2" fmla="val 90490"/>
              <a:gd name="adj3" fmla="val 16667"/>
            </a:avLst>
          </a:prstGeom>
          <a:solidFill>
            <a:schemeClr val="bg1">
              <a:alpha val="61961"/>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grpSp>
        <p:nvGrpSpPr>
          <p:cNvPr id="124" name="Group 123"/>
          <p:cNvGrpSpPr/>
          <p:nvPr/>
        </p:nvGrpSpPr>
        <p:grpSpPr>
          <a:xfrm>
            <a:off x="5870960" y="2228753"/>
            <a:ext cx="854281" cy="651979"/>
            <a:chOff x="8248733" y="1901681"/>
            <a:chExt cx="834990" cy="651979"/>
          </a:xfrm>
        </p:grpSpPr>
        <p:pic>
          <p:nvPicPr>
            <p:cNvPr id="192" name="Picture 19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248733" y="1901681"/>
              <a:ext cx="834990" cy="651979"/>
            </a:xfrm>
            <a:prstGeom prst="rect">
              <a:avLst/>
            </a:prstGeom>
          </p:spPr>
        </p:pic>
        <p:pic>
          <p:nvPicPr>
            <p:cNvPr id="1041" name="Picture 17"/>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8681468" y="2253321"/>
              <a:ext cx="289683" cy="231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57" name="Picture 17"/>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318671" y="2580389"/>
            <a:ext cx="296376" cy="231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9" name="Rounded Rectangular Callout 258"/>
          <p:cNvSpPr/>
          <p:nvPr/>
        </p:nvSpPr>
        <p:spPr>
          <a:xfrm>
            <a:off x="4022348" y="5640592"/>
            <a:ext cx="249376" cy="178125"/>
          </a:xfrm>
          <a:prstGeom prst="wedgeRoundRectCallout">
            <a:avLst>
              <a:gd name="adj1" fmla="val 1667"/>
              <a:gd name="adj2" fmla="val 90490"/>
              <a:gd name="adj3" fmla="val 16667"/>
            </a:avLst>
          </a:prstGeom>
          <a:solidFill>
            <a:schemeClr val="bg1">
              <a:alpha val="61961"/>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grpSp>
        <p:nvGrpSpPr>
          <p:cNvPr id="3" name="Group 2"/>
          <p:cNvGrpSpPr/>
          <p:nvPr/>
        </p:nvGrpSpPr>
        <p:grpSpPr>
          <a:xfrm>
            <a:off x="2161238" y="3366653"/>
            <a:ext cx="6804258" cy="813443"/>
            <a:chOff x="4356100" y="2721698"/>
            <a:chExt cx="6650606" cy="813440"/>
          </a:xfrm>
        </p:grpSpPr>
        <p:grpSp>
          <p:nvGrpSpPr>
            <p:cNvPr id="54" name="Group 53"/>
            <p:cNvGrpSpPr/>
            <p:nvPr/>
          </p:nvGrpSpPr>
          <p:grpSpPr>
            <a:xfrm>
              <a:off x="4356100" y="2721698"/>
              <a:ext cx="3431212" cy="370705"/>
              <a:chOff x="6842542" y="3644557"/>
              <a:chExt cx="2697185" cy="631046"/>
            </a:xfrm>
            <a:solidFill>
              <a:srgbClr val="FFFFFF">
                <a:alpha val="56078"/>
              </a:srgbClr>
            </a:solidFill>
            <a:scene3d>
              <a:camera prst="isometricOffAxis1Left"/>
              <a:lightRig rig="threePt" dir="t"/>
            </a:scene3d>
          </p:grpSpPr>
          <p:sp>
            <p:nvSpPr>
              <p:cNvPr id="55" name="Rectangle 54"/>
              <p:cNvSpPr/>
              <p:nvPr/>
            </p:nvSpPr>
            <p:spPr>
              <a:xfrm rot="16200000">
                <a:off x="7909280" y="2577819"/>
                <a:ext cx="563709" cy="2697185"/>
              </a:xfrm>
              <a:prstGeom prst="rect">
                <a:avLst/>
              </a:prstGeom>
              <a:grpFill/>
              <a:ln>
                <a:noFill/>
              </a:ln>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6" name="TextBox 55"/>
              <p:cNvSpPr txBox="1"/>
              <p:nvPr/>
            </p:nvSpPr>
            <p:spPr>
              <a:xfrm>
                <a:off x="6970074" y="3790999"/>
                <a:ext cx="2442121" cy="484604"/>
              </a:xfrm>
              <a:prstGeom prst="rect">
                <a:avLst/>
              </a:prstGeom>
              <a:noFill/>
              <a:sp3d/>
            </p:spPr>
            <p:txBody>
              <a:bodyPr wrap="square" lIns="76188" tIns="38093" rIns="76188" bIns="38093" rtlCol="0">
                <a:spAutoFit/>
              </a:bodyPr>
              <a:lstStyle/>
              <a:p>
                <a:pPr algn="ctr" defTabSz="910930" eaLnBrk="0" hangingPunct="0">
                  <a:lnSpc>
                    <a:spcPct val="90000"/>
                  </a:lnSpc>
                  <a:spcBef>
                    <a:spcPct val="30000"/>
                  </a:spcBef>
                  <a:buClr>
                    <a:srgbClr val="1F497D"/>
                  </a:buClr>
                  <a:buSzPct val="95000"/>
                  <a:defRPr/>
                </a:pPr>
                <a:endParaRPr lang="en-US" sz="1500" dirty="0">
                  <a:solidFill>
                    <a:prstClr val="black"/>
                  </a:solidFill>
                  <a:latin typeface="Segoe UI" pitchFamily="34" charset="0"/>
                  <a:ea typeface="Segoe UI" pitchFamily="34" charset="0"/>
                  <a:cs typeface="Segoe UI" pitchFamily="34" charset="0"/>
                </a:endParaRPr>
              </a:p>
            </p:txBody>
          </p:sp>
        </p:grpSp>
        <p:grpSp>
          <p:nvGrpSpPr>
            <p:cNvPr id="57" name="Group 56"/>
            <p:cNvGrpSpPr/>
            <p:nvPr/>
          </p:nvGrpSpPr>
          <p:grpSpPr>
            <a:xfrm>
              <a:off x="6867425" y="3208967"/>
              <a:ext cx="4139281" cy="326171"/>
              <a:chOff x="6842542" y="3644555"/>
              <a:chExt cx="3892567" cy="563709"/>
            </a:xfrm>
            <a:solidFill>
              <a:schemeClr val="bg1"/>
            </a:solidFill>
          </p:grpSpPr>
          <p:sp>
            <p:nvSpPr>
              <p:cNvPr id="58" name="Rectangle 57"/>
              <p:cNvSpPr/>
              <p:nvPr/>
            </p:nvSpPr>
            <p:spPr>
              <a:xfrm rot="16200000">
                <a:off x="8506971" y="1980126"/>
                <a:ext cx="563709" cy="38925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9" name="TextBox 58"/>
              <p:cNvSpPr txBox="1"/>
              <p:nvPr/>
            </p:nvSpPr>
            <p:spPr>
              <a:xfrm>
                <a:off x="7567764" y="3746165"/>
                <a:ext cx="2442120" cy="420190"/>
              </a:xfrm>
              <a:prstGeom prst="rect">
                <a:avLst/>
              </a:prstGeom>
              <a:grpFill/>
            </p:spPr>
            <p:txBody>
              <a:bodyPr wrap="square" lIns="76188" tIns="38093" rIns="76188" bIns="38093" rtlCol="0">
                <a:spAutoFit/>
              </a:bodyPr>
              <a:lstStyle/>
              <a:p>
                <a:pPr algn="ctr" defTabSz="910930" eaLnBrk="0" hangingPunct="0">
                  <a:lnSpc>
                    <a:spcPct val="90000"/>
                  </a:lnSpc>
                  <a:spcBef>
                    <a:spcPct val="30000"/>
                  </a:spcBef>
                  <a:buClr>
                    <a:srgbClr val="1F497D"/>
                  </a:buClr>
                  <a:buSzPct val="95000"/>
                  <a:defRPr/>
                </a:pPr>
                <a:r>
                  <a:rPr lang="en-US" sz="1200" dirty="0">
                    <a:solidFill>
                      <a:prstClr val="black"/>
                    </a:solidFill>
                    <a:latin typeface="Segoe UI" pitchFamily="34" charset="0"/>
                    <a:ea typeface="Segoe UI" pitchFamily="34" charset="0"/>
                    <a:cs typeface="Segoe UI" pitchFamily="34" charset="0"/>
                  </a:rPr>
                  <a:t>FIREWALL</a:t>
                </a:r>
              </a:p>
            </p:txBody>
          </p:sp>
        </p:grpSp>
      </p:grpSp>
      <p:grpSp>
        <p:nvGrpSpPr>
          <p:cNvPr id="60" name="Group 59"/>
          <p:cNvGrpSpPr/>
          <p:nvPr/>
        </p:nvGrpSpPr>
        <p:grpSpPr>
          <a:xfrm>
            <a:off x="2161254" y="2317309"/>
            <a:ext cx="689425" cy="526163"/>
            <a:chOff x="8248733" y="1901681"/>
            <a:chExt cx="834990" cy="651979"/>
          </a:xfrm>
        </p:grpSpPr>
        <p:pic>
          <p:nvPicPr>
            <p:cNvPr id="61" name="Picture 60"/>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8248733" y="1901681"/>
              <a:ext cx="834990" cy="651979"/>
            </a:xfrm>
            <a:prstGeom prst="rect">
              <a:avLst/>
            </a:prstGeom>
          </p:spPr>
        </p:pic>
        <p:pic>
          <p:nvPicPr>
            <p:cNvPr id="62" name="Picture 17"/>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8681468" y="2253321"/>
              <a:ext cx="289683" cy="231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5" name="TextBox 64"/>
          <p:cNvSpPr txBox="1"/>
          <p:nvPr/>
        </p:nvSpPr>
        <p:spPr>
          <a:xfrm>
            <a:off x="7144813" y="2335544"/>
            <a:ext cx="1403763" cy="284669"/>
          </a:xfrm>
          <a:prstGeom prst="rect">
            <a:avLst/>
          </a:prstGeom>
          <a:noFill/>
        </p:spPr>
        <p:txBody>
          <a:bodyPr wrap="square" lIns="76042" tIns="38019" rIns="76042" bIns="38019" rtlCol="0">
            <a:spAutoFit/>
          </a:bodyPr>
          <a:lstStyle/>
          <a:p>
            <a:pP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SharePoint</a:t>
            </a:r>
          </a:p>
        </p:txBody>
      </p:sp>
      <p:sp>
        <p:nvSpPr>
          <p:cNvPr id="66" name="TextBox 65"/>
          <p:cNvSpPr txBox="1"/>
          <p:nvPr/>
        </p:nvSpPr>
        <p:spPr>
          <a:xfrm>
            <a:off x="6848056" y="2084988"/>
            <a:ext cx="1403763" cy="284669"/>
          </a:xfrm>
          <a:prstGeom prst="rect">
            <a:avLst/>
          </a:prstGeom>
          <a:noFill/>
        </p:spPr>
        <p:txBody>
          <a:bodyPr wrap="square" lIns="76042" tIns="38019" rIns="76042" bIns="38019" rtlCol="0">
            <a:spAutoFit/>
          </a:bodyPr>
          <a:lstStyle/>
          <a:p>
            <a:pP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Exchange</a:t>
            </a:r>
          </a:p>
        </p:txBody>
      </p:sp>
    </p:spTree>
    <p:extLst>
      <p:ext uri="{BB962C8B-B14F-4D97-AF65-F5344CB8AC3E}">
        <p14:creationId xmlns:p14="http://schemas.microsoft.com/office/powerpoint/2010/main" val="86145624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1"/>
                                        </p:tgtEl>
                                        <p:attrNameLst>
                                          <p:attrName>style.visibility</p:attrName>
                                        </p:attrNameLst>
                                      </p:cBhvr>
                                      <p:to>
                                        <p:strVal val="visible"/>
                                      </p:to>
                                    </p:set>
                                    <p:animEffect transition="in" filter="fade">
                                      <p:cBhvr>
                                        <p:cTn id="7" dur="500"/>
                                        <p:tgtEl>
                                          <p:spTgt spid="1031"/>
                                        </p:tgtEl>
                                      </p:cBhvr>
                                    </p:animEffect>
                                  </p:childTnLst>
                                </p:cTn>
                              </p:par>
                            </p:childTnLst>
                          </p:cTn>
                        </p:par>
                      </p:childTnLst>
                    </p:cTn>
                  </p:par>
                  <p:par>
                    <p:cTn id="8" fill="hold">
                      <p:stCondLst>
                        <p:cond delay="indefinite"/>
                      </p:stCondLst>
                      <p:childTnLst>
                        <p:par>
                          <p:cTn id="9" fill="hold">
                            <p:stCondLst>
                              <p:cond delay="0"/>
                            </p:stCondLst>
                            <p:childTnLst>
                              <p:par>
                                <p:cTn id="10" presetID="35" presetClass="path" presetSubtype="0" accel="50000" decel="50000" fill="hold" nodeType="clickEffect">
                                  <p:stCondLst>
                                    <p:cond delay="0"/>
                                  </p:stCondLst>
                                  <p:childTnLst>
                                    <p:animMotion origin="layout" path="M -6.41026E-7 -3.6696E-6 L -0.19898 0.38825 " pathEditMode="relative" rAng="0" ptsTypes="AA">
                                      <p:cBhvr>
                                        <p:cTn id="11" dur="750" fill="hold"/>
                                        <p:tgtEl>
                                          <p:spTgt spid="257"/>
                                        </p:tgtEl>
                                        <p:attrNameLst>
                                          <p:attrName>ppt_x</p:attrName>
                                          <p:attrName>ppt_y</p:attrName>
                                        </p:attrNameLst>
                                      </p:cBhvr>
                                      <p:rCtr x="-9949" y="19412"/>
                                    </p:animMotion>
                                  </p:childTnLst>
                                </p:cTn>
                              </p:par>
                              <p:par>
                                <p:cTn id="12" presetID="6" presetClass="emph" presetSubtype="0" fill="hold" nodeType="withEffect">
                                  <p:stCondLst>
                                    <p:cond delay="0"/>
                                  </p:stCondLst>
                                  <p:childTnLst>
                                    <p:animScale>
                                      <p:cBhvr>
                                        <p:cTn id="13" dur="750" fill="hold"/>
                                        <p:tgtEl>
                                          <p:spTgt spid="257"/>
                                        </p:tgtEl>
                                      </p:cBhvr>
                                      <p:by x="110000" y="110000"/>
                                    </p:animScale>
                                  </p:childTnLst>
                                </p:cTn>
                              </p:par>
                              <p:par>
                                <p:cTn id="14" presetID="10" presetClass="exit" presetSubtype="0" fill="hold" nodeType="withEffect">
                                  <p:stCondLst>
                                    <p:cond delay="250"/>
                                  </p:stCondLst>
                                  <p:childTnLst>
                                    <p:animEffect transition="out" filter="fade">
                                      <p:cBhvr>
                                        <p:cTn id="15" dur="500"/>
                                        <p:tgtEl>
                                          <p:spTgt spid="228"/>
                                        </p:tgtEl>
                                      </p:cBhvr>
                                    </p:animEffect>
                                    <p:set>
                                      <p:cBhvr>
                                        <p:cTn id="16" dur="1" fill="hold">
                                          <p:stCondLst>
                                            <p:cond delay="499"/>
                                          </p:stCondLst>
                                        </p:cTn>
                                        <p:tgtEl>
                                          <p:spTgt spid="228"/>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34"/>
                                        </p:tgtEl>
                                        <p:attrNameLst>
                                          <p:attrName>style.visibility</p:attrName>
                                        </p:attrNameLst>
                                      </p:cBhvr>
                                      <p:to>
                                        <p:strVal val="visible"/>
                                      </p:to>
                                    </p:set>
                                    <p:animEffect transition="in" filter="fade">
                                      <p:cBhvr>
                                        <p:cTn id="21" dur="500"/>
                                        <p:tgtEl>
                                          <p:spTgt spid="234"/>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259"/>
                                        </p:tgtEl>
                                        <p:attrNameLst>
                                          <p:attrName>style.visibility</p:attrName>
                                        </p:attrNameLst>
                                      </p:cBhvr>
                                      <p:to>
                                        <p:strVal val="visible"/>
                                      </p:to>
                                    </p:set>
                                    <p:animEffect transition="in" filter="fade">
                                      <p:cBhvr>
                                        <p:cTn id="25" dur="500"/>
                                        <p:tgtEl>
                                          <p:spTgt spid="25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05"/>
                                        </p:tgtEl>
                                        <p:attrNameLst>
                                          <p:attrName>style.visibility</p:attrName>
                                        </p:attrNameLst>
                                      </p:cBhvr>
                                      <p:to>
                                        <p:strVal val="visible"/>
                                      </p:to>
                                    </p:set>
                                    <p:animEffect transition="in" filter="fade">
                                      <p:cBhvr>
                                        <p:cTn id="30" dur="500"/>
                                        <p:tgtEl>
                                          <p:spTgt spid="205"/>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111"/>
                                        </p:tgtEl>
                                        <p:attrNameLst>
                                          <p:attrName>style.visibility</p:attrName>
                                        </p:attrNameLst>
                                      </p:cBhvr>
                                      <p:to>
                                        <p:strVal val="visible"/>
                                      </p:to>
                                    </p:set>
                                    <p:animEffect transition="in" filter="fade">
                                      <p:cBhvr>
                                        <p:cTn id="34" dur="500"/>
                                        <p:tgtEl>
                                          <p:spTgt spid="111"/>
                                        </p:tgtEl>
                                      </p:cBhvr>
                                    </p:animEffect>
                                  </p:childTnLst>
                                </p:cTn>
                              </p:par>
                              <p:par>
                                <p:cTn id="35" presetID="10" presetClass="entr" presetSubtype="0"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fade">
                                      <p:cBhvr>
                                        <p:cTn id="3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35063" y="1530981"/>
            <a:ext cx="8613594" cy="4632770"/>
          </a:xfrm>
          <a:prstGeom prst="rect">
            <a:avLst/>
          </a:prstGeom>
          <a:solidFill>
            <a:srgbClr val="03C2F1">
              <a:alpha val="58039"/>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5063" y="1530981"/>
            <a:ext cx="8613615" cy="4632770"/>
          </a:xfrm>
          <a:prstGeom prst="rect">
            <a:avLst/>
          </a:prstGeom>
          <a:solidFill>
            <a:schemeClr val="bg1">
              <a:alpha val="21000"/>
            </a:schemeClr>
          </a:solidFill>
          <a:ln>
            <a:noFill/>
          </a:ln>
          <a:effectLst/>
          <a:extLst/>
        </p:spPr>
      </p:pic>
      <p:pic>
        <p:nvPicPr>
          <p:cNvPr id="6146" name="Picture 2" descr="http://ts2.mm.bing.net/images/thumbnail.aspx?q=1042400426557&amp;id=edf8bdc8d365d470000209c1c82f1bb5&amp;url=http%3a%2f%2fwww.kpja.com%2fwp-content%2fgallery%2fsite_images%2fAcess_contro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 y="18"/>
            <a:ext cx="2852583" cy="430991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9531" y="1"/>
            <a:ext cx="2862115" cy="6890627"/>
          </a:xfrm>
          <a:prstGeom prst="rect">
            <a:avLst/>
          </a:prstGeom>
          <a:gradFill>
            <a:gsLst>
              <a:gs pos="0">
                <a:schemeClr val="tx1">
                  <a:alpha val="0"/>
                </a:schemeClr>
              </a:gs>
              <a:gs pos="63000">
                <a:schemeClr val="tx1"/>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defTabSz="912552"/>
            <a:endParaRPr lang="en-US">
              <a:solidFill>
                <a:prstClr val="white"/>
              </a:solidFill>
            </a:endParaRPr>
          </a:p>
        </p:txBody>
      </p:sp>
      <p:sp>
        <p:nvSpPr>
          <p:cNvPr id="15" name="Title 4"/>
          <p:cNvSpPr>
            <a:spLocks noGrp="1"/>
          </p:cNvSpPr>
          <p:nvPr>
            <p:ph type="title"/>
          </p:nvPr>
        </p:nvSpPr>
        <p:spPr>
          <a:xfrm>
            <a:off x="2912567" y="332656"/>
            <a:ext cx="8550040" cy="1143000"/>
          </a:xfrm>
        </p:spPr>
        <p:txBody>
          <a:bodyPr>
            <a:noAutofit/>
          </a:bodyPr>
          <a:lstStyle/>
          <a:p>
            <a:pPr lvl="0"/>
            <a:r>
              <a:rPr lang="en-US" sz="4000" dirty="0"/>
              <a:t>Unified Access </a:t>
            </a:r>
            <a:r>
              <a:rPr lang="en-US" sz="4000" dirty="0" smtClean="0"/>
              <a:t>Gateway</a:t>
            </a:r>
            <a:br>
              <a:rPr lang="en-US" sz="4000" dirty="0" smtClean="0"/>
            </a:br>
            <a:endParaRPr lang="en-US" sz="4000" dirty="0">
              <a:latin typeface="Segoe UI Light" pitchFamily="34" charset="0"/>
            </a:endParaRPr>
          </a:p>
        </p:txBody>
      </p:sp>
      <p:sp>
        <p:nvSpPr>
          <p:cNvPr id="22" name="Title 4"/>
          <p:cNvSpPr txBox="1">
            <a:spLocks/>
          </p:cNvSpPr>
          <p:nvPr/>
        </p:nvSpPr>
        <p:spPr bwMode="auto">
          <a:xfrm>
            <a:off x="12" y="4047929"/>
            <a:ext cx="2758521" cy="5262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a:solidFill>
                  <a:prstClr val="white"/>
                </a:solidFill>
                <a:effectLst>
                  <a:outerShdw blurRad="38100" dist="38100" dir="2700000" algn="tl">
                    <a:srgbClr val="000000">
                      <a:alpha val="43137"/>
                    </a:srgbClr>
                  </a:outerShdw>
                </a:effectLst>
                <a:latin typeface="Segoe UI Light" pitchFamily="34" charset="0"/>
              </a:rPr>
              <a:t>Unified</a:t>
            </a:r>
          </a:p>
          <a:p>
            <a:pPr algn="r"/>
            <a:r>
              <a:rPr sz="1900" b="1" spc="0">
                <a:solidFill>
                  <a:prstClr val="white"/>
                </a:solidFill>
                <a:effectLst>
                  <a:outerShdw blurRad="38100" dist="38100" dir="2700000" algn="tl">
                    <a:srgbClr val="000000">
                      <a:alpha val="43137"/>
                    </a:srgbClr>
                  </a:outerShdw>
                </a:effectLst>
                <a:latin typeface="Segoe UI Light" pitchFamily="34" charset="0"/>
              </a:rPr>
              <a:t>Access Gateway</a:t>
            </a:r>
          </a:p>
        </p:txBody>
      </p:sp>
      <p:sp>
        <p:nvSpPr>
          <p:cNvPr id="37" name="Rectangle 36"/>
          <p:cNvSpPr/>
          <p:nvPr/>
        </p:nvSpPr>
        <p:spPr>
          <a:xfrm>
            <a:off x="19999" y="4647315"/>
            <a:ext cx="2867750" cy="1516436"/>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solidFill>
                  <a:prstClr val="white"/>
                </a:solidFill>
                <a:latin typeface="Segoe UI" pitchFamily="34" charset="0"/>
                <a:ea typeface="Segoe UI" pitchFamily="34" charset="0"/>
                <a:cs typeface="Segoe UI" pitchFamily="34" charset="0"/>
              </a:rPr>
              <a:t>Benefits: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solidFill>
                  <a:prstClr val="white"/>
                </a:solidFill>
                <a:latin typeface="Segoe UI" pitchFamily="34" charset="0"/>
                <a:ea typeface="Segoe UI" pitchFamily="34" charset="0"/>
                <a:cs typeface="Segoe UI" pitchFamily="34" charset="0"/>
              </a:rPr>
              <a:t>Control access to device</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solidFill>
                  <a:prstClr val="white"/>
                </a:solidFill>
                <a:latin typeface="Segoe UI" pitchFamily="34" charset="0"/>
                <a:ea typeface="Segoe UI" pitchFamily="34" charset="0"/>
                <a:cs typeface="Segoe UI" pitchFamily="34" charset="0"/>
              </a:rPr>
              <a:t>Publish applications </a:t>
            </a:r>
            <a:r>
              <a:rPr lang="en-US" sz="1500">
                <a:ln w="12700">
                  <a:noFill/>
                  <a:prstDash val="solid"/>
                </a:ln>
                <a:solidFill>
                  <a:prstClr val="white"/>
                </a:solidFill>
                <a:latin typeface="Segoe UI" pitchFamily="34" charset="0"/>
                <a:ea typeface="Segoe UI" pitchFamily="34" charset="0"/>
                <a:cs typeface="Segoe UI" pitchFamily="34" charset="0"/>
              </a:rPr>
              <a:t>to partners</a:t>
            </a:r>
            <a:endParaRPr lang="en-US" sz="1500" dirty="0">
              <a:ln w="12700">
                <a:noFill/>
                <a:prstDash val="solid"/>
              </a:ln>
              <a:solidFill>
                <a:prstClr val="white"/>
              </a:solidFill>
              <a:latin typeface="Segoe UI" pitchFamily="34" charset="0"/>
              <a:ea typeface="Segoe UI" pitchFamily="34" charset="0"/>
              <a:cs typeface="Segoe UI" pitchFamily="34" charset="0"/>
            </a:endParaRP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solidFill>
                  <a:prstClr val="white"/>
                </a:solidFill>
                <a:latin typeface="Segoe UI" pitchFamily="34" charset="0"/>
                <a:ea typeface="Segoe UI" pitchFamily="34" charset="0"/>
                <a:cs typeface="Segoe UI" pitchFamily="34" charset="0"/>
              </a:rPr>
              <a:t>Enable access to home computers</a:t>
            </a:r>
          </a:p>
        </p:txBody>
      </p:sp>
      <p:cxnSp>
        <p:nvCxnSpPr>
          <p:cNvPr id="5" name="Straight Connector 4"/>
          <p:cNvCxnSpPr/>
          <p:nvPr/>
        </p:nvCxnSpPr>
        <p:spPr>
          <a:xfrm>
            <a:off x="647146" y="4511768"/>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91" name="Rectangle 190"/>
          <p:cNvSpPr/>
          <p:nvPr/>
        </p:nvSpPr>
        <p:spPr>
          <a:xfrm>
            <a:off x="3003706" y="888941"/>
            <a:ext cx="7655083" cy="355459"/>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dirty="0" smtClean="0">
                <a:ln w="12700">
                  <a:noFill/>
                  <a:prstDash val="solid"/>
                </a:ln>
                <a:solidFill>
                  <a:prstClr val="white"/>
                </a:solidFill>
                <a:latin typeface="Segoe UI Light" pitchFamily="34" charset="0"/>
              </a:rPr>
              <a:t>Microsoft</a:t>
            </a:r>
            <a:endParaRPr lang="en-US" dirty="0">
              <a:ln w="12700">
                <a:noFill/>
                <a:prstDash val="solid"/>
              </a:ln>
              <a:solidFill>
                <a:prstClr val="white"/>
              </a:solidFill>
              <a:latin typeface="Segoe UI Light" pitchFamily="34" charset="0"/>
            </a:endParaRPr>
          </a:p>
        </p:txBody>
      </p:sp>
      <p:pic>
        <p:nvPicPr>
          <p:cNvPr id="65"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9210068" y="1436043"/>
            <a:ext cx="2538589" cy="1011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93967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8352" y="476673"/>
            <a:ext cx="10225136" cy="5386091"/>
          </a:xfrm>
          <a:prstGeom prst="rect">
            <a:avLst/>
          </a:prstGeom>
          <a:noFill/>
        </p:spPr>
        <p:txBody>
          <a:bodyPr wrap="square" lIns="91271" tIns="45632" rIns="91271" bIns="45632" rtlCol="0">
            <a:spAutoFit/>
          </a:bodyPr>
          <a:lstStyle/>
          <a:p>
            <a:pPr algn="ctr"/>
            <a:r>
              <a:rPr lang="en-AU" sz="34300" dirty="0">
                <a:solidFill>
                  <a:schemeClr val="bg1"/>
                </a:solidFill>
                <a:effectLst>
                  <a:reflection blurRad="6350" stA="50000" endA="300" endPos="50000" dist="29997" dir="5400000" sy="-100000" algn="bl" rotWithShape="0"/>
                </a:effectLst>
              </a:rPr>
              <a:t>2001</a:t>
            </a:r>
            <a:endParaRPr lang="en-US" sz="34300" dirty="0">
              <a:solidFill>
                <a:schemeClr val="bg1"/>
              </a:solidFill>
              <a:effectLst>
                <a:reflection blurRad="6350" stA="50000" endA="300" endPos="50000" dist="29997" dir="5400000" sy="-100000" algn="bl" rotWithShape="0"/>
              </a:effectLst>
            </a:endParaRPr>
          </a:p>
        </p:txBody>
      </p:sp>
    </p:spTree>
    <p:extLst>
      <p:ext uri="{BB962C8B-B14F-4D97-AF65-F5344CB8AC3E}">
        <p14:creationId xmlns:p14="http://schemas.microsoft.com/office/powerpoint/2010/main" val="168343423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0" y="19"/>
            <a:ext cx="12161838"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0" y="369748"/>
            <a:ext cx="12161838" cy="6502879"/>
          </a:xfrm>
          <a:prstGeom prst="rect">
            <a:avLst/>
          </a:prstGeom>
          <a:gradFill flip="none" rotWithShape="1">
            <a:gsLst>
              <a:gs pos="15000">
                <a:schemeClr val="tx1">
                  <a:alpha val="55000"/>
                </a:schemeClr>
              </a:gs>
              <a:gs pos="56000">
                <a:schemeClr val="tx1">
                  <a:tint val="44500"/>
                  <a:satMod val="160000"/>
                  <a:alpha val="0"/>
                </a:schemeClr>
              </a:gs>
              <a:gs pos="100000">
                <a:schemeClr val="tx1">
                  <a:tint val="23500"/>
                  <a:satMod val="16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259" tIns="45626" rIns="91259" bIns="45626" rtlCol="0" anchor="ctr"/>
          <a:lstStyle/>
          <a:p>
            <a:pPr algn="ctr"/>
            <a:endParaRPr lang="en-US">
              <a:solidFill>
                <a:prstClr val="white"/>
              </a:solidFill>
            </a:endParaRPr>
          </a:p>
        </p:txBody>
      </p:sp>
      <p:grpSp>
        <p:nvGrpSpPr>
          <p:cNvPr id="10" name="Group 9"/>
          <p:cNvGrpSpPr/>
          <p:nvPr/>
        </p:nvGrpSpPr>
        <p:grpSpPr>
          <a:xfrm>
            <a:off x="5281113" y="369753"/>
            <a:ext cx="5479695" cy="2301727"/>
            <a:chOff x="6041238" y="2610075"/>
            <a:chExt cx="5355953" cy="1366543"/>
          </a:xfrm>
        </p:grpSpPr>
        <p:sp>
          <p:nvSpPr>
            <p:cNvPr id="14" name="Rectangle 13"/>
            <p:cNvSpPr/>
            <p:nvPr/>
          </p:nvSpPr>
          <p:spPr>
            <a:xfrm>
              <a:off x="6041238" y="2610075"/>
              <a:ext cx="5355953" cy="1366543"/>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TextBox 11"/>
            <p:cNvSpPr txBox="1"/>
            <p:nvPr/>
          </p:nvSpPr>
          <p:spPr>
            <a:xfrm>
              <a:off x="6313886" y="2693500"/>
              <a:ext cx="5007105" cy="1059822"/>
            </a:xfrm>
            <a:prstGeom prst="rect">
              <a:avLst/>
            </a:prstGeom>
            <a:noFill/>
          </p:spPr>
          <p:txBody>
            <a:bodyPr wrap="square" rtlCol="0">
              <a:spAutoFit/>
            </a:bodyPr>
            <a:lstStyle/>
            <a:p>
              <a:pPr>
                <a:lnSpc>
                  <a:spcPct val="90000"/>
                </a:lnSpc>
                <a:spcBef>
                  <a:spcPct val="0"/>
                </a:spcBef>
                <a:defRPr/>
              </a:pPr>
              <a:r>
                <a:rPr lang="en-US" sz="2400" dirty="0">
                  <a:solidFill>
                    <a:schemeClr val="bg1">
                      <a:lumMod val="85000"/>
                    </a:schemeClr>
                  </a:solidFill>
                  <a:latin typeface="Segoe UI Light" pitchFamily="34" charset="0"/>
                </a:rPr>
                <a:t>David’s company uses contractors and telecommuters who use their own PCs for work.  </a:t>
              </a:r>
              <a:r>
                <a:rPr lang="en-US" sz="2400" b="1" dirty="0">
                  <a:solidFill>
                    <a:schemeClr val="bg1"/>
                  </a:solidFill>
                  <a:latin typeface="Segoe UI Light" pitchFamily="34" charset="0"/>
                </a:rPr>
                <a:t>How can David keep these non-domain joined PCs updated and secure?</a:t>
              </a:r>
            </a:p>
          </p:txBody>
        </p:sp>
      </p:grpSp>
      <p:sp>
        <p:nvSpPr>
          <p:cNvPr id="7" name="Rectangle 6"/>
          <p:cNvSpPr/>
          <p:nvPr/>
        </p:nvSpPr>
        <p:spPr>
          <a:xfrm>
            <a:off x="4034456" y="4791076"/>
            <a:ext cx="6726352" cy="1839720"/>
          </a:xfrm>
          <a:prstGeom prst="rect">
            <a:avLst/>
          </a:prstGeom>
          <a:solidFill>
            <a:srgbClr val="000000">
              <a:alpha val="18824"/>
            </a:srgb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8" name="TextBox 7"/>
          <p:cNvSpPr txBox="1"/>
          <p:nvPr/>
        </p:nvSpPr>
        <p:spPr>
          <a:xfrm>
            <a:off x="4087013" y="4914921"/>
            <a:ext cx="6648392" cy="1698927"/>
          </a:xfrm>
          <a:prstGeom prst="rect">
            <a:avLst/>
          </a:prstGeom>
          <a:noFill/>
        </p:spPr>
        <p:txBody>
          <a:bodyPr wrap="square" lIns="91271" tIns="45632" rIns="91271" bIns="45632" rtlCol="0">
            <a:spAutoFit/>
          </a:bodyPr>
          <a:lstStyle/>
          <a:p>
            <a:pPr>
              <a:lnSpc>
                <a:spcPct val="90000"/>
              </a:lnSpc>
              <a:spcBef>
                <a:spcPct val="0"/>
              </a:spcBef>
              <a:defRPr/>
            </a:pPr>
            <a:r>
              <a:rPr lang="en-US" sz="3200" b="1" dirty="0">
                <a:solidFill>
                  <a:schemeClr val="bg1"/>
                </a:solidFill>
                <a:latin typeface="Segoe" pitchFamily="34" charset="0"/>
              </a:rPr>
              <a:t>David</a:t>
            </a:r>
          </a:p>
          <a:p>
            <a:pPr>
              <a:lnSpc>
                <a:spcPct val="90000"/>
              </a:lnSpc>
              <a:spcBef>
                <a:spcPct val="0"/>
              </a:spcBef>
              <a:defRPr/>
            </a:pPr>
            <a:r>
              <a:rPr lang="en-US" sz="2400" dirty="0">
                <a:solidFill>
                  <a:schemeClr val="bg1"/>
                </a:solidFill>
                <a:latin typeface="Segoe UI Light" pitchFamily="34" charset="0"/>
              </a:rPr>
              <a:t>Network Administrator</a:t>
            </a:r>
          </a:p>
          <a:p>
            <a:pPr>
              <a:lnSpc>
                <a:spcPct val="90000"/>
              </a:lnSpc>
              <a:spcBef>
                <a:spcPct val="0"/>
              </a:spcBef>
              <a:defRPr/>
            </a:pPr>
            <a:r>
              <a:rPr lang="en-US" sz="2400" dirty="0">
                <a:solidFill>
                  <a:schemeClr val="bg1"/>
                </a:solidFill>
                <a:latin typeface="Segoe UI Light" pitchFamily="34" charset="0"/>
              </a:rPr>
              <a:t>Tailspin Financial</a:t>
            </a:r>
          </a:p>
          <a:p>
            <a:pPr>
              <a:lnSpc>
                <a:spcPct val="90000"/>
              </a:lnSpc>
              <a:spcBef>
                <a:spcPct val="0"/>
              </a:spcBef>
              <a:defRPr/>
            </a:pPr>
            <a:endParaRPr lang="en-US" sz="1200" dirty="0">
              <a:solidFill>
                <a:schemeClr val="bg1"/>
              </a:solidFill>
              <a:latin typeface="Segoe UI Light" pitchFamily="34" charset="0"/>
            </a:endParaRPr>
          </a:p>
          <a:p>
            <a:pPr>
              <a:lnSpc>
                <a:spcPct val="90000"/>
              </a:lnSpc>
              <a:spcBef>
                <a:spcPct val="0"/>
              </a:spcBef>
              <a:defRPr/>
            </a:pPr>
            <a:r>
              <a:rPr lang="en-US" sz="2400" dirty="0">
                <a:solidFill>
                  <a:schemeClr val="bg1"/>
                </a:solidFill>
                <a:latin typeface="Segoe UI Light" pitchFamily="34" charset="0"/>
              </a:rPr>
              <a:t>Just won an IT award for Efficiency &amp; Innovation.</a:t>
            </a:r>
          </a:p>
        </p:txBody>
      </p:sp>
    </p:spTree>
    <p:extLst>
      <p:ext uri="{BB962C8B-B14F-4D97-AF65-F5344CB8AC3E}">
        <p14:creationId xmlns:p14="http://schemas.microsoft.com/office/powerpoint/2010/main" val="968778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8092" y="260648"/>
            <a:ext cx="8497163" cy="1143000"/>
          </a:xfrm>
        </p:spPr>
        <p:txBody>
          <a:bodyPr>
            <a:noAutofit/>
          </a:bodyPr>
          <a:lstStyle/>
          <a:p>
            <a:r>
              <a:rPr lang="en-US" sz="4000" dirty="0"/>
              <a:t>Cloud management for </a:t>
            </a:r>
            <a:r>
              <a:rPr lang="en-US" sz="4000" dirty="0" smtClean="0"/>
              <a:t/>
            </a:r>
            <a:br>
              <a:rPr lang="en-US" sz="4000" dirty="0" smtClean="0"/>
            </a:br>
            <a:r>
              <a:rPr lang="en-US" sz="4000" dirty="0" smtClean="0"/>
              <a:t>Windows devices</a:t>
            </a:r>
            <a:endParaRPr lang="en-AU" sz="4000" dirty="0"/>
          </a:p>
        </p:txBody>
      </p:sp>
      <p:pic>
        <p:nvPicPr>
          <p:cNvPr id="43"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9299723" y="19"/>
            <a:ext cx="2862115"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9299723" y="1743760"/>
            <a:ext cx="2862115" cy="5117097"/>
          </a:xfrm>
          <a:prstGeom prst="rect">
            <a:avLst/>
          </a:prstGeom>
          <a:gradFill>
            <a:gsLst>
              <a:gs pos="0">
                <a:schemeClr val="tx1">
                  <a:alpha val="0"/>
                </a:schemeClr>
              </a:gs>
              <a:gs pos="49000">
                <a:schemeClr val="tx1">
                  <a:alpha val="6600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22" name="Title 4"/>
          <p:cNvSpPr txBox="1">
            <a:spLocks/>
          </p:cNvSpPr>
          <p:nvPr/>
        </p:nvSpPr>
        <p:spPr bwMode="auto">
          <a:xfrm>
            <a:off x="9299723" y="3441029"/>
            <a:ext cx="2580176" cy="5262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dirty="0">
                <a:solidFill>
                  <a:prstClr val="white"/>
                </a:solidFill>
                <a:effectLst>
                  <a:outerShdw blurRad="38100" dist="38100" dir="2700000" algn="tl">
                    <a:srgbClr val="000000">
                      <a:alpha val="43137"/>
                    </a:srgbClr>
                  </a:outerShdw>
                </a:effectLst>
                <a:latin typeface="Segoe UI Light" pitchFamily="34" charset="0"/>
              </a:rPr>
              <a:t>INTELLIGENT</a:t>
            </a:r>
          </a:p>
          <a:p>
            <a:pPr algn="r"/>
            <a:r>
              <a:rPr sz="1900" b="1" spc="0" dirty="0">
                <a:solidFill>
                  <a:prstClr val="white"/>
                </a:solidFill>
                <a:effectLst>
                  <a:outerShdw blurRad="38100" dist="38100" dir="2700000" algn="tl">
                    <a:srgbClr val="000000">
                      <a:alpha val="43137"/>
                    </a:srgbClr>
                  </a:outerShdw>
                </a:effectLst>
                <a:latin typeface="Segoe UI Light" pitchFamily="34" charset="0"/>
              </a:rPr>
              <a:t>INFRASTRUCTURE</a:t>
            </a:r>
          </a:p>
        </p:txBody>
      </p:sp>
      <p:sp>
        <p:nvSpPr>
          <p:cNvPr id="37" name="Rectangle 36"/>
          <p:cNvSpPr/>
          <p:nvPr/>
        </p:nvSpPr>
        <p:spPr>
          <a:xfrm>
            <a:off x="9396612" y="4230724"/>
            <a:ext cx="2571949" cy="2426281"/>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Benefits</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No on-premise infrastructure required</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You always have the latest features</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Easy monitoring and reporting</a:t>
            </a:r>
          </a:p>
          <a:p>
            <a:pPr marL="169538" lvl="1" indent="-169538"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IT can manage security and updates from anywhere</a:t>
            </a:r>
          </a:p>
        </p:txBody>
      </p:sp>
      <p:cxnSp>
        <p:nvCxnSpPr>
          <p:cNvPr id="5" name="Straight Connector 4"/>
          <p:cNvCxnSpPr/>
          <p:nvPr/>
        </p:nvCxnSpPr>
        <p:spPr>
          <a:xfrm>
            <a:off x="9768514" y="3993585"/>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pic>
        <p:nvPicPr>
          <p:cNvPr id="63" name="Picture 6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013637" y="4995092"/>
            <a:ext cx="1788022" cy="1125197"/>
          </a:xfrm>
          <a:prstGeom prst="rect">
            <a:avLst/>
          </a:prstGeom>
        </p:spPr>
      </p:pic>
      <p:grpSp>
        <p:nvGrpSpPr>
          <p:cNvPr id="59" name="Group 58"/>
          <p:cNvGrpSpPr/>
          <p:nvPr/>
        </p:nvGrpSpPr>
        <p:grpSpPr>
          <a:xfrm>
            <a:off x="3882227" y="4171305"/>
            <a:ext cx="1630470" cy="1080443"/>
            <a:chOff x="6920044" y="4598173"/>
            <a:chExt cx="1498088" cy="1015653"/>
          </a:xfrm>
        </p:grpSpPr>
        <p:pic>
          <p:nvPicPr>
            <p:cNvPr id="60" name="Picture 5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20044" y="4598173"/>
              <a:ext cx="1498088" cy="1015653"/>
            </a:xfrm>
            <a:prstGeom prst="rect">
              <a:avLst/>
            </a:prstGeom>
          </p:spPr>
        </p:pic>
        <p:sp>
          <p:nvSpPr>
            <p:cNvPr id="61" name="Rounded Rectangle 60"/>
            <p:cNvSpPr/>
            <p:nvPr/>
          </p:nvSpPr>
          <p:spPr>
            <a:xfrm flipV="1">
              <a:off x="7109813" y="5408377"/>
              <a:ext cx="1081321"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pic>
        <p:nvPicPr>
          <p:cNvPr id="81" name="Picture 2" descr="C:\Users\v-junyo.REDMOND\AppData\Local\Microsoft\Windows\Temporary Internet Files\Content.IE5\8TPLVXEW\MC900441310[1].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2286948" y="5206839"/>
            <a:ext cx="553741" cy="541236"/>
          </a:xfrm>
          <a:prstGeom prst="rect">
            <a:avLst/>
          </a:prstGeom>
          <a:noFill/>
          <a:extLst>
            <a:ext uri="{909E8E84-426E-40DD-AFC4-6F175D3DCCD1}">
              <a14:hiddenFill xmlns:a14="http://schemas.microsoft.com/office/drawing/2010/main">
                <a:solidFill>
                  <a:srgbClr val="FFFFFF"/>
                </a:solidFill>
              </a14:hiddenFill>
            </a:ext>
          </a:extLst>
        </p:spPr>
      </p:pic>
      <p:sp>
        <p:nvSpPr>
          <p:cNvPr id="62" name="Rounded Rectangle 48"/>
          <p:cNvSpPr/>
          <p:nvPr/>
        </p:nvSpPr>
        <p:spPr>
          <a:xfrm>
            <a:off x="6013893" y="4537297"/>
            <a:ext cx="629205" cy="775727"/>
          </a:xfrm>
          <a:custGeom>
            <a:avLst/>
            <a:gdLst/>
            <a:ahLst/>
            <a:cxnLst/>
            <a:rect l="l" t="t" r="r" b="b"/>
            <a:pathLst>
              <a:path w="736600" h="929111">
                <a:moveTo>
                  <a:pt x="163799" y="872703"/>
                </a:moveTo>
                <a:lnTo>
                  <a:pt x="163799" y="907053"/>
                </a:lnTo>
                <a:lnTo>
                  <a:pt x="198149" y="907053"/>
                </a:lnTo>
                <a:lnTo>
                  <a:pt x="198149" y="872703"/>
                </a:lnTo>
                <a:close/>
                <a:moveTo>
                  <a:pt x="103474" y="872703"/>
                </a:moveTo>
                <a:lnTo>
                  <a:pt x="103474" y="907053"/>
                </a:lnTo>
                <a:lnTo>
                  <a:pt x="137824" y="907053"/>
                </a:lnTo>
                <a:lnTo>
                  <a:pt x="137824" y="872703"/>
                </a:lnTo>
                <a:close/>
                <a:moveTo>
                  <a:pt x="85808" y="64817"/>
                </a:moveTo>
                <a:cubicBezTo>
                  <a:pt x="69794" y="64817"/>
                  <a:pt x="56812" y="79948"/>
                  <a:pt x="56812" y="98612"/>
                </a:cubicBezTo>
                <a:lnTo>
                  <a:pt x="56812" y="819588"/>
                </a:lnTo>
                <a:cubicBezTo>
                  <a:pt x="56812" y="838252"/>
                  <a:pt x="69794" y="853383"/>
                  <a:pt x="85808" y="853383"/>
                </a:cubicBezTo>
                <a:lnTo>
                  <a:pt x="652992" y="853383"/>
                </a:lnTo>
                <a:cubicBezTo>
                  <a:pt x="669005" y="853383"/>
                  <a:pt x="681988" y="838252"/>
                  <a:pt x="681988" y="819588"/>
                </a:cubicBezTo>
                <a:lnTo>
                  <a:pt x="681988" y="98612"/>
                </a:lnTo>
                <a:cubicBezTo>
                  <a:pt x="681988" y="79948"/>
                  <a:pt x="669005" y="64817"/>
                  <a:pt x="652992" y="64817"/>
                </a:cubicBezTo>
                <a:close/>
                <a:moveTo>
                  <a:pt x="34164" y="0"/>
                </a:moveTo>
                <a:lnTo>
                  <a:pt x="702437" y="0"/>
                </a:lnTo>
                <a:cubicBezTo>
                  <a:pt x="721305" y="0"/>
                  <a:pt x="736600" y="17827"/>
                  <a:pt x="736600" y="39818"/>
                </a:cubicBezTo>
                <a:lnTo>
                  <a:pt x="736600" y="889293"/>
                </a:lnTo>
                <a:cubicBezTo>
                  <a:pt x="736600" y="911284"/>
                  <a:pt x="721305" y="929111"/>
                  <a:pt x="702437" y="929111"/>
                </a:cubicBezTo>
                <a:lnTo>
                  <a:pt x="34164" y="929111"/>
                </a:lnTo>
                <a:cubicBezTo>
                  <a:pt x="15296" y="929111"/>
                  <a:pt x="0" y="911284"/>
                  <a:pt x="0" y="889293"/>
                </a:cubicBezTo>
                <a:lnTo>
                  <a:pt x="0" y="39818"/>
                </a:lnTo>
                <a:cubicBezTo>
                  <a:pt x="0" y="17827"/>
                  <a:pt x="15296" y="0"/>
                  <a:pt x="3416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pic>
        <p:nvPicPr>
          <p:cNvPr id="131" name="Picture 7" descr="C:\Users\v-junyo.REDMOND\Downloads\picasion.com_47562b368667ae2cdfc03232e83d1978.gif"/>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rot="18893819">
            <a:off x="2618821" y="3723165"/>
            <a:ext cx="2365711" cy="6052"/>
          </a:xfrm>
          <a:prstGeom prst="rect">
            <a:avLst/>
          </a:prstGeom>
          <a:noFill/>
          <a:extLst>
            <a:ext uri="{909E8E84-426E-40DD-AFC4-6F175D3DCCD1}">
              <a14:hiddenFill xmlns:a14="http://schemas.microsoft.com/office/drawing/2010/main">
                <a:solidFill>
                  <a:srgbClr val="FFFFFF"/>
                </a:solidFill>
              </a14:hiddenFill>
            </a:ext>
          </a:extLst>
        </p:spPr>
      </p:pic>
      <p:pic>
        <p:nvPicPr>
          <p:cNvPr id="133" name="Picture 7" descr="C:\Users\v-junyo.REDMOND\Downloads\picasion.com_47562b368667ae2cdfc03232e83d1978.gif"/>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rot="17510742">
            <a:off x="4554080" y="3534812"/>
            <a:ext cx="912085" cy="2333"/>
          </a:xfrm>
          <a:prstGeom prst="rect">
            <a:avLst/>
          </a:prstGeom>
          <a:noFill/>
          <a:extLst>
            <a:ext uri="{909E8E84-426E-40DD-AFC4-6F175D3DCCD1}">
              <a14:hiddenFill xmlns:a14="http://schemas.microsoft.com/office/drawing/2010/main">
                <a:solidFill>
                  <a:srgbClr val="FFFFFF"/>
                </a:solidFill>
              </a14:hiddenFill>
            </a:ext>
          </a:extLst>
        </p:spPr>
      </p:pic>
      <p:pic>
        <p:nvPicPr>
          <p:cNvPr id="135" name="Picture 7" descr="C:\Users\v-junyo.REDMOND\Downloads\picasion.com_47562b368667ae2cdfc03232e83d1978.gif"/>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rot="15205286">
            <a:off x="5535023" y="3683909"/>
            <a:ext cx="1103623" cy="2824"/>
          </a:xfrm>
          <a:prstGeom prst="rect">
            <a:avLst/>
          </a:prstGeom>
          <a:noFill/>
          <a:extLst>
            <a:ext uri="{909E8E84-426E-40DD-AFC4-6F175D3DCCD1}">
              <a14:hiddenFill xmlns:a14="http://schemas.microsoft.com/office/drawing/2010/main">
                <a:solidFill>
                  <a:srgbClr val="FFFFFF"/>
                </a:solidFill>
              </a14:hiddenFill>
            </a:ext>
          </a:extLst>
        </p:spPr>
      </p:pic>
      <p:pic>
        <p:nvPicPr>
          <p:cNvPr id="136" name="Picture 7" descr="C:\Users\v-junyo.REDMOND\Downloads\picasion.com_47562b368667ae2cdfc03232e83d1978.gif"/>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rot="13891105">
            <a:off x="6208465" y="3765127"/>
            <a:ext cx="1615812" cy="4132"/>
          </a:xfrm>
          <a:prstGeom prst="rect">
            <a:avLst/>
          </a:prstGeom>
          <a:noFill/>
          <a:extLst>
            <a:ext uri="{909E8E84-426E-40DD-AFC4-6F175D3DCCD1}">
              <a14:hiddenFill xmlns:a14="http://schemas.microsoft.com/office/drawing/2010/main">
                <a:solidFill>
                  <a:srgbClr val="FFFFFF"/>
                </a:solidFill>
              </a14:hiddenFill>
            </a:ext>
          </a:extLst>
        </p:spPr>
      </p:pic>
      <p:grpSp>
        <p:nvGrpSpPr>
          <p:cNvPr id="82" name="Group 81"/>
          <p:cNvGrpSpPr/>
          <p:nvPr/>
        </p:nvGrpSpPr>
        <p:grpSpPr>
          <a:xfrm>
            <a:off x="4835420" y="1890901"/>
            <a:ext cx="1608363" cy="1097346"/>
            <a:chOff x="4101114" y="2269534"/>
            <a:chExt cx="1572043" cy="1097347"/>
          </a:xfrm>
        </p:grpSpPr>
        <p:sp>
          <p:nvSpPr>
            <p:cNvPr id="84" name="Rounded Rectangle 13341"/>
            <p:cNvSpPr/>
            <p:nvPr/>
          </p:nvSpPr>
          <p:spPr>
            <a:xfrm>
              <a:off x="4153087" y="2269534"/>
              <a:ext cx="1416583" cy="795195"/>
            </a:xfrm>
            <a:custGeom>
              <a:avLst/>
              <a:gdLst/>
              <a:ahLst/>
              <a:cxnLst/>
              <a:rect l="l" t="t" r="r" b="b"/>
              <a:pathLst>
                <a:path w="1236869" h="694313">
                  <a:moveTo>
                    <a:pt x="697593" y="0"/>
                  </a:moveTo>
                  <a:cubicBezTo>
                    <a:pt x="817346" y="0"/>
                    <a:pt x="918190" y="75049"/>
                    <a:pt x="947314" y="177497"/>
                  </a:cubicBezTo>
                  <a:cubicBezTo>
                    <a:pt x="950712" y="176593"/>
                    <a:pt x="954153" y="176535"/>
                    <a:pt x="957608" y="176535"/>
                  </a:cubicBezTo>
                  <a:cubicBezTo>
                    <a:pt x="1111840" y="176535"/>
                    <a:pt x="1236869" y="292444"/>
                    <a:pt x="1236869" y="435424"/>
                  </a:cubicBezTo>
                  <a:cubicBezTo>
                    <a:pt x="1236869" y="577344"/>
                    <a:pt x="1113687" y="692593"/>
                    <a:pt x="961030" y="693993"/>
                  </a:cubicBezTo>
                  <a:cubicBezTo>
                    <a:pt x="960777" y="694311"/>
                    <a:pt x="960518" y="694313"/>
                    <a:pt x="960258" y="694313"/>
                  </a:cubicBezTo>
                  <a:lnTo>
                    <a:pt x="957608" y="694313"/>
                  </a:lnTo>
                  <a:lnTo>
                    <a:pt x="184523" y="694313"/>
                  </a:lnTo>
                  <a:lnTo>
                    <a:pt x="178794" y="691940"/>
                  </a:lnTo>
                  <a:cubicBezTo>
                    <a:pt x="79577" y="690311"/>
                    <a:pt x="0" y="614974"/>
                    <a:pt x="0" y="522406"/>
                  </a:cubicBezTo>
                  <a:cubicBezTo>
                    <a:pt x="0" y="428246"/>
                    <a:pt x="82338" y="351915"/>
                    <a:pt x="183907" y="351915"/>
                  </a:cubicBezTo>
                  <a:lnTo>
                    <a:pt x="216369" y="355909"/>
                  </a:lnTo>
                  <a:cubicBezTo>
                    <a:pt x="238387" y="285587"/>
                    <a:pt x="308559" y="234589"/>
                    <a:pt x="391580" y="234589"/>
                  </a:cubicBezTo>
                  <a:lnTo>
                    <a:pt x="437816" y="243242"/>
                  </a:lnTo>
                  <a:cubicBezTo>
                    <a:pt x="437581" y="242513"/>
                    <a:pt x="437577" y="241781"/>
                    <a:pt x="437577" y="241048"/>
                  </a:cubicBezTo>
                  <a:cubicBezTo>
                    <a:pt x="437577" y="107921"/>
                    <a:pt x="553990" y="0"/>
                    <a:pt x="697593"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5" name="TextBox 84"/>
            <p:cNvSpPr txBox="1"/>
            <p:nvPr/>
          </p:nvSpPr>
          <p:spPr>
            <a:xfrm>
              <a:off x="4101114" y="3082202"/>
              <a:ext cx="1572043" cy="284679"/>
            </a:xfrm>
            <a:prstGeom prst="rect">
              <a:avLst/>
            </a:prstGeom>
            <a:noFill/>
          </p:spPr>
          <p:txBody>
            <a:bodyPr wrap="square" lIns="76188" tIns="38093" rIns="76188" bIns="38093" rtlCol="0">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Windows </a:t>
              </a:r>
              <a:r>
                <a:rPr lang="en-US" sz="1500" dirty="0" err="1">
                  <a:solidFill>
                    <a:prstClr val="white"/>
                  </a:solidFill>
                  <a:latin typeface="Segoe UI" pitchFamily="34" charset="0"/>
                  <a:ea typeface="Segoe UI" pitchFamily="34" charset="0"/>
                  <a:cs typeface="Segoe UI" pitchFamily="34" charset="0"/>
                </a:rPr>
                <a:t>Intune</a:t>
              </a:r>
              <a:endParaRPr lang="en-US" sz="1500" dirty="0">
                <a:solidFill>
                  <a:prstClr val="white"/>
                </a:solidFill>
                <a:latin typeface="Segoe UI" pitchFamily="34" charset="0"/>
                <a:ea typeface="Segoe UI" pitchFamily="34" charset="0"/>
                <a:cs typeface="Segoe UI" pitchFamily="34" charset="0"/>
              </a:endParaRPr>
            </a:p>
          </p:txBody>
        </p:sp>
      </p:grpSp>
      <p:pic>
        <p:nvPicPr>
          <p:cNvPr id="87" name="Picture 2" descr="C:\Users\Tany\Desktop\New Screen.png"/>
          <p:cNvPicPr>
            <a:picLocks noChangeAspect="1" noChangeArrowheads="1"/>
          </p:cNvPicPr>
          <p:nvPr/>
        </p:nvPicPr>
        <p:blipFill rotWithShape="1">
          <a:blip r:embed="rId9" cstate="email">
            <a:extLst>
              <a:ext uri="{28A0092B-C50C-407E-A947-70E740481C1C}">
                <a14:useLocalDpi xmlns:a14="http://schemas.microsoft.com/office/drawing/2010/main"/>
              </a:ext>
            </a:extLst>
          </a:blip>
          <a:srcRect/>
          <a:stretch/>
        </p:blipFill>
        <p:spPr bwMode="auto">
          <a:xfrm>
            <a:off x="5429985" y="2020106"/>
            <a:ext cx="819289" cy="666007"/>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7221875" y="4885323"/>
            <a:ext cx="827832" cy="935639"/>
            <a:chOff x="1371061" y="1586570"/>
            <a:chExt cx="1451187" cy="1678067"/>
          </a:xfrm>
        </p:grpSpPr>
        <p:sp>
          <p:nvSpPr>
            <p:cNvPr id="91" name="Freeform 63"/>
            <p:cNvSpPr>
              <a:spLocks/>
            </p:cNvSpPr>
            <p:nvPr/>
          </p:nvSpPr>
          <p:spPr bwMode="auto">
            <a:xfrm>
              <a:off x="1371061" y="1586570"/>
              <a:ext cx="1240693" cy="1678067"/>
            </a:xfrm>
            <a:custGeom>
              <a:avLst/>
              <a:gdLst/>
              <a:ahLst/>
              <a:cxnLst>
                <a:cxn ang="0">
                  <a:pos x="250" y="364"/>
                </a:cxn>
                <a:cxn ang="0">
                  <a:pos x="242" y="373"/>
                </a:cxn>
                <a:cxn ang="0">
                  <a:pos x="34" y="373"/>
                </a:cxn>
                <a:cxn ang="0">
                  <a:pos x="26" y="364"/>
                </a:cxn>
                <a:cxn ang="0">
                  <a:pos x="26" y="36"/>
                </a:cxn>
                <a:cxn ang="0">
                  <a:pos x="34" y="28"/>
                </a:cxn>
                <a:cxn ang="0">
                  <a:pos x="242" y="28"/>
                </a:cxn>
                <a:cxn ang="0">
                  <a:pos x="250" y="36"/>
                </a:cxn>
                <a:cxn ang="0">
                  <a:pos x="250" y="108"/>
                </a:cxn>
                <a:cxn ang="0">
                  <a:pos x="276" y="85"/>
                </a:cxn>
                <a:cxn ang="0">
                  <a:pos x="276" y="11"/>
                </a:cxn>
                <a:cxn ang="0">
                  <a:pos x="266" y="0"/>
                </a:cxn>
                <a:cxn ang="0">
                  <a:pos x="10" y="0"/>
                </a:cxn>
                <a:cxn ang="0">
                  <a:pos x="0" y="11"/>
                </a:cxn>
                <a:cxn ang="0">
                  <a:pos x="0" y="390"/>
                </a:cxn>
                <a:cxn ang="0">
                  <a:pos x="10" y="400"/>
                </a:cxn>
                <a:cxn ang="0">
                  <a:pos x="266" y="400"/>
                </a:cxn>
                <a:cxn ang="0">
                  <a:pos x="276" y="390"/>
                </a:cxn>
                <a:cxn ang="0">
                  <a:pos x="276" y="169"/>
                </a:cxn>
                <a:cxn ang="0">
                  <a:pos x="250" y="192"/>
                </a:cxn>
                <a:cxn ang="0">
                  <a:pos x="250" y="364"/>
                </a:cxn>
              </a:cxnLst>
              <a:rect l="0" t="0" r="r" b="b"/>
              <a:pathLst>
                <a:path w="276" h="400">
                  <a:moveTo>
                    <a:pt x="250" y="364"/>
                  </a:moveTo>
                  <a:cubicBezTo>
                    <a:pt x="250" y="369"/>
                    <a:pt x="246" y="373"/>
                    <a:pt x="242" y="373"/>
                  </a:cubicBezTo>
                  <a:cubicBezTo>
                    <a:pt x="34" y="373"/>
                    <a:pt x="34" y="373"/>
                    <a:pt x="34" y="373"/>
                  </a:cubicBezTo>
                  <a:cubicBezTo>
                    <a:pt x="30" y="373"/>
                    <a:pt x="26" y="369"/>
                    <a:pt x="26" y="364"/>
                  </a:cubicBezTo>
                  <a:cubicBezTo>
                    <a:pt x="26" y="36"/>
                    <a:pt x="26" y="36"/>
                    <a:pt x="26" y="36"/>
                  </a:cubicBezTo>
                  <a:cubicBezTo>
                    <a:pt x="26" y="32"/>
                    <a:pt x="30" y="28"/>
                    <a:pt x="34" y="28"/>
                  </a:cubicBezTo>
                  <a:cubicBezTo>
                    <a:pt x="242" y="28"/>
                    <a:pt x="242" y="28"/>
                    <a:pt x="242" y="28"/>
                  </a:cubicBezTo>
                  <a:cubicBezTo>
                    <a:pt x="246" y="28"/>
                    <a:pt x="250" y="32"/>
                    <a:pt x="250" y="36"/>
                  </a:cubicBezTo>
                  <a:cubicBezTo>
                    <a:pt x="250" y="108"/>
                    <a:pt x="250" y="108"/>
                    <a:pt x="250" y="108"/>
                  </a:cubicBezTo>
                  <a:cubicBezTo>
                    <a:pt x="276" y="85"/>
                    <a:pt x="276" y="85"/>
                    <a:pt x="276" y="85"/>
                  </a:cubicBezTo>
                  <a:cubicBezTo>
                    <a:pt x="276" y="11"/>
                    <a:pt x="276" y="11"/>
                    <a:pt x="276" y="11"/>
                  </a:cubicBezTo>
                  <a:cubicBezTo>
                    <a:pt x="276" y="5"/>
                    <a:pt x="272" y="0"/>
                    <a:pt x="266" y="0"/>
                  </a:cubicBezTo>
                  <a:cubicBezTo>
                    <a:pt x="10" y="0"/>
                    <a:pt x="10" y="0"/>
                    <a:pt x="10" y="0"/>
                  </a:cubicBezTo>
                  <a:cubicBezTo>
                    <a:pt x="4" y="0"/>
                    <a:pt x="0" y="5"/>
                    <a:pt x="0" y="11"/>
                  </a:cubicBezTo>
                  <a:cubicBezTo>
                    <a:pt x="0" y="390"/>
                    <a:pt x="0" y="390"/>
                    <a:pt x="0" y="390"/>
                  </a:cubicBezTo>
                  <a:cubicBezTo>
                    <a:pt x="0" y="396"/>
                    <a:pt x="4" y="400"/>
                    <a:pt x="10" y="400"/>
                  </a:cubicBezTo>
                  <a:cubicBezTo>
                    <a:pt x="266" y="400"/>
                    <a:pt x="266" y="400"/>
                    <a:pt x="266" y="400"/>
                  </a:cubicBezTo>
                  <a:cubicBezTo>
                    <a:pt x="272" y="400"/>
                    <a:pt x="276" y="396"/>
                    <a:pt x="276" y="390"/>
                  </a:cubicBezTo>
                  <a:cubicBezTo>
                    <a:pt x="276" y="169"/>
                    <a:pt x="276" y="169"/>
                    <a:pt x="276" y="169"/>
                  </a:cubicBezTo>
                  <a:cubicBezTo>
                    <a:pt x="250" y="192"/>
                    <a:pt x="250" y="192"/>
                    <a:pt x="250" y="192"/>
                  </a:cubicBezTo>
                  <a:lnTo>
                    <a:pt x="250" y="364"/>
                  </a:lnTo>
                  <a:close/>
                </a:path>
              </a:pathLst>
            </a:custGeom>
            <a:solidFill>
              <a:srgbClr val="FFFEFA"/>
            </a:solidFill>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92" name="Freeform 64"/>
            <p:cNvSpPr>
              <a:spLocks/>
            </p:cNvSpPr>
            <p:nvPr/>
          </p:nvSpPr>
          <p:spPr bwMode="auto">
            <a:xfrm>
              <a:off x="2042968" y="1905260"/>
              <a:ext cx="779280" cy="642461"/>
            </a:xfrm>
            <a:custGeom>
              <a:avLst/>
              <a:gdLst/>
              <a:ahLst/>
              <a:cxnLst>
                <a:cxn ang="0">
                  <a:pos x="12" y="130"/>
                </a:cxn>
                <a:cxn ang="0">
                  <a:pos x="155" y="2"/>
                </a:cxn>
                <a:cxn ang="0">
                  <a:pos x="166" y="7"/>
                </a:cxn>
                <a:cxn ang="0">
                  <a:pos x="170" y="19"/>
                </a:cxn>
                <a:cxn ang="0">
                  <a:pos x="27" y="144"/>
                </a:cxn>
                <a:cxn ang="0">
                  <a:pos x="0" y="153"/>
                </a:cxn>
                <a:cxn ang="0">
                  <a:pos x="12" y="130"/>
                </a:cxn>
              </a:cxnLst>
              <a:rect l="0" t="0" r="r" b="b"/>
              <a:pathLst>
                <a:path w="172" h="153">
                  <a:moveTo>
                    <a:pt x="12" y="130"/>
                  </a:moveTo>
                  <a:cubicBezTo>
                    <a:pt x="155" y="2"/>
                    <a:pt x="155" y="2"/>
                    <a:pt x="155" y="2"/>
                  </a:cubicBezTo>
                  <a:cubicBezTo>
                    <a:pt x="155" y="2"/>
                    <a:pt x="161" y="0"/>
                    <a:pt x="166" y="7"/>
                  </a:cubicBezTo>
                  <a:cubicBezTo>
                    <a:pt x="172" y="14"/>
                    <a:pt x="170" y="19"/>
                    <a:pt x="170" y="19"/>
                  </a:cubicBezTo>
                  <a:cubicBezTo>
                    <a:pt x="27" y="144"/>
                    <a:pt x="27" y="144"/>
                    <a:pt x="27" y="144"/>
                  </a:cubicBezTo>
                  <a:cubicBezTo>
                    <a:pt x="0" y="153"/>
                    <a:pt x="0" y="153"/>
                    <a:pt x="0" y="153"/>
                  </a:cubicBezTo>
                  <a:lnTo>
                    <a:pt x="12" y="130"/>
                  </a:lnTo>
                  <a:close/>
                </a:path>
              </a:pathLst>
            </a:custGeom>
            <a:solidFill>
              <a:srgbClr val="FFFEFA"/>
            </a:solidFill>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grpSp>
      <p:sp>
        <p:nvSpPr>
          <p:cNvPr id="93" name="TV icon"/>
          <p:cNvSpPr>
            <a:spLocks noEditPoints="1"/>
          </p:cNvSpPr>
          <p:nvPr/>
        </p:nvSpPr>
        <p:spPr bwMode="auto">
          <a:xfrm>
            <a:off x="5436361" y="5537968"/>
            <a:ext cx="1155099" cy="722269"/>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bg1"/>
          </a:solidFill>
          <a:extLst/>
        </p:spPr>
        <p:txBody>
          <a:bodyPr vert="horz" wrap="square" lIns="91271" tIns="45632" rIns="91271" bIns="45632" numCol="1" anchor="t" anchorCtr="0" compatLnSpc="1">
            <a:prstTxWarp prst="textNoShape">
              <a:avLst/>
            </a:prstTxWarp>
          </a:bodyPr>
          <a:lstStyle/>
          <a:p>
            <a:endParaRPr lang="en-US" dirty="0">
              <a:solidFill>
                <a:prstClr val="black"/>
              </a:solidFill>
            </a:endParaRPr>
          </a:p>
        </p:txBody>
      </p:sp>
      <p:sp>
        <p:nvSpPr>
          <p:cNvPr id="94" name="Freeform 5"/>
          <p:cNvSpPr>
            <a:spLocks noEditPoints="1"/>
          </p:cNvSpPr>
          <p:nvPr/>
        </p:nvSpPr>
        <p:spPr bwMode="auto">
          <a:xfrm>
            <a:off x="3970260" y="5600019"/>
            <a:ext cx="940920" cy="598199"/>
          </a:xfrm>
          <a:custGeom>
            <a:avLst/>
            <a:gdLst/>
            <a:ahLst/>
            <a:cxnLst>
              <a:cxn ang="0">
                <a:pos x="3019" y="1989"/>
              </a:cxn>
              <a:cxn ang="0">
                <a:pos x="2829" y="1989"/>
              </a:cxn>
              <a:cxn ang="0">
                <a:pos x="2829" y="1944"/>
              </a:cxn>
              <a:cxn ang="0">
                <a:pos x="2981" y="1944"/>
              </a:cxn>
              <a:cxn ang="0">
                <a:pos x="2981" y="0"/>
              </a:cxn>
              <a:cxn ang="0">
                <a:pos x="280" y="0"/>
              </a:cxn>
              <a:cxn ang="0">
                <a:pos x="280" y="1944"/>
              </a:cxn>
              <a:cxn ang="0">
                <a:pos x="436" y="1944"/>
              </a:cxn>
              <a:cxn ang="0">
                <a:pos x="436" y="1984"/>
              </a:cxn>
              <a:cxn ang="0">
                <a:pos x="289" y="1987"/>
              </a:cxn>
              <a:cxn ang="0">
                <a:pos x="0" y="2020"/>
              </a:cxn>
              <a:cxn ang="0">
                <a:pos x="26" y="2112"/>
              </a:cxn>
              <a:cxn ang="0">
                <a:pos x="3241" y="2112"/>
              </a:cxn>
              <a:cxn ang="0">
                <a:pos x="3260" y="2027"/>
              </a:cxn>
              <a:cxn ang="0">
                <a:pos x="3019" y="1989"/>
              </a:cxn>
              <a:cxn ang="0">
                <a:pos x="429" y="1757"/>
              </a:cxn>
              <a:cxn ang="0">
                <a:pos x="429" y="150"/>
              </a:cxn>
              <a:cxn ang="0">
                <a:pos x="2829" y="150"/>
              </a:cxn>
              <a:cxn ang="0">
                <a:pos x="2829" y="1757"/>
              </a:cxn>
              <a:cxn ang="0">
                <a:pos x="429" y="1757"/>
              </a:cxn>
            </a:cxnLst>
            <a:rect l="0" t="0" r="r" b="b"/>
            <a:pathLst>
              <a:path w="3260" h="2112">
                <a:moveTo>
                  <a:pt x="3019" y="1989"/>
                </a:moveTo>
                <a:lnTo>
                  <a:pt x="2829" y="1989"/>
                </a:lnTo>
                <a:lnTo>
                  <a:pt x="2829" y="1944"/>
                </a:lnTo>
                <a:lnTo>
                  <a:pt x="2981" y="1944"/>
                </a:lnTo>
                <a:lnTo>
                  <a:pt x="2981" y="0"/>
                </a:lnTo>
                <a:lnTo>
                  <a:pt x="280" y="0"/>
                </a:lnTo>
                <a:lnTo>
                  <a:pt x="280" y="1944"/>
                </a:lnTo>
                <a:lnTo>
                  <a:pt x="436" y="1944"/>
                </a:lnTo>
                <a:lnTo>
                  <a:pt x="436" y="1984"/>
                </a:lnTo>
                <a:lnTo>
                  <a:pt x="289" y="1987"/>
                </a:lnTo>
                <a:lnTo>
                  <a:pt x="0" y="2020"/>
                </a:lnTo>
                <a:lnTo>
                  <a:pt x="26" y="2112"/>
                </a:lnTo>
                <a:lnTo>
                  <a:pt x="3241" y="2112"/>
                </a:lnTo>
                <a:lnTo>
                  <a:pt x="3260" y="2027"/>
                </a:lnTo>
                <a:lnTo>
                  <a:pt x="3019" y="1989"/>
                </a:lnTo>
                <a:close/>
                <a:moveTo>
                  <a:pt x="429" y="1757"/>
                </a:moveTo>
                <a:lnTo>
                  <a:pt x="429" y="150"/>
                </a:lnTo>
                <a:lnTo>
                  <a:pt x="2829" y="150"/>
                </a:lnTo>
                <a:lnTo>
                  <a:pt x="2829" y="1757"/>
                </a:lnTo>
                <a:lnTo>
                  <a:pt x="429" y="1757"/>
                </a:lnTo>
                <a:close/>
              </a:path>
            </a:pathLst>
          </a:custGeom>
          <a:solidFill>
            <a:schemeClr val="bg1"/>
          </a:solidFill>
          <a:ln w="9525">
            <a:noFill/>
            <a:round/>
            <a:headEnd/>
            <a:tailEnd/>
          </a:ln>
        </p:spPr>
        <p:txBody>
          <a:bodyPr vert="horz" wrap="square" lIns="91271" tIns="45632" rIns="91271" bIns="45632" numCol="1" anchor="t" anchorCtr="0" compatLnSpc="1">
            <a:prstTxWarp prst="textNoShape">
              <a:avLst/>
            </a:prstTxWarp>
          </a:bodyPr>
          <a:lstStyle/>
          <a:p>
            <a:endParaRPr lang="en-US" dirty="0">
              <a:solidFill>
                <a:prstClr val="black"/>
              </a:solidFill>
            </a:endParaRPr>
          </a:p>
        </p:txBody>
      </p:sp>
      <p:pic>
        <p:nvPicPr>
          <p:cNvPr id="95" name="Picture 2" descr="C:\Users\v-junyo.REDMOND\AppData\Local\Microsoft\Windows\Temporary Internet Files\Content.IE5\8TPLVXEW\MC900441310[1].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4420589" y="4316983"/>
            <a:ext cx="553741" cy="541236"/>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2" descr="C:\Users\v-junyo.REDMOND\AppData\Local\Microsoft\Windows\Temporary Internet Files\Content.IE5\8TPLVXEW\MC900441310[1].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6061035" y="4654523"/>
            <a:ext cx="553741" cy="541236"/>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2" descr="C:\Users\v-junyo.REDMOND\AppData\Local\Microsoft\Windows\Temporary Internet Files\Content.IE5\8TPLVXEW\MC900441310[1].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7298884" y="5105319"/>
            <a:ext cx="553741" cy="541236"/>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2" descr="C:\Users\v-junyo.REDMOND\AppData\Local\Microsoft\Windows\Temporary Internet Files\Content.IE5\8TPLVXEW\MC900441310[1].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5695516" y="5550327"/>
            <a:ext cx="553741" cy="541236"/>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2" descr="C:\Users\v-junyo.REDMOND\AppData\Local\Microsoft\Windows\Temporary Internet Files\Content.IE5\8TPLVXEW\MC900441310[1].png"/>
          <p:cNvPicPr>
            <a:picLocks noChangeAspect="1" noChangeArrowheads="1"/>
          </p:cNvPicPr>
          <p:nvPr/>
        </p:nvPicPr>
        <p:blipFill>
          <a:blip r:embed="rId10" cstate="email">
            <a:extLst>
              <a:ext uri="{BEBA8EAE-BF5A-486C-A8C5-ECC9F3942E4B}">
                <a14:imgProps xmlns:a14="http://schemas.microsoft.com/office/drawing/2010/main">
                  <a14:imgLayer r:embed="rId11">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4211922" y="5638631"/>
            <a:ext cx="457637" cy="44730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3868474" y="3455559"/>
            <a:ext cx="3080547" cy="300068"/>
          </a:xfrm>
          <a:prstGeom prst="rect">
            <a:avLst/>
          </a:prstGeom>
        </p:spPr>
        <p:txBody>
          <a:bodyPr wrap="square" lIns="91271" tIns="45632" rIns="91271" bIns="45632">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Manage Security &amp; Updates</a:t>
            </a:r>
          </a:p>
        </p:txBody>
      </p:sp>
      <p:pic>
        <p:nvPicPr>
          <p:cNvPr id="100" name="Picture 2" descr="C:\Program Files\Microsoft Resource DVD Artwork\DVD_ART\BoxShots_Logos\Windows Vista Enterprise\Windows Vista Enterprise logo h w.png"/>
          <p:cNvPicPr>
            <a:picLocks noChangeAspect="1" noChangeArrowheads="1"/>
          </p:cNvPicPr>
          <p:nvPr/>
        </p:nvPicPr>
        <p:blipFill rotWithShape="1">
          <a:blip r:embed="rId12" cstate="email">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a:ext>
            </a:extLst>
          </a:blip>
          <a:srcRect/>
          <a:stretch/>
        </p:blipFill>
        <p:spPr bwMode="auto">
          <a:xfrm>
            <a:off x="2757807" y="5197677"/>
            <a:ext cx="243759" cy="311667"/>
          </a:xfrm>
          <a:prstGeom prst="rect">
            <a:avLst/>
          </a:prstGeom>
          <a:noFill/>
        </p:spPr>
      </p:pic>
      <p:pic>
        <p:nvPicPr>
          <p:cNvPr id="101" name="Picture 2" descr="C:\Program Files\Microsoft Resource DVD Artwork\DVD_ART\BoxShots_Logos\Windows Vista Enterprise\Windows Vista Enterprise logo h w.png"/>
          <p:cNvPicPr>
            <a:picLocks noChangeAspect="1" noChangeArrowheads="1"/>
          </p:cNvPicPr>
          <p:nvPr/>
        </p:nvPicPr>
        <p:blipFill rotWithShape="1">
          <a:blip r:embed="rId12" cstate="email">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a:ext>
            </a:extLst>
          </a:blip>
          <a:srcRect/>
          <a:stretch/>
        </p:blipFill>
        <p:spPr bwMode="auto">
          <a:xfrm>
            <a:off x="4888612" y="4410352"/>
            <a:ext cx="243759" cy="311667"/>
          </a:xfrm>
          <a:prstGeom prst="rect">
            <a:avLst/>
          </a:prstGeom>
          <a:noFill/>
        </p:spPr>
      </p:pic>
      <p:pic>
        <p:nvPicPr>
          <p:cNvPr id="102" name="Picture 2" descr="C:\Program Files\Microsoft Resource DVD Artwork\DVD_ART\BoxShots_Logos\Windows Vista Enterprise\Windows Vista Enterprise logo h w.png"/>
          <p:cNvPicPr>
            <a:picLocks noChangeAspect="1" noChangeArrowheads="1"/>
          </p:cNvPicPr>
          <p:nvPr/>
        </p:nvPicPr>
        <p:blipFill rotWithShape="1">
          <a:blip r:embed="rId12" cstate="email">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a:ext>
            </a:extLst>
          </a:blip>
          <a:srcRect/>
          <a:stretch/>
        </p:blipFill>
        <p:spPr bwMode="auto">
          <a:xfrm>
            <a:off x="4456104" y="5732769"/>
            <a:ext cx="243759" cy="311667"/>
          </a:xfrm>
          <a:prstGeom prst="rect">
            <a:avLst/>
          </a:prstGeom>
          <a:noFill/>
        </p:spPr>
      </p:pic>
      <p:pic>
        <p:nvPicPr>
          <p:cNvPr id="103" name="Picture 2" descr="C:\Program Files\Microsoft Resource DVD Artwork\DVD_ART\BoxShots_Logos\Windows Vista Enterprise\Windows Vista Enterprise logo h w.png"/>
          <p:cNvPicPr>
            <a:picLocks noChangeAspect="1" noChangeArrowheads="1"/>
          </p:cNvPicPr>
          <p:nvPr/>
        </p:nvPicPr>
        <p:blipFill rotWithShape="1">
          <a:blip r:embed="rId12" cstate="email">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a:ext>
            </a:extLst>
          </a:blip>
          <a:srcRect/>
          <a:stretch/>
        </p:blipFill>
        <p:spPr bwMode="auto">
          <a:xfrm>
            <a:off x="6200042" y="5665109"/>
            <a:ext cx="243759" cy="311667"/>
          </a:xfrm>
          <a:prstGeom prst="rect">
            <a:avLst/>
          </a:prstGeom>
          <a:noFill/>
        </p:spPr>
      </p:pic>
      <p:pic>
        <p:nvPicPr>
          <p:cNvPr id="104" name="Picture 2" descr="C:\Program Files\Microsoft Resource DVD Artwork\DVD_ART\BoxShots_Logos\Windows Vista Enterprise\Windows Vista Enterprise logo h w.png"/>
          <p:cNvPicPr>
            <a:picLocks noChangeAspect="1" noChangeArrowheads="1"/>
          </p:cNvPicPr>
          <p:nvPr/>
        </p:nvPicPr>
        <p:blipFill rotWithShape="1">
          <a:blip r:embed="rId12" cstate="email">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a:ext>
            </a:extLst>
          </a:blip>
          <a:srcRect/>
          <a:stretch/>
        </p:blipFill>
        <p:spPr bwMode="auto">
          <a:xfrm>
            <a:off x="6321921" y="4678325"/>
            <a:ext cx="243759" cy="311667"/>
          </a:xfrm>
          <a:prstGeom prst="rect">
            <a:avLst/>
          </a:prstGeom>
          <a:noFill/>
        </p:spPr>
      </p:pic>
      <p:pic>
        <p:nvPicPr>
          <p:cNvPr id="105" name="Picture 2" descr="C:\Program Files\Microsoft Resource DVD Artwork\DVD_ART\BoxShots_Logos\Windows Vista Enterprise\Windows Vista Enterprise logo h w.png"/>
          <p:cNvPicPr>
            <a:picLocks noChangeAspect="1" noChangeArrowheads="1"/>
          </p:cNvPicPr>
          <p:nvPr/>
        </p:nvPicPr>
        <p:blipFill rotWithShape="1">
          <a:blip r:embed="rId12" cstate="email">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a:ext>
            </a:extLst>
          </a:blip>
          <a:srcRect/>
          <a:stretch/>
        </p:blipFill>
        <p:spPr bwMode="auto">
          <a:xfrm>
            <a:off x="7368198" y="5033188"/>
            <a:ext cx="243759" cy="311667"/>
          </a:xfrm>
          <a:prstGeom prst="rect">
            <a:avLst/>
          </a:prstGeom>
          <a:noFill/>
        </p:spPr>
      </p:pic>
      <p:sp>
        <p:nvSpPr>
          <p:cNvPr id="44" name="Round Same Side Corner Rectangle 13335"/>
          <p:cNvSpPr/>
          <p:nvPr/>
        </p:nvSpPr>
        <p:spPr>
          <a:xfrm>
            <a:off x="6443801" y="2090303"/>
            <a:ext cx="276223" cy="456655"/>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3" name="TextBox 2"/>
          <p:cNvSpPr txBox="1"/>
          <p:nvPr/>
        </p:nvSpPr>
        <p:spPr>
          <a:xfrm>
            <a:off x="6422129" y="2289001"/>
            <a:ext cx="319293" cy="323151"/>
          </a:xfrm>
          <a:prstGeom prst="rect">
            <a:avLst/>
          </a:prstGeom>
          <a:noFill/>
        </p:spPr>
        <p:txBody>
          <a:bodyPr wrap="none" lIns="91271" tIns="45632" rIns="91271" bIns="45632" rtlCol="0">
            <a:spAutoFit/>
          </a:bodyPr>
          <a:lstStyle/>
          <a:p>
            <a:r>
              <a:rPr lang="en-US" sz="1500" b="1" dirty="0">
                <a:latin typeface="Segoe Condensed" pitchFamily="34" charset="0"/>
              </a:rPr>
              <a:t>IT</a:t>
            </a:r>
          </a:p>
        </p:txBody>
      </p:sp>
      <p:sp>
        <p:nvSpPr>
          <p:cNvPr id="46" name="Title 4"/>
          <p:cNvSpPr txBox="1">
            <a:spLocks/>
          </p:cNvSpPr>
          <p:nvPr/>
        </p:nvSpPr>
        <p:spPr>
          <a:xfrm>
            <a:off x="474299" y="268355"/>
            <a:ext cx="9081149" cy="609399"/>
          </a:xfrm>
          <a:prstGeom prst="rect">
            <a:avLst/>
          </a:prstGeom>
        </p:spPr>
        <p:txBody>
          <a:bodyPr vert="horz" lIns="0" tIns="59865" rIns="0" bIns="59865" rtlCol="0" anchor="ctr">
            <a:noAutofit/>
          </a:bodyPr>
          <a:lstStyle>
            <a:lvl1pPr algn="l" defTabSz="1199543" rtl="0" eaLnBrk="1" latinLnBrk="0" hangingPunct="1">
              <a:spcBef>
                <a:spcPct val="0"/>
              </a:spcBef>
              <a:buNone/>
              <a:defRPr sz="4200" kern="1200">
                <a:solidFill>
                  <a:schemeClr val="bg1"/>
                </a:solidFill>
                <a:latin typeface="Segoe Light"/>
                <a:ea typeface="+mj-ea"/>
                <a:cs typeface="+mj-cs"/>
              </a:defRPr>
            </a:lvl1pPr>
          </a:lstStyle>
          <a:p>
            <a:endParaRPr lang="en-US" sz="3900" dirty="0">
              <a:latin typeface="Segoe UI Light" pitchFamily="34" charset="0"/>
            </a:endParaRPr>
          </a:p>
        </p:txBody>
      </p:sp>
      <p:sp>
        <p:nvSpPr>
          <p:cNvPr id="47" name="Rectangle 46"/>
          <p:cNvSpPr/>
          <p:nvPr/>
        </p:nvSpPr>
        <p:spPr>
          <a:xfrm>
            <a:off x="824334" y="1514415"/>
            <a:ext cx="8280921" cy="355292"/>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dirty="0">
                <a:ln w="12700">
                  <a:noFill/>
                  <a:prstDash val="solid"/>
                </a:ln>
                <a:solidFill>
                  <a:prstClr val="white"/>
                </a:solidFill>
                <a:latin typeface="Segoe UI Light" pitchFamily="34" charset="0"/>
              </a:rPr>
              <a:t>IT can use online </a:t>
            </a:r>
            <a:r>
              <a:rPr lang="en-US" dirty="0" smtClean="0">
                <a:ln w="12700">
                  <a:noFill/>
                  <a:prstDash val="solid"/>
                </a:ln>
                <a:solidFill>
                  <a:prstClr val="white"/>
                </a:solidFill>
                <a:latin typeface="Segoe UI Light" pitchFamily="34" charset="0"/>
              </a:rPr>
              <a:t>services to manage security and updates for Windows PCs. </a:t>
            </a:r>
            <a:endParaRPr lang="en-US" dirty="0">
              <a:ln w="12700">
                <a:noFill/>
                <a:prstDash val="solid"/>
              </a:ln>
              <a:solidFill>
                <a:prstClr val="white"/>
              </a:solidFill>
              <a:latin typeface="Segoe UI Light" pitchFamily="34" charset="0"/>
            </a:endParaRPr>
          </a:p>
        </p:txBody>
      </p:sp>
    </p:spTree>
    <p:extLst>
      <p:ext uri="{BB962C8B-B14F-4D97-AF65-F5344CB8AC3E}">
        <p14:creationId xmlns:p14="http://schemas.microsoft.com/office/powerpoint/2010/main" val="325783213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500"/>
                                        <p:tgtEl>
                                          <p:spTgt spid="100"/>
                                        </p:tgtEl>
                                      </p:cBhvr>
                                    </p:animEffect>
                                  </p:childTnLst>
                                </p:cTn>
                              </p:par>
                              <p:par>
                                <p:cTn id="8" presetID="10" presetClass="entr" presetSubtype="0" fill="hold" nodeType="withEffect">
                                  <p:stCondLst>
                                    <p:cond delay="250"/>
                                  </p:stCondLst>
                                  <p:childTnLst>
                                    <p:set>
                                      <p:cBhvr>
                                        <p:cTn id="9" dur="1" fill="hold">
                                          <p:stCondLst>
                                            <p:cond delay="0"/>
                                          </p:stCondLst>
                                        </p:cTn>
                                        <p:tgtEl>
                                          <p:spTgt spid="101"/>
                                        </p:tgtEl>
                                        <p:attrNameLst>
                                          <p:attrName>style.visibility</p:attrName>
                                        </p:attrNameLst>
                                      </p:cBhvr>
                                      <p:to>
                                        <p:strVal val="visible"/>
                                      </p:to>
                                    </p:set>
                                    <p:animEffect transition="in" filter="fade">
                                      <p:cBhvr>
                                        <p:cTn id="10" dur="500"/>
                                        <p:tgtEl>
                                          <p:spTgt spid="101"/>
                                        </p:tgtEl>
                                      </p:cBhvr>
                                    </p:animEffect>
                                  </p:childTnLst>
                                </p:cTn>
                              </p:par>
                              <p:par>
                                <p:cTn id="11" presetID="10" presetClass="entr" presetSubtype="0" fill="hold" nodeType="withEffect">
                                  <p:stCondLst>
                                    <p:cond delay="500"/>
                                  </p:stCondLst>
                                  <p:childTnLst>
                                    <p:set>
                                      <p:cBhvr>
                                        <p:cTn id="12" dur="1" fill="hold">
                                          <p:stCondLst>
                                            <p:cond delay="0"/>
                                          </p:stCondLst>
                                        </p:cTn>
                                        <p:tgtEl>
                                          <p:spTgt spid="102"/>
                                        </p:tgtEl>
                                        <p:attrNameLst>
                                          <p:attrName>style.visibility</p:attrName>
                                        </p:attrNameLst>
                                      </p:cBhvr>
                                      <p:to>
                                        <p:strVal val="visible"/>
                                      </p:to>
                                    </p:set>
                                    <p:animEffect transition="in" filter="fade">
                                      <p:cBhvr>
                                        <p:cTn id="13" dur="500"/>
                                        <p:tgtEl>
                                          <p:spTgt spid="102"/>
                                        </p:tgtEl>
                                      </p:cBhvr>
                                    </p:animEffect>
                                  </p:childTnLst>
                                </p:cTn>
                              </p:par>
                              <p:par>
                                <p:cTn id="14" presetID="10" presetClass="entr" presetSubtype="0" fill="hold" nodeType="withEffect">
                                  <p:stCondLst>
                                    <p:cond delay="750"/>
                                  </p:stCondLst>
                                  <p:childTnLst>
                                    <p:set>
                                      <p:cBhvr>
                                        <p:cTn id="15" dur="1" fill="hold">
                                          <p:stCondLst>
                                            <p:cond delay="0"/>
                                          </p:stCondLst>
                                        </p:cTn>
                                        <p:tgtEl>
                                          <p:spTgt spid="103"/>
                                        </p:tgtEl>
                                        <p:attrNameLst>
                                          <p:attrName>style.visibility</p:attrName>
                                        </p:attrNameLst>
                                      </p:cBhvr>
                                      <p:to>
                                        <p:strVal val="visible"/>
                                      </p:to>
                                    </p:set>
                                    <p:animEffect transition="in" filter="fade">
                                      <p:cBhvr>
                                        <p:cTn id="16" dur="500"/>
                                        <p:tgtEl>
                                          <p:spTgt spid="103"/>
                                        </p:tgtEl>
                                      </p:cBhvr>
                                    </p:animEffect>
                                  </p:childTnLst>
                                </p:cTn>
                              </p:par>
                              <p:par>
                                <p:cTn id="17" presetID="10" presetClass="entr" presetSubtype="0" fill="hold" nodeType="withEffect">
                                  <p:stCondLst>
                                    <p:cond delay="100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childTnLst>
                                </p:cTn>
                              </p:par>
                              <p:par>
                                <p:cTn id="20" presetID="10" presetClass="entr" presetSubtype="0" fill="hold" nodeType="withEffect">
                                  <p:stCondLst>
                                    <p:cond delay="1250"/>
                                  </p:stCondLst>
                                  <p:childTnLst>
                                    <p:set>
                                      <p:cBhvr>
                                        <p:cTn id="21" dur="1" fill="hold">
                                          <p:stCondLst>
                                            <p:cond delay="0"/>
                                          </p:stCondLst>
                                        </p:cTn>
                                        <p:tgtEl>
                                          <p:spTgt spid="105"/>
                                        </p:tgtEl>
                                        <p:attrNameLst>
                                          <p:attrName>style.visibility</p:attrName>
                                        </p:attrNameLst>
                                      </p:cBhvr>
                                      <p:to>
                                        <p:strVal val="visible"/>
                                      </p:to>
                                    </p:set>
                                    <p:animEffect transition="in" filter="fade">
                                      <p:cBhvr>
                                        <p:cTn id="22" dur="500"/>
                                        <p:tgtEl>
                                          <p:spTgt spid="105"/>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xit" presetSubtype="32" fill="hold" nodeType="clickEffect">
                                  <p:stCondLst>
                                    <p:cond delay="0"/>
                                  </p:stCondLst>
                                  <p:childTnLst>
                                    <p:anim calcmode="lin" valueType="num">
                                      <p:cBhvr>
                                        <p:cTn id="26" dur="500"/>
                                        <p:tgtEl>
                                          <p:spTgt spid="100"/>
                                        </p:tgtEl>
                                        <p:attrNameLst>
                                          <p:attrName>ppt_w</p:attrName>
                                        </p:attrNameLst>
                                      </p:cBhvr>
                                      <p:tavLst>
                                        <p:tav tm="0">
                                          <p:val>
                                            <p:strVal val="ppt_w"/>
                                          </p:val>
                                        </p:tav>
                                        <p:tav tm="100000">
                                          <p:val>
                                            <p:fltVal val="0"/>
                                          </p:val>
                                        </p:tav>
                                      </p:tavLst>
                                    </p:anim>
                                    <p:anim calcmode="lin" valueType="num">
                                      <p:cBhvr>
                                        <p:cTn id="27" dur="500"/>
                                        <p:tgtEl>
                                          <p:spTgt spid="100"/>
                                        </p:tgtEl>
                                        <p:attrNameLst>
                                          <p:attrName>ppt_h</p:attrName>
                                        </p:attrNameLst>
                                      </p:cBhvr>
                                      <p:tavLst>
                                        <p:tav tm="0">
                                          <p:val>
                                            <p:strVal val="ppt_h"/>
                                          </p:val>
                                        </p:tav>
                                        <p:tav tm="100000">
                                          <p:val>
                                            <p:fltVal val="0"/>
                                          </p:val>
                                        </p:tav>
                                      </p:tavLst>
                                    </p:anim>
                                    <p:animEffect transition="out" filter="fade">
                                      <p:cBhvr>
                                        <p:cTn id="28" dur="500"/>
                                        <p:tgtEl>
                                          <p:spTgt spid="100"/>
                                        </p:tgtEl>
                                      </p:cBhvr>
                                    </p:animEffect>
                                    <p:set>
                                      <p:cBhvr>
                                        <p:cTn id="29" dur="1" fill="hold">
                                          <p:stCondLst>
                                            <p:cond delay="499"/>
                                          </p:stCondLst>
                                        </p:cTn>
                                        <p:tgtEl>
                                          <p:spTgt spid="100"/>
                                        </p:tgtEl>
                                        <p:attrNameLst>
                                          <p:attrName>style.visibility</p:attrName>
                                        </p:attrNameLst>
                                      </p:cBhvr>
                                      <p:to>
                                        <p:strVal val="hidden"/>
                                      </p:to>
                                    </p:set>
                                  </p:childTnLst>
                                </p:cTn>
                              </p:par>
                              <p:par>
                                <p:cTn id="30" presetID="53" presetClass="exit" presetSubtype="32" fill="hold" nodeType="withEffect">
                                  <p:stCondLst>
                                    <p:cond delay="0"/>
                                  </p:stCondLst>
                                  <p:childTnLst>
                                    <p:anim calcmode="lin" valueType="num">
                                      <p:cBhvr>
                                        <p:cTn id="31" dur="500"/>
                                        <p:tgtEl>
                                          <p:spTgt spid="101"/>
                                        </p:tgtEl>
                                        <p:attrNameLst>
                                          <p:attrName>ppt_w</p:attrName>
                                        </p:attrNameLst>
                                      </p:cBhvr>
                                      <p:tavLst>
                                        <p:tav tm="0">
                                          <p:val>
                                            <p:strVal val="ppt_w"/>
                                          </p:val>
                                        </p:tav>
                                        <p:tav tm="100000">
                                          <p:val>
                                            <p:fltVal val="0"/>
                                          </p:val>
                                        </p:tav>
                                      </p:tavLst>
                                    </p:anim>
                                    <p:anim calcmode="lin" valueType="num">
                                      <p:cBhvr>
                                        <p:cTn id="32" dur="500"/>
                                        <p:tgtEl>
                                          <p:spTgt spid="101"/>
                                        </p:tgtEl>
                                        <p:attrNameLst>
                                          <p:attrName>ppt_h</p:attrName>
                                        </p:attrNameLst>
                                      </p:cBhvr>
                                      <p:tavLst>
                                        <p:tav tm="0">
                                          <p:val>
                                            <p:strVal val="ppt_h"/>
                                          </p:val>
                                        </p:tav>
                                        <p:tav tm="100000">
                                          <p:val>
                                            <p:fltVal val="0"/>
                                          </p:val>
                                        </p:tav>
                                      </p:tavLst>
                                    </p:anim>
                                    <p:animEffect transition="out" filter="fade">
                                      <p:cBhvr>
                                        <p:cTn id="33" dur="500"/>
                                        <p:tgtEl>
                                          <p:spTgt spid="101"/>
                                        </p:tgtEl>
                                      </p:cBhvr>
                                    </p:animEffect>
                                    <p:set>
                                      <p:cBhvr>
                                        <p:cTn id="34" dur="1" fill="hold">
                                          <p:stCondLst>
                                            <p:cond delay="499"/>
                                          </p:stCondLst>
                                        </p:cTn>
                                        <p:tgtEl>
                                          <p:spTgt spid="101"/>
                                        </p:tgtEl>
                                        <p:attrNameLst>
                                          <p:attrName>style.visibility</p:attrName>
                                        </p:attrNameLst>
                                      </p:cBhvr>
                                      <p:to>
                                        <p:strVal val="hidden"/>
                                      </p:to>
                                    </p:set>
                                  </p:childTnLst>
                                </p:cTn>
                              </p:par>
                              <p:par>
                                <p:cTn id="35" presetID="53" presetClass="exit" presetSubtype="32" fill="hold" nodeType="withEffect">
                                  <p:stCondLst>
                                    <p:cond delay="0"/>
                                  </p:stCondLst>
                                  <p:childTnLst>
                                    <p:anim calcmode="lin" valueType="num">
                                      <p:cBhvr>
                                        <p:cTn id="36" dur="500"/>
                                        <p:tgtEl>
                                          <p:spTgt spid="102"/>
                                        </p:tgtEl>
                                        <p:attrNameLst>
                                          <p:attrName>ppt_w</p:attrName>
                                        </p:attrNameLst>
                                      </p:cBhvr>
                                      <p:tavLst>
                                        <p:tav tm="0">
                                          <p:val>
                                            <p:strVal val="ppt_w"/>
                                          </p:val>
                                        </p:tav>
                                        <p:tav tm="100000">
                                          <p:val>
                                            <p:fltVal val="0"/>
                                          </p:val>
                                        </p:tav>
                                      </p:tavLst>
                                    </p:anim>
                                    <p:anim calcmode="lin" valueType="num">
                                      <p:cBhvr>
                                        <p:cTn id="37" dur="500"/>
                                        <p:tgtEl>
                                          <p:spTgt spid="102"/>
                                        </p:tgtEl>
                                        <p:attrNameLst>
                                          <p:attrName>ppt_h</p:attrName>
                                        </p:attrNameLst>
                                      </p:cBhvr>
                                      <p:tavLst>
                                        <p:tav tm="0">
                                          <p:val>
                                            <p:strVal val="ppt_h"/>
                                          </p:val>
                                        </p:tav>
                                        <p:tav tm="100000">
                                          <p:val>
                                            <p:fltVal val="0"/>
                                          </p:val>
                                        </p:tav>
                                      </p:tavLst>
                                    </p:anim>
                                    <p:animEffect transition="out" filter="fade">
                                      <p:cBhvr>
                                        <p:cTn id="38" dur="500"/>
                                        <p:tgtEl>
                                          <p:spTgt spid="102"/>
                                        </p:tgtEl>
                                      </p:cBhvr>
                                    </p:animEffect>
                                    <p:set>
                                      <p:cBhvr>
                                        <p:cTn id="39" dur="1" fill="hold">
                                          <p:stCondLst>
                                            <p:cond delay="499"/>
                                          </p:stCondLst>
                                        </p:cTn>
                                        <p:tgtEl>
                                          <p:spTgt spid="102"/>
                                        </p:tgtEl>
                                        <p:attrNameLst>
                                          <p:attrName>style.visibility</p:attrName>
                                        </p:attrNameLst>
                                      </p:cBhvr>
                                      <p:to>
                                        <p:strVal val="hidden"/>
                                      </p:to>
                                    </p:set>
                                  </p:childTnLst>
                                </p:cTn>
                              </p:par>
                              <p:par>
                                <p:cTn id="40" presetID="53" presetClass="exit" presetSubtype="32" fill="hold" nodeType="withEffect">
                                  <p:stCondLst>
                                    <p:cond delay="0"/>
                                  </p:stCondLst>
                                  <p:childTnLst>
                                    <p:anim calcmode="lin" valueType="num">
                                      <p:cBhvr>
                                        <p:cTn id="41" dur="500"/>
                                        <p:tgtEl>
                                          <p:spTgt spid="103"/>
                                        </p:tgtEl>
                                        <p:attrNameLst>
                                          <p:attrName>ppt_w</p:attrName>
                                        </p:attrNameLst>
                                      </p:cBhvr>
                                      <p:tavLst>
                                        <p:tav tm="0">
                                          <p:val>
                                            <p:strVal val="ppt_w"/>
                                          </p:val>
                                        </p:tav>
                                        <p:tav tm="100000">
                                          <p:val>
                                            <p:fltVal val="0"/>
                                          </p:val>
                                        </p:tav>
                                      </p:tavLst>
                                    </p:anim>
                                    <p:anim calcmode="lin" valueType="num">
                                      <p:cBhvr>
                                        <p:cTn id="42" dur="500"/>
                                        <p:tgtEl>
                                          <p:spTgt spid="103"/>
                                        </p:tgtEl>
                                        <p:attrNameLst>
                                          <p:attrName>ppt_h</p:attrName>
                                        </p:attrNameLst>
                                      </p:cBhvr>
                                      <p:tavLst>
                                        <p:tav tm="0">
                                          <p:val>
                                            <p:strVal val="ppt_h"/>
                                          </p:val>
                                        </p:tav>
                                        <p:tav tm="100000">
                                          <p:val>
                                            <p:fltVal val="0"/>
                                          </p:val>
                                        </p:tav>
                                      </p:tavLst>
                                    </p:anim>
                                    <p:animEffect transition="out" filter="fade">
                                      <p:cBhvr>
                                        <p:cTn id="43" dur="500"/>
                                        <p:tgtEl>
                                          <p:spTgt spid="103"/>
                                        </p:tgtEl>
                                      </p:cBhvr>
                                    </p:animEffect>
                                    <p:set>
                                      <p:cBhvr>
                                        <p:cTn id="44" dur="1" fill="hold">
                                          <p:stCondLst>
                                            <p:cond delay="499"/>
                                          </p:stCondLst>
                                        </p:cTn>
                                        <p:tgtEl>
                                          <p:spTgt spid="103"/>
                                        </p:tgtEl>
                                        <p:attrNameLst>
                                          <p:attrName>style.visibility</p:attrName>
                                        </p:attrNameLst>
                                      </p:cBhvr>
                                      <p:to>
                                        <p:strVal val="hidden"/>
                                      </p:to>
                                    </p:set>
                                  </p:childTnLst>
                                </p:cTn>
                              </p:par>
                              <p:par>
                                <p:cTn id="45" presetID="53" presetClass="exit" presetSubtype="32" fill="hold" nodeType="withEffect">
                                  <p:stCondLst>
                                    <p:cond delay="0"/>
                                  </p:stCondLst>
                                  <p:childTnLst>
                                    <p:anim calcmode="lin" valueType="num">
                                      <p:cBhvr>
                                        <p:cTn id="46" dur="500"/>
                                        <p:tgtEl>
                                          <p:spTgt spid="104"/>
                                        </p:tgtEl>
                                        <p:attrNameLst>
                                          <p:attrName>ppt_w</p:attrName>
                                        </p:attrNameLst>
                                      </p:cBhvr>
                                      <p:tavLst>
                                        <p:tav tm="0">
                                          <p:val>
                                            <p:strVal val="ppt_w"/>
                                          </p:val>
                                        </p:tav>
                                        <p:tav tm="100000">
                                          <p:val>
                                            <p:fltVal val="0"/>
                                          </p:val>
                                        </p:tav>
                                      </p:tavLst>
                                    </p:anim>
                                    <p:anim calcmode="lin" valueType="num">
                                      <p:cBhvr>
                                        <p:cTn id="47" dur="500"/>
                                        <p:tgtEl>
                                          <p:spTgt spid="104"/>
                                        </p:tgtEl>
                                        <p:attrNameLst>
                                          <p:attrName>ppt_h</p:attrName>
                                        </p:attrNameLst>
                                      </p:cBhvr>
                                      <p:tavLst>
                                        <p:tav tm="0">
                                          <p:val>
                                            <p:strVal val="ppt_h"/>
                                          </p:val>
                                        </p:tav>
                                        <p:tav tm="100000">
                                          <p:val>
                                            <p:fltVal val="0"/>
                                          </p:val>
                                        </p:tav>
                                      </p:tavLst>
                                    </p:anim>
                                    <p:animEffect transition="out" filter="fade">
                                      <p:cBhvr>
                                        <p:cTn id="48" dur="500"/>
                                        <p:tgtEl>
                                          <p:spTgt spid="104"/>
                                        </p:tgtEl>
                                      </p:cBhvr>
                                    </p:animEffect>
                                    <p:set>
                                      <p:cBhvr>
                                        <p:cTn id="49" dur="1" fill="hold">
                                          <p:stCondLst>
                                            <p:cond delay="499"/>
                                          </p:stCondLst>
                                        </p:cTn>
                                        <p:tgtEl>
                                          <p:spTgt spid="104"/>
                                        </p:tgtEl>
                                        <p:attrNameLst>
                                          <p:attrName>style.visibility</p:attrName>
                                        </p:attrNameLst>
                                      </p:cBhvr>
                                      <p:to>
                                        <p:strVal val="hidden"/>
                                      </p:to>
                                    </p:set>
                                  </p:childTnLst>
                                </p:cTn>
                              </p:par>
                              <p:par>
                                <p:cTn id="50" presetID="53" presetClass="exit" presetSubtype="32" fill="hold" nodeType="withEffect">
                                  <p:stCondLst>
                                    <p:cond delay="0"/>
                                  </p:stCondLst>
                                  <p:childTnLst>
                                    <p:anim calcmode="lin" valueType="num">
                                      <p:cBhvr>
                                        <p:cTn id="51" dur="500"/>
                                        <p:tgtEl>
                                          <p:spTgt spid="105"/>
                                        </p:tgtEl>
                                        <p:attrNameLst>
                                          <p:attrName>ppt_w</p:attrName>
                                        </p:attrNameLst>
                                      </p:cBhvr>
                                      <p:tavLst>
                                        <p:tav tm="0">
                                          <p:val>
                                            <p:strVal val="ppt_w"/>
                                          </p:val>
                                        </p:tav>
                                        <p:tav tm="100000">
                                          <p:val>
                                            <p:fltVal val="0"/>
                                          </p:val>
                                        </p:tav>
                                      </p:tavLst>
                                    </p:anim>
                                    <p:anim calcmode="lin" valueType="num">
                                      <p:cBhvr>
                                        <p:cTn id="52" dur="500"/>
                                        <p:tgtEl>
                                          <p:spTgt spid="105"/>
                                        </p:tgtEl>
                                        <p:attrNameLst>
                                          <p:attrName>ppt_h</p:attrName>
                                        </p:attrNameLst>
                                      </p:cBhvr>
                                      <p:tavLst>
                                        <p:tav tm="0">
                                          <p:val>
                                            <p:strVal val="ppt_h"/>
                                          </p:val>
                                        </p:tav>
                                        <p:tav tm="100000">
                                          <p:val>
                                            <p:fltVal val="0"/>
                                          </p:val>
                                        </p:tav>
                                      </p:tavLst>
                                    </p:anim>
                                    <p:animEffect transition="out" filter="fade">
                                      <p:cBhvr>
                                        <p:cTn id="53" dur="500"/>
                                        <p:tgtEl>
                                          <p:spTgt spid="105"/>
                                        </p:tgtEl>
                                      </p:cBhvr>
                                    </p:animEffect>
                                    <p:set>
                                      <p:cBhvr>
                                        <p:cTn id="54" dur="1" fill="hold">
                                          <p:stCondLst>
                                            <p:cond delay="499"/>
                                          </p:stCondLst>
                                        </p:cTn>
                                        <p:tgtEl>
                                          <p:spTgt spid="105"/>
                                        </p:tgtEl>
                                        <p:attrNameLst>
                                          <p:attrName>style.visibility</p:attrName>
                                        </p:attrNameLst>
                                      </p:cBhvr>
                                      <p:to>
                                        <p:strVal val="hidden"/>
                                      </p:to>
                                    </p:set>
                                  </p:childTnLst>
                                </p:cTn>
                              </p:par>
                            </p:childTnLst>
                          </p:cTn>
                        </p:par>
                        <p:par>
                          <p:cTn id="55" fill="hold">
                            <p:stCondLst>
                              <p:cond delay="500"/>
                            </p:stCondLst>
                            <p:childTnLst>
                              <p:par>
                                <p:cTn id="56" presetID="10" presetClass="entr" presetSubtype="0" fill="hold" nodeType="afterEffect">
                                  <p:stCondLst>
                                    <p:cond delay="0"/>
                                  </p:stCondLst>
                                  <p:childTnLst>
                                    <p:set>
                                      <p:cBhvr>
                                        <p:cTn id="57" dur="1" fill="hold">
                                          <p:stCondLst>
                                            <p:cond delay="0"/>
                                          </p:stCondLst>
                                        </p:cTn>
                                        <p:tgtEl>
                                          <p:spTgt spid="131"/>
                                        </p:tgtEl>
                                        <p:attrNameLst>
                                          <p:attrName>style.visibility</p:attrName>
                                        </p:attrNameLst>
                                      </p:cBhvr>
                                      <p:to>
                                        <p:strVal val="visible"/>
                                      </p:to>
                                    </p:set>
                                    <p:animEffect transition="in" filter="fade">
                                      <p:cBhvr>
                                        <p:cTn id="58" dur="250"/>
                                        <p:tgtEl>
                                          <p:spTgt spid="131"/>
                                        </p:tgtEl>
                                      </p:cBhvr>
                                    </p:animEffect>
                                  </p:childTnLst>
                                </p:cTn>
                              </p:par>
                            </p:childTnLst>
                          </p:cTn>
                        </p:par>
                        <p:par>
                          <p:cTn id="59" fill="hold">
                            <p:stCondLst>
                              <p:cond delay="750"/>
                            </p:stCondLst>
                            <p:childTnLst>
                              <p:par>
                                <p:cTn id="60" presetID="10" presetClass="entr" presetSubtype="0" fill="hold" nodeType="afterEffect">
                                  <p:stCondLst>
                                    <p:cond delay="0"/>
                                  </p:stCondLst>
                                  <p:childTnLst>
                                    <p:set>
                                      <p:cBhvr>
                                        <p:cTn id="61" dur="1" fill="hold">
                                          <p:stCondLst>
                                            <p:cond delay="0"/>
                                          </p:stCondLst>
                                        </p:cTn>
                                        <p:tgtEl>
                                          <p:spTgt spid="133"/>
                                        </p:tgtEl>
                                        <p:attrNameLst>
                                          <p:attrName>style.visibility</p:attrName>
                                        </p:attrNameLst>
                                      </p:cBhvr>
                                      <p:to>
                                        <p:strVal val="visible"/>
                                      </p:to>
                                    </p:set>
                                    <p:animEffect transition="in" filter="fade">
                                      <p:cBhvr>
                                        <p:cTn id="62" dur="250"/>
                                        <p:tgtEl>
                                          <p:spTgt spid="133"/>
                                        </p:tgtEl>
                                      </p:cBhvr>
                                    </p:animEffect>
                                  </p:childTnLst>
                                </p:cTn>
                              </p:par>
                            </p:childTnLst>
                          </p:cTn>
                        </p:par>
                        <p:par>
                          <p:cTn id="63" fill="hold">
                            <p:stCondLst>
                              <p:cond delay="1000"/>
                            </p:stCondLst>
                            <p:childTnLst>
                              <p:par>
                                <p:cTn id="64" presetID="10" presetClass="entr" presetSubtype="0" fill="hold" nodeType="afterEffect">
                                  <p:stCondLst>
                                    <p:cond delay="0"/>
                                  </p:stCondLst>
                                  <p:childTnLst>
                                    <p:set>
                                      <p:cBhvr>
                                        <p:cTn id="65" dur="1" fill="hold">
                                          <p:stCondLst>
                                            <p:cond delay="0"/>
                                          </p:stCondLst>
                                        </p:cTn>
                                        <p:tgtEl>
                                          <p:spTgt spid="135"/>
                                        </p:tgtEl>
                                        <p:attrNameLst>
                                          <p:attrName>style.visibility</p:attrName>
                                        </p:attrNameLst>
                                      </p:cBhvr>
                                      <p:to>
                                        <p:strVal val="visible"/>
                                      </p:to>
                                    </p:set>
                                    <p:animEffect transition="in" filter="fade">
                                      <p:cBhvr>
                                        <p:cTn id="66" dur="250"/>
                                        <p:tgtEl>
                                          <p:spTgt spid="135"/>
                                        </p:tgtEl>
                                      </p:cBhvr>
                                    </p:animEffect>
                                  </p:childTnLst>
                                </p:cTn>
                              </p:par>
                            </p:childTnLst>
                          </p:cTn>
                        </p:par>
                        <p:par>
                          <p:cTn id="67" fill="hold">
                            <p:stCondLst>
                              <p:cond delay="1250"/>
                            </p:stCondLst>
                            <p:childTnLst>
                              <p:par>
                                <p:cTn id="68" presetID="10" presetClass="entr" presetSubtype="0" fill="hold" nodeType="afterEffect">
                                  <p:stCondLst>
                                    <p:cond delay="0"/>
                                  </p:stCondLst>
                                  <p:childTnLst>
                                    <p:set>
                                      <p:cBhvr>
                                        <p:cTn id="69" dur="1" fill="hold">
                                          <p:stCondLst>
                                            <p:cond delay="0"/>
                                          </p:stCondLst>
                                        </p:cTn>
                                        <p:tgtEl>
                                          <p:spTgt spid="136"/>
                                        </p:tgtEl>
                                        <p:attrNameLst>
                                          <p:attrName>style.visibility</p:attrName>
                                        </p:attrNameLst>
                                      </p:cBhvr>
                                      <p:to>
                                        <p:strVal val="visible"/>
                                      </p:to>
                                    </p:set>
                                    <p:animEffect transition="in" filter="fade">
                                      <p:cBhvr>
                                        <p:cTn id="70" dur="250"/>
                                        <p:tgtEl>
                                          <p:spTgt spid="13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500"/>
                                        <p:tgtEl>
                                          <p:spTgt spid="6"/>
                                        </p:tgtEl>
                                      </p:cBhvr>
                                    </p:animEffect>
                                  </p:childTnLst>
                                </p:cTn>
                              </p:par>
                            </p:childTnLst>
                          </p:cTn>
                        </p:par>
                        <p:par>
                          <p:cTn id="74" fill="hold">
                            <p:stCondLst>
                              <p:cond delay="1750"/>
                            </p:stCondLst>
                            <p:childTnLst>
                              <p:par>
                                <p:cTn id="75" presetID="10" presetClass="entr" presetSubtype="0" fill="hold" nodeType="afterEffect">
                                  <p:stCondLst>
                                    <p:cond delay="0"/>
                                  </p:stCondLst>
                                  <p:childTnLst>
                                    <p:set>
                                      <p:cBhvr>
                                        <p:cTn id="76" dur="1" fill="hold">
                                          <p:stCondLst>
                                            <p:cond delay="0"/>
                                          </p:stCondLst>
                                        </p:cTn>
                                        <p:tgtEl>
                                          <p:spTgt spid="95"/>
                                        </p:tgtEl>
                                        <p:attrNameLst>
                                          <p:attrName>style.visibility</p:attrName>
                                        </p:attrNameLst>
                                      </p:cBhvr>
                                      <p:to>
                                        <p:strVal val="visible"/>
                                      </p:to>
                                    </p:set>
                                    <p:animEffect transition="in" filter="fade">
                                      <p:cBhvr>
                                        <p:cTn id="77" dur="500"/>
                                        <p:tgtEl>
                                          <p:spTgt spid="95"/>
                                        </p:tgtEl>
                                      </p:cBhvr>
                                    </p:animEffect>
                                  </p:childTnLst>
                                </p:cTn>
                              </p:par>
                              <p:par>
                                <p:cTn id="78" presetID="10" presetClass="entr" presetSubtype="0" fill="hold" nodeType="withEffect">
                                  <p:stCondLst>
                                    <p:cond delay="250"/>
                                  </p:stCondLst>
                                  <p:childTnLst>
                                    <p:set>
                                      <p:cBhvr>
                                        <p:cTn id="79" dur="1" fill="hold">
                                          <p:stCondLst>
                                            <p:cond delay="0"/>
                                          </p:stCondLst>
                                        </p:cTn>
                                        <p:tgtEl>
                                          <p:spTgt spid="81"/>
                                        </p:tgtEl>
                                        <p:attrNameLst>
                                          <p:attrName>style.visibility</p:attrName>
                                        </p:attrNameLst>
                                      </p:cBhvr>
                                      <p:to>
                                        <p:strVal val="visible"/>
                                      </p:to>
                                    </p:set>
                                    <p:animEffect transition="in" filter="fade">
                                      <p:cBhvr>
                                        <p:cTn id="80" dur="500"/>
                                        <p:tgtEl>
                                          <p:spTgt spid="81"/>
                                        </p:tgtEl>
                                      </p:cBhvr>
                                    </p:animEffect>
                                  </p:childTnLst>
                                </p:cTn>
                              </p:par>
                              <p:par>
                                <p:cTn id="81" presetID="10" presetClass="entr" presetSubtype="0" fill="hold" nodeType="withEffect">
                                  <p:stCondLst>
                                    <p:cond delay="250"/>
                                  </p:stCondLst>
                                  <p:childTnLst>
                                    <p:set>
                                      <p:cBhvr>
                                        <p:cTn id="82" dur="1" fill="hold">
                                          <p:stCondLst>
                                            <p:cond delay="0"/>
                                          </p:stCondLst>
                                        </p:cTn>
                                        <p:tgtEl>
                                          <p:spTgt spid="96"/>
                                        </p:tgtEl>
                                        <p:attrNameLst>
                                          <p:attrName>style.visibility</p:attrName>
                                        </p:attrNameLst>
                                      </p:cBhvr>
                                      <p:to>
                                        <p:strVal val="visible"/>
                                      </p:to>
                                    </p:set>
                                    <p:animEffect transition="in" filter="fade">
                                      <p:cBhvr>
                                        <p:cTn id="83" dur="500"/>
                                        <p:tgtEl>
                                          <p:spTgt spid="96"/>
                                        </p:tgtEl>
                                      </p:cBhvr>
                                    </p:animEffect>
                                  </p:childTnLst>
                                </p:cTn>
                              </p:par>
                              <p:par>
                                <p:cTn id="84" presetID="10" presetClass="entr" presetSubtype="0" fill="hold" nodeType="withEffect">
                                  <p:stCondLst>
                                    <p:cond delay="500"/>
                                  </p:stCondLst>
                                  <p:childTnLst>
                                    <p:set>
                                      <p:cBhvr>
                                        <p:cTn id="85" dur="1" fill="hold">
                                          <p:stCondLst>
                                            <p:cond delay="0"/>
                                          </p:stCondLst>
                                        </p:cTn>
                                        <p:tgtEl>
                                          <p:spTgt spid="97"/>
                                        </p:tgtEl>
                                        <p:attrNameLst>
                                          <p:attrName>style.visibility</p:attrName>
                                        </p:attrNameLst>
                                      </p:cBhvr>
                                      <p:to>
                                        <p:strVal val="visible"/>
                                      </p:to>
                                    </p:set>
                                    <p:animEffect transition="in" filter="fade">
                                      <p:cBhvr>
                                        <p:cTn id="86" dur="500"/>
                                        <p:tgtEl>
                                          <p:spTgt spid="97"/>
                                        </p:tgtEl>
                                      </p:cBhvr>
                                    </p:animEffect>
                                  </p:childTnLst>
                                </p:cTn>
                              </p:par>
                              <p:par>
                                <p:cTn id="87" presetID="10" presetClass="entr" presetSubtype="0" fill="hold" nodeType="withEffect">
                                  <p:stCondLst>
                                    <p:cond delay="750"/>
                                  </p:stCondLst>
                                  <p:childTnLst>
                                    <p:set>
                                      <p:cBhvr>
                                        <p:cTn id="88" dur="1" fill="hold">
                                          <p:stCondLst>
                                            <p:cond delay="0"/>
                                          </p:stCondLst>
                                        </p:cTn>
                                        <p:tgtEl>
                                          <p:spTgt spid="98"/>
                                        </p:tgtEl>
                                        <p:attrNameLst>
                                          <p:attrName>style.visibility</p:attrName>
                                        </p:attrNameLst>
                                      </p:cBhvr>
                                      <p:to>
                                        <p:strVal val="visible"/>
                                      </p:to>
                                    </p:set>
                                    <p:animEffect transition="in" filter="fade">
                                      <p:cBhvr>
                                        <p:cTn id="89" dur="500"/>
                                        <p:tgtEl>
                                          <p:spTgt spid="98"/>
                                        </p:tgtEl>
                                      </p:cBhvr>
                                    </p:animEffect>
                                  </p:childTnLst>
                                </p:cTn>
                              </p:par>
                              <p:par>
                                <p:cTn id="90" presetID="10" presetClass="entr" presetSubtype="0" fill="hold" nodeType="withEffect">
                                  <p:stCondLst>
                                    <p:cond delay="1000"/>
                                  </p:stCondLst>
                                  <p:childTnLst>
                                    <p:set>
                                      <p:cBhvr>
                                        <p:cTn id="91" dur="1" fill="hold">
                                          <p:stCondLst>
                                            <p:cond delay="0"/>
                                          </p:stCondLst>
                                        </p:cTn>
                                        <p:tgtEl>
                                          <p:spTgt spid="99"/>
                                        </p:tgtEl>
                                        <p:attrNameLst>
                                          <p:attrName>style.visibility</p:attrName>
                                        </p:attrNameLst>
                                      </p:cBhvr>
                                      <p:to>
                                        <p:strVal val="visible"/>
                                      </p:to>
                                    </p:set>
                                    <p:animEffect transition="in" filter="fade">
                                      <p:cBhvr>
                                        <p:cTn id="92"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31" y="29777"/>
            <a:ext cx="2862115" cy="6860853"/>
          </a:xfrm>
          <a:prstGeom prst="rect">
            <a:avLst/>
          </a:prstGeom>
          <a:gradFill>
            <a:gsLst>
              <a:gs pos="0">
                <a:schemeClr val="tx1">
                  <a:alpha val="0"/>
                </a:schemeClr>
              </a:gs>
              <a:gs pos="63000">
                <a:schemeClr val="tx1"/>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defTabSz="912552"/>
            <a:endParaRPr lang="en-US" dirty="0">
              <a:solidFill>
                <a:prstClr val="white"/>
              </a:solidFill>
            </a:endParaRPr>
          </a:p>
        </p:txBody>
      </p:sp>
      <p:sp>
        <p:nvSpPr>
          <p:cNvPr id="15" name="Title 4"/>
          <p:cNvSpPr>
            <a:spLocks noGrp="1"/>
          </p:cNvSpPr>
          <p:nvPr>
            <p:ph type="title"/>
          </p:nvPr>
        </p:nvSpPr>
        <p:spPr>
          <a:xfrm>
            <a:off x="3145684" y="332656"/>
            <a:ext cx="8408062" cy="1143000"/>
          </a:xfrm>
        </p:spPr>
        <p:txBody>
          <a:bodyPr>
            <a:noAutofit/>
          </a:bodyPr>
          <a:lstStyle/>
          <a:p>
            <a:pPr lvl="0"/>
            <a:r>
              <a:rPr lang="en-US" sz="4000" dirty="0"/>
              <a:t>Network Access Protection</a:t>
            </a:r>
            <a:endParaRPr lang="en-US" sz="4000" dirty="0">
              <a:latin typeface="Segoe UI Light" pitchFamily="34" charset="0"/>
            </a:endParaRPr>
          </a:p>
        </p:txBody>
      </p:sp>
      <p:sp>
        <p:nvSpPr>
          <p:cNvPr id="22" name="Title 4"/>
          <p:cNvSpPr txBox="1">
            <a:spLocks/>
          </p:cNvSpPr>
          <p:nvPr/>
        </p:nvSpPr>
        <p:spPr bwMode="auto">
          <a:xfrm>
            <a:off x="12" y="5033800"/>
            <a:ext cx="2758521" cy="5262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dirty="0">
                <a:solidFill>
                  <a:prstClr val="white"/>
                </a:solidFill>
                <a:effectLst>
                  <a:outerShdw blurRad="38100" dist="38100" dir="2700000" algn="tl">
                    <a:srgbClr val="000000">
                      <a:alpha val="43137"/>
                    </a:srgbClr>
                  </a:outerShdw>
                </a:effectLst>
                <a:latin typeface="Segoe UI Light" pitchFamily="34" charset="0"/>
              </a:rPr>
              <a:t>Network</a:t>
            </a:r>
          </a:p>
          <a:p>
            <a:pPr algn="r"/>
            <a:r>
              <a:rPr sz="1900" b="1" spc="0" dirty="0">
                <a:solidFill>
                  <a:prstClr val="white"/>
                </a:solidFill>
                <a:effectLst>
                  <a:outerShdw blurRad="38100" dist="38100" dir="2700000" algn="tl">
                    <a:srgbClr val="000000">
                      <a:alpha val="43137"/>
                    </a:srgbClr>
                  </a:outerShdw>
                </a:effectLst>
                <a:latin typeface="Segoe UI Light" pitchFamily="34" charset="0"/>
              </a:rPr>
              <a:t>Access Protection</a:t>
            </a:r>
          </a:p>
        </p:txBody>
      </p:sp>
      <p:sp>
        <p:nvSpPr>
          <p:cNvPr id="37" name="Rectangle 36"/>
          <p:cNvSpPr/>
          <p:nvPr/>
        </p:nvSpPr>
        <p:spPr>
          <a:xfrm>
            <a:off x="19999" y="5633187"/>
            <a:ext cx="2867750" cy="779676"/>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Benefits: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Quarantine managed and unmanaged devices</a:t>
            </a:r>
          </a:p>
        </p:txBody>
      </p:sp>
      <p:cxnSp>
        <p:nvCxnSpPr>
          <p:cNvPr id="5" name="Straight Connector 4"/>
          <p:cNvCxnSpPr/>
          <p:nvPr/>
        </p:nvCxnSpPr>
        <p:spPr>
          <a:xfrm>
            <a:off x="647146" y="5497640"/>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91" name="Rectangle 190"/>
          <p:cNvSpPr/>
          <p:nvPr/>
        </p:nvSpPr>
        <p:spPr>
          <a:xfrm>
            <a:off x="3200599" y="1268760"/>
            <a:ext cx="7655083" cy="355459"/>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dirty="0" smtClean="0">
                <a:solidFill>
                  <a:prstClr val="white"/>
                </a:solidFill>
              </a:rPr>
              <a:t>Network layer security</a:t>
            </a:r>
            <a:endParaRPr lang="en-US" dirty="0">
              <a:ln w="12700">
                <a:noFill/>
                <a:prstDash val="solid"/>
              </a:ln>
              <a:solidFill>
                <a:prstClr val="white"/>
              </a:solidFill>
              <a:latin typeface="Segoe UI Light" pitchFamily="34" charset="0"/>
            </a:endParaRPr>
          </a:p>
        </p:txBody>
      </p:sp>
      <p:grpSp>
        <p:nvGrpSpPr>
          <p:cNvPr id="64" name="Group 80"/>
          <p:cNvGrpSpPr>
            <a:grpSpLocks/>
          </p:cNvGrpSpPr>
          <p:nvPr/>
        </p:nvGrpSpPr>
        <p:grpSpPr bwMode="auto">
          <a:xfrm>
            <a:off x="10363892" y="3270917"/>
            <a:ext cx="1520626" cy="1670051"/>
            <a:chOff x="7386638" y="2768600"/>
            <a:chExt cx="1524000" cy="1670050"/>
          </a:xfrm>
        </p:grpSpPr>
        <p:grpSp>
          <p:nvGrpSpPr>
            <p:cNvPr id="66" name="Group 44"/>
            <p:cNvGrpSpPr>
              <a:grpSpLocks/>
            </p:cNvGrpSpPr>
            <p:nvPr/>
          </p:nvGrpSpPr>
          <p:grpSpPr bwMode="auto">
            <a:xfrm>
              <a:off x="7386638" y="2768600"/>
              <a:ext cx="1524000" cy="1670050"/>
              <a:chOff x="4675" y="1488"/>
              <a:chExt cx="960" cy="960"/>
            </a:xfrm>
          </p:grpSpPr>
          <p:sp>
            <p:nvSpPr>
              <p:cNvPr id="69" name="Flowchart: Alternate Process 2089"/>
              <p:cNvSpPr>
                <a:spLocks noChangeArrowheads="1"/>
              </p:cNvSpPr>
              <p:nvPr/>
            </p:nvSpPr>
            <p:spPr bwMode="auto">
              <a:xfrm>
                <a:off x="4704" y="1488"/>
                <a:ext cx="869" cy="960"/>
              </a:xfrm>
              <a:prstGeom prst="flowChartAlternateProcess">
                <a:avLst/>
              </a:prstGeom>
              <a:solidFill>
                <a:srgbClr val="FF0000">
                  <a:alpha val="20000"/>
                </a:srgbClr>
              </a:solidFill>
              <a:ln w="38100" algn="ctr">
                <a:solidFill>
                  <a:srgbClr val="C00000"/>
                </a:solidFill>
                <a:miter lim="800000"/>
                <a:headEnd/>
                <a:tailEnd/>
              </a:ln>
              <a:effectLst>
                <a:outerShdw blurRad="50800" dist="38100" dir="2700000" algn="tl" rotWithShape="0">
                  <a:prstClr val="black">
                    <a:alpha val="40000"/>
                  </a:prstClr>
                </a:outerShdw>
              </a:effectLst>
              <a:scene3d>
                <a:camera prst="orthographicFront"/>
                <a:lightRig rig="threePt" dir="t"/>
              </a:scene3d>
              <a:sp3d>
                <a:bevelT prst="slope"/>
              </a:sp3d>
            </p:spPr>
            <p:txBody>
              <a:bodyPr wrap="none" anchor="ctr"/>
              <a:lstStyle/>
              <a:p>
                <a:pPr algn="ctr" defTabSz="912629">
                  <a:defRPr/>
                </a:pPr>
                <a:endParaRPr lang="en-US" kern="0">
                  <a:solidFill>
                    <a:prstClr val="white"/>
                  </a:solidFill>
                </a:endParaRPr>
              </a:p>
            </p:txBody>
          </p:sp>
          <p:sp>
            <p:nvSpPr>
              <p:cNvPr id="70" name="TextBox 923695"/>
              <p:cNvSpPr txBox="1">
                <a:spLocks noChangeArrowheads="1"/>
              </p:cNvSpPr>
              <p:nvPr/>
            </p:nvSpPr>
            <p:spPr bwMode="auto">
              <a:xfrm>
                <a:off x="4675" y="1536"/>
                <a:ext cx="960" cy="395"/>
              </a:xfrm>
              <a:prstGeom prst="rect">
                <a:avLst/>
              </a:prstGeom>
              <a:noFill/>
              <a:ln w="9525" algn="ctr">
                <a:noFill/>
                <a:miter lim="800000"/>
                <a:headEnd/>
                <a:tailEnd/>
              </a:ln>
            </p:spPr>
            <p:txBody>
              <a:bodyPr lIns="91430" tIns="45715" rIns="91430" bIns="45715">
                <a:spAutoFit/>
              </a:bodyPr>
              <a:lstStyle/>
              <a:p>
                <a:pPr algn="ctr" defTabSz="912629">
                  <a:lnSpc>
                    <a:spcPct val="75000"/>
                  </a:lnSpc>
                  <a:spcBef>
                    <a:spcPct val="20000"/>
                  </a:spcBef>
                  <a:defRPr/>
                </a:pPr>
                <a:r>
                  <a:rPr lang="en-US" sz="1600" b="1" kern="0" dirty="0">
                    <a:solidFill>
                      <a:prstClr val="white"/>
                    </a:solidFill>
                  </a:rPr>
                  <a:t>Remediation</a:t>
                </a:r>
                <a:endParaRPr lang="en-US" sz="1600" kern="0" dirty="0">
                  <a:solidFill>
                    <a:prstClr val="white"/>
                  </a:solidFill>
                </a:endParaRPr>
              </a:p>
              <a:p>
                <a:pPr algn="ctr" defTabSz="912629">
                  <a:lnSpc>
                    <a:spcPct val="75000"/>
                  </a:lnSpc>
                  <a:spcBef>
                    <a:spcPct val="20000"/>
                  </a:spcBef>
                  <a:defRPr/>
                </a:pPr>
                <a:r>
                  <a:rPr lang="en-US" sz="1600" b="1" kern="0" dirty="0">
                    <a:solidFill>
                      <a:prstClr val="white"/>
                    </a:solidFill>
                  </a:rPr>
                  <a:t>Servers</a:t>
                </a:r>
              </a:p>
              <a:p>
                <a:pPr algn="ctr" defTabSz="912629">
                  <a:lnSpc>
                    <a:spcPct val="75000"/>
                  </a:lnSpc>
                  <a:spcBef>
                    <a:spcPct val="20000"/>
                  </a:spcBef>
                  <a:defRPr/>
                </a:pPr>
                <a:r>
                  <a:rPr lang="en-US" sz="1200" kern="0" dirty="0">
                    <a:solidFill>
                      <a:prstClr val="white"/>
                    </a:solidFill>
                  </a:rPr>
                  <a:t>Example: Patch</a:t>
                </a:r>
              </a:p>
            </p:txBody>
          </p:sp>
        </p:grpSp>
        <p:pic>
          <p:nvPicPr>
            <p:cNvPr id="67" name="Picture 2" descr="D:\Aeshen\TechNet 2006\12-December\Msft-longhorn-papers\TDM Deck\Windows Illustration Icons\Server.png"/>
            <p:cNvPicPr>
              <a:picLocks noChangeAspect="1" noChangeArrowheads="1"/>
            </p:cNvPicPr>
            <p:nvPr/>
          </p:nvPicPr>
          <p:blipFill>
            <a:blip r:embed="rId3"/>
            <a:srcRect/>
            <a:stretch>
              <a:fillRect/>
            </a:stretch>
          </p:blipFill>
          <p:spPr bwMode="auto">
            <a:xfrm>
              <a:off x="7534275" y="3514725"/>
              <a:ext cx="628650" cy="860425"/>
            </a:xfrm>
            <a:prstGeom prst="rect">
              <a:avLst/>
            </a:prstGeom>
            <a:noFill/>
            <a:effectLst>
              <a:outerShdw blurRad="50800" dist="38100" dir="2700000" algn="tl" rotWithShape="0">
                <a:prstClr val="black">
                  <a:alpha val="40000"/>
                </a:prstClr>
              </a:outerShdw>
            </a:effectLst>
          </p:spPr>
        </p:pic>
        <p:pic>
          <p:nvPicPr>
            <p:cNvPr id="68" name="Picture 2" descr="D:\Aeshen\TechNet 2006\12-December\Msft-longhorn-papers\TDM Deck\Windows Illustration Icons\Server.png"/>
            <p:cNvPicPr>
              <a:picLocks noChangeAspect="1" noChangeArrowheads="1"/>
            </p:cNvPicPr>
            <p:nvPr/>
          </p:nvPicPr>
          <p:blipFill>
            <a:blip r:embed="rId3"/>
            <a:srcRect/>
            <a:stretch>
              <a:fillRect/>
            </a:stretch>
          </p:blipFill>
          <p:spPr bwMode="auto">
            <a:xfrm>
              <a:off x="8124825" y="3514725"/>
              <a:ext cx="628650" cy="860425"/>
            </a:xfrm>
            <a:prstGeom prst="rect">
              <a:avLst/>
            </a:prstGeom>
            <a:noFill/>
            <a:effectLst>
              <a:outerShdw blurRad="50800" dist="38100" dir="2700000" algn="tl" rotWithShape="0">
                <a:prstClr val="black">
                  <a:alpha val="40000"/>
                </a:prstClr>
              </a:outerShdw>
            </a:effectLst>
          </p:spPr>
        </p:pic>
      </p:grpSp>
      <p:grpSp>
        <p:nvGrpSpPr>
          <p:cNvPr id="71" name="Group 10"/>
          <p:cNvGrpSpPr>
            <a:grpSpLocks/>
          </p:cNvGrpSpPr>
          <p:nvPr/>
        </p:nvGrpSpPr>
        <p:grpSpPr bwMode="auto">
          <a:xfrm>
            <a:off x="8860689" y="3270917"/>
            <a:ext cx="1520626" cy="1670051"/>
            <a:chOff x="3752" y="1488"/>
            <a:chExt cx="960" cy="960"/>
          </a:xfrm>
        </p:grpSpPr>
        <p:sp>
          <p:nvSpPr>
            <p:cNvPr id="72" name="Flowchart: Alternate Process 2103"/>
            <p:cNvSpPr>
              <a:spLocks noChangeArrowheads="1"/>
            </p:cNvSpPr>
            <p:nvPr/>
          </p:nvSpPr>
          <p:spPr bwMode="auto">
            <a:xfrm>
              <a:off x="3815" y="1488"/>
              <a:ext cx="833" cy="960"/>
            </a:xfrm>
            <a:prstGeom prst="flowChartAlternateProcess">
              <a:avLst/>
            </a:prstGeom>
            <a:solidFill>
              <a:srgbClr val="FF0000">
                <a:alpha val="20000"/>
              </a:srgbClr>
            </a:solidFill>
            <a:ln w="38100" algn="ctr">
              <a:solidFill>
                <a:srgbClr val="C00000"/>
              </a:solidFill>
              <a:miter lim="800000"/>
              <a:headEnd/>
              <a:tailEnd/>
            </a:ln>
            <a:effectLst>
              <a:outerShdw blurRad="50800" dist="38100" dir="2700000" algn="tl" rotWithShape="0">
                <a:prstClr val="black">
                  <a:alpha val="40000"/>
                </a:prstClr>
              </a:outerShdw>
            </a:effectLst>
            <a:scene3d>
              <a:camera prst="orthographicFront"/>
              <a:lightRig rig="threePt" dir="t"/>
            </a:scene3d>
            <a:sp3d>
              <a:bevelT prst="slope"/>
            </a:sp3d>
          </p:spPr>
          <p:txBody>
            <a:bodyPr wrap="none" anchor="ctr"/>
            <a:lstStyle/>
            <a:p>
              <a:pPr algn="ctr" defTabSz="912629">
                <a:defRPr/>
              </a:pPr>
              <a:endParaRPr lang="en-US" kern="0">
                <a:solidFill>
                  <a:prstClr val="white"/>
                </a:solidFill>
              </a:endParaRPr>
            </a:p>
          </p:txBody>
        </p:sp>
        <p:sp>
          <p:nvSpPr>
            <p:cNvPr id="73" name="TextBox 923659"/>
            <p:cNvSpPr txBox="1">
              <a:spLocks noChangeArrowheads="1"/>
            </p:cNvSpPr>
            <p:nvPr/>
          </p:nvSpPr>
          <p:spPr bwMode="auto">
            <a:xfrm>
              <a:off x="3752" y="1825"/>
              <a:ext cx="960" cy="294"/>
            </a:xfrm>
            <a:prstGeom prst="rect">
              <a:avLst/>
            </a:prstGeom>
            <a:noFill/>
            <a:ln w="9525" algn="ctr">
              <a:noFill/>
              <a:miter lim="800000"/>
              <a:headEnd/>
              <a:tailEnd/>
            </a:ln>
            <a:scene3d>
              <a:camera prst="orthographicFront"/>
              <a:lightRig rig="threePt" dir="t"/>
            </a:scene3d>
            <a:sp3d>
              <a:bevelT prst="slope"/>
            </a:sp3d>
          </p:spPr>
          <p:txBody>
            <a:bodyPr lIns="91430" tIns="45715" rIns="91430" bIns="45715">
              <a:spAutoFit/>
            </a:bodyPr>
            <a:lstStyle/>
            <a:p>
              <a:pPr algn="ctr" defTabSz="912629">
                <a:lnSpc>
                  <a:spcPct val="75000"/>
                </a:lnSpc>
                <a:spcBef>
                  <a:spcPct val="20000"/>
                </a:spcBef>
                <a:defRPr/>
              </a:pPr>
              <a:r>
                <a:rPr lang="en-US" sz="1600" b="1" kern="0" dirty="0">
                  <a:solidFill>
                    <a:prstClr val="white"/>
                  </a:solidFill>
                </a:rPr>
                <a:t>Restricted</a:t>
              </a:r>
              <a:endParaRPr lang="en-US" sz="1600" kern="0" dirty="0">
                <a:solidFill>
                  <a:prstClr val="white"/>
                </a:solidFill>
              </a:endParaRPr>
            </a:p>
            <a:p>
              <a:pPr algn="ctr" defTabSz="912629">
                <a:lnSpc>
                  <a:spcPct val="75000"/>
                </a:lnSpc>
                <a:spcBef>
                  <a:spcPct val="20000"/>
                </a:spcBef>
                <a:defRPr/>
              </a:pPr>
              <a:r>
                <a:rPr lang="en-US" sz="1600" b="1" kern="0" dirty="0">
                  <a:solidFill>
                    <a:prstClr val="white"/>
                  </a:solidFill>
                </a:rPr>
                <a:t>Network</a:t>
              </a:r>
            </a:p>
          </p:txBody>
        </p:sp>
      </p:grpSp>
      <p:sp>
        <p:nvSpPr>
          <p:cNvPr id="74" name="Straight Connector 73"/>
          <p:cNvSpPr>
            <a:spLocks noChangeShapeType="1"/>
          </p:cNvSpPr>
          <p:nvPr/>
        </p:nvSpPr>
        <p:spPr bwMode="auto">
          <a:xfrm flipV="1">
            <a:off x="7009021" y="2266071"/>
            <a:ext cx="1829503" cy="906463"/>
          </a:xfrm>
          <a:prstGeom prst="line">
            <a:avLst/>
          </a:prstGeom>
          <a:noFill/>
          <a:ln w="38100" cap="rnd" algn="ctr">
            <a:solidFill>
              <a:srgbClr val="FFFFFF"/>
            </a:solidFill>
            <a:prstDash val="sysDot"/>
            <a:round/>
            <a:headEnd type="triangle" w="med" len="med"/>
            <a:tailEnd type="triangle" w="med" len="med"/>
          </a:ln>
          <a:effectLst>
            <a:outerShdw blurRad="50800" dist="38100" dir="2700000" algn="tl" rotWithShape="0">
              <a:prstClr val="black">
                <a:alpha val="40000"/>
              </a:prstClr>
            </a:outerShdw>
          </a:effectLst>
        </p:spPr>
        <p:txBody>
          <a:bodyPr lIns="91271" tIns="45632" rIns="91271" bIns="45632"/>
          <a:lstStyle/>
          <a:p>
            <a:pPr algn="ctr" defTabSz="912629">
              <a:defRPr/>
            </a:pPr>
            <a:endParaRPr lang="en-US" kern="0">
              <a:solidFill>
                <a:prstClr val="white"/>
              </a:solidFill>
            </a:endParaRPr>
          </a:p>
        </p:txBody>
      </p:sp>
      <p:sp>
        <p:nvSpPr>
          <p:cNvPr id="75" name="Oval 74"/>
          <p:cNvSpPr>
            <a:spLocks noChangeArrowheads="1"/>
          </p:cNvSpPr>
          <p:nvPr/>
        </p:nvSpPr>
        <p:spPr bwMode="auto">
          <a:xfrm>
            <a:off x="4419207" y="2928530"/>
            <a:ext cx="351645" cy="352425"/>
          </a:xfrm>
          <a:prstGeom prst="ellipse">
            <a:avLst/>
          </a:prstGeom>
          <a:gradFill flip="none" rotWithShape="1">
            <a:gsLst>
              <a:gs pos="0">
                <a:srgbClr val="009E47">
                  <a:alpha val="90000"/>
                </a:srgbClr>
              </a:gs>
              <a:gs pos="100000">
                <a:srgbClr val="4BFF9C">
                  <a:alpha val="90000"/>
                </a:srgbClr>
              </a:gs>
            </a:gsLst>
            <a:lin ang="2700000" scaled="1"/>
            <a:tileRect/>
          </a:gradFill>
          <a:ln w="9525" algn="ctr">
            <a:solidFill>
              <a:srgbClr val="FFFFFF"/>
            </a:solidFill>
            <a:round/>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lIns="91259" tIns="45628" rIns="91259" bIns="45628" anchor="ctr"/>
          <a:lstStyle/>
          <a:p>
            <a:pPr algn="ctr" defTabSz="912629">
              <a:defRPr/>
            </a:pPr>
            <a:r>
              <a:rPr lang="en-US" sz="1200" kern="0" dirty="0">
                <a:solidFill>
                  <a:prstClr val="white"/>
                </a:solidFill>
                <a:effectLst>
                  <a:outerShdw blurRad="38100" dist="38100" dir="2700000" algn="tl">
                    <a:srgbClr val="000000"/>
                  </a:outerShdw>
                </a:effectLst>
              </a:rPr>
              <a:t>1</a:t>
            </a:r>
            <a:endParaRPr lang="en-US" kern="0" dirty="0">
              <a:solidFill>
                <a:prstClr val="white"/>
              </a:solidFill>
            </a:endParaRPr>
          </a:p>
        </p:txBody>
      </p:sp>
      <p:sp>
        <p:nvSpPr>
          <p:cNvPr id="76" name="Straight Connector 75"/>
          <p:cNvSpPr>
            <a:spLocks noChangeShapeType="1"/>
          </p:cNvSpPr>
          <p:nvPr/>
        </p:nvSpPr>
        <p:spPr bwMode="auto">
          <a:xfrm>
            <a:off x="4099242" y="3447127"/>
            <a:ext cx="1064437" cy="0"/>
          </a:xfrm>
          <a:prstGeom prst="line">
            <a:avLst/>
          </a:prstGeom>
          <a:noFill/>
          <a:ln w="38100" cap="rnd" algn="ctr">
            <a:solidFill>
              <a:schemeClr val="tx1"/>
            </a:solidFill>
            <a:prstDash val="sysDot"/>
            <a:round/>
            <a:headEnd/>
            <a:tailEnd/>
          </a:ln>
          <a:effectLst>
            <a:outerShdw blurRad="50800" dist="38100" dir="2700000" algn="tl" rotWithShape="0">
              <a:prstClr val="black">
                <a:alpha val="40000"/>
              </a:prstClr>
            </a:outerShdw>
          </a:effectLst>
        </p:spPr>
        <p:txBody>
          <a:bodyPr lIns="91271" tIns="45632" rIns="91271" bIns="45632"/>
          <a:lstStyle/>
          <a:p>
            <a:pPr algn="ctr" defTabSz="912629">
              <a:defRPr/>
            </a:pPr>
            <a:endParaRPr lang="en-US" kern="0">
              <a:solidFill>
                <a:prstClr val="white"/>
              </a:solidFill>
            </a:endParaRPr>
          </a:p>
        </p:txBody>
      </p:sp>
      <p:sp>
        <p:nvSpPr>
          <p:cNvPr id="77" name="TextBox 923687"/>
          <p:cNvSpPr txBox="1">
            <a:spLocks noChangeArrowheads="1"/>
          </p:cNvSpPr>
          <p:nvPr/>
        </p:nvSpPr>
        <p:spPr bwMode="auto">
          <a:xfrm>
            <a:off x="2993636" y="3747168"/>
            <a:ext cx="1444595" cy="585787"/>
          </a:xfrm>
          <a:prstGeom prst="rect">
            <a:avLst/>
          </a:prstGeom>
          <a:noFill/>
          <a:ln w="9525" algn="ctr">
            <a:noFill/>
            <a:miter lim="800000"/>
            <a:headEnd/>
            <a:tailEnd/>
          </a:ln>
        </p:spPr>
        <p:txBody>
          <a:bodyPr lIns="91259" tIns="45628" rIns="91259" bIns="45628">
            <a:spAutoFit/>
          </a:bodyPr>
          <a:lstStyle/>
          <a:p>
            <a:pPr algn="ctr" defTabSz="912629">
              <a:defRPr/>
            </a:pPr>
            <a:r>
              <a:rPr lang="en-US" sz="1600" kern="0" dirty="0">
                <a:solidFill>
                  <a:prstClr val="white"/>
                </a:solidFill>
              </a:rPr>
              <a:t>Windows</a:t>
            </a:r>
          </a:p>
          <a:p>
            <a:pPr algn="ctr" defTabSz="912629">
              <a:defRPr/>
            </a:pPr>
            <a:r>
              <a:rPr lang="en-US" sz="1600" kern="0" dirty="0">
                <a:solidFill>
                  <a:prstClr val="white"/>
                </a:solidFill>
              </a:rPr>
              <a:t>Client</a:t>
            </a:r>
          </a:p>
        </p:txBody>
      </p:sp>
      <p:sp>
        <p:nvSpPr>
          <p:cNvPr id="78" name="Oval 77"/>
          <p:cNvSpPr>
            <a:spLocks noChangeArrowheads="1"/>
          </p:cNvSpPr>
          <p:nvPr/>
        </p:nvSpPr>
        <p:spPr bwMode="auto">
          <a:xfrm>
            <a:off x="6000022" y="2928530"/>
            <a:ext cx="351645" cy="352425"/>
          </a:xfrm>
          <a:prstGeom prst="ellipse">
            <a:avLst/>
          </a:prstGeom>
          <a:gradFill flip="none" rotWithShape="1">
            <a:gsLst>
              <a:gs pos="0">
                <a:srgbClr val="009E47">
                  <a:alpha val="90000"/>
                </a:srgbClr>
              </a:gs>
              <a:gs pos="100000">
                <a:srgbClr val="4BFF9C">
                  <a:alpha val="90000"/>
                </a:srgbClr>
              </a:gs>
            </a:gsLst>
            <a:lin ang="2700000" scaled="1"/>
            <a:tileRect/>
          </a:gradFill>
          <a:ln w="9525" algn="ctr">
            <a:solidFill>
              <a:srgbClr val="FFFFFF"/>
            </a:solidFill>
            <a:round/>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lIns="91259" tIns="45628" rIns="91259" bIns="45628" anchor="ctr"/>
          <a:lstStyle/>
          <a:p>
            <a:pPr algn="ctr" defTabSz="912629">
              <a:defRPr/>
            </a:pPr>
            <a:r>
              <a:rPr lang="en-US" sz="1200" kern="0" dirty="0">
                <a:solidFill>
                  <a:prstClr val="white"/>
                </a:solidFill>
                <a:effectLst>
                  <a:outerShdw blurRad="38100" dist="38100" dir="2700000" algn="tl">
                    <a:srgbClr val="000000"/>
                  </a:outerShdw>
                </a:effectLst>
              </a:rPr>
              <a:t>2</a:t>
            </a:r>
            <a:endParaRPr lang="en-US" kern="0" dirty="0">
              <a:solidFill>
                <a:prstClr val="white"/>
              </a:solidFill>
            </a:endParaRPr>
          </a:p>
        </p:txBody>
      </p:sp>
      <p:sp>
        <p:nvSpPr>
          <p:cNvPr id="79" name="Straight Connector 78"/>
          <p:cNvSpPr>
            <a:spLocks noChangeShapeType="1"/>
          </p:cNvSpPr>
          <p:nvPr/>
        </p:nvSpPr>
        <p:spPr bwMode="auto">
          <a:xfrm>
            <a:off x="5467805" y="3447127"/>
            <a:ext cx="1064437" cy="0"/>
          </a:xfrm>
          <a:prstGeom prst="line">
            <a:avLst/>
          </a:prstGeom>
          <a:noFill/>
          <a:ln w="38100" cap="rnd" algn="ctr">
            <a:solidFill>
              <a:srgbClr val="FFFFFF"/>
            </a:solidFill>
            <a:prstDash val="sysDot"/>
            <a:round/>
            <a:headEnd/>
            <a:tailEnd/>
          </a:ln>
          <a:effectLst>
            <a:outerShdw blurRad="50800" dist="38100" dir="2700000" algn="tl" rotWithShape="0">
              <a:prstClr val="black">
                <a:alpha val="40000"/>
              </a:prstClr>
            </a:outerShdw>
          </a:effectLst>
        </p:spPr>
        <p:txBody>
          <a:bodyPr lIns="91271" tIns="45632" rIns="91271" bIns="45632"/>
          <a:lstStyle/>
          <a:p>
            <a:pPr algn="ctr" defTabSz="912629">
              <a:defRPr/>
            </a:pPr>
            <a:endParaRPr lang="en-US" kern="0">
              <a:solidFill>
                <a:prstClr val="white"/>
              </a:solidFill>
            </a:endParaRPr>
          </a:p>
        </p:txBody>
      </p:sp>
      <p:sp>
        <p:nvSpPr>
          <p:cNvPr id="81" name="TextBox 923668"/>
          <p:cNvSpPr txBox="1">
            <a:spLocks noChangeArrowheads="1"/>
          </p:cNvSpPr>
          <p:nvPr/>
        </p:nvSpPr>
        <p:spPr bwMode="auto">
          <a:xfrm>
            <a:off x="10029" y="891609"/>
            <a:ext cx="2832587" cy="1077208"/>
          </a:xfrm>
          <a:prstGeom prst="rect">
            <a:avLst/>
          </a:prstGeom>
          <a:noFill/>
          <a:ln w="9525" algn="ctr">
            <a:noFill/>
            <a:miter lim="800000"/>
            <a:headEnd/>
            <a:tailEnd/>
          </a:ln>
        </p:spPr>
        <p:txBody>
          <a:bodyPr wrap="square" lIns="91259" tIns="45628" rIns="91259" bIns="45628">
            <a:spAutoFit/>
          </a:bodyPr>
          <a:lstStyle/>
          <a:p>
            <a:pPr defTabSz="912629">
              <a:defRPr/>
            </a:pPr>
            <a:r>
              <a:rPr lang="en-US" sz="1600" kern="0" dirty="0">
                <a:solidFill>
                  <a:prstClr val="white"/>
                </a:solidFill>
              </a:rPr>
              <a:t>2. DHCP, VPN or Switch/Router relays health status to Microsoft Network Policy Server (RADIUS)</a:t>
            </a:r>
          </a:p>
        </p:txBody>
      </p:sp>
      <p:sp>
        <p:nvSpPr>
          <p:cNvPr id="82" name="Oval 81"/>
          <p:cNvSpPr>
            <a:spLocks noChangeArrowheads="1"/>
          </p:cNvSpPr>
          <p:nvPr/>
        </p:nvSpPr>
        <p:spPr bwMode="auto">
          <a:xfrm>
            <a:off x="8181173" y="2309406"/>
            <a:ext cx="351645" cy="352425"/>
          </a:xfrm>
          <a:prstGeom prst="ellipse">
            <a:avLst/>
          </a:prstGeom>
          <a:gradFill flip="none" rotWithShape="1">
            <a:gsLst>
              <a:gs pos="0">
                <a:srgbClr val="009E47">
                  <a:alpha val="90000"/>
                </a:srgbClr>
              </a:gs>
              <a:gs pos="100000">
                <a:srgbClr val="4BFF9C">
                  <a:alpha val="90000"/>
                </a:srgbClr>
              </a:gs>
            </a:gsLst>
            <a:lin ang="2700000" scaled="1"/>
            <a:tileRect/>
          </a:gradFill>
          <a:ln w="9525" algn="ctr">
            <a:solidFill>
              <a:srgbClr val="FFFFFF"/>
            </a:solidFill>
            <a:round/>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lIns="91259" tIns="45628" rIns="91259" bIns="45628" anchor="ctr"/>
          <a:lstStyle/>
          <a:p>
            <a:pPr algn="ctr" defTabSz="912629">
              <a:defRPr/>
            </a:pPr>
            <a:r>
              <a:rPr lang="en-US" sz="1200" kern="0" dirty="0">
                <a:solidFill>
                  <a:prstClr val="white"/>
                </a:solidFill>
                <a:effectLst>
                  <a:outerShdw blurRad="38100" dist="38100" dir="2700000" algn="tl">
                    <a:srgbClr val="000000"/>
                  </a:outerShdw>
                </a:effectLst>
              </a:rPr>
              <a:t>3</a:t>
            </a:r>
            <a:endParaRPr lang="en-US" kern="0" dirty="0">
              <a:solidFill>
                <a:prstClr val="white"/>
              </a:solidFill>
            </a:endParaRPr>
          </a:p>
        </p:txBody>
      </p:sp>
      <p:sp>
        <p:nvSpPr>
          <p:cNvPr id="84" name="TextBox 923685"/>
          <p:cNvSpPr txBox="1">
            <a:spLocks noChangeArrowheads="1"/>
          </p:cNvSpPr>
          <p:nvPr/>
        </p:nvSpPr>
        <p:spPr bwMode="auto">
          <a:xfrm>
            <a:off x="10007" y="1932992"/>
            <a:ext cx="2769409" cy="830987"/>
          </a:xfrm>
          <a:prstGeom prst="rect">
            <a:avLst/>
          </a:prstGeom>
          <a:noFill/>
          <a:ln w="9525" algn="ctr">
            <a:noFill/>
            <a:miter lim="800000"/>
            <a:headEnd/>
            <a:tailEnd/>
          </a:ln>
        </p:spPr>
        <p:txBody>
          <a:bodyPr wrap="square" lIns="91259" tIns="45628" rIns="91259" bIns="45628">
            <a:spAutoFit/>
          </a:bodyPr>
          <a:lstStyle/>
          <a:p>
            <a:pPr defTabSz="912629">
              <a:defRPr/>
            </a:pPr>
            <a:r>
              <a:rPr lang="en-US" sz="1600" kern="0" dirty="0">
                <a:solidFill>
                  <a:prstClr val="white"/>
                </a:solidFill>
              </a:rPr>
              <a:t>3. Network Policy Server (NPS) validates against IT-defined health policy</a:t>
            </a:r>
          </a:p>
        </p:txBody>
      </p:sp>
      <p:sp>
        <p:nvSpPr>
          <p:cNvPr id="86" name="TextBox 923665"/>
          <p:cNvSpPr txBox="1">
            <a:spLocks noChangeArrowheads="1"/>
          </p:cNvSpPr>
          <p:nvPr/>
        </p:nvSpPr>
        <p:spPr bwMode="auto">
          <a:xfrm>
            <a:off x="10029" y="2718473"/>
            <a:ext cx="2852583" cy="1569651"/>
          </a:xfrm>
          <a:prstGeom prst="rect">
            <a:avLst/>
          </a:prstGeom>
          <a:noFill/>
          <a:ln w="9525" algn="ctr">
            <a:noFill/>
            <a:miter lim="800000"/>
            <a:headEnd/>
            <a:tailEnd/>
          </a:ln>
        </p:spPr>
        <p:txBody>
          <a:bodyPr wrap="square" lIns="91259" tIns="45628" rIns="91259" bIns="45628">
            <a:spAutoFit/>
          </a:bodyPr>
          <a:lstStyle/>
          <a:p>
            <a:pPr defTabSz="912629">
              <a:defRPr/>
            </a:pPr>
            <a:r>
              <a:rPr lang="en-US" sz="1600" kern="0" dirty="0">
                <a:solidFill>
                  <a:prstClr val="white"/>
                </a:solidFill>
              </a:rPr>
              <a:t>4. If not policy compliant, client is put in a restricted VLAN and given access to fix up resources to download patches, configurations, signatures (Repeat 1 - 4)</a:t>
            </a:r>
          </a:p>
        </p:txBody>
      </p:sp>
      <p:sp>
        <p:nvSpPr>
          <p:cNvPr id="87" name="Shape 923654"/>
          <p:cNvSpPr>
            <a:spLocks/>
          </p:cNvSpPr>
          <p:nvPr/>
        </p:nvSpPr>
        <p:spPr bwMode="auto">
          <a:xfrm>
            <a:off x="6779332" y="3442365"/>
            <a:ext cx="2794150" cy="9525"/>
          </a:xfrm>
          <a:custGeom>
            <a:avLst/>
            <a:gdLst>
              <a:gd name="T0" fmla="*/ 0 w 1764"/>
              <a:gd name="T1" fmla="*/ 0 h 6"/>
              <a:gd name="T2" fmla="*/ 2147483647 w 1764"/>
              <a:gd name="T3" fmla="*/ 2147483647 h 6"/>
              <a:gd name="T4" fmla="*/ 0 60000 65536"/>
              <a:gd name="T5" fmla="*/ 0 60000 65536"/>
              <a:gd name="T6" fmla="*/ 0 w 1764"/>
              <a:gd name="T7" fmla="*/ 0 h 6"/>
              <a:gd name="T8" fmla="*/ 1764 w 1764"/>
              <a:gd name="T9" fmla="*/ 6 h 6"/>
            </a:gdLst>
            <a:ahLst/>
            <a:cxnLst>
              <a:cxn ang="T4">
                <a:pos x="T0" y="T1"/>
              </a:cxn>
              <a:cxn ang="T5">
                <a:pos x="T2" y="T3"/>
              </a:cxn>
            </a:cxnLst>
            <a:rect l="T6" t="T7" r="T8" b="T9"/>
            <a:pathLst>
              <a:path w="1764" h="6">
                <a:moveTo>
                  <a:pt x="0" y="0"/>
                </a:moveTo>
                <a:lnTo>
                  <a:pt x="1764" y="6"/>
                </a:lnTo>
              </a:path>
            </a:pathLst>
          </a:custGeom>
          <a:noFill/>
          <a:ln w="38100" cap="rnd" algn="ctr">
            <a:solidFill>
              <a:srgbClr val="FFFFFF"/>
            </a:solidFill>
            <a:prstDash val="sysDot"/>
            <a:round/>
            <a:headEnd/>
            <a:tailEnd/>
          </a:ln>
          <a:effectLst>
            <a:outerShdw blurRad="50800" dist="38100" dir="2700000" algn="tl" rotWithShape="0">
              <a:prstClr val="black">
                <a:alpha val="40000"/>
              </a:prstClr>
            </a:outerShdw>
          </a:effectLst>
        </p:spPr>
        <p:txBody>
          <a:bodyPr lIns="91271" tIns="45632" rIns="91271" bIns="45632"/>
          <a:lstStyle/>
          <a:p>
            <a:pPr algn="ctr" defTabSz="912629">
              <a:defRPr/>
            </a:pPr>
            <a:endParaRPr lang="en-US" kern="0">
              <a:solidFill>
                <a:prstClr val="white"/>
              </a:solidFill>
            </a:endParaRPr>
          </a:p>
        </p:txBody>
      </p:sp>
      <p:sp>
        <p:nvSpPr>
          <p:cNvPr id="88" name="TextBox 87"/>
          <p:cNvSpPr txBox="1">
            <a:spLocks noChangeArrowheads="1"/>
          </p:cNvSpPr>
          <p:nvPr/>
        </p:nvSpPr>
        <p:spPr bwMode="auto">
          <a:xfrm>
            <a:off x="7384447" y="3188840"/>
            <a:ext cx="1149973" cy="553976"/>
          </a:xfrm>
          <a:prstGeom prst="rect">
            <a:avLst/>
          </a:prstGeom>
          <a:gradFill flip="none" rotWithShape="1">
            <a:gsLst>
              <a:gs pos="0">
                <a:srgbClr val="820000">
                  <a:alpha val="89804"/>
                </a:srgbClr>
              </a:gs>
              <a:gs pos="100000">
                <a:srgbClr val="C00000">
                  <a:alpha val="89804"/>
                </a:srgbClr>
              </a:gs>
            </a:gsLst>
            <a:lin ang="2700000" scaled="1"/>
            <a:tileRect/>
          </a:gradFill>
          <a:ln w="9525" algn="ctr">
            <a:noFill/>
            <a:miter lim="800000"/>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lIns="91259" tIns="45628" rIns="91259" bIns="45628">
            <a:spAutoFit/>
          </a:bodyPr>
          <a:lstStyle/>
          <a:p>
            <a:pPr algn="ctr" defTabSz="912629">
              <a:defRPr/>
            </a:pPr>
            <a:r>
              <a:rPr lang="en-US" sz="1500" b="1" kern="0" dirty="0">
                <a:solidFill>
                  <a:prstClr val="white"/>
                </a:solidFill>
                <a:effectLst>
                  <a:outerShdw blurRad="38100" dist="38100" dir="2700000" algn="tl">
                    <a:srgbClr val="000000"/>
                  </a:outerShdw>
                </a:effectLst>
              </a:rPr>
              <a:t>Not policy compliant</a:t>
            </a:r>
            <a:endParaRPr lang="en-US" sz="1500" kern="0" dirty="0">
              <a:solidFill>
                <a:prstClr val="white"/>
              </a:solidFill>
            </a:endParaRPr>
          </a:p>
        </p:txBody>
      </p:sp>
      <p:sp>
        <p:nvSpPr>
          <p:cNvPr id="90" name="TextBox 923671"/>
          <p:cNvSpPr txBox="1">
            <a:spLocks noChangeArrowheads="1"/>
          </p:cNvSpPr>
          <p:nvPr/>
        </p:nvSpPr>
        <p:spPr bwMode="auto">
          <a:xfrm>
            <a:off x="10029" y="4318209"/>
            <a:ext cx="2852583" cy="830987"/>
          </a:xfrm>
          <a:prstGeom prst="rect">
            <a:avLst/>
          </a:prstGeom>
          <a:noFill/>
          <a:ln w="9525" algn="ctr">
            <a:noFill/>
            <a:miter lim="800000"/>
            <a:headEnd/>
            <a:tailEnd/>
          </a:ln>
        </p:spPr>
        <p:txBody>
          <a:bodyPr wrap="square" lIns="91259" tIns="45628" rIns="91259" bIns="45628">
            <a:spAutoFit/>
          </a:bodyPr>
          <a:lstStyle/>
          <a:p>
            <a:pPr defTabSz="912629">
              <a:defRPr/>
            </a:pPr>
            <a:r>
              <a:rPr lang="en-US" sz="1600" kern="0" dirty="0">
                <a:solidFill>
                  <a:prstClr val="white"/>
                </a:solidFill>
              </a:rPr>
              <a:t>5. If policy compliant, client is granted full access to corporate network</a:t>
            </a:r>
          </a:p>
        </p:txBody>
      </p:sp>
      <p:sp>
        <p:nvSpPr>
          <p:cNvPr id="91" name="Shape 923651"/>
          <p:cNvSpPr>
            <a:spLocks/>
          </p:cNvSpPr>
          <p:nvPr/>
        </p:nvSpPr>
        <p:spPr bwMode="auto">
          <a:xfrm>
            <a:off x="7001091" y="3651944"/>
            <a:ext cx="1764560" cy="1304925"/>
          </a:xfrm>
          <a:custGeom>
            <a:avLst/>
            <a:gdLst>
              <a:gd name="T0" fmla="*/ 0 w 1114"/>
              <a:gd name="T1" fmla="*/ 0 h 822"/>
              <a:gd name="T2" fmla="*/ 2147483647 w 1114"/>
              <a:gd name="T3" fmla="*/ 2147483647 h 822"/>
              <a:gd name="T4" fmla="*/ 0 60000 65536"/>
              <a:gd name="T5" fmla="*/ 0 60000 65536"/>
              <a:gd name="T6" fmla="*/ 0 w 1114"/>
              <a:gd name="T7" fmla="*/ 0 h 822"/>
              <a:gd name="T8" fmla="*/ 1114 w 1114"/>
              <a:gd name="T9" fmla="*/ 822 h 822"/>
            </a:gdLst>
            <a:ahLst/>
            <a:cxnLst>
              <a:cxn ang="T4">
                <a:pos x="T0" y="T1"/>
              </a:cxn>
              <a:cxn ang="T5">
                <a:pos x="T2" y="T3"/>
              </a:cxn>
            </a:cxnLst>
            <a:rect l="T6" t="T7" r="T8" b="T9"/>
            <a:pathLst>
              <a:path w="1114" h="822">
                <a:moveTo>
                  <a:pt x="0" y="0"/>
                </a:moveTo>
                <a:lnTo>
                  <a:pt x="1114" y="822"/>
                </a:lnTo>
              </a:path>
            </a:pathLst>
          </a:custGeom>
          <a:noFill/>
          <a:ln w="38100" cap="rnd" algn="ctr">
            <a:solidFill>
              <a:srgbClr val="FFFFFF"/>
            </a:solidFill>
            <a:prstDash val="sysDot"/>
            <a:round/>
            <a:headEnd/>
            <a:tailEnd type="triangle" w="med" len="med"/>
          </a:ln>
          <a:effectLst>
            <a:outerShdw blurRad="50800" dist="38100" dir="5400000" algn="t" rotWithShape="0">
              <a:prstClr val="black">
                <a:alpha val="40000"/>
              </a:prstClr>
            </a:outerShdw>
          </a:effectLst>
        </p:spPr>
        <p:txBody>
          <a:bodyPr lIns="91271" tIns="45632" rIns="91271" bIns="45632"/>
          <a:lstStyle/>
          <a:p>
            <a:pPr algn="ctr" defTabSz="912629">
              <a:defRPr/>
            </a:pPr>
            <a:endParaRPr lang="en-US" kern="0">
              <a:solidFill>
                <a:prstClr val="white"/>
              </a:solidFill>
            </a:endParaRPr>
          </a:p>
        </p:txBody>
      </p:sp>
      <p:sp>
        <p:nvSpPr>
          <p:cNvPr id="92" name="TextBox 91"/>
          <p:cNvSpPr txBox="1">
            <a:spLocks noChangeArrowheads="1"/>
          </p:cNvSpPr>
          <p:nvPr/>
        </p:nvSpPr>
        <p:spPr bwMode="auto">
          <a:xfrm>
            <a:off x="7450947" y="4160387"/>
            <a:ext cx="1045430" cy="553976"/>
          </a:xfrm>
          <a:prstGeom prst="rect">
            <a:avLst/>
          </a:prstGeom>
          <a:gradFill flip="none" rotWithShape="1">
            <a:gsLst>
              <a:gs pos="0">
                <a:srgbClr val="008E40">
                  <a:alpha val="90000"/>
                </a:srgbClr>
              </a:gs>
              <a:gs pos="100000">
                <a:srgbClr val="00E266">
                  <a:alpha val="90000"/>
                </a:srgbClr>
              </a:gs>
            </a:gsLst>
            <a:lin ang="2700000" scaled="1"/>
            <a:tileRect/>
          </a:gradFill>
          <a:ln w="9525" algn="ctr">
            <a:noFill/>
            <a:miter lim="800000"/>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lIns="91259" tIns="45628" rIns="91259" bIns="45628">
            <a:spAutoFit/>
          </a:bodyPr>
          <a:lstStyle/>
          <a:p>
            <a:pPr algn="ctr" defTabSz="912629">
              <a:defRPr/>
            </a:pPr>
            <a:r>
              <a:rPr lang="en-US" sz="1500" b="1" kern="0" dirty="0">
                <a:solidFill>
                  <a:prstClr val="white"/>
                </a:solidFill>
                <a:effectLst>
                  <a:outerShdw blurRad="38100" dist="38100" dir="2700000" algn="tl">
                    <a:srgbClr val="000000"/>
                  </a:outerShdw>
                </a:effectLst>
              </a:rPr>
              <a:t>Policy compliant</a:t>
            </a:r>
            <a:endParaRPr lang="en-US" sz="1500" kern="0" dirty="0">
              <a:solidFill>
                <a:prstClr val="white"/>
              </a:solidFill>
            </a:endParaRPr>
          </a:p>
        </p:txBody>
      </p:sp>
      <p:sp>
        <p:nvSpPr>
          <p:cNvPr id="93" name="TextBox 923672"/>
          <p:cNvSpPr txBox="1">
            <a:spLocks noChangeArrowheads="1"/>
          </p:cNvSpPr>
          <p:nvPr/>
        </p:nvSpPr>
        <p:spPr bwMode="auto">
          <a:xfrm>
            <a:off x="5962026" y="3858309"/>
            <a:ext cx="1444595" cy="338137"/>
          </a:xfrm>
          <a:prstGeom prst="rect">
            <a:avLst/>
          </a:prstGeom>
          <a:noFill/>
          <a:ln w="9525" algn="ctr">
            <a:noFill/>
            <a:miter lim="800000"/>
            <a:headEnd/>
            <a:tailEnd/>
          </a:ln>
        </p:spPr>
        <p:txBody>
          <a:bodyPr lIns="91259" tIns="45628" rIns="91259" bIns="45628">
            <a:spAutoFit/>
          </a:bodyPr>
          <a:lstStyle/>
          <a:p>
            <a:pPr algn="ctr" defTabSz="912629">
              <a:defRPr/>
            </a:pPr>
            <a:r>
              <a:rPr lang="en-US" sz="1600" kern="0" dirty="0">
                <a:solidFill>
                  <a:prstClr val="white"/>
                </a:solidFill>
              </a:rPr>
              <a:t>NPS</a:t>
            </a:r>
          </a:p>
        </p:txBody>
      </p:sp>
      <p:sp>
        <p:nvSpPr>
          <p:cNvPr id="94" name="TextBox 923682"/>
          <p:cNvSpPr txBox="1">
            <a:spLocks noChangeArrowheads="1"/>
          </p:cNvSpPr>
          <p:nvPr/>
        </p:nvSpPr>
        <p:spPr bwMode="auto">
          <a:xfrm>
            <a:off x="4574454" y="3712248"/>
            <a:ext cx="1444595" cy="584765"/>
          </a:xfrm>
          <a:prstGeom prst="rect">
            <a:avLst/>
          </a:prstGeom>
          <a:noFill/>
          <a:ln w="9525" algn="ctr">
            <a:noFill/>
            <a:miter lim="800000"/>
            <a:headEnd/>
            <a:tailEnd/>
          </a:ln>
        </p:spPr>
        <p:txBody>
          <a:bodyPr lIns="91259" tIns="45628" rIns="91259" bIns="45628">
            <a:spAutoFit/>
          </a:bodyPr>
          <a:lstStyle/>
          <a:p>
            <a:pPr algn="ctr" defTabSz="912629">
              <a:defRPr/>
            </a:pPr>
            <a:r>
              <a:rPr lang="en-US" sz="1600" kern="0" dirty="0">
                <a:solidFill>
                  <a:prstClr val="white"/>
                </a:solidFill>
              </a:rPr>
              <a:t>DHCP, VPN</a:t>
            </a:r>
          </a:p>
          <a:p>
            <a:pPr algn="ctr" defTabSz="912629">
              <a:defRPr/>
            </a:pPr>
            <a:r>
              <a:rPr lang="en-US" sz="1600" kern="0" dirty="0">
                <a:solidFill>
                  <a:prstClr val="white"/>
                </a:solidFill>
              </a:rPr>
              <a:t>Switch/Router </a:t>
            </a:r>
          </a:p>
        </p:txBody>
      </p:sp>
      <p:sp>
        <p:nvSpPr>
          <p:cNvPr id="95" name="Shape 923703"/>
          <p:cNvSpPr>
            <a:spLocks/>
          </p:cNvSpPr>
          <p:nvPr/>
        </p:nvSpPr>
        <p:spPr bwMode="auto">
          <a:xfrm>
            <a:off x="9697033" y="3447127"/>
            <a:ext cx="820504" cy="1588"/>
          </a:xfrm>
          <a:custGeom>
            <a:avLst/>
            <a:gdLst>
              <a:gd name="T0" fmla="*/ 0 w 642"/>
              <a:gd name="T1" fmla="*/ 0 h 1"/>
              <a:gd name="T2" fmla="*/ 2147483647 w 642"/>
              <a:gd name="T3" fmla="*/ 0 h 1"/>
              <a:gd name="T4" fmla="*/ 0 60000 65536"/>
              <a:gd name="T5" fmla="*/ 0 60000 65536"/>
              <a:gd name="T6" fmla="*/ 0 w 642"/>
              <a:gd name="T7" fmla="*/ 0 h 1"/>
              <a:gd name="T8" fmla="*/ 642 w 642"/>
              <a:gd name="T9" fmla="*/ 1 h 1"/>
            </a:gdLst>
            <a:ahLst/>
            <a:cxnLst>
              <a:cxn ang="T4">
                <a:pos x="T0" y="T1"/>
              </a:cxn>
              <a:cxn ang="T5">
                <a:pos x="T2" y="T3"/>
              </a:cxn>
            </a:cxnLst>
            <a:rect l="T6" t="T7" r="T8" b="T9"/>
            <a:pathLst>
              <a:path w="642" h="1">
                <a:moveTo>
                  <a:pt x="0" y="0"/>
                </a:moveTo>
                <a:lnTo>
                  <a:pt x="642" y="0"/>
                </a:lnTo>
              </a:path>
            </a:pathLst>
          </a:custGeom>
          <a:noFill/>
          <a:ln w="38100" cap="rnd" algn="ctr">
            <a:solidFill>
              <a:srgbClr val="FFFFFF"/>
            </a:solidFill>
            <a:prstDash val="sysDot"/>
            <a:round/>
            <a:headEnd/>
            <a:tailEnd type="triangle" w="med" len="med"/>
          </a:ln>
          <a:effectLst>
            <a:outerShdw blurRad="50800" dist="38100" dir="2700000" algn="tl" rotWithShape="0">
              <a:prstClr val="black">
                <a:alpha val="40000"/>
              </a:prstClr>
            </a:outerShdw>
          </a:effectLst>
        </p:spPr>
        <p:txBody>
          <a:bodyPr lIns="91271" tIns="45632" rIns="91271" bIns="45632"/>
          <a:lstStyle/>
          <a:p>
            <a:pPr algn="ctr" defTabSz="912629">
              <a:defRPr/>
            </a:pPr>
            <a:endParaRPr lang="en-US" kern="0">
              <a:solidFill>
                <a:prstClr val="white"/>
              </a:solidFill>
            </a:endParaRPr>
          </a:p>
        </p:txBody>
      </p:sp>
      <p:sp>
        <p:nvSpPr>
          <p:cNvPr id="96" name="Oval 95"/>
          <p:cNvSpPr>
            <a:spLocks noChangeArrowheads="1"/>
          </p:cNvSpPr>
          <p:nvPr/>
        </p:nvSpPr>
        <p:spPr bwMode="auto">
          <a:xfrm>
            <a:off x="9449942" y="3271406"/>
            <a:ext cx="351645" cy="352425"/>
          </a:xfrm>
          <a:prstGeom prst="ellipse">
            <a:avLst/>
          </a:prstGeom>
          <a:gradFill flip="none" rotWithShape="1">
            <a:gsLst>
              <a:gs pos="0">
                <a:srgbClr val="009E47">
                  <a:alpha val="90000"/>
                </a:srgbClr>
              </a:gs>
              <a:gs pos="100000">
                <a:srgbClr val="4BFF9C">
                  <a:alpha val="90000"/>
                </a:srgbClr>
              </a:gs>
            </a:gsLst>
            <a:lin ang="2700000" scaled="1"/>
            <a:tileRect/>
          </a:gradFill>
          <a:ln w="9525" algn="ctr">
            <a:solidFill>
              <a:srgbClr val="FFFFFF"/>
            </a:solidFill>
            <a:round/>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lIns="91259" tIns="45628" rIns="91259" bIns="45628" anchor="ctr"/>
          <a:lstStyle/>
          <a:p>
            <a:pPr algn="ctr" defTabSz="912629">
              <a:defRPr/>
            </a:pPr>
            <a:r>
              <a:rPr lang="en-US" sz="1200" kern="0" dirty="0">
                <a:solidFill>
                  <a:prstClr val="white"/>
                </a:solidFill>
                <a:effectLst>
                  <a:outerShdw blurRad="38100" dist="38100" dir="2700000" algn="tl">
                    <a:srgbClr val="000000"/>
                  </a:outerShdw>
                </a:effectLst>
              </a:rPr>
              <a:t>4</a:t>
            </a:r>
            <a:endParaRPr lang="en-US" kern="0" dirty="0">
              <a:solidFill>
                <a:prstClr val="white"/>
              </a:solidFill>
            </a:endParaRPr>
          </a:p>
        </p:txBody>
      </p:sp>
      <p:pic>
        <p:nvPicPr>
          <p:cNvPr id="97" name="Picture 1" descr="D:\Aeshen\TechNet 2006\12-December\Msft-longhorn-papers\TDM Deck\Windows Illustration Icons\Laptop.png"/>
          <p:cNvPicPr>
            <a:picLocks noChangeAspect="1" noChangeArrowheads="1"/>
          </p:cNvPicPr>
          <p:nvPr/>
        </p:nvPicPr>
        <p:blipFill>
          <a:blip r:embed="rId4"/>
          <a:srcRect/>
          <a:stretch>
            <a:fillRect/>
          </a:stretch>
        </p:blipFill>
        <p:spPr bwMode="auto">
          <a:xfrm>
            <a:off x="3145684" y="2697872"/>
            <a:ext cx="1111957" cy="1114425"/>
          </a:xfrm>
          <a:prstGeom prst="rect">
            <a:avLst/>
          </a:prstGeom>
          <a:noFill/>
          <a:effectLst>
            <a:outerShdw blurRad="50800" dist="38100" dir="2700000" algn="tl" rotWithShape="0">
              <a:prstClr val="black">
                <a:alpha val="40000"/>
              </a:prstClr>
            </a:outerShdw>
          </a:effectLst>
        </p:spPr>
      </p:pic>
      <p:pic>
        <p:nvPicPr>
          <p:cNvPr id="98" name="Picture 5" descr="D:\Aeshen\TechNet 2006\12-December\Msft-longhorn-papers\TDM Deck\Windows Illustration Icons\Router.png"/>
          <p:cNvPicPr>
            <a:picLocks noChangeAspect="1" noChangeArrowheads="1"/>
          </p:cNvPicPr>
          <p:nvPr/>
        </p:nvPicPr>
        <p:blipFill>
          <a:blip r:embed="rId5"/>
          <a:srcRect/>
          <a:stretch>
            <a:fillRect/>
          </a:stretch>
        </p:blipFill>
        <p:spPr bwMode="auto">
          <a:xfrm>
            <a:off x="4851655" y="3005803"/>
            <a:ext cx="926631" cy="928688"/>
          </a:xfrm>
          <a:prstGeom prst="rect">
            <a:avLst/>
          </a:prstGeom>
          <a:noFill/>
          <a:effectLst>
            <a:outerShdw blurRad="50800" dist="38100" dir="2700000" algn="tl" rotWithShape="0">
              <a:prstClr val="black">
                <a:alpha val="40000"/>
              </a:prstClr>
            </a:outerShdw>
          </a:effectLst>
        </p:spPr>
      </p:pic>
      <p:grpSp>
        <p:nvGrpSpPr>
          <p:cNvPr id="99" name="Group 78"/>
          <p:cNvGrpSpPr>
            <a:grpSpLocks/>
          </p:cNvGrpSpPr>
          <p:nvPr/>
        </p:nvGrpSpPr>
        <p:grpSpPr bwMode="auto">
          <a:xfrm>
            <a:off x="8914557" y="1454860"/>
            <a:ext cx="1812079" cy="1557337"/>
            <a:chOff x="5934075" y="1057276"/>
            <a:chExt cx="1816100" cy="1557338"/>
          </a:xfrm>
        </p:grpSpPr>
        <p:sp>
          <p:nvSpPr>
            <p:cNvPr id="100" name="Flowchart: Alternate Process 2067"/>
            <p:cNvSpPr>
              <a:spLocks noChangeArrowheads="1"/>
            </p:cNvSpPr>
            <p:nvPr/>
          </p:nvSpPr>
          <p:spPr bwMode="auto">
            <a:xfrm>
              <a:off x="5934075" y="1057276"/>
              <a:ext cx="1816100" cy="1557338"/>
            </a:xfrm>
            <a:prstGeom prst="flowChartAlternateProcess">
              <a:avLst/>
            </a:prstGeom>
            <a:solidFill>
              <a:srgbClr val="00B050">
                <a:alpha val="20000"/>
              </a:srgbClr>
            </a:solidFill>
            <a:ln w="38100" algn="ctr">
              <a:solidFill>
                <a:srgbClr val="00B050"/>
              </a:solidFill>
              <a:miter lim="800000"/>
              <a:headEnd/>
              <a:tailEnd/>
            </a:ln>
            <a:effectLst>
              <a:outerShdw blurRad="50800" dist="38100" dir="2700000" algn="tl" rotWithShape="0">
                <a:prstClr val="black">
                  <a:alpha val="40000"/>
                </a:prstClr>
              </a:outerShdw>
            </a:effectLst>
            <a:scene3d>
              <a:camera prst="orthographicFront"/>
              <a:lightRig rig="threePt" dir="t"/>
            </a:scene3d>
            <a:sp3d>
              <a:bevelT prst="slope"/>
            </a:sp3d>
          </p:spPr>
          <p:txBody>
            <a:bodyPr wrap="none" anchor="ctr"/>
            <a:lstStyle/>
            <a:p>
              <a:pPr algn="ctr" defTabSz="912629">
                <a:defRPr/>
              </a:pPr>
              <a:endParaRPr lang="en-US" kern="0">
                <a:solidFill>
                  <a:prstClr val="white"/>
                </a:solidFill>
              </a:endParaRPr>
            </a:p>
          </p:txBody>
        </p:sp>
        <p:sp>
          <p:nvSpPr>
            <p:cNvPr id="101" name="TextBox 923677"/>
            <p:cNvSpPr txBox="1">
              <a:spLocks noChangeArrowheads="1"/>
            </p:cNvSpPr>
            <p:nvPr/>
          </p:nvSpPr>
          <p:spPr bwMode="auto">
            <a:xfrm>
              <a:off x="5938838" y="1106488"/>
              <a:ext cx="1811337" cy="513977"/>
            </a:xfrm>
            <a:prstGeom prst="rect">
              <a:avLst/>
            </a:prstGeom>
            <a:noFill/>
            <a:ln w="9525" algn="ctr">
              <a:noFill/>
              <a:miter lim="800000"/>
              <a:headEnd/>
              <a:tailEnd/>
            </a:ln>
          </p:spPr>
          <p:txBody>
            <a:bodyPr lIns="91430" tIns="45715" rIns="91430" bIns="45715">
              <a:spAutoFit/>
            </a:bodyPr>
            <a:lstStyle/>
            <a:p>
              <a:pPr algn="ctr" defTabSz="912629">
                <a:spcBef>
                  <a:spcPct val="15000"/>
                </a:spcBef>
                <a:defRPr/>
              </a:pPr>
              <a:r>
                <a:rPr lang="en-US" sz="1600" b="1" kern="0" dirty="0">
                  <a:solidFill>
                    <a:prstClr val="white"/>
                  </a:solidFill>
                </a:rPr>
                <a:t>Policy Servers</a:t>
              </a:r>
            </a:p>
            <a:p>
              <a:pPr algn="ctr" defTabSz="912629">
                <a:lnSpc>
                  <a:spcPct val="80000"/>
                </a:lnSpc>
                <a:spcBef>
                  <a:spcPct val="15000"/>
                </a:spcBef>
                <a:defRPr/>
              </a:pPr>
              <a:r>
                <a:rPr lang="en-US" sz="1200" kern="0" dirty="0">
                  <a:solidFill>
                    <a:prstClr val="white"/>
                  </a:solidFill>
                </a:rPr>
                <a:t>such as: Patch, AV</a:t>
              </a:r>
            </a:p>
          </p:txBody>
        </p:sp>
        <p:pic>
          <p:nvPicPr>
            <p:cNvPr id="102" name="Picture 2" descr="D:\Aeshen\TechNet 2006\12-December\Msft-longhorn-papers\TDM Deck\Windows Illustration Icons\Server.png"/>
            <p:cNvPicPr>
              <a:picLocks noChangeAspect="1" noChangeArrowheads="1"/>
            </p:cNvPicPr>
            <p:nvPr/>
          </p:nvPicPr>
          <p:blipFill>
            <a:blip r:embed="rId3"/>
            <a:srcRect/>
            <a:stretch>
              <a:fillRect/>
            </a:stretch>
          </p:blipFill>
          <p:spPr bwMode="auto">
            <a:xfrm>
              <a:off x="6286500" y="1666876"/>
              <a:ext cx="628650" cy="860426"/>
            </a:xfrm>
            <a:prstGeom prst="rect">
              <a:avLst/>
            </a:prstGeom>
            <a:noFill/>
            <a:effectLst>
              <a:outerShdw blurRad="50800" dist="38100" dir="2700000" algn="tl" rotWithShape="0">
                <a:prstClr val="black">
                  <a:alpha val="40000"/>
                </a:prstClr>
              </a:outerShdw>
            </a:effectLst>
          </p:spPr>
        </p:pic>
        <p:pic>
          <p:nvPicPr>
            <p:cNvPr id="103" name="Picture 2" descr="D:\Aeshen\TechNet 2006\12-December\Msft-longhorn-papers\TDM Deck\Windows Illustration Icons\Server.png"/>
            <p:cNvPicPr>
              <a:picLocks noChangeAspect="1" noChangeArrowheads="1"/>
            </p:cNvPicPr>
            <p:nvPr/>
          </p:nvPicPr>
          <p:blipFill>
            <a:blip r:embed="rId3"/>
            <a:srcRect/>
            <a:stretch>
              <a:fillRect/>
            </a:stretch>
          </p:blipFill>
          <p:spPr bwMode="auto">
            <a:xfrm>
              <a:off x="6877050" y="1676401"/>
              <a:ext cx="628650" cy="860426"/>
            </a:xfrm>
            <a:prstGeom prst="rect">
              <a:avLst/>
            </a:prstGeom>
            <a:noFill/>
            <a:effectLst>
              <a:outerShdw blurRad="50800" dist="38100" dir="2700000" algn="tl" rotWithShape="0">
                <a:prstClr val="black">
                  <a:alpha val="40000"/>
                </a:prstClr>
              </a:outerShdw>
            </a:effectLst>
          </p:spPr>
        </p:pic>
      </p:grpSp>
      <p:grpSp>
        <p:nvGrpSpPr>
          <p:cNvPr id="104" name="Group 81"/>
          <p:cNvGrpSpPr>
            <a:grpSpLocks/>
          </p:cNvGrpSpPr>
          <p:nvPr/>
        </p:nvGrpSpPr>
        <p:grpSpPr bwMode="auto">
          <a:xfrm>
            <a:off x="8676976" y="5067983"/>
            <a:ext cx="3098275" cy="1377951"/>
            <a:chOff x="5695950" y="4565650"/>
            <a:chExt cx="3105149" cy="1377950"/>
          </a:xfrm>
        </p:grpSpPr>
        <p:grpSp>
          <p:nvGrpSpPr>
            <p:cNvPr id="105" name="Group 49"/>
            <p:cNvGrpSpPr>
              <a:grpSpLocks/>
            </p:cNvGrpSpPr>
            <p:nvPr/>
          </p:nvGrpSpPr>
          <p:grpSpPr bwMode="auto">
            <a:xfrm>
              <a:off x="5695950" y="4565650"/>
              <a:ext cx="3105149" cy="1377950"/>
              <a:chOff x="3784" y="2536"/>
              <a:chExt cx="1448" cy="728"/>
            </a:xfrm>
          </p:grpSpPr>
          <p:sp>
            <p:nvSpPr>
              <p:cNvPr id="110" name="Flowchart: Alternate Process 2083"/>
              <p:cNvSpPr>
                <a:spLocks noChangeArrowheads="1"/>
              </p:cNvSpPr>
              <p:nvPr/>
            </p:nvSpPr>
            <p:spPr bwMode="auto">
              <a:xfrm>
                <a:off x="3784" y="2536"/>
                <a:ext cx="1448" cy="728"/>
              </a:xfrm>
              <a:prstGeom prst="flowChartAlternateProcess">
                <a:avLst/>
              </a:prstGeom>
              <a:solidFill>
                <a:srgbClr val="00B050">
                  <a:alpha val="20000"/>
                </a:srgbClr>
              </a:solidFill>
              <a:ln w="38100" algn="ctr">
                <a:solidFill>
                  <a:srgbClr val="00B050"/>
                </a:solidFill>
                <a:miter lim="800000"/>
                <a:headEnd/>
                <a:tailEnd/>
              </a:ln>
              <a:effectLst>
                <a:outerShdw blurRad="50800" dist="38100" dir="2700000" algn="tl" rotWithShape="0">
                  <a:prstClr val="black">
                    <a:alpha val="40000"/>
                  </a:prstClr>
                </a:outerShdw>
              </a:effectLst>
              <a:scene3d>
                <a:camera prst="orthographicFront"/>
                <a:lightRig rig="threePt" dir="t"/>
              </a:scene3d>
              <a:sp3d>
                <a:bevelT prst="slope"/>
              </a:sp3d>
            </p:spPr>
            <p:txBody>
              <a:bodyPr wrap="none" anchor="ctr"/>
              <a:lstStyle/>
              <a:p>
                <a:pPr algn="ctr" defTabSz="912629">
                  <a:defRPr/>
                </a:pPr>
                <a:endParaRPr lang="en-US" kern="0">
                  <a:solidFill>
                    <a:prstClr val="white"/>
                  </a:solidFill>
                </a:endParaRPr>
              </a:p>
            </p:txBody>
          </p:sp>
          <p:sp>
            <p:nvSpPr>
              <p:cNvPr id="111" name="TextBox 923698"/>
              <p:cNvSpPr txBox="1">
                <a:spLocks noChangeArrowheads="1"/>
              </p:cNvSpPr>
              <p:nvPr/>
            </p:nvSpPr>
            <p:spPr bwMode="auto">
              <a:xfrm>
                <a:off x="3888" y="2544"/>
                <a:ext cx="1208" cy="179"/>
              </a:xfrm>
              <a:prstGeom prst="rect">
                <a:avLst/>
              </a:prstGeom>
              <a:noFill/>
              <a:ln w="9525" algn="ctr">
                <a:noFill/>
                <a:miter lim="800000"/>
                <a:headEnd/>
                <a:tailEnd/>
              </a:ln>
              <a:scene3d>
                <a:camera prst="orthographicFront"/>
                <a:lightRig rig="threePt" dir="t"/>
              </a:scene3d>
              <a:sp3d>
                <a:bevelT/>
              </a:sp3d>
            </p:spPr>
            <p:txBody>
              <a:bodyPr lIns="91430" tIns="45715" rIns="91430" bIns="45715">
                <a:spAutoFit/>
              </a:bodyPr>
              <a:lstStyle/>
              <a:p>
                <a:pPr algn="ctr" defTabSz="912629">
                  <a:defRPr/>
                </a:pPr>
                <a:r>
                  <a:rPr lang="en-US" sz="1600" b="1" kern="0" dirty="0">
                    <a:solidFill>
                      <a:prstClr val="white"/>
                    </a:solidFill>
                  </a:rPr>
                  <a:t>Corporate Network</a:t>
                </a:r>
                <a:endParaRPr lang="en-US" sz="1600" kern="0" dirty="0">
                  <a:solidFill>
                    <a:prstClr val="white"/>
                  </a:solidFill>
                </a:endParaRPr>
              </a:p>
            </p:txBody>
          </p:sp>
        </p:grpSp>
        <p:pic>
          <p:nvPicPr>
            <p:cNvPr id="106" name="Picture 1" descr="D:\Aeshen\TechNet 2006\12-December\Msft-longhorn-papers\TDM Deck\Windows Illustration Icons\Computer.png"/>
            <p:cNvPicPr>
              <a:picLocks noChangeAspect="1" noChangeArrowheads="1"/>
            </p:cNvPicPr>
            <p:nvPr/>
          </p:nvPicPr>
          <p:blipFill>
            <a:blip r:embed="rId6"/>
            <a:srcRect/>
            <a:stretch>
              <a:fillRect/>
            </a:stretch>
          </p:blipFill>
          <p:spPr bwMode="auto">
            <a:xfrm>
              <a:off x="6991350" y="4924425"/>
              <a:ext cx="876300" cy="876300"/>
            </a:xfrm>
            <a:prstGeom prst="rect">
              <a:avLst/>
            </a:prstGeom>
            <a:noFill/>
            <a:effectLst>
              <a:outerShdw blurRad="50800" dist="38100" dir="2700000" algn="tl" rotWithShape="0">
                <a:prstClr val="black">
                  <a:alpha val="40000"/>
                </a:prstClr>
              </a:outerShdw>
            </a:effectLst>
          </p:spPr>
        </p:pic>
        <p:pic>
          <p:nvPicPr>
            <p:cNvPr id="107" name="Picture 2" descr="D:\Aeshen\TechNet 2006\12-December\Msft-longhorn-papers\TDM Deck\Windows Illustration Icons\Server.png"/>
            <p:cNvPicPr>
              <a:picLocks noChangeAspect="1" noChangeArrowheads="1"/>
            </p:cNvPicPr>
            <p:nvPr/>
          </p:nvPicPr>
          <p:blipFill>
            <a:blip r:embed="rId3"/>
            <a:srcRect/>
            <a:stretch>
              <a:fillRect/>
            </a:stretch>
          </p:blipFill>
          <p:spPr bwMode="auto">
            <a:xfrm>
              <a:off x="5819775" y="5019675"/>
              <a:ext cx="628650" cy="860425"/>
            </a:xfrm>
            <a:prstGeom prst="rect">
              <a:avLst/>
            </a:prstGeom>
            <a:noFill/>
            <a:effectLst>
              <a:outerShdw blurRad="50800" dist="38100" dir="2700000" algn="tl" rotWithShape="0">
                <a:prstClr val="black">
                  <a:alpha val="40000"/>
                </a:prstClr>
              </a:outerShdw>
            </a:effectLst>
          </p:spPr>
        </p:pic>
        <p:pic>
          <p:nvPicPr>
            <p:cNvPr id="108" name="Picture 2" descr="D:\Aeshen\TechNet 2006\12-December\Msft-longhorn-papers\TDM Deck\Windows Illustration Icons\Server.png"/>
            <p:cNvPicPr>
              <a:picLocks noChangeAspect="1" noChangeArrowheads="1"/>
            </p:cNvPicPr>
            <p:nvPr/>
          </p:nvPicPr>
          <p:blipFill>
            <a:blip r:embed="rId3"/>
            <a:srcRect/>
            <a:stretch>
              <a:fillRect/>
            </a:stretch>
          </p:blipFill>
          <p:spPr bwMode="auto">
            <a:xfrm>
              <a:off x="6410325" y="5029200"/>
              <a:ext cx="628650" cy="860425"/>
            </a:xfrm>
            <a:prstGeom prst="rect">
              <a:avLst/>
            </a:prstGeom>
            <a:noFill/>
            <a:effectLst>
              <a:outerShdw blurRad="50800" dist="38100" dir="2700000" algn="tl" rotWithShape="0">
                <a:prstClr val="black">
                  <a:alpha val="40000"/>
                </a:prstClr>
              </a:outerShdw>
            </a:effectLst>
          </p:spPr>
        </p:pic>
        <p:pic>
          <p:nvPicPr>
            <p:cNvPr id="109" name="Picture 1" descr="D:\Aeshen\TechNet 2006\12-December\Msft-longhorn-papers\TDM Deck\Windows Illustration Icons\Laptop.png"/>
            <p:cNvPicPr>
              <a:picLocks noChangeAspect="1" noChangeArrowheads="1"/>
            </p:cNvPicPr>
            <p:nvPr/>
          </p:nvPicPr>
          <p:blipFill>
            <a:blip r:embed="rId4"/>
            <a:srcRect/>
            <a:stretch>
              <a:fillRect/>
            </a:stretch>
          </p:blipFill>
          <p:spPr bwMode="auto">
            <a:xfrm>
              <a:off x="7829549" y="4986337"/>
              <a:ext cx="833438" cy="833438"/>
            </a:xfrm>
            <a:prstGeom prst="rect">
              <a:avLst/>
            </a:prstGeom>
            <a:noFill/>
            <a:effectLst>
              <a:outerShdw blurRad="50800" dist="38100" dir="2700000" algn="tl" rotWithShape="0">
                <a:prstClr val="black">
                  <a:alpha val="40000"/>
                </a:prstClr>
              </a:outerShdw>
            </a:effectLst>
          </p:spPr>
        </p:pic>
      </p:grpSp>
      <p:pic>
        <p:nvPicPr>
          <p:cNvPr id="113" name="Picture 2" descr="D:\Aeshen\TechNet 2006\12-December\Msft-longhorn-papers\TDM Deck\Windows Illustration Icons\Server.png"/>
          <p:cNvPicPr>
            <a:picLocks noChangeAspect="1" noChangeArrowheads="1"/>
          </p:cNvPicPr>
          <p:nvPr/>
        </p:nvPicPr>
        <p:blipFill>
          <a:blip r:embed="rId3"/>
          <a:srcRect/>
          <a:stretch>
            <a:fillRect/>
          </a:stretch>
        </p:blipFill>
        <p:spPr bwMode="auto">
          <a:xfrm>
            <a:off x="6424520" y="3026458"/>
            <a:ext cx="627258" cy="860425"/>
          </a:xfrm>
          <a:prstGeom prst="rect">
            <a:avLst/>
          </a:prstGeom>
          <a:noFill/>
          <a:effectLst>
            <a:outerShdw blurRad="50800" dist="38100" dir="2700000" algn="tl" rotWithShape="0">
              <a:prstClr val="black">
                <a:alpha val="40000"/>
              </a:prstClr>
            </a:outerShdw>
          </a:effectLst>
        </p:spPr>
      </p:pic>
      <p:sp>
        <p:nvSpPr>
          <p:cNvPr id="114" name="Oval 113"/>
          <p:cNvSpPr>
            <a:spLocks noChangeArrowheads="1"/>
          </p:cNvSpPr>
          <p:nvPr/>
        </p:nvSpPr>
        <p:spPr bwMode="auto">
          <a:xfrm>
            <a:off x="8757740" y="4912861"/>
            <a:ext cx="355827" cy="356616"/>
          </a:xfrm>
          <a:prstGeom prst="ellipse">
            <a:avLst/>
          </a:prstGeom>
          <a:gradFill flip="none" rotWithShape="1">
            <a:gsLst>
              <a:gs pos="0">
                <a:srgbClr val="009E47">
                  <a:alpha val="90000"/>
                </a:srgbClr>
              </a:gs>
              <a:gs pos="100000">
                <a:srgbClr val="4BFF9C">
                  <a:alpha val="90000"/>
                </a:srgbClr>
              </a:gs>
            </a:gsLst>
            <a:lin ang="2700000" scaled="1"/>
            <a:tileRect/>
          </a:gradFill>
          <a:ln w="9525" algn="ctr">
            <a:solidFill>
              <a:srgbClr val="FFFFFF"/>
            </a:solidFill>
            <a:round/>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lIns="91259" tIns="45628" rIns="91259" bIns="45628" anchor="ctr"/>
          <a:lstStyle/>
          <a:p>
            <a:pPr algn="ctr" defTabSz="912629">
              <a:defRPr/>
            </a:pPr>
            <a:r>
              <a:rPr lang="en-US" sz="1200" kern="0" dirty="0">
                <a:solidFill>
                  <a:prstClr val="white"/>
                </a:solidFill>
                <a:effectLst>
                  <a:outerShdw blurRad="38100" dist="38100" dir="2700000" algn="tl">
                    <a:srgbClr val="000000"/>
                  </a:outerShdw>
                </a:effectLst>
              </a:rPr>
              <a:t>5</a:t>
            </a:r>
            <a:endParaRPr lang="en-US" kern="0" dirty="0">
              <a:solidFill>
                <a:prstClr val="white"/>
              </a:solidFill>
            </a:endParaRPr>
          </a:p>
        </p:txBody>
      </p:sp>
      <p:sp>
        <p:nvSpPr>
          <p:cNvPr id="115" name="TextBox 923665"/>
          <p:cNvSpPr txBox="1">
            <a:spLocks noChangeArrowheads="1"/>
          </p:cNvSpPr>
          <p:nvPr/>
        </p:nvSpPr>
        <p:spPr bwMode="auto">
          <a:xfrm>
            <a:off x="10029" y="60624"/>
            <a:ext cx="2832587" cy="830987"/>
          </a:xfrm>
          <a:prstGeom prst="rect">
            <a:avLst/>
          </a:prstGeom>
          <a:noFill/>
          <a:ln w="9525" algn="ctr">
            <a:noFill/>
            <a:miter lim="800000"/>
            <a:headEnd/>
            <a:tailEnd/>
          </a:ln>
        </p:spPr>
        <p:txBody>
          <a:bodyPr wrap="square" lIns="91259" tIns="45628" rIns="91259" bIns="45628">
            <a:spAutoFit/>
          </a:bodyPr>
          <a:lstStyle/>
          <a:p>
            <a:pPr defTabSz="912629">
              <a:defRPr/>
            </a:pPr>
            <a:r>
              <a:rPr lang="en-US" sz="1600" kern="0" dirty="0">
                <a:solidFill>
                  <a:prstClr val="white"/>
                </a:solidFill>
              </a:rPr>
              <a:t>1. Client requests access to network and presents current health state</a:t>
            </a:r>
          </a:p>
        </p:txBody>
      </p:sp>
    </p:spTree>
    <p:extLst>
      <p:ext uri="{BB962C8B-B14F-4D97-AF65-F5344CB8AC3E}">
        <p14:creationId xmlns:p14="http://schemas.microsoft.com/office/powerpoint/2010/main" val="2404469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1000"/>
                                        <p:tgtEl>
                                          <p:spTgt spid="75"/>
                                        </p:tgtEl>
                                      </p:cBhvr>
                                    </p:animEffect>
                                  </p:childTnLst>
                                </p:cTn>
                              </p:par>
                              <p:par>
                                <p:cTn id="8" presetID="22" presetClass="entr" presetSubtype="8" fill="hold" nodeType="withEffect">
                                  <p:stCondLst>
                                    <p:cond delay="0"/>
                                  </p:stCondLst>
                                  <p:childTnLst>
                                    <p:set>
                                      <p:cBhvr>
                                        <p:cTn id="9" dur="1" fill="hold">
                                          <p:stCondLst>
                                            <p:cond delay="0"/>
                                          </p:stCondLst>
                                        </p:cTn>
                                        <p:tgtEl>
                                          <p:spTgt spid="76"/>
                                        </p:tgtEl>
                                        <p:attrNameLst>
                                          <p:attrName>style.visibility</p:attrName>
                                        </p:attrNameLst>
                                      </p:cBhvr>
                                      <p:to>
                                        <p:strVal val="visible"/>
                                      </p:to>
                                    </p:set>
                                    <p:animEffect transition="in" filter="wipe(left)">
                                      <p:cBhvr>
                                        <p:cTn id="10" dur="1000"/>
                                        <p:tgtEl>
                                          <p:spTgt spid="7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5"/>
                                        </p:tgtEl>
                                        <p:attrNameLst>
                                          <p:attrName>style.visibility</p:attrName>
                                        </p:attrNameLst>
                                      </p:cBhvr>
                                      <p:to>
                                        <p:strVal val="visible"/>
                                      </p:to>
                                    </p:set>
                                    <p:animEffect transition="in" filter="wipe(left)">
                                      <p:cBhvr>
                                        <p:cTn id="13" dur="1000"/>
                                        <p:tgtEl>
                                          <p:spTgt spid="11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8"/>
                                        </p:tgtEl>
                                        <p:attrNameLst>
                                          <p:attrName>style.visibility</p:attrName>
                                        </p:attrNameLst>
                                      </p:cBhvr>
                                      <p:to>
                                        <p:strVal val="visible"/>
                                      </p:to>
                                    </p:set>
                                    <p:animEffect transition="in" filter="fade">
                                      <p:cBhvr>
                                        <p:cTn id="18" dur="1000"/>
                                        <p:tgtEl>
                                          <p:spTgt spid="78"/>
                                        </p:tgtEl>
                                      </p:cBhvr>
                                    </p:animEffect>
                                  </p:childTnLst>
                                </p:cTn>
                              </p:par>
                              <p:par>
                                <p:cTn id="19" presetID="22" presetClass="entr" presetSubtype="8" fill="hold" nodeType="withEffect">
                                  <p:stCondLst>
                                    <p:cond delay="0"/>
                                  </p:stCondLst>
                                  <p:childTnLst>
                                    <p:set>
                                      <p:cBhvr>
                                        <p:cTn id="20" dur="1" fill="hold">
                                          <p:stCondLst>
                                            <p:cond delay="0"/>
                                          </p:stCondLst>
                                        </p:cTn>
                                        <p:tgtEl>
                                          <p:spTgt spid="79"/>
                                        </p:tgtEl>
                                        <p:attrNameLst>
                                          <p:attrName>style.visibility</p:attrName>
                                        </p:attrNameLst>
                                      </p:cBhvr>
                                      <p:to>
                                        <p:strVal val="visible"/>
                                      </p:to>
                                    </p:set>
                                    <p:animEffect transition="in" filter="wipe(left)">
                                      <p:cBhvr>
                                        <p:cTn id="21" dur="1000"/>
                                        <p:tgtEl>
                                          <p:spTgt spid="7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81"/>
                                        </p:tgtEl>
                                        <p:attrNameLst>
                                          <p:attrName>style.visibility</p:attrName>
                                        </p:attrNameLst>
                                      </p:cBhvr>
                                      <p:to>
                                        <p:strVal val="visible"/>
                                      </p:to>
                                    </p:set>
                                    <p:animEffect transition="in" filter="wipe(left)">
                                      <p:cBhvr>
                                        <p:cTn id="24" dur="1000"/>
                                        <p:tgtEl>
                                          <p:spTgt spid="8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2"/>
                                        </p:tgtEl>
                                        <p:attrNameLst>
                                          <p:attrName>style.visibility</p:attrName>
                                        </p:attrNameLst>
                                      </p:cBhvr>
                                      <p:to>
                                        <p:strVal val="visible"/>
                                      </p:to>
                                    </p:set>
                                    <p:animEffect transition="in" filter="fade">
                                      <p:cBhvr>
                                        <p:cTn id="29" dur="1000"/>
                                        <p:tgtEl>
                                          <p:spTgt spid="82"/>
                                        </p:tgtEl>
                                      </p:cBhvr>
                                    </p:animEffect>
                                  </p:childTnLst>
                                </p:cTn>
                              </p:par>
                              <p:par>
                                <p:cTn id="30" presetID="16" presetClass="entr" presetSubtype="42" fill="hold"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barn(outHorizontal)">
                                      <p:cBhvr>
                                        <p:cTn id="32" dur="1000"/>
                                        <p:tgtEl>
                                          <p:spTgt spid="7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wipe(left)">
                                      <p:cBhvr>
                                        <p:cTn id="35" dur="1000"/>
                                        <p:tgtEl>
                                          <p:spTgt spid="8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87"/>
                                        </p:tgtEl>
                                        <p:attrNameLst>
                                          <p:attrName>style.visibility</p:attrName>
                                        </p:attrNameLst>
                                      </p:cBhvr>
                                      <p:to>
                                        <p:strVal val="visible"/>
                                      </p:to>
                                    </p:set>
                                    <p:animEffect transition="in" filter="wipe(left)">
                                      <p:cBhvr>
                                        <p:cTn id="40" dur="1000"/>
                                        <p:tgtEl>
                                          <p:spTgt spid="87"/>
                                        </p:tgtEl>
                                      </p:cBhvr>
                                    </p:animEffect>
                                  </p:childTnLst>
                                </p:cTn>
                              </p:par>
                              <p:par>
                                <p:cTn id="41" presetID="10" presetClass="entr" presetSubtype="0" fill="hold" nodeType="with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fade">
                                      <p:cBhvr>
                                        <p:cTn id="43" dur="1000"/>
                                        <p:tgtEl>
                                          <p:spTgt spid="88"/>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96"/>
                                        </p:tgtEl>
                                        <p:attrNameLst>
                                          <p:attrName>style.visibility</p:attrName>
                                        </p:attrNameLst>
                                      </p:cBhvr>
                                      <p:to>
                                        <p:strVal val="visible"/>
                                      </p:to>
                                    </p:set>
                                    <p:animEffect transition="in" filter="fade">
                                      <p:cBhvr>
                                        <p:cTn id="47" dur="1000"/>
                                        <p:tgtEl>
                                          <p:spTgt spid="96"/>
                                        </p:tgtEl>
                                      </p:cBhvr>
                                    </p:animEffect>
                                  </p:childTnLst>
                                </p:cTn>
                              </p:par>
                              <p:par>
                                <p:cTn id="48" presetID="10" presetClass="entr" presetSubtype="0" fill="hold" nodeType="with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fade">
                                      <p:cBhvr>
                                        <p:cTn id="50" dur="1000"/>
                                        <p:tgtEl>
                                          <p:spTgt spid="7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86"/>
                                        </p:tgtEl>
                                        <p:attrNameLst>
                                          <p:attrName>style.visibility</p:attrName>
                                        </p:attrNameLst>
                                      </p:cBhvr>
                                      <p:to>
                                        <p:strVal val="visible"/>
                                      </p:to>
                                    </p:set>
                                    <p:animEffect transition="in" filter="wipe(left)">
                                      <p:cBhvr>
                                        <p:cTn id="53" dur="1000"/>
                                        <p:tgtEl>
                                          <p:spTgt spid="86"/>
                                        </p:tgtEl>
                                      </p:cBhvr>
                                    </p:animEffect>
                                  </p:childTnLst>
                                </p:cTn>
                              </p:par>
                              <p:par>
                                <p:cTn id="54" presetID="22" presetClass="entr" presetSubtype="8" fill="hold" nodeType="withEffect">
                                  <p:stCondLst>
                                    <p:cond delay="0"/>
                                  </p:stCondLst>
                                  <p:childTnLst>
                                    <p:set>
                                      <p:cBhvr>
                                        <p:cTn id="55" dur="1" fill="hold">
                                          <p:stCondLst>
                                            <p:cond delay="0"/>
                                          </p:stCondLst>
                                        </p:cTn>
                                        <p:tgtEl>
                                          <p:spTgt spid="95"/>
                                        </p:tgtEl>
                                        <p:attrNameLst>
                                          <p:attrName>style.visibility</p:attrName>
                                        </p:attrNameLst>
                                      </p:cBhvr>
                                      <p:to>
                                        <p:strVal val="visible"/>
                                      </p:to>
                                    </p:set>
                                    <p:animEffect transition="in" filter="wipe(left)">
                                      <p:cBhvr>
                                        <p:cTn id="56" dur="1000"/>
                                        <p:tgtEl>
                                          <p:spTgt spid="95"/>
                                        </p:tgtEl>
                                      </p:cBhvr>
                                    </p:animEffect>
                                  </p:childTnLst>
                                </p:cTn>
                              </p:par>
                            </p:childTnLst>
                          </p:cTn>
                        </p:par>
                        <p:par>
                          <p:cTn id="57" fill="hold">
                            <p:stCondLst>
                              <p:cond delay="2000"/>
                            </p:stCondLst>
                            <p:childTnLst>
                              <p:par>
                                <p:cTn id="58" presetID="10" presetClass="entr" presetSubtype="0" fill="hold" nodeType="after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fade">
                                      <p:cBhvr>
                                        <p:cTn id="60" dur="1000"/>
                                        <p:tgtEl>
                                          <p:spTgt spid="6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91"/>
                                        </p:tgtEl>
                                        <p:attrNameLst>
                                          <p:attrName>style.visibility</p:attrName>
                                        </p:attrNameLst>
                                      </p:cBhvr>
                                      <p:to>
                                        <p:strVal val="visible"/>
                                      </p:to>
                                    </p:set>
                                    <p:animEffect transition="in" filter="wipe(up)">
                                      <p:cBhvr>
                                        <p:cTn id="65" dur="1000"/>
                                        <p:tgtEl>
                                          <p:spTgt spid="91"/>
                                        </p:tgtEl>
                                      </p:cBhvr>
                                    </p:animEffect>
                                  </p:childTnLst>
                                </p:cTn>
                              </p:par>
                              <p:par>
                                <p:cTn id="66" presetID="10" presetClass="entr" presetSubtype="0" fill="hold" nodeType="withEffect">
                                  <p:stCondLst>
                                    <p:cond delay="0"/>
                                  </p:stCondLst>
                                  <p:childTnLst>
                                    <p:set>
                                      <p:cBhvr>
                                        <p:cTn id="67" dur="1" fill="hold">
                                          <p:stCondLst>
                                            <p:cond delay="0"/>
                                          </p:stCondLst>
                                        </p:cTn>
                                        <p:tgtEl>
                                          <p:spTgt spid="92"/>
                                        </p:tgtEl>
                                        <p:attrNameLst>
                                          <p:attrName>style.visibility</p:attrName>
                                        </p:attrNameLst>
                                      </p:cBhvr>
                                      <p:to>
                                        <p:strVal val="visible"/>
                                      </p:to>
                                    </p:set>
                                    <p:animEffect transition="in" filter="fade">
                                      <p:cBhvr>
                                        <p:cTn id="68" dur="1000"/>
                                        <p:tgtEl>
                                          <p:spTgt spid="92"/>
                                        </p:tgtEl>
                                      </p:cBhvr>
                                    </p:animEffect>
                                  </p:childTnLst>
                                </p:cTn>
                              </p:par>
                            </p:childTnLst>
                          </p:cTn>
                        </p:par>
                        <p:par>
                          <p:cTn id="69" fill="hold">
                            <p:stCondLst>
                              <p:cond delay="1000"/>
                            </p:stCondLst>
                            <p:childTnLst>
                              <p:par>
                                <p:cTn id="70" presetID="10" presetClass="entr" presetSubtype="0" fill="hold" nodeType="afterEffect">
                                  <p:stCondLst>
                                    <p:cond delay="0"/>
                                  </p:stCondLst>
                                  <p:childTnLst>
                                    <p:set>
                                      <p:cBhvr>
                                        <p:cTn id="71" dur="1" fill="hold">
                                          <p:stCondLst>
                                            <p:cond delay="0"/>
                                          </p:stCondLst>
                                        </p:cTn>
                                        <p:tgtEl>
                                          <p:spTgt spid="114"/>
                                        </p:tgtEl>
                                        <p:attrNameLst>
                                          <p:attrName>style.visibility</p:attrName>
                                        </p:attrNameLst>
                                      </p:cBhvr>
                                      <p:to>
                                        <p:strVal val="visible"/>
                                      </p:to>
                                    </p:set>
                                    <p:animEffect transition="in" filter="fade">
                                      <p:cBhvr>
                                        <p:cTn id="72" dur="1000"/>
                                        <p:tgtEl>
                                          <p:spTgt spid="11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0"/>
                                        </p:tgtEl>
                                        <p:attrNameLst>
                                          <p:attrName>style.visibility</p:attrName>
                                        </p:attrNameLst>
                                      </p:cBhvr>
                                      <p:to>
                                        <p:strVal val="visible"/>
                                      </p:to>
                                    </p:set>
                                    <p:animEffect transition="in" filter="wipe(left)">
                                      <p:cBhvr>
                                        <p:cTn id="75" dur="1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4" grpId="0"/>
      <p:bldP spid="86" grpId="0"/>
      <p:bldP spid="87" grpId="0" animBg="1"/>
      <p:bldP spid="90" grpId="0"/>
      <p:bldP spid="91" grpId="0" animBg="1"/>
      <p:bldP spid="1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Cloud Callout 482305"/>
          <p:cNvSpPr>
            <a:spLocks noChangeArrowheads="1"/>
          </p:cNvSpPr>
          <p:nvPr/>
        </p:nvSpPr>
        <p:spPr bwMode="auto">
          <a:xfrm>
            <a:off x="2487988" y="1066800"/>
            <a:ext cx="11040643" cy="5715000"/>
          </a:xfrm>
          <a:prstGeom prst="cloudCallout">
            <a:avLst>
              <a:gd name="adj1" fmla="val 10569"/>
              <a:gd name="adj2" fmla="val -10245"/>
            </a:avLst>
          </a:prstGeom>
          <a:gradFill rotWithShape="1">
            <a:gsLst>
              <a:gs pos="0">
                <a:srgbClr val="4B65A5">
                  <a:alpha val="82000"/>
                </a:srgbClr>
              </a:gs>
              <a:gs pos="100000">
                <a:srgbClr val="566FAB">
                  <a:alpha val="71000"/>
                </a:srgbClr>
              </a:gs>
            </a:gsLst>
            <a:lin ang="5400000" scaled="1"/>
          </a:gradFill>
          <a:ln>
            <a:noFill/>
          </a:ln>
          <a:extLst/>
        </p:spPr>
        <p:txBody>
          <a:bodyPr lIns="91259" tIns="45628" rIns="91259" bIns="45628"/>
          <a:lstStyle/>
          <a:p>
            <a:pPr algn="ctr" eaLnBrk="0" hangingPunct="0"/>
            <a:endParaRPr lang="en-US">
              <a:solidFill>
                <a:prstClr val="black"/>
              </a:solidFill>
            </a:endParaRPr>
          </a:p>
        </p:txBody>
      </p:sp>
      <p:sp>
        <p:nvSpPr>
          <p:cNvPr id="2" name="Rectangle 1"/>
          <p:cNvSpPr/>
          <p:nvPr/>
        </p:nvSpPr>
        <p:spPr>
          <a:xfrm>
            <a:off x="-9531" y="29777"/>
            <a:ext cx="2862115" cy="6860853"/>
          </a:xfrm>
          <a:prstGeom prst="rect">
            <a:avLst/>
          </a:prstGeom>
          <a:gradFill>
            <a:gsLst>
              <a:gs pos="0">
                <a:schemeClr val="tx1">
                  <a:alpha val="0"/>
                </a:schemeClr>
              </a:gs>
              <a:gs pos="63000">
                <a:schemeClr val="tx1"/>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defTabSz="912552"/>
            <a:endParaRPr lang="en-US">
              <a:solidFill>
                <a:prstClr val="white"/>
              </a:solidFill>
            </a:endParaRPr>
          </a:p>
        </p:txBody>
      </p:sp>
      <p:sp>
        <p:nvSpPr>
          <p:cNvPr id="15" name="Title 4"/>
          <p:cNvSpPr>
            <a:spLocks noGrp="1"/>
          </p:cNvSpPr>
          <p:nvPr>
            <p:ph type="title"/>
          </p:nvPr>
        </p:nvSpPr>
        <p:spPr>
          <a:xfrm>
            <a:off x="3051166" y="44624"/>
            <a:ext cx="8502579" cy="1143000"/>
          </a:xfrm>
        </p:spPr>
        <p:txBody>
          <a:bodyPr>
            <a:noAutofit/>
          </a:bodyPr>
          <a:lstStyle/>
          <a:p>
            <a:pPr lvl="0"/>
            <a:r>
              <a:rPr lang="en-US" sz="4000" dirty="0" err="1"/>
              <a:t>IPSec</a:t>
            </a:r>
            <a:r>
              <a:rPr lang="en-US" sz="4000" dirty="0"/>
              <a:t> Server and Domain Isolation</a:t>
            </a:r>
            <a:endParaRPr lang="en-US" sz="4000" dirty="0">
              <a:latin typeface="Segoe UI Light" pitchFamily="34" charset="0"/>
            </a:endParaRPr>
          </a:p>
        </p:txBody>
      </p:sp>
      <p:sp>
        <p:nvSpPr>
          <p:cNvPr id="110" name="TextBox 109"/>
          <p:cNvSpPr txBox="1">
            <a:spLocks noChangeArrowheads="1"/>
          </p:cNvSpPr>
          <p:nvPr/>
        </p:nvSpPr>
        <p:spPr bwMode="auto">
          <a:xfrm>
            <a:off x="2821541" y="4768851"/>
            <a:ext cx="1602575" cy="264117"/>
          </a:xfrm>
          <a:prstGeom prst="rect">
            <a:avLst/>
          </a:prstGeom>
          <a:noFill/>
          <a:ln w="9525" cap="flat" cmpd="sng" algn="ctr">
            <a:noFill/>
            <a:prstDash val="solid"/>
            <a:miter lim="800000"/>
            <a:headEnd type="none" w="med" len="med"/>
            <a:tailEnd type="none" w="med" len="med"/>
          </a:ln>
          <a:effectLst/>
        </p:spPr>
        <p:txBody>
          <a:bodyPr lIns="91259" tIns="45628" rIns="91259" bIns="45628">
            <a:spAutoFit/>
          </a:bodyPr>
          <a:lstStyle/>
          <a:p>
            <a:pPr algn="ctr" defTabSz="912629" eaLnBrk="0" hangingPunct="0">
              <a:lnSpc>
                <a:spcPct val="70000"/>
              </a:lnSpc>
              <a:spcBef>
                <a:spcPct val="50000"/>
              </a:spcBef>
              <a:defRPr/>
            </a:pPr>
            <a:r>
              <a:rPr lang="en-US" sz="1500" b="1" dirty="0">
                <a:solidFill>
                  <a:schemeClr val="bg1"/>
                </a:solidFill>
                <a:effectLst>
                  <a:outerShdw blurRad="38100" dist="38100" dir="2700000" algn="tl">
                    <a:srgbClr val="C0C0C0"/>
                  </a:outerShdw>
                </a:effectLst>
              </a:rPr>
              <a:t>Untrusted</a:t>
            </a:r>
          </a:p>
        </p:txBody>
      </p:sp>
      <p:sp>
        <p:nvSpPr>
          <p:cNvPr id="111" name="TextBox 482308"/>
          <p:cNvSpPr txBox="1">
            <a:spLocks noChangeArrowheads="1"/>
          </p:cNvSpPr>
          <p:nvPr/>
        </p:nvSpPr>
        <p:spPr bwMode="auto">
          <a:xfrm>
            <a:off x="2523307" y="3557591"/>
            <a:ext cx="2181108" cy="5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59" tIns="45628" rIns="91259" bIns="4562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50000"/>
              </a:spcBef>
            </a:pPr>
            <a:r>
              <a:rPr lang="en-US" sz="1200" dirty="0">
                <a:solidFill>
                  <a:schemeClr val="bg1"/>
                </a:solidFill>
                <a:latin typeface="Segoe" pitchFamily="34" charset="0"/>
              </a:rPr>
              <a:t>Unmanaged/Rogue </a:t>
            </a:r>
          </a:p>
          <a:p>
            <a:pPr algn="ctr">
              <a:spcBef>
                <a:spcPct val="50000"/>
              </a:spcBef>
            </a:pPr>
            <a:r>
              <a:rPr lang="en-US" sz="1200" dirty="0">
                <a:solidFill>
                  <a:schemeClr val="bg1"/>
                </a:solidFill>
                <a:latin typeface="Segoe" pitchFamily="34" charset="0"/>
              </a:rPr>
              <a:t>Device</a:t>
            </a:r>
          </a:p>
        </p:txBody>
      </p:sp>
      <p:grpSp>
        <p:nvGrpSpPr>
          <p:cNvPr id="113" name="Group 6"/>
          <p:cNvGrpSpPr>
            <a:grpSpLocks/>
          </p:cNvGrpSpPr>
          <p:nvPr/>
        </p:nvGrpSpPr>
        <p:grpSpPr bwMode="auto">
          <a:xfrm>
            <a:off x="4517038" y="1504960"/>
            <a:ext cx="7985429" cy="4448175"/>
            <a:chOff x="1556" y="695"/>
            <a:chExt cx="3735" cy="2778"/>
          </a:xfrm>
          <a:solidFill>
            <a:schemeClr val="accent1">
              <a:lumMod val="40000"/>
              <a:lumOff val="60000"/>
              <a:alpha val="50000"/>
            </a:schemeClr>
          </a:solidFill>
        </p:grpSpPr>
        <p:sp>
          <p:nvSpPr>
            <p:cNvPr id="114" name="Oval 482310"/>
            <p:cNvSpPr>
              <a:spLocks noChangeArrowheads="1"/>
            </p:cNvSpPr>
            <p:nvPr/>
          </p:nvSpPr>
          <p:spPr bwMode="auto">
            <a:xfrm>
              <a:off x="1556" y="695"/>
              <a:ext cx="3735" cy="2778"/>
            </a:xfrm>
            <a:prstGeom prst="ellipse">
              <a:avLst/>
            </a:prstGeom>
            <a:solidFill>
              <a:srgbClr val="03C2F1">
                <a:alpha val="52941"/>
              </a:srgbClr>
            </a:solidFill>
            <a:ln w="28575" algn="ctr">
              <a:solidFill>
                <a:srgbClr val="89C986"/>
              </a:solidFill>
              <a:prstDash val="dash"/>
              <a:round/>
              <a:headEnd/>
              <a:tailEnd/>
            </a:ln>
          </p:spPr>
          <p:txBody>
            <a:bodyPr wrap="none" anchor="ctr"/>
            <a:lstStyle/>
            <a:p>
              <a:endParaRPr lang="en-US">
                <a:solidFill>
                  <a:prstClr val="black"/>
                </a:solidFill>
              </a:endParaRPr>
            </a:p>
          </p:txBody>
        </p:sp>
        <p:sp>
          <p:nvSpPr>
            <p:cNvPr id="115" name="TextBox 114"/>
            <p:cNvSpPr txBox="1">
              <a:spLocks noChangeArrowheads="1"/>
            </p:cNvSpPr>
            <p:nvPr/>
          </p:nvSpPr>
          <p:spPr bwMode="auto">
            <a:xfrm>
              <a:off x="2348" y="2924"/>
              <a:ext cx="811" cy="202"/>
            </a:xfrm>
            <a:prstGeom prst="rect">
              <a:avLst/>
            </a:prstGeom>
            <a:noFill/>
            <a:ln w="9525" cap="flat" cmpd="sng" algn="ctr">
              <a:noFill/>
              <a:prstDash val="solid"/>
              <a:miter lim="800000"/>
              <a:headEnd type="none" w="med" len="med"/>
              <a:tailEnd type="none" w="med" len="med"/>
            </a:ln>
            <a:effectLst/>
          </p:spPr>
          <p:txBody>
            <a:bodyPr>
              <a:spAutoFit/>
            </a:bodyPr>
            <a:lstStyle/>
            <a:p>
              <a:pPr algn="ctr" defTabSz="912629" eaLnBrk="0" hangingPunct="0">
                <a:spcBef>
                  <a:spcPct val="50000"/>
                </a:spcBef>
                <a:defRPr/>
              </a:pPr>
              <a:r>
                <a:rPr lang="en-US" sz="1500" b="1" dirty="0">
                  <a:solidFill>
                    <a:schemeClr val="bg1"/>
                  </a:solidFill>
                </a:rPr>
                <a:t>Domain Isolation</a:t>
              </a:r>
            </a:p>
          </p:txBody>
        </p:sp>
      </p:grpSp>
      <p:sp>
        <p:nvSpPr>
          <p:cNvPr id="116" name="TextBox 482312"/>
          <p:cNvSpPr txBox="1">
            <a:spLocks noChangeArrowheads="1"/>
          </p:cNvSpPr>
          <p:nvPr/>
        </p:nvSpPr>
        <p:spPr bwMode="auto">
          <a:xfrm>
            <a:off x="7242872" y="1557339"/>
            <a:ext cx="2212779" cy="461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59" tIns="45628" rIns="91259" bIns="4562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50000"/>
              </a:spcBef>
            </a:pPr>
            <a:r>
              <a:rPr lang="en-US" sz="1200">
                <a:solidFill>
                  <a:schemeClr val="bg1"/>
                </a:solidFill>
                <a:latin typeface="Segoe" pitchFamily="34" charset="0"/>
              </a:rPr>
              <a:t>Active Directory Domain Controller</a:t>
            </a:r>
          </a:p>
        </p:txBody>
      </p:sp>
      <p:sp>
        <p:nvSpPr>
          <p:cNvPr id="117" name="Straight Connector 116"/>
          <p:cNvSpPr>
            <a:spLocks noChangeShapeType="1"/>
          </p:cNvSpPr>
          <p:nvPr/>
        </p:nvSpPr>
        <p:spPr bwMode="auto">
          <a:xfrm flipV="1">
            <a:off x="4033490" y="3384551"/>
            <a:ext cx="2210667" cy="0"/>
          </a:xfrm>
          <a:prstGeom prst="line">
            <a:avLst/>
          </a:prstGeom>
          <a:noFill/>
          <a:ln w="57150" algn="ctr">
            <a:solidFill>
              <a:srgbClr val="89C986"/>
            </a:solidFill>
            <a:round/>
            <a:headEnd type="triangle" w="med" len="med"/>
            <a:tailEnd/>
          </a:ln>
          <a:extLst>
            <a:ext uri="{909E8E84-426E-40DD-AFC4-6F175D3DCCD1}">
              <a14:hiddenFill xmlns:a14="http://schemas.microsoft.com/office/drawing/2010/main">
                <a:noFill/>
              </a14:hiddenFill>
            </a:ext>
          </a:extLst>
        </p:spPr>
        <p:txBody>
          <a:bodyPr lIns="91259" tIns="45628" rIns="91259" bIns="45628"/>
          <a:lstStyle/>
          <a:p>
            <a:endParaRPr lang="en-US">
              <a:solidFill>
                <a:prstClr val="black"/>
              </a:solidFill>
            </a:endParaRPr>
          </a:p>
        </p:txBody>
      </p:sp>
      <p:sp>
        <p:nvSpPr>
          <p:cNvPr id="118" name="Straight Connector 117"/>
          <p:cNvSpPr>
            <a:spLocks noChangeShapeType="1"/>
          </p:cNvSpPr>
          <p:nvPr/>
        </p:nvSpPr>
        <p:spPr bwMode="auto">
          <a:xfrm>
            <a:off x="4075715" y="3157539"/>
            <a:ext cx="2176884" cy="0"/>
          </a:xfrm>
          <a:prstGeom prst="line">
            <a:avLst/>
          </a:prstGeom>
          <a:noFill/>
          <a:ln w="57150" algn="ctr">
            <a:solidFill>
              <a:srgbClr val="E35C2F"/>
            </a:solidFill>
            <a:prstDash val="sysDot"/>
            <a:round/>
            <a:headEnd/>
            <a:tailEnd type="triangle" w="med" len="med"/>
          </a:ln>
          <a:extLst>
            <a:ext uri="{909E8E84-426E-40DD-AFC4-6F175D3DCCD1}">
              <a14:hiddenFill xmlns:a14="http://schemas.microsoft.com/office/drawing/2010/main">
                <a:noFill/>
              </a14:hiddenFill>
            </a:ext>
          </a:extLst>
        </p:spPr>
        <p:txBody>
          <a:bodyPr lIns="91259" tIns="45628" rIns="91259" bIns="45628"/>
          <a:lstStyle/>
          <a:p>
            <a:endParaRPr lang="en-US">
              <a:solidFill>
                <a:prstClr val="black"/>
              </a:solidFill>
            </a:endParaRPr>
          </a:p>
        </p:txBody>
      </p:sp>
      <p:sp>
        <p:nvSpPr>
          <p:cNvPr id="119" name="TextBox 118"/>
          <p:cNvSpPr txBox="1">
            <a:spLocks noChangeArrowheads="1"/>
          </p:cNvSpPr>
          <p:nvPr/>
        </p:nvSpPr>
        <p:spPr bwMode="auto">
          <a:xfrm>
            <a:off x="4409334" y="2922638"/>
            <a:ext cx="386391"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59" tIns="45628" rIns="91259" bIns="4562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sz="2400" b="1">
                <a:solidFill>
                  <a:prstClr val="black"/>
                </a:solidFill>
                <a:latin typeface="Segoe" pitchFamily="34" charset="0"/>
              </a:rPr>
              <a:t>X</a:t>
            </a:r>
          </a:p>
        </p:txBody>
      </p:sp>
      <p:pic>
        <p:nvPicPr>
          <p:cNvPr id="120" name="Rectangle 48231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994695" y="2940081"/>
            <a:ext cx="1093721"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 name="Rectangle 482317"/>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741159" y="1973281"/>
            <a:ext cx="1021932" cy="113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 name="Group 15"/>
          <p:cNvGrpSpPr>
            <a:grpSpLocks/>
          </p:cNvGrpSpPr>
          <p:nvPr/>
        </p:nvGrpSpPr>
        <p:grpSpPr bwMode="auto">
          <a:xfrm>
            <a:off x="8843337" y="2154246"/>
            <a:ext cx="3469079" cy="2581275"/>
            <a:chOff x="3528" y="1125"/>
            <a:chExt cx="1643" cy="1626"/>
          </a:xfrm>
        </p:grpSpPr>
        <p:sp>
          <p:nvSpPr>
            <p:cNvPr id="123" name="Oval 482319"/>
            <p:cNvSpPr>
              <a:spLocks noChangeArrowheads="1"/>
            </p:cNvSpPr>
            <p:nvPr/>
          </p:nvSpPr>
          <p:spPr bwMode="auto">
            <a:xfrm>
              <a:off x="3528" y="1125"/>
              <a:ext cx="1643" cy="1626"/>
            </a:xfrm>
            <a:prstGeom prst="ellipse">
              <a:avLst/>
            </a:prstGeom>
            <a:solidFill>
              <a:schemeClr val="bg1"/>
            </a:solidFill>
            <a:ln w="28575" algn="ctr">
              <a:solidFill>
                <a:schemeClr val="accent2"/>
              </a:solidFill>
              <a:prstDash val="sysDot"/>
              <a:round/>
              <a:headEnd/>
              <a:tailEnd/>
            </a:ln>
          </p:spPr>
          <p:txBody>
            <a:bodyPr wrap="none" anchor="ctr"/>
            <a:lstStyle/>
            <a:p>
              <a:endParaRPr lang="en-US">
                <a:solidFill>
                  <a:prstClr val="black"/>
                </a:solidFill>
              </a:endParaRPr>
            </a:p>
          </p:txBody>
        </p:sp>
        <p:sp>
          <p:nvSpPr>
            <p:cNvPr id="124" name="TextBox 123"/>
            <p:cNvSpPr txBox="1">
              <a:spLocks noChangeArrowheads="1"/>
            </p:cNvSpPr>
            <p:nvPr/>
          </p:nvSpPr>
          <p:spPr bwMode="auto">
            <a:xfrm>
              <a:off x="3946" y="2348"/>
              <a:ext cx="795" cy="204"/>
            </a:xfrm>
            <a:prstGeom prst="rect">
              <a:avLst/>
            </a:prstGeom>
            <a:noFill/>
            <a:ln w="9525" cap="flat" cmpd="sng" algn="ctr">
              <a:noFill/>
              <a:prstDash val="solid"/>
              <a:miter lim="800000"/>
              <a:headEnd type="none" w="med" len="med"/>
              <a:tailEnd type="none" w="med" len="med"/>
            </a:ln>
            <a:effectLst/>
          </p:spPr>
          <p:txBody>
            <a:bodyPr>
              <a:spAutoFit/>
            </a:bodyPr>
            <a:lstStyle/>
            <a:p>
              <a:pPr algn="ctr" defTabSz="912629" eaLnBrk="0" hangingPunct="0">
                <a:spcBef>
                  <a:spcPct val="50000"/>
                </a:spcBef>
                <a:defRPr/>
              </a:pPr>
              <a:r>
                <a:rPr lang="en-US" sz="1500" b="1" dirty="0">
                  <a:solidFill>
                    <a:prstClr val="black"/>
                  </a:solidFill>
                  <a:effectLst>
                    <a:outerShdw blurRad="38100" dist="38100" dir="2700000" algn="tl">
                      <a:srgbClr val="C0C0C0"/>
                    </a:outerShdw>
                  </a:effectLst>
                </a:rPr>
                <a:t>Server Isolation</a:t>
              </a:r>
            </a:p>
          </p:txBody>
        </p:sp>
      </p:grpSp>
      <p:grpSp>
        <p:nvGrpSpPr>
          <p:cNvPr id="125" name="Group 18"/>
          <p:cNvGrpSpPr>
            <a:grpSpLocks/>
          </p:cNvGrpSpPr>
          <p:nvPr/>
        </p:nvGrpSpPr>
        <p:grpSpPr bwMode="auto">
          <a:xfrm>
            <a:off x="10213678" y="2398745"/>
            <a:ext cx="1948851" cy="1382714"/>
            <a:chOff x="4117" y="1213"/>
            <a:chExt cx="923" cy="871"/>
          </a:xfrm>
        </p:grpSpPr>
        <p:pic>
          <p:nvPicPr>
            <p:cNvPr id="126" name="Rectangle 48232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310" y="1213"/>
              <a:ext cx="283"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7" name="Rectangle 48232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456" y="1273"/>
              <a:ext cx="283"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 name="Rectangle 48232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607" y="1335"/>
              <a:ext cx="283"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 name="TextBox 482325"/>
            <p:cNvSpPr txBox="1">
              <a:spLocks noChangeArrowheads="1"/>
            </p:cNvSpPr>
            <p:nvPr/>
          </p:nvSpPr>
          <p:spPr bwMode="auto">
            <a:xfrm>
              <a:off x="4117" y="1735"/>
              <a:ext cx="923"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50000"/>
                </a:spcBef>
              </a:pPr>
              <a:r>
                <a:rPr lang="en-US" sz="1200" dirty="0">
                  <a:solidFill>
                    <a:prstClr val="black"/>
                  </a:solidFill>
                  <a:latin typeface="Segoe" pitchFamily="34" charset="0"/>
                </a:rPr>
                <a:t>Servers with </a:t>
              </a:r>
            </a:p>
            <a:p>
              <a:pPr algn="ctr">
                <a:spcBef>
                  <a:spcPct val="50000"/>
                </a:spcBef>
              </a:pPr>
              <a:r>
                <a:rPr lang="en-US" sz="1200" dirty="0">
                  <a:solidFill>
                    <a:prstClr val="black"/>
                  </a:solidFill>
                  <a:latin typeface="Segoe" pitchFamily="34" charset="0"/>
                </a:rPr>
                <a:t>Sensitive Data</a:t>
              </a:r>
            </a:p>
          </p:txBody>
        </p:sp>
      </p:grpSp>
      <p:grpSp>
        <p:nvGrpSpPr>
          <p:cNvPr id="130" name="Group 23"/>
          <p:cNvGrpSpPr>
            <a:grpSpLocks/>
          </p:cNvGrpSpPr>
          <p:nvPr/>
        </p:nvGrpSpPr>
        <p:grpSpPr bwMode="auto">
          <a:xfrm>
            <a:off x="8596287" y="2635305"/>
            <a:ext cx="2181108" cy="933451"/>
            <a:chOff x="3755" y="1980"/>
            <a:chExt cx="1033" cy="588"/>
          </a:xfrm>
        </p:grpSpPr>
        <p:pic>
          <p:nvPicPr>
            <p:cNvPr id="131" name="Rectangle 482327"/>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046" y="1980"/>
              <a:ext cx="443"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 name="TextBox 482328"/>
            <p:cNvSpPr txBox="1">
              <a:spLocks noChangeArrowheads="1"/>
            </p:cNvSpPr>
            <p:nvPr/>
          </p:nvSpPr>
          <p:spPr bwMode="auto">
            <a:xfrm>
              <a:off x="3755" y="2394"/>
              <a:ext cx="103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50000"/>
                </a:spcBef>
              </a:pPr>
              <a:r>
                <a:rPr lang="en-US" sz="1200">
                  <a:solidFill>
                    <a:prstClr val="black"/>
                  </a:solidFill>
                  <a:latin typeface="Segoe" pitchFamily="34" charset="0"/>
                </a:rPr>
                <a:t>HR Workstation</a:t>
              </a:r>
            </a:p>
          </p:txBody>
        </p:sp>
      </p:grpSp>
      <p:grpSp>
        <p:nvGrpSpPr>
          <p:cNvPr id="133" name="Group 26"/>
          <p:cNvGrpSpPr>
            <a:grpSpLocks/>
          </p:cNvGrpSpPr>
          <p:nvPr/>
        </p:nvGrpSpPr>
        <p:grpSpPr bwMode="auto">
          <a:xfrm>
            <a:off x="5443924" y="4168756"/>
            <a:ext cx="1224630" cy="1036638"/>
            <a:chOff x="1918" y="2568"/>
            <a:chExt cx="580" cy="653"/>
          </a:xfrm>
        </p:grpSpPr>
        <p:sp>
          <p:nvSpPr>
            <p:cNvPr id="134" name="TextBox 482330"/>
            <p:cNvSpPr txBox="1">
              <a:spLocks noChangeArrowheads="1"/>
            </p:cNvSpPr>
            <p:nvPr/>
          </p:nvSpPr>
          <p:spPr bwMode="auto">
            <a:xfrm>
              <a:off x="1918" y="2930"/>
              <a:ext cx="58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50000"/>
                </a:spcBef>
              </a:pPr>
              <a:r>
                <a:rPr lang="en-US" sz="1200">
                  <a:solidFill>
                    <a:schemeClr val="bg1"/>
                  </a:solidFill>
                  <a:latin typeface="Segoe" pitchFamily="34" charset="0"/>
                </a:rPr>
                <a:t>Managed Computer</a:t>
              </a:r>
            </a:p>
          </p:txBody>
        </p:sp>
        <p:pic>
          <p:nvPicPr>
            <p:cNvPr id="135" name="Rectangle 482331"/>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975" y="2568"/>
              <a:ext cx="518" cy="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6" name="Rectangle 48233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142341" y="2506663"/>
            <a:ext cx="304046"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 name="Rectangle 48233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450609" y="2438450"/>
            <a:ext cx="304046"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 name="Rectangle 482334"/>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328148" y="2216198"/>
            <a:ext cx="304046"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 name="Straight Connector 138"/>
          <p:cNvSpPr>
            <a:spLocks noChangeShapeType="1"/>
          </p:cNvSpPr>
          <p:nvPr/>
        </p:nvSpPr>
        <p:spPr bwMode="auto">
          <a:xfrm flipV="1">
            <a:off x="6349739" y="3652839"/>
            <a:ext cx="223812" cy="508000"/>
          </a:xfrm>
          <a:prstGeom prst="line">
            <a:avLst/>
          </a:prstGeom>
          <a:noFill/>
          <a:ln w="57150" algn="ctr">
            <a:solidFill>
              <a:srgbClr val="89C986"/>
            </a:solidFill>
            <a:round/>
            <a:headEnd type="triangle" w="med" len="med"/>
            <a:tailEnd type="triangle" w="med" len="med"/>
          </a:ln>
          <a:extLst>
            <a:ext uri="{909E8E84-426E-40DD-AFC4-6F175D3DCCD1}">
              <a14:hiddenFill xmlns:a14="http://schemas.microsoft.com/office/drawing/2010/main">
                <a:noFill/>
              </a14:hiddenFill>
            </a:ext>
          </a:extLst>
        </p:spPr>
        <p:txBody>
          <a:bodyPr lIns="91259" tIns="45628" rIns="91259" bIns="45628"/>
          <a:lstStyle/>
          <a:p>
            <a:endParaRPr lang="en-US">
              <a:solidFill>
                <a:prstClr val="black"/>
              </a:solidFill>
            </a:endParaRPr>
          </a:p>
        </p:txBody>
      </p:sp>
      <p:sp>
        <p:nvSpPr>
          <p:cNvPr id="140" name="Straight Connector 139"/>
          <p:cNvSpPr>
            <a:spLocks noChangeShapeType="1"/>
          </p:cNvSpPr>
          <p:nvPr/>
        </p:nvSpPr>
        <p:spPr bwMode="auto">
          <a:xfrm>
            <a:off x="7141512" y="3490924"/>
            <a:ext cx="529968" cy="712787"/>
          </a:xfrm>
          <a:prstGeom prst="line">
            <a:avLst/>
          </a:prstGeom>
          <a:noFill/>
          <a:ln w="57150" algn="ctr">
            <a:solidFill>
              <a:srgbClr val="89C986"/>
            </a:solidFill>
            <a:round/>
            <a:headEnd type="triangle" w="med" len="med"/>
            <a:tailEnd type="triangle" w="med" len="med"/>
          </a:ln>
          <a:extLst>
            <a:ext uri="{909E8E84-426E-40DD-AFC4-6F175D3DCCD1}">
              <a14:hiddenFill xmlns:a14="http://schemas.microsoft.com/office/drawing/2010/main">
                <a:noFill/>
              </a14:hiddenFill>
            </a:ext>
          </a:extLst>
        </p:spPr>
        <p:txBody>
          <a:bodyPr lIns="91259" tIns="45628" rIns="91259" bIns="45628"/>
          <a:lstStyle/>
          <a:p>
            <a:endParaRPr lang="en-US">
              <a:solidFill>
                <a:prstClr val="black"/>
              </a:solidFill>
            </a:endParaRPr>
          </a:p>
        </p:txBody>
      </p:sp>
      <p:sp>
        <p:nvSpPr>
          <p:cNvPr id="141" name="Straight Connector 140"/>
          <p:cNvSpPr>
            <a:spLocks noChangeShapeType="1"/>
          </p:cNvSpPr>
          <p:nvPr/>
        </p:nvSpPr>
        <p:spPr bwMode="auto">
          <a:xfrm flipV="1">
            <a:off x="8556182" y="3244851"/>
            <a:ext cx="2658290" cy="827088"/>
          </a:xfrm>
          <a:prstGeom prst="line">
            <a:avLst/>
          </a:prstGeom>
          <a:noFill/>
          <a:ln w="57150" algn="ctr">
            <a:solidFill>
              <a:srgbClr val="E35C2F"/>
            </a:solidFill>
            <a:prstDash val="sysDot"/>
            <a:round/>
            <a:headEnd/>
            <a:tailEnd type="triangle" w="med" len="med"/>
          </a:ln>
          <a:extLst>
            <a:ext uri="{909E8E84-426E-40DD-AFC4-6F175D3DCCD1}">
              <a14:hiddenFill xmlns:a14="http://schemas.microsoft.com/office/drawing/2010/main">
                <a:noFill/>
              </a14:hiddenFill>
            </a:ext>
          </a:extLst>
        </p:spPr>
        <p:txBody>
          <a:bodyPr lIns="91259" tIns="45628" rIns="91259" bIns="45628"/>
          <a:lstStyle/>
          <a:p>
            <a:endParaRPr lang="en-US">
              <a:solidFill>
                <a:prstClr val="black"/>
              </a:solidFill>
            </a:endParaRPr>
          </a:p>
        </p:txBody>
      </p:sp>
      <p:sp>
        <p:nvSpPr>
          <p:cNvPr id="142" name="TextBox 141"/>
          <p:cNvSpPr txBox="1">
            <a:spLocks noChangeArrowheads="1"/>
          </p:cNvSpPr>
          <p:nvPr/>
        </p:nvSpPr>
        <p:spPr bwMode="auto">
          <a:xfrm>
            <a:off x="8720861" y="3700488"/>
            <a:ext cx="386391"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59" tIns="45628" rIns="91259" bIns="4562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sz="2400" b="1">
                <a:solidFill>
                  <a:prstClr val="black"/>
                </a:solidFill>
                <a:latin typeface="Segoe" pitchFamily="34" charset="0"/>
              </a:rPr>
              <a:t>X</a:t>
            </a:r>
          </a:p>
        </p:txBody>
      </p:sp>
      <p:sp>
        <p:nvSpPr>
          <p:cNvPr id="143" name="Straight Connector 142"/>
          <p:cNvSpPr>
            <a:spLocks noChangeShapeType="1"/>
          </p:cNvSpPr>
          <p:nvPr/>
        </p:nvSpPr>
        <p:spPr bwMode="auto">
          <a:xfrm>
            <a:off x="10025729" y="3140125"/>
            <a:ext cx="1062049" cy="3175"/>
          </a:xfrm>
          <a:prstGeom prst="line">
            <a:avLst/>
          </a:prstGeom>
          <a:noFill/>
          <a:ln w="57150" algn="ctr">
            <a:solidFill>
              <a:srgbClr val="89C986"/>
            </a:solidFill>
            <a:round/>
            <a:headEnd type="triangle" w="med" len="med"/>
            <a:tailEnd type="triangle" w="med" len="med"/>
          </a:ln>
          <a:extLst>
            <a:ext uri="{909E8E84-426E-40DD-AFC4-6F175D3DCCD1}">
              <a14:hiddenFill xmlns:a14="http://schemas.microsoft.com/office/drawing/2010/main">
                <a:noFill/>
              </a14:hiddenFill>
            </a:ext>
          </a:extLst>
        </p:spPr>
        <p:txBody>
          <a:bodyPr lIns="91259" tIns="45628" rIns="91259" bIns="45628"/>
          <a:lstStyle/>
          <a:p>
            <a:endParaRPr lang="en-US">
              <a:solidFill>
                <a:prstClr val="black"/>
              </a:solidFill>
            </a:endParaRPr>
          </a:p>
        </p:txBody>
      </p:sp>
      <p:sp>
        <p:nvSpPr>
          <p:cNvPr id="144" name="Straight Connector 143"/>
          <p:cNvSpPr>
            <a:spLocks noChangeShapeType="1"/>
          </p:cNvSpPr>
          <p:nvPr/>
        </p:nvSpPr>
        <p:spPr bwMode="auto">
          <a:xfrm flipV="1">
            <a:off x="7399109" y="3173413"/>
            <a:ext cx="1739818" cy="0"/>
          </a:xfrm>
          <a:prstGeom prst="line">
            <a:avLst/>
          </a:prstGeom>
          <a:noFill/>
          <a:ln w="57150" algn="ctr">
            <a:solidFill>
              <a:srgbClr val="89C986"/>
            </a:solidFill>
            <a:round/>
            <a:headEnd type="triangle" w="med" len="med"/>
            <a:tailEnd/>
          </a:ln>
          <a:extLst>
            <a:ext uri="{909E8E84-426E-40DD-AFC4-6F175D3DCCD1}">
              <a14:hiddenFill xmlns:a14="http://schemas.microsoft.com/office/drawing/2010/main">
                <a:noFill/>
              </a14:hiddenFill>
            </a:ext>
          </a:extLst>
        </p:spPr>
        <p:txBody>
          <a:bodyPr lIns="91259" tIns="45628" rIns="91259" bIns="45628"/>
          <a:lstStyle/>
          <a:p>
            <a:endParaRPr lang="en-US">
              <a:solidFill>
                <a:prstClr val="black"/>
              </a:solidFill>
            </a:endParaRPr>
          </a:p>
        </p:txBody>
      </p:sp>
      <p:sp>
        <p:nvSpPr>
          <p:cNvPr id="145" name="Straight Connector 144"/>
          <p:cNvSpPr>
            <a:spLocks noChangeShapeType="1"/>
          </p:cNvSpPr>
          <p:nvPr/>
        </p:nvSpPr>
        <p:spPr bwMode="auto">
          <a:xfrm>
            <a:off x="6655893" y="4313288"/>
            <a:ext cx="994483" cy="7937"/>
          </a:xfrm>
          <a:prstGeom prst="line">
            <a:avLst/>
          </a:prstGeom>
          <a:noFill/>
          <a:ln w="57150" algn="ctr">
            <a:solidFill>
              <a:srgbClr val="89C986"/>
            </a:solidFill>
            <a:round/>
            <a:headEnd type="triangle" w="med" len="med"/>
            <a:tailEnd type="triangle" w="med" len="med"/>
          </a:ln>
          <a:extLst>
            <a:ext uri="{909E8E84-426E-40DD-AFC4-6F175D3DCCD1}">
              <a14:hiddenFill xmlns:a14="http://schemas.microsoft.com/office/drawing/2010/main">
                <a:noFill/>
              </a14:hiddenFill>
            </a:ext>
          </a:extLst>
        </p:spPr>
        <p:txBody>
          <a:bodyPr lIns="91259" tIns="45628" rIns="91259" bIns="45628"/>
          <a:lstStyle/>
          <a:p>
            <a:endParaRPr lang="en-US">
              <a:solidFill>
                <a:prstClr val="black"/>
              </a:solidFill>
            </a:endParaRPr>
          </a:p>
        </p:txBody>
      </p:sp>
      <p:grpSp>
        <p:nvGrpSpPr>
          <p:cNvPr id="146" name="Group 39"/>
          <p:cNvGrpSpPr>
            <a:grpSpLocks/>
          </p:cNvGrpSpPr>
          <p:nvPr/>
        </p:nvGrpSpPr>
        <p:grpSpPr bwMode="auto">
          <a:xfrm>
            <a:off x="7297757" y="3795742"/>
            <a:ext cx="1858059" cy="1254125"/>
            <a:chOff x="2796" y="2333"/>
            <a:chExt cx="880" cy="790"/>
          </a:xfrm>
        </p:grpSpPr>
        <p:pic>
          <p:nvPicPr>
            <p:cNvPr id="147" name="Rectangle 482343"/>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796" y="2333"/>
              <a:ext cx="651"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 name="TextBox 482344"/>
            <p:cNvSpPr txBox="1">
              <a:spLocks noChangeArrowheads="1"/>
            </p:cNvSpPr>
            <p:nvPr/>
          </p:nvSpPr>
          <p:spPr bwMode="auto">
            <a:xfrm>
              <a:off x="3096" y="2832"/>
              <a:ext cx="58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50000"/>
                </a:spcBef>
              </a:pPr>
              <a:r>
                <a:rPr lang="en-US" sz="1200">
                  <a:solidFill>
                    <a:schemeClr val="bg1"/>
                  </a:solidFill>
                  <a:latin typeface="Segoe" pitchFamily="34" charset="0"/>
                </a:rPr>
                <a:t>Managed Computer</a:t>
              </a:r>
            </a:p>
          </p:txBody>
        </p:sp>
      </p:grpSp>
      <p:pic>
        <p:nvPicPr>
          <p:cNvPr id="149" name="Rectangle 482345"/>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318055" y="2535269"/>
            <a:ext cx="1021932"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 name="TextBox 482346"/>
          <p:cNvSpPr txBox="1">
            <a:spLocks noChangeArrowheads="1"/>
          </p:cNvSpPr>
          <p:nvPr/>
        </p:nvSpPr>
        <p:spPr bwMode="auto">
          <a:xfrm>
            <a:off x="5511508" y="2208244"/>
            <a:ext cx="1938293" cy="276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59" tIns="45628" rIns="91259" bIns="4562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50000"/>
              </a:spcBef>
            </a:pPr>
            <a:r>
              <a:rPr lang="en-US" sz="1200">
                <a:solidFill>
                  <a:schemeClr val="bg1"/>
                </a:solidFill>
                <a:latin typeface="Segoe" pitchFamily="34" charset="0"/>
              </a:rPr>
              <a:t>Trusted Resource Server</a:t>
            </a:r>
          </a:p>
        </p:txBody>
      </p:sp>
      <p:pic>
        <p:nvPicPr>
          <p:cNvPr id="151" name="Rectangle 482347"/>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045205" y="2301924"/>
            <a:ext cx="304046"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2" name="Rectangle 482348"/>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307022" y="2574974"/>
            <a:ext cx="304046"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 name="TextBox 482349"/>
          <p:cNvSpPr txBox="1">
            <a:spLocks noChangeArrowheads="1"/>
          </p:cNvSpPr>
          <p:nvPr/>
        </p:nvSpPr>
        <p:spPr bwMode="auto">
          <a:xfrm>
            <a:off x="3051167" y="1925654"/>
            <a:ext cx="2915884" cy="323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59" tIns="45628" rIns="91259" bIns="4562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US" sz="1500" b="1" dirty="0">
                <a:solidFill>
                  <a:schemeClr val="bg1"/>
                </a:solidFill>
                <a:latin typeface="Segoe" pitchFamily="34" charset="0"/>
              </a:rPr>
              <a:t>Corporate</a:t>
            </a:r>
            <a:r>
              <a:rPr lang="en-US" sz="1500" b="1" dirty="0">
                <a:solidFill>
                  <a:prstClr val="black"/>
                </a:solidFill>
                <a:latin typeface="Segoe" pitchFamily="34" charset="0"/>
              </a:rPr>
              <a:t> </a:t>
            </a:r>
            <a:r>
              <a:rPr lang="en-US" sz="1500" b="1" dirty="0">
                <a:solidFill>
                  <a:schemeClr val="bg1"/>
                </a:solidFill>
                <a:latin typeface="Segoe" pitchFamily="34" charset="0"/>
              </a:rPr>
              <a:t>Network</a:t>
            </a:r>
          </a:p>
        </p:txBody>
      </p:sp>
      <p:sp>
        <p:nvSpPr>
          <p:cNvPr id="154" name="Rectangle 153"/>
          <p:cNvSpPr>
            <a:spLocks noChangeArrowheads="1"/>
          </p:cNvSpPr>
          <p:nvPr/>
        </p:nvSpPr>
        <p:spPr bwMode="auto">
          <a:xfrm>
            <a:off x="18158" y="366688"/>
            <a:ext cx="2799331" cy="584765"/>
          </a:xfrm>
          <a:prstGeom prst="rect">
            <a:avLst/>
          </a:prstGeom>
          <a:noFill/>
          <a:ln w="9525">
            <a:noFill/>
            <a:miter lim="800000"/>
            <a:headEnd/>
            <a:tailEnd/>
          </a:ln>
        </p:spPr>
        <p:txBody>
          <a:bodyPr wrap="square" lIns="91259" tIns="45628" rIns="91259" bIns="45628" anchor="ctr">
            <a:spAutoFit/>
          </a:bodyPr>
          <a:lstStyle/>
          <a:p>
            <a:pPr defTabSz="912629">
              <a:defRPr/>
            </a:pPr>
            <a:r>
              <a:rPr lang="en-US" sz="1600" dirty="0">
                <a:solidFill>
                  <a:prstClr val="white"/>
                </a:solidFill>
              </a:rPr>
              <a:t>1. Define the logical isolation boundaries</a:t>
            </a:r>
          </a:p>
        </p:txBody>
      </p:sp>
      <p:sp>
        <p:nvSpPr>
          <p:cNvPr id="155" name="Rectangle 154"/>
          <p:cNvSpPr>
            <a:spLocks noChangeArrowheads="1"/>
          </p:cNvSpPr>
          <p:nvPr/>
        </p:nvSpPr>
        <p:spPr bwMode="auto">
          <a:xfrm>
            <a:off x="18158" y="1017339"/>
            <a:ext cx="2799331" cy="584765"/>
          </a:xfrm>
          <a:prstGeom prst="rect">
            <a:avLst/>
          </a:prstGeom>
          <a:noFill/>
          <a:ln w="9525">
            <a:noFill/>
            <a:miter lim="800000"/>
            <a:headEnd/>
            <a:tailEnd/>
          </a:ln>
        </p:spPr>
        <p:txBody>
          <a:bodyPr wrap="square" lIns="91259" tIns="45628" rIns="91259" bIns="45628" anchor="ctr">
            <a:spAutoFit/>
          </a:bodyPr>
          <a:lstStyle/>
          <a:p>
            <a:pPr defTabSz="912629">
              <a:defRPr/>
            </a:pPr>
            <a:r>
              <a:rPr lang="en-US" sz="1600" dirty="0">
                <a:solidFill>
                  <a:prstClr val="white"/>
                </a:solidFill>
              </a:rPr>
              <a:t>2. Distribute policies and credentials</a:t>
            </a:r>
          </a:p>
        </p:txBody>
      </p:sp>
      <p:sp>
        <p:nvSpPr>
          <p:cNvPr id="156" name="Rectangle 155"/>
          <p:cNvSpPr>
            <a:spLocks noChangeArrowheads="1"/>
          </p:cNvSpPr>
          <p:nvPr/>
        </p:nvSpPr>
        <p:spPr bwMode="auto">
          <a:xfrm>
            <a:off x="5472" y="1620344"/>
            <a:ext cx="2811999" cy="584765"/>
          </a:xfrm>
          <a:prstGeom prst="rect">
            <a:avLst/>
          </a:prstGeom>
          <a:noFill/>
          <a:ln w="9525">
            <a:noFill/>
            <a:miter lim="800000"/>
            <a:headEnd/>
            <a:tailEnd/>
          </a:ln>
        </p:spPr>
        <p:txBody>
          <a:bodyPr wrap="square" lIns="91259" tIns="45628" rIns="91259" bIns="45628" anchor="ctr">
            <a:spAutoFit/>
          </a:bodyPr>
          <a:lstStyle/>
          <a:p>
            <a:pPr defTabSz="912629">
              <a:defRPr/>
            </a:pPr>
            <a:r>
              <a:rPr lang="en-US" sz="1600" dirty="0">
                <a:solidFill>
                  <a:prstClr val="white"/>
                </a:solidFill>
              </a:rPr>
              <a:t>3. Managed computers can communicate</a:t>
            </a:r>
          </a:p>
        </p:txBody>
      </p:sp>
      <p:sp>
        <p:nvSpPr>
          <p:cNvPr id="157" name="Rectangle 156"/>
          <p:cNvSpPr>
            <a:spLocks noChangeArrowheads="1"/>
          </p:cNvSpPr>
          <p:nvPr/>
        </p:nvSpPr>
        <p:spPr bwMode="auto">
          <a:xfrm>
            <a:off x="-17001" y="2255304"/>
            <a:ext cx="2856915" cy="584765"/>
          </a:xfrm>
          <a:prstGeom prst="rect">
            <a:avLst/>
          </a:prstGeom>
          <a:noFill/>
          <a:ln w="9525">
            <a:noFill/>
            <a:miter lim="800000"/>
            <a:headEnd/>
            <a:tailEnd/>
          </a:ln>
        </p:spPr>
        <p:txBody>
          <a:bodyPr wrap="square" lIns="91259" tIns="45628" rIns="91259" bIns="45628" anchor="ctr">
            <a:spAutoFit/>
          </a:bodyPr>
          <a:lstStyle/>
          <a:p>
            <a:pPr defTabSz="912629">
              <a:defRPr/>
            </a:pPr>
            <a:r>
              <a:rPr lang="en-US" sz="1600" dirty="0">
                <a:solidFill>
                  <a:prstClr val="white"/>
                </a:solidFill>
              </a:rPr>
              <a:t>4. Block inbound connections from untrusted</a:t>
            </a:r>
          </a:p>
        </p:txBody>
      </p:sp>
      <p:sp>
        <p:nvSpPr>
          <p:cNvPr id="158" name="Rectangle 157"/>
          <p:cNvSpPr>
            <a:spLocks noChangeArrowheads="1"/>
          </p:cNvSpPr>
          <p:nvPr/>
        </p:nvSpPr>
        <p:spPr bwMode="auto">
          <a:xfrm>
            <a:off x="-16968" y="2952496"/>
            <a:ext cx="2821787" cy="584765"/>
          </a:xfrm>
          <a:prstGeom prst="rect">
            <a:avLst/>
          </a:prstGeom>
          <a:noFill/>
          <a:ln w="9525">
            <a:noFill/>
            <a:miter lim="800000"/>
            <a:headEnd/>
            <a:tailEnd/>
          </a:ln>
        </p:spPr>
        <p:txBody>
          <a:bodyPr wrap="square" lIns="91259" tIns="45628" rIns="91259" bIns="45628" anchor="ctr">
            <a:spAutoFit/>
          </a:bodyPr>
          <a:lstStyle/>
          <a:p>
            <a:pPr defTabSz="912629">
              <a:defRPr/>
            </a:pPr>
            <a:r>
              <a:rPr lang="en-US" sz="1600" dirty="0">
                <a:solidFill>
                  <a:prstClr val="white"/>
                </a:solidFill>
              </a:rPr>
              <a:t>5. Enable tiered-access to sensitive resources</a:t>
            </a:r>
          </a:p>
        </p:txBody>
      </p:sp>
      <p:sp>
        <p:nvSpPr>
          <p:cNvPr id="159" name="Title 4"/>
          <p:cNvSpPr txBox="1">
            <a:spLocks/>
          </p:cNvSpPr>
          <p:nvPr/>
        </p:nvSpPr>
        <p:spPr bwMode="auto">
          <a:xfrm>
            <a:off x="12" y="4255784"/>
            <a:ext cx="2758521" cy="26314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err="1">
                <a:solidFill>
                  <a:prstClr val="white"/>
                </a:solidFill>
                <a:effectLst>
                  <a:outerShdw blurRad="38100" dist="38100" dir="2700000" algn="tl">
                    <a:srgbClr val="000000">
                      <a:alpha val="43137"/>
                    </a:srgbClr>
                  </a:outerShdw>
                </a:effectLst>
                <a:latin typeface="Segoe UI Light" pitchFamily="34" charset="0"/>
              </a:rPr>
              <a:t>IPSec</a:t>
            </a:r>
            <a:endParaRPr sz="1900" b="1" spc="0">
              <a:solidFill>
                <a:prstClr val="white"/>
              </a:solidFill>
              <a:effectLst>
                <a:outerShdw blurRad="38100" dist="38100" dir="2700000" algn="tl">
                  <a:srgbClr val="000000">
                    <a:alpha val="43137"/>
                  </a:srgbClr>
                </a:outerShdw>
              </a:effectLst>
              <a:latin typeface="Segoe UI Light" pitchFamily="34" charset="0"/>
            </a:endParaRPr>
          </a:p>
        </p:txBody>
      </p:sp>
      <p:sp>
        <p:nvSpPr>
          <p:cNvPr id="160" name="Rectangle 159"/>
          <p:cNvSpPr/>
          <p:nvPr/>
        </p:nvSpPr>
        <p:spPr>
          <a:xfrm>
            <a:off x="19999" y="4647303"/>
            <a:ext cx="2867750" cy="2426115"/>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Benefits and issues: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Separates untrusted devices from corp. IP</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Issue: certificate to non-Windows devices </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Issue: Still need Configuration Management for virus and malware updates</a:t>
            </a:r>
          </a:p>
          <a:p>
            <a:pPr marL="236091" lvl="1" indent="-236091" defTabSz="-11537130" eaLnBrk="0" hangingPunct="0">
              <a:lnSpc>
                <a:spcPct val="90000"/>
              </a:lnSpc>
              <a:spcBef>
                <a:spcPts val="501"/>
              </a:spcBef>
              <a:buClr>
                <a:srgbClr val="FFFFFF"/>
              </a:buClr>
              <a:buSzPct val="95000"/>
              <a:buFont typeface="Arial" pitchFamily="34" charset="0"/>
              <a:buChar char="•"/>
              <a:defRPr/>
            </a:pPr>
            <a:endPar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cxnSp>
        <p:nvCxnSpPr>
          <p:cNvPr id="161" name="Straight Connector 160"/>
          <p:cNvCxnSpPr/>
          <p:nvPr/>
        </p:nvCxnSpPr>
        <p:spPr>
          <a:xfrm>
            <a:off x="647146" y="4511768"/>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3001510" y="888945"/>
            <a:ext cx="7655083" cy="355459"/>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dirty="0" smtClean="0">
                <a:ln w="12700">
                  <a:noFill/>
                  <a:prstDash val="solid"/>
                </a:ln>
                <a:solidFill>
                  <a:prstClr val="white"/>
                </a:solidFill>
                <a:latin typeface="Segoe UI Light" pitchFamily="34" charset="0"/>
              </a:rPr>
              <a:t>Protecting corporate intellectual resources from un-managed devices</a:t>
            </a:r>
            <a:endParaRPr lang="en-US" dirty="0">
              <a:ln w="12700">
                <a:noFill/>
                <a:prstDash val="solid"/>
              </a:ln>
              <a:solidFill>
                <a:prstClr val="white"/>
              </a:solidFill>
              <a:latin typeface="Segoe UI Light" pitchFamily="34" charset="0"/>
            </a:endParaRPr>
          </a:p>
        </p:txBody>
      </p:sp>
    </p:spTree>
    <p:extLst>
      <p:ext uri="{BB962C8B-B14F-4D97-AF65-F5344CB8AC3E}">
        <p14:creationId xmlns:p14="http://schemas.microsoft.com/office/powerpoint/2010/main" val="1916800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4"/>
                                        </p:tgtEl>
                                        <p:attrNameLst>
                                          <p:attrName>style.visibility</p:attrName>
                                        </p:attrNameLst>
                                      </p:cBhvr>
                                      <p:to>
                                        <p:strVal val="visible"/>
                                      </p:to>
                                    </p:set>
                                    <p:animEffect transition="in" filter="fade">
                                      <p:cBhvr>
                                        <p:cTn id="7" dur="500"/>
                                        <p:tgtEl>
                                          <p:spTgt spid="15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13"/>
                                        </p:tgtEl>
                                        <p:attrNameLst>
                                          <p:attrName>style.visibility</p:attrName>
                                        </p:attrNameLst>
                                      </p:cBhvr>
                                      <p:to>
                                        <p:strVal val="visible"/>
                                      </p:to>
                                    </p:set>
                                    <p:animEffect transition="in" filter="wheel(1)">
                                      <p:cBhvr>
                                        <p:cTn id="11" dur="1000"/>
                                        <p:tgtEl>
                                          <p:spTgt spid="113"/>
                                        </p:tgtEl>
                                      </p:cBhvr>
                                    </p:animEffect>
                                  </p:childTnLst>
                                </p:cTn>
                              </p:par>
                            </p:childTnLst>
                          </p:cTn>
                        </p:par>
                        <p:par>
                          <p:cTn id="12" fill="hold">
                            <p:stCondLst>
                              <p:cond delay="1500"/>
                            </p:stCondLst>
                            <p:childTnLst>
                              <p:par>
                                <p:cTn id="13" presetID="21" presetClass="entr" presetSubtype="1" fill="hold" nodeType="afterEffect">
                                  <p:stCondLst>
                                    <p:cond delay="500"/>
                                  </p:stCondLst>
                                  <p:childTnLst>
                                    <p:set>
                                      <p:cBhvr>
                                        <p:cTn id="14" dur="1" fill="hold">
                                          <p:stCondLst>
                                            <p:cond delay="0"/>
                                          </p:stCondLst>
                                        </p:cTn>
                                        <p:tgtEl>
                                          <p:spTgt spid="122"/>
                                        </p:tgtEl>
                                        <p:attrNameLst>
                                          <p:attrName>style.visibility</p:attrName>
                                        </p:attrNameLst>
                                      </p:cBhvr>
                                      <p:to>
                                        <p:strVal val="visible"/>
                                      </p:to>
                                    </p:set>
                                    <p:animEffect transition="in" filter="wheel(1)">
                                      <p:cBhvr>
                                        <p:cTn id="15" dur="1000"/>
                                        <p:tgtEl>
                                          <p:spTgt spid="122"/>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fade">
                                      <p:cBhvr>
                                        <p:cTn id="19" dur="1000"/>
                                        <p:tgtEl>
                                          <p:spTgt spid="1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55"/>
                                        </p:tgtEl>
                                        <p:attrNameLst>
                                          <p:attrName>style.visibility</p:attrName>
                                        </p:attrNameLst>
                                      </p:cBhvr>
                                      <p:to>
                                        <p:strVal val="visible"/>
                                      </p:to>
                                    </p:set>
                                    <p:animEffect transition="in" filter="fade">
                                      <p:cBhvr>
                                        <p:cTn id="24" dur="500"/>
                                        <p:tgtEl>
                                          <p:spTgt spid="155"/>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38"/>
                                        </p:tgtEl>
                                        <p:attrNameLst>
                                          <p:attrName>style.visibility</p:attrName>
                                        </p:attrNameLst>
                                      </p:cBhvr>
                                      <p:to>
                                        <p:strVal val="visible"/>
                                      </p:to>
                                    </p:set>
                                    <p:animEffect transition="in" filter="fade">
                                      <p:cBhvr>
                                        <p:cTn id="28" dur="500"/>
                                        <p:tgtEl>
                                          <p:spTgt spid="138"/>
                                        </p:tgtEl>
                                      </p:cBhvr>
                                    </p:animEffect>
                                  </p:childTnLst>
                                </p:cTn>
                              </p:par>
                              <p:par>
                                <p:cTn id="29" presetID="10" presetClass="entr" presetSubtype="0" fill="hold" nodeType="withEffect">
                                  <p:stCondLst>
                                    <p:cond delay="0"/>
                                  </p:stCondLst>
                                  <p:childTnLst>
                                    <p:set>
                                      <p:cBhvr>
                                        <p:cTn id="30" dur="1" fill="hold">
                                          <p:stCondLst>
                                            <p:cond delay="0"/>
                                          </p:stCondLst>
                                        </p:cTn>
                                        <p:tgtEl>
                                          <p:spTgt spid="137"/>
                                        </p:tgtEl>
                                        <p:attrNameLst>
                                          <p:attrName>style.visibility</p:attrName>
                                        </p:attrNameLst>
                                      </p:cBhvr>
                                      <p:to>
                                        <p:strVal val="visible"/>
                                      </p:to>
                                    </p:set>
                                    <p:animEffect transition="in" filter="fade">
                                      <p:cBhvr>
                                        <p:cTn id="31" dur="500"/>
                                        <p:tgtEl>
                                          <p:spTgt spid="137"/>
                                        </p:tgtEl>
                                      </p:cBhvr>
                                    </p:animEffect>
                                  </p:childTnLst>
                                </p:cTn>
                              </p:par>
                              <p:par>
                                <p:cTn id="32" presetID="10" presetClass="entr" presetSubtype="0" fill="hold" nodeType="withEffect">
                                  <p:stCondLst>
                                    <p:cond delay="0"/>
                                  </p:stCondLst>
                                  <p:childTnLst>
                                    <p:set>
                                      <p:cBhvr>
                                        <p:cTn id="33" dur="1" fill="hold">
                                          <p:stCondLst>
                                            <p:cond delay="0"/>
                                          </p:stCondLst>
                                        </p:cTn>
                                        <p:tgtEl>
                                          <p:spTgt spid="151"/>
                                        </p:tgtEl>
                                        <p:attrNameLst>
                                          <p:attrName>style.visibility</p:attrName>
                                        </p:attrNameLst>
                                      </p:cBhvr>
                                      <p:to>
                                        <p:strVal val="visible"/>
                                      </p:to>
                                    </p:set>
                                    <p:animEffect transition="in" filter="fade">
                                      <p:cBhvr>
                                        <p:cTn id="34" dur="500"/>
                                        <p:tgtEl>
                                          <p:spTgt spid="151"/>
                                        </p:tgtEl>
                                      </p:cBhvr>
                                    </p:animEffect>
                                  </p:childTnLst>
                                </p:cTn>
                              </p:par>
                              <p:par>
                                <p:cTn id="35" presetID="10" presetClass="entr" presetSubtype="0" fill="hold" nodeType="withEffect">
                                  <p:stCondLst>
                                    <p:cond delay="0"/>
                                  </p:stCondLst>
                                  <p:childTnLst>
                                    <p:set>
                                      <p:cBhvr>
                                        <p:cTn id="36" dur="1" fill="hold">
                                          <p:stCondLst>
                                            <p:cond delay="0"/>
                                          </p:stCondLst>
                                        </p:cTn>
                                        <p:tgtEl>
                                          <p:spTgt spid="136"/>
                                        </p:tgtEl>
                                        <p:attrNameLst>
                                          <p:attrName>style.visibility</p:attrName>
                                        </p:attrNameLst>
                                      </p:cBhvr>
                                      <p:to>
                                        <p:strVal val="visible"/>
                                      </p:to>
                                    </p:set>
                                    <p:animEffect transition="in" filter="fade">
                                      <p:cBhvr>
                                        <p:cTn id="37" dur="500"/>
                                        <p:tgtEl>
                                          <p:spTgt spid="136"/>
                                        </p:tgtEl>
                                      </p:cBhvr>
                                    </p:animEffect>
                                  </p:childTnLst>
                                </p:cTn>
                              </p:par>
                              <p:par>
                                <p:cTn id="38" presetID="10" presetClass="entr" presetSubtype="0" fill="hold" nodeType="withEffect">
                                  <p:stCondLst>
                                    <p:cond delay="0"/>
                                  </p:stCondLst>
                                  <p:childTnLst>
                                    <p:set>
                                      <p:cBhvr>
                                        <p:cTn id="39" dur="1" fill="hold">
                                          <p:stCondLst>
                                            <p:cond delay="0"/>
                                          </p:stCondLst>
                                        </p:cTn>
                                        <p:tgtEl>
                                          <p:spTgt spid="152"/>
                                        </p:tgtEl>
                                        <p:attrNameLst>
                                          <p:attrName>style.visibility</p:attrName>
                                        </p:attrNameLst>
                                      </p:cBhvr>
                                      <p:to>
                                        <p:strVal val="visible"/>
                                      </p:to>
                                    </p:set>
                                    <p:animEffect transition="in" filter="fade">
                                      <p:cBhvr>
                                        <p:cTn id="40" dur="500"/>
                                        <p:tgtEl>
                                          <p:spTgt spid="152"/>
                                        </p:tgtEl>
                                      </p:cBhvr>
                                    </p:animEffect>
                                  </p:childTnLst>
                                </p:cTn>
                              </p:par>
                            </p:childTnLst>
                          </p:cTn>
                        </p:par>
                        <p:par>
                          <p:cTn id="41" fill="hold">
                            <p:stCondLst>
                              <p:cond delay="1000"/>
                            </p:stCondLst>
                            <p:childTnLst>
                              <p:par>
                                <p:cTn id="42" presetID="0" presetClass="path" presetSubtype="0" accel="50000" decel="50000" fill="hold" nodeType="afterEffect">
                                  <p:stCondLst>
                                    <p:cond delay="0"/>
                                  </p:stCondLst>
                                  <p:childTnLst>
                                    <p:animMotion origin="layout" path="M -0.12493 -1.85185E-6 L -0.22562 0.11019 " pathEditMode="fixed" rAng="0" ptsTypes="AA">
                                      <p:cBhvr>
                                        <p:cTn id="43" dur="1000" fill="hold"/>
                                        <p:tgtEl>
                                          <p:spTgt spid="151"/>
                                        </p:tgtEl>
                                        <p:attrNameLst>
                                          <p:attrName>ppt_x</p:attrName>
                                          <p:attrName>ppt_y</p:attrName>
                                        </p:attrNameLst>
                                      </p:cBhvr>
                                      <p:rCtr x="-5000" y="5500"/>
                                    </p:animMotion>
                                  </p:childTnLst>
                                </p:cTn>
                              </p:par>
                              <p:par>
                                <p:cTn id="44" presetID="0" presetClass="path" presetSubtype="0" accel="50000" decel="50000" fill="hold" nodeType="withEffect">
                                  <p:stCondLst>
                                    <p:cond delay="0"/>
                                  </p:stCondLst>
                                  <p:childTnLst>
                                    <p:animMotion origin="layout" path="M -0.12493 1.19593E-6 L -0.28986 0.25561 " pathEditMode="fixed" rAng="0" ptsTypes="AA">
                                      <p:cBhvr>
                                        <p:cTn id="45" dur="1000" fill="hold"/>
                                        <p:tgtEl>
                                          <p:spTgt spid="136"/>
                                        </p:tgtEl>
                                        <p:attrNameLst>
                                          <p:attrName>ppt_x</p:attrName>
                                          <p:attrName>ppt_y</p:attrName>
                                        </p:attrNameLst>
                                      </p:cBhvr>
                                      <p:rCtr x="-8200" y="12800"/>
                                    </p:animMotion>
                                  </p:childTnLst>
                                </p:cTn>
                              </p:par>
                              <p:par>
                                <p:cTn id="46" presetID="0" presetClass="path" presetSubtype="0" accel="50000" decel="50000" fill="hold" nodeType="withEffect">
                                  <p:stCondLst>
                                    <p:cond delay="0"/>
                                  </p:stCondLst>
                                  <p:childTnLst>
                                    <p:animMotion origin="layout" path="M -0.12493 4.39972E-6 L -0.1626 0.20772 " pathEditMode="fixed" rAng="0" ptsTypes="AA">
                                      <p:cBhvr>
                                        <p:cTn id="47" dur="1000" fill="hold"/>
                                        <p:tgtEl>
                                          <p:spTgt spid="152"/>
                                        </p:tgtEl>
                                        <p:attrNameLst>
                                          <p:attrName>ppt_x</p:attrName>
                                          <p:attrName>ppt_y</p:attrName>
                                        </p:attrNameLst>
                                      </p:cBhvr>
                                      <p:rCtr x="-1900" y="10400"/>
                                    </p:animMotion>
                                  </p:childTnLst>
                                </p:cTn>
                              </p:par>
                              <p:par>
                                <p:cTn id="48" presetID="0" presetClass="path" presetSubtype="0" accel="50000" decel="50000" fill="hold" nodeType="withEffect">
                                  <p:stCondLst>
                                    <p:cond delay="0"/>
                                  </p:stCondLst>
                                  <p:childTnLst>
                                    <p:animMotion origin="layout" path="M -0.12506 -3.7037E-6 L 0.08119 0.07963 " pathEditMode="fixed" ptsTypes="AA">
                                      <p:cBhvr>
                                        <p:cTn id="49" dur="1000" fill="hold"/>
                                        <p:tgtEl>
                                          <p:spTgt spid="138"/>
                                        </p:tgtEl>
                                        <p:attrNameLst>
                                          <p:attrName>ppt_x</p:attrName>
                                          <p:attrName>ppt_y</p:attrName>
                                        </p:attrNameLst>
                                      </p:cBhvr>
                                    </p:animMotion>
                                  </p:childTnLst>
                                </p:cTn>
                              </p:par>
                              <p:par>
                                <p:cTn id="50" presetID="0" presetClass="path" presetSubtype="0" accel="50000" decel="50000" fill="hold" nodeType="withEffect">
                                  <p:stCondLst>
                                    <p:cond delay="0"/>
                                  </p:stCondLst>
                                  <p:childTnLst>
                                    <p:animMotion origin="layout" path="M -0.12506 -2.00786E-6 L -0.03409 0.0465 " pathEditMode="fixed" rAng="0" ptsTypes="AA">
                                      <p:cBhvr>
                                        <p:cTn id="51" dur="1000" fill="hold"/>
                                        <p:tgtEl>
                                          <p:spTgt spid="137"/>
                                        </p:tgtEl>
                                        <p:attrNameLst>
                                          <p:attrName>ppt_x</p:attrName>
                                          <p:attrName>ppt_y</p:attrName>
                                        </p:attrNameLst>
                                      </p:cBhvr>
                                      <p:rCtr x="4500" y="2300"/>
                                    </p:animMotion>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56"/>
                                        </p:tgtEl>
                                        <p:attrNameLst>
                                          <p:attrName>style.visibility</p:attrName>
                                        </p:attrNameLst>
                                      </p:cBhvr>
                                      <p:to>
                                        <p:strVal val="visible"/>
                                      </p:to>
                                    </p:set>
                                    <p:animEffect transition="in" filter="fade">
                                      <p:cBhvr>
                                        <p:cTn id="56" dur="500"/>
                                        <p:tgtEl>
                                          <p:spTgt spid="156"/>
                                        </p:tgtEl>
                                      </p:cBhvr>
                                    </p:animEffect>
                                  </p:childTnLst>
                                </p:cTn>
                              </p:par>
                            </p:childTnLst>
                          </p:cTn>
                        </p:par>
                        <p:par>
                          <p:cTn id="57" fill="hold">
                            <p:stCondLst>
                              <p:cond delay="500"/>
                            </p:stCondLst>
                            <p:childTnLst>
                              <p:par>
                                <p:cTn id="58" presetID="16" presetClass="entr" presetSubtype="42" fill="hold" grpId="0" nodeType="afterEffect">
                                  <p:stCondLst>
                                    <p:cond delay="0"/>
                                  </p:stCondLst>
                                  <p:childTnLst>
                                    <p:set>
                                      <p:cBhvr>
                                        <p:cTn id="59" dur="1" fill="hold">
                                          <p:stCondLst>
                                            <p:cond delay="0"/>
                                          </p:stCondLst>
                                        </p:cTn>
                                        <p:tgtEl>
                                          <p:spTgt spid="139"/>
                                        </p:tgtEl>
                                        <p:attrNameLst>
                                          <p:attrName>style.visibility</p:attrName>
                                        </p:attrNameLst>
                                      </p:cBhvr>
                                      <p:to>
                                        <p:strVal val="visible"/>
                                      </p:to>
                                    </p:set>
                                    <p:animEffect transition="in" filter="barn(outHorizontal)">
                                      <p:cBhvr>
                                        <p:cTn id="60" dur="500"/>
                                        <p:tgtEl>
                                          <p:spTgt spid="139"/>
                                        </p:tgtEl>
                                      </p:cBhvr>
                                    </p:animEffect>
                                  </p:childTnLst>
                                </p:cTn>
                              </p:par>
                              <p:par>
                                <p:cTn id="61" presetID="16" presetClass="entr" presetSubtype="42" fill="hold" grpId="0" nodeType="withEffect">
                                  <p:stCondLst>
                                    <p:cond delay="0"/>
                                  </p:stCondLst>
                                  <p:childTnLst>
                                    <p:set>
                                      <p:cBhvr>
                                        <p:cTn id="62" dur="1" fill="hold">
                                          <p:stCondLst>
                                            <p:cond delay="0"/>
                                          </p:stCondLst>
                                        </p:cTn>
                                        <p:tgtEl>
                                          <p:spTgt spid="140"/>
                                        </p:tgtEl>
                                        <p:attrNameLst>
                                          <p:attrName>style.visibility</p:attrName>
                                        </p:attrNameLst>
                                      </p:cBhvr>
                                      <p:to>
                                        <p:strVal val="visible"/>
                                      </p:to>
                                    </p:set>
                                    <p:animEffect transition="in" filter="barn(outHorizontal)">
                                      <p:cBhvr>
                                        <p:cTn id="63" dur="500"/>
                                        <p:tgtEl>
                                          <p:spTgt spid="140"/>
                                        </p:tgtEl>
                                      </p:cBhvr>
                                    </p:animEffect>
                                  </p:childTnLst>
                                </p:cTn>
                              </p:par>
                              <p:par>
                                <p:cTn id="64" presetID="16" presetClass="entr" presetSubtype="42" fill="hold" grpId="0" nodeType="withEffect">
                                  <p:stCondLst>
                                    <p:cond delay="0"/>
                                  </p:stCondLst>
                                  <p:childTnLst>
                                    <p:set>
                                      <p:cBhvr>
                                        <p:cTn id="65" dur="1" fill="hold">
                                          <p:stCondLst>
                                            <p:cond delay="0"/>
                                          </p:stCondLst>
                                        </p:cTn>
                                        <p:tgtEl>
                                          <p:spTgt spid="145"/>
                                        </p:tgtEl>
                                        <p:attrNameLst>
                                          <p:attrName>style.visibility</p:attrName>
                                        </p:attrNameLst>
                                      </p:cBhvr>
                                      <p:to>
                                        <p:strVal val="visible"/>
                                      </p:to>
                                    </p:set>
                                    <p:animEffect transition="in" filter="barn(outHorizontal)">
                                      <p:cBhvr>
                                        <p:cTn id="66" dur="500"/>
                                        <p:tgtEl>
                                          <p:spTgt spid="145"/>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57"/>
                                        </p:tgtEl>
                                        <p:attrNameLst>
                                          <p:attrName>style.visibility</p:attrName>
                                        </p:attrNameLst>
                                      </p:cBhvr>
                                      <p:to>
                                        <p:strVal val="visible"/>
                                      </p:to>
                                    </p:set>
                                    <p:animEffect transition="in" filter="fade">
                                      <p:cBhvr>
                                        <p:cTn id="71" dur="500"/>
                                        <p:tgtEl>
                                          <p:spTgt spid="157"/>
                                        </p:tgtEl>
                                      </p:cBhvr>
                                    </p:animEffect>
                                  </p:childTnLst>
                                </p:cTn>
                              </p:par>
                            </p:childTnLst>
                          </p:cTn>
                        </p:par>
                        <p:par>
                          <p:cTn id="72" fill="hold">
                            <p:stCondLst>
                              <p:cond delay="500"/>
                            </p:stCondLst>
                            <p:childTnLst>
                              <p:par>
                                <p:cTn id="73" presetID="22" presetClass="entr" presetSubtype="8" fill="hold" grpId="0" nodeType="afterEffect">
                                  <p:stCondLst>
                                    <p:cond delay="0"/>
                                  </p:stCondLst>
                                  <p:childTnLst>
                                    <p:set>
                                      <p:cBhvr>
                                        <p:cTn id="74" dur="1" fill="hold">
                                          <p:stCondLst>
                                            <p:cond delay="0"/>
                                          </p:stCondLst>
                                        </p:cTn>
                                        <p:tgtEl>
                                          <p:spTgt spid="118"/>
                                        </p:tgtEl>
                                        <p:attrNameLst>
                                          <p:attrName>style.visibility</p:attrName>
                                        </p:attrNameLst>
                                      </p:cBhvr>
                                      <p:to>
                                        <p:strVal val="visible"/>
                                      </p:to>
                                    </p:set>
                                    <p:animEffect transition="in" filter="wipe(left)">
                                      <p:cBhvr>
                                        <p:cTn id="75" dur="500"/>
                                        <p:tgtEl>
                                          <p:spTgt spid="118"/>
                                        </p:tgtEl>
                                      </p:cBhvr>
                                    </p:animEffect>
                                  </p:childTnLst>
                                </p:cTn>
                              </p:par>
                              <p:par>
                                <p:cTn id="76" presetID="13" presetClass="entr" presetSubtype="32" fill="hold" grpId="0" nodeType="withEffect">
                                  <p:stCondLst>
                                    <p:cond delay="0"/>
                                  </p:stCondLst>
                                  <p:childTnLst>
                                    <p:set>
                                      <p:cBhvr>
                                        <p:cTn id="77" dur="1" fill="hold">
                                          <p:stCondLst>
                                            <p:cond delay="0"/>
                                          </p:stCondLst>
                                        </p:cTn>
                                        <p:tgtEl>
                                          <p:spTgt spid="119"/>
                                        </p:tgtEl>
                                        <p:attrNameLst>
                                          <p:attrName>style.visibility</p:attrName>
                                        </p:attrNameLst>
                                      </p:cBhvr>
                                      <p:to>
                                        <p:strVal val="visible"/>
                                      </p:to>
                                    </p:set>
                                    <p:animEffect transition="in" filter="plus(out)">
                                      <p:cBhvr>
                                        <p:cTn id="78" dur="500"/>
                                        <p:tgtEl>
                                          <p:spTgt spid="119"/>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2" fill="hold" grpId="0" nodeType="clickEffect">
                                  <p:stCondLst>
                                    <p:cond delay="0"/>
                                  </p:stCondLst>
                                  <p:childTnLst>
                                    <p:set>
                                      <p:cBhvr>
                                        <p:cTn id="82" dur="1" fill="hold">
                                          <p:stCondLst>
                                            <p:cond delay="0"/>
                                          </p:stCondLst>
                                        </p:cTn>
                                        <p:tgtEl>
                                          <p:spTgt spid="117"/>
                                        </p:tgtEl>
                                        <p:attrNameLst>
                                          <p:attrName>style.visibility</p:attrName>
                                        </p:attrNameLst>
                                      </p:cBhvr>
                                      <p:to>
                                        <p:strVal val="visible"/>
                                      </p:to>
                                    </p:set>
                                    <p:animEffect transition="in" filter="wipe(right)">
                                      <p:cBhvr>
                                        <p:cTn id="83" dur="500"/>
                                        <p:tgtEl>
                                          <p:spTgt spid="117"/>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158"/>
                                        </p:tgtEl>
                                        <p:attrNameLst>
                                          <p:attrName>style.visibility</p:attrName>
                                        </p:attrNameLst>
                                      </p:cBhvr>
                                      <p:to>
                                        <p:strVal val="visible"/>
                                      </p:to>
                                    </p:set>
                                    <p:animEffect transition="in" filter="fade">
                                      <p:cBhvr>
                                        <p:cTn id="88" dur="500"/>
                                        <p:tgtEl>
                                          <p:spTgt spid="158"/>
                                        </p:tgtEl>
                                      </p:cBhvr>
                                    </p:animEffect>
                                  </p:childTnLst>
                                </p:cTn>
                              </p:par>
                            </p:childTnLst>
                          </p:cTn>
                        </p:par>
                        <p:par>
                          <p:cTn id="89" fill="hold">
                            <p:stCondLst>
                              <p:cond delay="500"/>
                            </p:stCondLst>
                            <p:childTnLst>
                              <p:par>
                                <p:cTn id="90" presetID="22" presetClass="entr" presetSubtype="8" fill="hold" grpId="0" nodeType="afterEffect">
                                  <p:stCondLst>
                                    <p:cond delay="0"/>
                                  </p:stCondLst>
                                  <p:childTnLst>
                                    <p:set>
                                      <p:cBhvr>
                                        <p:cTn id="91" dur="1" fill="hold">
                                          <p:stCondLst>
                                            <p:cond delay="0"/>
                                          </p:stCondLst>
                                        </p:cTn>
                                        <p:tgtEl>
                                          <p:spTgt spid="141"/>
                                        </p:tgtEl>
                                        <p:attrNameLst>
                                          <p:attrName>style.visibility</p:attrName>
                                        </p:attrNameLst>
                                      </p:cBhvr>
                                      <p:to>
                                        <p:strVal val="visible"/>
                                      </p:to>
                                    </p:set>
                                    <p:animEffect transition="in" filter="wipe(left)">
                                      <p:cBhvr>
                                        <p:cTn id="92" dur="500"/>
                                        <p:tgtEl>
                                          <p:spTgt spid="141"/>
                                        </p:tgtEl>
                                      </p:cBhvr>
                                    </p:animEffect>
                                  </p:childTnLst>
                                </p:cTn>
                              </p:par>
                              <p:par>
                                <p:cTn id="93" presetID="13" presetClass="entr" presetSubtype="32" fill="hold" grpId="0" nodeType="withEffect">
                                  <p:stCondLst>
                                    <p:cond delay="0"/>
                                  </p:stCondLst>
                                  <p:childTnLst>
                                    <p:set>
                                      <p:cBhvr>
                                        <p:cTn id="94" dur="1" fill="hold">
                                          <p:stCondLst>
                                            <p:cond delay="0"/>
                                          </p:stCondLst>
                                        </p:cTn>
                                        <p:tgtEl>
                                          <p:spTgt spid="142"/>
                                        </p:tgtEl>
                                        <p:attrNameLst>
                                          <p:attrName>style.visibility</p:attrName>
                                        </p:attrNameLst>
                                      </p:cBhvr>
                                      <p:to>
                                        <p:strVal val="visible"/>
                                      </p:to>
                                    </p:set>
                                    <p:animEffect transition="in" filter="plus(out)">
                                      <p:cBhvr>
                                        <p:cTn id="95" dur="500"/>
                                        <p:tgtEl>
                                          <p:spTgt spid="142"/>
                                        </p:tgtEl>
                                      </p:cBhvr>
                                    </p:animEffect>
                                  </p:childTnLst>
                                </p:cTn>
                              </p:par>
                            </p:childTnLst>
                          </p:cTn>
                        </p:par>
                      </p:childTnLst>
                    </p:cTn>
                  </p:par>
                  <p:par>
                    <p:cTn id="96" fill="hold">
                      <p:stCondLst>
                        <p:cond delay="indefinite"/>
                      </p:stCondLst>
                      <p:childTnLst>
                        <p:par>
                          <p:cTn id="97" fill="hold">
                            <p:stCondLst>
                              <p:cond delay="0"/>
                            </p:stCondLst>
                            <p:childTnLst>
                              <p:par>
                                <p:cTn id="98" presetID="16" presetClass="entr" presetSubtype="42" fill="hold" grpId="0" nodeType="clickEffect">
                                  <p:stCondLst>
                                    <p:cond delay="0"/>
                                  </p:stCondLst>
                                  <p:childTnLst>
                                    <p:set>
                                      <p:cBhvr>
                                        <p:cTn id="99" dur="1" fill="hold">
                                          <p:stCondLst>
                                            <p:cond delay="0"/>
                                          </p:stCondLst>
                                        </p:cTn>
                                        <p:tgtEl>
                                          <p:spTgt spid="143"/>
                                        </p:tgtEl>
                                        <p:attrNameLst>
                                          <p:attrName>style.visibility</p:attrName>
                                        </p:attrNameLst>
                                      </p:cBhvr>
                                      <p:to>
                                        <p:strVal val="visible"/>
                                      </p:to>
                                    </p:set>
                                    <p:animEffect transition="in" filter="barn(outHorizontal)">
                                      <p:cBhvr>
                                        <p:cTn id="100" dur="500"/>
                                        <p:tgtEl>
                                          <p:spTgt spid="143"/>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2" fill="hold" grpId="0" nodeType="clickEffect">
                                  <p:stCondLst>
                                    <p:cond delay="0"/>
                                  </p:stCondLst>
                                  <p:childTnLst>
                                    <p:set>
                                      <p:cBhvr>
                                        <p:cTn id="104" dur="1" fill="hold">
                                          <p:stCondLst>
                                            <p:cond delay="0"/>
                                          </p:stCondLst>
                                        </p:cTn>
                                        <p:tgtEl>
                                          <p:spTgt spid="144"/>
                                        </p:tgtEl>
                                        <p:attrNameLst>
                                          <p:attrName>style.visibility</p:attrName>
                                        </p:attrNameLst>
                                      </p:cBhvr>
                                      <p:to>
                                        <p:strVal val="visible"/>
                                      </p:to>
                                    </p:set>
                                    <p:animEffect transition="in" filter="wipe(right)">
                                      <p:cBhvr>
                                        <p:cTn id="105"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7" grpId="0" animBg="1"/>
      <p:bldP spid="118" grpId="0" animBg="1"/>
      <p:bldP spid="119" grpId="0"/>
      <p:bldP spid="139" grpId="0" animBg="1"/>
      <p:bldP spid="140" grpId="0" animBg="1"/>
      <p:bldP spid="141" grpId="0" animBg="1"/>
      <p:bldP spid="142" grpId="0"/>
      <p:bldP spid="143" grpId="0" animBg="1"/>
      <p:bldP spid="144" grpId="0" animBg="1"/>
      <p:bldP spid="145" grpId="0" animBg="1"/>
      <p:bldP spid="154" grpId="0"/>
      <p:bldP spid="155" grpId="0"/>
      <p:bldP spid="156" grpId="0"/>
      <p:bldP spid="157" grpId="0"/>
      <p:bldP spid="15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54107"/>
            <a:ext cx="12161838" cy="6858000"/>
          </a:xfrm>
          <a:prstGeom prst="rect">
            <a:avLst/>
          </a:prstGeom>
          <a:gradFill flip="none" rotWithShape="1">
            <a:gsLst>
              <a:gs pos="15000">
                <a:schemeClr val="tx1">
                  <a:alpha val="55000"/>
                </a:schemeClr>
              </a:gs>
              <a:gs pos="56000">
                <a:schemeClr val="tx1">
                  <a:tint val="44500"/>
                  <a:satMod val="160000"/>
                  <a:alpha val="0"/>
                </a:schemeClr>
              </a:gs>
              <a:gs pos="100000">
                <a:schemeClr val="tx1">
                  <a:tint val="23500"/>
                  <a:satMod val="16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259" tIns="45626" rIns="91259" bIns="45626" rtlCol="0" anchor="ctr"/>
          <a:lstStyle/>
          <a:p>
            <a:pPr algn="ctr"/>
            <a:endParaRPr lang="en-US">
              <a:solidFill>
                <a:prstClr val="white"/>
              </a:solidFill>
            </a:endParaRPr>
          </a:p>
        </p:txBody>
      </p:sp>
      <p:pic>
        <p:nvPicPr>
          <p:cNvPr id="2" name="Picture 2" descr="C:\Users\v-junyo.REDMOND\Documents\Documents\Microsoft Corp\DesignTools\Brand Photos\Windows 7\Commercial\US_No_Expiration\WCOM_09_Carol_00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014493"/>
            <a:ext cx="12161838" cy="792660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257043" y="555052"/>
            <a:ext cx="5367716" cy="2754835"/>
            <a:chOff x="6041238" y="2647951"/>
            <a:chExt cx="5355953" cy="1099952"/>
          </a:xfrm>
        </p:grpSpPr>
        <p:sp>
          <p:nvSpPr>
            <p:cNvPr id="14" name="Rectangle 13"/>
            <p:cNvSpPr/>
            <p:nvPr/>
          </p:nvSpPr>
          <p:spPr>
            <a:xfrm>
              <a:off x="6041238" y="2647951"/>
              <a:ext cx="5355953" cy="1099952"/>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TextBox 11"/>
            <p:cNvSpPr txBox="1"/>
            <p:nvPr/>
          </p:nvSpPr>
          <p:spPr>
            <a:xfrm>
              <a:off x="6280636" y="2729072"/>
              <a:ext cx="5007105" cy="978198"/>
            </a:xfrm>
            <a:prstGeom prst="rect">
              <a:avLst/>
            </a:prstGeom>
            <a:noFill/>
          </p:spPr>
          <p:txBody>
            <a:bodyPr wrap="square" rtlCol="0">
              <a:spAutoFit/>
            </a:bodyPr>
            <a:lstStyle/>
            <a:p>
              <a:pPr>
                <a:lnSpc>
                  <a:spcPct val="90000"/>
                </a:lnSpc>
                <a:spcBef>
                  <a:spcPct val="0"/>
                </a:spcBef>
                <a:defRPr/>
              </a:pPr>
              <a:r>
                <a:rPr lang="en-US" sz="2400" dirty="0">
                  <a:solidFill>
                    <a:schemeClr val="bg1">
                      <a:lumMod val="85000"/>
                    </a:schemeClr>
                  </a:solidFill>
                  <a:latin typeface="Segoe UI Light" pitchFamily="34" charset="0"/>
                </a:rPr>
                <a:t>Carol supports Virtual Desktop Infrastructure for her users to access work environment from different devices from anywhere on the road. </a:t>
              </a:r>
              <a:r>
                <a:rPr lang="en-US" sz="2400" b="1" dirty="0">
                  <a:solidFill>
                    <a:schemeClr val="bg1"/>
                  </a:solidFill>
                  <a:latin typeface="Segoe UI Light" pitchFamily="34" charset="0"/>
                </a:rPr>
                <a:t>How can Carol rationalize hardware costs and ensure performance for her VDI users? </a:t>
              </a:r>
            </a:p>
          </p:txBody>
        </p:sp>
      </p:grpSp>
      <p:sp>
        <p:nvSpPr>
          <p:cNvPr id="7" name="Rectangle 6"/>
          <p:cNvSpPr/>
          <p:nvPr/>
        </p:nvSpPr>
        <p:spPr>
          <a:xfrm>
            <a:off x="257062" y="4791076"/>
            <a:ext cx="6724093" cy="1839720"/>
          </a:xfrm>
          <a:prstGeom prst="rect">
            <a:avLst/>
          </a:prstGeom>
          <a:solidFill>
            <a:srgbClr val="000000">
              <a:alpha val="18824"/>
            </a:srgbClr>
          </a:solid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8" name="TextBox 7"/>
          <p:cNvSpPr txBox="1"/>
          <p:nvPr/>
        </p:nvSpPr>
        <p:spPr>
          <a:xfrm>
            <a:off x="362850" y="4901313"/>
            <a:ext cx="6802052" cy="1698927"/>
          </a:xfrm>
          <a:prstGeom prst="rect">
            <a:avLst/>
          </a:prstGeom>
          <a:noFill/>
        </p:spPr>
        <p:txBody>
          <a:bodyPr wrap="square" lIns="91271" tIns="45632" rIns="91271" bIns="45632" rtlCol="0">
            <a:spAutoFit/>
          </a:bodyPr>
          <a:lstStyle/>
          <a:p>
            <a:pPr>
              <a:lnSpc>
                <a:spcPct val="90000"/>
              </a:lnSpc>
              <a:spcBef>
                <a:spcPct val="0"/>
              </a:spcBef>
              <a:defRPr/>
            </a:pPr>
            <a:r>
              <a:rPr lang="en-US" sz="3200" b="1" dirty="0">
                <a:solidFill>
                  <a:schemeClr val="bg1"/>
                </a:solidFill>
                <a:latin typeface="Segoe" pitchFamily="34" charset="0"/>
              </a:rPr>
              <a:t>Carol</a:t>
            </a:r>
          </a:p>
          <a:p>
            <a:pPr>
              <a:lnSpc>
                <a:spcPct val="90000"/>
              </a:lnSpc>
              <a:spcBef>
                <a:spcPct val="0"/>
              </a:spcBef>
              <a:defRPr/>
            </a:pPr>
            <a:r>
              <a:rPr lang="en-US" sz="2400" dirty="0">
                <a:solidFill>
                  <a:schemeClr val="bg1"/>
                </a:solidFill>
                <a:latin typeface="Segoe UI Light" pitchFamily="34" charset="0"/>
              </a:rPr>
              <a:t>System Architect</a:t>
            </a:r>
          </a:p>
          <a:p>
            <a:pPr>
              <a:lnSpc>
                <a:spcPct val="90000"/>
              </a:lnSpc>
              <a:spcBef>
                <a:spcPct val="0"/>
              </a:spcBef>
              <a:defRPr/>
            </a:pPr>
            <a:r>
              <a:rPr lang="en-US" sz="2400" dirty="0" err="1">
                <a:solidFill>
                  <a:schemeClr val="bg1"/>
                </a:solidFill>
                <a:latin typeface="Segoe UI Light" pitchFamily="34" charset="0"/>
              </a:rPr>
              <a:t>Northwind</a:t>
            </a:r>
            <a:r>
              <a:rPr lang="en-US" sz="2400" dirty="0">
                <a:solidFill>
                  <a:schemeClr val="bg1"/>
                </a:solidFill>
                <a:latin typeface="Segoe UI Light" pitchFamily="34" charset="0"/>
              </a:rPr>
              <a:t> Communications</a:t>
            </a:r>
          </a:p>
          <a:p>
            <a:pPr>
              <a:lnSpc>
                <a:spcPct val="90000"/>
              </a:lnSpc>
              <a:spcBef>
                <a:spcPct val="0"/>
              </a:spcBef>
              <a:defRPr/>
            </a:pPr>
            <a:endParaRPr lang="en-US" sz="1200" dirty="0">
              <a:solidFill>
                <a:schemeClr val="bg1"/>
              </a:solidFill>
              <a:latin typeface="Segoe UI Light" pitchFamily="34" charset="0"/>
            </a:endParaRPr>
          </a:p>
          <a:p>
            <a:pPr>
              <a:lnSpc>
                <a:spcPct val="90000"/>
              </a:lnSpc>
              <a:spcBef>
                <a:spcPct val="0"/>
              </a:spcBef>
              <a:defRPr/>
            </a:pPr>
            <a:r>
              <a:rPr lang="en-US" sz="2400" dirty="0">
                <a:solidFill>
                  <a:schemeClr val="bg1"/>
                </a:solidFill>
                <a:latin typeface="Segoe UI Light" pitchFamily="34" charset="0"/>
              </a:rPr>
              <a:t>Delights in delighting her users.</a:t>
            </a:r>
          </a:p>
        </p:txBody>
      </p:sp>
    </p:spTree>
    <p:extLst>
      <p:ext uri="{BB962C8B-B14F-4D97-AF65-F5344CB8AC3E}">
        <p14:creationId xmlns:p14="http://schemas.microsoft.com/office/powerpoint/2010/main" val="3662221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Picture 2" descr="C:\Users\v-junyo.REDMOND\Documents\Documents\Microsoft Corp\DesignTools\Brand Photos\Windows 7\Commercial\US_No_Expiration\WCOM_09_Carol_008.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28551"/>
          <a:stretch/>
        </p:blipFill>
        <p:spPr bwMode="auto">
          <a:xfrm>
            <a:off x="9299723" y="-3828"/>
            <a:ext cx="2862115" cy="691593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9299723" y="1743760"/>
            <a:ext cx="2862115" cy="5117097"/>
          </a:xfrm>
          <a:prstGeom prst="rect">
            <a:avLst/>
          </a:prstGeom>
          <a:gradFill>
            <a:gsLst>
              <a:gs pos="0">
                <a:schemeClr val="tx1">
                  <a:alpha val="0"/>
                </a:schemeClr>
              </a:gs>
              <a:gs pos="49000">
                <a:schemeClr val="tx1">
                  <a:alpha val="8300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15" name="Title 4"/>
          <p:cNvSpPr>
            <a:spLocks noGrp="1"/>
          </p:cNvSpPr>
          <p:nvPr>
            <p:ph type="title"/>
          </p:nvPr>
        </p:nvSpPr>
        <p:spPr/>
        <p:txBody>
          <a:bodyPr>
            <a:noAutofit/>
          </a:bodyPr>
          <a:lstStyle/>
          <a:p>
            <a:pPr lvl="0"/>
            <a:r>
              <a:rPr lang="en-US" sz="4000" dirty="0" err="1"/>
              <a:t>Optimise</a:t>
            </a:r>
            <a:r>
              <a:rPr lang="en-US" sz="4000" dirty="0"/>
              <a:t> infrastructure for VDI </a:t>
            </a:r>
            <a:endParaRPr lang="en-US" sz="4000" dirty="0">
              <a:latin typeface="Segoe UI Light" pitchFamily="34" charset="0"/>
            </a:endParaRPr>
          </a:p>
        </p:txBody>
      </p:sp>
      <p:sp>
        <p:nvSpPr>
          <p:cNvPr id="22" name="Title 4"/>
          <p:cNvSpPr txBox="1">
            <a:spLocks/>
          </p:cNvSpPr>
          <p:nvPr/>
        </p:nvSpPr>
        <p:spPr bwMode="auto">
          <a:xfrm>
            <a:off x="9199340" y="3688129"/>
            <a:ext cx="2758521" cy="5262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dirty="0">
                <a:solidFill>
                  <a:prstClr val="white"/>
                </a:solidFill>
                <a:effectLst>
                  <a:outerShdw blurRad="38100" dist="38100" dir="2700000" algn="tl">
                    <a:srgbClr val="000000">
                      <a:alpha val="43137"/>
                    </a:srgbClr>
                  </a:outerShdw>
                </a:effectLst>
                <a:latin typeface="Segoe UI Light" pitchFamily="34" charset="0"/>
              </a:rPr>
              <a:t>INTELLIGENT</a:t>
            </a:r>
          </a:p>
          <a:p>
            <a:pPr algn="r"/>
            <a:r>
              <a:rPr sz="1900" b="1" spc="0" dirty="0">
                <a:solidFill>
                  <a:prstClr val="white"/>
                </a:solidFill>
                <a:effectLst>
                  <a:outerShdw blurRad="38100" dist="38100" dir="2700000" algn="tl">
                    <a:srgbClr val="000000">
                      <a:alpha val="43137"/>
                    </a:srgbClr>
                  </a:outerShdw>
                </a:effectLst>
                <a:latin typeface="Segoe UI Light" pitchFamily="34" charset="0"/>
              </a:rPr>
              <a:t>INFRASTRUCTURE</a:t>
            </a:r>
          </a:p>
        </p:txBody>
      </p:sp>
      <p:sp>
        <p:nvSpPr>
          <p:cNvPr id="37" name="Rectangle 36"/>
          <p:cNvSpPr/>
          <p:nvPr/>
        </p:nvSpPr>
        <p:spPr>
          <a:xfrm>
            <a:off x="9505393" y="4466121"/>
            <a:ext cx="2528620" cy="1738913"/>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Benefits</a:t>
            </a:r>
          </a:p>
          <a:p>
            <a:pPr marL="174291" lvl="1" indent="-1742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Support more users with same hardware</a:t>
            </a:r>
          </a:p>
          <a:p>
            <a:pPr marL="174291" lvl="1" indent="-1742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Better user experience with less disruption</a:t>
            </a:r>
          </a:p>
          <a:p>
            <a:pPr marL="174291" lvl="1" indent="-1742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Reduce network bandwidth requirements</a:t>
            </a:r>
          </a:p>
        </p:txBody>
      </p:sp>
      <p:cxnSp>
        <p:nvCxnSpPr>
          <p:cNvPr id="5" name="Straight Connector 4"/>
          <p:cNvCxnSpPr/>
          <p:nvPr/>
        </p:nvCxnSpPr>
        <p:spPr>
          <a:xfrm>
            <a:off x="9846474" y="4240687"/>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91" name="Rectangle 190"/>
          <p:cNvSpPr/>
          <p:nvPr/>
        </p:nvSpPr>
        <p:spPr>
          <a:xfrm>
            <a:off x="666596" y="1226217"/>
            <a:ext cx="8222635" cy="618607"/>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dirty="0">
                <a:ln w="12700">
                  <a:noFill/>
                  <a:prstDash val="solid"/>
                </a:ln>
                <a:solidFill>
                  <a:prstClr val="white"/>
                </a:solidFill>
                <a:latin typeface="Segoe UI Light" pitchFamily="34" charset="0"/>
              </a:rPr>
              <a:t>IT can tailor management policies for virtualized workspaces running in the data center</a:t>
            </a:r>
            <a:r>
              <a:rPr lang="en-US" dirty="0" smtClean="0">
                <a:ln w="12700">
                  <a:noFill/>
                  <a:prstDash val="solid"/>
                </a:ln>
                <a:solidFill>
                  <a:prstClr val="white"/>
                </a:solidFill>
                <a:latin typeface="Segoe UI Light" pitchFamily="34" charset="0"/>
              </a:rPr>
              <a:t>, and dynamically create virtual </a:t>
            </a:r>
            <a:r>
              <a:rPr lang="en-US" dirty="0">
                <a:ln w="12700">
                  <a:noFill/>
                  <a:prstDash val="solid"/>
                </a:ln>
                <a:solidFill>
                  <a:prstClr val="white"/>
                </a:solidFill>
                <a:latin typeface="Segoe UI Light" pitchFamily="34" charset="0"/>
              </a:rPr>
              <a:t>desktops </a:t>
            </a:r>
            <a:r>
              <a:rPr lang="en-US" dirty="0" smtClean="0">
                <a:ln w="12700">
                  <a:noFill/>
                  <a:prstDash val="solid"/>
                </a:ln>
                <a:solidFill>
                  <a:prstClr val="white"/>
                </a:solidFill>
                <a:latin typeface="Segoe UI Light" pitchFamily="34" charset="0"/>
              </a:rPr>
              <a:t>based on user needs.</a:t>
            </a:r>
            <a:endParaRPr lang="en-US" dirty="0">
              <a:ln w="12700">
                <a:noFill/>
                <a:prstDash val="solid"/>
              </a:ln>
              <a:solidFill>
                <a:prstClr val="white"/>
              </a:solidFill>
              <a:latin typeface="Segoe UI Light" pitchFamily="34" charset="0"/>
            </a:endParaRPr>
          </a:p>
        </p:txBody>
      </p:sp>
      <p:sp>
        <p:nvSpPr>
          <p:cNvPr id="95" name="TextBox 94"/>
          <p:cNvSpPr txBox="1"/>
          <p:nvPr/>
        </p:nvSpPr>
        <p:spPr>
          <a:xfrm>
            <a:off x="3253272" y="1970721"/>
            <a:ext cx="3228344" cy="520128"/>
          </a:xfrm>
          <a:prstGeom prst="rect">
            <a:avLst/>
          </a:prstGeom>
          <a:noFill/>
        </p:spPr>
        <p:txBody>
          <a:bodyPr wrap="square" lIns="76042" tIns="38019" rIns="76042" bIns="38019" rtlCol="0">
            <a:spAutoFit/>
          </a:bodyPr>
          <a:lstStyle/>
          <a:p>
            <a:pPr algn="ctr" defTabSz="910930" eaLnBrk="0" hangingPunct="0">
              <a:lnSpc>
                <a:spcPct val="90000"/>
              </a:lnSpc>
              <a:spcBef>
                <a:spcPct val="30000"/>
              </a:spcBef>
              <a:buClr>
                <a:srgbClr val="1F497D"/>
              </a:buClr>
              <a:buSzPct val="95000"/>
              <a:defRPr/>
            </a:pPr>
            <a:r>
              <a:rPr lang="en-US" sz="1600" b="1" dirty="0">
                <a:solidFill>
                  <a:prstClr val="white"/>
                </a:solidFill>
                <a:latin typeface="Segoe UI" pitchFamily="34" charset="0"/>
                <a:ea typeface="Segoe UI" pitchFamily="34" charset="0"/>
                <a:cs typeface="Segoe UI" pitchFamily="34" charset="0"/>
              </a:rPr>
              <a:t>Dynamic Memory </a:t>
            </a:r>
            <a:br>
              <a:rPr lang="en-US" sz="1600" b="1" dirty="0">
                <a:solidFill>
                  <a:prstClr val="white"/>
                </a:solidFill>
                <a:latin typeface="Segoe UI" pitchFamily="34" charset="0"/>
                <a:ea typeface="Segoe UI" pitchFamily="34" charset="0"/>
                <a:cs typeface="Segoe UI" pitchFamily="34" charset="0"/>
              </a:rPr>
            </a:br>
            <a:r>
              <a:rPr lang="en-US" sz="1600" b="1" dirty="0">
                <a:solidFill>
                  <a:prstClr val="white"/>
                </a:solidFill>
                <a:latin typeface="Segoe UI" pitchFamily="34" charset="0"/>
                <a:ea typeface="Segoe UI" pitchFamily="34" charset="0"/>
                <a:cs typeface="Segoe UI" pitchFamily="34" charset="0"/>
              </a:rPr>
              <a:t>&amp; Application Virtualization</a:t>
            </a:r>
          </a:p>
        </p:txBody>
      </p:sp>
      <p:sp>
        <p:nvSpPr>
          <p:cNvPr id="96" name="Rectangle 95"/>
          <p:cNvSpPr/>
          <p:nvPr/>
        </p:nvSpPr>
        <p:spPr>
          <a:xfrm>
            <a:off x="2676690" y="2530361"/>
            <a:ext cx="4347276" cy="2525003"/>
          </a:xfrm>
          <a:prstGeom prst="rect">
            <a:avLst/>
          </a:prstGeom>
          <a:noFill/>
          <a:ln w="31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a:endParaRPr lang="en-US">
              <a:solidFill>
                <a:prstClr val="white"/>
              </a:solidFill>
            </a:endParaRPr>
          </a:p>
        </p:txBody>
      </p:sp>
      <p:sp>
        <p:nvSpPr>
          <p:cNvPr id="97" name="TextBox 96"/>
          <p:cNvSpPr txBox="1"/>
          <p:nvPr/>
        </p:nvSpPr>
        <p:spPr>
          <a:xfrm>
            <a:off x="3004836" y="2719872"/>
            <a:ext cx="3610914" cy="284669"/>
          </a:xfrm>
          <a:prstGeom prst="rect">
            <a:avLst/>
          </a:prstGeom>
          <a:noFill/>
        </p:spPr>
        <p:txBody>
          <a:bodyPr wrap="square" lIns="76042" tIns="38019" rIns="76042" bIns="38019" rtlCol="0">
            <a:spAutoFit/>
          </a:bodyPr>
          <a:lstStyle/>
          <a:p>
            <a:pPr algn="ctr" defTabSz="910930" eaLnBrk="0" hangingPunct="0">
              <a:lnSpc>
                <a:spcPct val="90000"/>
              </a:lnSpc>
              <a:spcBef>
                <a:spcPct val="30000"/>
              </a:spcBef>
              <a:buClr>
                <a:srgbClr val="1F497D"/>
              </a:buClr>
              <a:buSzPct val="95000"/>
              <a:defRPr/>
            </a:pPr>
            <a:r>
              <a:rPr lang="en-US" sz="1500" dirty="0">
                <a:solidFill>
                  <a:prstClr val="white"/>
                </a:solidFill>
                <a:latin typeface="Segoe UI" pitchFamily="34" charset="0"/>
                <a:ea typeface="Segoe UI" pitchFamily="34" charset="0"/>
                <a:cs typeface="Segoe UI" pitchFamily="34" charset="0"/>
              </a:rPr>
              <a:t>VIRTUAL MACHINES IN DATA CENTER</a:t>
            </a:r>
          </a:p>
        </p:txBody>
      </p:sp>
      <p:grpSp>
        <p:nvGrpSpPr>
          <p:cNvPr id="3" name="Group 97"/>
          <p:cNvGrpSpPr/>
          <p:nvPr/>
        </p:nvGrpSpPr>
        <p:grpSpPr>
          <a:xfrm>
            <a:off x="2771116" y="5591803"/>
            <a:ext cx="598685" cy="410044"/>
            <a:chOff x="4302581" y="5105316"/>
            <a:chExt cx="1367928" cy="958549"/>
          </a:xfrm>
        </p:grpSpPr>
        <p:sp>
          <p:nvSpPr>
            <p:cNvPr id="99" name="Round Same Side Corner Rectangle 13335"/>
            <p:cNvSpPr/>
            <p:nvPr/>
          </p:nvSpPr>
          <p:spPr>
            <a:xfrm>
              <a:off x="4302581" y="5427378"/>
              <a:ext cx="466566" cy="636487"/>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00" name="Picture 9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15717" y="5105316"/>
              <a:ext cx="1154792" cy="743497"/>
            </a:xfrm>
            <a:prstGeom prst="rect">
              <a:avLst/>
            </a:prstGeom>
          </p:spPr>
        </p:pic>
      </p:grpSp>
      <p:grpSp>
        <p:nvGrpSpPr>
          <p:cNvPr id="4" name="Group 100"/>
          <p:cNvGrpSpPr/>
          <p:nvPr/>
        </p:nvGrpSpPr>
        <p:grpSpPr>
          <a:xfrm>
            <a:off x="3538826" y="5563128"/>
            <a:ext cx="526555" cy="340981"/>
            <a:chOff x="6300194" y="5259724"/>
            <a:chExt cx="1203118" cy="797104"/>
          </a:xfrm>
        </p:grpSpPr>
        <p:sp>
          <p:nvSpPr>
            <p:cNvPr id="102" name="Round Same Side Corner Rectangle 13335"/>
            <p:cNvSpPr/>
            <p:nvPr/>
          </p:nvSpPr>
          <p:spPr>
            <a:xfrm>
              <a:off x="6300194" y="5420341"/>
              <a:ext cx="466566" cy="636487"/>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6" name="Group 102"/>
            <p:cNvGrpSpPr/>
            <p:nvPr/>
          </p:nvGrpSpPr>
          <p:grpSpPr>
            <a:xfrm>
              <a:off x="6706487" y="5259724"/>
              <a:ext cx="796825" cy="540221"/>
              <a:chOff x="6920044" y="4598173"/>
              <a:chExt cx="1498088" cy="1015653"/>
            </a:xfrm>
          </p:grpSpPr>
          <p:pic>
            <p:nvPicPr>
              <p:cNvPr id="104" name="Picture 10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20044" y="4598173"/>
                <a:ext cx="1498088" cy="1015653"/>
              </a:xfrm>
              <a:prstGeom prst="rect">
                <a:avLst/>
              </a:prstGeom>
            </p:spPr>
          </p:pic>
          <p:sp>
            <p:nvSpPr>
              <p:cNvPr id="105" name="Rounded Rectangle 104"/>
              <p:cNvSpPr/>
              <p:nvPr/>
            </p:nvSpPr>
            <p:spPr>
              <a:xfrm flipV="1">
                <a:off x="7109813" y="5408377"/>
                <a:ext cx="1081321"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grpSp>
        <p:nvGrpSpPr>
          <p:cNvPr id="7" name="Group 105"/>
          <p:cNvGrpSpPr/>
          <p:nvPr/>
        </p:nvGrpSpPr>
        <p:grpSpPr>
          <a:xfrm>
            <a:off x="2868565" y="3332459"/>
            <a:ext cx="636335" cy="561793"/>
            <a:chOff x="-259080" y="-1950720"/>
            <a:chExt cx="1181062" cy="1066800"/>
          </a:xfrm>
        </p:grpSpPr>
        <p:sp>
          <p:nvSpPr>
            <p:cNvPr id="107" name="Rectangle 106"/>
            <p:cNvSpPr/>
            <p:nvPr/>
          </p:nvSpPr>
          <p:spPr>
            <a:xfrm>
              <a:off x="-259080" y="-1950720"/>
              <a:ext cx="1181062" cy="1066800"/>
            </a:xfrm>
            <a:prstGeom prst="rect">
              <a:avLst/>
            </a:prstGeom>
            <a:solidFill>
              <a:srgbClr val="FFFFFF">
                <a:alpha val="14118"/>
              </a:srgbClr>
            </a:solidFill>
            <a:ln w="285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8" name="Desktop icon"/>
            <p:cNvGrpSpPr/>
            <p:nvPr/>
          </p:nvGrpSpPr>
          <p:grpSpPr>
            <a:xfrm>
              <a:off x="-50944" y="-1779142"/>
              <a:ext cx="826721" cy="689850"/>
              <a:chOff x="381901" y="197080"/>
              <a:chExt cx="715576" cy="447947"/>
            </a:xfrm>
            <a:solidFill>
              <a:schemeClr val="bg2"/>
            </a:solidFill>
          </p:grpSpPr>
          <p:sp>
            <p:nvSpPr>
              <p:cNvPr id="119" name="Freeform 118"/>
              <p:cNvSpPr>
                <a:spLocks noEditPoints="1"/>
              </p:cNvSpPr>
              <p:nvPr/>
            </p:nvSpPr>
            <p:spPr bwMode="auto">
              <a:xfrm>
                <a:off x="381901" y="197080"/>
                <a:ext cx="222074" cy="44794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0" name="Freeform 94"/>
              <p:cNvSpPr>
                <a:spLocks noEditPoints="1"/>
              </p:cNvSpPr>
              <p:nvPr/>
            </p:nvSpPr>
            <p:spPr bwMode="auto">
              <a:xfrm>
                <a:off x="645734" y="288188"/>
                <a:ext cx="451743" cy="356839"/>
              </a:xfrm>
              <a:custGeom>
                <a:avLst/>
                <a:gdLst/>
                <a:ahLst/>
                <a:cxnLst>
                  <a:cxn ang="0">
                    <a:pos x="523" y="4"/>
                  </a:cxn>
                  <a:cxn ang="0">
                    <a:pos x="19" y="3"/>
                  </a:cxn>
                  <a:cxn ang="0">
                    <a:pos x="2" y="21"/>
                  </a:cxn>
                  <a:cxn ang="0">
                    <a:pos x="6" y="382"/>
                  </a:cxn>
                  <a:cxn ang="0">
                    <a:pos x="23" y="399"/>
                  </a:cxn>
                  <a:cxn ang="0">
                    <a:pos x="185" y="403"/>
                  </a:cxn>
                  <a:cxn ang="0">
                    <a:pos x="186" y="428"/>
                  </a:cxn>
                  <a:cxn ang="0">
                    <a:pos x="367" y="427"/>
                  </a:cxn>
                  <a:cxn ang="0">
                    <a:pos x="367" y="403"/>
                  </a:cxn>
                  <a:cxn ang="0">
                    <a:pos x="520" y="399"/>
                  </a:cxn>
                  <a:cxn ang="0">
                    <a:pos x="537" y="381"/>
                  </a:cxn>
                  <a:cxn ang="0">
                    <a:pos x="540" y="21"/>
                  </a:cxn>
                  <a:cxn ang="0">
                    <a:pos x="523" y="4"/>
                  </a:cxn>
                  <a:cxn ang="0">
                    <a:pos x="508" y="356"/>
                  </a:cxn>
                  <a:cxn ang="0">
                    <a:pos x="494" y="371"/>
                  </a:cxn>
                  <a:cxn ang="0">
                    <a:pos x="49" y="371"/>
                  </a:cxn>
                  <a:cxn ang="0">
                    <a:pos x="35" y="357"/>
                  </a:cxn>
                  <a:cxn ang="0">
                    <a:pos x="32" y="48"/>
                  </a:cxn>
                  <a:cxn ang="0">
                    <a:pos x="47" y="33"/>
                  </a:cxn>
                  <a:cxn ang="0">
                    <a:pos x="496" y="33"/>
                  </a:cxn>
                  <a:cxn ang="0">
                    <a:pos x="511" y="48"/>
                  </a:cxn>
                  <a:cxn ang="0">
                    <a:pos x="508" y="356"/>
                  </a:cxn>
                </a:cxnLst>
                <a:rect l="0" t="0" r="r" b="b"/>
                <a:pathLst>
                  <a:path w="543" h="428">
                    <a:moveTo>
                      <a:pt x="523" y="4"/>
                    </a:moveTo>
                    <a:cubicBezTo>
                      <a:pt x="357" y="0"/>
                      <a:pt x="186" y="0"/>
                      <a:pt x="19" y="3"/>
                    </a:cubicBezTo>
                    <a:cubicBezTo>
                      <a:pt x="10" y="4"/>
                      <a:pt x="3" y="11"/>
                      <a:pt x="2" y="21"/>
                    </a:cubicBezTo>
                    <a:cubicBezTo>
                      <a:pt x="0" y="142"/>
                      <a:pt x="1" y="264"/>
                      <a:pt x="6" y="382"/>
                    </a:cubicBezTo>
                    <a:cubicBezTo>
                      <a:pt x="6" y="391"/>
                      <a:pt x="14" y="399"/>
                      <a:pt x="23" y="399"/>
                    </a:cubicBezTo>
                    <a:cubicBezTo>
                      <a:pt x="76" y="401"/>
                      <a:pt x="130" y="402"/>
                      <a:pt x="185" y="403"/>
                    </a:cubicBezTo>
                    <a:cubicBezTo>
                      <a:pt x="185" y="411"/>
                      <a:pt x="186" y="419"/>
                      <a:pt x="186" y="428"/>
                    </a:cubicBezTo>
                    <a:cubicBezTo>
                      <a:pt x="246" y="428"/>
                      <a:pt x="307" y="428"/>
                      <a:pt x="367" y="427"/>
                    </a:cubicBezTo>
                    <a:cubicBezTo>
                      <a:pt x="367" y="419"/>
                      <a:pt x="367" y="411"/>
                      <a:pt x="367" y="403"/>
                    </a:cubicBezTo>
                    <a:cubicBezTo>
                      <a:pt x="419" y="402"/>
                      <a:pt x="470" y="401"/>
                      <a:pt x="520" y="399"/>
                    </a:cubicBezTo>
                    <a:cubicBezTo>
                      <a:pt x="529" y="398"/>
                      <a:pt x="537" y="391"/>
                      <a:pt x="537" y="381"/>
                    </a:cubicBezTo>
                    <a:cubicBezTo>
                      <a:pt x="542" y="263"/>
                      <a:pt x="543" y="142"/>
                      <a:pt x="540" y="21"/>
                    </a:cubicBezTo>
                    <a:cubicBezTo>
                      <a:pt x="540" y="12"/>
                      <a:pt x="533" y="4"/>
                      <a:pt x="523" y="4"/>
                    </a:cubicBezTo>
                    <a:close/>
                    <a:moveTo>
                      <a:pt x="508" y="356"/>
                    </a:moveTo>
                    <a:cubicBezTo>
                      <a:pt x="508" y="364"/>
                      <a:pt x="501" y="371"/>
                      <a:pt x="494" y="371"/>
                    </a:cubicBezTo>
                    <a:cubicBezTo>
                      <a:pt x="347" y="376"/>
                      <a:pt x="197" y="376"/>
                      <a:pt x="49" y="371"/>
                    </a:cubicBezTo>
                    <a:cubicBezTo>
                      <a:pt x="41" y="371"/>
                      <a:pt x="35" y="365"/>
                      <a:pt x="35" y="357"/>
                    </a:cubicBezTo>
                    <a:cubicBezTo>
                      <a:pt x="32" y="255"/>
                      <a:pt x="31" y="151"/>
                      <a:pt x="32" y="48"/>
                    </a:cubicBezTo>
                    <a:cubicBezTo>
                      <a:pt x="32" y="39"/>
                      <a:pt x="39" y="33"/>
                      <a:pt x="47" y="33"/>
                    </a:cubicBezTo>
                    <a:cubicBezTo>
                      <a:pt x="196" y="30"/>
                      <a:pt x="348" y="30"/>
                      <a:pt x="496" y="33"/>
                    </a:cubicBezTo>
                    <a:cubicBezTo>
                      <a:pt x="504" y="33"/>
                      <a:pt x="511" y="40"/>
                      <a:pt x="511" y="48"/>
                    </a:cubicBezTo>
                    <a:cubicBezTo>
                      <a:pt x="512" y="151"/>
                      <a:pt x="511" y="255"/>
                      <a:pt x="508" y="356"/>
                    </a:cubicBezTo>
                    <a:close/>
                  </a:path>
                </a:pathLst>
              </a:custGeom>
              <a:grpFill/>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9" name="Group 120"/>
          <p:cNvGrpSpPr/>
          <p:nvPr/>
        </p:nvGrpSpPr>
        <p:grpSpPr>
          <a:xfrm>
            <a:off x="3576575" y="4032389"/>
            <a:ext cx="636335" cy="561793"/>
            <a:chOff x="-259080" y="-1950720"/>
            <a:chExt cx="1181062" cy="1066800"/>
          </a:xfrm>
        </p:grpSpPr>
        <p:sp>
          <p:nvSpPr>
            <p:cNvPr id="122" name="Rectangle 121"/>
            <p:cNvSpPr/>
            <p:nvPr/>
          </p:nvSpPr>
          <p:spPr>
            <a:xfrm>
              <a:off x="-259080" y="-1950720"/>
              <a:ext cx="1181062" cy="1066800"/>
            </a:xfrm>
            <a:prstGeom prst="rect">
              <a:avLst/>
            </a:prstGeom>
            <a:solidFill>
              <a:srgbClr val="FFFFFF">
                <a:alpha val="14118"/>
              </a:srgbClr>
            </a:solidFill>
            <a:ln w="285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0" name="Desktop icon"/>
            <p:cNvGrpSpPr/>
            <p:nvPr/>
          </p:nvGrpSpPr>
          <p:grpSpPr>
            <a:xfrm>
              <a:off x="-50944" y="-1779142"/>
              <a:ext cx="826721" cy="689850"/>
              <a:chOff x="381901" y="197080"/>
              <a:chExt cx="715576" cy="447947"/>
            </a:xfrm>
            <a:solidFill>
              <a:schemeClr val="bg2"/>
            </a:solidFill>
          </p:grpSpPr>
          <p:sp>
            <p:nvSpPr>
              <p:cNvPr id="124" name="Freeform 123"/>
              <p:cNvSpPr>
                <a:spLocks noEditPoints="1"/>
              </p:cNvSpPr>
              <p:nvPr/>
            </p:nvSpPr>
            <p:spPr bwMode="auto">
              <a:xfrm>
                <a:off x="381901" y="197080"/>
                <a:ext cx="222074" cy="44794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5" name="Freeform 94"/>
              <p:cNvSpPr>
                <a:spLocks noEditPoints="1"/>
              </p:cNvSpPr>
              <p:nvPr/>
            </p:nvSpPr>
            <p:spPr bwMode="auto">
              <a:xfrm>
                <a:off x="645734" y="288188"/>
                <a:ext cx="451743" cy="356839"/>
              </a:xfrm>
              <a:custGeom>
                <a:avLst/>
                <a:gdLst/>
                <a:ahLst/>
                <a:cxnLst>
                  <a:cxn ang="0">
                    <a:pos x="523" y="4"/>
                  </a:cxn>
                  <a:cxn ang="0">
                    <a:pos x="19" y="3"/>
                  </a:cxn>
                  <a:cxn ang="0">
                    <a:pos x="2" y="21"/>
                  </a:cxn>
                  <a:cxn ang="0">
                    <a:pos x="6" y="382"/>
                  </a:cxn>
                  <a:cxn ang="0">
                    <a:pos x="23" y="399"/>
                  </a:cxn>
                  <a:cxn ang="0">
                    <a:pos x="185" y="403"/>
                  </a:cxn>
                  <a:cxn ang="0">
                    <a:pos x="186" y="428"/>
                  </a:cxn>
                  <a:cxn ang="0">
                    <a:pos x="367" y="427"/>
                  </a:cxn>
                  <a:cxn ang="0">
                    <a:pos x="367" y="403"/>
                  </a:cxn>
                  <a:cxn ang="0">
                    <a:pos x="520" y="399"/>
                  </a:cxn>
                  <a:cxn ang="0">
                    <a:pos x="537" y="381"/>
                  </a:cxn>
                  <a:cxn ang="0">
                    <a:pos x="540" y="21"/>
                  </a:cxn>
                  <a:cxn ang="0">
                    <a:pos x="523" y="4"/>
                  </a:cxn>
                  <a:cxn ang="0">
                    <a:pos x="508" y="356"/>
                  </a:cxn>
                  <a:cxn ang="0">
                    <a:pos x="494" y="371"/>
                  </a:cxn>
                  <a:cxn ang="0">
                    <a:pos x="49" y="371"/>
                  </a:cxn>
                  <a:cxn ang="0">
                    <a:pos x="35" y="357"/>
                  </a:cxn>
                  <a:cxn ang="0">
                    <a:pos x="32" y="48"/>
                  </a:cxn>
                  <a:cxn ang="0">
                    <a:pos x="47" y="33"/>
                  </a:cxn>
                  <a:cxn ang="0">
                    <a:pos x="496" y="33"/>
                  </a:cxn>
                  <a:cxn ang="0">
                    <a:pos x="511" y="48"/>
                  </a:cxn>
                  <a:cxn ang="0">
                    <a:pos x="508" y="356"/>
                  </a:cxn>
                </a:cxnLst>
                <a:rect l="0" t="0" r="r" b="b"/>
                <a:pathLst>
                  <a:path w="543" h="428">
                    <a:moveTo>
                      <a:pt x="523" y="4"/>
                    </a:moveTo>
                    <a:cubicBezTo>
                      <a:pt x="357" y="0"/>
                      <a:pt x="186" y="0"/>
                      <a:pt x="19" y="3"/>
                    </a:cubicBezTo>
                    <a:cubicBezTo>
                      <a:pt x="10" y="4"/>
                      <a:pt x="3" y="11"/>
                      <a:pt x="2" y="21"/>
                    </a:cubicBezTo>
                    <a:cubicBezTo>
                      <a:pt x="0" y="142"/>
                      <a:pt x="1" y="264"/>
                      <a:pt x="6" y="382"/>
                    </a:cubicBezTo>
                    <a:cubicBezTo>
                      <a:pt x="6" y="391"/>
                      <a:pt x="14" y="399"/>
                      <a:pt x="23" y="399"/>
                    </a:cubicBezTo>
                    <a:cubicBezTo>
                      <a:pt x="76" y="401"/>
                      <a:pt x="130" y="402"/>
                      <a:pt x="185" y="403"/>
                    </a:cubicBezTo>
                    <a:cubicBezTo>
                      <a:pt x="185" y="411"/>
                      <a:pt x="186" y="419"/>
                      <a:pt x="186" y="428"/>
                    </a:cubicBezTo>
                    <a:cubicBezTo>
                      <a:pt x="246" y="428"/>
                      <a:pt x="307" y="428"/>
                      <a:pt x="367" y="427"/>
                    </a:cubicBezTo>
                    <a:cubicBezTo>
                      <a:pt x="367" y="419"/>
                      <a:pt x="367" y="411"/>
                      <a:pt x="367" y="403"/>
                    </a:cubicBezTo>
                    <a:cubicBezTo>
                      <a:pt x="419" y="402"/>
                      <a:pt x="470" y="401"/>
                      <a:pt x="520" y="399"/>
                    </a:cubicBezTo>
                    <a:cubicBezTo>
                      <a:pt x="529" y="398"/>
                      <a:pt x="537" y="391"/>
                      <a:pt x="537" y="381"/>
                    </a:cubicBezTo>
                    <a:cubicBezTo>
                      <a:pt x="542" y="263"/>
                      <a:pt x="543" y="142"/>
                      <a:pt x="540" y="21"/>
                    </a:cubicBezTo>
                    <a:cubicBezTo>
                      <a:pt x="540" y="12"/>
                      <a:pt x="533" y="4"/>
                      <a:pt x="523" y="4"/>
                    </a:cubicBezTo>
                    <a:close/>
                    <a:moveTo>
                      <a:pt x="508" y="356"/>
                    </a:moveTo>
                    <a:cubicBezTo>
                      <a:pt x="508" y="364"/>
                      <a:pt x="501" y="371"/>
                      <a:pt x="494" y="371"/>
                    </a:cubicBezTo>
                    <a:cubicBezTo>
                      <a:pt x="347" y="376"/>
                      <a:pt x="197" y="376"/>
                      <a:pt x="49" y="371"/>
                    </a:cubicBezTo>
                    <a:cubicBezTo>
                      <a:pt x="41" y="371"/>
                      <a:pt x="35" y="365"/>
                      <a:pt x="35" y="357"/>
                    </a:cubicBezTo>
                    <a:cubicBezTo>
                      <a:pt x="32" y="255"/>
                      <a:pt x="31" y="151"/>
                      <a:pt x="32" y="48"/>
                    </a:cubicBezTo>
                    <a:cubicBezTo>
                      <a:pt x="32" y="39"/>
                      <a:pt x="39" y="33"/>
                      <a:pt x="47" y="33"/>
                    </a:cubicBezTo>
                    <a:cubicBezTo>
                      <a:pt x="196" y="30"/>
                      <a:pt x="348" y="30"/>
                      <a:pt x="496" y="33"/>
                    </a:cubicBezTo>
                    <a:cubicBezTo>
                      <a:pt x="504" y="33"/>
                      <a:pt x="511" y="40"/>
                      <a:pt x="511" y="48"/>
                    </a:cubicBezTo>
                    <a:cubicBezTo>
                      <a:pt x="512" y="151"/>
                      <a:pt x="511" y="255"/>
                      <a:pt x="508" y="356"/>
                    </a:cubicBezTo>
                    <a:close/>
                  </a:path>
                </a:pathLst>
              </a:custGeom>
              <a:grpFill/>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11" name="Group 125"/>
          <p:cNvGrpSpPr/>
          <p:nvPr/>
        </p:nvGrpSpPr>
        <p:grpSpPr>
          <a:xfrm>
            <a:off x="4960708" y="5597964"/>
            <a:ext cx="526555" cy="340981"/>
            <a:chOff x="6300194" y="5259724"/>
            <a:chExt cx="1203118" cy="797104"/>
          </a:xfrm>
        </p:grpSpPr>
        <p:sp>
          <p:nvSpPr>
            <p:cNvPr id="127" name="Round Same Side Corner Rectangle 13335"/>
            <p:cNvSpPr/>
            <p:nvPr/>
          </p:nvSpPr>
          <p:spPr>
            <a:xfrm>
              <a:off x="6300194" y="5420341"/>
              <a:ext cx="466566" cy="636487"/>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2" name="Group 127"/>
            <p:cNvGrpSpPr/>
            <p:nvPr/>
          </p:nvGrpSpPr>
          <p:grpSpPr>
            <a:xfrm>
              <a:off x="6706487" y="5259724"/>
              <a:ext cx="796825" cy="540221"/>
              <a:chOff x="6920044" y="4598173"/>
              <a:chExt cx="1498088" cy="1015653"/>
            </a:xfrm>
          </p:grpSpPr>
          <p:pic>
            <p:nvPicPr>
              <p:cNvPr id="129" name="Picture 12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20044" y="4598173"/>
                <a:ext cx="1498088" cy="1015653"/>
              </a:xfrm>
              <a:prstGeom prst="rect">
                <a:avLst/>
              </a:prstGeom>
            </p:spPr>
          </p:pic>
          <p:sp>
            <p:nvSpPr>
              <p:cNvPr id="136" name="Rounded Rectangle 135"/>
              <p:cNvSpPr/>
              <p:nvPr/>
            </p:nvSpPr>
            <p:spPr>
              <a:xfrm flipV="1">
                <a:off x="7109813" y="5408377"/>
                <a:ext cx="1081321"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grpSp>
        <p:nvGrpSpPr>
          <p:cNvPr id="13" name="Group 139"/>
          <p:cNvGrpSpPr/>
          <p:nvPr/>
        </p:nvGrpSpPr>
        <p:grpSpPr>
          <a:xfrm>
            <a:off x="4224832" y="5576247"/>
            <a:ext cx="598685" cy="410044"/>
            <a:chOff x="4302581" y="5105316"/>
            <a:chExt cx="1367928" cy="958549"/>
          </a:xfrm>
        </p:grpSpPr>
        <p:sp>
          <p:nvSpPr>
            <p:cNvPr id="142" name="Round Same Side Corner Rectangle 13335"/>
            <p:cNvSpPr/>
            <p:nvPr/>
          </p:nvSpPr>
          <p:spPr>
            <a:xfrm>
              <a:off x="4302581" y="5427378"/>
              <a:ext cx="466566" cy="636487"/>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43" name="Picture 14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15717" y="5105316"/>
              <a:ext cx="1154792" cy="743497"/>
            </a:xfrm>
            <a:prstGeom prst="rect">
              <a:avLst/>
            </a:prstGeom>
          </p:spPr>
        </p:pic>
      </p:grpSp>
      <p:grpSp>
        <p:nvGrpSpPr>
          <p:cNvPr id="14" name="Group 143"/>
          <p:cNvGrpSpPr/>
          <p:nvPr/>
        </p:nvGrpSpPr>
        <p:grpSpPr>
          <a:xfrm>
            <a:off x="6411554" y="5597964"/>
            <a:ext cx="526555" cy="340981"/>
            <a:chOff x="6300194" y="5259724"/>
            <a:chExt cx="1203118" cy="797104"/>
          </a:xfrm>
        </p:grpSpPr>
        <p:sp>
          <p:nvSpPr>
            <p:cNvPr id="145" name="Round Same Side Corner Rectangle 13335"/>
            <p:cNvSpPr/>
            <p:nvPr/>
          </p:nvSpPr>
          <p:spPr>
            <a:xfrm>
              <a:off x="6300194" y="5420341"/>
              <a:ext cx="466566" cy="636487"/>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6" name="Group 145"/>
            <p:cNvGrpSpPr/>
            <p:nvPr/>
          </p:nvGrpSpPr>
          <p:grpSpPr>
            <a:xfrm>
              <a:off x="6706487" y="5259724"/>
              <a:ext cx="796825" cy="540221"/>
              <a:chOff x="6920044" y="4598173"/>
              <a:chExt cx="1498088" cy="1015653"/>
            </a:xfrm>
          </p:grpSpPr>
          <p:pic>
            <p:nvPicPr>
              <p:cNvPr id="147" name="Picture 14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20044" y="4598173"/>
                <a:ext cx="1498088" cy="1015653"/>
              </a:xfrm>
              <a:prstGeom prst="rect">
                <a:avLst/>
              </a:prstGeom>
            </p:spPr>
          </p:pic>
          <p:sp>
            <p:nvSpPr>
              <p:cNvPr id="148" name="Rounded Rectangle 147"/>
              <p:cNvSpPr/>
              <p:nvPr/>
            </p:nvSpPr>
            <p:spPr>
              <a:xfrm flipV="1">
                <a:off x="7109813" y="5408377"/>
                <a:ext cx="1081321"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grpSp>
        <p:nvGrpSpPr>
          <p:cNvPr id="17" name="Group 156"/>
          <p:cNvGrpSpPr/>
          <p:nvPr/>
        </p:nvGrpSpPr>
        <p:grpSpPr>
          <a:xfrm>
            <a:off x="5675678" y="5576247"/>
            <a:ext cx="598685" cy="410044"/>
            <a:chOff x="4302581" y="5105316"/>
            <a:chExt cx="1367928" cy="958549"/>
          </a:xfrm>
        </p:grpSpPr>
        <p:sp>
          <p:nvSpPr>
            <p:cNvPr id="158" name="Round Same Side Corner Rectangle 13335"/>
            <p:cNvSpPr/>
            <p:nvPr/>
          </p:nvSpPr>
          <p:spPr>
            <a:xfrm>
              <a:off x="4302581" y="5427378"/>
              <a:ext cx="466566" cy="636487"/>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59" name="Picture 15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15717" y="5105316"/>
              <a:ext cx="1154792" cy="743497"/>
            </a:xfrm>
            <a:prstGeom prst="rect">
              <a:avLst/>
            </a:prstGeom>
          </p:spPr>
        </p:pic>
      </p:grpSp>
      <p:grpSp>
        <p:nvGrpSpPr>
          <p:cNvPr id="18" name="Group 159"/>
          <p:cNvGrpSpPr/>
          <p:nvPr/>
        </p:nvGrpSpPr>
        <p:grpSpPr>
          <a:xfrm>
            <a:off x="4252647" y="3332459"/>
            <a:ext cx="636335" cy="561793"/>
            <a:chOff x="-259080" y="-1950720"/>
            <a:chExt cx="1181062" cy="1066800"/>
          </a:xfrm>
        </p:grpSpPr>
        <p:sp>
          <p:nvSpPr>
            <p:cNvPr id="161" name="Rectangle 160"/>
            <p:cNvSpPr/>
            <p:nvPr/>
          </p:nvSpPr>
          <p:spPr>
            <a:xfrm>
              <a:off x="-259080" y="-1950720"/>
              <a:ext cx="1181062" cy="1066800"/>
            </a:xfrm>
            <a:prstGeom prst="rect">
              <a:avLst/>
            </a:prstGeom>
            <a:solidFill>
              <a:srgbClr val="FFFFFF">
                <a:alpha val="14118"/>
              </a:srgbClr>
            </a:solidFill>
            <a:ln w="285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9" name="Desktop icon"/>
            <p:cNvGrpSpPr/>
            <p:nvPr/>
          </p:nvGrpSpPr>
          <p:grpSpPr>
            <a:xfrm>
              <a:off x="-50944" y="-1779142"/>
              <a:ext cx="826721" cy="689850"/>
              <a:chOff x="381901" y="197080"/>
              <a:chExt cx="715576" cy="447947"/>
            </a:xfrm>
            <a:solidFill>
              <a:schemeClr val="bg2"/>
            </a:solidFill>
          </p:grpSpPr>
          <p:sp>
            <p:nvSpPr>
              <p:cNvPr id="163" name="Freeform 162"/>
              <p:cNvSpPr>
                <a:spLocks noEditPoints="1"/>
              </p:cNvSpPr>
              <p:nvPr/>
            </p:nvSpPr>
            <p:spPr bwMode="auto">
              <a:xfrm>
                <a:off x="381901" y="197080"/>
                <a:ext cx="222074" cy="44794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94"/>
              <p:cNvSpPr>
                <a:spLocks noEditPoints="1"/>
              </p:cNvSpPr>
              <p:nvPr/>
            </p:nvSpPr>
            <p:spPr bwMode="auto">
              <a:xfrm>
                <a:off x="645734" y="288188"/>
                <a:ext cx="451743" cy="356839"/>
              </a:xfrm>
              <a:custGeom>
                <a:avLst/>
                <a:gdLst/>
                <a:ahLst/>
                <a:cxnLst>
                  <a:cxn ang="0">
                    <a:pos x="523" y="4"/>
                  </a:cxn>
                  <a:cxn ang="0">
                    <a:pos x="19" y="3"/>
                  </a:cxn>
                  <a:cxn ang="0">
                    <a:pos x="2" y="21"/>
                  </a:cxn>
                  <a:cxn ang="0">
                    <a:pos x="6" y="382"/>
                  </a:cxn>
                  <a:cxn ang="0">
                    <a:pos x="23" y="399"/>
                  </a:cxn>
                  <a:cxn ang="0">
                    <a:pos x="185" y="403"/>
                  </a:cxn>
                  <a:cxn ang="0">
                    <a:pos x="186" y="428"/>
                  </a:cxn>
                  <a:cxn ang="0">
                    <a:pos x="367" y="427"/>
                  </a:cxn>
                  <a:cxn ang="0">
                    <a:pos x="367" y="403"/>
                  </a:cxn>
                  <a:cxn ang="0">
                    <a:pos x="520" y="399"/>
                  </a:cxn>
                  <a:cxn ang="0">
                    <a:pos x="537" y="381"/>
                  </a:cxn>
                  <a:cxn ang="0">
                    <a:pos x="540" y="21"/>
                  </a:cxn>
                  <a:cxn ang="0">
                    <a:pos x="523" y="4"/>
                  </a:cxn>
                  <a:cxn ang="0">
                    <a:pos x="508" y="356"/>
                  </a:cxn>
                  <a:cxn ang="0">
                    <a:pos x="494" y="371"/>
                  </a:cxn>
                  <a:cxn ang="0">
                    <a:pos x="49" y="371"/>
                  </a:cxn>
                  <a:cxn ang="0">
                    <a:pos x="35" y="357"/>
                  </a:cxn>
                  <a:cxn ang="0">
                    <a:pos x="32" y="48"/>
                  </a:cxn>
                  <a:cxn ang="0">
                    <a:pos x="47" y="33"/>
                  </a:cxn>
                  <a:cxn ang="0">
                    <a:pos x="496" y="33"/>
                  </a:cxn>
                  <a:cxn ang="0">
                    <a:pos x="511" y="48"/>
                  </a:cxn>
                  <a:cxn ang="0">
                    <a:pos x="508" y="356"/>
                  </a:cxn>
                </a:cxnLst>
                <a:rect l="0" t="0" r="r" b="b"/>
                <a:pathLst>
                  <a:path w="543" h="428">
                    <a:moveTo>
                      <a:pt x="523" y="4"/>
                    </a:moveTo>
                    <a:cubicBezTo>
                      <a:pt x="357" y="0"/>
                      <a:pt x="186" y="0"/>
                      <a:pt x="19" y="3"/>
                    </a:cubicBezTo>
                    <a:cubicBezTo>
                      <a:pt x="10" y="4"/>
                      <a:pt x="3" y="11"/>
                      <a:pt x="2" y="21"/>
                    </a:cubicBezTo>
                    <a:cubicBezTo>
                      <a:pt x="0" y="142"/>
                      <a:pt x="1" y="264"/>
                      <a:pt x="6" y="382"/>
                    </a:cubicBezTo>
                    <a:cubicBezTo>
                      <a:pt x="6" y="391"/>
                      <a:pt x="14" y="399"/>
                      <a:pt x="23" y="399"/>
                    </a:cubicBezTo>
                    <a:cubicBezTo>
                      <a:pt x="76" y="401"/>
                      <a:pt x="130" y="402"/>
                      <a:pt x="185" y="403"/>
                    </a:cubicBezTo>
                    <a:cubicBezTo>
                      <a:pt x="185" y="411"/>
                      <a:pt x="186" y="419"/>
                      <a:pt x="186" y="428"/>
                    </a:cubicBezTo>
                    <a:cubicBezTo>
                      <a:pt x="246" y="428"/>
                      <a:pt x="307" y="428"/>
                      <a:pt x="367" y="427"/>
                    </a:cubicBezTo>
                    <a:cubicBezTo>
                      <a:pt x="367" y="419"/>
                      <a:pt x="367" y="411"/>
                      <a:pt x="367" y="403"/>
                    </a:cubicBezTo>
                    <a:cubicBezTo>
                      <a:pt x="419" y="402"/>
                      <a:pt x="470" y="401"/>
                      <a:pt x="520" y="399"/>
                    </a:cubicBezTo>
                    <a:cubicBezTo>
                      <a:pt x="529" y="398"/>
                      <a:pt x="537" y="391"/>
                      <a:pt x="537" y="381"/>
                    </a:cubicBezTo>
                    <a:cubicBezTo>
                      <a:pt x="542" y="263"/>
                      <a:pt x="543" y="142"/>
                      <a:pt x="540" y="21"/>
                    </a:cubicBezTo>
                    <a:cubicBezTo>
                      <a:pt x="540" y="12"/>
                      <a:pt x="533" y="4"/>
                      <a:pt x="523" y="4"/>
                    </a:cubicBezTo>
                    <a:close/>
                    <a:moveTo>
                      <a:pt x="508" y="356"/>
                    </a:moveTo>
                    <a:cubicBezTo>
                      <a:pt x="508" y="364"/>
                      <a:pt x="501" y="371"/>
                      <a:pt x="494" y="371"/>
                    </a:cubicBezTo>
                    <a:cubicBezTo>
                      <a:pt x="347" y="376"/>
                      <a:pt x="197" y="376"/>
                      <a:pt x="49" y="371"/>
                    </a:cubicBezTo>
                    <a:cubicBezTo>
                      <a:pt x="41" y="371"/>
                      <a:pt x="35" y="365"/>
                      <a:pt x="35" y="357"/>
                    </a:cubicBezTo>
                    <a:cubicBezTo>
                      <a:pt x="32" y="255"/>
                      <a:pt x="31" y="151"/>
                      <a:pt x="32" y="48"/>
                    </a:cubicBezTo>
                    <a:cubicBezTo>
                      <a:pt x="32" y="39"/>
                      <a:pt x="39" y="33"/>
                      <a:pt x="47" y="33"/>
                    </a:cubicBezTo>
                    <a:cubicBezTo>
                      <a:pt x="196" y="30"/>
                      <a:pt x="348" y="30"/>
                      <a:pt x="496" y="33"/>
                    </a:cubicBezTo>
                    <a:cubicBezTo>
                      <a:pt x="504" y="33"/>
                      <a:pt x="511" y="40"/>
                      <a:pt x="511" y="48"/>
                    </a:cubicBezTo>
                    <a:cubicBezTo>
                      <a:pt x="512" y="151"/>
                      <a:pt x="511" y="255"/>
                      <a:pt x="508" y="356"/>
                    </a:cubicBezTo>
                    <a:close/>
                  </a:path>
                </a:pathLst>
              </a:custGeom>
              <a:grpFill/>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20" name="Group 164"/>
          <p:cNvGrpSpPr/>
          <p:nvPr/>
        </p:nvGrpSpPr>
        <p:grpSpPr>
          <a:xfrm>
            <a:off x="4960657" y="4032389"/>
            <a:ext cx="636335" cy="561793"/>
            <a:chOff x="-259080" y="-1950720"/>
            <a:chExt cx="1181062" cy="1066800"/>
          </a:xfrm>
        </p:grpSpPr>
        <p:sp>
          <p:nvSpPr>
            <p:cNvPr id="166" name="Rectangle 165"/>
            <p:cNvSpPr/>
            <p:nvPr/>
          </p:nvSpPr>
          <p:spPr>
            <a:xfrm>
              <a:off x="-259080" y="-1950720"/>
              <a:ext cx="1181062" cy="1066800"/>
            </a:xfrm>
            <a:prstGeom prst="rect">
              <a:avLst/>
            </a:prstGeom>
            <a:solidFill>
              <a:srgbClr val="FFFFFF">
                <a:alpha val="14118"/>
              </a:srgbClr>
            </a:solidFill>
            <a:ln w="285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1" name="Desktop icon"/>
            <p:cNvGrpSpPr/>
            <p:nvPr/>
          </p:nvGrpSpPr>
          <p:grpSpPr>
            <a:xfrm>
              <a:off x="-50944" y="-1779142"/>
              <a:ext cx="826721" cy="689850"/>
              <a:chOff x="381901" y="197080"/>
              <a:chExt cx="715576" cy="447947"/>
            </a:xfrm>
            <a:solidFill>
              <a:schemeClr val="bg2"/>
            </a:solidFill>
          </p:grpSpPr>
          <p:sp>
            <p:nvSpPr>
              <p:cNvPr id="168" name="Freeform 167"/>
              <p:cNvSpPr>
                <a:spLocks noEditPoints="1"/>
              </p:cNvSpPr>
              <p:nvPr/>
            </p:nvSpPr>
            <p:spPr bwMode="auto">
              <a:xfrm>
                <a:off x="381901" y="197080"/>
                <a:ext cx="222074" cy="44794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9" name="Freeform 94"/>
              <p:cNvSpPr>
                <a:spLocks noEditPoints="1"/>
              </p:cNvSpPr>
              <p:nvPr/>
            </p:nvSpPr>
            <p:spPr bwMode="auto">
              <a:xfrm>
                <a:off x="645734" y="288188"/>
                <a:ext cx="451743" cy="356839"/>
              </a:xfrm>
              <a:custGeom>
                <a:avLst/>
                <a:gdLst/>
                <a:ahLst/>
                <a:cxnLst>
                  <a:cxn ang="0">
                    <a:pos x="523" y="4"/>
                  </a:cxn>
                  <a:cxn ang="0">
                    <a:pos x="19" y="3"/>
                  </a:cxn>
                  <a:cxn ang="0">
                    <a:pos x="2" y="21"/>
                  </a:cxn>
                  <a:cxn ang="0">
                    <a:pos x="6" y="382"/>
                  </a:cxn>
                  <a:cxn ang="0">
                    <a:pos x="23" y="399"/>
                  </a:cxn>
                  <a:cxn ang="0">
                    <a:pos x="185" y="403"/>
                  </a:cxn>
                  <a:cxn ang="0">
                    <a:pos x="186" y="428"/>
                  </a:cxn>
                  <a:cxn ang="0">
                    <a:pos x="367" y="427"/>
                  </a:cxn>
                  <a:cxn ang="0">
                    <a:pos x="367" y="403"/>
                  </a:cxn>
                  <a:cxn ang="0">
                    <a:pos x="520" y="399"/>
                  </a:cxn>
                  <a:cxn ang="0">
                    <a:pos x="537" y="381"/>
                  </a:cxn>
                  <a:cxn ang="0">
                    <a:pos x="540" y="21"/>
                  </a:cxn>
                  <a:cxn ang="0">
                    <a:pos x="523" y="4"/>
                  </a:cxn>
                  <a:cxn ang="0">
                    <a:pos x="508" y="356"/>
                  </a:cxn>
                  <a:cxn ang="0">
                    <a:pos x="494" y="371"/>
                  </a:cxn>
                  <a:cxn ang="0">
                    <a:pos x="49" y="371"/>
                  </a:cxn>
                  <a:cxn ang="0">
                    <a:pos x="35" y="357"/>
                  </a:cxn>
                  <a:cxn ang="0">
                    <a:pos x="32" y="48"/>
                  </a:cxn>
                  <a:cxn ang="0">
                    <a:pos x="47" y="33"/>
                  </a:cxn>
                  <a:cxn ang="0">
                    <a:pos x="496" y="33"/>
                  </a:cxn>
                  <a:cxn ang="0">
                    <a:pos x="511" y="48"/>
                  </a:cxn>
                  <a:cxn ang="0">
                    <a:pos x="508" y="356"/>
                  </a:cxn>
                </a:cxnLst>
                <a:rect l="0" t="0" r="r" b="b"/>
                <a:pathLst>
                  <a:path w="543" h="428">
                    <a:moveTo>
                      <a:pt x="523" y="4"/>
                    </a:moveTo>
                    <a:cubicBezTo>
                      <a:pt x="357" y="0"/>
                      <a:pt x="186" y="0"/>
                      <a:pt x="19" y="3"/>
                    </a:cubicBezTo>
                    <a:cubicBezTo>
                      <a:pt x="10" y="4"/>
                      <a:pt x="3" y="11"/>
                      <a:pt x="2" y="21"/>
                    </a:cubicBezTo>
                    <a:cubicBezTo>
                      <a:pt x="0" y="142"/>
                      <a:pt x="1" y="264"/>
                      <a:pt x="6" y="382"/>
                    </a:cubicBezTo>
                    <a:cubicBezTo>
                      <a:pt x="6" y="391"/>
                      <a:pt x="14" y="399"/>
                      <a:pt x="23" y="399"/>
                    </a:cubicBezTo>
                    <a:cubicBezTo>
                      <a:pt x="76" y="401"/>
                      <a:pt x="130" y="402"/>
                      <a:pt x="185" y="403"/>
                    </a:cubicBezTo>
                    <a:cubicBezTo>
                      <a:pt x="185" y="411"/>
                      <a:pt x="186" y="419"/>
                      <a:pt x="186" y="428"/>
                    </a:cubicBezTo>
                    <a:cubicBezTo>
                      <a:pt x="246" y="428"/>
                      <a:pt x="307" y="428"/>
                      <a:pt x="367" y="427"/>
                    </a:cubicBezTo>
                    <a:cubicBezTo>
                      <a:pt x="367" y="419"/>
                      <a:pt x="367" y="411"/>
                      <a:pt x="367" y="403"/>
                    </a:cubicBezTo>
                    <a:cubicBezTo>
                      <a:pt x="419" y="402"/>
                      <a:pt x="470" y="401"/>
                      <a:pt x="520" y="399"/>
                    </a:cubicBezTo>
                    <a:cubicBezTo>
                      <a:pt x="529" y="398"/>
                      <a:pt x="537" y="391"/>
                      <a:pt x="537" y="381"/>
                    </a:cubicBezTo>
                    <a:cubicBezTo>
                      <a:pt x="542" y="263"/>
                      <a:pt x="543" y="142"/>
                      <a:pt x="540" y="21"/>
                    </a:cubicBezTo>
                    <a:cubicBezTo>
                      <a:pt x="540" y="12"/>
                      <a:pt x="533" y="4"/>
                      <a:pt x="523" y="4"/>
                    </a:cubicBezTo>
                    <a:close/>
                    <a:moveTo>
                      <a:pt x="508" y="356"/>
                    </a:moveTo>
                    <a:cubicBezTo>
                      <a:pt x="508" y="364"/>
                      <a:pt x="501" y="371"/>
                      <a:pt x="494" y="371"/>
                    </a:cubicBezTo>
                    <a:cubicBezTo>
                      <a:pt x="347" y="376"/>
                      <a:pt x="197" y="376"/>
                      <a:pt x="49" y="371"/>
                    </a:cubicBezTo>
                    <a:cubicBezTo>
                      <a:pt x="41" y="371"/>
                      <a:pt x="35" y="365"/>
                      <a:pt x="35" y="357"/>
                    </a:cubicBezTo>
                    <a:cubicBezTo>
                      <a:pt x="32" y="255"/>
                      <a:pt x="31" y="151"/>
                      <a:pt x="32" y="48"/>
                    </a:cubicBezTo>
                    <a:cubicBezTo>
                      <a:pt x="32" y="39"/>
                      <a:pt x="39" y="33"/>
                      <a:pt x="47" y="33"/>
                    </a:cubicBezTo>
                    <a:cubicBezTo>
                      <a:pt x="196" y="30"/>
                      <a:pt x="348" y="30"/>
                      <a:pt x="496" y="33"/>
                    </a:cubicBezTo>
                    <a:cubicBezTo>
                      <a:pt x="504" y="33"/>
                      <a:pt x="511" y="40"/>
                      <a:pt x="511" y="48"/>
                    </a:cubicBezTo>
                    <a:cubicBezTo>
                      <a:pt x="512" y="151"/>
                      <a:pt x="511" y="255"/>
                      <a:pt x="508" y="356"/>
                    </a:cubicBezTo>
                    <a:close/>
                  </a:path>
                </a:pathLst>
              </a:custGeom>
              <a:grpFill/>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23" name="Group 169"/>
          <p:cNvGrpSpPr/>
          <p:nvPr/>
        </p:nvGrpSpPr>
        <p:grpSpPr>
          <a:xfrm>
            <a:off x="5561707" y="3332459"/>
            <a:ext cx="636335" cy="561793"/>
            <a:chOff x="-259080" y="-1950720"/>
            <a:chExt cx="1181062" cy="1066800"/>
          </a:xfrm>
        </p:grpSpPr>
        <p:sp>
          <p:nvSpPr>
            <p:cNvPr id="171" name="Rectangle 170"/>
            <p:cNvSpPr/>
            <p:nvPr/>
          </p:nvSpPr>
          <p:spPr>
            <a:xfrm>
              <a:off x="-259080" y="-1950720"/>
              <a:ext cx="1181062" cy="1066800"/>
            </a:xfrm>
            <a:prstGeom prst="rect">
              <a:avLst/>
            </a:prstGeom>
            <a:solidFill>
              <a:srgbClr val="FFFFFF">
                <a:alpha val="14118"/>
              </a:srgbClr>
            </a:solidFill>
            <a:ln w="285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4" name="Desktop icon"/>
            <p:cNvGrpSpPr/>
            <p:nvPr/>
          </p:nvGrpSpPr>
          <p:grpSpPr>
            <a:xfrm>
              <a:off x="-50944" y="-1779142"/>
              <a:ext cx="826721" cy="689850"/>
              <a:chOff x="381901" y="197080"/>
              <a:chExt cx="715576" cy="447947"/>
            </a:xfrm>
            <a:solidFill>
              <a:schemeClr val="bg2"/>
            </a:solidFill>
          </p:grpSpPr>
          <p:sp>
            <p:nvSpPr>
              <p:cNvPr id="173" name="Freeform 172"/>
              <p:cNvSpPr>
                <a:spLocks noEditPoints="1"/>
              </p:cNvSpPr>
              <p:nvPr/>
            </p:nvSpPr>
            <p:spPr bwMode="auto">
              <a:xfrm>
                <a:off x="381901" y="197080"/>
                <a:ext cx="222074" cy="44794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4" name="Freeform 94"/>
              <p:cNvSpPr>
                <a:spLocks noEditPoints="1"/>
              </p:cNvSpPr>
              <p:nvPr/>
            </p:nvSpPr>
            <p:spPr bwMode="auto">
              <a:xfrm>
                <a:off x="645734" y="288188"/>
                <a:ext cx="451743" cy="356839"/>
              </a:xfrm>
              <a:custGeom>
                <a:avLst/>
                <a:gdLst/>
                <a:ahLst/>
                <a:cxnLst>
                  <a:cxn ang="0">
                    <a:pos x="523" y="4"/>
                  </a:cxn>
                  <a:cxn ang="0">
                    <a:pos x="19" y="3"/>
                  </a:cxn>
                  <a:cxn ang="0">
                    <a:pos x="2" y="21"/>
                  </a:cxn>
                  <a:cxn ang="0">
                    <a:pos x="6" y="382"/>
                  </a:cxn>
                  <a:cxn ang="0">
                    <a:pos x="23" y="399"/>
                  </a:cxn>
                  <a:cxn ang="0">
                    <a:pos x="185" y="403"/>
                  </a:cxn>
                  <a:cxn ang="0">
                    <a:pos x="186" y="428"/>
                  </a:cxn>
                  <a:cxn ang="0">
                    <a:pos x="367" y="427"/>
                  </a:cxn>
                  <a:cxn ang="0">
                    <a:pos x="367" y="403"/>
                  </a:cxn>
                  <a:cxn ang="0">
                    <a:pos x="520" y="399"/>
                  </a:cxn>
                  <a:cxn ang="0">
                    <a:pos x="537" y="381"/>
                  </a:cxn>
                  <a:cxn ang="0">
                    <a:pos x="540" y="21"/>
                  </a:cxn>
                  <a:cxn ang="0">
                    <a:pos x="523" y="4"/>
                  </a:cxn>
                  <a:cxn ang="0">
                    <a:pos x="508" y="356"/>
                  </a:cxn>
                  <a:cxn ang="0">
                    <a:pos x="494" y="371"/>
                  </a:cxn>
                  <a:cxn ang="0">
                    <a:pos x="49" y="371"/>
                  </a:cxn>
                  <a:cxn ang="0">
                    <a:pos x="35" y="357"/>
                  </a:cxn>
                  <a:cxn ang="0">
                    <a:pos x="32" y="48"/>
                  </a:cxn>
                  <a:cxn ang="0">
                    <a:pos x="47" y="33"/>
                  </a:cxn>
                  <a:cxn ang="0">
                    <a:pos x="496" y="33"/>
                  </a:cxn>
                  <a:cxn ang="0">
                    <a:pos x="511" y="48"/>
                  </a:cxn>
                  <a:cxn ang="0">
                    <a:pos x="508" y="356"/>
                  </a:cxn>
                </a:cxnLst>
                <a:rect l="0" t="0" r="r" b="b"/>
                <a:pathLst>
                  <a:path w="543" h="428">
                    <a:moveTo>
                      <a:pt x="523" y="4"/>
                    </a:moveTo>
                    <a:cubicBezTo>
                      <a:pt x="357" y="0"/>
                      <a:pt x="186" y="0"/>
                      <a:pt x="19" y="3"/>
                    </a:cubicBezTo>
                    <a:cubicBezTo>
                      <a:pt x="10" y="4"/>
                      <a:pt x="3" y="11"/>
                      <a:pt x="2" y="21"/>
                    </a:cubicBezTo>
                    <a:cubicBezTo>
                      <a:pt x="0" y="142"/>
                      <a:pt x="1" y="264"/>
                      <a:pt x="6" y="382"/>
                    </a:cubicBezTo>
                    <a:cubicBezTo>
                      <a:pt x="6" y="391"/>
                      <a:pt x="14" y="399"/>
                      <a:pt x="23" y="399"/>
                    </a:cubicBezTo>
                    <a:cubicBezTo>
                      <a:pt x="76" y="401"/>
                      <a:pt x="130" y="402"/>
                      <a:pt x="185" y="403"/>
                    </a:cubicBezTo>
                    <a:cubicBezTo>
                      <a:pt x="185" y="411"/>
                      <a:pt x="186" y="419"/>
                      <a:pt x="186" y="428"/>
                    </a:cubicBezTo>
                    <a:cubicBezTo>
                      <a:pt x="246" y="428"/>
                      <a:pt x="307" y="428"/>
                      <a:pt x="367" y="427"/>
                    </a:cubicBezTo>
                    <a:cubicBezTo>
                      <a:pt x="367" y="419"/>
                      <a:pt x="367" y="411"/>
                      <a:pt x="367" y="403"/>
                    </a:cubicBezTo>
                    <a:cubicBezTo>
                      <a:pt x="419" y="402"/>
                      <a:pt x="470" y="401"/>
                      <a:pt x="520" y="399"/>
                    </a:cubicBezTo>
                    <a:cubicBezTo>
                      <a:pt x="529" y="398"/>
                      <a:pt x="537" y="391"/>
                      <a:pt x="537" y="381"/>
                    </a:cubicBezTo>
                    <a:cubicBezTo>
                      <a:pt x="542" y="263"/>
                      <a:pt x="543" y="142"/>
                      <a:pt x="540" y="21"/>
                    </a:cubicBezTo>
                    <a:cubicBezTo>
                      <a:pt x="540" y="12"/>
                      <a:pt x="533" y="4"/>
                      <a:pt x="523" y="4"/>
                    </a:cubicBezTo>
                    <a:close/>
                    <a:moveTo>
                      <a:pt x="508" y="356"/>
                    </a:moveTo>
                    <a:cubicBezTo>
                      <a:pt x="508" y="364"/>
                      <a:pt x="501" y="371"/>
                      <a:pt x="494" y="371"/>
                    </a:cubicBezTo>
                    <a:cubicBezTo>
                      <a:pt x="347" y="376"/>
                      <a:pt x="197" y="376"/>
                      <a:pt x="49" y="371"/>
                    </a:cubicBezTo>
                    <a:cubicBezTo>
                      <a:pt x="41" y="371"/>
                      <a:pt x="35" y="365"/>
                      <a:pt x="35" y="357"/>
                    </a:cubicBezTo>
                    <a:cubicBezTo>
                      <a:pt x="32" y="255"/>
                      <a:pt x="31" y="151"/>
                      <a:pt x="32" y="48"/>
                    </a:cubicBezTo>
                    <a:cubicBezTo>
                      <a:pt x="32" y="39"/>
                      <a:pt x="39" y="33"/>
                      <a:pt x="47" y="33"/>
                    </a:cubicBezTo>
                    <a:cubicBezTo>
                      <a:pt x="196" y="30"/>
                      <a:pt x="348" y="30"/>
                      <a:pt x="496" y="33"/>
                    </a:cubicBezTo>
                    <a:cubicBezTo>
                      <a:pt x="504" y="33"/>
                      <a:pt x="511" y="40"/>
                      <a:pt x="511" y="48"/>
                    </a:cubicBezTo>
                    <a:cubicBezTo>
                      <a:pt x="512" y="151"/>
                      <a:pt x="511" y="255"/>
                      <a:pt x="508" y="356"/>
                    </a:cubicBezTo>
                    <a:close/>
                  </a:path>
                </a:pathLst>
              </a:custGeom>
              <a:grpFill/>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25" name="Group 174"/>
          <p:cNvGrpSpPr/>
          <p:nvPr/>
        </p:nvGrpSpPr>
        <p:grpSpPr>
          <a:xfrm>
            <a:off x="6269717" y="4032389"/>
            <a:ext cx="636335" cy="561793"/>
            <a:chOff x="-259080" y="-1950720"/>
            <a:chExt cx="1181062" cy="1066800"/>
          </a:xfrm>
        </p:grpSpPr>
        <p:sp>
          <p:nvSpPr>
            <p:cNvPr id="176" name="Rectangle 175"/>
            <p:cNvSpPr/>
            <p:nvPr/>
          </p:nvSpPr>
          <p:spPr>
            <a:xfrm>
              <a:off x="-259080" y="-1950720"/>
              <a:ext cx="1181062" cy="1066800"/>
            </a:xfrm>
            <a:prstGeom prst="rect">
              <a:avLst/>
            </a:prstGeom>
            <a:solidFill>
              <a:srgbClr val="FFFFFF">
                <a:alpha val="14118"/>
              </a:srgbClr>
            </a:solidFill>
            <a:ln w="285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6" name="Desktop icon"/>
            <p:cNvGrpSpPr/>
            <p:nvPr/>
          </p:nvGrpSpPr>
          <p:grpSpPr>
            <a:xfrm>
              <a:off x="-50944" y="-1779142"/>
              <a:ext cx="826721" cy="689850"/>
              <a:chOff x="381901" y="197080"/>
              <a:chExt cx="715576" cy="447947"/>
            </a:xfrm>
            <a:solidFill>
              <a:schemeClr val="bg2"/>
            </a:solidFill>
          </p:grpSpPr>
          <p:sp>
            <p:nvSpPr>
              <p:cNvPr id="178" name="Freeform 177"/>
              <p:cNvSpPr>
                <a:spLocks noEditPoints="1"/>
              </p:cNvSpPr>
              <p:nvPr/>
            </p:nvSpPr>
            <p:spPr bwMode="auto">
              <a:xfrm>
                <a:off x="381901" y="197080"/>
                <a:ext cx="222074" cy="44794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9" name="Freeform 94"/>
              <p:cNvSpPr>
                <a:spLocks noEditPoints="1"/>
              </p:cNvSpPr>
              <p:nvPr/>
            </p:nvSpPr>
            <p:spPr bwMode="auto">
              <a:xfrm>
                <a:off x="645734" y="288188"/>
                <a:ext cx="451743" cy="356839"/>
              </a:xfrm>
              <a:custGeom>
                <a:avLst/>
                <a:gdLst/>
                <a:ahLst/>
                <a:cxnLst>
                  <a:cxn ang="0">
                    <a:pos x="523" y="4"/>
                  </a:cxn>
                  <a:cxn ang="0">
                    <a:pos x="19" y="3"/>
                  </a:cxn>
                  <a:cxn ang="0">
                    <a:pos x="2" y="21"/>
                  </a:cxn>
                  <a:cxn ang="0">
                    <a:pos x="6" y="382"/>
                  </a:cxn>
                  <a:cxn ang="0">
                    <a:pos x="23" y="399"/>
                  </a:cxn>
                  <a:cxn ang="0">
                    <a:pos x="185" y="403"/>
                  </a:cxn>
                  <a:cxn ang="0">
                    <a:pos x="186" y="428"/>
                  </a:cxn>
                  <a:cxn ang="0">
                    <a:pos x="367" y="427"/>
                  </a:cxn>
                  <a:cxn ang="0">
                    <a:pos x="367" y="403"/>
                  </a:cxn>
                  <a:cxn ang="0">
                    <a:pos x="520" y="399"/>
                  </a:cxn>
                  <a:cxn ang="0">
                    <a:pos x="537" y="381"/>
                  </a:cxn>
                  <a:cxn ang="0">
                    <a:pos x="540" y="21"/>
                  </a:cxn>
                  <a:cxn ang="0">
                    <a:pos x="523" y="4"/>
                  </a:cxn>
                  <a:cxn ang="0">
                    <a:pos x="508" y="356"/>
                  </a:cxn>
                  <a:cxn ang="0">
                    <a:pos x="494" y="371"/>
                  </a:cxn>
                  <a:cxn ang="0">
                    <a:pos x="49" y="371"/>
                  </a:cxn>
                  <a:cxn ang="0">
                    <a:pos x="35" y="357"/>
                  </a:cxn>
                  <a:cxn ang="0">
                    <a:pos x="32" y="48"/>
                  </a:cxn>
                  <a:cxn ang="0">
                    <a:pos x="47" y="33"/>
                  </a:cxn>
                  <a:cxn ang="0">
                    <a:pos x="496" y="33"/>
                  </a:cxn>
                  <a:cxn ang="0">
                    <a:pos x="511" y="48"/>
                  </a:cxn>
                  <a:cxn ang="0">
                    <a:pos x="508" y="356"/>
                  </a:cxn>
                </a:cxnLst>
                <a:rect l="0" t="0" r="r" b="b"/>
                <a:pathLst>
                  <a:path w="543" h="428">
                    <a:moveTo>
                      <a:pt x="523" y="4"/>
                    </a:moveTo>
                    <a:cubicBezTo>
                      <a:pt x="357" y="0"/>
                      <a:pt x="186" y="0"/>
                      <a:pt x="19" y="3"/>
                    </a:cubicBezTo>
                    <a:cubicBezTo>
                      <a:pt x="10" y="4"/>
                      <a:pt x="3" y="11"/>
                      <a:pt x="2" y="21"/>
                    </a:cubicBezTo>
                    <a:cubicBezTo>
                      <a:pt x="0" y="142"/>
                      <a:pt x="1" y="264"/>
                      <a:pt x="6" y="382"/>
                    </a:cubicBezTo>
                    <a:cubicBezTo>
                      <a:pt x="6" y="391"/>
                      <a:pt x="14" y="399"/>
                      <a:pt x="23" y="399"/>
                    </a:cubicBezTo>
                    <a:cubicBezTo>
                      <a:pt x="76" y="401"/>
                      <a:pt x="130" y="402"/>
                      <a:pt x="185" y="403"/>
                    </a:cubicBezTo>
                    <a:cubicBezTo>
                      <a:pt x="185" y="411"/>
                      <a:pt x="186" y="419"/>
                      <a:pt x="186" y="428"/>
                    </a:cubicBezTo>
                    <a:cubicBezTo>
                      <a:pt x="246" y="428"/>
                      <a:pt x="307" y="428"/>
                      <a:pt x="367" y="427"/>
                    </a:cubicBezTo>
                    <a:cubicBezTo>
                      <a:pt x="367" y="419"/>
                      <a:pt x="367" y="411"/>
                      <a:pt x="367" y="403"/>
                    </a:cubicBezTo>
                    <a:cubicBezTo>
                      <a:pt x="419" y="402"/>
                      <a:pt x="470" y="401"/>
                      <a:pt x="520" y="399"/>
                    </a:cubicBezTo>
                    <a:cubicBezTo>
                      <a:pt x="529" y="398"/>
                      <a:pt x="537" y="391"/>
                      <a:pt x="537" y="381"/>
                    </a:cubicBezTo>
                    <a:cubicBezTo>
                      <a:pt x="542" y="263"/>
                      <a:pt x="543" y="142"/>
                      <a:pt x="540" y="21"/>
                    </a:cubicBezTo>
                    <a:cubicBezTo>
                      <a:pt x="540" y="12"/>
                      <a:pt x="533" y="4"/>
                      <a:pt x="523" y="4"/>
                    </a:cubicBezTo>
                    <a:close/>
                    <a:moveTo>
                      <a:pt x="508" y="356"/>
                    </a:moveTo>
                    <a:cubicBezTo>
                      <a:pt x="508" y="364"/>
                      <a:pt x="501" y="371"/>
                      <a:pt x="494" y="371"/>
                    </a:cubicBezTo>
                    <a:cubicBezTo>
                      <a:pt x="347" y="376"/>
                      <a:pt x="197" y="376"/>
                      <a:pt x="49" y="371"/>
                    </a:cubicBezTo>
                    <a:cubicBezTo>
                      <a:pt x="41" y="371"/>
                      <a:pt x="35" y="365"/>
                      <a:pt x="35" y="357"/>
                    </a:cubicBezTo>
                    <a:cubicBezTo>
                      <a:pt x="32" y="255"/>
                      <a:pt x="31" y="151"/>
                      <a:pt x="32" y="48"/>
                    </a:cubicBezTo>
                    <a:cubicBezTo>
                      <a:pt x="32" y="39"/>
                      <a:pt x="39" y="33"/>
                      <a:pt x="47" y="33"/>
                    </a:cubicBezTo>
                    <a:cubicBezTo>
                      <a:pt x="196" y="30"/>
                      <a:pt x="348" y="30"/>
                      <a:pt x="496" y="33"/>
                    </a:cubicBezTo>
                    <a:cubicBezTo>
                      <a:pt x="504" y="33"/>
                      <a:pt x="511" y="40"/>
                      <a:pt x="511" y="48"/>
                    </a:cubicBezTo>
                    <a:cubicBezTo>
                      <a:pt x="512" y="151"/>
                      <a:pt x="511" y="255"/>
                      <a:pt x="508" y="356"/>
                    </a:cubicBezTo>
                    <a:close/>
                  </a:path>
                </a:pathLst>
              </a:custGeom>
              <a:grpFill/>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pic>
        <p:nvPicPr>
          <p:cNvPr id="193" name="Picture 7" descr="C:\Users\v-junyo.REDMOND\Downloads\picasion.com_47562b368667ae2cdfc03232e83d1978.gif"/>
          <p:cNvPicPr preferRelativeResize="0">
            <a:picLocks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2447346" y="4694009"/>
            <a:ext cx="1468923" cy="9355"/>
          </a:xfrm>
          <a:prstGeom prst="rect">
            <a:avLst/>
          </a:prstGeom>
          <a:noFill/>
          <a:extLst>
            <a:ext uri="{909E8E84-426E-40DD-AFC4-6F175D3DCCD1}">
              <a14:hiddenFill xmlns:a14="http://schemas.microsoft.com/office/drawing/2010/main">
                <a:solidFill>
                  <a:srgbClr val="FFFFFF"/>
                </a:solidFill>
              </a14:hiddenFill>
            </a:ext>
          </a:extLst>
        </p:spPr>
      </p:pic>
      <p:pic>
        <p:nvPicPr>
          <p:cNvPr id="194" name="Picture 7" descr="C:\Users\v-junyo.REDMOND\Downloads\picasion.com_47562b368667ae2cdfc03232e83d1978.gif"/>
          <p:cNvPicPr preferRelativeResize="0">
            <a:picLocks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3523285" y="5053673"/>
            <a:ext cx="753789" cy="9355"/>
          </a:xfrm>
          <a:prstGeom prst="rect">
            <a:avLst/>
          </a:prstGeom>
          <a:noFill/>
          <a:extLst>
            <a:ext uri="{909E8E84-426E-40DD-AFC4-6F175D3DCCD1}">
              <a14:hiddenFill xmlns:a14="http://schemas.microsoft.com/office/drawing/2010/main">
                <a:solidFill>
                  <a:srgbClr val="FFFFFF"/>
                </a:solidFill>
              </a14:hiddenFill>
            </a:ext>
          </a:extLst>
        </p:spPr>
      </p:pic>
      <p:pic>
        <p:nvPicPr>
          <p:cNvPr id="196" name="Picture 7" descr="C:\Users\v-junyo.REDMOND\Downloads\picasion.com_47562b368667ae2cdfc03232e83d1978.gif"/>
          <p:cNvPicPr preferRelativeResize="0">
            <a:picLocks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3823633" y="4694009"/>
            <a:ext cx="1468923" cy="9355"/>
          </a:xfrm>
          <a:prstGeom prst="rect">
            <a:avLst/>
          </a:prstGeom>
          <a:noFill/>
          <a:extLst>
            <a:ext uri="{909E8E84-426E-40DD-AFC4-6F175D3DCCD1}">
              <a14:hiddenFill xmlns:a14="http://schemas.microsoft.com/office/drawing/2010/main">
                <a:solidFill>
                  <a:srgbClr val="FFFFFF"/>
                </a:solidFill>
              </a14:hiddenFill>
            </a:ext>
          </a:extLst>
        </p:spPr>
      </p:pic>
      <p:pic>
        <p:nvPicPr>
          <p:cNvPr id="201" name="Picture 7" descr="C:\Users\v-junyo.REDMOND\Downloads\picasion.com_47562b368667ae2cdfc03232e83d1978.gif"/>
          <p:cNvPicPr preferRelativeResize="0">
            <a:picLocks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4899569" y="5053673"/>
            <a:ext cx="753789" cy="9355"/>
          </a:xfrm>
          <a:prstGeom prst="rect">
            <a:avLst/>
          </a:prstGeom>
          <a:noFill/>
          <a:extLst>
            <a:ext uri="{909E8E84-426E-40DD-AFC4-6F175D3DCCD1}">
              <a14:hiddenFill xmlns:a14="http://schemas.microsoft.com/office/drawing/2010/main">
                <a:solidFill>
                  <a:srgbClr val="FFFFFF"/>
                </a:solidFill>
              </a14:hiddenFill>
            </a:ext>
          </a:extLst>
        </p:spPr>
      </p:pic>
      <p:pic>
        <p:nvPicPr>
          <p:cNvPr id="203" name="Picture 7" descr="C:\Users\v-junyo.REDMOND\Downloads\picasion.com_47562b368667ae2cdfc03232e83d1978.gif"/>
          <p:cNvPicPr preferRelativeResize="0">
            <a:picLocks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5176318" y="4694009"/>
            <a:ext cx="1468923" cy="9355"/>
          </a:xfrm>
          <a:prstGeom prst="rect">
            <a:avLst/>
          </a:prstGeom>
          <a:noFill/>
          <a:extLst>
            <a:ext uri="{909E8E84-426E-40DD-AFC4-6F175D3DCCD1}">
              <a14:hiddenFill xmlns:a14="http://schemas.microsoft.com/office/drawing/2010/main">
                <a:solidFill>
                  <a:srgbClr val="FFFFFF"/>
                </a:solidFill>
              </a14:hiddenFill>
            </a:ext>
          </a:extLst>
        </p:spPr>
      </p:pic>
      <p:pic>
        <p:nvPicPr>
          <p:cNvPr id="208" name="Picture 7" descr="C:\Users\v-junyo.REDMOND\Downloads\picasion.com_47562b368667ae2cdfc03232e83d1978.gif"/>
          <p:cNvPicPr preferRelativeResize="0">
            <a:picLocks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6252254" y="5053673"/>
            <a:ext cx="753789" cy="93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194255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10" presetClass="entr" presetSubtype="0" fill="hold" nodeType="withEffect">
                                  <p:stCondLst>
                                    <p:cond delay="0"/>
                                  </p:stCondLst>
                                  <p:childTnLst>
                                    <p:set>
                                      <p:cBhvr>
                                        <p:cTn id="19" dur="1" fill="hold">
                                          <p:stCondLst>
                                            <p:cond delay="0"/>
                                          </p:stCondLst>
                                        </p:cTn>
                                        <p:tgtEl>
                                          <p:spTgt spid="201"/>
                                        </p:tgtEl>
                                        <p:attrNameLst>
                                          <p:attrName>style.visibility</p:attrName>
                                        </p:attrNameLst>
                                      </p:cBhvr>
                                      <p:to>
                                        <p:strVal val="visible"/>
                                      </p:to>
                                    </p:set>
                                    <p:animEffect transition="in" filter="fade">
                                      <p:cBhvr>
                                        <p:cTn id="20" dur="500"/>
                                        <p:tgtEl>
                                          <p:spTgt spid="201"/>
                                        </p:tgtEl>
                                      </p:cBhvr>
                                    </p:animEffect>
                                  </p:childTnLst>
                                </p:cTn>
                              </p:par>
                              <p:par>
                                <p:cTn id="21" presetID="10"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nodeType="withEffect">
                                  <p:stCondLst>
                                    <p:cond delay="0"/>
                                  </p:stCondLst>
                                  <p:childTnLst>
                                    <p:set>
                                      <p:cBhvr>
                                        <p:cTn id="28" dur="1" fill="hold">
                                          <p:stCondLst>
                                            <p:cond delay="0"/>
                                          </p:stCondLst>
                                        </p:cTn>
                                        <p:tgtEl>
                                          <p:spTgt spid="203"/>
                                        </p:tgtEl>
                                        <p:attrNameLst>
                                          <p:attrName>style.visibility</p:attrName>
                                        </p:attrNameLst>
                                      </p:cBhvr>
                                      <p:to>
                                        <p:strVal val="visible"/>
                                      </p:to>
                                    </p:set>
                                    <p:animEffect transition="in" filter="fade">
                                      <p:cBhvr>
                                        <p:cTn id="29" dur="500"/>
                                        <p:tgtEl>
                                          <p:spTgt spid="203"/>
                                        </p:tgtEl>
                                      </p:cBhvr>
                                    </p:animEffect>
                                  </p:childTnLst>
                                </p:cTn>
                              </p:par>
                              <p:par>
                                <p:cTn id="30" presetID="10" presetClass="entr" presetSubtype="0" fill="hold" nodeType="withEffect">
                                  <p:stCondLst>
                                    <p:cond delay="0"/>
                                  </p:stCondLst>
                                  <p:childTnLst>
                                    <p:set>
                                      <p:cBhvr>
                                        <p:cTn id="31" dur="1" fill="hold">
                                          <p:stCondLst>
                                            <p:cond delay="0"/>
                                          </p:stCondLst>
                                        </p:cTn>
                                        <p:tgtEl>
                                          <p:spTgt spid="208"/>
                                        </p:tgtEl>
                                        <p:attrNameLst>
                                          <p:attrName>style.visibility</p:attrName>
                                        </p:attrNameLst>
                                      </p:cBhvr>
                                      <p:to>
                                        <p:strVal val="visible"/>
                                      </p:to>
                                    </p:set>
                                    <p:animEffect transition="in" filter="fade">
                                      <p:cBhvr>
                                        <p:cTn id="32" dur="50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4"/>
          <p:cNvSpPr>
            <a:spLocks noGrp="1"/>
          </p:cNvSpPr>
          <p:nvPr>
            <p:ph type="title"/>
          </p:nvPr>
        </p:nvSpPr>
        <p:spPr>
          <a:xfrm>
            <a:off x="3056582" y="332656"/>
            <a:ext cx="8497163" cy="1143000"/>
          </a:xfrm>
        </p:spPr>
        <p:txBody>
          <a:bodyPr>
            <a:noAutofit/>
          </a:bodyPr>
          <a:lstStyle/>
          <a:p>
            <a:pPr lvl="0"/>
            <a:r>
              <a:rPr lang="en-US" sz="3200" dirty="0"/>
              <a:t>Technologies for responsible adoption of </a:t>
            </a:r>
            <a:r>
              <a:rPr lang="en-US" sz="3200" dirty="0" err="1"/>
              <a:t>Consumerisation</a:t>
            </a:r>
            <a:r>
              <a:rPr lang="en-US" sz="3200" dirty="0"/>
              <a:t> of IT</a:t>
            </a:r>
            <a:endParaRPr lang="en-US" sz="3200" dirty="0">
              <a:latin typeface="Segoe UI Light" pitchFamily="34" charset="0"/>
            </a:endParaRPr>
          </a:p>
        </p:txBody>
      </p:sp>
      <p:sp>
        <p:nvSpPr>
          <p:cNvPr id="66" name="Content Placeholder 2"/>
          <p:cNvSpPr txBox="1">
            <a:spLocks/>
          </p:cNvSpPr>
          <p:nvPr/>
        </p:nvSpPr>
        <p:spPr>
          <a:xfrm>
            <a:off x="3347458" y="1478132"/>
            <a:ext cx="7938047" cy="4111895"/>
          </a:xfrm>
          <a:prstGeom prst="rect">
            <a:avLst/>
          </a:prstGeom>
        </p:spPr>
        <p:txBody>
          <a:bodyPr lIns="91271" tIns="45632" rIns="91271" bIns="45632"/>
          <a:lstStyle>
            <a:lvl1pPr marL="449828" indent="-449828" algn="l" defTabSz="1199543" rtl="0" eaLnBrk="1" latinLnBrk="0" hangingPunct="1">
              <a:spcBef>
                <a:spcPct val="20000"/>
              </a:spcBef>
              <a:buClr>
                <a:schemeClr val="tx2">
                  <a:lumMod val="40000"/>
                  <a:lumOff val="60000"/>
                </a:schemeClr>
              </a:buClr>
              <a:buFont typeface="Wingdings 2" pitchFamily="18" charset="2"/>
              <a:buChar char=""/>
              <a:defRPr sz="4200" kern="1200">
                <a:solidFill>
                  <a:schemeClr val="bg1"/>
                </a:solidFill>
                <a:latin typeface="Segoe Light"/>
                <a:ea typeface="+mn-ea"/>
                <a:cs typeface="+mn-cs"/>
              </a:defRPr>
            </a:lvl1pPr>
            <a:lvl2pPr marL="974628" indent="-374857" algn="l" defTabSz="1199543" rtl="0" eaLnBrk="1" latinLnBrk="0" hangingPunct="1">
              <a:spcBef>
                <a:spcPct val="20000"/>
              </a:spcBef>
              <a:buClr>
                <a:schemeClr val="tx2">
                  <a:lumMod val="40000"/>
                  <a:lumOff val="60000"/>
                </a:schemeClr>
              </a:buClr>
              <a:buFont typeface="Arial" pitchFamily="34" charset="0"/>
              <a:buChar char="–"/>
              <a:defRPr sz="3700" kern="1200">
                <a:solidFill>
                  <a:schemeClr val="bg1"/>
                </a:solidFill>
                <a:latin typeface="Segoe Light"/>
                <a:ea typeface="+mn-ea"/>
                <a:cs typeface="+mn-cs"/>
              </a:defRPr>
            </a:lvl2pPr>
            <a:lvl3pPr marL="1499428" indent="-299885" algn="l" defTabSz="1199543" rtl="0" eaLnBrk="1" latinLnBrk="0" hangingPunct="1">
              <a:spcBef>
                <a:spcPct val="20000"/>
              </a:spcBef>
              <a:buClr>
                <a:schemeClr val="tx2">
                  <a:lumMod val="40000"/>
                  <a:lumOff val="60000"/>
                </a:schemeClr>
              </a:buClr>
              <a:buFont typeface="Arial" pitchFamily="34" charset="0"/>
              <a:buChar char="•"/>
              <a:defRPr sz="3100" kern="1200">
                <a:solidFill>
                  <a:schemeClr val="bg1"/>
                </a:solidFill>
                <a:latin typeface="Segoe Light"/>
                <a:ea typeface="+mn-ea"/>
                <a:cs typeface="+mn-cs"/>
              </a:defRPr>
            </a:lvl3pPr>
            <a:lvl4pPr marL="2099200" indent="-299885" algn="l" defTabSz="1199543" rtl="0" eaLnBrk="1" latinLnBrk="0" hangingPunct="1">
              <a:spcBef>
                <a:spcPct val="20000"/>
              </a:spcBef>
              <a:buClr>
                <a:schemeClr val="tx2">
                  <a:lumMod val="40000"/>
                  <a:lumOff val="60000"/>
                </a:schemeClr>
              </a:buClr>
              <a:buFont typeface="Arial" pitchFamily="34" charset="0"/>
              <a:buChar char="–"/>
              <a:defRPr sz="2600" kern="1200">
                <a:solidFill>
                  <a:schemeClr val="bg1"/>
                </a:solidFill>
                <a:latin typeface="Segoe Light"/>
                <a:ea typeface="+mn-ea"/>
                <a:cs typeface="+mn-cs"/>
              </a:defRPr>
            </a:lvl4pPr>
            <a:lvl5pPr marL="2698972" indent="-299885" algn="l" defTabSz="1199543" rtl="0" eaLnBrk="1" latinLnBrk="0" hangingPunct="1">
              <a:spcBef>
                <a:spcPct val="20000"/>
              </a:spcBef>
              <a:buClr>
                <a:schemeClr val="tx2">
                  <a:lumMod val="40000"/>
                  <a:lumOff val="60000"/>
                </a:schemeClr>
              </a:buClr>
              <a:buFont typeface="Arial" pitchFamily="34" charset="0"/>
              <a:buChar char="»"/>
              <a:defRPr sz="2600" kern="1200">
                <a:solidFill>
                  <a:schemeClr val="bg1"/>
                </a:solidFill>
                <a:latin typeface="Segoe Light"/>
                <a:ea typeface="+mn-ea"/>
                <a:cs typeface="+mn-cs"/>
              </a:defRPr>
            </a:lvl5pPr>
            <a:lvl6pPr marL="3298743"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898515"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498286"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5098058"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a:buFont typeface="Wingdings" pitchFamily="2" charset="2"/>
              <a:buChar char="q"/>
            </a:pPr>
            <a:r>
              <a:rPr lang="en-US" sz="2800" dirty="0"/>
              <a:t>Exchange Active Sync</a:t>
            </a:r>
          </a:p>
          <a:p>
            <a:pPr>
              <a:buFont typeface="Wingdings" pitchFamily="2" charset="2"/>
              <a:buChar char="q"/>
            </a:pPr>
            <a:r>
              <a:rPr lang="en-US" sz="2800" dirty="0"/>
              <a:t>Data classification</a:t>
            </a:r>
          </a:p>
          <a:p>
            <a:pPr>
              <a:buFont typeface="Wingdings" pitchFamily="2" charset="2"/>
              <a:buChar char="q"/>
            </a:pPr>
            <a:r>
              <a:rPr lang="en-US" sz="2800" dirty="0"/>
              <a:t>Rights management Server</a:t>
            </a:r>
          </a:p>
          <a:p>
            <a:pPr>
              <a:buFont typeface="Wingdings" pitchFamily="2" charset="2"/>
              <a:buChar char="q"/>
            </a:pPr>
            <a:r>
              <a:rPr lang="en-US" sz="2800"/>
              <a:t>Data encryption</a:t>
            </a:r>
            <a:endParaRPr lang="en-US" sz="2800" dirty="0"/>
          </a:p>
          <a:p>
            <a:pPr>
              <a:buFont typeface="Wingdings" pitchFamily="2" charset="2"/>
              <a:buChar char="q"/>
            </a:pPr>
            <a:r>
              <a:rPr lang="en-US" sz="2800" dirty="0"/>
              <a:t>Server and domain isolation</a:t>
            </a:r>
          </a:p>
          <a:p>
            <a:pPr>
              <a:buFont typeface="Wingdings" pitchFamily="2" charset="2"/>
              <a:buChar char="q"/>
            </a:pPr>
            <a:r>
              <a:rPr lang="en-US" sz="2800" dirty="0"/>
              <a:t>Network Access Protection</a:t>
            </a:r>
          </a:p>
          <a:p>
            <a:pPr>
              <a:buFont typeface="Wingdings" pitchFamily="2" charset="2"/>
              <a:buChar char="q"/>
            </a:pPr>
            <a:r>
              <a:rPr lang="en-US" sz="2800" dirty="0"/>
              <a:t>Unified Access Gateway</a:t>
            </a:r>
          </a:p>
          <a:p>
            <a:pPr>
              <a:buFont typeface="Wingdings" pitchFamily="2" charset="2"/>
              <a:buChar char="q"/>
            </a:pPr>
            <a:r>
              <a:rPr lang="en-US" sz="2800" dirty="0"/>
              <a:t>Remote Desktop and Applications</a:t>
            </a:r>
          </a:p>
          <a:p>
            <a:pPr>
              <a:buFont typeface="Wingdings" pitchFamily="2" charset="2"/>
              <a:buChar char="q"/>
            </a:pPr>
            <a:r>
              <a:rPr lang="en-US" sz="2800" dirty="0"/>
              <a:t>Direct Access</a:t>
            </a:r>
          </a:p>
          <a:p>
            <a:pPr>
              <a:buFont typeface="Wingdings" pitchFamily="2" charset="2"/>
              <a:buChar char="q"/>
            </a:pPr>
            <a:r>
              <a:rPr lang="en-US" sz="2800" dirty="0"/>
              <a:t>Remote device management</a:t>
            </a:r>
          </a:p>
        </p:txBody>
      </p:sp>
      <p:pic>
        <p:nvPicPr>
          <p:cNvPr id="8"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98667"/>
                    </a14:imgEffect>
                  </a14:imgLayer>
                </a14:imgProps>
              </a:ext>
              <a:ext uri="{28A0092B-C50C-407E-A947-70E740481C1C}">
                <a14:useLocalDpi xmlns:a14="http://schemas.microsoft.com/office/drawing/2010/main" val="0"/>
              </a:ext>
            </a:extLst>
          </a:blip>
          <a:srcRect/>
          <a:stretch>
            <a:fillRect/>
          </a:stretch>
        </p:blipFill>
        <p:spPr bwMode="auto">
          <a:xfrm>
            <a:off x="3435925" y="1436063"/>
            <a:ext cx="419827" cy="420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98667"/>
                    </a14:imgEffect>
                  </a14:imgLayer>
                </a14:imgProps>
              </a:ext>
              <a:ext uri="{28A0092B-C50C-407E-A947-70E740481C1C}">
                <a14:useLocalDpi xmlns:a14="http://schemas.microsoft.com/office/drawing/2010/main" val="0"/>
              </a:ext>
            </a:extLst>
          </a:blip>
          <a:srcRect/>
          <a:stretch>
            <a:fillRect/>
          </a:stretch>
        </p:blipFill>
        <p:spPr bwMode="auto">
          <a:xfrm>
            <a:off x="3435926" y="1922087"/>
            <a:ext cx="419827" cy="420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98667"/>
                    </a14:imgEffect>
                  </a14:imgLayer>
                </a14:imgProps>
              </a:ext>
              <a:ext uri="{28A0092B-C50C-407E-A947-70E740481C1C}">
                <a14:useLocalDpi xmlns:a14="http://schemas.microsoft.com/office/drawing/2010/main" val="0"/>
              </a:ext>
            </a:extLst>
          </a:blip>
          <a:srcRect/>
          <a:stretch>
            <a:fillRect/>
          </a:stretch>
        </p:blipFill>
        <p:spPr bwMode="auto">
          <a:xfrm>
            <a:off x="3427491" y="2413963"/>
            <a:ext cx="419827" cy="420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98667"/>
                    </a14:imgEffect>
                  </a14:imgLayer>
                </a14:imgProps>
              </a:ext>
              <a:ext uri="{28A0092B-C50C-407E-A947-70E740481C1C}">
                <a14:useLocalDpi xmlns:a14="http://schemas.microsoft.com/office/drawing/2010/main" val="0"/>
              </a:ext>
            </a:extLst>
          </a:blip>
          <a:srcRect/>
          <a:stretch>
            <a:fillRect/>
          </a:stretch>
        </p:blipFill>
        <p:spPr bwMode="auto">
          <a:xfrm>
            <a:off x="3422733" y="2923563"/>
            <a:ext cx="419827" cy="420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98667"/>
                    </a14:imgEffect>
                  </a14:imgLayer>
                </a14:imgProps>
              </a:ext>
              <a:ext uri="{28A0092B-C50C-407E-A947-70E740481C1C}">
                <a14:useLocalDpi xmlns:a14="http://schemas.microsoft.com/office/drawing/2010/main" val="0"/>
              </a:ext>
            </a:extLst>
          </a:blip>
          <a:srcRect/>
          <a:stretch>
            <a:fillRect/>
          </a:stretch>
        </p:blipFill>
        <p:spPr bwMode="auto">
          <a:xfrm>
            <a:off x="3428789" y="3446948"/>
            <a:ext cx="419827" cy="420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98667"/>
                    </a14:imgEffect>
                  </a14:imgLayer>
                </a14:imgProps>
              </a:ext>
              <a:ext uri="{28A0092B-C50C-407E-A947-70E740481C1C}">
                <a14:useLocalDpi xmlns:a14="http://schemas.microsoft.com/office/drawing/2010/main" val="0"/>
              </a:ext>
            </a:extLst>
          </a:blip>
          <a:srcRect/>
          <a:stretch>
            <a:fillRect/>
          </a:stretch>
        </p:blipFill>
        <p:spPr bwMode="auto">
          <a:xfrm>
            <a:off x="3435926" y="3963369"/>
            <a:ext cx="419827" cy="420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98667"/>
                    </a14:imgEffect>
                  </a14:imgLayer>
                </a14:imgProps>
              </a:ext>
              <a:ext uri="{28A0092B-C50C-407E-A947-70E740481C1C}">
                <a14:useLocalDpi xmlns:a14="http://schemas.microsoft.com/office/drawing/2010/main" val="0"/>
              </a:ext>
            </a:extLst>
          </a:blip>
          <a:srcRect/>
          <a:stretch>
            <a:fillRect/>
          </a:stretch>
        </p:blipFill>
        <p:spPr bwMode="auto">
          <a:xfrm>
            <a:off x="3451937" y="4481935"/>
            <a:ext cx="419827" cy="420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98667"/>
                    </a14:imgEffect>
                  </a14:imgLayer>
                </a14:imgProps>
              </a:ext>
              <a:ext uri="{28A0092B-C50C-407E-A947-70E740481C1C}">
                <a14:useLocalDpi xmlns:a14="http://schemas.microsoft.com/office/drawing/2010/main" val="0"/>
              </a:ext>
            </a:extLst>
          </a:blip>
          <a:srcRect/>
          <a:stretch>
            <a:fillRect/>
          </a:stretch>
        </p:blipFill>
        <p:spPr bwMode="auto">
          <a:xfrm>
            <a:off x="3439302" y="5000503"/>
            <a:ext cx="419827" cy="420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98667"/>
                    </a14:imgEffect>
                  </a14:imgLayer>
                </a14:imgProps>
              </a:ext>
              <a:ext uri="{28A0092B-C50C-407E-A947-70E740481C1C}">
                <a14:useLocalDpi xmlns:a14="http://schemas.microsoft.com/office/drawing/2010/main" val="0"/>
              </a:ext>
            </a:extLst>
          </a:blip>
          <a:srcRect/>
          <a:stretch>
            <a:fillRect/>
          </a:stretch>
        </p:blipFill>
        <p:spPr bwMode="auto">
          <a:xfrm>
            <a:off x="3443071" y="5518762"/>
            <a:ext cx="419827" cy="420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98667"/>
                    </a14:imgEffect>
                  </a14:imgLayer>
                </a14:imgProps>
              </a:ext>
              <a:ext uri="{28A0092B-C50C-407E-A947-70E740481C1C}">
                <a14:useLocalDpi xmlns:a14="http://schemas.microsoft.com/office/drawing/2010/main" val="0"/>
              </a:ext>
            </a:extLst>
          </a:blip>
          <a:srcRect/>
          <a:stretch>
            <a:fillRect/>
          </a:stretch>
        </p:blipFill>
        <p:spPr bwMode="auto">
          <a:xfrm>
            <a:off x="3431806" y="6010033"/>
            <a:ext cx="419827" cy="420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20"/>
          <p:cNvSpPr/>
          <p:nvPr/>
        </p:nvSpPr>
        <p:spPr>
          <a:xfrm>
            <a:off x="-9531" y="29776"/>
            <a:ext cx="2862115" cy="6860853"/>
          </a:xfrm>
          <a:prstGeom prst="rect">
            <a:avLst/>
          </a:prstGeom>
          <a:gradFill>
            <a:gsLst>
              <a:gs pos="0">
                <a:schemeClr val="tx1">
                  <a:alpha val="0"/>
                </a:schemeClr>
              </a:gs>
              <a:gs pos="63000">
                <a:schemeClr val="tx1"/>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t"/>
          <a:lstStyle/>
          <a:p>
            <a:pPr marL="0" lvl="1" defTabSz="-11537130" eaLnBrk="0" hangingPunct="0">
              <a:lnSpc>
                <a:spcPct val="90000"/>
              </a:lnSpc>
              <a:spcBef>
                <a:spcPts val="501"/>
              </a:spcBef>
              <a:buClr>
                <a:srgbClr val="FFFFFF"/>
              </a:buClr>
              <a:buSzPct val="95000"/>
              <a:defRPr/>
            </a:pPr>
            <a:endParaRPr lang="en-US" sz="1500" b="1" dirty="0" smtClean="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marL="0" lvl="1" defTabSz="-11537130" eaLnBrk="0" hangingPunct="0">
              <a:lnSpc>
                <a:spcPct val="90000"/>
              </a:lnSpc>
              <a:spcBef>
                <a:spcPts val="501"/>
              </a:spcBef>
              <a:buClr>
                <a:srgbClr val="FFFFFF"/>
              </a:buClr>
              <a:buSzPct val="95000"/>
              <a:defRPr/>
            </a:pPr>
            <a:endPar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marL="0" lvl="1" defTabSz="-11537130" eaLnBrk="0" hangingPunct="0">
              <a:lnSpc>
                <a:spcPct val="90000"/>
              </a:lnSpc>
              <a:spcBef>
                <a:spcPts val="501"/>
              </a:spcBef>
              <a:buClr>
                <a:srgbClr val="FFFFFF"/>
              </a:buClr>
              <a:buSzPct val="95000"/>
              <a:defRPr/>
            </a:pPr>
            <a:r>
              <a:rPr lang="en-US" sz="1500" b="1" dirty="0" err="1" smtClean="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CoIT</a:t>
            </a:r>
            <a:r>
              <a:rPr lang="en-US" sz="1500" b="1" dirty="0" smtClean="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 </a:t>
            </a: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Technology Issues:</a:t>
            </a:r>
          </a:p>
          <a:p>
            <a:pPr marL="0" lvl="1" defTabSz="-11537130" eaLnBrk="0" hangingPunct="0">
              <a:lnSpc>
                <a:spcPct val="90000"/>
              </a:lnSpc>
              <a:spcBef>
                <a:spcPts val="501"/>
              </a:spcBef>
              <a:buClr>
                <a:srgbClr val="FFFFFF"/>
              </a:buClr>
              <a:buSzPct val="95000"/>
              <a:defRPr/>
            </a:pPr>
            <a:r>
              <a:rPr lang="en-US" sz="1500" strike="sngStrike"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Devices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strike="sngStrike"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Limit mobile device access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strike="sngStrike"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Deploy device policies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strike="sngStrike"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Control device access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strike="sngStrike"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Manage remote devices</a:t>
            </a:r>
          </a:p>
          <a:p>
            <a:pPr marL="0" lvl="1" defTabSz="-11537130" eaLnBrk="0" hangingPunct="0">
              <a:lnSpc>
                <a:spcPct val="90000"/>
              </a:lnSpc>
              <a:spcBef>
                <a:spcPts val="501"/>
              </a:spcBef>
              <a:buClr>
                <a:srgbClr val="FFFFFF"/>
              </a:buClr>
              <a:buSzPct val="95000"/>
              <a:defRPr/>
            </a:pPr>
            <a:r>
              <a:rPr lang="en-US" sz="1500" strike="sngStrike"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Data</a:t>
            </a:r>
          </a:p>
          <a:p>
            <a:pPr marL="285210" lvl="1" indent="-285210" defTabSz="-11537130" eaLnBrk="0" hangingPunct="0">
              <a:lnSpc>
                <a:spcPct val="90000"/>
              </a:lnSpc>
              <a:spcBef>
                <a:spcPts val="501"/>
              </a:spcBef>
              <a:buClr>
                <a:srgbClr val="FFFFFF"/>
              </a:buClr>
              <a:buSzPct val="95000"/>
              <a:buFont typeface="Arial" pitchFamily="34" charset="0"/>
              <a:buChar char="•"/>
              <a:defRPr/>
            </a:pPr>
            <a:r>
              <a:rPr lang="en-US" sz="1500" strike="sngStrike"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Corp. IP Classification</a:t>
            </a:r>
          </a:p>
          <a:p>
            <a:pPr marL="285210" lvl="1" indent="-285210" defTabSz="-11537130" eaLnBrk="0" hangingPunct="0">
              <a:lnSpc>
                <a:spcPct val="90000"/>
              </a:lnSpc>
              <a:spcBef>
                <a:spcPts val="501"/>
              </a:spcBef>
              <a:buClr>
                <a:srgbClr val="FFFFFF"/>
              </a:buClr>
              <a:buSzPct val="95000"/>
              <a:buFont typeface="Arial" pitchFamily="34" charset="0"/>
              <a:buChar char="•"/>
              <a:defRPr/>
            </a:pPr>
            <a:r>
              <a:rPr lang="en-US" sz="1500" strike="sngStrike"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Prevent data leakage</a:t>
            </a:r>
          </a:p>
          <a:p>
            <a:pPr marL="285210" lvl="1" indent="-285210" defTabSz="-11537130" eaLnBrk="0" hangingPunct="0">
              <a:lnSpc>
                <a:spcPct val="90000"/>
              </a:lnSpc>
              <a:spcBef>
                <a:spcPts val="501"/>
              </a:spcBef>
              <a:buClr>
                <a:srgbClr val="FFFFFF"/>
              </a:buClr>
              <a:buSzPct val="95000"/>
              <a:buFont typeface="Arial" pitchFamily="34" charset="0"/>
              <a:buChar char="•"/>
              <a:defRPr/>
            </a:pPr>
            <a:r>
              <a:rPr lang="en-US" sz="1500" strike="sngStrike"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Encrypt business data</a:t>
            </a:r>
          </a:p>
          <a:p>
            <a:pPr marL="0" lvl="1" defTabSz="-11537130" eaLnBrk="0" hangingPunct="0">
              <a:lnSpc>
                <a:spcPct val="90000"/>
              </a:lnSpc>
              <a:spcBef>
                <a:spcPts val="501"/>
              </a:spcBef>
              <a:buClr>
                <a:srgbClr val="FFFFFF"/>
              </a:buClr>
              <a:buSzPct val="95000"/>
              <a:defRPr/>
            </a:pPr>
            <a:r>
              <a:rPr lang="en-US" sz="1500" strike="sngStrike"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Network</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strike="sngStrike"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Protect IP from devices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strike="sngStrike"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Quarantine devices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strike="sngStrike"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Accessing corp. content from unmanaged devices</a:t>
            </a:r>
          </a:p>
          <a:p>
            <a:pPr marL="0" lvl="1" defTabSz="-11537130" eaLnBrk="0" hangingPunct="0">
              <a:lnSpc>
                <a:spcPct val="90000"/>
              </a:lnSpc>
              <a:spcBef>
                <a:spcPts val="501"/>
              </a:spcBef>
              <a:buClr>
                <a:srgbClr val="FFFFFF"/>
              </a:buClr>
              <a:buSzPct val="95000"/>
              <a:defRPr/>
            </a:pPr>
            <a:r>
              <a:rPr lang="en-US" sz="1500" strike="sngStrike"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Applications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strike="sngStrike"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Access Windows applications from any device</a:t>
            </a:r>
          </a:p>
        </p:txBody>
      </p:sp>
    </p:spTree>
    <p:custDataLst>
      <p:tags r:id="rId1"/>
    </p:custDataLst>
    <p:extLst>
      <p:ext uri="{BB962C8B-B14F-4D97-AF65-F5344CB8AC3E}">
        <p14:creationId xmlns:p14="http://schemas.microsoft.com/office/powerpoint/2010/main" val="40613857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24" presetClass="emph" presetSubtype="0" fill="hold" nodeType="withEffect">
                                  <p:stCondLst>
                                    <p:cond delay="0"/>
                                  </p:stCondLst>
                                  <p:childTnLst>
                                    <p:animClr clrSpc="hsl" dir="cw">
                                      <p:cBhvr override="childStyle">
                                        <p:cTn id="9" dur="500" fill="hold"/>
                                        <p:tgtEl>
                                          <p:spTgt spid="21">
                                            <p:txEl>
                                              <p:pRg st="4" end="4"/>
                                            </p:txEl>
                                          </p:spTgt>
                                        </p:tgtEl>
                                        <p:attrNameLst>
                                          <p:attrName>style.color</p:attrName>
                                        </p:attrNameLst>
                                      </p:cBhvr>
                                      <p:by>
                                        <p:hsl h="0" s="-12549" l="-25098"/>
                                      </p:by>
                                    </p:animClr>
                                    <p:animClr clrSpc="hsl" dir="cw">
                                      <p:cBhvr>
                                        <p:cTn id="10" dur="500" fill="hold"/>
                                        <p:tgtEl>
                                          <p:spTgt spid="21">
                                            <p:txEl>
                                              <p:pRg st="4" end="4"/>
                                            </p:txEl>
                                          </p:spTgt>
                                        </p:tgtEl>
                                        <p:attrNameLst>
                                          <p:attrName>fillcolor</p:attrName>
                                        </p:attrNameLst>
                                      </p:cBhvr>
                                      <p:by>
                                        <p:hsl h="0" s="-12549" l="-25098"/>
                                      </p:by>
                                    </p:animClr>
                                    <p:animClr clrSpc="hsl" dir="cw">
                                      <p:cBhvr>
                                        <p:cTn id="11" dur="500" fill="hold"/>
                                        <p:tgtEl>
                                          <p:spTgt spid="21">
                                            <p:txEl>
                                              <p:pRg st="4" end="4"/>
                                            </p:txEl>
                                          </p:spTgt>
                                        </p:tgtEl>
                                        <p:attrNameLst>
                                          <p:attrName>stroke.color</p:attrName>
                                        </p:attrNameLst>
                                      </p:cBhvr>
                                      <p:by>
                                        <p:hsl h="0" s="-12549" l="-25098"/>
                                      </p:by>
                                    </p:animClr>
                                    <p:set>
                                      <p:cBhvr>
                                        <p:cTn id="12" dur="500" fill="hold"/>
                                        <p:tgtEl>
                                          <p:spTgt spid="21">
                                            <p:txEl>
                                              <p:pRg st="4" end="4"/>
                                            </p:txEl>
                                          </p:spTgt>
                                        </p:tgtEl>
                                        <p:attrNameLst>
                                          <p:attrName>fill.type</p:attrName>
                                        </p:attrNameLst>
                                      </p:cBhvr>
                                      <p:to>
                                        <p:strVal val="solid"/>
                                      </p:to>
                                    </p:set>
                                  </p:childTnLst>
                                </p:cTn>
                              </p:par>
                              <p:par>
                                <p:cTn id="13" presetID="24" presetClass="emph" presetSubtype="0" fill="hold" nodeType="withEffect">
                                  <p:stCondLst>
                                    <p:cond delay="0"/>
                                  </p:stCondLst>
                                  <p:childTnLst>
                                    <p:animClr clrSpc="hsl" dir="cw">
                                      <p:cBhvr override="childStyle">
                                        <p:cTn id="14" dur="500" fill="hold"/>
                                        <p:tgtEl>
                                          <p:spTgt spid="21">
                                            <p:txEl>
                                              <p:pRg st="5" end="5"/>
                                            </p:txEl>
                                          </p:spTgt>
                                        </p:tgtEl>
                                        <p:attrNameLst>
                                          <p:attrName>style.color</p:attrName>
                                        </p:attrNameLst>
                                      </p:cBhvr>
                                      <p:by>
                                        <p:hsl h="0" s="-12549" l="-25098"/>
                                      </p:by>
                                    </p:animClr>
                                    <p:animClr clrSpc="hsl" dir="cw">
                                      <p:cBhvr>
                                        <p:cTn id="15" dur="500" fill="hold"/>
                                        <p:tgtEl>
                                          <p:spTgt spid="21">
                                            <p:txEl>
                                              <p:pRg st="5" end="5"/>
                                            </p:txEl>
                                          </p:spTgt>
                                        </p:tgtEl>
                                        <p:attrNameLst>
                                          <p:attrName>fillcolor</p:attrName>
                                        </p:attrNameLst>
                                      </p:cBhvr>
                                      <p:by>
                                        <p:hsl h="0" s="-12549" l="-25098"/>
                                      </p:by>
                                    </p:animClr>
                                    <p:animClr clrSpc="hsl" dir="cw">
                                      <p:cBhvr>
                                        <p:cTn id="16" dur="500" fill="hold"/>
                                        <p:tgtEl>
                                          <p:spTgt spid="21">
                                            <p:txEl>
                                              <p:pRg st="5" end="5"/>
                                            </p:txEl>
                                          </p:spTgt>
                                        </p:tgtEl>
                                        <p:attrNameLst>
                                          <p:attrName>stroke.color</p:attrName>
                                        </p:attrNameLst>
                                      </p:cBhvr>
                                      <p:by>
                                        <p:hsl h="0" s="-12549" l="-25098"/>
                                      </p:by>
                                    </p:animClr>
                                    <p:set>
                                      <p:cBhvr>
                                        <p:cTn id="17" dur="500" fill="hold"/>
                                        <p:tgtEl>
                                          <p:spTgt spid="21">
                                            <p:txEl>
                                              <p:pRg st="5" end="5"/>
                                            </p:txEl>
                                          </p:spTgt>
                                        </p:tgtEl>
                                        <p:attrNameLst>
                                          <p:attrName>fill.type</p:attrName>
                                        </p:attrNameLst>
                                      </p:cBhvr>
                                      <p:to>
                                        <p:strVal val="solid"/>
                                      </p:to>
                                    </p:set>
                                  </p:childTnLst>
                                </p:cTn>
                              </p:par>
                              <p:par>
                                <p:cTn id="18" presetID="24" presetClass="emph" presetSubtype="0" fill="hold" nodeType="withEffect">
                                  <p:stCondLst>
                                    <p:cond delay="0"/>
                                  </p:stCondLst>
                                  <p:childTnLst>
                                    <p:animClr clrSpc="hsl" dir="cw">
                                      <p:cBhvr override="childStyle">
                                        <p:cTn id="19" dur="500" fill="hold"/>
                                        <p:tgtEl>
                                          <p:spTgt spid="21">
                                            <p:txEl>
                                              <p:pRg st="9" end="9"/>
                                            </p:txEl>
                                          </p:spTgt>
                                        </p:tgtEl>
                                        <p:attrNameLst>
                                          <p:attrName>style.color</p:attrName>
                                        </p:attrNameLst>
                                      </p:cBhvr>
                                      <p:by>
                                        <p:hsl h="0" s="-12549" l="-25098"/>
                                      </p:by>
                                    </p:animClr>
                                    <p:animClr clrSpc="hsl" dir="cw">
                                      <p:cBhvr>
                                        <p:cTn id="20" dur="500" fill="hold"/>
                                        <p:tgtEl>
                                          <p:spTgt spid="21">
                                            <p:txEl>
                                              <p:pRg st="9" end="9"/>
                                            </p:txEl>
                                          </p:spTgt>
                                        </p:tgtEl>
                                        <p:attrNameLst>
                                          <p:attrName>fillcolor</p:attrName>
                                        </p:attrNameLst>
                                      </p:cBhvr>
                                      <p:by>
                                        <p:hsl h="0" s="-12549" l="-25098"/>
                                      </p:by>
                                    </p:animClr>
                                    <p:animClr clrSpc="hsl" dir="cw">
                                      <p:cBhvr>
                                        <p:cTn id="21" dur="500" fill="hold"/>
                                        <p:tgtEl>
                                          <p:spTgt spid="21">
                                            <p:txEl>
                                              <p:pRg st="9" end="9"/>
                                            </p:txEl>
                                          </p:spTgt>
                                        </p:tgtEl>
                                        <p:attrNameLst>
                                          <p:attrName>stroke.color</p:attrName>
                                        </p:attrNameLst>
                                      </p:cBhvr>
                                      <p:by>
                                        <p:hsl h="0" s="-12549" l="-25098"/>
                                      </p:by>
                                    </p:animClr>
                                    <p:set>
                                      <p:cBhvr>
                                        <p:cTn id="22" dur="500" fill="hold"/>
                                        <p:tgtEl>
                                          <p:spTgt spid="21">
                                            <p:txEl>
                                              <p:pRg st="9" end="9"/>
                                            </p:txEl>
                                          </p:spTgt>
                                        </p:tgtEl>
                                        <p:attrNameLst>
                                          <p:attrName>fill.type</p:attrName>
                                        </p:attrNameLst>
                                      </p:cBhvr>
                                      <p:to>
                                        <p:strVal val="solid"/>
                                      </p:to>
                                    </p:set>
                                  </p:childTnLst>
                                </p:cTn>
                              </p:par>
                              <p:par>
                                <p:cTn id="23" presetID="24" presetClass="emph" presetSubtype="0" fill="hold" nodeType="withEffect">
                                  <p:stCondLst>
                                    <p:cond delay="0"/>
                                  </p:stCondLst>
                                  <p:childTnLst>
                                    <p:animClr clrSpc="hsl" dir="cw">
                                      <p:cBhvr override="childStyle">
                                        <p:cTn id="24" dur="500" fill="hold"/>
                                        <p:tgtEl>
                                          <p:spTgt spid="21">
                                            <p:txEl>
                                              <p:pRg st="10" end="10"/>
                                            </p:txEl>
                                          </p:spTgt>
                                        </p:tgtEl>
                                        <p:attrNameLst>
                                          <p:attrName>style.color</p:attrName>
                                        </p:attrNameLst>
                                      </p:cBhvr>
                                      <p:by>
                                        <p:hsl h="0" s="-12549" l="-25098"/>
                                      </p:by>
                                    </p:animClr>
                                    <p:animClr clrSpc="hsl" dir="cw">
                                      <p:cBhvr>
                                        <p:cTn id="25" dur="500" fill="hold"/>
                                        <p:tgtEl>
                                          <p:spTgt spid="21">
                                            <p:txEl>
                                              <p:pRg st="10" end="10"/>
                                            </p:txEl>
                                          </p:spTgt>
                                        </p:tgtEl>
                                        <p:attrNameLst>
                                          <p:attrName>fillcolor</p:attrName>
                                        </p:attrNameLst>
                                      </p:cBhvr>
                                      <p:by>
                                        <p:hsl h="0" s="-12549" l="-25098"/>
                                      </p:by>
                                    </p:animClr>
                                    <p:animClr clrSpc="hsl" dir="cw">
                                      <p:cBhvr>
                                        <p:cTn id="26" dur="500" fill="hold"/>
                                        <p:tgtEl>
                                          <p:spTgt spid="21">
                                            <p:txEl>
                                              <p:pRg st="10" end="10"/>
                                            </p:txEl>
                                          </p:spTgt>
                                        </p:tgtEl>
                                        <p:attrNameLst>
                                          <p:attrName>stroke.color</p:attrName>
                                        </p:attrNameLst>
                                      </p:cBhvr>
                                      <p:by>
                                        <p:hsl h="0" s="-12549" l="-25098"/>
                                      </p:by>
                                    </p:animClr>
                                    <p:set>
                                      <p:cBhvr>
                                        <p:cTn id="27" dur="500" fill="hold"/>
                                        <p:tgtEl>
                                          <p:spTgt spid="21">
                                            <p:txEl>
                                              <p:pRg st="10" end="10"/>
                                            </p:txEl>
                                          </p:spTgt>
                                        </p:tgtEl>
                                        <p:attrNameLst>
                                          <p:attrName>fill.type</p:attrName>
                                        </p:attrNameLst>
                                      </p:cBhvr>
                                      <p:to>
                                        <p:strVal val="solid"/>
                                      </p:to>
                                    </p:set>
                                  </p:childTnLst>
                                </p:cTn>
                              </p:par>
                              <p:par>
                                <p:cTn id="28" presetID="24" presetClass="emph" presetSubtype="0" fill="hold" nodeType="withEffect">
                                  <p:stCondLst>
                                    <p:cond delay="0"/>
                                  </p:stCondLst>
                                  <p:childTnLst>
                                    <p:animClr clrSpc="hsl" dir="cw">
                                      <p:cBhvr override="childStyle">
                                        <p:cTn id="29" dur="500" fill="hold"/>
                                        <p:tgtEl>
                                          <p:spTgt spid="21">
                                            <p:txEl>
                                              <p:pRg st="11" end="11"/>
                                            </p:txEl>
                                          </p:spTgt>
                                        </p:tgtEl>
                                        <p:attrNameLst>
                                          <p:attrName>style.color</p:attrName>
                                        </p:attrNameLst>
                                      </p:cBhvr>
                                      <p:by>
                                        <p:hsl h="0" s="-12549" l="-25098"/>
                                      </p:by>
                                    </p:animClr>
                                    <p:animClr clrSpc="hsl" dir="cw">
                                      <p:cBhvr>
                                        <p:cTn id="30" dur="500" fill="hold"/>
                                        <p:tgtEl>
                                          <p:spTgt spid="21">
                                            <p:txEl>
                                              <p:pRg st="11" end="11"/>
                                            </p:txEl>
                                          </p:spTgt>
                                        </p:tgtEl>
                                        <p:attrNameLst>
                                          <p:attrName>fillcolor</p:attrName>
                                        </p:attrNameLst>
                                      </p:cBhvr>
                                      <p:by>
                                        <p:hsl h="0" s="-12549" l="-25098"/>
                                      </p:by>
                                    </p:animClr>
                                    <p:animClr clrSpc="hsl" dir="cw">
                                      <p:cBhvr>
                                        <p:cTn id="31" dur="500" fill="hold"/>
                                        <p:tgtEl>
                                          <p:spTgt spid="21">
                                            <p:txEl>
                                              <p:pRg st="11" end="11"/>
                                            </p:txEl>
                                          </p:spTgt>
                                        </p:tgtEl>
                                        <p:attrNameLst>
                                          <p:attrName>stroke.color</p:attrName>
                                        </p:attrNameLst>
                                      </p:cBhvr>
                                      <p:by>
                                        <p:hsl h="0" s="-12549" l="-25098"/>
                                      </p:by>
                                    </p:animClr>
                                    <p:set>
                                      <p:cBhvr>
                                        <p:cTn id="32" dur="500" fill="hold"/>
                                        <p:tgtEl>
                                          <p:spTgt spid="21">
                                            <p:txEl>
                                              <p:pRg st="11" end="11"/>
                                            </p:txEl>
                                          </p:spTgt>
                                        </p:tgtEl>
                                        <p:attrNameLst>
                                          <p:attrName>fill.type</p:attrName>
                                        </p:attrNameLst>
                                      </p:cBhvr>
                                      <p:to>
                                        <p:strVal val="solid"/>
                                      </p:to>
                                    </p:set>
                                  </p:childTnLst>
                                </p:cTn>
                              </p:par>
                              <p:par>
                                <p:cTn id="33" presetID="24" presetClass="emph" presetSubtype="0" fill="hold" nodeType="withEffect">
                                  <p:stCondLst>
                                    <p:cond delay="0"/>
                                  </p:stCondLst>
                                  <p:childTnLst>
                                    <p:animClr clrSpc="hsl" dir="cw">
                                      <p:cBhvr override="childStyle">
                                        <p:cTn id="34" dur="500" fill="hold"/>
                                        <p:tgtEl>
                                          <p:spTgt spid="21">
                                            <p:txEl>
                                              <p:pRg st="13" end="13"/>
                                            </p:txEl>
                                          </p:spTgt>
                                        </p:tgtEl>
                                        <p:attrNameLst>
                                          <p:attrName>style.color</p:attrName>
                                        </p:attrNameLst>
                                      </p:cBhvr>
                                      <p:by>
                                        <p:hsl h="0" s="-12549" l="-25098"/>
                                      </p:by>
                                    </p:animClr>
                                    <p:animClr clrSpc="hsl" dir="cw">
                                      <p:cBhvr>
                                        <p:cTn id="35" dur="500" fill="hold"/>
                                        <p:tgtEl>
                                          <p:spTgt spid="21">
                                            <p:txEl>
                                              <p:pRg st="13" end="13"/>
                                            </p:txEl>
                                          </p:spTgt>
                                        </p:tgtEl>
                                        <p:attrNameLst>
                                          <p:attrName>fillcolor</p:attrName>
                                        </p:attrNameLst>
                                      </p:cBhvr>
                                      <p:by>
                                        <p:hsl h="0" s="-12549" l="-25098"/>
                                      </p:by>
                                    </p:animClr>
                                    <p:animClr clrSpc="hsl" dir="cw">
                                      <p:cBhvr>
                                        <p:cTn id="36" dur="500" fill="hold"/>
                                        <p:tgtEl>
                                          <p:spTgt spid="21">
                                            <p:txEl>
                                              <p:pRg st="13" end="13"/>
                                            </p:txEl>
                                          </p:spTgt>
                                        </p:tgtEl>
                                        <p:attrNameLst>
                                          <p:attrName>stroke.color</p:attrName>
                                        </p:attrNameLst>
                                      </p:cBhvr>
                                      <p:by>
                                        <p:hsl h="0" s="-12549" l="-25098"/>
                                      </p:by>
                                    </p:animClr>
                                    <p:set>
                                      <p:cBhvr>
                                        <p:cTn id="37" dur="500" fill="hold"/>
                                        <p:tgtEl>
                                          <p:spTgt spid="21">
                                            <p:txEl>
                                              <p:pRg st="13" end="13"/>
                                            </p:txEl>
                                          </p:spTgt>
                                        </p:tgtEl>
                                        <p:attrNameLst>
                                          <p:attrName>fill.type</p:attrName>
                                        </p:attrNameLst>
                                      </p:cBhvr>
                                      <p:to>
                                        <p:strVal val="solid"/>
                                      </p:to>
                                    </p:set>
                                  </p:childTnLst>
                                </p:cTn>
                              </p:par>
                              <p:par>
                                <p:cTn id="38" presetID="24" presetClass="emph" presetSubtype="0" fill="hold" nodeType="withEffect">
                                  <p:stCondLst>
                                    <p:cond delay="0"/>
                                  </p:stCondLst>
                                  <p:childTnLst>
                                    <p:animClr clrSpc="hsl" dir="cw">
                                      <p:cBhvr override="childStyle">
                                        <p:cTn id="39" dur="500" fill="hold"/>
                                        <p:tgtEl>
                                          <p:spTgt spid="21">
                                            <p:txEl>
                                              <p:pRg st="14" end="14"/>
                                            </p:txEl>
                                          </p:spTgt>
                                        </p:tgtEl>
                                        <p:attrNameLst>
                                          <p:attrName>style.color</p:attrName>
                                        </p:attrNameLst>
                                      </p:cBhvr>
                                      <p:by>
                                        <p:hsl h="0" s="-12549" l="-25098"/>
                                      </p:by>
                                    </p:animClr>
                                    <p:animClr clrSpc="hsl" dir="cw">
                                      <p:cBhvr>
                                        <p:cTn id="40" dur="500" fill="hold"/>
                                        <p:tgtEl>
                                          <p:spTgt spid="21">
                                            <p:txEl>
                                              <p:pRg st="14" end="14"/>
                                            </p:txEl>
                                          </p:spTgt>
                                        </p:tgtEl>
                                        <p:attrNameLst>
                                          <p:attrName>fillcolor</p:attrName>
                                        </p:attrNameLst>
                                      </p:cBhvr>
                                      <p:by>
                                        <p:hsl h="0" s="-12549" l="-25098"/>
                                      </p:by>
                                    </p:animClr>
                                    <p:animClr clrSpc="hsl" dir="cw">
                                      <p:cBhvr>
                                        <p:cTn id="41" dur="500" fill="hold"/>
                                        <p:tgtEl>
                                          <p:spTgt spid="21">
                                            <p:txEl>
                                              <p:pRg st="14" end="14"/>
                                            </p:txEl>
                                          </p:spTgt>
                                        </p:tgtEl>
                                        <p:attrNameLst>
                                          <p:attrName>stroke.color</p:attrName>
                                        </p:attrNameLst>
                                      </p:cBhvr>
                                      <p:by>
                                        <p:hsl h="0" s="-12549" l="-25098"/>
                                      </p:by>
                                    </p:animClr>
                                    <p:set>
                                      <p:cBhvr>
                                        <p:cTn id="42" dur="500" fill="hold"/>
                                        <p:tgtEl>
                                          <p:spTgt spid="21">
                                            <p:txEl>
                                              <p:pRg st="14" end="14"/>
                                            </p:txEl>
                                          </p:spTgt>
                                        </p:tgtEl>
                                        <p:attrNameLst>
                                          <p:attrName>fill.type</p:attrName>
                                        </p:attrNameLst>
                                      </p:cBhvr>
                                      <p:to>
                                        <p:strVal val="solid"/>
                                      </p:to>
                                    </p:set>
                                  </p:childTnLst>
                                </p:cTn>
                              </p:par>
                              <p:par>
                                <p:cTn id="43" presetID="24" presetClass="emph" presetSubtype="0" fill="hold" nodeType="withEffect">
                                  <p:stCondLst>
                                    <p:cond delay="0"/>
                                  </p:stCondLst>
                                  <p:childTnLst>
                                    <p:animClr clrSpc="hsl" dir="cw">
                                      <p:cBhvr override="childStyle">
                                        <p:cTn id="44" dur="500" fill="hold"/>
                                        <p:tgtEl>
                                          <p:spTgt spid="21">
                                            <p:txEl>
                                              <p:pRg st="6" end="6"/>
                                            </p:txEl>
                                          </p:spTgt>
                                        </p:tgtEl>
                                        <p:attrNameLst>
                                          <p:attrName>style.color</p:attrName>
                                        </p:attrNameLst>
                                      </p:cBhvr>
                                      <p:by>
                                        <p:hsl h="0" s="-12549" l="-25098"/>
                                      </p:by>
                                    </p:animClr>
                                    <p:animClr clrSpc="hsl" dir="cw">
                                      <p:cBhvr>
                                        <p:cTn id="45" dur="500" fill="hold"/>
                                        <p:tgtEl>
                                          <p:spTgt spid="21">
                                            <p:txEl>
                                              <p:pRg st="6" end="6"/>
                                            </p:txEl>
                                          </p:spTgt>
                                        </p:tgtEl>
                                        <p:attrNameLst>
                                          <p:attrName>fillcolor</p:attrName>
                                        </p:attrNameLst>
                                      </p:cBhvr>
                                      <p:by>
                                        <p:hsl h="0" s="-12549" l="-25098"/>
                                      </p:by>
                                    </p:animClr>
                                    <p:animClr clrSpc="hsl" dir="cw">
                                      <p:cBhvr>
                                        <p:cTn id="46" dur="500" fill="hold"/>
                                        <p:tgtEl>
                                          <p:spTgt spid="21">
                                            <p:txEl>
                                              <p:pRg st="6" end="6"/>
                                            </p:txEl>
                                          </p:spTgt>
                                        </p:tgtEl>
                                        <p:attrNameLst>
                                          <p:attrName>stroke.color</p:attrName>
                                        </p:attrNameLst>
                                      </p:cBhvr>
                                      <p:by>
                                        <p:hsl h="0" s="-12549" l="-25098"/>
                                      </p:by>
                                    </p:animClr>
                                    <p:set>
                                      <p:cBhvr>
                                        <p:cTn id="47" dur="500" fill="hold"/>
                                        <p:tgtEl>
                                          <p:spTgt spid="21">
                                            <p:txEl>
                                              <p:pRg st="6" end="6"/>
                                            </p:txEl>
                                          </p:spTgt>
                                        </p:tgtEl>
                                        <p:attrNameLst>
                                          <p:attrName>fill.type</p:attrName>
                                        </p:attrNameLst>
                                      </p:cBhvr>
                                      <p:to>
                                        <p:strVal val="solid"/>
                                      </p:to>
                                    </p:set>
                                  </p:childTnLst>
                                </p:cTn>
                              </p:par>
                              <p:par>
                                <p:cTn id="48" presetID="24" presetClass="emph" presetSubtype="0" fill="hold" nodeType="withEffect">
                                  <p:stCondLst>
                                    <p:cond delay="0"/>
                                  </p:stCondLst>
                                  <p:childTnLst>
                                    <p:animClr clrSpc="hsl" dir="cw">
                                      <p:cBhvr override="childStyle">
                                        <p:cTn id="49" dur="500" fill="hold"/>
                                        <p:tgtEl>
                                          <p:spTgt spid="21">
                                            <p:txEl>
                                              <p:pRg st="15" end="15"/>
                                            </p:txEl>
                                          </p:spTgt>
                                        </p:tgtEl>
                                        <p:attrNameLst>
                                          <p:attrName>style.color</p:attrName>
                                        </p:attrNameLst>
                                      </p:cBhvr>
                                      <p:by>
                                        <p:hsl h="0" s="-12549" l="-25098"/>
                                      </p:by>
                                    </p:animClr>
                                    <p:animClr clrSpc="hsl" dir="cw">
                                      <p:cBhvr>
                                        <p:cTn id="50" dur="500" fill="hold"/>
                                        <p:tgtEl>
                                          <p:spTgt spid="21">
                                            <p:txEl>
                                              <p:pRg st="15" end="15"/>
                                            </p:txEl>
                                          </p:spTgt>
                                        </p:tgtEl>
                                        <p:attrNameLst>
                                          <p:attrName>fillcolor</p:attrName>
                                        </p:attrNameLst>
                                      </p:cBhvr>
                                      <p:by>
                                        <p:hsl h="0" s="-12549" l="-25098"/>
                                      </p:by>
                                    </p:animClr>
                                    <p:animClr clrSpc="hsl" dir="cw">
                                      <p:cBhvr>
                                        <p:cTn id="51" dur="500" fill="hold"/>
                                        <p:tgtEl>
                                          <p:spTgt spid="21">
                                            <p:txEl>
                                              <p:pRg st="15" end="15"/>
                                            </p:txEl>
                                          </p:spTgt>
                                        </p:tgtEl>
                                        <p:attrNameLst>
                                          <p:attrName>stroke.color</p:attrName>
                                        </p:attrNameLst>
                                      </p:cBhvr>
                                      <p:by>
                                        <p:hsl h="0" s="-12549" l="-25098"/>
                                      </p:by>
                                    </p:animClr>
                                    <p:set>
                                      <p:cBhvr>
                                        <p:cTn id="52" dur="500" fill="hold"/>
                                        <p:tgtEl>
                                          <p:spTgt spid="21">
                                            <p:txEl>
                                              <p:pRg st="15" end="15"/>
                                            </p:txEl>
                                          </p:spTgt>
                                        </p:tgtEl>
                                        <p:attrNameLst>
                                          <p:attrName>fill.type</p:attrName>
                                        </p:attrNameLst>
                                      </p:cBhvr>
                                      <p:to>
                                        <p:strVal val="solid"/>
                                      </p:to>
                                    </p:set>
                                  </p:childTnLst>
                                </p:cTn>
                              </p:par>
                              <p:par>
                                <p:cTn id="53" presetID="24" presetClass="emph" presetSubtype="0" fill="hold" nodeType="withEffect">
                                  <p:stCondLst>
                                    <p:cond delay="0"/>
                                  </p:stCondLst>
                                  <p:childTnLst>
                                    <p:animClr clrSpc="hsl" dir="cw">
                                      <p:cBhvr override="childStyle">
                                        <p:cTn id="54" dur="500" fill="hold"/>
                                        <p:tgtEl>
                                          <p:spTgt spid="21">
                                            <p:txEl>
                                              <p:pRg st="17" end="17"/>
                                            </p:txEl>
                                          </p:spTgt>
                                        </p:tgtEl>
                                        <p:attrNameLst>
                                          <p:attrName>style.color</p:attrName>
                                        </p:attrNameLst>
                                      </p:cBhvr>
                                      <p:by>
                                        <p:hsl h="0" s="-12549" l="-25098"/>
                                      </p:by>
                                    </p:animClr>
                                    <p:animClr clrSpc="hsl" dir="cw">
                                      <p:cBhvr>
                                        <p:cTn id="55" dur="500" fill="hold"/>
                                        <p:tgtEl>
                                          <p:spTgt spid="21">
                                            <p:txEl>
                                              <p:pRg st="17" end="17"/>
                                            </p:txEl>
                                          </p:spTgt>
                                        </p:tgtEl>
                                        <p:attrNameLst>
                                          <p:attrName>fillcolor</p:attrName>
                                        </p:attrNameLst>
                                      </p:cBhvr>
                                      <p:by>
                                        <p:hsl h="0" s="-12549" l="-25098"/>
                                      </p:by>
                                    </p:animClr>
                                    <p:animClr clrSpc="hsl" dir="cw">
                                      <p:cBhvr>
                                        <p:cTn id="56" dur="500" fill="hold"/>
                                        <p:tgtEl>
                                          <p:spTgt spid="21">
                                            <p:txEl>
                                              <p:pRg st="17" end="17"/>
                                            </p:txEl>
                                          </p:spTgt>
                                        </p:tgtEl>
                                        <p:attrNameLst>
                                          <p:attrName>stroke.color</p:attrName>
                                        </p:attrNameLst>
                                      </p:cBhvr>
                                      <p:by>
                                        <p:hsl h="0" s="-12549" l="-25098"/>
                                      </p:by>
                                    </p:animClr>
                                    <p:set>
                                      <p:cBhvr>
                                        <p:cTn id="57" dur="500" fill="hold"/>
                                        <p:tgtEl>
                                          <p:spTgt spid="21">
                                            <p:txEl>
                                              <p:pRg st="17" end="17"/>
                                            </p:txEl>
                                          </p:spTgt>
                                        </p:tgtEl>
                                        <p:attrNameLst>
                                          <p:attrName>fill.type</p:attrName>
                                        </p:attrNameLst>
                                      </p:cBhvr>
                                      <p:to>
                                        <p:strVal val="solid"/>
                                      </p:to>
                                    </p:set>
                                  </p:childTnLst>
                                </p:cTn>
                              </p:par>
                            </p:childTnLst>
                          </p:cTn>
                        </p:par>
                        <p:par>
                          <p:cTn id="58" fill="hold">
                            <p:stCondLst>
                              <p:cond delay="500"/>
                            </p:stCondLst>
                            <p:childTnLst>
                              <p:par>
                                <p:cTn id="59" presetID="24" presetClass="emph" presetSubtype="0" fill="hold" nodeType="afterEffect">
                                  <p:stCondLst>
                                    <p:cond delay="0"/>
                                  </p:stCondLst>
                                  <p:childTnLst>
                                    <p:animClr clrSpc="hsl" dir="cw">
                                      <p:cBhvr override="childStyle">
                                        <p:cTn id="60" dur="500" fill="hold"/>
                                        <p:tgtEl>
                                          <p:spTgt spid="21">
                                            <p:txEl>
                                              <p:pRg st="7" end="7"/>
                                            </p:txEl>
                                          </p:spTgt>
                                        </p:tgtEl>
                                        <p:attrNameLst>
                                          <p:attrName>style.color</p:attrName>
                                        </p:attrNameLst>
                                      </p:cBhvr>
                                      <p:by>
                                        <p:hsl h="0" s="-12549" l="-25098"/>
                                      </p:by>
                                    </p:animClr>
                                    <p:animClr clrSpc="hsl" dir="cw">
                                      <p:cBhvr>
                                        <p:cTn id="61" dur="500" fill="hold"/>
                                        <p:tgtEl>
                                          <p:spTgt spid="21">
                                            <p:txEl>
                                              <p:pRg st="7" end="7"/>
                                            </p:txEl>
                                          </p:spTgt>
                                        </p:tgtEl>
                                        <p:attrNameLst>
                                          <p:attrName>fillcolor</p:attrName>
                                        </p:attrNameLst>
                                      </p:cBhvr>
                                      <p:by>
                                        <p:hsl h="0" s="-12549" l="-25098"/>
                                      </p:by>
                                    </p:animClr>
                                    <p:animClr clrSpc="hsl" dir="cw">
                                      <p:cBhvr>
                                        <p:cTn id="62" dur="500" fill="hold"/>
                                        <p:tgtEl>
                                          <p:spTgt spid="21">
                                            <p:txEl>
                                              <p:pRg st="7" end="7"/>
                                            </p:txEl>
                                          </p:spTgt>
                                        </p:tgtEl>
                                        <p:attrNameLst>
                                          <p:attrName>stroke.color</p:attrName>
                                        </p:attrNameLst>
                                      </p:cBhvr>
                                      <p:by>
                                        <p:hsl h="0" s="-12549" l="-25098"/>
                                      </p:by>
                                    </p:animClr>
                                    <p:set>
                                      <p:cBhvr>
                                        <p:cTn id="63" dur="500" fill="hold"/>
                                        <p:tgtEl>
                                          <p:spTgt spid="21">
                                            <p:txEl>
                                              <p:pRg st="7" end="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188640"/>
            <a:ext cx="10945654" cy="1143000"/>
          </a:xfrm>
        </p:spPr>
        <p:txBody>
          <a:bodyPr>
            <a:noAutofit/>
          </a:bodyPr>
          <a:lstStyle/>
          <a:p>
            <a:r>
              <a:rPr lang="en-US" dirty="0" smtClean="0"/>
              <a:t>Agenda: Unleashing the Power of </a:t>
            </a:r>
            <a:r>
              <a:rPr lang="en-US" dirty="0" err="1" smtClean="0"/>
              <a:t>Consumerisation</a:t>
            </a:r>
            <a:endParaRPr lang="en-US" dirty="0">
              <a:solidFill>
                <a:schemeClr val="accent2"/>
              </a:solidFill>
            </a:endParaRPr>
          </a:p>
        </p:txBody>
      </p:sp>
      <p:sp>
        <p:nvSpPr>
          <p:cNvPr id="3" name="Text Placeholder 2"/>
          <p:cNvSpPr>
            <a:spLocks noGrp="1"/>
          </p:cNvSpPr>
          <p:nvPr>
            <p:ph idx="1"/>
          </p:nvPr>
        </p:nvSpPr>
        <p:spPr>
          <a:xfrm>
            <a:off x="608092" y="1988841"/>
            <a:ext cx="10945654" cy="1728192"/>
          </a:xfrm>
        </p:spPr>
        <p:txBody>
          <a:bodyPr/>
          <a:lstStyle/>
          <a:p>
            <a:r>
              <a:rPr lang="en-US" dirty="0">
                <a:solidFill>
                  <a:schemeClr val="bg1">
                    <a:lumMod val="75000"/>
                  </a:schemeClr>
                </a:solidFill>
              </a:rPr>
              <a:t>Define the </a:t>
            </a:r>
            <a:r>
              <a:rPr lang="en-US" b="1" dirty="0">
                <a:solidFill>
                  <a:schemeClr val="bg1">
                    <a:lumMod val="75000"/>
                  </a:schemeClr>
                </a:solidFill>
              </a:rPr>
              <a:t>opportunity</a:t>
            </a:r>
            <a:r>
              <a:rPr lang="en-US" dirty="0">
                <a:solidFill>
                  <a:schemeClr val="bg1">
                    <a:lumMod val="75000"/>
                  </a:schemeClr>
                </a:solidFill>
              </a:rPr>
              <a:t> and </a:t>
            </a:r>
            <a:r>
              <a:rPr lang="en-US" dirty="0" smtClean="0">
                <a:solidFill>
                  <a:schemeClr val="bg1">
                    <a:lumMod val="75000"/>
                  </a:schemeClr>
                </a:solidFill>
              </a:rPr>
              <a:t>look at </a:t>
            </a:r>
            <a:r>
              <a:rPr lang="en-US" b="1" dirty="0" smtClean="0">
                <a:solidFill>
                  <a:schemeClr val="bg1">
                    <a:lumMod val="75000"/>
                  </a:schemeClr>
                </a:solidFill>
              </a:rPr>
              <a:t>concerns </a:t>
            </a:r>
            <a:r>
              <a:rPr lang="en-US" dirty="0">
                <a:solidFill>
                  <a:schemeClr val="bg1">
                    <a:lumMod val="75000"/>
                  </a:schemeClr>
                </a:solidFill>
              </a:rPr>
              <a:t>of </a:t>
            </a:r>
            <a:r>
              <a:rPr lang="en-US" dirty="0" err="1" smtClean="0">
                <a:solidFill>
                  <a:schemeClr val="bg1">
                    <a:lumMod val="75000"/>
                  </a:schemeClr>
                </a:solidFill>
              </a:rPr>
              <a:t>Consumerisation</a:t>
            </a:r>
            <a:endParaRPr lang="en-US" dirty="0">
              <a:solidFill>
                <a:schemeClr val="bg1">
                  <a:lumMod val="75000"/>
                </a:schemeClr>
              </a:solidFill>
            </a:endParaRPr>
          </a:p>
          <a:p>
            <a:r>
              <a:rPr lang="en-US" dirty="0">
                <a:solidFill>
                  <a:schemeClr val="bg1">
                    <a:lumMod val="75000"/>
                  </a:schemeClr>
                </a:solidFill>
              </a:rPr>
              <a:t>Technologies </a:t>
            </a:r>
            <a:r>
              <a:rPr lang="en-US" dirty="0" smtClean="0">
                <a:solidFill>
                  <a:schemeClr val="bg1">
                    <a:lumMod val="75000"/>
                  </a:schemeClr>
                </a:solidFill>
              </a:rPr>
              <a:t>to help </a:t>
            </a:r>
            <a:r>
              <a:rPr lang="en-US" dirty="0" err="1" smtClean="0">
                <a:solidFill>
                  <a:schemeClr val="bg1">
                    <a:lumMod val="75000"/>
                  </a:schemeClr>
                </a:solidFill>
              </a:rPr>
              <a:t>Consumerisation</a:t>
            </a:r>
            <a:r>
              <a:rPr lang="en-US" dirty="0" smtClean="0">
                <a:solidFill>
                  <a:schemeClr val="bg1">
                    <a:lumMod val="75000"/>
                  </a:schemeClr>
                </a:solidFill>
              </a:rPr>
              <a:t> to be successful</a:t>
            </a:r>
            <a:endParaRPr lang="en-US" dirty="0">
              <a:solidFill>
                <a:schemeClr val="bg1">
                  <a:lumMod val="75000"/>
                </a:schemeClr>
              </a:solidFill>
            </a:endParaRPr>
          </a:p>
          <a:p>
            <a:r>
              <a:rPr lang="en-US" dirty="0" smtClean="0">
                <a:solidFill>
                  <a:schemeClr val="tx1"/>
                </a:solidFill>
              </a:rPr>
              <a:t>Strategies for enabling </a:t>
            </a:r>
            <a:r>
              <a:rPr lang="en-US" dirty="0" err="1" smtClean="0">
                <a:solidFill>
                  <a:schemeClr val="tx1"/>
                </a:solidFill>
              </a:rPr>
              <a:t>Consumerisation</a:t>
            </a:r>
            <a:endParaRPr lang="en-US" dirty="0">
              <a:solidFill>
                <a:schemeClr val="tx1"/>
              </a:solidFill>
            </a:endParaRPr>
          </a:p>
        </p:txBody>
      </p:sp>
      <p:sp>
        <p:nvSpPr>
          <p:cNvPr id="5" name="Footer Placeholder 4"/>
          <p:cNvSpPr>
            <a:spLocks noGrp="1"/>
          </p:cNvSpPr>
          <p:nvPr>
            <p:ph type="ftr" sz="quarter" idx="11"/>
          </p:nvPr>
        </p:nvSpPr>
        <p:spPr/>
        <p:txBody>
          <a:body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Tree>
    <p:extLst>
      <p:ext uri="{BB962C8B-B14F-4D97-AF65-F5344CB8AC3E}">
        <p14:creationId xmlns:p14="http://schemas.microsoft.com/office/powerpoint/2010/main" val="653820977"/>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sz="4800" dirty="0"/>
              <a:t>Strategies for Enabling </a:t>
            </a:r>
            <a:r>
              <a:rPr lang="en-US" sz="4800" dirty="0" err="1"/>
              <a:t>Consumerisation</a:t>
            </a:r>
            <a:endParaRPr lang="en-US" sz="4800" dirty="0"/>
          </a:p>
        </p:txBody>
      </p:sp>
      <p:sp>
        <p:nvSpPr>
          <p:cNvPr id="4" name="Content Placeholder 3"/>
          <p:cNvSpPr>
            <a:spLocks noGrp="1"/>
          </p:cNvSpPr>
          <p:nvPr>
            <p:ph idx="1"/>
          </p:nvPr>
        </p:nvSpPr>
        <p:spPr/>
        <p:txBody>
          <a:bodyPr>
            <a:normAutofit/>
          </a:bodyPr>
          <a:lstStyle/>
          <a:p>
            <a:pPr marL="0" indent="0">
              <a:buNone/>
            </a:pPr>
            <a:r>
              <a:rPr lang="en-US" sz="3600" dirty="0"/>
              <a:t>Cumulative security to access applications and services</a:t>
            </a:r>
          </a:p>
          <a:p>
            <a:pPr marL="0" indent="0">
              <a:buNone/>
            </a:pPr>
            <a:endParaRPr lang="en-US" sz="3600" dirty="0"/>
          </a:p>
          <a:p>
            <a:r>
              <a:rPr lang="en-US" sz="3600" dirty="0"/>
              <a:t>Who: People</a:t>
            </a:r>
          </a:p>
          <a:p>
            <a:r>
              <a:rPr lang="en-US" sz="3600" dirty="0"/>
              <a:t>What: Devices and Data</a:t>
            </a:r>
          </a:p>
          <a:p>
            <a:r>
              <a:rPr lang="en-US" sz="3600" dirty="0"/>
              <a:t>Where: Location</a:t>
            </a:r>
          </a:p>
        </p:txBody>
      </p:sp>
    </p:spTree>
    <p:extLst>
      <p:ext uri="{BB962C8B-B14F-4D97-AF65-F5344CB8AC3E}">
        <p14:creationId xmlns:p14="http://schemas.microsoft.com/office/powerpoint/2010/main" val="774302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4"/>
          <p:cNvSpPr>
            <a:spLocks noGrp="1"/>
          </p:cNvSpPr>
          <p:nvPr>
            <p:ph type="title"/>
          </p:nvPr>
        </p:nvSpPr>
        <p:spPr/>
        <p:txBody>
          <a:bodyPr>
            <a:noAutofit/>
          </a:bodyPr>
          <a:lstStyle/>
          <a:p>
            <a:pPr lvl="0"/>
            <a:r>
              <a:rPr lang="en-US" sz="4000" dirty="0"/>
              <a:t>Who</a:t>
            </a:r>
            <a:endParaRPr lang="en-US" sz="4000" dirty="0">
              <a:latin typeface="Segoe UI Light" pitchFamily="34" charset="0"/>
            </a:endParaRPr>
          </a:p>
        </p:txBody>
      </p:sp>
      <p:sp>
        <p:nvSpPr>
          <p:cNvPr id="3" name="Content Placeholder 2"/>
          <p:cNvSpPr>
            <a:spLocks noGrp="1"/>
          </p:cNvSpPr>
          <p:nvPr>
            <p:ph idx="1"/>
          </p:nvPr>
        </p:nvSpPr>
        <p:spPr>
          <a:xfrm>
            <a:off x="3128590" y="1600201"/>
            <a:ext cx="8425155" cy="4525963"/>
          </a:xfrm>
        </p:spPr>
        <p:txBody>
          <a:bodyPr>
            <a:normAutofit fontScale="92500" lnSpcReduction="10000"/>
          </a:bodyPr>
          <a:lstStyle/>
          <a:p>
            <a:pPr marL="0" indent="0">
              <a:buClr>
                <a:srgbClr val="1F497D">
                  <a:lumMod val="40000"/>
                  <a:lumOff val="60000"/>
                </a:srgbClr>
              </a:buClr>
              <a:buNone/>
            </a:pPr>
            <a:r>
              <a:rPr lang="en-US" sz="3200" dirty="0">
                <a:solidFill>
                  <a:prstClr val="white"/>
                </a:solidFill>
              </a:rPr>
              <a:t>Standard Access Policy</a:t>
            </a:r>
          </a:p>
          <a:p>
            <a:pPr lvl="1">
              <a:buClr>
                <a:srgbClr val="1F497D">
                  <a:lumMod val="40000"/>
                  <a:lumOff val="60000"/>
                </a:srgbClr>
              </a:buClr>
            </a:pPr>
            <a:r>
              <a:rPr lang="en-US" sz="2800" dirty="0">
                <a:solidFill>
                  <a:prstClr val="white"/>
                </a:solidFill>
              </a:rPr>
              <a:t>Read, Read/Write, Full Control</a:t>
            </a:r>
          </a:p>
          <a:p>
            <a:pPr marL="0" indent="0">
              <a:buClr>
                <a:srgbClr val="1F497D">
                  <a:lumMod val="40000"/>
                  <a:lumOff val="60000"/>
                </a:srgbClr>
              </a:buClr>
              <a:buNone/>
            </a:pPr>
            <a:r>
              <a:rPr lang="en-US" sz="3200" dirty="0">
                <a:solidFill>
                  <a:prstClr val="white"/>
                </a:solidFill>
              </a:rPr>
              <a:t/>
            </a:r>
            <a:br>
              <a:rPr lang="en-US" sz="3200" dirty="0">
                <a:solidFill>
                  <a:prstClr val="white"/>
                </a:solidFill>
              </a:rPr>
            </a:br>
            <a:r>
              <a:rPr lang="en-US" sz="3200" dirty="0">
                <a:solidFill>
                  <a:prstClr val="white"/>
                </a:solidFill>
              </a:rPr>
              <a:t>Scalable Access Policy (Groups)</a:t>
            </a:r>
          </a:p>
          <a:p>
            <a:pPr>
              <a:buClr>
                <a:srgbClr val="1F497D">
                  <a:lumMod val="40000"/>
                  <a:lumOff val="60000"/>
                </a:srgbClr>
              </a:buClr>
            </a:pPr>
            <a:r>
              <a:rPr lang="en-US" dirty="0">
                <a:solidFill>
                  <a:prstClr val="white"/>
                </a:solidFill>
              </a:rPr>
              <a:t>Departmental Based</a:t>
            </a:r>
          </a:p>
          <a:p>
            <a:pPr lvl="1">
              <a:buClr>
                <a:srgbClr val="1F497D">
                  <a:lumMod val="40000"/>
                  <a:lumOff val="60000"/>
                </a:srgbClr>
              </a:buClr>
            </a:pPr>
            <a:r>
              <a:rPr lang="en-US" sz="2800" dirty="0">
                <a:solidFill>
                  <a:prstClr val="white"/>
                </a:solidFill>
              </a:rPr>
              <a:t>Sales, Marketing, Finance, Help Desk</a:t>
            </a:r>
          </a:p>
          <a:p>
            <a:pPr>
              <a:buClr>
                <a:srgbClr val="1F497D">
                  <a:lumMod val="40000"/>
                  <a:lumOff val="60000"/>
                </a:srgbClr>
              </a:buClr>
            </a:pPr>
            <a:r>
              <a:rPr lang="en-US" dirty="0">
                <a:solidFill>
                  <a:prstClr val="white"/>
                </a:solidFill>
              </a:rPr>
              <a:t>Service Based</a:t>
            </a:r>
          </a:p>
          <a:p>
            <a:pPr lvl="1">
              <a:buClr>
                <a:srgbClr val="1F497D">
                  <a:lumMod val="40000"/>
                  <a:lumOff val="60000"/>
                </a:srgbClr>
              </a:buClr>
            </a:pPr>
            <a:r>
              <a:rPr lang="en-US" sz="2800" dirty="0">
                <a:solidFill>
                  <a:prstClr val="white"/>
                </a:solidFill>
              </a:rPr>
              <a:t>Direct Access, VPN, Office 2010, SAP, Remote Desktop</a:t>
            </a:r>
          </a:p>
        </p:txBody>
      </p:sp>
      <p:sp>
        <p:nvSpPr>
          <p:cNvPr id="191" name="Rectangle 190"/>
          <p:cNvSpPr/>
          <p:nvPr/>
        </p:nvSpPr>
        <p:spPr>
          <a:xfrm>
            <a:off x="3003706" y="332674"/>
            <a:ext cx="7655083" cy="757119"/>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4800" dirty="0">
                <a:solidFill>
                  <a:srgbClr val="03C2F1"/>
                </a:solidFill>
                <a:latin typeface="Segoe UI" pitchFamily="34" charset="0"/>
                <a:ea typeface="Segoe UI" pitchFamily="34" charset="0"/>
                <a:cs typeface="Segoe UI" pitchFamily="34" charset="0"/>
              </a:rPr>
              <a:t>Who: People</a:t>
            </a:r>
          </a:p>
        </p:txBody>
      </p:sp>
      <p:sp>
        <p:nvSpPr>
          <p:cNvPr id="66" name="Content Placeholder 2"/>
          <p:cNvSpPr txBox="1">
            <a:spLocks/>
          </p:cNvSpPr>
          <p:nvPr/>
        </p:nvSpPr>
        <p:spPr>
          <a:xfrm>
            <a:off x="3458065" y="1534903"/>
            <a:ext cx="7938047" cy="4111895"/>
          </a:xfrm>
          <a:prstGeom prst="rect">
            <a:avLst/>
          </a:prstGeom>
        </p:spPr>
        <p:txBody>
          <a:bodyPr lIns="91271" tIns="45632" rIns="91271" bIns="45632"/>
          <a:lstStyle>
            <a:lvl1pPr marL="449828" indent="-449828" algn="l" defTabSz="1199543" rtl="0" eaLnBrk="1" latinLnBrk="0" hangingPunct="1">
              <a:spcBef>
                <a:spcPct val="20000"/>
              </a:spcBef>
              <a:buClr>
                <a:schemeClr val="tx2">
                  <a:lumMod val="40000"/>
                  <a:lumOff val="60000"/>
                </a:schemeClr>
              </a:buClr>
              <a:buFont typeface="Wingdings 2" pitchFamily="18" charset="2"/>
              <a:buChar char=""/>
              <a:defRPr sz="4200" kern="1200">
                <a:solidFill>
                  <a:schemeClr val="bg1"/>
                </a:solidFill>
                <a:latin typeface="Segoe Light"/>
                <a:ea typeface="+mn-ea"/>
                <a:cs typeface="+mn-cs"/>
              </a:defRPr>
            </a:lvl1pPr>
            <a:lvl2pPr marL="974628" indent="-374857" algn="l" defTabSz="1199543" rtl="0" eaLnBrk="1" latinLnBrk="0" hangingPunct="1">
              <a:spcBef>
                <a:spcPct val="20000"/>
              </a:spcBef>
              <a:buClr>
                <a:schemeClr val="tx2">
                  <a:lumMod val="40000"/>
                  <a:lumOff val="60000"/>
                </a:schemeClr>
              </a:buClr>
              <a:buFont typeface="Arial" pitchFamily="34" charset="0"/>
              <a:buChar char="–"/>
              <a:defRPr sz="3700" kern="1200">
                <a:solidFill>
                  <a:schemeClr val="bg1"/>
                </a:solidFill>
                <a:latin typeface="Segoe Light"/>
                <a:ea typeface="+mn-ea"/>
                <a:cs typeface="+mn-cs"/>
              </a:defRPr>
            </a:lvl2pPr>
            <a:lvl3pPr marL="1499428" indent="-299885" algn="l" defTabSz="1199543" rtl="0" eaLnBrk="1" latinLnBrk="0" hangingPunct="1">
              <a:spcBef>
                <a:spcPct val="20000"/>
              </a:spcBef>
              <a:buClr>
                <a:schemeClr val="tx2">
                  <a:lumMod val="40000"/>
                  <a:lumOff val="60000"/>
                </a:schemeClr>
              </a:buClr>
              <a:buFont typeface="Arial" pitchFamily="34" charset="0"/>
              <a:buChar char="•"/>
              <a:defRPr sz="3100" kern="1200">
                <a:solidFill>
                  <a:schemeClr val="bg1"/>
                </a:solidFill>
                <a:latin typeface="Segoe Light"/>
                <a:ea typeface="+mn-ea"/>
                <a:cs typeface="+mn-cs"/>
              </a:defRPr>
            </a:lvl3pPr>
            <a:lvl4pPr marL="2099200" indent="-299885" algn="l" defTabSz="1199543" rtl="0" eaLnBrk="1" latinLnBrk="0" hangingPunct="1">
              <a:spcBef>
                <a:spcPct val="20000"/>
              </a:spcBef>
              <a:buClr>
                <a:schemeClr val="tx2">
                  <a:lumMod val="40000"/>
                  <a:lumOff val="60000"/>
                </a:schemeClr>
              </a:buClr>
              <a:buFont typeface="Arial" pitchFamily="34" charset="0"/>
              <a:buChar char="–"/>
              <a:defRPr sz="2600" kern="1200">
                <a:solidFill>
                  <a:schemeClr val="bg1"/>
                </a:solidFill>
                <a:latin typeface="Segoe Light"/>
                <a:ea typeface="+mn-ea"/>
                <a:cs typeface="+mn-cs"/>
              </a:defRPr>
            </a:lvl4pPr>
            <a:lvl5pPr marL="2698972" indent="-299885" algn="l" defTabSz="1199543" rtl="0" eaLnBrk="1" latinLnBrk="0" hangingPunct="1">
              <a:spcBef>
                <a:spcPct val="20000"/>
              </a:spcBef>
              <a:buClr>
                <a:schemeClr val="tx2">
                  <a:lumMod val="40000"/>
                  <a:lumOff val="60000"/>
                </a:schemeClr>
              </a:buClr>
              <a:buFont typeface="Arial" pitchFamily="34" charset="0"/>
              <a:buChar char="»"/>
              <a:defRPr sz="2600" kern="1200">
                <a:solidFill>
                  <a:schemeClr val="bg1"/>
                </a:solidFill>
                <a:latin typeface="Segoe Light"/>
                <a:ea typeface="+mn-ea"/>
                <a:cs typeface="+mn-cs"/>
              </a:defRPr>
            </a:lvl5pPr>
            <a:lvl6pPr marL="3298743"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898515"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498286"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5098058"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0" indent="0">
              <a:buClr>
                <a:srgbClr val="1F497D">
                  <a:lumMod val="40000"/>
                  <a:lumOff val="60000"/>
                </a:srgbClr>
              </a:buClr>
              <a:buNone/>
            </a:pPr>
            <a:endParaRPr lang="en-US" sz="2800" dirty="0">
              <a:solidFill>
                <a:prstClr val="white"/>
              </a:solidFill>
            </a:endParaRPr>
          </a:p>
        </p:txBody>
      </p:sp>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8" y="10052"/>
            <a:ext cx="2862124" cy="5308949"/>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18"/>
          <p:cNvSpPr/>
          <p:nvPr/>
        </p:nvSpPr>
        <p:spPr>
          <a:xfrm>
            <a:off x="3502" y="29777"/>
            <a:ext cx="2862115" cy="6860853"/>
          </a:xfrm>
          <a:prstGeom prst="rect">
            <a:avLst/>
          </a:prstGeom>
          <a:gradFill>
            <a:gsLst>
              <a:gs pos="0">
                <a:schemeClr val="tx1">
                  <a:alpha val="0"/>
                </a:schemeClr>
              </a:gs>
              <a:gs pos="74000">
                <a:srgbClr val="311B59"/>
              </a:gs>
              <a:gs pos="100000">
                <a:srgbClr val="33235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defTabSz="912552"/>
            <a:endParaRPr lang="en-US">
              <a:solidFill>
                <a:prstClr val="white"/>
              </a:solidFill>
            </a:endParaRPr>
          </a:p>
        </p:txBody>
      </p:sp>
      <p:sp>
        <p:nvSpPr>
          <p:cNvPr id="20" name="Title 4"/>
          <p:cNvSpPr txBox="1">
            <a:spLocks/>
          </p:cNvSpPr>
          <p:nvPr/>
        </p:nvSpPr>
        <p:spPr bwMode="auto">
          <a:xfrm>
            <a:off x="12" y="4047929"/>
            <a:ext cx="2758521" cy="5262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a:solidFill>
                  <a:prstClr val="white"/>
                </a:solidFill>
                <a:effectLst>
                  <a:outerShdw blurRad="38100" dist="38100" dir="2700000" algn="tl">
                    <a:srgbClr val="000000">
                      <a:alpha val="43137"/>
                    </a:srgbClr>
                  </a:outerShdw>
                </a:effectLst>
                <a:latin typeface="Segoe UI Light" pitchFamily="34" charset="0"/>
              </a:rPr>
              <a:t>Users</a:t>
            </a:r>
          </a:p>
          <a:p>
            <a:pPr algn="r"/>
            <a:r>
              <a:rPr sz="1900" b="1" spc="0">
                <a:solidFill>
                  <a:prstClr val="white"/>
                </a:solidFill>
                <a:effectLst>
                  <a:outerShdw blurRad="38100" dist="38100" dir="2700000" algn="tl">
                    <a:srgbClr val="000000">
                      <a:alpha val="43137"/>
                    </a:srgbClr>
                  </a:outerShdw>
                </a:effectLst>
                <a:latin typeface="Segoe UI Light" pitchFamily="34" charset="0"/>
              </a:rPr>
              <a:t>and groups</a:t>
            </a:r>
          </a:p>
        </p:txBody>
      </p:sp>
      <p:sp>
        <p:nvSpPr>
          <p:cNvPr id="21" name="Rectangle 20"/>
          <p:cNvSpPr/>
          <p:nvPr/>
        </p:nvSpPr>
        <p:spPr>
          <a:xfrm>
            <a:off x="19999" y="4647310"/>
            <a:ext cx="2867750" cy="1924753"/>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Challenges: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	Changing Roles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Disperse identity information</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Data integrity</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De-provisioning</a:t>
            </a:r>
          </a:p>
          <a:p>
            <a:pPr marL="236091" lvl="1" indent="-236091" defTabSz="-11537130" eaLnBrk="0" hangingPunct="0">
              <a:lnSpc>
                <a:spcPct val="90000"/>
              </a:lnSpc>
              <a:spcBef>
                <a:spcPts val="501"/>
              </a:spcBef>
              <a:buClr>
                <a:srgbClr val="FFFFFF"/>
              </a:buClr>
              <a:buSzPct val="95000"/>
              <a:buFont typeface="Arial" pitchFamily="34" charset="0"/>
              <a:buChar char="•"/>
              <a:defRPr/>
            </a:pPr>
            <a:endPar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marL="236091" lvl="1" indent="-236091" defTabSz="-11537130" eaLnBrk="0" hangingPunct="0">
              <a:lnSpc>
                <a:spcPct val="90000"/>
              </a:lnSpc>
              <a:spcBef>
                <a:spcPts val="501"/>
              </a:spcBef>
              <a:buClr>
                <a:srgbClr val="FFFFFF"/>
              </a:buClr>
              <a:buSzPct val="95000"/>
              <a:buFont typeface="Arial" pitchFamily="34" charset="0"/>
              <a:buChar char="•"/>
              <a:defRPr/>
            </a:pPr>
            <a:endPar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cxnSp>
        <p:nvCxnSpPr>
          <p:cNvPr id="23" name="Straight Connector 22"/>
          <p:cNvCxnSpPr/>
          <p:nvPr/>
        </p:nvCxnSpPr>
        <p:spPr>
          <a:xfrm>
            <a:off x="647146" y="4511768"/>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1716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6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1103805" y="2060848"/>
            <a:ext cx="10462629" cy="1232229"/>
          </a:xfrm>
          <a:prstGeom prst="rect">
            <a:avLst/>
          </a:prstGeom>
        </p:spPr>
        <p:txBody>
          <a:bodyPr vert="horz" lIns="119728" tIns="59865" rIns="119728" bIns="59865" rtlCol="0" anchor="ctr">
            <a:noAutofit/>
          </a:bodyPr>
          <a:lstStyle>
            <a:lvl1pPr algn="l" defTabSz="457200" rtl="0" eaLnBrk="1" latinLnBrk="0" hangingPunct="1">
              <a:spcBef>
                <a:spcPct val="0"/>
              </a:spcBef>
              <a:buNone/>
              <a:defRPr sz="3600" kern="1200" baseline="0">
                <a:solidFill>
                  <a:srgbClr val="000000"/>
                </a:solidFill>
                <a:latin typeface="+mj-lt"/>
                <a:ea typeface="+mj-ea"/>
                <a:cs typeface="+mj-cs"/>
              </a:defRPr>
            </a:lvl1pPr>
          </a:lstStyle>
          <a:p>
            <a:r>
              <a:rPr lang="en-AU" sz="7900" dirty="0">
                <a:solidFill>
                  <a:srgbClr val="E6007C"/>
                </a:solidFill>
              </a:rPr>
              <a:t/>
            </a:r>
            <a:br>
              <a:rPr lang="en-AU" sz="7900" dirty="0">
                <a:solidFill>
                  <a:srgbClr val="E6007C"/>
                </a:solidFill>
              </a:rPr>
            </a:br>
            <a:r>
              <a:rPr lang="en-AU" sz="7900" dirty="0">
                <a:solidFill>
                  <a:srgbClr val="E6007C"/>
                </a:solidFill>
              </a:rPr>
              <a:t>70% </a:t>
            </a:r>
            <a:r>
              <a:rPr lang="en-AU" sz="7900" dirty="0">
                <a:latin typeface="Segoe UI Light" pitchFamily="34" charset="0"/>
              </a:rPr>
              <a:t>of our customers </a:t>
            </a:r>
            <a:br>
              <a:rPr lang="en-AU" sz="7900" dirty="0">
                <a:latin typeface="Segoe UI Light" pitchFamily="34" charset="0"/>
              </a:rPr>
            </a:br>
            <a:r>
              <a:rPr lang="en-AU" sz="7900" dirty="0">
                <a:latin typeface="Segoe UI Light" pitchFamily="34" charset="0"/>
              </a:rPr>
              <a:t>are living in </a:t>
            </a:r>
            <a:r>
              <a:rPr lang="en-AU" sz="7900" dirty="0">
                <a:solidFill>
                  <a:srgbClr val="E6007C"/>
                </a:solidFill>
              </a:rPr>
              <a:t>2001</a:t>
            </a:r>
          </a:p>
        </p:txBody>
      </p:sp>
    </p:spTree>
    <p:extLst>
      <p:ext uri="{BB962C8B-B14F-4D97-AF65-F5344CB8AC3E}">
        <p14:creationId xmlns:p14="http://schemas.microsoft.com/office/powerpoint/2010/main" val="1620825570"/>
      </p:ext>
    </p:extLst>
  </p:cSld>
  <p:clrMapOvr>
    <a:masterClrMapping/>
  </p:clrMapOvr>
  <mc:AlternateContent xmlns:mc="http://schemas.openxmlformats.org/markup-compatibility/2006" xmlns:p14="http://schemas.microsoft.com/office/powerpoint/2010/main">
    <mc:Choice Requires="p14">
      <p:transition spd="slow" p14:dur="1250">
        <p14:flythrough/>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4"/>
          <p:cNvSpPr>
            <a:spLocks noGrp="1"/>
          </p:cNvSpPr>
          <p:nvPr>
            <p:ph type="title"/>
          </p:nvPr>
        </p:nvSpPr>
        <p:spPr>
          <a:xfrm>
            <a:off x="3133735" y="44624"/>
            <a:ext cx="8420029" cy="864096"/>
          </a:xfrm>
        </p:spPr>
        <p:txBody>
          <a:bodyPr>
            <a:noAutofit/>
          </a:bodyPr>
          <a:lstStyle/>
          <a:p>
            <a:pPr lvl="0"/>
            <a:r>
              <a:rPr lang="en-US" sz="4000" dirty="0"/>
              <a:t>Taking users to the next level</a:t>
            </a:r>
            <a:endParaRPr lang="en-US" sz="4000" dirty="0">
              <a:latin typeface="Segoe UI Light" pitchFamily="34" charset="0"/>
            </a:endParaRPr>
          </a:p>
        </p:txBody>
      </p:sp>
      <p:pic>
        <p:nvPicPr>
          <p:cNvPr id="6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9208742" y="1043900"/>
            <a:ext cx="2538589" cy="1011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8" name="Picture 4" descr="http://www.meredithmgmt.com/Images/officePeople.jpg"/>
          <p:cNvPicPr>
            <a:picLocks noChangeArrowheads="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2864440" y="1018164"/>
            <a:ext cx="9272690" cy="7019348"/>
          </a:xfrm>
          <a:prstGeom prst="rect">
            <a:avLst/>
          </a:prstGeom>
          <a:noFill/>
          <a:effectLst>
            <a:outerShdw blurRad="50800" dist="50800" dir="5400000" algn="ctr" rotWithShape="0">
              <a:srgbClr val="000000">
                <a:alpha val="0"/>
              </a:srgbClr>
            </a:outerShdw>
          </a:effectLst>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3090946" y="2496911"/>
            <a:ext cx="8678605" cy="4001572"/>
            <a:chOff x="3099123" y="2889054"/>
            <a:chExt cx="8697864" cy="4001572"/>
          </a:xfrm>
        </p:grpSpPr>
        <p:grpSp>
          <p:nvGrpSpPr>
            <p:cNvPr id="4" name="Group 3"/>
            <p:cNvGrpSpPr/>
            <p:nvPr/>
          </p:nvGrpSpPr>
          <p:grpSpPr>
            <a:xfrm>
              <a:off x="3099123" y="2889054"/>
              <a:ext cx="8697864" cy="3671577"/>
              <a:chOff x="3099123" y="2889054"/>
              <a:chExt cx="8697864" cy="3671577"/>
            </a:xfrm>
            <a:effectLst>
              <a:reflection endPos="0" dist="50800" dir="5400000" sy="-100000" algn="bl" rotWithShape="0"/>
            </a:effectLst>
          </p:grpSpPr>
          <p:sp>
            <p:nvSpPr>
              <p:cNvPr id="43" name="Isosceles Triangle 42"/>
              <p:cNvSpPr/>
              <p:nvPr/>
            </p:nvSpPr>
            <p:spPr bwMode="auto">
              <a:xfrm>
                <a:off x="3099123" y="2889054"/>
                <a:ext cx="8697864" cy="3581400"/>
              </a:xfrm>
              <a:prstGeom prst="triangle">
                <a:avLst>
                  <a:gd name="adj" fmla="val 99871"/>
                </a:avLst>
              </a:prstGeom>
              <a:gradFill flip="none" rotWithShape="1">
                <a:gsLst>
                  <a:gs pos="0">
                    <a:srgbClr val="00B050">
                      <a:alpha val="54000"/>
                    </a:srgbClr>
                  </a:gs>
                  <a:gs pos="50000">
                    <a:srgbClr val="FFC000">
                      <a:alpha val="49000"/>
                    </a:srgbClr>
                  </a:gs>
                  <a:gs pos="100000">
                    <a:srgbClr val="FF0000">
                      <a:alpha val="52000"/>
                    </a:srgbClr>
                  </a:gs>
                </a:gsLst>
                <a:lin ang="0" scaled="1"/>
                <a:tileRec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2365" fontAlgn="base">
                  <a:spcBef>
                    <a:spcPct val="0"/>
                  </a:spcBef>
                  <a:spcAft>
                    <a:spcPct val="0"/>
                  </a:spcAft>
                </a:pPr>
                <a:endParaRPr lang="en-US" sz="2300" b="1" dirty="0">
                  <a:solidFill>
                    <a:srgbClr val="FFFFFF"/>
                  </a:solidFill>
                  <a:effectLst>
                    <a:outerShdw blurRad="38100" dist="38100" dir="2700000" algn="tl">
                      <a:srgbClr val="000000">
                        <a:alpha val="43137"/>
                      </a:srgbClr>
                    </a:outerShdw>
                  </a:effectLst>
                  <a:latin typeface="Segoe" pitchFamily="34" charset="0"/>
                </a:endParaRPr>
              </a:p>
            </p:txBody>
          </p:sp>
          <p:sp>
            <p:nvSpPr>
              <p:cNvPr id="44" name="TextBox 43"/>
              <p:cNvSpPr txBox="1"/>
              <p:nvPr/>
            </p:nvSpPr>
            <p:spPr>
              <a:xfrm>
                <a:off x="3867435" y="6098966"/>
                <a:ext cx="570651" cy="461665"/>
              </a:xfrm>
              <a:prstGeom prst="rect">
                <a:avLst/>
              </a:prstGeom>
              <a:noFill/>
            </p:spPr>
            <p:txBody>
              <a:bodyPr wrap="none" rtlCol="0">
                <a:spAutoFit/>
              </a:bodyPr>
              <a:lstStyle/>
              <a:p>
                <a:pPr defTabSz="912629"/>
                <a:r>
                  <a:rPr lang="en-US" sz="2400" b="1" dirty="0">
                    <a:solidFill>
                      <a:prstClr val="white"/>
                    </a:solidFill>
                  </a:rPr>
                  <a:t>LBI</a:t>
                </a:r>
              </a:p>
            </p:txBody>
          </p:sp>
          <p:sp>
            <p:nvSpPr>
              <p:cNvPr id="45" name="TextBox 44"/>
              <p:cNvSpPr txBox="1"/>
              <p:nvPr/>
            </p:nvSpPr>
            <p:spPr>
              <a:xfrm>
                <a:off x="7372635" y="6098966"/>
                <a:ext cx="710421" cy="461665"/>
              </a:xfrm>
              <a:prstGeom prst="rect">
                <a:avLst/>
              </a:prstGeom>
              <a:noFill/>
            </p:spPr>
            <p:txBody>
              <a:bodyPr wrap="none" rtlCol="0">
                <a:spAutoFit/>
              </a:bodyPr>
              <a:lstStyle/>
              <a:p>
                <a:pPr defTabSz="912629"/>
                <a:r>
                  <a:rPr lang="en-US" sz="2400" b="1" dirty="0">
                    <a:solidFill>
                      <a:prstClr val="white"/>
                    </a:solidFill>
                  </a:rPr>
                  <a:t>MBI</a:t>
                </a:r>
              </a:p>
            </p:txBody>
          </p:sp>
          <p:sp>
            <p:nvSpPr>
              <p:cNvPr id="46" name="TextBox 45"/>
              <p:cNvSpPr txBox="1"/>
              <p:nvPr/>
            </p:nvSpPr>
            <p:spPr>
              <a:xfrm>
                <a:off x="11027461" y="6098966"/>
                <a:ext cx="634913" cy="461665"/>
              </a:xfrm>
              <a:prstGeom prst="rect">
                <a:avLst/>
              </a:prstGeom>
              <a:noFill/>
            </p:spPr>
            <p:txBody>
              <a:bodyPr wrap="none" rtlCol="0">
                <a:spAutoFit/>
              </a:bodyPr>
              <a:lstStyle/>
              <a:p>
                <a:pPr defTabSz="912629"/>
                <a:r>
                  <a:rPr lang="en-US" sz="2400" b="1" dirty="0">
                    <a:solidFill>
                      <a:prstClr val="white"/>
                    </a:solidFill>
                  </a:rPr>
                  <a:t>HBI</a:t>
                </a:r>
              </a:p>
            </p:txBody>
          </p:sp>
        </p:grpSp>
        <p:sp>
          <p:nvSpPr>
            <p:cNvPr id="2" name="Right Arrow 1"/>
            <p:cNvSpPr/>
            <p:nvPr/>
          </p:nvSpPr>
          <p:spPr>
            <a:xfrm>
              <a:off x="3141987" y="6470454"/>
              <a:ext cx="8632729" cy="420172"/>
            </a:xfrm>
            <a:prstGeom prst="rightArrow">
              <a:avLst/>
            </a:prstGeom>
            <a:gradFill flip="none" rotWithShape="1">
              <a:gsLst>
                <a:gs pos="0">
                  <a:srgbClr val="00B050">
                    <a:alpha val="85000"/>
                  </a:srgbClr>
                </a:gs>
                <a:gs pos="50000">
                  <a:srgbClr val="FFC000">
                    <a:alpha val="86000"/>
                  </a:srgbClr>
                </a:gs>
                <a:gs pos="100000">
                  <a:srgbClr val="FF0000">
                    <a:alpha val="79000"/>
                  </a:srgbClr>
                </a:gs>
              </a:gsLst>
              <a:lin ang="0" scaled="1"/>
              <a:tileRec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2365" fontAlgn="base">
                <a:spcBef>
                  <a:spcPct val="0"/>
                </a:spcBef>
                <a:spcAft>
                  <a:spcPct val="0"/>
                </a:spcAft>
              </a:pPr>
              <a:r>
                <a:rPr lang="en-US" sz="2000" b="1" dirty="0">
                  <a:solidFill>
                    <a:srgbClr val="FFFFFF"/>
                  </a:solidFill>
                  <a:effectLst>
                    <a:outerShdw blurRad="38100" dist="38100" dir="2700000" algn="tl">
                      <a:srgbClr val="000000">
                        <a:alpha val="43137"/>
                      </a:srgbClr>
                    </a:outerShdw>
                  </a:effectLst>
                  <a:latin typeface="Segoe" pitchFamily="34" charset="0"/>
                </a:rPr>
                <a:t>Trust = Access</a:t>
              </a:r>
            </a:p>
          </p:txBody>
        </p:sp>
      </p:grpSp>
      <p:grpSp>
        <p:nvGrpSpPr>
          <p:cNvPr id="3" name="Group 2"/>
          <p:cNvGrpSpPr/>
          <p:nvPr/>
        </p:nvGrpSpPr>
        <p:grpSpPr>
          <a:xfrm>
            <a:off x="4833006" y="980729"/>
            <a:ext cx="4729779" cy="5200651"/>
            <a:chOff x="4845050" y="1372874"/>
            <a:chExt cx="4740275" cy="5200650"/>
          </a:xfrm>
        </p:grpSpPr>
        <p:sp>
          <p:nvSpPr>
            <p:cNvPr id="47" name="AutoShape 6"/>
            <p:cNvSpPr>
              <a:spLocks noChangeArrowheads="1"/>
            </p:cNvSpPr>
            <p:nvPr/>
          </p:nvSpPr>
          <p:spPr bwMode="auto">
            <a:xfrm flipH="1">
              <a:off x="5013325" y="4041461"/>
              <a:ext cx="1196975" cy="784225"/>
            </a:xfrm>
            <a:prstGeom prst="can">
              <a:avLst>
                <a:gd name="adj" fmla="val 33278"/>
              </a:avLst>
            </a:prstGeom>
            <a:gradFill rotWithShape="0">
              <a:gsLst>
                <a:gs pos="0">
                  <a:srgbClr val="9999FF">
                    <a:gamma/>
                    <a:shade val="54510"/>
                    <a:invGamma/>
                  </a:srgbClr>
                </a:gs>
                <a:gs pos="50000">
                  <a:srgbClr val="9999FF"/>
                </a:gs>
                <a:gs pos="100000">
                  <a:srgbClr val="9999FF">
                    <a:gamma/>
                    <a:shade val="54510"/>
                    <a:invGamma/>
                  </a:srgbClr>
                </a:gs>
              </a:gsLst>
              <a:lin ang="0" scaled="1"/>
            </a:gradFill>
            <a:ln w="9525">
              <a:solidFill>
                <a:srgbClr val="333333"/>
              </a:solidFill>
              <a:round/>
              <a:headEnd/>
              <a:tailEnd/>
            </a:ln>
            <a:effectLst>
              <a:outerShdw dist="35921" dir="2700000" algn="ctr" rotWithShape="0">
                <a:srgbClr val="C0C0C0"/>
              </a:outerShdw>
            </a:effectLst>
          </p:spPr>
          <p:txBody>
            <a:bodyPr wrap="none" tIns="228600" anchor="ctr"/>
            <a:lstStyle/>
            <a:p>
              <a:pPr defTabSz="912629">
                <a:defRPr/>
              </a:pPr>
              <a:r>
                <a:rPr lang="en-US" sz="1600" dirty="0">
                  <a:solidFill>
                    <a:srgbClr val="FFFFFF"/>
                  </a:solidFill>
                </a:rPr>
                <a:t>Directory</a:t>
              </a:r>
            </a:p>
            <a:p>
              <a:pPr defTabSz="912629">
                <a:defRPr/>
              </a:pPr>
              <a:r>
                <a:rPr lang="en-US" sz="1600" dirty="0">
                  <a:solidFill>
                    <a:srgbClr val="FFFFFF"/>
                  </a:solidFill>
                </a:rPr>
                <a:t>Service</a:t>
              </a:r>
            </a:p>
          </p:txBody>
        </p:sp>
        <p:sp>
          <p:nvSpPr>
            <p:cNvPr id="48" name="AutoShape 7"/>
            <p:cNvSpPr>
              <a:spLocks noChangeArrowheads="1"/>
            </p:cNvSpPr>
            <p:nvPr/>
          </p:nvSpPr>
          <p:spPr bwMode="auto">
            <a:xfrm>
              <a:off x="5194300" y="3150874"/>
              <a:ext cx="1452562" cy="904875"/>
            </a:xfrm>
            <a:prstGeom prst="parallelogram">
              <a:avLst>
                <a:gd name="adj" fmla="val 18609"/>
              </a:avLst>
            </a:prstGeom>
            <a:solidFill>
              <a:srgbClr val="FFFFFF"/>
            </a:solidFill>
            <a:ln w="9525">
              <a:solidFill>
                <a:schemeClr val="tx1"/>
              </a:solidFill>
              <a:miter lim="800000"/>
              <a:headEnd/>
              <a:tailEnd/>
            </a:ln>
            <a:effectLst>
              <a:outerShdw dist="53882" dir="2700000" algn="ctr" rotWithShape="0">
                <a:srgbClr val="969696"/>
              </a:outerShdw>
            </a:effectLst>
          </p:spPr>
          <p:txBody>
            <a:bodyPr wrap="none" anchor="ctr"/>
            <a:lstStyle/>
            <a:p>
              <a:pPr defTabSz="912629">
                <a:defRPr/>
              </a:pPr>
              <a:r>
                <a:rPr lang="en-US" sz="1600" u="sng" dirty="0" err="1">
                  <a:solidFill>
                    <a:prstClr val="black"/>
                  </a:solidFill>
                </a:rPr>
                <a:t>Smetters</a:t>
              </a:r>
              <a:endParaRPr lang="en-US" sz="1600" u="sng" dirty="0">
                <a:solidFill>
                  <a:prstClr val="black"/>
                </a:solidFill>
              </a:endParaRPr>
            </a:p>
            <a:p>
              <a:pPr defTabSz="912629">
                <a:defRPr/>
              </a:pPr>
              <a:r>
                <a:rPr lang="en-US" sz="1600" dirty="0">
                  <a:solidFill>
                    <a:prstClr val="black"/>
                  </a:solidFill>
                </a:rPr>
                <a:t>Logon name</a:t>
              </a:r>
            </a:p>
            <a:p>
              <a:pPr defTabSz="912629">
                <a:defRPr/>
              </a:pPr>
              <a:r>
                <a:rPr lang="en-US" sz="1600" dirty="0">
                  <a:solidFill>
                    <a:prstClr val="black"/>
                  </a:solidFill>
                </a:rPr>
                <a:t>Phone #</a:t>
              </a:r>
            </a:p>
          </p:txBody>
        </p:sp>
        <p:sp>
          <p:nvSpPr>
            <p:cNvPr id="49" name="AutoShape 8"/>
            <p:cNvSpPr>
              <a:spLocks noChangeArrowheads="1"/>
            </p:cNvSpPr>
            <p:nvPr/>
          </p:nvSpPr>
          <p:spPr bwMode="auto">
            <a:xfrm flipH="1">
              <a:off x="5737225" y="2223774"/>
              <a:ext cx="1196975" cy="784225"/>
            </a:xfrm>
            <a:prstGeom prst="can">
              <a:avLst>
                <a:gd name="adj" fmla="val 33278"/>
              </a:avLst>
            </a:prstGeom>
            <a:gradFill rotWithShape="0">
              <a:gsLst>
                <a:gs pos="0">
                  <a:srgbClr val="9999FF">
                    <a:gamma/>
                    <a:shade val="54510"/>
                    <a:invGamma/>
                  </a:srgbClr>
                </a:gs>
                <a:gs pos="50000">
                  <a:srgbClr val="9999FF"/>
                </a:gs>
                <a:gs pos="100000">
                  <a:srgbClr val="9999FF">
                    <a:gamma/>
                    <a:shade val="54510"/>
                    <a:invGamma/>
                  </a:srgbClr>
                </a:gs>
              </a:gsLst>
              <a:lin ang="0" scaled="1"/>
            </a:gradFill>
            <a:ln w="9525">
              <a:solidFill>
                <a:srgbClr val="333333"/>
              </a:solidFill>
              <a:round/>
              <a:headEnd/>
              <a:tailEnd/>
            </a:ln>
            <a:effectLst>
              <a:outerShdw dist="35921" dir="2700000" algn="ctr" rotWithShape="0">
                <a:srgbClr val="C0C0C0"/>
              </a:outerShdw>
            </a:effectLst>
          </p:spPr>
          <p:txBody>
            <a:bodyPr wrap="none" tIns="228600" anchor="ctr"/>
            <a:lstStyle/>
            <a:p>
              <a:pPr defTabSz="912629">
                <a:defRPr/>
              </a:pPr>
              <a:r>
                <a:rPr lang="en-US" sz="1600" dirty="0">
                  <a:solidFill>
                    <a:srgbClr val="FFFFFF"/>
                  </a:solidFill>
                </a:rPr>
                <a:t>E-mail</a:t>
              </a:r>
            </a:p>
            <a:p>
              <a:pPr defTabSz="912629">
                <a:defRPr/>
              </a:pPr>
              <a:r>
                <a:rPr lang="en-US" sz="1600" dirty="0">
                  <a:solidFill>
                    <a:srgbClr val="FFFFFF"/>
                  </a:solidFill>
                </a:rPr>
                <a:t>Directory</a:t>
              </a:r>
            </a:p>
          </p:txBody>
        </p:sp>
        <p:sp>
          <p:nvSpPr>
            <p:cNvPr id="50" name="AutoShape 9"/>
            <p:cNvSpPr>
              <a:spLocks noChangeArrowheads="1"/>
            </p:cNvSpPr>
            <p:nvPr/>
          </p:nvSpPr>
          <p:spPr bwMode="auto">
            <a:xfrm>
              <a:off x="5878512" y="1372874"/>
              <a:ext cx="1454150" cy="877887"/>
            </a:xfrm>
            <a:prstGeom prst="parallelogram">
              <a:avLst>
                <a:gd name="adj" fmla="val 19386"/>
              </a:avLst>
            </a:prstGeom>
            <a:solidFill>
              <a:srgbClr val="FFFFFF"/>
            </a:solidFill>
            <a:ln w="9525">
              <a:solidFill>
                <a:schemeClr val="tx1"/>
              </a:solidFill>
              <a:miter lim="800000"/>
              <a:headEnd/>
              <a:tailEnd/>
            </a:ln>
            <a:effectLst>
              <a:outerShdw dist="53882" dir="2700000" algn="ctr" rotWithShape="0">
                <a:srgbClr val="969696"/>
              </a:outerShdw>
            </a:effectLst>
          </p:spPr>
          <p:txBody>
            <a:bodyPr wrap="none" anchor="ctr"/>
            <a:lstStyle/>
            <a:p>
              <a:pPr defTabSz="912629">
                <a:defRPr/>
              </a:pPr>
              <a:r>
                <a:rPr lang="en-US" sz="1600" u="sng" dirty="0" err="1">
                  <a:solidFill>
                    <a:prstClr val="black"/>
                  </a:solidFill>
                </a:rPr>
                <a:t>Susanm</a:t>
              </a:r>
              <a:endParaRPr lang="en-US" sz="1600" dirty="0">
                <a:solidFill>
                  <a:prstClr val="black"/>
                </a:solidFill>
              </a:endParaRPr>
            </a:p>
            <a:p>
              <a:pPr defTabSz="912629">
                <a:defRPr/>
              </a:pPr>
              <a:r>
                <a:rPr lang="en-US" sz="1600" dirty="0">
                  <a:solidFill>
                    <a:prstClr val="black"/>
                  </a:solidFill>
                </a:rPr>
                <a:t>E-mail alias</a:t>
              </a:r>
            </a:p>
            <a:p>
              <a:pPr defTabSz="912629">
                <a:defRPr/>
              </a:pPr>
              <a:r>
                <a:rPr lang="en-US" sz="1600" dirty="0">
                  <a:solidFill>
                    <a:prstClr val="black"/>
                  </a:solidFill>
                </a:rPr>
                <a:t>Mailbox</a:t>
              </a:r>
            </a:p>
          </p:txBody>
        </p:sp>
        <p:sp>
          <p:nvSpPr>
            <p:cNvPr id="51" name="AutoShape 10"/>
            <p:cNvSpPr>
              <a:spLocks noChangeArrowheads="1"/>
            </p:cNvSpPr>
            <p:nvPr/>
          </p:nvSpPr>
          <p:spPr bwMode="auto">
            <a:xfrm flipH="1">
              <a:off x="5775325" y="5789299"/>
              <a:ext cx="1196975" cy="784225"/>
            </a:xfrm>
            <a:prstGeom prst="can">
              <a:avLst>
                <a:gd name="adj" fmla="val 33278"/>
              </a:avLst>
            </a:prstGeom>
            <a:gradFill rotWithShape="0">
              <a:gsLst>
                <a:gs pos="0">
                  <a:srgbClr val="9999FF">
                    <a:gamma/>
                    <a:shade val="54510"/>
                    <a:invGamma/>
                  </a:srgbClr>
                </a:gs>
                <a:gs pos="50000">
                  <a:srgbClr val="9999FF"/>
                </a:gs>
                <a:gs pos="100000">
                  <a:srgbClr val="9999FF">
                    <a:gamma/>
                    <a:shade val="54510"/>
                    <a:invGamma/>
                  </a:srgbClr>
                </a:gs>
              </a:gsLst>
              <a:lin ang="0" scaled="1"/>
            </a:gradFill>
            <a:ln w="9525">
              <a:solidFill>
                <a:srgbClr val="333333"/>
              </a:solidFill>
              <a:round/>
              <a:headEnd/>
              <a:tailEnd/>
            </a:ln>
            <a:effectLst>
              <a:outerShdw dist="35921" dir="2700000" algn="ctr" rotWithShape="0">
                <a:srgbClr val="C0C0C0"/>
              </a:outerShdw>
            </a:effectLst>
          </p:spPr>
          <p:txBody>
            <a:bodyPr wrap="none" tIns="228600" anchor="ctr"/>
            <a:lstStyle/>
            <a:p>
              <a:pPr defTabSz="912629">
                <a:defRPr/>
              </a:pPr>
              <a:r>
                <a:rPr lang="en-US" sz="1600" dirty="0">
                  <a:solidFill>
                    <a:srgbClr val="FFFFFF"/>
                  </a:solidFill>
                </a:rPr>
                <a:t>HR</a:t>
              </a:r>
            </a:p>
            <a:p>
              <a:pPr defTabSz="912629">
                <a:defRPr/>
              </a:pPr>
              <a:r>
                <a:rPr lang="en-US" sz="1600" dirty="0">
                  <a:solidFill>
                    <a:srgbClr val="FFFFFF"/>
                  </a:solidFill>
                </a:rPr>
                <a:t>Database</a:t>
              </a:r>
            </a:p>
          </p:txBody>
        </p:sp>
        <p:sp>
          <p:nvSpPr>
            <p:cNvPr id="52" name="AutoShape 11"/>
            <p:cNvSpPr>
              <a:spLocks noChangeArrowheads="1"/>
            </p:cNvSpPr>
            <p:nvPr/>
          </p:nvSpPr>
          <p:spPr bwMode="auto">
            <a:xfrm>
              <a:off x="5873750" y="4898711"/>
              <a:ext cx="1531937" cy="908050"/>
            </a:xfrm>
            <a:prstGeom prst="parallelogram">
              <a:avLst>
                <a:gd name="adj" fmla="val 18609"/>
              </a:avLst>
            </a:prstGeom>
            <a:solidFill>
              <a:srgbClr val="FFFFFF"/>
            </a:solidFill>
            <a:ln w="9525">
              <a:solidFill>
                <a:schemeClr val="tx1"/>
              </a:solidFill>
              <a:miter lim="800000"/>
              <a:headEnd/>
              <a:tailEnd/>
            </a:ln>
            <a:effectLst>
              <a:outerShdw dist="53882" dir="2700000" algn="ctr" rotWithShape="0">
                <a:srgbClr val="969696"/>
              </a:outerShdw>
            </a:effectLst>
          </p:spPr>
          <p:txBody>
            <a:bodyPr wrap="none" anchor="ctr"/>
            <a:lstStyle/>
            <a:p>
              <a:pPr defTabSz="912629">
                <a:defRPr/>
              </a:pPr>
              <a:r>
                <a:rPr lang="en-US" sz="1500" u="sng" dirty="0">
                  <a:solidFill>
                    <a:prstClr val="black"/>
                  </a:solidFill>
                </a:rPr>
                <a:t>Susan </a:t>
              </a:r>
              <a:r>
                <a:rPr lang="en-US" sz="1500" u="sng" dirty="0" err="1">
                  <a:solidFill>
                    <a:prstClr val="black"/>
                  </a:solidFill>
                </a:rPr>
                <a:t>Metters</a:t>
              </a:r>
              <a:endParaRPr lang="en-US" sz="1500" u="sng" dirty="0">
                <a:solidFill>
                  <a:prstClr val="black"/>
                </a:solidFill>
              </a:endParaRPr>
            </a:p>
            <a:p>
              <a:pPr defTabSz="912629">
                <a:defRPr/>
              </a:pPr>
              <a:r>
                <a:rPr lang="en-US" sz="1500" dirty="0">
                  <a:solidFill>
                    <a:prstClr val="black"/>
                  </a:solidFill>
                </a:rPr>
                <a:t>Title</a:t>
              </a:r>
            </a:p>
            <a:p>
              <a:pPr defTabSz="912629">
                <a:defRPr/>
              </a:pPr>
              <a:r>
                <a:rPr lang="en-US" sz="1500" dirty="0">
                  <a:solidFill>
                    <a:prstClr val="black"/>
                  </a:solidFill>
                </a:rPr>
                <a:t>Employee #</a:t>
              </a:r>
            </a:p>
          </p:txBody>
        </p:sp>
        <p:sp>
          <p:nvSpPr>
            <p:cNvPr id="53" name="AutoShape 12"/>
            <p:cNvSpPr>
              <a:spLocks noChangeArrowheads="1"/>
            </p:cNvSpPr>
            <p:nvPr/>
          </p:nvSpPr>
          <p:spPr bwMode="auto">
            <a:xfrm>
              <a:off x="6530975" y="3717611"/>
              <a:ext cx="812800" cy="433388"/>
            </a:xfrm>
            <a:prstGeom prst="rightArrow">
              <a:avLst>
                <a:gd name="adj1" fmla="val 60676"/>
                <a:gd name="adj2" fmla="val 85082"/>
              </a:avLst>
            </a:prstGeom>
            <a:gradFill rotWithShape="0">
              <a:gsLst>
                <a:gs pos="0">
                  <a:srgbClr val="D20091"/>
                </a:gs>
                <a:gs pos="100000">
                  <a:srgbClr val="D20091">
                    <a:gamma/>
                    <a:tint val="47451"/>
                    <a:invGamma/>
                  </a:srgbClr>
                </a:gs>
              </a:gsLst>
              <a:lin ang="0" scaled="1"/>
            </a:gradFill>
            <a:ln w="6350">
              <a:solidFill>
                <a:srgbClr val="800080"/>
              </a:solidFill>
              <a:miter lim="800000"/>
              <a:headEnd/>
              <a:tailEnd/>
            </a:ln>
            <a:effectLst>
              <a:outerShdw dist="38100" dir="5400000" algn="ctr" rotWithShape="0">
                <a:srgbClr val="808080"/>
              </a:outerShdw>
            </a:effectLst>
          </p:spPr>
          <p:txBody>
            <a:bodyPr wrap="none" tIns="27432" bIns="27432" anchor="ctr"/>
            <a:lstStyle/>
            <a:p>
              <a:pPr defTabSz="912629">
                <a:defRPr/>
              </a:pPr>
              <a:endParaRPr lang="en-GB">
                <a:solidFill>
                  <a:prstClr val="black"/>
                </a:solidFill>
              </a:endParaRPr>
            </a:p>
          </p:txBody>
        </p:sp>
        <p:sp>
          <p:nvSpPr>
            <p:cNvPr id="54" name="AutoShape 13"/>
            <p:cNvSpPr>
              <a:spLocks noChangeArrowheads="1"/>
            </p:cNvSpPr>
            <p:nvPr/>
          </p:nvSpPr>
          <p:spPr bwMode="auto">
            <a:xfrm rot="1357192">
              <a:off x="6773862" y="3050861"/>
              <a:ext cx="684213" cy="431800"/>
            </a:xfrm>
            <a:prstGeom prst="rightArrow">
              <a:avLst>
                <a:gd name="adj1" fmla="val 51194"/>
                <a:gd name="adj2" fmla="val 71526"/>
              </a:avLst>
            </a:prstGeom>
            <a:gradFill rotWithShape="0">
              <a:gsLst>
                <a:gs pos="0">
                  <a:srgbClr val="D20091"/>
                </a:gs>
                <a:gs pos="100000">
                  <a:srgbClr val="D20091">
                    <a:gamma/>
                    <a:tint val="47451"/>
                    <a:invGamma/>
                  </a:srgbClr>
                </a:gs>
              </a:gsLst>
              <a:lin ang="0" scaled="1"/>
            </a:gradFill>
            <a:ln w="6350">
              <a:solidFill>
                <a:srgbClr val="800080"/>
              </a:solidFill>
              <a:miter lim="800000"/>
              <a:headEnd/>
              <a:tailEnd/>
            </a:ln>
            <a:effectLst>
              <a:outerShdw dist="38100" dir="5400000" algn="ctr" rotWithShape="0">
                <a:srgbClr val="808080"/>
              </a:outerShdw>
            </a:effectLst>
          </p:spPr>
          <p:txBody>
            <a:bodyPr wrap="none" tIns="27432" bIns="27432" anchor="ctr"/>
            <a:lstStyle/>
            <a:p>
              <a:pPr defTabSz="912629">
                <a:defRPr/>
              </a:pPr>
              <a:endParaRPr lang="en-GB">
                <a:solidFill>
                  <a:prstClr val="black"/>
                </a:solidFill>
              </a:endParaRPr>
            </a:p>
          </p:txBody>
        </p:sp>
        <p:sp>
          <p:nvSpPr>
            <p:cNvPr id="55" name="AutoShape 14"/>
            <p:cNvSpPr>
              <a:spLocks noChangeArrowheads="1"/>
            </p:cNvSpPr>
            <p:nvPr/>
          </p:nvSpPr>
          <p:spPr bwMode="auto">
            <a:xfrm rot="20242808" flipV="1">
              <a:off x="6759575" y="4352611"/>
              <a:ext cx="685800" cy="433388"/>
            </a:xfrm>
            <a:prstGeom prst="rightArrow">
              <a:avLst>
                <a:gd name="adj1" fmla="val 51194"/>
                <a:gd name="adj2" fmla="val 71526"/>
              </a:avLst>
            </a:prstGeom>
            <a:gradFill rotWithShape="0">
              <a:gsLst>
                <a:gs pos="0">
                  <a:srgbClr val="D20091"/>
                </a:gs>
                <a:gs pos="100000">
                  <a:srgbClr val="D20091">
                    <a:gamma/>
                    <a:tint val="47451"/>
                    <a:invGamma/>
                  </a:srgbClr>
                </a:gs>
              </a:gsLst>
              <a:lin ang="0" scaled="1"/>
            </a:gradFill>
            <a:ln w="6350">
              <a:solidFill>
                <a:srgbClr val="800080"/>
              </a:solidFill>
              <a:miter lim="800000"/>
              <a:headEnd/>
              <a:tailEnd/>
            </a:ln>
            <a:effectLst>
              <a:outerShdw dist="38100" dir="5400000" algn="ctr" rotWithShape="0">
                <a:srgbClr val="808080"/>
              </a:outerShdw>
            </a:effectLst>
          </p:spPr>
          <p:txBody>
            <a:bodyPr wrap="none" tIns="27432" bIns="27432" anchor="ctr"/>
            <a:lstStyle/>
            <a:p>
              <a:pPr defTabSz="912629">
                <a:defRPr/>
              </a:pPr>
              <a:endParaRPr lang="en-GB">
                <a:solidFill>
                  <a:prstClr val="black"/>
                </a:solidFill>
              </a:endParaRPr>
            </a:p>
          </p:txBody>
        </p:sp>
        <p:grpSp>
          <p:nvGrpSpPr>
            <p:cNvPr id="56" name="Group 15"/>
            <p:cNvGrpSpPr>
              <a:grpSpLocks/>
            </p:cNvGrpSpPr>
            <p:nvPr/>
          </p:nvGrpSpPr>
          <p:grpSpPr bwMode="auto">
            <a:xfrm>
              <a:off x="5575300" y="1388749"/>
              <a:ext cx="447675" cy="977900"/>
              <a:chOff x="2911" y="641"/>
              <a:chExt cx="296" cy="667"/>
            </a:xfrm>
          </p:grpSpPr>
          <p:sp>
            <p:nvSpPr>
              <p:cNvPr id="57" name="Oval 16"/>
              <p:cNvSpPr>
                <a:spLocks noChangeArrowheads="1"/>
              </p:cNvSpPr>
              <p:nvPr/>
            </p:nvSpPr>
            <p:spPr bwMode="auto">
              <a:xfrm>
                <a:off x="2999" y="641"/>
                <a:ext cx="112" cy="119"/>
              </a:xfrm>
              <a:prstGeom prst="ellipse">
                <a:avLst/>
              </a:prstGeom>
              <a:gradFill rotWithShape="0">
                <a:gsLst>
                  <a:gs pos="0">
                    <a:srgbClr val="99CC00">
                      <a:gamma/>
                      <a:tint val="54902"/>
                      <a:invGamma/>
                    </a:srgbClr>
                  </a:gs>
                  <a:gs pos="100000">
                    <a:srgbClr val="99CC00"/>
                  </a:gs>
                </a:gsLst>
                <a:path path="shape">
                  <a:fillToRect l="50000" t="50000" r="50000" b="50000"/>
                </a:path>
              </a:gradFill>
              <a:ln w="12700">
                <a:noFill/>
                <a:round/>
                <a:headEnd/>
                <a:tailEnd/>
              </a:ln>
              <a:effectLst>
                <a:outerShdw dist="35921" dir="2700000" algn="ctr" rotWithShape="0">
                  <a:schemeClr val="tx1"/>
                </a:outerShdw>
              </a:effectLst>
            </p:spPr>
            <p:txBody>
              <a:bodyPr wrap="none" anchor="ctr"/>
              <a:lstStyle/>
              <a:p>
                <a:pPr defTabSz="912629">
                  <a:defRPr/>
                </a:pPr>
                <a:endParaRPr lang="en-GB">
                  <a:solidFill>
                    <a:prstClr val="black"/>
                  </a:solidFill>
                </a:endParaRPr>
              </a:p>
            </p:txBody>
          </p:sp>
          <p:sp>
            <p:nvSpPr>
              <p:cNvPr id="58" name="Freeform 17"/>
              <p:cNvSpPr>
                <a:spLocks/>
              </p:cNvSpPr>
              <p:nvPr/>
            </p:nvSpPr>
            <p:spPr bwMode="auto">
              <a:xfrm>
                <a:off x="2911" y="779"/>
                <a:ext cx="296" cy="529"/>
              </a:xfrm>
              <a:custGeom>
                <a:avLst/>
                <a:gdLst/>
                <a:ahLst/>
                <a:cxnLst>
                  <a:cxn ang="0">
                    <a:pos x="208" y="0"/>
                  </a:cxn>
                  <a:cxn ang="0">
                    <a:pos x="217" y="3"/>
                  </a:cxn>
                  <a:cxn ang="0">
                    <a:pos x="228" y="9"/>
                  </a:cxn>
                  <a:cxn ang="0">
                    <a:pos x="232" y="16"/>
                  </a:cxn>
                  <a:cxn ang="0">
                    <a:pos x="237" y="24"/>
                  </a:cxn>
                  <a:cxn ang="0">
                    <a:pos x="241" y="35"/>
                  </a:cxn>
                  <a:cxn ang="0">
                    <a:pos x="280" y="189"/>
                  </a:cxn>
                  <a:cxn ang="0">
                    <a:pos x="280" y="201"/>
                  </a:cxn>
                  <a:cxn ang="0">
                    <a:pos x="276" y="208"/>
                  </a:cxn>
                  <a:cxn ang="0">
                    <a:pos x="268" y="214"/>
                  </a:cxn>
                  <a:cxn ang="0">
                    <a:pos x="258" y="214"/>
                  </a:cxn>
                  <a:cxn ang="0">
                    <a:pos x="252" y="212"/>
                  </a:cxn>
                  <a:cxn ang="0">
                    <a:pos x="244" y="208"/>
                  </a:cxn>
                  <a:cxn ang="0">
                    <a:pos x="240" y="201"/>
                  </a:cxn>
                  <a:cxn ang="0">
                    <a:pos x="253" y="310"/>
                  </a:cxn>
                  <a:cxn ang="0">
                    <a:pos x="202" y="484"/>
                  </a:cxn>
                  <a:cxn ang="0">
                    <a:pos x="198" y="494"/>
                  </a:cxn>
                  <a:cxn ang="0">
                    <a:pos x="190" y="499"/>
                  </a:cxn>
                  <a:cxn ang="0">
                    <a:pos x="184" y="503"/>
                  </a:cxn>
                  <a:cxn ang="0">
                    <a:pos x="174" y="503"/>
                  </a:cxn>
                  <a:cxn ang="0">
                    <a:pos x="166" y="500"/>
                  </a:cxn>
                  <a:cxn ang="0">
                    <a:pos x="159" y="494"/>
                  </a:cxn>
                  <a:cxn ang="0">
                    <a:pos x="154" y="487"/>
                  </a:cxn>
                  <a:cxn ang="0">
                    <a:pos x="153" y="479"/>
                  </a:cxn>
                  <a:cxn ang="0">
                    <a:pos x="127" y="479"/>
                  </a:cxn>
                  <a:cxn ang="0">
                    <a:pos x="126" y="487"/>
                  </a:cxn>
                  <a:cxn ang="0">
                    <a:pos x="121" y="496"/>
                  </a:cxn>
                  <a:cxn ang="0">
                    <a:pos x="114" y="500"/>
                  </a:cxn>
                  <a:cxn ang="0">
                    <a:pos x="106" y="503"/>
                  </a:cxn>
                  <a:cxn ang="0">
                    <a:pos x="96" y="503"/>
                  </a:cxn>
                  <a:cxn ang="0">
                    <a:pos x="90" y="499"/>
                  </a:cxn>
                  <a:cxn ang="0">
                    <a:pos x="82" y="494"/>
                  </a:cxn>
                  <a:cxn ang="0">
                    <a:pos x="78" y="484"/>
                  </a:cxn>
                  <a:cxn ang="0">
                    <a:pos x="78" y="313"/>
                  </a:cxn>
                  <a:cxn ang="0">
                    <a:pos x="78" y="71"/>
                  </a:cxn>
                  <a:cxn ang="0">
                    <a:pos x="39" y="209"/>
                  </a:cxn>
                  <a:cxn ang="0">
                    <a:pos x="31" y="217"/>
                  </a:cxn>
                  <a:cxn ang="0">
                    <a:pos x="22" y="220"/>
                  </a:cxn>
                  <a:cxn ang="0">
                    <a:pos x="15" y="220"/>
                  </a:cxn>
                  <a:cxn ang="0">
                    <a:pos x="4" y="212"/>
                  </a:cxn>
                  <a:cxn ang="0">
                    <a:pos x="0" y="202"/>
                  </a:cxn>
                  <a:cxn ang="0">
                    <a:pos x="0" y="196"/>
                  </a:cxn>
                  <a:cxn ang="0">
                    <a:pos x="40" y="38"/>
                  </a:cxn>
                  <a:cxn ang="0">
                    <a:pos x="43" y="28"/>
                  </a:cxn>
                  <a:cxn ang="0">
                    <a:pos x="46" y="19"/>
                  </a:cxn>
                  <a:cxn ang="0">
                    <a:pos x="52" y="12"/>
                  </a:cxn>
                  <a:cxn ang="0">
                    <a:pos x="60" y="4"/>
                  </a:cxn>
                  <a:cxn ang="0">
                    <a:pos x="72" y="0"/>
                  </a:cxn>
                </a:cxnLst>
                <a:rect l="0" t="0" r="r" b="b"/>
                <a:pathLst>
                  <a:path w="281" h="504">
                    <a:moveTo>
                      <a:pt x="78" y="0"/>
                    </a:moveTo>
                    <a:lnTo>
                      <a:pt x="205" y="0"/>
                    </a:lnTo>
                    <a:lnTo>
                      <a:pt x="208" y="0"/>
                    </a:lnTo>
                    <a:lnTo>
                      <a:pt x="210" y="0"/>
                    </a:lnTo>
                    <a:lnTo>
                      <a:pt x="214" y="3"/>
                    </a:lnTo>
                    <a:lnTo>
                      <a:pt x="217" y="3"/>
                    </a:lnTo>
                    <a:lnTo>
                      <a:pt x="220" y="4"/>
                    </a:lnTo>
                    <a:lnTo>
                      <a:pt x="222" y="7"/>
                    </a:lnTo>
                    <a:lnTo>
                      <a:pt x="228" y="9"/>
                    </a:lnTo>
                    <a:lnTo>
                      <a:pt x="229" y="12"/>
                    </a:lnTo>
                    <a:lnTo>
                      <a:pt x="229" y="15"/>
                    </a:lnTo>
                    <a:lnTo>
                      <a:pt x="232" y="16"/>
                    </a:lnTo>
                    <a:lnTo>
                      <a:pt x="234" y="19"/>
                    </a:lnTo>
                    <a:lnTo>
                      <a:pt x="237" y="22"/>
                    </a:lnTo>
                    <a:lnTo>
                      <a:pt x="237" y="24"/>
                    </a:lnTo>
                    <a:lnTo>
                      <a:pt x="240" y="27"/>
                    </a:lnTo>
                    <a:lnTo>
                      <a:pt x="240" y="31"/>
                    </a:lnTo>
                    <a:lnTo>
                      <a:pt x="241" y="35"/>
                    </a:lnTo>
                    <a:lnTo>
                      <a:pt x="241" y="38"/>
                    </a:lnTo>
                    <a:lnTo>
                      <a:pt x="241" y="43"/>
                    </a:lnTo>
                    <a:lnTo>
                      <a:pt x="280" y="189"/>
                    </a:lnTo>
                    <a:lnTo>
                      <a:pt x="280" y="193"/>
                    </a:lnTo>
                    <a:lnTo>
                      <a:pt x="280" y="196"/>
                    </a:lnTo>
                    <a:lnTo>
                      <a:pt x="280" y="201"/>
                    </a:lnTo>
                    <a:lnTo>
                      <a:pt x="280" y="202"/>
                    </a:lnTo>
                    <a:lnTo>
                      <a:pt x="277" y="205"/>
                    </a:lnTo>
                    <a:lnTo>
                      <a:pt x="276" y="208"/>
                    </a:lnTo>
                    <a:lnTo>
                      <a:pt x="273" y="209"/>
                    </a:lnTo>
                    <a:lnTo>
                      <a:pt x="271" y="212"/>
                    </a:lnTo>
                    <a:lnTo>
                      <a:pt x="268" y="214"/>
                    </a:lnTo>
                    <a:lnTo>
                      <a:pt x="265" y="214"/>
                    </a:lnTo>
                    <a:lnTo>
                      <a:pt x="261" y="214"/>
                    </a:lnTo>
                    <a:lnTo>
                      <a:pt x="258" y="214"/>
                    </a:lnTo>
                    <a:lnTo>
                      <a:pt x="256" y="214"/>
                    </a:lnTo>
                    <a:lnTo>
                      <a:pt x="253" y="214"/>
                    </a:lnTo>
                    <a:lnTo>
                      <a:pt x="252" y="212"/>
                    </a:lnTo>
                    <a:lnTo>
                      <a:pt x="249" y="212"/>
                    </a:lnTo>
                    <a:lnTo>
                      <a:pt x="246" y="209"/>
                    </a:lnTo>
                    <a:lnTo>
                      <a:pt x="244" y="208"/>
                    </a:lnTo>
                    <a:lnTo>
                      <a:pt x="241" y="205"/>
                    </a:lnTo>
                    <a:lnTo>
                      <a:pt x="241" y="202"/>
                    </a:lnTo>
                    <a:lnTo>
                      <a:pt x="240" y="201"/>
                    </a:lnTo>
                    <a:lnTo>
                      <a:pt x="202" y="71"/>
                    </a:lnTo>
                    <a:lnTo>
                      <a:pt x="190" y="71"/>
                    </a:lnTo>
                    <a:lnTo>
                      <a:pt x="253" y="310"/>
                    </a:lnTo>
                    <a:lnTo>
                      <a:pt x="202" y="310"/>
                    </a:lnTo>
                    <a:lnTo>
                      <a:pt x="202" y="479"/>
                    </a:lnTo>
                    <a:lnTo>
                      <a:pt x="202" y="484"/>
                    </a:lnTo>
                    <a:lnTo>
                      <a:pt x="202" y="487"/>
                    </a:lnTo>
                    <a:lnTo>
                      <a:pt x="201" y="488"/>
                    </a:lnTo>
                    <a:lnTo>
                      <a:pt x="198" y="494"/>
                    </a:lnTo>
                    <a:lnTo>
                      <a:pt x="196" y="496"/>
                    </a:lnTo>
                    <a:lnTo>
                      <a:pt x="196" y="499"/>
                    </a:lnTo>
                    <a:lnTo>
                      <a:pt x="190" y="499"/>
                    </a:lnTo>
                    <a:lnTo>
                      <a:pt x="189" y="500"/>
                    </a:lnTo>
                    <a:lnTo>
                      <a:pt x="186" y="503"/>
                    </a:lnTo>
                    <a:lnTo>
                      <a:pt x="184" y="503"/>
                    </a:lnTo>
                    <a:lnTo>
                      <a:pt x="181" y="503"/>
                    </a:lnTo>
                    <a:lnTo>
                      <a:pt x="178" y="503"/>
                    </a:lnTo>
                    <a:lnTo>
                      <a:pt x="174" y="503"/>
                    </a:lnTo>
                    <a:lnTo>
                      <a:pt x="171" y="503"/>
                    </a:lnTo>
                    <a:lnTo>
                      <a:pt x="169" y="500"/>
                    </a:lnTo>
                    <a:lnTo>
                      <a:pt x="166" y="500"/>
                    </a:lnTo>
                    <a:lnTo>
                      <a:pt x="165" y="499"/>
                    </a:lnTo>
                    <a:lnTo>
                      <a:pt x="162" y="496"/>
                    </a:lnTo>
                    <a:lnTo>
                      <a:pt x="159" y="494"/>
                    </a:lnTo>
                    <a:lnTo>
                      <a:pt x="157" y="494"/>
                    </a:lnTo>
                    <a:lnTo>
                      <a:pt x="157" y="488"/>
                    </a:lnTo>
                    <a:lnTo>
                      <a:pt x="154" y="487"/>
                    </a:lnTo>
                    <a:lnTo>
                      <a:pt x="154" y="484"/>
                    </a:lnTo>
                    <a:lnTo>
                      <a:pt x="153" y="481"/>
                    </a:lnTo>
                    <a:lnTo>
                      <a:pt x="153" y="479"/>
                    </a:lnTo>
                    <a:lnTo>
                      <a:pt x="153" y="313"/>
                    </a:lnTo>
                    <a:lnTo>
                      <a:pt x="127" y="313"/>
                    </a:lnTo>
                    <a:lnTo>
                      <a:pt x="127" y="479"/>
                    </a:lnTo>
                    <a:lnTo>
                      <a:pt x="127" y="481"/>
                    </a:lnTo>
                    <a:lnTo>
                      <a:pt x="127" y="484"/>
                    </a:lnTo>
                    <a:lnTo>
                      <a:pt x="126" y="487"/>
                    </a:lnTo>
                    <a:lnTo>
                      <a:pt x="126" y="488"/>
                    </a:lnTo>
                    <a:lnTo>
                      <a:pt x="123" y="494"/>
                    </a:lnTo>
                    <a:lnTo>
                      <a:pt x="121" y="496"/>
                    </a:lnTo>
                    <a:lnTo>
                      <a:pt x="118" y="499"/>
                    </a:lnTo>
                    <a:lnTo>
                      <a:pt x="115" y="499"/>
                    </a:lnTo>
                    <a:lnTo>
                      <a:pt x="114" y="500"/>
                    </a:lnTo>
                    <a:lnTo>
                      <a:pt x="111" y="503"/>
                    </a:lnTo>
                    <a:lnTo>
                      <a:pt x="109" y="503"/>
                    </a:lnTo>
                    <a:lnTo>
                      <a:pt x="106" y="503"/>
                    </a:lnTo>
                    <a:lnTo>
                      <a:pt x="102" y="503"/>
                    </a:lnTo>
                    <a:lnTo>
                      <a:pt x="99" y="503"/>
                    </a:lnTo>
                    <a:lnTo>
                      <a:pt x="96" y="503"/>
                    </a:lnTo>
                    <a:lnTo>
                      <a:pt x="94" y="500"/>
                    </a:lnTo>
                    <a:lnTo>
                      <a:pt x="91" y="500"/>
                    </a:lnTo>
                    <a:lnTo>
                      <a:pt x="90" y="499"/>
                    </a:lnTo>
                    <a:lnTo>
                      <a:pt x="87" y="499"/>
                    </a:lnTo>
                    <a:lnTo>
                      <a:pt x="84" y="496"/>
                    </a:lnTo>
                    <a:lnTo>
                      <a:pt x="82" y="494"/>
                    </a:lnTo>
                    <a:lnTo>
                      <a:pt x="79" y="491"/>
                    </a:lnTo>
                    <a:lnTo>
                      <a:pt x="79" y="488"/>
                    </a:lnTo>
                    <a:lnTo>
                      <a:pt x="78" y="484"/>
                    </a:lnTo>
                    <a:lnTo>
                      <a:pt x="78" y="481"/>
                    </a:lnTo>
                    <a:lnTo>
                      <a:pt x="78" y="479"/>
                    </a:lnTo>
                    <a:lnTo>
                      <a:pt x="78" y="313"/>
                    </a:lnTo>
                    <a:lnTo>
                      <a:pt x="28" y="313"/>
                    </a:lnTo>
                    <a:lnTo>
                      <a:pt x="90" y="71"/>
                    </a:lnTo>
                    <a:lnTo>
                      <a:pt x="78" y="71"/>
                    </a:lnTo>
                    <a:lnTo>
                      <a:pt x="40" y="202"/>
                    </a:lnTo>
                    <a:lnTo>
                      <a:pt x="39" y="205"/>
                    </a:lnTo>
                    <a:lnTo>
                      <a:pt x="39" y="209"/>
                    </a:lnTo>
                    <a:lnTo>
                      <a:pt x="36" y="212"/>
                    </a:lnTo>
                    <a:lnTo>
                      <a:pt x="34" y="214"/>
                    </a:lnTo>
                    <a:lnTo>
                      <a:pt x="31" y="217"/>
                    </a:lnTo>
                    <a:lnTo>
                      <a:pt x="28" y="217"/>
                    </a:lnTo>
                    <a:lnTo>
                      <a:pt x="27" y="220"/>
                    </a:lnTo>
                    <a:lnTo>
                      <a:pt x="22" y="220"/>
                    </a:lnTo>
                    <a:lnTo>
                      <a:pt x="19" y="220"/>
                    </a:lnTo>
                    <a:lnTo>
                      <a:pt x="16" y="220"/>
                    </a:lnTo>
                    <a:lnTo>
                      <a:pt x="15" y="220"/>
                    </a:lnTo>
                    <a:lnTo>
                      <a:pt x="9" y="217"/>
                    </a:lnTo>
                    <a:lnTo>
                      <a:pt x="7" y="214"/>
                    </a:lnTo>
                    <a:lnTo>
                      <a:pt x="4" y="212"/>
                    </a:lnTo>
                    <a:lnTo>
                      <a:pt x="3" y="208"/>
                    </a:lnTo>
                    <a:lnTo>
                      <a:pt x="0" y="205"/>
                    </a:lnTo>
                    <a:lnTo>
                      <a:pt x="0" y="202"/>
                    </a:lnTo>
                    <a:lnTo>
                      <a:pt x="0" y="201"/>
                    </a:lnTo>
                    <a:lnTo>
                      <a:pt x="0" y="198"/>
                    </a:lnTo>
                    <a:lnTo>
                      <a:pt x="0" y="196"/>
                    </a:lnTo>
                    <a:lnTo>
                      <a:pt x="0" y="193"/>
                    </a:lnTo>
                    <a:lnTo>
                      <a:pt x="39" y="40"/>
                    </a:lnTo>
                    <a:lnTo>
                      <a:pt x="40" y="38"/>
                    </a:lnTo>
                    <a:lnTo>
                      <a:pt x="40" y="34"/>
                    </a:lnTo>
                    <a:lnTo>
                      <a:pt x="40" y="31"/>
                    </a:lnTo>
                    <a:lnTo>
                      <a:pt x="43" y="28"/>
                    </a:lnTo>
                    <a:lnTo>
                      <a:pt x="43" y="27"/>
                    </a:lnTo>
                    <a:lnTo>
                      <a:pt x="43" y="24"/>
                    </a:lnTo>
                    <a:lnTo>
                      <a:pt x="46" y="19"/>
                    </a:lnTo>
                    <a:lnTo>
                      <a:pt x="48" y="16"/>
                    </a:lnTo>
                    <a:lnTo>
                      <a:pt x="51" y="15"/>
                    </a:lnTo>
                    <a:lnTo>
                      <a:pt x="52" y="12"/>
                    </a:lnTo>
                    <a:lnTo>
                      <a:pt x="55" y="9"/>
                    </a:lnTo>
                    <a:lnTo>
                      <a:pt x="58" y="7"/>
                    </a:lnTo>
                    <a:lnTo>
                      <a:pt x="60" y="4"/>
                    </a:lnTo>
                    <a:lnTo>
                      <a:pt x="63" y="3"/>
                    </a:lnTo>
                    <a:lnTo>
                      <a:pt x="67" y="3"/>
                    </a:lnTo>
                    <a:lnTo>
                      <a:pt x="72" y="0"/>
                    </a:lnTo>
                    <a:lnTo>
                      <a:pt x="78" y="0"/>
                    </a:lnTo>
                  </a:path>
                </a:pathLst>
              </a:custGeom>
              <a:gradFill rotWithShape="0">
                <a:gsLst>
                  <a:gs pos="0">
                    <a:srgbClr val="99CC00">
                      <a:gamma/>
                      <a:tint val="54902"/>
                      <a:invGamma/>
                    </a:srgbClr>
                  </a:gs>
                  <a:gs pos="100000">
                    <a:srgbClr val="99CC00"/>
                  </a:gs>
                </a:gsLst>
                <a:path path="rect">
                  <a:fillToRect l="50000" t="50000" r="50000" b="50000"/>
                </a:path>
              </a:gradFill>
              <a:ln w="12700" cap="rnd" cmpd="sng">
                <a:noFill/>
                <a:prstDash val="solid"/>
                <a:round/>
                <a:headEnd type="none" w="med" len="med"/>
                <a:tailEnd type="none" w="med" len="med"/>
              </a:ln>
              <a:effectLst>
                <a:outerShdw dist="35921" dir="2700000" algn="ctr" rotWithShape="0">
                  <a:schemeClr val="tx1"/>
                </a:outerShdw>
              </a:effectLst>
            </p:spPr>
            <p:txBody>
              <a:bodyPr/>
              <a:lstStyle/>
              <a:p>
                <a:pPr defTabSz="912629">
                  <a:defRPr/>
                </a:pPr>
                <a:endParaRPr lang="en-GB">
                  <a:solidFill>
                    <a:prstClr val="black"/>
                  </a:solidFill>
                </a:endParaRPr>
              </a:p>
            </p:txBody>
          </p:sp>
        </p:grpSp>
        <p:grpSp>
          <p:nvGrpSpPr>
            <p:cNvPr id="59" name="Group 18"/>
            <p:cNvGrpSpPr>
              <a:grpSpLocks/>
            </p:cNvGrpSpPr>
            <p:nvPr/>
          </p:nvGrpSpPr>
          <p:grpSpPr bwMode="auto">
            <a:xfrm>
              <a:off x="4845050" y="3217549"/>
              <a:ext cx="447675" cy="977900"/>
              <a:chOff x="2911" y="641"/>
              <a:chExt cx="296" cy="667"/>
            </a:xfrm>
          </p:grpSpPr>
          <p:sp>
            <p:nvSpPr>
              <p:cNvPr id="60" name="Oval 19"/>
              <p:cNvSpPr>
                <a:spLocks noChangeArrowheads="1"/>
              </p:cNvSpPr>
              <p:nvPr/>
            </p:nvSpPr>
            <p:spPr bwMode="auto">
              <a:xfrm>
                <a:off x="2999" y="641"/>
                <a:ext cx="112" cy="119"/>
              </a:xfrm>
              <a:prstGeom prst="ellipse">
                <a:avLst/>
              </a:prstGeom>
              <a:gradFill rotWithShape="0">
                <a:gsLst>
                  <a:gs pos="0">
                    <a:srgbClr val="99CC00">
                      <a:gamma/>
                      <a:tint val="54902"/>
                      <a:invGamma/>
                    </a:srgbClr>
                  </a:gs>
                  <a:gs pos="100000">
                    <a:srgbClr val="99CC00"/>
                  </a:gs>
                </a:gsLst>
                <a:path path="shape">
                  <a:fillToRect l="50000" t="50000" r="50000" b="50000"/>
                </a:path>
              </a:gradFill>
              <a:ln w="12700">
                <a:noFill/>
                <a:round/>
                <a:headEnd/>
                <a:tailEnd/>
              </a:ln>
              <a:effectLst>
                <a:outerShdw dist="35921" dir="2700000" algn="ctr" rotWithShape="0">
                  <a:schemeClr val="tx1"/>
                </a:outerShdw>
              </a:effectLst>
            </p:spPr>
            <p:txBody>
              <a:bodyPr wrap="none" anchor="ctr"/>
              <a:lstStyle/>
              <a:p>
                <a:pPr defTabSz="912629">
                  <a:defRPr/>
                </a:pPr>
                <a:endParaRPr lang="en-GB">
                  <a:solidFill>
                    <a:prstClr val="black"/>
                  </a:solidFill>
                </a:endParaRPr>
              </a:p>
            </p:txBody>
          </p:sp>
          <p:sp>
            <p:nvSpPr>
              <p:cNvPr id="61" name="Freeform 20"/>
              <p:cNvSpPr>
                <a:spLocks/>
              </p:cNvSpPr>
              <p:nvPr/>
            </p:nvSpPr>
            <p:spPr bwMode="auto">
              <a:xfrm>
                <a:off x="2911" y="779"/>
                <a:ext cx="296" cy="529"/>
              </a:xfrm>
              <a:custGeom>
                <a:avLst/>
                <a:gdLst/>
                <a:ahLst/>
                <a:cxnLst>
                  <a:cxn ang="0">
                    <a:pos x="208" y="0"/>
                  </a:cxn>
                  <a:cxn ang="0">
                    <a:pos x="217" y="3"/>
                  </a:cxn>
                  <a:cxn ang="0">
                    <a:pos x="228" y="9"/>
                  </a:cxn>
                  <a:cxn ang="0">
                    <a:pos x="232" y="16"/>
                  </a:cxn>
                  <a:cxn ang="0">
                    <a:pos x="237" y="24"/>
                  </a:cxn>
                  <a:cxn ang="0">
                    <a:pos x="241" y="35"/>
                  </a:cxn>
                  <a:cxn ang="0">
                    <a:pos x="280" y="189"/>
                  </a:cxn>
                  <a:cxn ang="0">
                    <a:pos x="280" y="201"/>
                  </a:cxn>
                  <a:cxn ang="0">
                    <a:pos x="276" y="208"/>
                  </a:cxn>
                  <a:cxn ang="0">
                    <a:pos x="268" y="214"/>
                  </a:cxn>
                  <a:cxn ang="0">
                    <a:pos x="258" y="214"/>
                  </a:cxn>
                  <a:cxn ang="0">
                    <a:pos x="252" y="212"/>
                  </a:cxn>
                  <a:cxn ang="0">
                    <a:pos x="244" y="208"/>
                  </a:cxn>
                  <a:cxn ang="0">
                    <a:pos x="240" y="201"/>
                  </a:cxn>
                  <a:cxn ang="0">
                    <a:pos x="253" y="310"/>
                  </a:cxn>
                  <a:cxn ang="0">
                    <a:pos x="202" y="484"/>
                  </a:cxn>
                  <a:cxn ang="0">
                    <a:pos x="198" y="494"/>
                  </a:cxn>
                  <a:cxn ang="0">
                    <a:pos x="190" y="499"/>
                  </a:cxn>
                  <a:cxn ang="0">
                    <a:pos x="184" y="503"/>
                  </a:cxn>
                  <a:cxn ang="0">
                    <a:pos x="174" y="503"/>
                  </a:cxn>
                  <a:cxn ang="0">
                    <a:pos x="166" y="500"/>
                  </a:cxn>
                  <a:cxn ang="0">
                    <a:pos x="159" y="494"/>
                  </a:cxn>
                  <a:cxn ang="0">
                    <a:pos x="154" y="487"/>
                  </a:cxn>
                  <a:cxn ang="0">
                    <a:pos x="153" y="479"/>
                  </a:cxn>
                  <a:cxn ang="0">
                    <a:pos x="127" y="479"/>
                  </a:cxn>
                  <a:cxn ang="0">
                    <a:pos x="126" y="487"/>
                  </a:cxn>
                  <a:cxn ang="0">
                    <a:pos x="121" y="496"/>
                  </a:cxn>
                  <a:cxn ang="0">
                    <a:pos x="114" y="500"/>
                  </a:cxn>
                  <a:cxn ang="0">
                    <a:pos x="106" y="503"/>
                  </a:cxn>
                  <a:cxn ang="0">
                    <a:pos x="96" y="503"/>
                  </a:cxn>
                  <a:cxn ang="0">
                    <a:pos x="90" y="499"/>
                  </a:cxn>
                  <a:cxn ang="0">
                    <a:pos x="82" y="494"/>
                  </a:cxn>
                  <a:cxn ang="0">
                    <a:pos x="78" y="484"/>
                  </a:cxn>
                  <a:cxn ang="0">
                    <a:pos x="78" y="313"/>
                  </a:cxn>
                  <a:cxn ang="0">
                    <a:pos x="78" y="71"/>
                  </a:cxn>
                  <a:cxn ang="0">
                    <a:pos x="39" y="209"/>
                  </a:cxn>
                  <a:cxn ang="0">
                    <a:pos x="31" y="217"/>
                  </a:cxn>
                  <a:cxn ang="0">
                    <a:pos x="22" y="220"/>
                  </a:cxn>
                  <a:cxn ang="0">
                    <a:pos x="15" y="220"/>
                  </a:cxn>
                  <a:cxn ang="0">
                    <a:pos x="4" y="212"/>
                  </a:cxn>
                  <a:cxn ang="0">
                    <a:pos x="0" y="202"/>
                  </a:cxn>
                  <a:cxn ang="0">
                    <a:pos x="0" y="196"/>
                  </a:cxn>
                  <a:cxn ang="0">
                    <a:pos x="40" y="38"/>
                  </a:cxn>
                  <a:cxn ang="0">
                    <a:pos x="43" y="28"/>
                  </a:cxn>
                  <a:cxn ang="0">
                    <a:pos x="46" y="19"/>
                  </a:cxn>
                  <a:cxn ang="0">
                    <a:pos x="52" y="12"/>
                  </a:cxn>
                  <a:cxn ang="0">
                    <a:pos x="60" y="4"/>
                  </a:cxn>
                  <a:cxn ang="0">
                    <a:pos x="72" y="0"/>
                  </a:cxn>
                </a:cxnLst>
                <a:rect l="0" t="0" r="r" b="b"/>
                <a:pathLst>
                  <a:path w="281" h="504">
                    <a:moveTo>
                      <a:pt x="78" y="0"/>
                    </a:moveTo>
                    <a:lnTo>
                      <a:pt x="205" y="0"/>
                    </a:lnTo>
                    <a:lnTo>
                      <a:pt x="208" y="0"/>
                    </a:lnTo>
                    <a:lnTo>
                      <a:pt x="210" y="0"/>
                    </a:lnTo>
                    <a:lnTo>
                      <a:pt x="214" y="3"/>
                    </a:lnTo>
                    <a:lnTo>
                      <a:pt x="217" y="3"/>
                    </a:lnTo>
                    <a:lnTo>
                      <a:pt x="220" y="4"/>
                    </a:lnTo>
                    <a:lnTo>
                      <a:pt x="222" y="7"/>
                    </a:lnTo>
                    <a:lnTo>
                      <a:pt x="228" y="9"/>
                    </a:lnTo>
                    <a:lnTo>
                      <a:pt x="229" y="12"/>
                    </a:lnTo>
                    <a:lnTo>
                      <a:pt x="229" y="15"/>
                    </a:lnTo>
                    <a:lnTo>
                      <a:pt x="232" y="16"/>
                    </a:lnTo>
                    <a:lnTo>
                      <a:pt x="234" y="19"/>
                    </a:lnTo>
                    <a:lnTo>
                      <a:pt x="237" y="22"/>
                    </a:lnTo>
                    <a:lnTo>
                      <a:pt x="237" y="24"/>
                    </a:lnTo>
                    <a:lnTo>
                      <a:pt x="240" y="27"/>
                    </a:lnTo>
                    <a:lnTo>
                      <a:pt x="240" y="31"/>
                    </a:lnTo>
                    <a:lnTo>
                      <a:pt x="241" y="35"/>
                    </a:lnTo>
                    <a:lnTo>
                      <a:pt x="241" y="38"/>
                    </a:lnTo>
                    <a:lnTo>
                      <a:pt x="241" y="43"/>
                    </a:lnTo>
                    <a:lnTo>
                      <a:pt x="280" y="189"/>
                    </a:lnTo>
                    <a:lnTo>
                      <a:pt x="280" y="193"/>
                    </a:lnTo>
                    <a:lnTo>
                      <a:pt x="280" y="196"/>
                    </a:lnTo>
                    <a:lnTo>
                      <a:pt x="280" y="201"/>
                    </a:lnTo>
                    <a:lnTo>
                      <a:pt x="280" y="202"/>
                    </a:lnTo>
                    <a:lnTo>
                      <a:pt x="277" y="205"/>
                    </a:lnTo>
                    <a:lnTo>
                      <a:pt x="276" y="208"/>
                    </a:lnTo>
                    <a:lnTo>
                      <a:pt x="273" y="209"/>
                    </a:lnTo>
                    <a:lnTo>
                      <a:pt x="271" y="212"/>
                    </a:lnTo>
                    <a:lnTo>
                      <a:pt x="268" y="214"/>
                    </a:lnTo>
                    <a:lnTo>
                      <a:pt x="265" y="214"/>
                    </a:lnTo>
                    <a:lnTo>
                      <a:pt x="261" y="214"/>
                    </a:lnTo>
                    <a:lnTo>
                      <a:pt x="258" y="214"/>
                    </a:lnTo>
                    <a:lnTo>
                      <a:pt x="256" y="214"/>
                    </a:lnTo>
                    <a:lnTo>
                      <a:pt x="253" y="214"/>
                    </a:lnTo>
                    <a:lnTo>
                      <a:pt x="252" y="212"/>
                    </a:lnTo>
                    <a:lnTo>
                      <a:pt x="249" y="212"/>
                    </a:lnTo>
                    <a:lnTo>
                      <a:pt x="246" y="209"/>
                    </a:lnTo>
                    <a:lnTo>
                      <a:pt x="244" y="208"/>
                    </a:lnTo>
                    <a:lnTo>
                      <a:pt x="241" y="205"/>
                    </a:lnTo>
                    <a:lnTo>
                      <a:pt x="241" y="202"/>
                    </a:lnTo>
                    <a:lnTo>
                      <a:pt x="240" y="201"/>
                    </a:lnTo>
                    <a:lnTo>
                      <a:pt x="202" y="71"/>
                    </a:lnTo>
                    <a:lnTo>
                      <a:pt x="190" y="71"/>
                    </a:lnTo>
                    <a:lnTo>
                      <a:pt x="253" y="310"/>
                    </a:lnTo>
                    <a:lnTo>
                      <a:pt x="202" y="310"/>
                    </a:lnTo>
                    <a:lnTo>
                      <a:pt x="202" y="479"/>
                    </a:lnTo>
                    <a:lnTo>
                      <a:pt x="202" y="484"/>
                    </a:lnTo>
                    <a:lnTo>
                      <a:pt x="202" y="487"/>
                    </a:lnTo>
                    <a:lnTo>
                      <a:pt x="201" y="488"/>
                    </a:lnTo>
                    <a:lnTo>
                      <a:pt x="198" y="494"/>
                    </a:lnTo>
                    <a:lnTo>
                      <a:pt x="196" y="496"/>
                    </a:lnTo>
                    <a:lnTo>
                      <a:pt x="196" y="499"/>
                    </a:lnTo>
                    <a:lnTo>
                      <a:pt x="190" y="499"/>
                    </a:lnTo>
                    <a:lnTo>
                      <a:pt x="189" y="500"/>
                    </a:lnTo>
                    <a:lnTo>
                      <a:pt x="186" y="503"/>
                    </a:lnTo>
                    <a:lnTo>
                      <a:pt x="184" y="503"/>
                    </a:lnTo>
                    <a:lnTo>
                      <a:pt x="181" y="503"/>
                    </a:lnTo>
                    <a:lnTo>
                      <a:pt x="178" y="503"/>
                    </a:lnTo>
                    <a:lnTo>
                      <a:pt x="174" y="503"/>
                    </a:lnTo>
                    <a:lnTo>
                      <a:pt x="171" y="503"/>
                    </a:lnTo>
                    <a:lnTo>
                      <a:pt x="169" y="500"/>
                    </a:lnTo>
                    <a:lnTo>
                      <a:pt x="166" y="500"/>
                    </a:lnTo>
                    <a:lnTo>
                      <a:pt x="165" y="499"/>
                    </a:lnTo>
                    <a:lnTo>
                      <a:pt x="162" y="496"/>
                    </a:lnTo>
                    <a:lnTo>
                      <a:pt x="159" y="494"/>
                    </a:lnTo>
                    <a:lnTo>
                      <a:pt x="157" y="494"/>
                    </a:lnTo>
                    <a:lnTo>
                      <a:pt x="157" y="488"/>
                    </a:lnTo>
                    <a:lnTo>
                      <a:pt x="154" y="487"/>
                    </a:lnTo>
                    <a:lnTo>
                      <a:pt x="154" y="484"/>
                    </a:lnTo>
                    <a:lnTo>
                      <a:pt x="153" y="481"/>
                    </a:lnTo>
                    <a:lnTo>
                      <a:pt x="153" y="479"/>
                    </a:lnTo>
                    <a:lnTo>
                      <a:pt x="153" y="313"/>
                    </a:lnTo>
                    <a:lnTo>
                      <a:pt x="127" y="313"/>
                    </a:lnTo>
                    <a:lnTo>
                      <a:pt x="127" y="479"/>
                    </a:lnTo>
                    <a:lnTo>
                      <a:pt x="127" y="481"/>
                    </a:lnTo>
                    <a:lnTo>
                      <a:pt x="127" y="484"/>
                    </a:lnTo>
                    <a:lnTo>
                      <a:pt x="126" y="487"/>
                    </a:lnTo>
                    <a:lnTo>
                      <a:pt x="126" y="488"/>
                    </a:lnTo>
                    <a:lnTo>
                      <a:pt x="123" y="494"/>
                    </a:lnTo>
                    <a:lnTo>
                      <a:pt x="121" y="496"/>
                    </a:lnTo>
                    <a:lnTo>
                      <a:pt x="118" y="499"/>
                    </a:lnTo>
                    <a:lnTo>
                      <a:pt x="115" y="499"/>
                    </a:lnTo>
                    <a:lnTo>
                      <a:pt x="114" y="500"/>
                    </a:lnTo>
                    <a:lnTo>
                      <a:pt x="111" y="503"/>
                    </a:lnTo>
                    <a:lnTo>
                      <a:pt x="109" y="503"/>
                    </a:lnTo>
                    <a:lnTo>
                      <a:pt x="106" y="503"/>
                    </a:lnTo>
                    <a:lnTo>
                      <a:pt x="102" y="503"/>
                    </a:lnTo>
                    <a:lnTo>
                      <a:pt x="99" y="503"/>
                    </a:lnTo>
                    <a:lnTo>
                      <a:pt x="96" y="503"/>
                    </a:lnTo>
                    <a:lnTo>
                      <a:pt x="94" y="500"/>
                    </a:lnTo>
                    <a:lnTo>
                      <a:pt x="91" y="500"/>
                    </a:lnTo>
                    <a:lnTo>
                      <a:pt x="90" y="499"/>
                    </a:lnTo>
                    <a:lnTo>
                      <a:pt x="87" y="499"/>
                    </a:lnTo>
                    <a:lnTo>
                      <a:pt x="84" y="496"/>
                    </a:lnTo>
                    <a:lnTo>
                      <a:pt x="82" y="494"/>
                    </a:lnTo>
                    <a:lnTo>
                      <a:pt x="79" y="491"/>
                    </a:lnTo>
                    <a:lnTo>
                      <a:pt x="79" y="488"/>
                    </a:lnTo>
                    <a:lnTo>
                      <a:pt x="78" y="484"/>
                    </a:lnTo>
                    <a:lnTo>
                      <a:pt x="78" y="481"/>
                    </a:lnTo>
                    <a:lnTo>
                      <a:pt x="78" y="479"/>
                    </a:lnTo>
                    <a:lnTo>
                      <a:pt x="78" y="313"/>
                    </a:lnTo>
                    <a:lnTo>
                      <a:pt x="28" y="313"/>
                    </a:lnTo>
                    <a:lnTo>
                      <a:pt x="90" y="71"/>
                    </a:lnTo>
                    <a:lnTo>
                      <a:pt x="78" y="71"/>
                    </a:lnTo>
                    <a:lnTo>
                      <a:pt x="40" y="202"/>
                    </a:lnTo>
                    <a:lnTo>
                      <a:pt x="39" y="205"/>
                    </a:lnTo>
                    <a:lnTo>
                      <a:pt x="39" y="209"/>
                    </a:lnTo>
                    <a:lnTo>
                      <a:pt x="36" y="212"/>
                    </a:lnTo>
                    <a:lnTo>
                      <a:pt x="34" y="214"/>
                    </a:lnTo>
                    <a:lnTo>
                      <a:pt x="31" y="217"/>
                    </a:lnTo>
                    <a:lnTo>
                      <a:pt x="28" y="217"/>
                    </a:lnTo>
                    <a:lnTo>
                      <a:pt x="27" y="220"/>
                    </a:lnTo>
                    <a:lnTo>
                      <a:pt x="22" y="220"/>
                    </a:lnTo>
                    <a:lnTo>
                      <a:pt x="19" y="220"/>
                    </a:lnTo>
                    <a:lnTo>
                      <a:pt x="16" y="220"/>
                    </a:lnTo>
                    <a:lnTo>
                      <a:pt x="15" y="220"/>
                    </a:lnTo>
                    <a:lnTo>
                      <a:pt x="9" y="217"/>
                    </a:lnTo>
                    <a:lnTo>
                      <a:pt x="7" y="214"/>
                    </a:lnTo>
                    <a:lnTo>
                      <a:pt x="4" y="212"/>
                    </a:lnTo>
                    <a:lnTo>
                      <a:pt x="3" y="208"/>
                    </a:lnTo>
                    <a:lnTo>
                      <a:pt x="0" y="205"/>
                    </a:lnTo>
                    <a:lnTo>
                      <a:pt x="0" y="202"/>
                    </a:lnTo>
                    <a:lnTo>
                      <a:pt x="0" y="201"/>
                    </a:lnTo>
                    <a:lnTo>
                      <a:pt x="0" y="198"/>
                    </a:lnTo>
                    <a:lnTo>
                      <a:pt x="0" y="196"/>
                    </a:lnTo>
                    <a:lnTo>
                      <a:pt x="0" y="193"/>
                    </a:lnTo>
                    <a:lnTo>
                      <a:pt x="39" y="40"/>
                    </a:lnTo>
                    <a:lnTo>
                      <a:pt x="40" y="38"/>
                    </a:lnTo>
                    <a:lnTo>
                      <a:pt x="40" y="34"/>
                    </a:lnTo>
                    <a:lnTo>
                      <a:pt x="40" y="31"/>
                    </a:lnTo>
                    <a:lnTo>
                      <a:pt x="43" y="28"/>
                    </a:lnTo>
                    <a:lnTo>
                      <a:pt x="43" y="27"/>
                    </a:lnTo>
                    <a:lnTo>
                      <a:pt x="43" y="24"/>
                    </a:lnTo>
                    <a:lnTo>
                      <a:pt x="46" y="19"/>
                    </a:lnTo>
                    <a:lnTo>
                      <a:pt x="48" y="16"/>
                    </a:lnTo>
                    <a:lnTo>
                      <a:pt x="51" y="15"/>
                    </a:lnTo>
                    <a:lnTo>
                      <a:pt x="52" y="12"/>
                    </a:lnTo>
                    <a:lnTo>
                      <a:pt x="55" y="9"/>
                    </a:lnTo>
                    <a:lnTo>
                      <a:pt x="58" y="7"/>
                    </a:lnTo>
                    <a:lnTo>
                      <a:pt x="60" y="4"/>
                    </a:lnTo>
                    <a:lnTo>
                      <a:pt x="63" y="3"/>
                    </a:lnTo>
                    <a:lnTo>
                      <a:pt x="67" y="3"/>
                    </a:lnTo>
                    <a:lnTo>
                      <a:pt x="72" y="0"/>
                    </a:lnTo>
                    <a:lnTo>
                      <a:pt x="78" y="0"/>
                    </a:lnTo>
                  </a:path>
                </a:pathLst>
              </a:custGeom>
              <a:gradFill rotWithShape="0">
                <a:gsLst>
                  <a:gs pos="0">
                    <a:srgbClr val="99CC00">
                      <a:gamma/>
                      <a:tint val="54902"/>
                      <a:invGamma/>
                    </a:srgbClr>
                  </a:gs>
                  <a:gs pos="100000">
                    <a:srgbClr val="99CC00"/>
                  </a:gs>
                </a:gsLst>
                <a:path path="rect">
                  <a:fillToRect l="50000" t="50000" r="50000" b="50000"/>
                </a:path>
              </a:gradFill>
              <a:ln w="12700" cap="rnd" cmpd="sng">
                <a:noFill/>
                <a:prstDash val="solid"/>
                <a:round/>
                <a:headEnd type="none" w="med" len="med"/>
                <a:tailEnd type="none" w="med" len="med"/>
              </a:ln>
              <a:effectLst>
                <a:outerShdw dist="35921" dir="2700000" algn="ctr" rotWithShape="0">
                  <a:schemeClr val="tx1"/>
                </a:outerShdw>
              </a:effectLst>
            </p:spPr>
            <p:txBody>
              <a:bodyPr/>
              <a:lstStyle/>
              <a:p>
                <a:pPr defTabSz="912629">
                  <a:defRPr/>
                </a:pPr>
                <a:endParaRPr lang="en-GB">
                  <a:solidFill>
                    <a:prstClr val="black"/>
                  </a:solidFill>
                </a:endParaRPr>
              </a:p>
            </p:txBody>
          </p:sp>
        </p:grpSp>
        <p:grpSp>
          <p:nvGrpSpPr>
            <p:cNvPr id="62" name="Group 21"/>
            <p:cNvGrpSpPr>
              <a:grpSpLocks/>
            </p:cNvGrpSpPr>
            <p:nvPr/>
          </p:nvGrpSpPr>
          <p:grpSpPr bwMode="auto">
            <a:xfrm>
              <a:off x="5597525" y="4982849"/>
              <a:ext cx="447675" cy="977900"/>
              <a:chOff x="2911" y="641"/>
              <a:chExt cx="296" cy="667"/>
            </a:xfrm>
          </p:grpSpPr>
          <p:sp>
            <p:nvSpPr>
              <p:cNvPr id="63" name="Oval 22"/>
              <p:cNvSpPr>
                <a:spLocks noChangeArrowheads="1"/>
              </p:cNvSpPr>
              <p:nvPr/>
            </p:nvSpPr>
            <p:spPr bwMode="auto">
              <a:xfrm>
                <a:off x="2999" y="641"/>
                <a:ext cx="112" cy="119"/>
              </a:xfrm>
              <a:prstGeom prst="ellipse">
                <a:avLst/>
              </a:prstGeom>
              <a:gradFill rotWithShape="0">
                <a:gsLst>
                  <a:gs pos="0">
                    <a:srgbClr val="99CC00">
                      <a:gamma/>
                      <a:tint val="54902"/>
                      <a:invGamma/>
                    </a:srgbClr>
                  </a:gs>
                  <a:gs pos="100000">
                    <a:srgbClr val="99CC00"/>
                  </a:gs>
                </a:gsLst>
                <a:path path="shape">
                  <a:fillToRect l="50000" t="50000" r="50000" b="50000"/>
                </a:path>
              </a:gradFill>
              <a:ln w="12700">
                <a:noFill/>
                <a:round/>
                <a:headEnd/>
                <a:tailEnd/>
              </a:ln>
              <a:effectLst>
                <a:outerShdw dist="35921" dir="2700000" algn="ctr" rotWithShape="0">
                  <a:schemeClr val="tx1"/>
                </a:outerShdw>
              </a:effectLst>
            </p:spPr>
            <p:txBody>
              <a:bodyPr wrap="none" anchor="ctr"/>
              <a:lstStyle/>
              <a:p>
                <a:pPr defTabSz="912629">
                  <a:defRPr/>
                </a:pPr>
                <a:endParaRPr lang="en-GB">
                  <a:solidFill>
                    <a:prstClr val="black"/>
                  </a:solidFill>
                </a:endParaRPr>
              </a:p>
            </p:txBody>
          </p:sp>
          <p:sp>
            <p:nvSpPr>
              <p:cNvPr id="64" name="Freeform 23"/>
              <p:cNvSpPr>
                <a:spLocks/>
              </p:cNvSpPr>
              <p:nvPr/>
            </p:nvSpPr>
            <p:spPr bwMode="auto">
              <a:xfrm>
                <a:off x="2911" y="779"/>
                <a:ext cx="296" cy="529"/>
              </a:xfrm>
              <a:custGeom>
                <a:avLst/>
                <a:gdLst/>
                <a:ahLst/>
                <a:cxnLst>
                  <a:cxn ang="0">
                    <a:pos x="208" y="0"/>
                  </a:cxn>
                  <a:cxn ang="0">
                    <a:pos x="217" y="3"/>
                  </a:cxn>
                  <a:cxn ang="0">
                    <a:pos x="228" y="9"/>
                  </a:cxn>
                  <a:cxn ang="0">
                    <a:pos x="232" y="16"/>
                  </a:cxn>
                  <a:cxn ang="0">
                    <a:pos x="237" y="24"/>
                  </a:cxn>
                  <a:cxn ang="0">
                    <a:pos x="241" y="35"/>
                  </a:cxn>
                  <a:cxn ang="0">
                    <a:pos x="280" y="189"/>
                  </a:cxn>
                  <a:cxn ang="0">
                    <a:pos x="280" y="201"/>
                  </a:cxn>
                  <a:cxn ang="0">
                    <a:pos x="276" y="208"/>
                  </a:cxn>
                  <a:cxn ang="0">
                    <a:pos x="268" y="214"/>
                  </a:cxn>
                  <a:cxn ang="0">
                    <a:pos x="258" y="214"/>
                  </a:cxn>
                  <a:cxn ang="0">
                    <a:pos x="252" y="212"/>
                  </a:cxn>
                  <a:cxn ang="0">
                    <a:pos x="244" y="208"/>
                  </a:cxn>
                  <a:cxn ang="0">
                    <a:pos x="240" y="201"/>
                  </a:cxn>
                  <a:cxn ang="0">
                    <a:pos x="253" y="310"/>
                  </a:cxn>
                  <a:cxn ang="0">
                    <a:pos x="202" y="484"/>
                  </a:cxn>
                  <a:cxn ang="0">
                    <a:pos x="198" y="494"/>
                  </a:cxn>
                  <a:cxn ang="0">
                    <a:pos x="190" y="499"/>
                  </a:cxn>
                  <a:cxn ang="0">
                    <a:pos x="184" y="503"/>
                  </a:cxn>
                  <a:cxn ang="0">
                    <a:pos x="174" y="503"/>
                  </a:cxn>
                  <a:cxn ang="0">
                    <a:pos x="166" y="500"/>
                  </a:cxn>
                  <a:cxn ang="0">
                    <a:pos x="159" y="494"/>
                  </a:cxn>
                  <a:cxn ang="0">
                    <a:pos x="154" y="487"/>
                  </a:cxn>
                  <a:cxn ang="0">
                    <a:pos x="153" y="479"/>
                  </a:cxn>
                  <a:cxn ang="0">
                    <a:pos x="127" y="479"/>
                  </a:cxn>
                  <a:cxn ang="0">
                    <a:pos x="126" y="487"/>
                  </a:cxn>
                  <a:cxn ang="0">
                    <a:pos x="121" y="496"/>
                  </a:cxn>
                  <a:cxn ang="0">
                    <a:pos x="114" y="500"/>
                  </a:cxn>
                  <a:cxn ang="0">
                    <a:pos x="106" y="503"/>
                  </a:cxn>
                  <a:cxn ang="0">
                    <a:pos x="96" y="503"/>
                  </a:cxn>
                  <a:cxn ang="0">
                    <a:pos x="90" y="499"/>
                  </a:cxn>
                  <a:cxn ang="0">
                    <a:pos x="82" y="494"/>
                  </a:cxn>
                  <a:cxn ang="0">
                    <a:pos x="78" y="484"/>
                  </a:cxn>
                  <a:cxn ang="0">
                    <a:pos x="78" y="313"/>
                  </a:cxn>
                  <a:cxn ang="0">
                    <a:pos x="78" y="71"/>
                  </a:cxn>
                  <a:cxn ang="0">
                    <a:pos x="39" y="209"/>
                  </a:cxn>
                  <a:cxn ang="0">
                    <a:pos x="31" y="217"/>
                  </a:cxn>
                  <a:cxn ang="0">
                    <a:pos x="22" y="220"/>
                  </a:cxn>
                  <a:cxn ang="0">
                    <a:pos x="15" y="220"/>
                  </a:cxn>
                  <a:cxn ang="0">
                    <a:pos x="4" y="212"/>
                  </a:cxn>
                  <a:cxn ang="0">
                    <a:pos x="0" y="202"/>
                  </a:cxn>
                  <a:cxn ang="0">
                    <a:pos x="0" y="196"/>
                  </a:cxn>
                  <a:cxn ang="0">
                    <a:pos x="40" y="38"/>
                  </a:cxn>
                  <a:cxn ang="0">
                    <a:pos x="43" y="28"/>
                  </a:cxn>
                  <a:cxn ang="0">
                    <a:pos x="46" y="19"/>
                  </a:cxn>
                  <a:cxn ang="0">
                    <a:pos x="52" y="12"/>
                  </a:cxn>
                  <a:cxn ang="0">
                    <a:pos x="60" y="4"/>
                  </a:cxn>
                  <a:cxn ang="0">
                    <a:pos x="72" y="0"/>
                  </a:cxn>
                </a:cxnLst>
                <a:rect l="0" t="0" r="r" b="b"/>
                <a:pathLst>
                  <a:path w="281" h="504">
                    <a:moveTo>
                      <a:pt x="78" y="0"/>
                    </a:moveTo>
                    <a:lnTo>
                      <a:pt x="205" y="0"/>
                    </a:lnTo>
                    <a:lnTo>
                      <a:pt x="208" y="0"/>
                    </a:lnTo>
                    <a:lnTo>
                      <a:pt x="210" y="0"/>
                    </a:lnTo>
                    <a:lnTo>
                      <a:pt x="214" y="3"/>
                    </a:lnTo>
                    <a:lnTo>
                      <a:pt x="217" y="3"/>
                    </a:lnTo>
                    <a:lnTo>
                      <a:pt x="220" y="4"/>
                    </a:lnTo>
                    <a:lnTo>
                      <a:pt x="222" y="7"/>
                    </a:lnTo>
                    <a:lnTo>
                      <a:pt x="228" y="9"/>
                    </a:lnTo>
                    <a:lnTo>
                      <a:pt x="229" y="12"/>
                    </a:lnTo>
                    <a:lnTo>
                      <a:pt x="229" y="15"/>
                    </a:lnTo>
                    <a:lnTo>
                      <a:pt x="232" y="16"/>
                    </a:lnTo>
                    <a:lnTo>
                      <a:pt x="234" y="19"/>
                    </a:lnTo>
                    <a:lnTo>
                      <a:pt x="237" y="22"/>
                    </a:lnTo>
                    <a:lnTo>
                      <a:pt x="237" y="24"/>
                    </a:lnTo>
                    <a:lnTo>
                      <a:pt x="240" y="27"/>
                    </a:lnTo>
                    <a:lnTo>
                      <a:pt x="240" y="31"/>
                    </a:lnTo>
                    <a:lnTo>
                      <a:pt x="241" y="35"/>
                    </a:lnTo>
                    <a:lnTo>
                      <a:pt x="241" y="38"/>
                    </a:lnTo>
                    <a:lnTo>
                      <a:pt x="241" y="43"/>
                    </a:lnTo>
                    <a:lnTo>
                      <a:pt x="280" y="189"/>
                    </a:lnTo>
                    <a:lnTo>
                      <a:pt x="280" y="193"/>
                    </a:lnTo>
                    <a:lnTo>
                      <a:pt x="280" y="196"/>
                    </a:lnTo>
                    <a:lnTo>
                      <a:pt x="280" y="201"/>
                    </a:lnTo>
                    <a:lnTo>
                      <a:pt x="280" y="202"/>
                    </a:lnTo>
                    <a:lnTo>
                      <a:pt x="277" y="205"/>
                    </a:lnTo>
                    <a:lnTo>
                      <a:pt x="276" y="208"/>
                    </a:lnTo>
                    <a:lnTo>
                      <a:pt x="273" y="209"/>
                    </a:lnTo>
                    <a:lnTo>
                      <a:pt x="271" y="212"/>
                    </a:lnTo>
                    <a:lnTo>
                      <a:pt x="268" y="214"/>
                    </a:lnTo>
                    <a:lnTo>
                      <a:pt x="265" y="214"/>
                    </a:lnTo>
                    <a:lnTo>
                      <a:pt x="261" y="214"/>
                    </a:lnTo>
                    <a:lnTo>
                      <a:pt x="258" y="214"/>
                    </a:lnTo>
                    <a:lnTo>
                      <a:pt x="256" y="214"/>
                    </a:lnTo>
                    <a:lnTo>
                      <a:pt x="253" y="214"/>
                    </a:lnTo>
                    <a:lnTo>
                      <a:pt x="252" y="212"/>
                    </a:lnTo>
                    <a:lnTo>
                      <a:pt x="249" y="212"/>
                    </a:lnTo>
                    <a:lnTo>
                      <a:pt x="246" y="209"/>
                    </a:lnTo>
                    <a:lnTo>
                      <a:pt x="244" y="208"/>
                    </a:lnTo>
                    <a:lnTo>
                      <a:pt x="241" y="205"/>
                    </a:lnTo>
                    <a:lnTo>
                      <a:pt x="241" y="202"/>
                    </a:lnTo>
                    <a:lnTo>
                      <a:pt x="240" y="201"/>
                    </a:lnTo>
                    <a:lnTo>
                      <a:pt x="202" y="71"/>
                    </a:lnTo>
                    <a:lnTo>
                      <a:pt x="190" y="71"/>
                    </a:lnTo>
                    <a:lnTo>
                      <a:pt x="253" y="310"/>
                    </a:lnTo>
                    <a:lnTo>
                      <a:pt x="202" y="310"/>
                    </a:lnTo>
                    <a:lnTo>
                      <a:pt x="202" y="479"/>
                    </a:lnTo>
                    <a:lnTo>
                      <a:pt x="202" y="484"/>
                    </a:lnTo>
                    <a:lnTo>
                      <a:pt x="202" y="487"/>
                    </a:lnTo>
                    <a:lnTo>
                      <a:pt x="201" y="488"/>
                    </a:lnTo>
                    <a:lnTo>
                      <a:pt x="198" y="494"/>
                    </a:lnTo>
                    <a:lnTo>
                      <a:pt x="196" y="496"/>
                    </a:lnTo>
                    <a:lnTo>
                      <a:pt x="196" y="499"/>
                    </a:lnTo>
                    <a:lnTo>
                      <a:pt x="190" y="499"/>
                    </a:lnTo>
                    <a:lnTo>
                      <a:pt x="189" y="500"/>
                    </a:lnTo>
                    <a:lnTo>
                      <a:pt x="186" y="503"/>
                    </a:lnTo>
                    <a:lnTo>
                      <a:pt x="184" y="503"/>
                    </a:lnTo>
                    <a:lnTo>
                      <a:pt x="181" y="503"/>
                    </a:lnTo>
                    <a:lnTo>
                      <a:pt x="178" y="503"/>
                    </a:lnTo>
                    <a:lnTo>
                      <a:pt x="174" y="503"/>
                    </a:lnTo>
                    <a:lnTo>
                      <a:pt x="171" y="503"/>
                    </a:lnTo>
                    <a:lnTo>
                      <a:pt x="169" y="500"/>
                    </a:lnTo>
                    <a:lnTo>
                      <a:pt x="166" y="500"/>
                    </a:lnTo>
                    <a:lnTo>
                      <a:pt x="165" y="499"/>
                    </a:lnTo>
                    <a:lnTo>
                      <a:pt x="162" y="496"/>
                    </a:lnTo>
                    <a:lnTo>
                      <a:pt x="159" y="494"/>
                    </a:lnTo>
                    <a:lnTo>
                      <a:pt x="157" y="494"/>
                    </a:lnTo>
                    <a:lnTo>
                      <a:pt x="157" y="488"/>
                    </a:lnTo>
                    <a:lnTo>
                      <a:pt x="154" y="487"/>
                    </a:lnTo>
                    <a:lnTo>
                      <a:pt x="154" y="484"/>
                    </a:lnTo>
                    <a:lnTo>
                      <a:pt x="153" y="481"/>
                    </a:lnTo>
                    <a:lnTo>
                      <a:pt x="153" y="479"/>
                    </a:lnTo>
                    <a:lnTo>
                      <a:pt x="153" y="313"/>
                    </a:lnTo>
                    <a:lnTo>
                      <a:pt x="127" y="313"/>
                    </a:lnTo>
                    <a:lnTo>
                      <a:pt x="127" y="479"/>
                    </a:lnTo>
                    <a:lnTo>
                      <a:pt x="127" y="481"/>
                    </a:lnTo>
                    <a:lnTo>
                      <a:pt x="127" y="484"/>
                    </a:lnTo>
                    <a:lnTo>
                      <a:pt x="126" y="487"/>
                    </a:lnTo>
                    <a:lnTo>
                      <a:pt x="126" y="488"/>
                    </a:lnTo>
                    <a:lnTo>
                      <a:pt x="123" y="494"/>
                    </a:lnTo>
                    <a:lnTo>
                      <a:pt x="121" y="496"/>
                    </a:lnTo>
                    <a:lnTo>
                      <a:pt x="118" y="499"/>
                    </a:lnTo>
                    <a:lnTo>
                      <a:pt x="115" y="499"/>
                    </a:lnTo>
                    <a:lnTo>
                      <a:pt x="114" y="500"/>
                    </a:lnTo>
                    <a:lnTo>
                      <a:pt x="111" y="503"/>
                    </a:lnTo>
                    <a:lnTo>
                      <a:pt x="109" y="503"/>
                    </a:lnTo>
                    <a:lnTo>
                      <a:pt x="106" y="503"/>
                    </a:lnTo>
                    <a:lnTo>
                      <a:pt x="102" y="503"/>
                    </a:lnTo>
                    <a:lnTo>
                      <a:pt x="99" y="503"/>
                    </a:lnTo>
                    <a:lnTo>
                      <a:pt x="96" y="503"/>
                    </a:lnTo>
                    <a:lnTo>
                      <a:pt x="94" y="500"/>
                    </a:lnTo>
                    <a:lnTo>
                      <a:pt x="91" y="500"/>
                    </a:lnTo>
                    <a:lnTo>
                      <a:pt x="90" y="499"/>
                    </a:lnTo>
                    <a:lnTo>
                      <a:pt x="87" y="499"/>
                    </a:lnTo>
                    <a:lnTo>
                      <a:pt x="84" y="496"/>
                    </a:lnTo>
                    <a:lnTo>
                      <a:pt x="82" y="494"/>
                    </a:lnTo>
                    <a:lnTo>
                      <a:pt x="79" y="491"/>
                    </a:lnTo>
                    <a:lnTo>
                      <a:pt x="79" y="488"/>
                    </a:lnTo>
                    <a:lnTo>
                      <a:pt x="78" y="484"/>
                    </a:lnTo>
                    <a:lnTo>
                      <a:pt x="78" y="481"/>
                    </a:lnTo>
                    <a:lnTo>
                      <a:pt x="78" y="479"/>
                    </a:lnTo>
                    <a:lnTo>
                      <a:pt x="78" y="313"/>
                    </a:lnTo>
                    <a:lnTo>
                      <a:pt x="28" y="313"/>
                    </a:lnTo>
                    <a:lnTo>
                      <a:pt x="90" y="71"/>
                    </a:lnTo>
                    <a:lnTo>
                      <a:pt x="78" y="71"/>
                    </a:lnTo>
                    <a:lnTo>
                      <a:pt x="40" y="202"/>
                    </a:lnTo>
                    <a:lnTo>
                      <a:pt x="39" y="205"/>
                    </a:lnTo>
                    <a:lnTo>
                      <a:pt x="39" y="209"/>
                    </a:lnTo>
                    <a:lnTo>
                      <a:pt x="36" y="212"/>
                    </a:lnTo>
                    <a:lnTo>
                      <a:pt x="34" y="214"/>
                    </a:lnTo>
                    <a:lnTo>
                      <a:pt x="31" y="217"/>
                    </a:lnTo>
                    <a:lnTo>
                      <a:pt x="28" y="217"/>
                    </a:lnTo>
                    <a:lnTo>
                      <a:pt x="27" y="220"/>
                    </a:lnTo>
                    <a:lnTo>
                      <a:pt x="22" y="220"/>
                    </a:lnTo>
                    <a:lnTo>
                      <a:pt x="19" y="220"/>
                    </a:lnTo>
                    <a:lnTo>
                      <a:pt x="16" y="220"/>
                    </a:lnTo>
                    <a:lnTo>
                      <a:pt x="15" y="220"/>
                    </a:lnTo>
                    <a:lnTo>
                      <a:pt x="9" y="217"/>
                    </a:lnTo>
                    <a:lnTo>
                      <a:pt x="7" y="214"/>
                    </a:lnTo>
                    <a:lnTo>
                      <a:pt x="4" y="212"/>
                    </a:lnTo>
                    <a:lnTo>
                      <a:pt x="3" y="208"/>
                    </a:lnTo>
                    <a:lnTo>
                      <a:pt x="0" y="205"/>
                    </a:lnTo>
                    <a:lnTo>
                      <a:pt x="0" y="202"/>
                    </a:lnTo>
                    <a:lnTo>
                      <a:pt x="0" y="201"/>
                    </a:lnTo>
                    <a:lnTo>
                      <a:pt x="0" y="198"/>
                    </a:lnTo>
                    <a:lnTo>
                      <a:pt x="0" y="196"/>
                    </a:lnTo>
                    <a:lnTo>
                      <a:pt x="0" y="193"/>
                    </a:lnTo>
                    <a:lnTo>
                      <a:pt x="39" y="40"/>
                    </a:lnTo>
                    <a:lnTo>
                      <a:pt x="40" y="38"/>
                    </a:lnTo>
                    <a:lnTo>
                      <a:pt x="40" y="34"/>
                    </a:lnTo>
                    <a:lnTo>
                      <a:pt x="40" y="31"/>
                    </a:lnTo>
                    <a:lnTo>
                      <a:pt x="43" y="28"/>
                    </a:lnTo>
                    <a:lnTo>
                      <a:pt x="43" y="27"/>
                    </a:lnTo>
                    <a:lnTo>
                      <a:pt x="43" y="24"/>
                    </a:lnTo>
                    <a:lnTo>
                      <a:pt x="46" y="19"/>
                    </a:lnTo>
                    <a:lnTo>
                      <a:pt x="48" y="16"/>
                    </a:lnTo>
                    <a:lnTo>
                      <a:pt x="51" y="15"/>
                    </a:lnTo>
                    <a:lnTo>
                      <a:pt x="52" y="12"/>
                    </a:lnTo>
                    <a:lnTo>
                      <a:pt x="55" y="9"/>
                    </a:lnTo>
                    <a:lnTo>
                      <a:pt x="58" y="7"/>
                    </a:lnTo>
                    <a:lnTo>
                      <a:pt x="60" y="4"/>
                    </a:lnTo>
                    <a:lnTo>
                      <a:pt x="63" y="3"/>
                    </a:lnTo>
                    <a:lnTo>
                      <a:pt x="67" y="3"/>
                    </a:lnTo>
                    <a:lnTo>
                      <a:pt x="72" y="0"/>
                    </a:lnTo>
                    <a:lnTo>
                      <a:pt x="78" y="0"/>
                    </a:lnTo>
                  </a:path>
                </a:pathLst>
              </a:custGeom>
              <a:gradFill rotWithShape="0">
                <a:gsLst>
                  <a:gs pos="0">
                    <a:srgbClr val="99CC00">
                      <a:gamma/>
                      <a:tint val="54902"/>
                      <a:invGamma/>
                    </a:srgbClr>
                  </a:gs>
                  <a:gs pos="100000">
                    <a:srgbClr val="99CC00"/>
                  </a:gs>
                </a:gsLst>
                <a:path path="rect">
                  <a:fillToRect l="50000" t="50000" r="50000" b="50000"/>
                </a:path>
              </a:gradFill>
              <a:ln w="12700" cap="rnd" cmpd="sng">
                <a:noFill/>
                <a:prstDash val="solid"/>
                <a:round/>
                <a:headEnd type="none" w="med" len="med"/>
                <a:tailEnd type="none" w="med" len="med"/>
              </a:ln>
              <a:effectLst>
                <a:outerShdw dist="35921" dir="2700000" algn="ctr" rotWithShape="0">
                  <a:schemeClr val="tx1"/>
                </a:outerShdw>
              </a:effectLst>
            </p:spPr>
            <p:txBody>
              <a:bodyPr/>
              <a:lstStyle/>
              <a:p>
                <a:pPr defTabSz="912629">
                  <a:defRPr/>
                </a:pPr>
                <a:endParaRPr lang="en-GB">
                  <a:solidFill>
                    <a:prstClr val="black"/>
                  </a:solidFill>
                </a:endParaRPr>
              </a:p>
            </p:txBody>
          </p:sp>
        </p:grpSp>
        <p:grpSp>
          <p:nvGrpSpPr>
            <p:cNvPr id="66" name="Group 24"/>
            <p:cNvGrpSpPr>
              <a:grpSpLocks/>
            </p:cNvGrpSpPr>
            <p:nvPr/>
          </p:nvGrpSpPr>
          <p:grpSpPr bwMode="auto">
            <a:xfrm>
              <a:off x="7431087" y="2011049"/>
              <a:ext cx="2154238" cy="2740025"/>
              <a:chOff x="4048" y="1097"/>
              <a:chExt cx="1425" cy="1870"/>
            </a:xfrm>
          </p:grpSpPr>
          <p:sp>
            <p:nvSpPr>
              <p:cNvPr id="67" name="Rectangle 25"/>
              <p:cNvSpPr>
                <a:spLocks noChangeArrowheads="1"/>
              </p:cNvSpPr>
              <p:nvPr/>
            </p:nvSpPr>
            <p:spPr bwMode="auto">
              <a:xfrm>
                <a:off x="4164" y="1777"/>
                <a:ext cx="1309" cy="1190"/>
              </a:xfrm>
              <a:prstGeom prst="rect">
                <a:avLst/>
              </a:prstGeom>
              <a:solidFill>
                <a:srgbClr val="FAFDE3"/>
              </a:solidFill>
              <a:ln w="38100">
                <a:solidFill>
                  <a:srgbClr val="808080"/>
                </a:solidFill>
                <a:miter lim="800000"/>
                <a:headEnd/>
                <a:tailEnd/>
              </a:ln>
              <a:effectLst>
                <a:outerShdw dist="35921" dir="2700000" algn="ctr" rotWithShape="0">
                  <a:srgbClr val="C0C0C0"/>
                </a:outerShdw>
              </a:effectLst>
            </p:spPr>
            <p:txBody>
              <a:bodyPr wrap="none" bIns="320040" anchor="b"/>
              <a:lstStyle/>
              <a:p>
                <a:pPr defTabSz="912629">
                  <a:defRPr/>
                </a:pPr>
                <a:r>
                  <a:rPr lang="en-US" dirty="0">
                    <a:solidFill>
                      <a:prstClr val="black"/>
                    </a:solidFill>
                  </a:rPr>
                  <a:t>Metadirectory</a:t>
                </a:r>
                <a:endParaRPr lang="en-US" sz="2000" dirty="0">
                  <a:solidFill>
                    <a:srgbClr val="1F497D"/>
                  </a:solidFill>
                </a:endParaRPr>
              </a:p>
            </p:txBody>
          </p:sp>
          <p:sp>
            <p:nvSpPr>
              <p:cNvPr id="68" name="AutoShape 26"/>
              <p:cNvSpPr>
                <a:spLocks noChangeArrowheads="1"/>
              </p:cNvSpPr>
              <p:nvPr/>
            </p:nvSpPr>
            <p:spPr bwMode="auto">
              <a:xfrm>
                <a:off x="4048" y="1097"/>
                <a:ext cx="1214" cy="1288"/>
              </a:xfrm>
              <a:prstGeom prst="parallelogram">
                <a:avLst>
                  <a:gd name="adj" fmla="val 7532"/>
                </a:avLst>
              </a:prstGeom>
              <a:solidFill>
                <a:srgbClr val="FFFFFF"/>
              </a:solidFill>
              <a:ln w="9525">
                <a:solidFill>
                  <a:schemeClr val="tx1"/>
                </a:solidFill>
                <a:miter lim="800000"/>
                <a:headEnd/>
                <a:tailEnd/>
              </a:ln>
              <a:effectLst>
                <a:outerShdw dist="53882" dir="2700000" algn="ctr" rotWithShape="0">
                  <a:srgbClr val="969696"/>
                </a:outerShdw>
              </a:effectLst>
            </p:spPr>
            <p:txBody>
              <a:bodyPr wrap="none" tIns="0" bIns="0" anchor="ctr"/>
              <a:lstStyle/>
              <a:p>
                <a:pPr defTabSz="912629">
                  <a:defRPr/>
                </a:pPr>
                <a:r>
                  <a:rPr lang="en-US" sz="1600" u="sng" dirty="0">
                    <a:solidFill>
                      <a:prstClr val="black"/>
                    </a:solidFill>
                  </a:rPr>
                  <a:t>Susan </a:t>
                </a:r>
                <a:r>
                  <a:rPr lang="en-US" sz="1600" u="sng" dirty="0" err="1">
                    <a:solidFill>
                      <a:prstClr val="black"/>
                    </a:solidFill>
                  </a:rPr>
                  <a:t>Metters</a:t>
                </a:r>
                <a:endParaRPr lang="en-US" sz="1600" u="sng" dirty="0">
                  <a:solidFill>
                    <a:prstClr val="black"/>
                  </a:solidFill>
                </a:endParaRPr>
              </a:p>
              <a:p>
                <a:pPr defTabSz="912629">
                  <a:defRPr/>
                </a:pPr>
                <a:r>
                  <a:rPr lang="en-US" sz="1600" dirty="0">
                    <a:solidFill>
                      <a:prstClr val="black"/>
                    </a:solidFill>
                  </a:rPr>
                  <a:t>E-mail alias</a:t>
                </a:r>
              </a:p>
              <a:p>
                <a:pPr defTabSz="912629">
                  <a:defRPr/>
                </a:pPr>
                <a:r>
                  <a:rPr lang="en-US" sz="1600" dirty="0">
                    <a:solidFill>
                      <a:prstClr val="black"/>
                    </a:solidFill>
                  </a:rPr>
                  <a:t>Mailbox</a:t>
                </a:r>
              </a:p>
              <a:p>
                <a:pPr defTabSz="912629">
                  <a:defRPr/>
                </a:pPr>
                <a:r>
                  <a:rPr lang="en-US" sz="1600" dirty="0">
                    <a:solidFill>
                      <a:prstClr val="black"/>
                    </a:solidFill>
                  </a:rPr>
                  <a:t>Logon name</a:t>
                </a:r>
              </a:p>
              <a:p>
                <a:pPr defTabSz="912629">
                  <a:defRPr/>
                </a:pPr>
                <a:r>
                  <a:rPr lang="en-US" sz="1600" dirty="0">
                    <a:solidFill>
                      <a:prstClr val="black"/>
                    </a:solidFill>
                  </a:rPr>
                  <a:t>Phone #</a:t>
                </a:r>
              </a:p>
              <a:p>
                <a:pPr defTabSz="912629">
                  <a:defRPr/>
                </a:pPr>
                <a:r>
                  <a:rPr lang="en-US" sz="1600" dirty="0">
                    <a:solidFill>
                      <a:prstClr val="black"/>
                    </a:solidFill>
                  </a:rPr>
                  <a:t>Title</a:t>
                </a:r>
              </a:p>
              <a:p>
                <a:pPr defTabSz="912629">
                  <a:defRPr/>
                </a:pPr>
                <a:r>
                  <a:rPr lang="en-US" sz="1600" dirty="0">
                    <a:solidFill>
                      <a:prstClr val="black"/>
                    </a:solidFill>
                  </a:rPr>
                  <a:t>Employee #</a:t>
                </a:r>
              </a:p>
            </p:txBody>
          </p:sp>
          <p:grpSp>
            <p:nvGrpSpPr>
              <p:cNvPr id="69" name="Group 27"/>
              <p:cNvGrpSpPr>
                <a:grpSpLocks/>
              </p:cNvGrpSpPr>
              <p:nvPr/>
            </p:nvGrpSpPr>
            <p:grpSpPr bwMode="auto">
              <a:xfrm>
                <a:off x="5090" y="1851"/>
                <a:ext cx="296" cy="667"/>
                <a:chOff x="2911" y="641"/>
                <a:chExt cx="296" cy="667"/>
              </a:xfrm>
            </p:grpSpPr>
            <p:sp>
              <p:nvSpPr>
                <p:cNvPr id="70" name="Oval 28"/>
                <p:cNvSpPr>
                  <a:spLocks noChangeArrowheads="1"/>
                </p:cNvSpPr>
                <p:nvPr/>
              </p:nvSpPr>
              <p:spPr bwMode="auto">
                <a:xfrm>
                  <a:off x="2999" y="641"/>
                  <a:ext cx="112" cy="119"/>
                </a:xfrm>
                <a:prstGeom prst="ellipse">
                  <a:avLst/>
                </a:prstGeom>
                <a:gradFill rotWithShape="0">
                  <a:gsLst>
                    <a:gs pos="0">
                      <a:srgbClr val="99CC00">
                        <a:gamma/>
                        <a:tint val="54902"/>
                        <a:invGamma/>
                      </a:srgbClr>
                    </a:gs>
                    <a:gs pos="100000">
                      <a:srgbClr val="99CC00"/>
                    </a:gs>
                  </a:gsLst>
                  <a:path path="shape">
                    <a:fillToRect l="50000" t="50000" r="50000" b="50000"/>
                  </a:path>
                </a:gradFill>
                <a:ln w="12700">
                  <a:noFill/>
                  <a:round/>
                  <a:headEnd/>
                  <a:tailEnd/>
                </a:ln>
                <a:effectLst>
                  <a:outerShdw dist="35921" dir="2700000" algn="ctr" rotWithShape="0">
                    <a:schemeClr val="tx1"/>
                  </a:outerShdw>
                </a:effectLst>
              </p:spPr>
              <p:txBody>
                <a:bodyPr wrap="none" anchor="ctr"/>
                <a:lstStyle/>
                <a:p>
                  <a:pPr defTabSz="912629">
                    <a:defRPr/>
                  </a:pPr>
                  <a:endParaRPr lang="en-GB">
                    <a:solidFill>
                      <a:prstClr val="black"/>
                    </a:solidFill>
                  </a:endParaRPr>
                </a:p>
              </p:txBody>
            </p:sp>
            <p:sp>
              <p:nvSpPr>
                <p:cNvPr id="71" name="Freeform 29"/>
                <p:cNvSpPr>
                  <a:spLocks/>
                </p:cNvSpPr>
                <p:nvPr/>
              </p:nvSpPr>
              <p:spPr bwMode="auto">
                <a:xfrm>
                  <a:off x="2911" y="779"/>
                  <a:ext cx="296" cy="536"/>
                </a:xfrm>
                <a:custGeom>
                  <a:avLst/>
                  <a:gdLst/>
                  <a:ahLst/>
                  <a:cxnLst>
                    <a:cxn ang="0">
                      <a:pos x="208" y="0"/>
                    </a:cxn>
                    <a:cxn ang="0">
                      <a:pos x="217" y="3"/>
                    </a:cxn>
                    <a:cxn ang="0">
                      <a:pos x="228" y="9"/>
                    </a:cxn>
                    <a:cxn ang="0">
                      <a:pos x="232" y="16"/>
                    </a:cxn>
                    <a:cxn ang="0">
                      <a:pos x="237" y="24"/>
                    </a:cxn>
                    <a:cxn ang="0">
                      <a:pos x="241" y="35"/>
                    </a:cxn>
                    <a:cxn ang="0">
                      <a:pos x="280" y="189"/>
                    </a:cxn>
                    <a:cxn ang="0">
                      <a:pos x="280" y="201"/>
                    </a:cxn>
                    <a:cxn ang="0">
                      <a:pos x="276" y="208"/>
                    </a:cxn>
                    <a:cxn ang="0">
                      <a:pos x="268" y="214"/>
                    </a:cxn>
                    <a:cxn ang="0">
                      <a:pos x="258" y="214"/>
                    </a:cxn>
                    <a:cxn ang="0">
                      <a:pos x="252" y="212"/>
                    </a:cxn>
                    <a:cxn ang="0">
                      <a:pos x="244" y="208"/>
                    </a:cxn>
                    <a:cxn ang="0">
                      <a:pos x="240" y="201"/>
                    </a:cxn>
                    <a:cxn ang="0">
                      <a:pos x="253" y="310"/>
                    </a:cxn>
                    <a:cxn ang="0">
                      <a:pos x="202" y="484"/>
                    </a:cxn>
                    <a:cxn ang="0">
                      <a:pos x="198" y="494"/>
                    </a:cxn>
                    <a:cxn ang="0">
                      <a:pos x="190" y="499"/>
                    </a:cxn>
                    <a:cxn ang="0">
                      <a:pos x="184" y="503"/>
                    </a:cxn>
                    <a:cxn ang="0">
                      <a:pos x="174" y="503"/>
                    </a:cxn>
                    <a:cxn ang="0">
                      <a:pos x="166" y="500"/>
                    </a:cxn>
                    <a:cxn ang="0">
                      <a:pos x="159" y="494"/>
                    </a:cxn>
                    <a:cxn ang="0">
                      <a:pos x="154" y="487"/>
                    </a:cxn>
                    <a:cxn ang="0">
                      <a:pos x="153" y="479"/>
                    </a:cxn>
                    <a:cxn ang="0">
                      <a:pos x="127" y="479"/>
                    </a:cxn>
                    <a:cxn ang="0">
                      <a:pos x="126" y="487"/>
                    </a:cxn>
                    <a:cxn ang="0">
                      <a:pos x="121" y="496"/>
                    </a:cxn>
                    <a:cxn ang="0">
                      <a:pos x="114" y="500"/>
                    </a:cxn>
                    <a:cxn ang="0">
                      <a:pos x="106" y="503"/>
                    </a:cxn>
                    <a:cxn ang="0">
                      <a:pos x="96" y="503"/>
                    </a:cxn>
                    <a:cxn ang="0">
                      <a:pos x="90" y="499"/>
                    </a:cxn>
                    <a:cxn ang="0">
                      <a:pos x="82" y="494"/>
                    </a:cxn>
                    <a:cxn ang="0">
                      <a:pos x="78" y="484"/>
                    </a:cxn>
                    <a:cxn ang="0">
                      <a:pos x="78" y="313"/>
                    </a:cxn>
                    <a:cxn ang="0">
                      <a:pos x="78" y="71"/>
                    </a:cxn>
                    <a:cxn ang="0">
                      <a:pos x="39" y="209"/>
                    </a:cxn>
                    <a:cxn ang="0">
                      <a:pos x="31" y="217"/>
                    </a:cxn>
                    <a:cxn ang="0">
                      <a:pos x="22" y="220"/>
                    </a:cxn>
                    <a:cxn ang="0">
                      <a:pos x="15" y="220"/>
                    </a:cxn>
                    <a:cxn ang="0">
                      <a:pos x="4" y="212"/>
                    </a:cxn>
                    <a:cxn ang="0">
                      <a:pos x="0" y="202"/>
                    </a:cxn>
                    <a:cxn ang="0">
                      <a:pos x="0" y="196"/>
                    </a:cxn>
                    <a:cxn ang="0">
                      <a:pos x="40" y="38"/>
                    </a:cxn>
                    <a:cxn ang="0">
                      <a:pos x="43" y="28"/>
                    </a:cxn>
                    <a:cxn ang="0">
                      <a:pos x="46" y="19"/>
                    </a:cxn>
                    <a:cxn ang="0">
                      <a:pos x="52" y="12"/>
                    </a:cxn>
                    <a:cxn ang="0">
                      <a:pos x="60" y="4"/>
                    </a:cxn>
                    <a:cxn ang="0">
                      <a:pos x="72" y="0"/>
                    </a:cxn>
                  </a:cxnLst>
                  <a:rect l="0" t="0" r="r" b="b"/>
                  <a:pathLst>
                    <a:path w="281" h="504">
                      <a:moveTo>
                        <a:pt x="78" y="0"/>
                      </a:moveTo>
                      <a:lnTo>
                        <a:pt x="205" y="0"/>
                      </a:lnTo>
                      <a:lnTo>
                        <a:pt x="208" y="0"/>
                      </a:lnTo>
                      <a:lnTo>
                        <a:pt x="210" y="0"/>
                      </a:lnTo>
                      <a:lnTo>
                        <a:pt x="214" y="3"/>
                      </a:lnTo>
                      <a:lnTo>
                        <a:pt x="217" y="3"/>
                      </a:lnTo>
                      <a:lnTo>
                        <a:pt x="220" y="4"/>
                      </a:lnTo>
                      <a:lnTo>
                        <a:pt x="222" y="7"/>
                      </a:lnTo>
                      <a:lnTo>
                        <a:pt x="228" y="9"/>
                      </a:lnTo>
                      <a:lnTo>
                        <a:pt x="229" y="12"/>
                      </a:lnTo>
                      <a:lnTo>
                        <a:pt x="229" y="15"/>
                      </a:lnTo>
                      <a:lnTo>
                        <a:pt x="232" y="16"/>
                      </a:lnTo>
                      <a:lnTo>
                        <a:pt x="234" y="19"/>
                      </a:lnTo>
                      <a:lnTo>
                        <a:pt x="237" y="22"/>
                      </a:lnTo>
                      <a:lnTo>
                        <a:pt x="237" y="24"/>
                      </a:lnTo>
                      <a:lnTo>
                        <a:pt x="240" y="27"/>
                      </a:lnTo>
                      <a:lnTo>
                        <a:pt x="240" y="31"/>
                      </a:lnTo>
                      <a:lnTo>
                        <a:pt x="241" y="35"/>
                      </a:lnTo>
                      <a:lnTo>
                        <a:pt x="241" y="38"/>
                      </a:lnTo>
                      <a:lnTo>
                        <a:pt x="241" y="43"/>
                      </a:lnTo>
                      <a:lnTo>
                        <a:pt x="280" y="189"/>
                      </a:lnTo>
                      <a:lnTo>
                        <a:pt x="280" y="193"/>
                      </a:lnTo>
                      <a:lnTo>
                        <a:pt x="280" y="196"/>
                      </a:lnTo>
                      <a:lnTo>
                        <a:pt x="280" y="201"/>
                      </a:lnTo>
                      <a:lnTo>
                        <a:pt x="280" y="202"/>
                      </a:lnTo>
                      <a:lnTo>
                        <a:pt x="277" y="205"/>
                      </a:lnTo>
                      <a:lnTo>
                        <a:pt x="276" y="208"/>
                      </a:lnTo>
                      <a:lnTo>
                        <a:pt x="273" y="209"/>
                      </a:lnTo>
                      <a:lnTo>
                        <a:pt x="271" y="212"/>
                      </a:lnTo>
                      <a:lnTo>
                        <a:pt x="268" y="214"/>
                      </a:lnTo>
                      <a:lnTo>
                        <a:pt x="265" y="214"/>
                      </a:lnTo>
                      <a:lnTo>
                        <a:pt x="261" y="214"/>
                      </a:lnTo>
                      <a:lnTo>
                        <a:pt x="258" y="214"/>
                      </a:lnTo>
                      <a:lnTo>
                        <a:pt x="256" y="214"/>
                      </a:lnTo>
                      <a:lnTo>
                        <a:pt x="253" y="214"/>
                      </a:lnTo>
                      <a:lnTo>
                        <a:pt x="252" y="212"/>
                      </a:lnTo>
                      <a:lnTo>
                        <a:pt x="249" y="212"/>
                      </a:lnTo>
                      <a:lnTo>
                        <a:pt x="246" y="209"/>
                      </a:lnTo>
                      <a:lnTo>
                        <a:pt x="244" y="208"/>
                      </a:lnTo>
                      <a:lnTo>
                        <a:pt x="241" y="205"/>
                      </a:lnTo>
                      <a:lnTo>
                        <a:pt x="241" y="202"/>
                      </a:lnTo>
                      <a:lnTo>
                        <a:pt x="240" y="201"/>
                      </a:lnTo>
                      <a:lnTo>
                        <a:pt x="202" y="71"/>
                      </a:lnTo>
                      <a:lnTo>
                        <a:pt x="190" y="71"/>
                      </a:lnTo>
                      <a:lnTo>
                        <a:pt x="253" y="310"/>
                      </a:lnTo>
                      <a:lnTo>
                        <a:pt x="202" y="310"/>
                      </a:lnTo>
                      <a:lnTo>
                        <a:pt x="202" y="479"/>
                      </a:lnTo>
                      <a:lnTo>
                        <a:pt x="202" y="484"/>
                      </a:lnTo>
                      <a:lnTo>
                        <a:pt x="202" y="487"/>
                      </a:lnTo>
                      <a:lnTo>
                        <a:pt x="201" y="488"/>
                      </a:lnTo>
                      <a:lnTo>
                        <a:pt x="198" y="494"/>
                      </a:lnTo>
                      <a:lnTo>
                        <a:pt x="196" y="496"/>
                      </a:lnTo>
                      <a:lnTo>
                        <a:pt x="196" y="499"/>
                      </a:lnTo>
                      <a:lnTo>
                        <a:pt x="190" y="499"/>
                      </a:lnTo>
                      <a:lnTo>
                        <a:pt x="189" y="500"/>
                      </a:lnTo>
                      <a:lnTo>
                        <a:pt x="186" y="503"/>
                      </a:lnTo>
                      <a:lnTo>
                        <a:pt x="184" y="503"/>
                      </a:lnTo>
                      <a:lnTo>
                        <a:pt x="181" y="503"/>
                      </a:lnTo>
                      <a:lnTo>
                        <a:pt x="178" y="503"/>
                      </a:lnTo>
                      <a:lnTo>
                        <a:pt x="174" y="503"/>
                      </a:lnTo>
                      <a:lnTo>
                        <a:pt x="171" y="503"/>
                      </a:lnTo>
                      <a:lnTo>
                        <a:pt x="169" y="500"/>
                      </a:lnTo>
                      <a:lnTo>
                        <a:pt x="166" y="500"/>
                      </a:lnTo>
                      <a:lnTo>
                        <a:pt x="165" y="499"/>
                      </a:lnTo>
                      <a:lnTo>
                        <a:pt x="162" y="496"/>
                      </a:lnTo>
                      <a:lnTo>
                        <a:pt x="159" y="494"/>
                      </a:lnTo>
                      <a:lnTo>
                        <a:pt x="157" y="494"/>
                      </a:lnTo>
                      <a:lnTo>
                        <a:pt x="157" y="488"/>
                      </a:lnTo>
                      <a:lnTo>
                        <a:pt x="154" y="487"/>
                      </a:lnTo>
                      <a:lnTo>
                        <a:pt x="154" y="484"/>
                      </a:lnTo>
                      <a:lnTo>
                        <a:pt x="153" y="481"/>
                      </a:lnTo>
                      <a:lnTo>
                        <a:pt x="153" y="479"/>
                      </a:lnTo>
                      <a:lnTo>
                        <a:pt x="153" y="313"/>
                      </a:lnTo>
                      <a:lnTo>
                        <a:pt x="127" y="313"/>
                      </a:lnTo>
                      <a:lnTo>
                        <a:pt x="127" y="479"/>
                      </a:lnTo>
                      <a:lnTo>
                        <a:pt x="127" y="481"/>
                      </a:lnTo>
                      <a:lnTo>
                        <a:pt x="127" y="484"/>
                      </a:lnTo>
                      <a:lnTo>
                        <a:pt x="126" y="487"/>
                      </a:lnTo>
                      <a:lnTo>
                        <a:pt x="126" y="488"/>
                      </a:lnTo>
                      <a:lnTo>
                        <a:pt x="123" y="494"/>
                      </a:lnTo>
                      <a:lnTo>
                        <a:pt x="121" y="496"/>
                      </a:lnTo>
                      <a:lnTo>
                        <a:pt x="118" y="499"/>
                      </a:lnTo>
                      <a:lnTo>
                        <a:pt x="115" y="499"/>
                      </a:lnTo>
                      <a:lnTo>
                        <a:pt x="114" y="500"/>
                      </a:lnTo>
                      <a:lnTo>
                        <a:pt x="111" y="503"/>
                      </a:lnTo>
                      <a:lnTo>
                        <a:pt x="109" y="503"/>
                      </a:lnTo>
                      <a:lnTo>
                        <a:pt x="106" y="503"/>
                      </a:lnTo>
                      <a:lnTo>
                        <a:pt x="102" y="503"/>
                      </a:lnTo>
                      <a:lnTo>
                        <a:pt x="99" y="503"/>
                      </a:lnTo>
                      <a:lnTo>
                        <a:pt x="96" y="503"/>
                      </a:lnTo>
                      <a:lnTo>
                        <a:pt x="94" y="500"/>
                      </a:lnTo>
                      <a:lnTo>
                        <a:pt x="91" y="500"/>
                      </a:lnTo>
                      <a:lnTo>
                        <a:pt x="90" y="499"/>
                      </a:lnTo>
                      <a:lnTo>
                        <a:pt x="87" y="499"/>
                      </a:lnTo>
                      <a:lnTo>
                        <a:pt x="84" y="496"/>
                      </a:lnTo>
                      <a:lnTo>
                        <a:pt x="82" y="494"/>
                      </a:lnTo>
                      <a:lnTo>
                        <a:pt x="79" y="491"/>
                      </a:lnTo>
                      <a:lnTo>
                        <a:pt x="79" y="488"/>
                      </a:lnTo>
                      <a:lnTo>
                        <a:pt x="78" y="484"/>
                      </a:lnTo>
                      <a:lnTo>
                        <a:pt x="78" y="481"/>
                      </a:lnTo>
                      <a:lnTo>
                        <a:pt x="78" y="479"/>
                      </a:lnTo>
                      <a:lnTo>
                        <a:pt x="78" y="313"/>
                      </a:lnTo>
                      <a:lnTo>
                        <a:pt x="28" y="313"/>
                      </a:lnTo>
                      <a:lnTo>
                        <a:pt x="90" y="71"/>
                      </a:lnTo>
                      <a:lnTo>
                        <a:pt x="78" y="71"/>
                      </a:lnTo>
                      <a:lnTo>
                        <a:pt x="40" y="202"/>
                      </a:lnTo>
                      <a:lnTo>
                        <a:pt x="39" y="205"/>
                      </a:lnTo>
                      <a:lnTo>
                        <a:pt x="39" y="209"/>
                      </a:lnTo>
                      <a:lnTo>
                        <a:pt x="36" y="212"/>
                      </a:lnTo>
                      <a:lnTo>
                        <a:pt x="34" y="214"/>
                      </a:lnTo>
                      <a:lnTo>
                        <a:pt x="31" y="217"/>
                      </a:lnTo>
                      <a:lnTo>
                        <a:pt x="28" y="217"/>
                      </a:lnTo>
                      <a:lnTo>
                        <a:pt x="27" y="220"/>
                      </a:lnTo>
                      <a:lnTo>
                        <a:pt x="22" y="220"/>
                      </a:lnTo>
                      <a:lnTo>
                        <a:pt x="19" y="220"/>
                      </a:lnTo>
                      <a:lnTo>
                        <a:pt x="16" y="220"/>
                      </a:lnTo>
                      <a:lnTo>
                        <a:pt x="15" y="220"/>
                      </a:lnTo>
                      <a:lnTo>
                        <a:pt x="9" y="217"/>
                      </a:lnTo>
                      <a:lnTo>
                        <a:pt x="7" y="214"/>
                      </a:lnTo>
                      <a:lnTo>
                        <a:pt x="4" y="212"/>
                      </a:lnTo>
                      <a:lnTo>
                        <a:pt x="3" y="208"/>
                      </a:lnTo>
                      <a:lnTo>
                        <a:pt x="0" y="205"/>
                      </a:lnTo>
                      <a:lnTo>
                        <a:pt x="0" y="202"/>
                      </a:lnTo>
                      <a:lnTo>
                        <a:pt x="0" y="201"/>
                      </a:lnTo>
                      <a:lnTo>
                        <a:pt x="0" y="198"/>
                      </a:lnTo>
                      <a:lnTo>
                        <a:pt x="0" y="196"/>
                      </a:lnTo>
                      <a:lnTo>
                        <a:pt x="0" y="193"/>
                      </a:lnTo>
                      <a:lnTo>
                        <a:pt x="39" y="40"/>
                      </a:lnTo>
                      <a:lnTo>
                        <a:pt x="40" y="38"/>
                      </a:lnTo>
                      <a:lnTo>
                        <a:pt x="40" y="34"/>
                      </a:lnTo>
                      <a:lnTo>
                        <a:pt x="40" y="31"/>
                      </a:lnTo>
                      <a:lnTo>
                        <a:pt x="43" y="28"/>
                      </a:lnTo>
                      <a:lnTo>
                        <a:pt x="43" y="27"/>
                      </a:lnTo>
                      <a:lnTo>
                        <a:pt x="43" y="24"/>
                      </a:lnTo>
                      <a:lnTo>
                        <a:pt x="46" y="19"/>
                      </a:lnTo>
                      <a:lnTo>
                        <a:pt x="48" y="16"/>
                      </a:lnTo>
                      <a:lnTo>
                        <a:pt x="51" y="15"/>
                      </a:lnTo>
                      <a:lnTo>
                        <a:pt x="52" y="12"/>
                      </a:lnTo>
                      <a:lnTo>
                        <a:pt x="55" y="9"/>
                      </a:lnTo>
                      <a:lnTo>
                        <a:pt x="58" y="7"/>
                      </a:lnTo>
                      <a:lnTo>
                        <a:pt x="60" y="4"/>
                      </a:lnTo>
                      <a:lnTo>
                        <a:pt x="63" y="3"/>
                      </a:lnTo>
                      <a:lnTo>
                        <a:pt x="67" y="3"/>
                      </a:lnTo>
                      <a:lnTo>
                        <a:pt x="72" y="0"/>
                      </a:lnTo>
                      <a:lnTo>
                        <a:pt x="78" y="0"/>
                      </a:lnTo>
                    </a:path>
                  </a:pathLst>
                </a:custGeom>
                <a:gradFill rotWithShape="0">
                  <a:gsLst>
                    <a:gs pos="0">
                      <a:srgbClr val="99CC00">
                        <a:gamma/>
                        <a:tint val="54902"/>
                        <a:invGamma/>
                      </a:srgbClr>
                    </a:gs>
                    <a:gs pos="100000">
                      <a:srgbClr val="99CC00"/>
                    </a:gs>
                  </a:gsLst>
                  <a:path path="rect">
                    <a:fillToRect l="50000" t="50000" r="50000" b="50000"/>
                  </a:path>
                </a:gradFill>
                <a:ln w="12700" cap="rnd" cmpd="sng">
                  <a:noFill/>
                  <a:prstDash val="solid"/>
                  <a:round/>
                  <a:headEnd type="none" w="med" len="med"/>
                  <a:tailEnd type="none" w="med" len="med"/>
                </a:ln>
                <a:effectLst>
                  <a:outerShdw dist="35921" dir="2700000" algn="ctr" rotWithShape="0">
                    <a:schemeClr val="tx1"/>
                  </a:outerShdw>
                </a:effectLst>
              </p:spPr>
              <p:txBody>
                <a:bodyPr/>
                <a:lstStyle/>
                <a:p>
                  <a:pPr defTabSz="912629">
                    <a:defRPr/>
                  </a:pPr>
                  <a:endParaRPr lang="en-GB">
                    <a:solidFill>
                      <a:prstClr val="black"/>
                    </a:solidFill>
                  </a:endParaRPr>
                </a:p>
              </p:txBody>
            </p:sp>
          </p:grpSp>
        </p:grpSp>
      </p:grpSp>
      <p:pic>
        <p:nvPicPr>
          <p:cNvPr id="7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98" y="10052"/>
            <a:ext cx="2862124" cy="5308949"/>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 name="Rectangle 77"/>
          <p:cNvSpPr/>
          <p:nvPr/>
        </p:nvSpPr>
        <p:spPr>
          <a:xfrm>
            <a:off x="3502" y="29777"/>
            <a:ext cx="2862115" cy="6860853"/>
          </a:xfrm>
          <a:prstGeom prst="rect">
            <a:avLst/>
          </a:prstGeom>
          <a:gradFill>
            <a:gsLst>
              <a:gs pos="0">
                <a:schemeClr val="tx1">
                  <a:alpha val="0"/>
                </a:schemeClr>
              </a:gs>
              <a:gs pos="74000">
                <a:srgbClr val="311B59"/>
              </a:gs>
              <a:gs pos="100000">
                <a:srgbClr val="33235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defTabSz="912552"/>
            <a:endParaRPr lang="en-US">
              <a:solidFill>
                <a:prstClr val="white"/>
              </a:solidFill>
            </a:endParaRPr>
          </a:p>
        </p:txBody>
      </p:sp>
      <p:sp>
        <p:nvSpPr>
          <p:cNvPr id="79" name="Title 4"/>
          <p:cNvSpPr txBox="1">
            <a:spLocks/>
          </p:cNvSpPr>
          <p:nvPr/>
        </p:nvSpPr>
        <p:spPr bwMode="auto">
          <a:xfrm>
            <a:off x="12" y="4047929"/>
            <a:ext cx="2758521" cy="5262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a:solidFill>
                  <a:prstClr val="white"/>
                </a:solidFill>
                <a:effectLst>
                  <a:outerShdw blurRad="38100" dist="38100" dir="2700000" algn="tl">
                    <a:srgbClr val="000000">
                      <a:alpha val="43137"/>
                    </a:srgbClr>
                  </a:outerShdw>
                </a:effectLst>
                <a:latin typeface="Segoe UI Light" pitchFamily="34" charset="0"/>
              </a:rPr>
              <a:t>Users</a:t>
            </a:r>
          </a:p>
          <a:p>
            <a:pPr algn="r"/>
            <a:r>
              <a:rPr sz="1900" b="1" spc="0">
                <a:solidFill>
                  <a:prstClr val="white"/>
                </a:solidFill>
                <a:effectLst>
                  <a:outerShdw blurRad="38100" dist="38100" dir="2700000" algn="tl">
                    <a:srgbClr val="000000">
                      <a:alpha val="43137"/>
                    </a:srgbClr>
                  </a:outerShdw>
                </a:effectLst>
                <a:latin typeface="Segoe UI Light" pitchFamily="34" charset="0"/>
              </a:rPr>
              <a:t>and groups</a:t>
            </a:r>
          </a:p>
        </p:txBody>
      </p:sp>
      <p:sp>
        <p:nvSpPr>
          <p:cNvPr id="80" name="Rectangle 79"/>
          <p:cNvSpPr/>
          <p:nvPr/>
        </p:nvSpPr>
        <p:spPr>
          <a:xfrm>
            <a:off x="19999" y="4647310"/>
            <a:ext cx="2867750" cy="1924753"/>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Challenges: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	Changing Roles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Disperse identity information</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Data integrity</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De-provisioning</a:t>
            </a:r>
          </a:p>
          <a:p>
            <a:pPr marL="236091" lvl="1" indent="-236091" defTabSz="-11537130" eaLnBrk="0" hangingPunct="0">
              <a:lnSpc>
                <a:spcPct val="90000"/>
              </a:lnSpc>
              <a:spcBef>
                <a:spcPts val="501"/>
              </a:spcBef>
              <a:buClr>
                <a:srgbClr val="FFFFFF"/>
              </a:buClr>
              <a:buSzPct val="95000"/>
              <a:buFont typeface="Arial" pitchFamily="34" charset="0"/>
              <a:buChar char="•"/>
              <a:defRPr/>
            </a:pPr>
            <a:endPar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marL="236091" lvl="1" indent="-236091" defTabSz="-11537130" eaLnBrk="0" hangingPunct="0">
              <a:lnSpc>
                <a:spcPct val="90000"/>
              </a:lnSpc>
              <a:spcBef>
                <a:spcPts val="501"/>
              </a:spcBef>
              <a:buClr>
                <a:srgbClr val="FFFFFF"/>
              </a:buClr>
              <a:buSzPct val="95000"/>
              <a:buFont typeface="Arial" pitchFamily="34" charset="0"/>
              <a:buChar char="•"/>
              <a:defRPr/>
            </a:pPr>
            <a:endPar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cxnSp>
        <p:nvCxnSpPr>
          <p:cNvPr id="81" name="Straight Connector 80"/>
          <p:cNvCxnSpPr/>
          <p:nvPr/>
        </p:nvCxnSpPr>
        <p:spPr>
          <a:xfrm>
            <a:off x="647146" y="4511768"/>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1430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88"/>
                                        </p:tgtEl>
                                        <p:attrNameLst>
                                          <p:attrName>style.visibility</p:attrName>
                                        </p:attrNameLst>
                                      </p:cBhvr>
                                      <p:to>
                                        <p:strVal val="visible"/>
                                      </p:to>
                                    </p:set>
                                    <p:animEffect transition="in" filter="fade">
                                      <p:cBhvr>
                                        <p:cTn id="12" dur="500"/>
                                        <p:tgtEl>
                                          <p:spTgt spid="16388"/>
                                        </p:tgtEl>
                                      </p:cBhvr>
                                    </p:animEffect>
                                  </p:childTnLst>
                                </p:cTn>
                              </p:par>
                              <p:par>
                                <p:cTn id="13" presetID="10" presetClass="exit" presetSubtype="0" fill="hold" nodeType="with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9628" y="260831"/>
            <a:ext cx="747030" cy="129596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24" name="3a" descr="C:\Users\Justin\Desktop\_Work_in_Progress\_MS\1336\New folder\Picture11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416" y="620706"/>
            <a:ext cx="2380688" cy="1852361"/>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3502" y="29777"/>
            <a:ext cx="2862115" cy="6860853"/>
          </a:xfrm>
          <a:prstGeom prst="rect">
            <a:avLst/>
          </a:prstGeom>
          <a:gradFill>
            <a:gsLst>
              <a:gs pos="0">
                <a:schemeClr val="tx1">
                  <a:alpha val="0"/>
                </a:schemeClr>
              </a:gs>
              <a:gs pos="74000">
                <a:srgbClr val="311B59"/>
              </a:gs>
              <a:gs pos="100000">
                <a:srgbClr val="33235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defTabSz="912552"/>
            <a:endParaRPr lang="en-US">
              <a:solidFill>
                <a:prstClr val="white"/>
              </a:solidFill>
            </a:endParaRPr>
          </a:p>
        </p:txBody>
      </p:sp>
      <p:sp>
        <p:nvSpPr>
          <p:cNvPr id="15" name="Title 4"/>
          <p:cNvSpPr>
            <a:spLocks noGrp="1"/>
          </p:cNvSpPr>
          <p:nvPr>
            <p:ph type="title"/>
          </p:nvPr>
        </p:nvSpPr>
        <p:spPr>
          <a:xfrm>
            <a:off x="2984576" y="332656"/>
            <a:ext cx="8569170" cy="1143000"/>
          </a:xfrm>
        </p:spPr>
        <p:txBody>
          <a:bodyPr>
            <a:noAutofit/>
          </a:bodyPr>
          <a:lstStyle/>
          <a:p>
            <a:pPr lvl="0"/>
            <a:r>
              <a:rPr lang="en-US" sz="4000" dirty="0"/>
              <a:t>What: Devices</a:t>
            </a:r>
            <a:endParaRPr lang="en-US" sz="4000" dirty="0">
              <a:latin typeface="Segoe UI Light" pitchFamily="34" charset="0"/>
            </a:endParaRPr>
          </a:p>
        </p:txBody>
      </p:sp>
      <p:sp>
        <p:nvSpPr>
          <p:cNvPr id="3" name="Content Placeholder 2"/>
          <p:cNvSpPr>
            <a:spLocks noGrp="1"/>
          </p:cNvSpPr>
          <p:nvPr>
            <p:ph idx="1"/>
          </p:nvPr>
        </p:nvSpPr>
        <p:spPr>
          <a:xfrm>
            <a:off x="2984576" y="1600201"/>
            <a:ext cx="8569170" cy="4525963"/>
          </a:xfrm>
        </p:spPr>
        <p:txBody>
          <a:bodyPr>
            <a:normAutofit fontScale="92500" lnSpcReduction="10000"/>
          </a:bodyPr>
          <a:lstStyle/>
          <a:p>
            <a:pPr marL="0" indent="0">
              <a:buClr>
                <a:srgbClr val="1F497D">
                  <a:lumMod val="40000"/>
                  <a:lumOff val="60000"/>
                </a:srgbClr>
              </a:buClr>
              <a:buNone/>
            </a:pPr>
            <a:r>
              <a:rPr lang="en-US" sz="3200" dirty="0">
                <a:solidFill>
                  <a:prstClr val="white"/>
                </a:solidFill>
              </a:rPr>
              <a:t>Un-Managed Devices</a:t>
            </a:r>
          </a:p>
          <a:p>
            <a:pPr lvl="1">
              <a:buClr>
                <a:srgbClr val="1F497D">
                  <a:lumMod val="40000"/>
                  <a:lumOff val="60000"/>
                </a:srgbClr>
              </a:buClr>
            </a:pPr>
            <a:r>
              <a:rPr lang="en-US" sz="2800" dirty="0">
                <a:solidFill>
                  <a:prstClr val="white"/>
                </a:solidFill>
              </a:rPr>
              <a:t>Home/Contractor PC’s</a:t>
            </a:r>
          </a:p>
          <a:p>
            <a:pPr lvl="1">
              <a:buClr>
                <a:srgbClr val="1F497D">
                  <a:lumMod val="40000"/>
                  <a:lumOff val="60000"/>
                </a:srgbClr>
              </a:buClr>
            </a:pPr>
            <a:r>
              <a:rPr lang="en-AU" sz="2800" dirty="0">
                <a:solidFill>
                  <a:prstClr val="white"/>
                </a:solidFill>
              </a:rPr>
              <a:t>Smart Phones</a:t>
            </a:r>
          </a:p>
          <a:p>
            <a:pPr marL="0" indent="0">
              <a:buClr>
                <a:srgbClr val="1F497D">
                  <a:lumMod val="40000"/>
                  <a:lumOff val="60000"/>
                </a:srgbClr>
              </a:buClr>
              <a:buNone/>
            </a:pPr>
            <a:r>
              <a:rPr lang="en-US" sz="3200" dirty="0">
                <a:solidFill>
                  <a:prstClr val="white"/>
                </a:solidFill>
              </a:rPr>
              <a:t>Policy Managed Devices</a:t>
            </a:r>
          </a:p>
          <a:p>
            <a:pPr lvl="1">
              <a:buClr>
                <a:srgbClr val="1F497D">
                  <a:lumMod val="40000"/>
                  <a:lumOff val="60000"/>
                </a:srgbClr>
              </a:buClr>
            </a:pPr>
            <a:r>
              <a:rPr lang="en-US" sz="2700" dirty="0">
                <a:solidFill>
                  <a:prstClr val="white"/>
                </a:solidFill>
              </a:rPr>
              <a:t>Windows Phone</a:t>
            </a:r>
          </a:p>
          <a:p>
            <a:pPr lvl="1">
              <a:buClr>
                <a:srgbClr val="1F497D">
                  <a:lumMod val="40000"/>
                  <a:lumOff val="60000"/>
                </a:srgbClr>
              </a:buClr>
            </a:pPr>
            <a:r>
              <a:rPr lang="en-US" sz="2700" dirty="0" err="1">
                <a:solidFill>
                  <a:prstClr val="white"/>
                </a:solidFill>
              </a:rPr>
              <a:t>iPad</a:t>
            </a:r>
            <a:r>
              <a:rPr lang="en-US" sz="2700" dirty="0">
                <a:solidFill>
                  <a:prstClr val="white"/>
                </a:solidFill>
              </a:rPr>
              <a:t> etc.</a:t>
            </a:r>
          </a:p>
          <a:p>
            <a:pPr marL="0" indent="0">
              <a:buClr>
                <a:srgbClr val="1F497D">
                  <a:lumMod val="40000"/>
                  <a:lumOff val="60000"/>
                </a:srgbClr>
              </a:buClr>
              <a:buNone/>
            </a:pPr>
            <a:r>
              <a:rPr lang="en-US" sz="3200" dirty="0">
                <a:solidFill>
                  <a:prstClr val="white"/>
                </a:solidFill>
              </a:rPr>
              <a:t>Managed Devices</a:t>
            </a:r>
          </a:p>
          <a:p>
            <a:pPr>
              <a:buClr>
                <a:srgbClr val="1F497D">
                  <a:lumMod val="40000"/>
                  <a:lumOff val="60000"/>
                </a:srgbClr>
              </a:buClr>
            </a:pPr>
            <a:r>
              <a:rPr lang="en-US" dirty="0" smtClean="0">
                <a:solidFill>
                  <a:prstClr val="white"/>
                </a:solidFill>
              </a:rPr>
              <a:t>Corporate PC/Slates</a:t>
            </a:r>
            <a:endParaRPr lang="en-US" dirty="0">
              <a:solidFill>
                <a:prstClr val="white"/>
              </a:solidFill>
            </a:endParaRPr>
          </a:p>
          <a:p>
            <a:pPr>
              <a:buClr>
                <a:srgbClr val="1F497D">
                  <a:lumMod val="40000"/>
                  <a:lumOff val="60000"/>
                </a:srgbClr>
              </a:buClr>
            </a:pPr>
            <a:r>
              <a:rPr lang="en-US" dirty="0">
                <a:solidFill>
                  <a:prstClr val="white"/>
                </a:solidFill>
              </a:rPr>
              <a:t>Virtual Desktops</a:t>
            </a:r>
          </a:p>
          <a:p>
            <a:endParaRPr lang="en-US" dirty="0"/>
          </a:p>
        </p:txBody>
      </p:sp>
      <p:sp>
        <p:nvSpPr>
          <p:cNvPr id="37" name="Rectangle 36"/>
          <p:cNvSpPr/>
          <p:nvPr/>
        </p:nvSpPr>
        <p:spPr>
          <a:xfrm>
            <a:off x="563144" y="4619437"/>
            <a:ext cx="2304608" cy="1381699"/>
          </a:xfrm>
          <a:prstGeom prst="rect">
            <a:avLst/>
          </a:prstGeom>
          <a:noFill/>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Issues: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	Device proliferation</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Virus and spyware</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Cost control</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Compliance</a:t>
            </a:r>
          </a:p>
        </p:txBody>
      </p:sp>
      <p:pic>
        <p:nvPicPr>
          <p:cNvPr id="65"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9210068" y="1436043"/>
            <a:ext cx="2538589" cy="1011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 name="Content Placeholder 2"/>
          <p:cNvSpPr txBox="1">
            <a:spLocks/>
          </p:cNvSpPr>
          <p:nvPr/>
        </p:nvSpPr>
        <p:spPr>
          <a:xfrm>
            <a:off x="3458065" y="1634203"/>
            <a:ext cx="7938047" cy="4111895"/>
          </a:xfrm>
          <a:prstGeom prst="rect">
            <a:avLst/>
          </a:prstGeom>
        </p:spPr>
        <p:txBody>
          <a:bodyPr lIns="91271" tIns="45632" rIns="91271" bIns="45632"/>
          <a:lstStyle>
            <a:lvl1pPr marL="449828" indent="-449828" algn="l" defTabSz="1199543" rtl="0" eaLnBrk="1" latinLnBrk="0" hangingPunct="1">
              <a:spcBef>
                <a:spcPct val="20000"/>
              </a:spcBef>
              <a:buClr>
                <a:schemeClr val="tx2">
                  <a:lumMod val="40000"/>
                  <a:lumOff val="60000"/>
                </a:schemeClr>
              </a:buClr>
              <a:buFont typeface="Wingdings 2" pitchFamily="18" charset="2"/>
              <a:buChar char=""/>
              <a:defRPr sz="4200" kern="1200">
                <a:solidFill>
                  <a:schemeClr val="bg1"/>
                </a:solidFill>
                <a:latin typeface="Segoe Light"/>
                <a:ea typeface="+mn-ea"/>
                <a:cs typeface="+mn-cs"/>
              </a:defRPr>
            </a:lvl1pPr>
            <a:lvl2pPr marL="974628" indent="-374857" algn="l" defTabSz="1199543" rtl="0" eaLnBrk="1" latinLnBrk="0" hangingPunct="1">
              <a:spcBef>
                <a:spcPct val="20000"/>
              </a:spcBef>
              <a:buClr>
                <a:schemeClr val="tx2">
                  <a:lumMod val="40000"/>
                  <a:lumOff val="60000"/>
                </a:schemeClr>
              </a:buClr>
              <a:buFont typeface="Arial" pitchFamily="34" charset="0"/>
              <a:buChar char="–"/>
              <a:defRPr sz="3700" kern="1200">
                <a:solidFill>
                  <a:schemeClr val="bg1"/>
                </a:solidFill>
                <a:latin typeface="Segoe Light"/>
                <a:ea typeface="+mn-ea"/>
                <a:cs typeface="+mn-cs"/>
              </a:defRPr>
            </a:lvl2pPr>
            <a:lvl3pPr marL="1499428" indent="-299885" algn="l" defTabSz="1199543" rtl="0" eaLnBrk="1" latinLnBrk="0" hangingPunct="1">
              <a:spcBef>
                <a:spcPct val="20000"/>
              </a:spcBef>
              <a:buClr>
                <a:schemeClr val="tx2">
                  <a:lumMod val="40000"/>
                  <a:lumOff val="60000"/>
                </a:schemeClr>
              </a:buClr>
              <a:buFont typeface="Arial" pitchFamily="34" charset="0"/>
              <a:buChar char="•"/>
              <a:defRPr sz="3100" kern="1200">
                <a:solidFill>
                  <a:schemeClr val="bg1"/>
                </a:solidFill>
                <a:latin typeface="Segoe Light"/>
                <a:ea typeface="+mn-ea"/>
                <a:cs typeface="+mn-cs"/>
              </a:defRPr>
            </a:lvl3pPr>
            <a:lvl4pPr marL="2099200" indent="-299885" algn="l" defTabSz="1199543" rtl="0" eaLnBrk="1" latinLnBrk="0" hangingPunct="1">
              <a:spcBef>
                <a:spcPct val="20000"/>
              </a:spcBef>
              <a:buClr>
                <a:schemeClr val="tx2">
                  <a:lumMod val="40000"/>
                  <a:lumOff val="60000"/>
                </a:schemeClr>
              </a:buClr>
              <a:buFont typeface="Arial" pitchFamily="34" charset="0"/>
              <a:buChar char="–"/>
              <a:defRPr sz="2600" kern="1200">
                <a:solidFill>
                  <a:schemeClr val="bg1"/>
                </a:solidFill>
                <a:latin typeface="Segoe Light"/>
                <a:ea typeface="+mn-ea"/>
                <a:cs typeface="+mn-cs"/>
              </a:defRPr>
            </a:lvl4pPr>
            <a:lvl5pPr marL="2698972" indent="-299885" algn="l" defTabSz="1199543" rtl="0" eaLnBrk="1" latinLnBrk="0" hangingPunct="1">
              <a:spcBef>
                <a:spcPct val="20000"/>
              </a:spcBef>
              <a:buClr>
                <a:schemeClr val="tx2">
                  <a:lumMod val="40000"/>
                  <a:lumOff val="60000"/>
                </a:schemeClr>
              </a:buClr>
              <a:buFont typeface="Arial" pitchFamily="34" charset="0"/>
              <a:buChar char="»"/>
              <a:defRPr sz="2600" kern="1200">
                <a:solidFill>
                  <a:schemeClr val="bg1"/>
                </a:solidFill>
                <a:latin typeface="Segoe Light"/>
                <a:ea typeface="+mn-ea"/>
                <a:cs typeface="+mn-cs"/>
              </a:defRPr>
            </a:lvl5pPr>
            <a:lvl6pPr marL="3298743"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898515"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498286"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5098058"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0" indent="0">
              <a:buClr>
                <a:srgbClr val="1F497D">
                  <a:lumMod val="40000"/>
                  <a:lumOff val="60000"/>
                </a:srgbClr>
              </a:buClr>
              <a:buNone/>
            </a:pPr>
            <a:endParaRPr lang="en-US" sz="2800" dirty="0">
              <a:solidFill>
                <a:prstClr val="white"/>
              </a:solidFill>
            </a:endParaRPr>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343555">
            <a:off x="86428" y="2687189"/>
            <a:ext cx="2511941" cy="1211731"/>
          </a:xfrm>
          <a:prstGeom prst="rect">
            <a:avLst/>
          </a:prstGeom>
        </p:spPr>
      </p:pic>
      <p:sp>
        <p:nvSpPr>
          <p:cNvPr id="22" name="Title 4"/>
          <p:cNvSpPr txBox="1">
            <a:spLocks/>
          </p:cNvSpPr>
          <p:nvPr/>
        </p:nvSpPr>
        <p:spPr bwMode="auto">
          <a:xfrm>
            <a:off x="12" y="4189628"/>
            <a:ext cx="2758521" cy="26314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a:solidFill>
                  <a:prstClr val="white"/>
                </a:solidFill>
                <a:effectLst>
                  <a:outerShdw blurRad="38100" dist="38100" dir="2700000" algn="tl">
                    <a:srgbClr val="000000">
                      <a:alpha val="43137"/>
                    </a:srgbClr>
                  </a:outerShdw>
                </a:effectLst>
                <a:latin typeface="Segoe UI Light" pitchFamily="34" charset="0"/>
              </a:rPr>
              <a:t>What</a:t>
            </a:r>
          </a:p>
        </p:txBody>
      </p:sp>
      <p:cxnSp>
        <p:nvCxnSpPr>
          <p:cNvPr id="5" name="Straight Connector 4"/>
          <p:cNvCxnSpPr/>
          <p:nvPr/>
        </p:nvCxnSpPr>
        <p:spPr>
          <a:xfrm>
            <a:off x="647146" y="4511768"/>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64584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43555">
            <a:off x="86428" y="2687189"/>
            <a:ext cx="2511941" cy="1211731"/>
          </a:xfrm>
          <a:prstGeom prst="rect">
            <a:avLst/>
          </a:prstGeom>
        </p:spPr>
      </p:pic>
      <p:pic>
        <p:nvPicPr>
          <p:cNvPr id="2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89628" y="260831"/>
            <a:ext cx="747030" cy="129596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25" name="3a" descr="C:\Users\Justin\Desktop\_Work_in_Progress\_MS\1336\New folder\Picture11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5416" y="620706"/>
            <a:ext cx="2380688" cy="1852361"/>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p:cNvSpPr/>
          <p:nvPr/>
        </p:nvSpPr>
        <p:spPr>
          <a:xfrm>
            <a:off x="3502" y="29777"/>
            <a:ext cx="2862115" cy="6860853"/>
          </a:xfrm>
          <a:prstGeom prst="rect">
            <a:avLst/>
          </a:prstGeom>
          <a:gradFill>
            <a:gsLst>
              <a:gs pos="0">
                <a:schemeClr val="tx1">
                  <a:alpha val="0"/>
                </a:schemeClr>
              </a:gs>
              <a:gs pos="74000">
                <a:srgbClr val="311B59"/>
              </a:gs>
              <a:gs pos="100000">
                <a:srgbClr val="33235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defTabSz="912552"/>
            <a:endParaRPr lang="en-US">
              <a:solidFill>
                <a:prstClr val="white"/>
              </a:solidFill>
            </a:endParaRPr>
          </a:p>
        </p:txBody>
      </p:sp>
      <p:sp>
        <p:nvSpPr>
          <p:cNvPr id="15" name="Title 4"/>
          <p:cNvSpPr>
            <a:spLocks noGrp="1"/>
          </p:cNvSpPr>
          <p:nvPr>
            <p:ph type="title"/>
          </p:nvPr>
        </p:nvSpPr>
        <p:spPr>
          <a:xfrm>
            <a:off x="3092272" y="332656"/>
            <a:ext cx="8461474" cy="1143000"/>
          </a:xfrm>
        </p:spPr>
        <p:txBody>
          <a:bodyPr>
            <a:noAutofit/>
          </a:bodyPr>
          <a:lstStyle/>
          <a:p>
            <a:pPr lvl="0"/>
            <a:r>
              <a:rPr lang="en-US" sz="4000" dirty="0"/>
              <a:t>Taking devices to the next level</a:t>
            </a:r>
            <a:endParaRPr lang="en-US" sz="4000" dirty="0">
              <a:latin typeface="Segoe UI Light" pitchFamily="34" charset="0"/>
            </a:endParaRPr>
          </a:p>
        </p:txBody>
      </p:sp>
      <p:sp>
        <p:nvSpPr>
          <p:cNvPr id="23" name="Title 4"/>
          <p:cNvSpPr txBox="1">
            <a:spLocks/>
          </p:cNvSpPr>
          <p:nvPr/>
        </p:nvSpPr>
        <p:spPr bwMode="auto">
          <a:xfrm>
            <a:off x="12" y="4189628"/>
            <a:ext cx="2758521" cy="26314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a:solidFill>
                  <a:prstClr val="white"/>
                </a:solidFill>
                <a:effectLst>
                  <a:outerShdw blurRad="38100" dist="38100" dir="2700000" algn="tl">
                    <a:srgbClr val="000000">
                      <a:alpha val="43137"/>
                    </a:srgbClr>
                  </a:outerShdw>
                </a:effectLst>
                <a:latin typeface="Segoe UI Light" pitchFamily="34" charset="0"/>
              </a:rPr>
              <a:t>What</a:t>
            </a:r>
          </a:p>
        </p:txBody>
      </p:sp>
      <p:sp>
        <p:nvSpPr>
          <p:cNvPr id="30" name="Rectangle 29"/>
          <p:cNvSpPr/>
          <p:nvPr/>
        </p:nvSpPr>
        <p:spPr>
          <a:xfrm>
            <a:off x="2" y="4619437"/>
            <a:ext cx="2867750" cy="1381699"/>
          </a:xfrm>
          <a:prstGeom prst="rect">
            <a:avLst/>
          </a:prstGeom>
          <a:noFill/>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Issues: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	Device proliferation</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Virus and spyware</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Cost control</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Compliance</a:t>
            </a:r>
          </a:p>
        </p:txBody>
      </p:sp>
      <p:cxnSp>
        <p:nvCxnSpPr>
          <p:cNvPr id="31" name="Straight Connector 30"/>
          <p:cNvCxnSpPr/>
          <p:nvPr/>
        </p:nvCxnSpPr>
        <p:spPr>
          <a:xfrm>
            <a:off x="647146" y="4511768"/>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pic>
        <p:nvPicPr>
          <p:cNvPr id="75"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9210068" y="1436043"/>
            <a:ext cx="2538589" cy="1011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8" name="Group 77"/>
          <p:cNvGrpSpPr/>
          <p:nvPr/>
        </p:nvGrpSpPr>
        <p:grpSpPr>
          <a:xfrm>
            <a:off x="3092273" y="2492899"/>
            <a:ext cx="8678605" cy="4001572"/>
            <a:chOff x="3099123" y="2889054"/>
            <a:chExt cx="8697864" cy="4001572"/>
          </a:xfrm>
        </p:grpSpPr>
        <p:grpSp>
          <p:nvGrpSpPr>
            <p:cNvPr id="79" name="Group 78"/>
            <p:cNvGrpSpPr/>
            <p:nvPr/>
          </p:nvGrpSpPr>
          <p:grpSpPr>
            <a:xfrm>
              <a:off x="3099123" y="2889054"/>
              <a:ext cx="8697864" cy="3671577"/>
              <a:chOff x="3099123" y="2889054"/>
              <a:chExt cx="8697864" cy="3671577"/>
            </a:xfrm>
            <a:effectLst>
              <a:reflection endPos="0" dist="50800" dir="5400000" sy="-100000" algn="bl" rotWithShape="0"/>
            </a:effectLst>
          </p:grpSpPr>
          <p:sp>
            <p:nvSpPr>
              <p:cNvPr id="81" name="Isosceles Triangle 80"/>
              <p:cNvSpPr/>
              <p:nvPr/>
            </p:nvSpPr>
            <p:spPr bwMode="auto">
              <a:xfrm>
                <a:off x="3099123" y="2889054"/>
                <a:ext cx="8697864" cy="3581400"/>
              </a:xfrm>
              <a:prstGeom prst="triangle">
                <a:avLst>
                  <a:gd name="adj" fmla="val 99871"/>
                </a:avLst>
              </a:prstGeom>
              <a:gradFill flip="none" rotWithShape="1">
                <a:gsLst>
                  <a:gs pos="0">
                    <a:srgbClr val="00B050">
                      <a:alpha val="54000"/>
                    </a:srgbClr>
                  </a:gs>
                  <a:gs pos="50000">
                    <a:srgbClr val="FFC000">
                      <a:alpha val="49000"/>
                    </a:srgbClr>
                  </a:gs>
                  <a:gs pos="100000">
                    <a:srgbClr val="FF0000">
                      <a:alpha val="52000"/>
                    </a:srgbClr>
                  </a:gs>
                </a:gsLst>
                <a:lin ang="0" scaled="1"/>
                <a:tileRec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2365" fontAlgn="base">
                  <a:spcBef>
                    <a:spcPct val="0"/>
                  </a:spcBef>
                  <a:spcAft>
                    <a:spcPct val="0"/>
                  </a:spcAft>
                </a:pPr>
                <a:endParaRPr lang="en-US" sz="2300" b="1" dirty="0">
                  <a:solidFill>
                    <a:srgbClr val="FFFFFF"/>
                  </a:solidFill>
                  <a:effectLst>
                    <a:outerShdw blurRad="38100" dist="38100" dir="2700000" algn="tl">
                      <a:srgbClr val="000000">
                        <a:alpha val="43137"/>
                      </a:srgbClr>
                    </a:outerShdw>
                  </a:effectLst>
                  <a:latin typeface="Segoe" pitchFamily="34" charset="0"/>
                </a:endParaRPr>
              </a:p>
            </p:txBody>
          </p:sp>
          <p:sp>
            <p:nvSpPr>
              <p:cNvPr id="82" name="TextBox 81"/>
              <p:cNvSpPr txBox="1"/>
              <p:nvPr/>
            </p:nvSpPr>
            <p:spPr>
              <a:xfrm>
                <a:off x="3867435" y="6098966"/>
                <a:ext cx="570651" cy="461665"/>
              </a:xfrm>
              <a:prstGeom prst="rect">
                <a:avLst/>
              </a:prstGeom>
              <a:noFill/>
            </p:spPr>
            <p:txBody>
              <a:bodyPr wrap="none" rtlCol="0">
                <a:spAutoFit/>
              </a:bodyPr>
              <a:lstStyle/>
              <a:p>
                <a:pPr defTabSz="912629"/>
                <a:r>
                  <a:rPr lang="en-US" sz="2400" b="1" dirty="0">
                    <a:solidFill>
                      <a:prstClr val="white"/>
                    </a:solidFill>
                  </a:rPr>
                  <a:t>LBI</a:t>
                </a:r>
              </a:p>
            </p:txBody>
          </p:sp>
          <p:sp>
            <p:nvSpPr>
              <p:cNvPr id="83" name="TextBox 82"/>
              <p:cNvSpPr txBox="1"/>
              <p:nvPr/>
            </p:nvSpPr>
            <p:spPr>
              <a:xfrm>
                <a:off x="7372635" y="6098966"/>
                <a:ext cx="710421" cy="461665"/>
              </a:xfrm>
              <a:prstGeom prst="rect">
                <a:avLst/>
              </a:prstGeom>
              <a:noFill/>
            </p:spPr>
            <p:txBody>
              <a:bodyPr wrap="none" rtlCol="0">
                <a:spAutoFit/>
              </a:bodyPr>
              <a:lstStyle/>
              <a:p>
                <a:pPr defTabSz="912629"/>
                <a:r>
                  <a:rPr lang="en-US" sz="2400" b="1" dirty="0">
                    <a:solidFill>
                      <a:prstClr val="white"/>
                    </a:solidFill>
                  </a:rPr>
                  <a:t>MBI</a:t>
                </a:r>
              </a:p>
            </p:txBody>
          </p:sp>
          <p:sp>
            <p:nvSpPr>
              <p:cNvPr id="84" name="TextBox 83"/>
              <p:cNvSpPr txBox="1"/>
              <p:nvPr/>
            </p:nvSpPr>
            <p:spPr>
              <a:xfrm>
                <a:off x="11027461" y="6098966"/>
                <a:ext cx="634913" cy="461665"/>
              </a:xfrm>
              <a:prstGeom prst="rect">
                <a:avLst/>
              </a:prstGeom>
              <a:noFill/>
            </p:spPr>
            <p:txBody>
              <a:bodyPr wrap="none" rtlCol="0">
                <a:spAutoFit/>
              </a:bodyPr>
              <a:lstStyle/>
              <a:p>
                <a:pPr defTabSz="912629"/>
                <a:r>
                  <a:rPr lang="en-US" sz="2400" b="1" dirty="0">
                    <a:solidFill>
                      <a:prstClr val="white"/>
                    </a:solidFill>
                  </a:rPr>
                  <a:t>HBI</a:t>
                </a:r>
              </a:p>
            </p:txBody>
          </p:sp>
        </p:grpSp>
        <p:sp>
          <p:nvSpPr>
            <p:cNvPr id="80" name="Right Arrow 79"/>
            <p:cNvSpPr/>
            <p:nvPr/>
          </p:nvSpPr>
          <p:spPr>
            <a:xfrm>
              <a:off x="3141987" y="6470454"/>
              <a:ext cx="8632729" cy="420172"/>
            </a:xfrm>
            <a:prstGeom prst="rightArrow">
              <a:avLst/>
            </a:prstGeom>
            <a:gradFill flip="none" rotWithShape="1">
              <a:gsLst>
                <a:gs pos="0">
                  <a:srgbClr val="00B050">
                    <a:alpha val="85000"/>
                  </a:srgbClr>
                </a:gs>
                <a:gs pos="50000">
                  <a:srgbClr val="FFC000">
                    <a:alpha val="86000"/>
                  </a:srgbClr>
                </a:gs>
                <a:gs pos="100000">
                  <a:srgbClr val="FF0000">
                    <a:alpha val="79000"/>
                  </a:srgbClr>
                </a:gs>
              </a:gsLst>
              <a:lin ang="0" scaled="1"/>
              <a:tileRec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2365" fontAlgn="base">
                <a:spcBef>
                  <a:spcPct val="0"/>
                </a:spcBef>
                <a:spcAft>
                  <a:spcPct val="0"/>
                </a:spcAft>
              </a:pPr>
              <a:r>
                <a:rPr lang="en-US" sz="2000" b="1" dirty="0">
                  <a:solidFill>
                    <a:srgbClr val="FFFFFF"/>
                  </a:solidFill>
                  <a:effectLst>
                    <a:outerShdw blurRad="38100" dist="38100" dir="2700000" algn="tl">
                      <a:srgbClr val="000000">
                        <a:alpha val="43137"/>
                      </a:srgbClr>
                    </a:outerShdw>
                  </a:effectLst>
                  <a:latin typeface="Segoe" pitchFamily="34" charset="0"/>
                </a:rPr>
                <a:t>Trust = Access</a:t>
              </a:r>
            </a:p>
          </p:txBody>
        </p:sp>
      </p:grpSp>
      <p:pic>
        <p:nvPicPr>
          <p:cNvPr id="33" name="PCs" descr="CUE14_LaptopSwoosh.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flipH="1">
            <a:off x="3092272" y="2657822"/>
            <a:ext cx="8621807" cy="25310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pic>
    </p:spTree>
    <p:extLst>
      <p:ext uri="{BB962C8B-B14F-4D97-AF65-F5344CB8AC3E}">
        <p14:creationId xmlns:p14="http://schemas.microsoft.com/office/powerpoint/2010/main" val="19352458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2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249"/>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mosaic-consulting.com/wp-content/uploads/2008/09/computer-monitor-with-data-coming-ou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018" y="0"/>
            <a:ext cx="2832587" cy="4863752"/>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31"/>
          <p:cNvSpPr/>
          <p:nvPr/>
        </p:nvSpPr>
        <p:spPr>
          <a:xfrm>
            <a:off x="3502" y="-27384"/>
            <a:ext cx="2862115" cy="6860853"/>
          </a:xfrm>
          <a:prstGeom prst="rect">
            <a:avLst/>
          </a:prstGeom>
          <a:gradFill>
            <a:gsLst>
              <a:gs pos="0">
                <a:schemeClr val="tx1">
                  <a:alpha val="0"/>
                </a:schemeClr>
              </a:gs>
              <a:gs pos="74000">
                <a:srgbClr val="311B59"/>
              </a:gs>
              <a:gs pos="100000">
                <a:srgbClr val="33235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defTabSz="912552"/>
            <a:endParaRPr lang="en-US">
              <a:solidFill>
                <a:prstClr val="white"/>
              </a:solidFill>
            </a:endParaRPr>
          </a:p>
        </p:txBody>
      </p:sp>
      <p:sp>
        <p:nvSpPr>
          <p:cNvPr id="3" name="Rectangle 2"/>
          <p:cNvSpPr/>
          <p:nvPr/>
        </p:nvSpPr>
        <p:spPr>
          <a:xfrm>
            <a:off x="3135032" y="1412776"/>
            <a:ext cx="8678606" cy="465764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91271" tIns="45632" rIns="91271" bIns="45632" rtlCol="0" anchor="ctr"/>
          <a:lstStyle/>
          <a:p>
            <a:pPr algn="ctr"/>
            <a:endParaRPr lang="en-US"/>
          </a:p>
        </p:txBody>
      </p:sp>
      <p:sp>
        <p:nvSpPr>
          <p:cNvPr id="15" name="Title 4"/>
          <p:cNvSpPr>
            <a:spLocks noGrp="1"/>
          </p:cNvSpPr>
          <p:nvPr>
            <p:ph type="title"/>
          </p:nvPr>
        </p:nvSpPr>
        <p:spPr>
          <a:xfrm>
            <a:off x="3135032" y="44624"/>
            <a:ext cx="8418714" cy="1143000"/>
          </a:xfrm>
        </p:spPr>
        <p:txBody>
          <a:bodyPr>
            <a:noAutofit/>
          </a:bodyPr>
          <a:lstStyle/>
          <a:p>
            <a:pPr lvl="0"/>
            <a:r>
              <a:rPr lang="en-US" sz="4000" dirty="0"/>
              <a:t>What: Data</a:t>
            </a:r>
            <a:endParaRPr lang="en-US" sz="4000" dirty="0">
              <a:latin typeface="Segoe UI Light" pitchFamily="34" charset="0"/>
            </a:endParaRPr>
          </a:p>
        </p:txBody>
      </p:sp>
      <p:sp>
        <p:nvSpPr>
          <p:cNvPr id="22" name="Title 4"/>
          <p:cNvSpPr txBox="1">
            <a:spLocks/>
          </p:cNvSpPr>
          <p:nvPr/>
        </p:nvSpPr>
        <p:spPr bwMode="auto">
          <a:xfrm>
            <a:off x="12" y="4047929"/>
            <a:ext cx="2758521" cy="5262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a:solidFill>
                  <a:prstClr val="white"/>
                </a:solidFill>
                <a:effectLst>
                  <a:outerShdw blurRad="38100" dist="38100" dir="2700000" algn="tl">
                    <a:srgbClr val="000000">
                      <a:alpha val="43137"/>
                    </a:srgbClr>
                  </a:outerShdw>
                </a:effectLst>
                <a:latin typeface="Segoe UI Light" pitchFamily="34" charset="0"/>
              </a:rPr>
              <a:t>Data</a:t>
            </a:r>
          </a:p>
          <a:p>
            <a:pPr algn="r"/>
            <a:r>
              <a:rPr sz="1900" b="1" spc="0">
                <a:solidFill>
                  <a:prstClr val="white"/>
                </a:solidFill>
                <a:effectLst>
                  <a:outerShdw blurRad="38100" dist="38100" dir="2700000" algn="tl">
                    <a:srgbClr val="000000">
                      <a:alpha val="43137"/>
                    </a:srgbClr>
                  </a:outerShdw>
                </a:effectLst>
                <a:latin typeface="Segoe UI Light" pitchFamily="34" charset="0"/>
              </a:rPr>
              <a:t>Classification</a:t>
            </a:r>
          </a:p>
        </p:txBody>
      </p:sp>
      <p:sp>
        <p:nvSpPr>
          <p:cNvPr id="37" name="Rectangle 36"/>
          <p:cNvSpPr/>
          <p:nvPr/>
        </p:nvSpPr>
        <p:spPr>
          <a:xfrm>
            <a:off x="320297" y="4647289"/>
            <a:ext cx="2567469" cy="1041776"/>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Benefits: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Understand data risk</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Beginnings of an security access policy</a:t>
            </a:r>
          </a:p>
        </p:txBody>
      </p:sp>
      <p:cxnSp>
        <p:nvCxnSpPr>
          <p:cNvPr id="5" name="Straight Connector 4"/>
          <p:cNvCxnSpPr/>
          <p:nvPr/>
        </p:nvCxnSpPr>
        <p:spPr>
          <a:xfrm>
            <a:off x="647146" y="4511768"/>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91" name="Rectangle 190"/>
          <p:cNvSpPr/>
          <p:nvPr/>
        </p:nvSpPr>
        <p:spPr>
          <a:xfrm>
            <a:off x="3128610" y="888941"/>
            <a:ext cx="7655083" cy="355459"/>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dirty="0" smtClean="0">
                <a:ln w="12700">
                  <a:noFill/>
                  <a:prstDash val="solid"/>
                </a:ln>
                <a:solidFill>
                  <a:prstClr val="white"/>
                </a:solidFill>
                <a:latin typeface="Segoe UI Light" pitchFamily="34" charset="0"/>
              </a:rPr>
              <a:t>Classification to define an access policy</a:t>
            </a:r>
            <a:endParaRPr lang="en-US" dirty="0">
              <a:ln w="12700">
                <a:noFill/>
                <a:prstDash val="solid"/>
              </a:ln>
              <a:solidFill>
                <a:prstClr val="white"/>
              </a:solidFill>
              <a:latin typeface="Segoe UI Light" pitchFamily="34" charset="0"/>
            </a:endParaRPr>
          </a:p>
        </p:txBody>
      </p:sp>
      <p:sp>
        <p:nvSpPr>
          <p:cNvPr id="66" name="Content Placeholder 2"/>
          <p:cNvSpPr txBox="1">
            <a:spLocks/>
          </p:cNvSpPr>
          <p:nvPr/>
        </p:nvSpPr>
        <p:spPr>
          <a:xfrm>
            <a:off x="3458065" y="1566008"/>
            <a:ext cx="7938047" cy="4111895"/>
          </a:xfrm>
          <a:prstGeom prst="rect">
            <a:avLst/>
          </a:prstGeom>
        </p:spPr>
        <p:txBody>
          <a:bodyPr lIns="91271" tIns="45632" rIns="91271" bIns="45632"/>
          <a:lstStyle>
            <a:lvl1pPr marL="449828" indent="-449828" algn="l" defTabSz="1199543" rtl="0" eaLnBrk="1" latinLnBrk="0" hangingPunct="1">
              <a:spcBef>
                <a:spcPct val="20000"/>
              </a:spcBef>
              <a:buClr>
                <a:schemeClr val="tx2">
                  <a:lumMod val="40000"/>
                  <a:lumOff val="60000"/>
                </a:schemeClr>
              </a:buClr>
              <a:buFont typeface="Wingdings 2" pitchFamily="18" charset="2"/>
              <a:buChar char=""/>
              <a:defRPr sz="4200" kern="1200">
                <a:solidFill>
                  <a:schemeClr val="bg1"/>
                </a:solidFill>
                <a:latin typeface="Segoe Light"/>
                <a:ea typeface="+mn-ea"/>
                <a:cs typeface="+mn-cs"/>
              </a:defRPr>
            </a:lvl1pPr>
            <a:lvl2pPr marL="974628" indent="-374857" algn="l" defTabSz="1199543" rtl="0" eaLnBrk="1" latinLnBrk="0" hangingPunct="1">
              <a:spcBef>
                <a:spcPct val="20000"/>
              </a:spcBef>
              <a:buClr>
                <a:schemeClr val="tx2">
                  <a:lumMod val="40000"/>
                  <a:lumOff val="60000"/>
                </a:schemeClr>
              </a:buClr>
              <a:buFont typeface="Arial" pitchFamily="34" charset="0"/>
              <a:buChar char="–"/>
              <a:defRPr sz="3700" kern="1200">
                <a:solidFill>
                  <a:schemeClr val="bg1"/>
                </a:solidFill>
                <a:latin typeface="Segoe Light"/>
                <a:ea typeface="+mn-ea"/>
                <a:cs typeface="+mn-cs"/>
              </a:defRPr>
            </a:lvl2pPr>
            <a:lvl3pPr marL="1499428" indent="-299885" algn="l" defTabSz="1199543" rtl="0" eaLnBrk="1" latinLnBrk="0" hangingPunct="1">
              <a:spcBef>
                <a:spcPct val="20000"/>
              </a:spcBef>
              <a:buClr>
                <a:schemeClr val="tx2">
                  <a:lumMod val="40000"/>
                  <a:lumOff val="60000"/>
                </a:schemeClr>
              </a:buClr>
              <a:buFont typeface="Arial" pitchFamily="34" charset="0"/>
              <a:buChar char="•"/>
              <a:defRPr sz="3100" kern="1200">
                <a:solidFill>
                  <a:schemeClr val="bg1"/>
                </a:solidFill>
                <a:latin typeface="Segoe Light"/>
                <a:ea typeface="+mn-ea"/>
                <a:cs typeface="+mn-cs"/>
              </a:defRPr>
            </a:lvl3pPr>
            <a:lvl4pPr marL="2099200" indent="-299885" algn="l" defTabSz="1199543" rtl="0" eaLnBrk="1" latinLnBrk="0" hangingPunct="1">
              <a:spcBef>
                <a:spcPct val="20000"/>
              </a:spcBef>
              <a:buClr>
                <a:schemeClr val="tx2">
                  <a:lumMod val="40000"/>
                  <a:lumOff val="60000"/>
                </a:schemeClr>
              </a:buClr>
              <a:buFont typeface="Arial" pitchFamily="34" charset="0"/>
              <a:buChar char="–"/>
              <a:defRPr sz="2600" kern="1200">
                <a:solidFill>
                  <a:schemeClr val="bg1"/>
                </a:solidFill>
                <a:latin typeface="Segoe Light"/>
                <a:ea typeface="+mn-ea"/>
                <a:cs typeface="+mn-cs"/>
              </a:defRPr>
            </a:lvl4pPr>
            <a:lvl5pPr marL="2698972" indent="-299885" algn="l" defTabSz="1199543" rtl="0" eaLnBrk="1" latinLnBrk="0" hangingPunct="1">
              <a:spcBef>
                <a:spcPct val="20000"/>
              </a:spcBef>
              <a:buClr>
                <a:schemeClr val="tx2">
                  <a:lumMod val="40000"/>
                  <a:lumOff val="60000"/>
                </a:schemeClr>
              </a:buClr>
              <a:buFont typeface="Arial" pitchFamily="34" charset="0"/>
              <a:buChar char="»"/>
              <a:defRPr sz="2600" kern="1200">
                <a:solidFill>
                  <a:schemeClr val="bg1"/>
                </a:solidFill>
                <a:latin typeface="Segoe Light"/>
                <a:ea typeface="+mn-ea"/>
                <a:cs typeface="+mn-cs"/>
              </a:defRPr>
            </a:lvl5pPr>
            <a:lvl6pPr marL="3298743"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898515"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498286"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5098058"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513375" indent="-513375">
              <a:buClr>
                <a:schemeClr val="bg1"/>
              </a:buClr>
              <a:buFont typeface="+mj-lt"/>
              <a:buAutoNum type="arabicPeriod"/>
            </a:pPr>
            <a:r>
              <a:rPr lang="en-US" sz="3200" dirty="0"/>
              <a:t>Low Business Impact (LBI)</a:t>
            </a:r>
          </a:p>
          <a:p>
            <a:pPr marL="513375" indent="-513375">
              <a:buClr>
                <a:schemeClr val="bg1"/>
              </a:buClr>
              <a:buFont typeface="+mj-lt"/>
              <a:buAutoNum type="arabicPeriod"/>
            </a:pPr>
            <a:r>
              <a:rPr lang="en-US" sz="3200" dirty="0"/>
              <a:t>Medium Business Impact (MBI)</a:t>
            </a:r>
          </a:p>
          <a:p>
            <a:pPr marL="513375" indent="-513375">
              <a:buClr>
                <a:schemeClr val="bg1"/>
              </a:buClr>
              <a:buFont typeface="+mj-lt"/>
              <a:buAutoNum type="arabicPeriod"/>
            </a:pPr>
            <a:r>
              <a:rPr lang="en-US" sz="3200" dirty="0"/>
              <a:t>High Business Impact (HBI)</a:t>
            </a:r>
          </a:p>
        </p:txBody>
      </p:sp>
      <p:sp>
        <p:nvSpPr>
          <p:cNvPr id="11" name="Isosceles Triangle 10"/>
          <p:cNvSpPr/>
          <p:nvPr/>
        </p:nvSpPr>
        <p:spPr bwMode="auto">
          <a:xfrm>
            <a:off x="3135032" y="2488991"/>
            <a:ext cx="8678606" cy="3581400"/>
          </a:xfrm>
          <a:prstGeom prst="triangle">
            <a:avLst>
              <a:gd name="adj" fmla="val 100000"/>
            </a:avLst>
          </a:prstGeom>
          <a:gradFill flip="none" rotWithShape="1">
            <a:gsLst>
              <a:gs pos="0">
                <a:srgbClr val="00B050">
                  <a:alpha val="85000"/>
                </a:srgbClr>
              </a:gs>
              <a:gs pos="50000">
                <a:srgbClr val="FFC000">
                  <a:alpha val="86000"/>
                </a:srgbClr>
              </a:gs>
              <a:gs pos="100000">
                <a:srgbClr val="FF0000">
                  <a:alpha val="79000"/>
                </a:srgbClr>
              </a:gs>
            </a:gsLst>
            <a:lin ang="0" scaled="1"/>
            <a:tileRec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267" tIns="45630" rIns="91267" bIns="45630" numCol="1" rtlCol="0" anchor="ctr" anchorCtr="0" compatLnSpc="1">
            <a:prstTxWarp prst="textNoShape">
              <a:avLst/>
            </a:prstTxWarp>
          </a:bodyPr>
          <a:lstStyle/>
          <a:p>
            <a:pPr algn="ctr" defTabSz="912365" fontAlgn="base">
              <a:spcBef>
                <a:spcPct val="0"/>
              </a:spcBef>
              <a:spcAft>
                <a:spcPct val="0"/>
              </a:spcAft>
            </a:pPr>
            <a:endParaRPr lang="en-US" sz="2300" b="1" dirty="0">
              <a:solidFill>
                <a:srgbClr val="FFFFFF"/>
              </a:solidFill>
              <a:effectLst>
                <a:outerShdw blurRad="38100" dist="38100" dir="2700000" algn="tl">
                  <a:srgbClr val="000000">
                    <a:alpha val="43137"/>
                  </a:srgbClr>
                </a:outerShdw>
              </a:effectLst>
              <a:latin typeface="Segoe" pitchFamily="34" charset="0"/>
            </a:endParaRPr>
          </a:p>
        </p:txBody>
      </p:sp>
      <p:sp>
        <p:nvSpPr>
          <p:cNvPr id="12" name="TextBox 11"/>
          <p:cNvSpPr txBox="1"/>
          <p:nvPr/>
        </p:nvSpPr>
        <p:spPr>
          <a:xfrm>
            <a:off x="5847819" y="5120477"/>
            <a:ext cx="740884" cy="384707"/>
          </a:xfrm>
          <a:prstGeom prst="rect">
            <a:avLst/>
          </a:prstGeom>
          <a:noFill/>
        </p:spPr>
        <p:txBody>
          <a:bodyPr wrap="none" lIns="91271" tIns="45632" rIns="91271" bIns="45632" rtlCol="0">
            <a:spAutoFit/>
          </a:bodyPr>
          <a:lstStyle/>
          <a:p>
            <a:pPr defTabSz="912629"/>
            <a:r>
              <a:rPr lang="en-US" b="1" dirty="0" smtClean="0">
                <a:solidFill>
                  <a:prstClr val="black"/>
                </a:solidFill>
              </a:rPr>
              <a:t>Email</a:t>
            </a:r>
            <a:endParaRPr lang="en-US" b="1" dirty="0">
              <a:solidFill>
                <a:prstClr val="black"/>
              </a:solidFill>
            </a:endParaRPr>
          </a:p>
        </p:txBody>
      </p:sp>
      <p:sp>
        <p:nvSpPr>
          <p:cNvPr id="13" name="TextBox 12"/>
          <p:cNvSpPr txBox="1"/>
          <p:nvPr/>
        </p:nvSpPr>
        <p:spPr>
          <a:xfrm>
            <a:off x="8273995" y="4100861"/>
            <a:ext cx="1289816" cy="384707"/>
          </a:xfrm>
          <a:prstGeom prst="rect">
            <a:avLst/>
          </a:prstGeom>
          <a:noFill/>
        </p:spPr>
        <p:txBody>
          <a:bodyPr wrap="none" lIns="91271" tIns="45632" rIns="91271" bIns="45632" rtlCol="0">
            <a:spAutoFit/>
          </a:bodyPr>
          <a:lstStyle/>
          <a:p>
            <a:pPr defTabSz="912629"/>
            <a:r>
              <a:rPr lang="en-US" b="1" dirty="0" smtClean="0">
                <a:solidFill>
                  <a:prstClr val="black"/>
                </a:solidFill>
              </a:rPr>
              <a:t>SharePoint</a:t>
            </a:r>
            <a:endParaRPr lang="en-US" b="1" dirty="0">
              <a:solidFill>
                <a:prstClr val="black"/>
              </a:solidFill>
            </a:endParaRPr>
          </a:p>
        </p:txBody>
      </p:sp>
      <p:sp>
        <p:nvSpPr>
          <p:cNvPr id="14" name="TextBox 13"/>
          <p:cNvSpPr txBox="1"/>
          <p:nvPr/>
        </p:nvSpPr>
        <p:spPr>
          <a:xfrm>
            <a:off x="5190080" y="5607073"/>
            <a:ext cx="644639" cy="384707"/>
          </a:xfrm>
          <a:prstGeom prst="rect">
            <a:avLst/>
          </a:prstGeom>
          <a:noFill/>
        </p:spPr>
        <p:txBody>
          <a:bodyPr wrap="none" lIns="91271" tIns="45632" rIns="91271" bIns="45632" rtlCol="0">
            <a:spAutoFit/>
          </a:bodyPr>
          <a:lstStyle/>
          <a:p>
            <a:pPr defTabSz="912629"/>
            <a:r>
              <a:rPr lang="en-US" b="1" dirty="0" smtClean="0">
                <a:solidFill>
                  <a:prstClr val="black"/>
                </a:solidFill>
              </a:rPr>
              <a:t>VoIP</a:t>
            </a:r>
            <a:endParaRPr lang="en-US" b="1" dirty="0">
              <a:solidFill>
                <a:prstClr val="black"/>
              </a:solidFill>
            </a:endParaRPr>
          </a:p>
        </p:txBody>
      </p:sp>
      <p:sp>
        <p:nvSpPr>
          <p:cNvPr id="16" name="TextBox 15"/>
          <p:cNvSpPr txBox="1"/>
          <p:nvPr/>
        </p:nvSpPr>
        <p:spPr>
          <a:xfrm>
            <a:off x="5847824" y="5548661"/>
            <a:ext cx="774547" cy="384707"/>
          </a:xfrm>
          <a:prstGeom prst="rect">
            <a:avLst/>
          </a:prstGeom>
          <a:noFill/>
        </p:spPr>
        <p:txBody>
          <a:bodyPr wrap="none" lIns="91271" tIns="45632" rIns="91271" bIns="45632" rtlCol="0">
            <a:spAutoFit/>
          </a:bodyPr>
          <a:lstStyle/>
          <a:p>
            <a:pPr defTabSz="912629"/>
            <a:r>
              <a:rPr lang="en-US" b="1" dirty="0" smtClean="0">
                <a:solidFill>
                  <a:prstClr val="black"/>
                </a:solidFill>
              </a:rPr>
              <a:t>Video</a:t>
            </a:r>
            <a:endParaRPr lang="en-US" b="1" dirty="0">
              <a:solidFill>
                <a:prstClr val="black"/>
              </a:solidFill>
            </a:endParaRPr>
          </a:p>
        </p:txBody>
      </p:sp>
      <p:sp>
        <p:nvSpPr>
          <p:cNvPr id="17" name="TextBox 16"/>
          <p:cNvSpPr txBox="1"/>
          <p:nvPr/>
        </p:nvSpPr>
        <p:spPr>
          <a:xfrm>
            <a:off x="7089796" y="4896925"/>
            <a:ext cx="663940" cy="384707"/>
          </a:xfrm>
          <a:prstGeom prst="rect">
            <a:avLst/>
          </a:prstGeom>
          <a:noFill/>
        </p:spPr>
        <p:txBody>
          <a:bodyPr wrap="none" lIns="91271" tIns="45632" rIns="91271" bIns="45632" rtlCol="0">
            <a:spAutoFit/>
          </a:bodyPr>
          <a:lstStyle/>
          <a:p>
            <a:pPr defTabSz="912629"/>
            <a:r>
              <a:rPr lang="en-US" b="1" dirty="0" smtClean="0">
                <a:solidFill>
                  <a:prstClr val="black"/>
                </a:solidFill>
              </a:rPr>
              <a:t>CRM</a:t>
            </a:r>
            <a:endParaRPr lang="en-US" b="1" dirty="0">
              <a:solidFill>
                <a:prstClr val="black"/>
              </a:solidFill>
            </a:endParaRPr>
          </a:p>
        </p:txBody>
      </p:sp>
      <p:sp>
        <p:nvSpPr>
          <p:cNvPr id="18" name="TextBox 17"/>
          <p:cNvSpPr txBox="1"/>
          <p:nvPr/>
        </p:nvSpPr>
        <p:spPr>
          <a:xfrm>
            <a:off x="10421599" y="3459725"/>
            <a:ext cx="1178504" cy="384707"/>
          </a:xfrm>
          <a:prstGeom prst="rect">
            <a:avLst/>
          </a:prstGeom>
          <a:noFill/>
        </p:spPr>
        <p:txBody>
          <a:bodyPr wrap="none" lIns="91271" tIns="45632" rIns="91271" bIns="45632" rtlCol="0">
            <a:spAutoFit/>
          </a:bodyPr>
          <a:lstStyle/>
          <a:p>
            <a:pPr defTabSz="912629"/>
            <a:r>
              <a:rPr lang="en-US" b="1" dirty="0" smtClean="0">
                <a:solidFill>
                  <a:prstClr val="black"/>
                </a:solidFill>
              </a:rPr>
              <a:t>Financials</a:t>
            </a:r>
            <a:endParaRPr lang="en-US" b="1" dirty="0">
              <a:solidFill>
                <a:prstClr val="black"/>
              </a:solidFill>
            </a:endParaRPr>
          </a:p>
        </p:txBody>
      </p:sp>
      <p:sp>
        <p:nvSpPr>
          <p:cNvPr id="19" name="TextBox 18"/>
          <p:cNvSpPr txBox="1"/>
          <p:nvPr/>
        </p:nvSpPr>
        <p:spPr>
          <a:xfrm>
            <a:off x="10140959" y="4038517"/>
            <a:ext cx="1441141" cy="384707"/>
          </a:xfrm>
          <a:prstGeom prst="rect">
            <a:avLst/>
          </a:prstGeom>
          <a:noFill/>
        </p:spPr>
        <p:txBody>
          <a:bodyPr wrap="none" lIns="91271" tIns="45632" rIns="91271" bIns="45632" rtlCol="0">
            <a:spAutoFit/>
          </a:bodyPr>
          <a:lstStyle/>
          <a:p>
            <a:pPr defTabSz="912629"/>
            <a:r>
              <a:rPr lang="en-US" b="1" dirty="0" smtClean="0">
                <a:solidFill>
                  <a:prstClr val="black"/>
                </a:solidFill>
              </a:rPr>
              <a:t>Source Code</a:t>
            </a:r>
            <a:endParaRPr lang="en-US" b="1" dirty="0">
              <a:solidFill>
                <a:prstClr val="black"/>
              </a:solidFill>
            </a:endParaRPr>
          </a:p>
        </p:txBody>
      </p:sp>
      <p:sp>
        <p:nvSpPr>
          <p:cNvPr id="20" name="TextBox 19"/>
          <p:cNvSpPr txBox="1"/>
          <p:nvPr/>
        </p:nvSpPr>
        <p:spPr>
          <a:xfrm>
            <a:off x="9871723" y="5551773"/>
            <a:ext cx="1850610" cy="384707"/>
          </a:xfrm>
          <a:prstGeom prst="rect">
            <a:avLst/>
          </a:prstGeom>
          <a:noFill/>
        </p:spPr>
        <p:txBody>
          <a:bodyPr wrap="none" lIns="91271" tIns="45632" rIns="91271" bIns="45632" rtlCol="0">
            <a:spAutoFit/>
          </a:bodyPr>
          <a:lstStyle/>
          <a:p>
            <a:pPr defTabSz="912629"/>
            <a:r>
              <a:rPr lang="en-US" b="1" dirty="0" smtClean="0">
                <a:solidFill>
                  <a:prstClr val="black"/>
                </a:solidFill>
              </a:rPr>
              <a:t>Medical Records</a:t>
            </a:r>
            <a:endParaRPr lang="en-US" b="1" dirty="0">
              <a:solidFill>
                <a:prstClr val="black"/>
              </a:solidFill>
            </a:endParaRPr>
          </a:p>
        </p:txBody>
      </p:sp>
      <p:sp>
        <p:nvSpPr>
          <p:cNvPr id="21" name="TextBox 20"/>
          <p:cNvSpPr txBox="1"/>
          <p:nvPr/>
        </p:nvSpPr>
        <p:spPr>
          <a:xfrm>
            <a:off x="7212600" y="5460793"/>
            <a:ext cx="2245527" cy="384707"/>
          </a:xfrm>
          <a:prstGeom prst="rect">
            <a:avLst/>
          </a:prstGeom>
          <a:noFill/>
        </p:spPr>
        <p:txBody>
          <a:bodyPr wrap="none" lIns="91271" tIns="45632" rIns="91271" bIns="45632" rtlCol="0">
            <a:spAutoFit/>
          </a:bodyPr>
          <a:lstStyle/>
          <a:p>
            <a:pPr defTabSz="912629"/>
            <a:r>
              <a:rPr lang="en-US" b="1" dirty="0" smtClean="0">
                <a:solidFill>
                  <a:prstClr val="black"/>
                </a:solidFill>
              </a:rPr>
              <a:t>Product Information</a:t>
            </a:r>
            <a:endParaRPr lang="en-US" b="1" dirty="0">
              <a:solidFill>
                <a:prstClr val="black"/>
              </a:solidFill>
            </a:endParaRPr>
          </a:p>
        </p:txBody>
      </p:sp>
      <p:sp>
        <p:nvSpPr>
          <p:cNvPr id="23" name="TextBox 22"/>
          <p:cNvSpPr txBox="1"/>
          <p:nvPr/>
        </p:nvSpPr>
        <p:spPr>
          <a:xfrm>
            <a:off x="8850350" y="4837853"/>
            <a:ext cx="2427693" cy="384707"/>
          </a:xfrm>
          <a:prstGeom prst="rect">
            <a:avLst/>
          </a:prstGeom>
          <a:noFill/>
        </p:spPr>
        <p:txBody>
          <a:bodyPr wrap="none" lIns="91271" tIns="45632" rIns="91271" bIns="45632" rtlCol="0">
            <a:spAutoFit/>
          </a:bodyPr>
          <a:lstStyle/>
          <a:p>
            <a:pPr defTabSz="912629"/>
            <a:r>
              <a:rPr lang="en-US" b="1" dirty="0" smtClean="0">
                <a:solidFill>
                  <a:prstClr val="black"/>
                </a:solidFill>
              </a:rPr>
              <a:t>Customer Information</a:t>
            </a:r>
            <a:endParaRPr lang="en-US" b="1" dirty="0">
              <a:solidFill>
                <a:prstClr val="black"/>
              </a:solidFill>
            </a:endParaRPr>
          </a:p>
        </p:txBody>
      </p:sp>
      <p:sp>
        <p:nvSpPr>
          <p:cNvPr id="24" name="TextBox 23"/>
          <p:cNvSpPr txBox="1"/>
          <p:nvPr/>
        </p:nvSpPr>
        <p:spPr>
          <a:xfrm>
            <a:off x="4088812" y="5701061"/>
            <a:ext cx="1159204" cy="384707"/>
          </a:xfrm>
          <a:prstGeom prst="rect">
            <a:avLst/>
          </a:prstGeom>
          <a:noFill/>
        </p:spPr>
        <p:txBody>
          <a:bodyPr wrap="none" lIns="91271" tIns="45632" rIns="91271" bIns="45632" rtlCol="0">
            <a:spAutoFit/>
          </a:bodyPr>
          <a:lstStyle/>
          <a:p>
            <a:pPr defTabSz="912629"/>
            <a:r>
              <a:rPr lang="en-US" b="1" dirty="0" smtClean="0">
                <a:solidFill>
                  <a:prstClr val="black"/>
                </a:solidFill>
              </a:rPr>
              <a:t>Cell Voice</a:t>
            </a:r>
            <a:endParaRPr lang="en-US" b="1" dirty="0">
              <a:solidFill>
                <a:prstClr val="black"/>
              </a:solidFill>
            </a:endParaRPr>
          </a:p>
        </p:txBody>
      </p:sp>
      <p:sp>
        <p:nvSpPr>
          <p:cNvPr id="25" name="TextBox 24"/>
          <p:cNvSpPr txBox="1"/>
          <p:nvPr/>
        </p:nvSpPr>
        <p:spPr>
          <a:xfrm>
            <a:off x="3602280" y="6070434"/>
            <a:ext cx="569387" cy="461665"/>
          </a:xfrm>
          <a:prstGeom prst="rect">
            <a:avLst/>
          </a:prstGeom>
          <a:noFill/>
        </p:spPr>
        <p:txBody>
          <a:bodyPr wrap="none" lIns="91271" tIns="45632" rIns="91271" bIns="45632" rtlCol="0">
            <a:spAutoFit/>
          </a:bodyPr>
          <a:lstStyle/>
          <a:p>
            <a:pPr defTabSz="912629"/>
            <a:r>
              <a:rPr lang="en-US" sz="2400" b="1" dirty="0">
                <a:solidFill>
                  <a:prstClr val="white"/>
                </a:solidFill>
              </a:rPr>
              <a:t>LBI</a:t>
            </a:r>
          </a:p>
        </p:txBody>
      </p:sp>
      <p:sp>
        <p:nvSpPr>
          <p:cNvPr id="26" name="TextBox 25"/>
          <p:cNvSpPr txBox="1"/>
          <p:nvPr/>
        </p:nvSpPr>
        <p:spPr>
          <a:xfrm>
            <a:off x="7099698" y="6070434"/>
            <a:ext cx="708847" cy="461665"/>
          </a:xfrm>
          <a:prstGeom prst="rect">
            <a:avLst/>
          </a:prstGeom>
          <a:noFill/>
        </p:spPr>
        <p:txBody>
          <a:bodyPr wrap="none" lIns="91271" tIns="45632" rIns="91271" bIns="45632" rtlCol="0">
            <a:spAutoFit/>
          </a:bodyPr>
          <a:lstStyle/>
          <a:p>
            <a:pPr defTabSz="912629"/>
            <a:r>
              <a:rPr lang="en-US" sz="2400" b="1" dirty="0">
                <a:solidFill>
                  <a:prstClr val="white"/>
                </a:solidFill>
              </a:rPr>
              <a:t>MBI</a:t>
            </a:r>
          </a:p>
        </p:txBody>
      </p:sp>
      <p:sp>
        <p:nvSpPr>
          <p:cNvPr id="27" name="TextBox 26"/>
          <p:cNvSpPr txBox="1"/>
          <p:nvPr/>
        </p:nvSpPr>
        <p:spPr>
          <a:xfrm>
            <a:off x="10746446" y="6070434"/>
            <a:ext cx="633508" cy="461665"/>
          </a:xfrm>
          <a:prstGeom prst="rect">
            <a:avLst/>
          </a:prstGeom>
          <a:noFill/>
        </p:spPr>
        <p:txBody>
          <a:bodyPr wrap="none" lIns="91271" tIns="45632" rIns="91271" bIns="45632" rtlCol="0">
            <a:spAutoFit/>
          </a:bodyPr>
          <a:lstStyle/>
          <a:p>
            <a:pPr defTabSz="912629"/>
            <a:r>
              <a:rPr lang="en-US" sz="2400" b="1" dirty="0">
                <a:solidFill>
                  <a:prstClr val="white"/>
                </a:solidFill>
              </a:rPr>
              <a:t>HBI</a:t>
            </a:r>
          </a:p>
        </p:txBody>
      </p:sp>
      <p:sp>
        <p:nvSpPr>
          <p:cNvPr id="6" name="TextBox 5"/>
          <p:cNvSpPr txBox="1"/>
          <p:nvPr/>
        </p:nvSpPr>
        <p:spPr>
          <a:xfrm rot="20196392">
            <a:off x="4497523" y="5268273"/>
            <a:ext cx="1254486" cy="384707"/>
          </a:xfrm>
          <a:prstGeom prst="rect">
            <a:avLst/>
          </a:prstGeom>
          <a:noFill/>
        </p:spPr>
        <p:txBody>
          <a:bodyPr wrap="none" lIns="91271" tIns="45632" rIns="91271" bIns="45632" rtlCol="0">
            <a:spAutoFit/>
          </a:bodyPr>
          <a:lstStyle/>
          <a:p>
            <a:pPr defTabSz="912629"/>
            <a:r>
              <a:rPr lang="en-US" dirty="0" smtClean="0">
                <a:solidFill>
                  <a:prstClr val="black"/>
                </a:solidFill>
              </a:rPr>
              <a:t>Any device</a:t>
            </a:r>
            <a:endParaRPr lang="en-US" dirty="0">
              <a:solidFill>
                <a:prstClr val="black"/>
              </a:solidFill>
            </a:endParaRPr>
          </a:p>
        </p:txBody>
      </p:sp>
      <p:sp>
        <p:nvSpPr>
          <p:cNvPr id="30" name="TextBox 29"/>
          <p:cNvSpPr txBox="1"/>
          <p:nvPr/>
        </p:nvSpPr>
        <p:spPr>
          <a:xfrm rot="20196392">
            <a:off x="6660553" y="4230881"/>
            <a:ext cx="1843173" cy="384707"/>
          </a:xfrm>
          <a:prstGeom prst="rect">
            <a:avLst/>
          </a:prstGeom>
          <a:noFill/>
        </p:spPr>
        <p:txBody>
          <a:bodyPr wrap="none" lIns="91271" tIns="45632" rIns="91271" bIns="45632" rtlCol="0">
            <a:spAutoFit/>
          </a:bodyPr>
          <a:lstStyle/>
          <a:p>
            <a:pPr defTabSz="912629"/>
            <a:r>
              <a:rPr lang="en-US" dirty="0" smtClean="0">
                <a:solidFill>
                  <a:prstClr val="black"/>
                </a:solidFill>
              </a:rPr>
              <a:t>Approved device</a:t>
            </a:r>
            <a:endParaRPr lang="en-US" dirty="0">
              <a:solidFill>
                <a:prstClr val="black"/>
              </a:solidFill>
            </a:endParaRPr>
          </a:p>
        </p:txBody>
      </p:sp>
      <p:sp>
        <p:nvSpPr>
          <p:cNvPr id="31" name="TextBox 30"/>
          <p:cNvSpPr txBox="1"/>
          <p:nvPr/>
        </p:nvSpPr>
        <p:spPr>
          <a:xfrm rot="20196392">
            <a:off x="9740788" y="2932617"/>
            <a:ext cx="1835671" cy="384707"/>
          </a:xfrm>
          <a:prstGeom prst="rect">
            <a:avLst/>
          </a:prstGeom>
          <a:noFill/>
        </p:spPr>
        <p:txBody>
          <a:bodyPr wrap="none" lIns="91271" tIns="45632" rIns="91271" bIns="45632" rtlCol="0">
            <a:spAutoFit/>
          </a:bodyPr>
          <a:lstStyle/>
          <a:p>
            <a:pPr defTabSz="912629"/>
            <a:r>
              <a:rPr lang="en-US" dirty="0" smtClean="0">
                <a:solidFill>
                  <a:prstClr val="black"/>
                </a:solidFill>
              </a:rPr>
              <a:t>Managed Device</a:t>
            </a:r>
            <a:endParaRPr lang="en-US" dirty="0">
              <a:solidFill>
                <a:prstClr val="black"/>
              </a:solidFill>
            </a:endParaRPr>
          </a:p>
        </p:txBody>
      </p:sp>
    </p:spTree>
    <p:extLst>
      <p:ext uri="{BB962C8B-B14F-4D97-AF65-F5344CB8AC3E}">
        <p14:creationId xmlns:p14="http://schemas.microsoft.com/office/powerpoint/2010/main" val="596667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Home\AppData\Local\Microsoft\Windows\Temporary Internet Files\Content.IE5\UGVO20F7\MC910216338[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625" y="258973"/>
            <a:ext cx="2526123" cy="253172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09" y="0"/>
            <a:ext cx="2862115" cy="6858000"/>
          </a:xfrm>
          <a:prstGeom prst="rect">
            <a:avLst/>
          </a:prstGeom>
          <a:gradFill>
            <a:gsLst>
              <a:gs pos="0">
                <a:schemeClr val="tx1">
                  <a:alpha val="0"/>
                </a:schemeClr>
              </a:gs>
              <a:gs pos="63000">
                <a:schemeClr val="tx1"/>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defTabSz="912552"/>
            <a:endParaRPr lang="en-US">
              <a:solidFill>
                <a:prstClr val="white"/>
              </a:solidFill>
            </a:endParaRPr>
          </a:p>
        </p:txBody>
      </p:sp>
      <p:sp>
        <p:nvSpPr>
          <p:cNvPr id="15" name="Title 4"/>
          <p:cNvSpPr>
            <a:spLocks noGrp="1"/>
          </p:cNvSpPr>
          <p:nvPr>
            <p:ph type="title"/>
          </p:nvPr>
        </p:nvSpPr>
        <p:spPr>
          <a:xfrm>
            <a:off x="3458064" y="332656"/>
            <a:ext cx="8095681" cy="1143000"/>
          </a:xfrm>
        </p:spPr>
        <p:txBody>
          <a:bodyPr>
            <a:noAutofit/>
          </a:bodyPr>
          <a:lstStyle/>
          <a:p>
            <a:pPr lvl="0"/>
            <a:r>
              <a:rPr lang="en-US" sz="4000" dirty="0"/>
              <a:t>Where</a:t>
            </a:r>
            <a:endParaRPr lang="en-US" sz="4000" dirty="0">
              <a:latin typeface="Segoe UI Light" pitchFamily="34" charset="0"/>
            </a:endParaRPr>
          </a:p>
        </p:txBody>
      </p:sp>
      <p:sp>
        <p:nvSpPr>
          <p:cNvPr id="22" name="Title 4"/>
          <p:cNvSpPr txBox="1">
            <a:spLocks/>
          </p:cNvSpPr>
          <p:nvPr/>
        </p:nvSpPr>
        <p:spPr bwMode="auto">
          <a:xfrm>
            <a:off x="12" y="4189628"/>
            <a:ext cx="2758521" cy="26314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a:solidFill>
                  <a:prstClr val="white"/>
                </a:solidFill>
                <a:effectLst>
                  <a:outerShdw blurRad="38100" dist="38100" dir="2700000" algn="tl">
                    <a:srgbClr val="000000">
                      <a:alpha val="43137"/>
                    </a:srgbClr>
                  </a:outerShdw>
                </a:effectLst>
                <a:latin typeface="Segoe UI Light" pitchFamily="34" charset="0"/>
              </a:rPr>
              <a:t>Where</a:t>
            </a:r>
          </a:p>
        </p:txBody>
      </p:sp>
      <p:sp>
        <p:nvSpPr>
          <p:cNvPr id="37" name="Rectangle 36"/>
          <p:cNvSpPr/>
          <p:nvPr/>
        </p:nvSpPr>
        <p:spPr>
          <a:xfrm>
            <a:off x="2" y="4619435"/>
            <a:ext cx="2867750" cy="779676"/>
          </a:xfrm>
          <a:prstGeom prst="rect">
            <a:avLst/>
          </a:prstGeom>
          <a:noFill/>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Issues: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	More work is needed on geography policies</a:t>
            </a:r>
          </a:p>
        </p:txBody>
      </p:sp>
      <p:cxnSp>
        <p:nvCxnSpPr>
          <p:cNvPr id="5" name="Straight Connector 4"/>
          <p:cNvCxnSpPr/>
          <p:nvPr/>
        </p:nvCxnSpPr>
        <p:spPr>
          <a:xfrm>
            <a:off x="647146" y="4511768"/>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pic>
        <p:nvPicPr>
          <p:cNvPr id="65"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9210068" y="1436043"/>
            <a:ext cx="2538589" cy="1011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 name="Content Placeholder 2"/>
          <p:cNvSpPr txBox="1">
            <a:spLocks/>
          </p:cNvSpPr>
          <p:nvPr/>
        </p:nvSpPr>
        <p:spPr>
          <a:xfrm>
            <a:off x="3458065" y="1766712"/>
            <a:ext cx="7938047" cy="4111895"/>
          </a:xfrm>
          <a:prstGeom prst="rect">
            <a:avLst/>
          </a:prstGeom>
        </p:spPr>
        <p:txBody>
          <a:bodyPr lIns="91271" tIns="45632" rIns="91271" bIns="45632"/>
          <a:lstStyle>
            <a:lvl1pPr marL="449828" indent="-449828" algn="l" defTabSz="1199543" rtl="0" eaLnBrk="1" latinLnBrk="0" hangingPunct="1">
              <a:spcBef>
                <a:spcPct val="20000"/>
              </a:spcBef>
              <a:buClr>
                <a:schemeClr val="tx2">
                  <a:lumMod val="40000"/>
                  <a:lumOff val="60000"/>
                </a:schemeClr>
              </a:buClr>
              <a:buFont typeface="Wingdings 2" pitchFamily="18" charset="2"/>
              <a:buChar char=""/>
              <a:defRPr sz="4200" kern="1200">
                <a:solidFill>
                  <a:schemeClr val="bg1"/>
                </a:solidFill>
                <a:latin typeface="Segoe Light"/>
                <a:ea typeface="+mn-ea"/>
                <a:cs typeface="+mn-cs"/>
              </a:defRPr>
            </a:lvl1pPr>
            <a:lvl2pPr marL="974628" indent="-374857" algn="l" defTabSz="1199543" rtl="0" eaLnBrk="1" latinLnBrk="0" hangingPunct="1">
              <a:spcBef>
                <a:spcPct val="20000"/>
              </a:spcBef>
              <a:buClr>
                <a:schemeClr val="tx2">
                  <a:lumMod val="40000"/>
                  <a:lumOff val="60000"/>
                </a:schemeClr>
              </a:buClr>
              <a:buFont typeface="Arial" pitchFamily="34" charset="0"/>
              <a:buChar char="–"/>
              <a:defRPr sz="3700" kern="1200">
                <a:solidFill>
                  <a:schemeClr val="bg1"/>
                </a:solidFill>
                <a:latin typeface="Segoe Light"/>
                <a:ea typeface="+mn-ea"/>
                <a:cs typeface="+mn-cs"/>
              </a:defRPr>
            </a:lvl2pPr>
            <a:lvl3pPr marL="1499428" indent="-299885" algn="l" defTabSz="1199543" rtl="0" eaLnBrk="1" latinLnBrk="0" hangingPunct="1">
              <a:spcBef>
                <a:spcPct val="20000"/>
              </a:spcBef>
              <a:buClr>
                <a:schemeClr val="tx2">
                  <a:lumMod val="40000"/>
                  <a:lumOff val="60000"/>
                </a:schemeClr>
              </a:buClr>
              <a:buFont typeface="Arial" pitchFamily="34" charset="0"/>
              <a:buChar char="•"/>
              <a:defRPr sz="3100" kern="1200">
                <a:solidFill>
                  <a:schemeClr val="bg1"/>
                </a:solidFill>
                <a:latin typeface="Segoe Light"/>
                <a:ea typeface="+mn-ea"/>
                <a:cs typeface="+mn-cs"/>
              </a:defRPr>
            </a:lvl3pPr>
            <a:lvl4pPr marL="2099200" indent="-299885" algn="l" defTabSz="1199543" rtl="0" eaLnBrk="1" latinLnBrk="0" hangingPunct="1">
              <a:spcBef>
                <a:spcPct val="20000"/>
              </a:spcBef>
              <a:buClr>
                <a:schemeClr val="tx2">
                  <a:lumMod val="40000"/>
                  <a:lumOff val="60000"/>
                </a:schemeClr>
              </a:buClr>
              <a:buFont typeface="Arial" pitchFamily="34" charset="0"/>
              <a:buChar char="–"/>
              <a:defRPr sz="2600" kern="1200">
                <a:solidFill>
                  <a:schemeClr val="bg1"/>
                </a:solidFill>
                <a:latin typeface="Segoe Light"/>
                <a:ea typeface="+mn-ea"/>
                <a:cs typeface="+mn-cs"/>
              </a:defRPr>
            </a:lvl4pPr>
            <a:lvl5pPr marL="2698972" indent="-299885" algn="l" defTabSz="1199543" rtl="0" eaLnBrk="1" latinLnBrk="0" hangingPunct="1">
              <a:spcBef>
                <a:spcPct val="20000"/>
              </a:spcBef>
              <a:buClr>
                <a:schemeClr val="tx2">
                  <a:lumMod val="40000"/>
                  <a:lumOff val="60000"/>
                </a:schemeClr>
              </a:buClr>
              <a:buFont typeface="Arial" pitchFamily="34" charset="0"/>
              <a:buChar char="»"/>
              <a:defRPr sz="2600" kern="1200">
                <a:solidFill>
                  <a:schemeClr val="bg1"/>
                </a:solidFill>
                <a:latin typeface="Segoe Light"/>
                <a:ea typeface="+mn-ea"/>
                <a:cs typeface="+mn-cs"/>
              </a:defRPr>
            </a:lvl5pPr>
            <a:lvl6pPr marL="3298743"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898515"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498286"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5098058"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0" indent="0">
              <a:buClr>
                <a:srgbClr val="1F497D">
                  <a:lumMod val="40000"/>
                  <a:lumOff val="60000"/>
                </a:srgbClr>
              </a:buClr>
              <a:buNone/>
            </a:pPr>
            <a:r>
              <a:rPr lang="en-US" sz="3200" dirty="0">
                <a:solidFill>
                  <a:prstClr val="white"/>
                </a:solidFill>
              </a:rPr>
              <a:t>Intranet</a:t>
            </a:r>
          </a:p>
          <a:p>
            <a:pPr lvl="1">
              <a:buClr>
                <a:srgbClr val="1F497D">
                  <a:lumMod val="40000"/>
                  <a:lumOff val="60000"/>
                </a:srgbClr>
              </a:buClr>
            </a:pPr>
            <a:r>
              <a:rPr lang="en-US" sz="2800" dirty="0">
                <a:solidFill>
                  <a:prstClr val="white"/>
                </a:solidFill>
              </a:rPr>
              <a:t>Wireless</a:t>
            </a:r>
          </a:p>
          <a:p>
            <a:pPr lvl="1">
              <a:buClr>
                <a:srgbClr val="1F497D">
                  <a:lumMod val="40000"/>
                  <a:lumOff val="60000"/>
                </a:srgbClr>
              </a:buClr>
            </a:pPr>
            <a:r>
              <a:rPr lang="en-US" sz="2800" dirty="0">
                <a:solidFill>
                  <a:prstClr val="white"/>
                </a:solidFill>
              </a:rPr>
              <a:t>Wired</a:t>
            </a:r>
          </a:p>
          <a:p>
            <a:pPr marL="0" indent="0">
              <a:buClr>
                <a:srgbClr val="1F497D">
                  <a:lumMod val="40000"/>
                  <a:lumOff val="60000"/>
                </a:srgbClr>
              </a:buClr>
              <a:buNone/>
            </a:pPr>
            <a:r>
              <a:rPr lang="en-US" sz="3200" dirty="0">
                <a:solidFill>
                  <a:prstClr val="white"/>
                </a:solidFill>
              </a:rPr>
              <a:t>Internet Access</a:t>
            </a:r>
          </a:p>
          <a:p>
            <a:pPr lvl="1">
              <a:buClr>
                <a:srgbClr val="1F497D">
                  <a:lumMod val="40000"/>
                  <a:lumOff val="60000"/>
                </a:srgbClr>
              </a:buClr>
            </a:pPr>
            <a:r>
              <a:rPr lang="en-AU" sz="2700" dirty="0">
                <a:solidFill>
                  <a:prstClr val="white"/>
                </a:solidFill>
              </a:rPr>
              <a:t>VPN</a:t>
            </a:r>
          </a:p>
          <a:p>
            <a:pPr lvl="1">
              <a:buClr>
                <a:srgbClr val="1F497D">
                  <a:lumMod val="40000"/>
                  <a:lumOff val="60000"/>
                </a:srgbClr>
              </a:buClr>
            </a:pPr>
            <a:r>
              <a:rPr lang="en-AU" sz="2700" dirty="0">
                <a:solidFill>
                  <a:prstClr val="white"/>
                </a:solidFill>
              </a:rPr>
              <a:t>HTTP/S</a:t>
            </a:r>
            <a:endParaRPr lang="en-US" sz="2700" dirty="0">
              <a:solidFill>
                <a:prstClr val="white"/>
              </a:solidFill>
            </a:endParaRPr>
          </a:p>
          <a:p>
            <a:pPr marL="0" indent="0">
              <a:buClr>
                <a:srgbClr val="1F497D">
                  <a:lumMod val="40000"/>
                  <a:lumOff val="60000"/>
                </a:srgbClr>
              </a:buClr>
              <a:buNone/>
            </a:pPr>
            <a:r>
              <a:rPr lang="en-US" sz="3200" dirty="0">
                <a:solidFill>
                  <a:prstClr val="white"/>
                </a:solidFill>
              </a:rPr>
              <a:t>Geography</a:t>
            </a:r>
          </a:p>
          <a:p>
            <a:pPr lvl="1">
              <a:buClr>
                <a:srgbClr val="1F497D">
                  <a:lumMod val="40000"/>
                  <a:lumOff val="60000"/>
                </a:srgbClr>
              </a:buClr>
            </a:pPr>
            <a:r>
              <a:rPr lang="en-US" sz="2300" dirty="0">
                <a:solidFill>
                  <a:prstClr val="white"/>
                </a:solidFill>
              </a:rPr>
              <a:t>Geographic and Political Boundaries</a:t>
            </a:r>
          </a:p>
        </p:txBody>
      </p:sp>
    </p:spTree>
    <p:extLst>
      <p:ext uri="{BB962C8B-B14F-4D97-AF65-F5344CB8AC3E}">
        <p14:creationId xmlns:p14="http://schemas.microsoft.com/office/powerpoint/2010/main" val="1656594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Home\AppData\Local\Microsoft\Windows\Temporary Internet Files\Content.IE5\UGVO20F7\MC910216338[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625" y="258973"/>
            <a:ext cx="2526123" cy="253172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4321" y="0"/>
            <a:ext cx="2862115" cy="6858000"/>
          </a:xfrm>
          <a:prstGeom prst="rect">
            <a:avLst/>
          </a:prstGeom>
          <a:gradFill>
            <a:gsLst>
              <a:gs pos="0">
                <a:schemeClr val="tx1">
                  <a:alpha val="0"/>
                </a:schemeClr>
              </a:gs>
              <a:gs pos="63000">
                <a:schemeClr val="tx1"/>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defTabSz="912552"/>
            <a:endParaRPr lang="en-US">
              <a:solidFill>
                <a:prstClr val="white"/>
              </a:solidFill>
            </a:endParaRPr>
          </a:p>
        </p:txBody>
      </p:sp>
      <p:sp>
        <p:nvSpPr>
          <p:cNvPr id="15" name="Title 4"/>
          <p:cNvSpPr>
            <a:spLocks noGrp="1"/>
          </p:cNvSpPr>
          <p:nvPr>
            <p:ph type="title"/>
          </p:nvPr>
        </p:nvSpPr>
        <p:spPr>
          <a:xfrm>
            <a:off x="3092272" y="332656"/>
            <a:ext cx="8461474" cy="1143000"/>
          </a:xfrm>
        </p:spPr>
        <p:txBody>
          <a:bodyPr>
            <a:noAutofit/>
          </a:bodyPr>
          <a:lstStyle/>
          <a:p>
            <a:pPr lvl="0"/>
            <a:r>
              <a:rPr lang="en-US" sz="4000" dirty="0"/>
              <a:t>Taking location to the next level</a:t>
            </a:r>
            <a:endParaRPr lang="en-US" sz="4000" dirty="0">
              <a:latin typeface="Segoe UI Light" pitchFamily="34" charset="0"/>
            </a:endParaRPr>
          </a:p>
        </p:txBody>
      </p:sp>
      <p:sp>
        <p:nvSpPr>
          <p:cNvPr id="22" name="Title 4"/>
          <p:cNvSpPr txBox="1">
            <a:spLocks/>
          </p:cNvSpPr>
          <p:nvPr/>
        </p:nvSpPr>
        <p:spPr bwMode="auto">
          <a:xfrm>
            <a:off x="12" y="4189628"/>
            <a:ext cx="2758521" cy="26314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a:solidFill>
                  <a:prstClr val="white"/>
                </a:solidFill>
                <a:effectLst>
                  <a:outerShdw blurRad="38100" dist="38100" dir="2700000" algn="tl">
                    <a:srgbClr val="000000">
                      <a:alpha val="43137"/>
                    </a:srgbClr>
                  </a:outerShdw>
                </a:effectLst>
                <a:latin typeface="Segoe UI Light" pitchFamily="34" charset="0"/>
              </a:rPr>
              <a:t>Where</a:t>
            </a:r>
          </a:p>
        </p:txBody>
      </p:sp>
      <p:sp>
        <p:nvSpPr>
          <p:cNvPr id="37" name="Rectangle 36"/>
          <p:cNvSpPr/>
          <p:nvPr/>
        </p:nvSpPr>
        <p:spPr>
          <a:xfrm>
            <a:off x="2" y="4619435"/>
            <a:ext cx="2867750" cy="779676"/>
          </a:xfrm>
          <a:prstGeom prst="rect">
            <a:avLst/>
          </a:prstGeom>
          <a:noFill/>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Issues: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	More work is needed on geography policies</a:t>
            </a:r>
          </a:p>
        </p:txBody>
      </p:sp>
      <p:cxnSp>
        <p:nvCxnSpPr>
          <p:cNvPr id="5" name="Straight Connector 4"/>
          <p:cNvCxnSpPr/>
          <p:nvPr/>
        </p:nvCxnSpPr>
        <p:spPr>
          <a:xfrm>
            <a:off x="647146" y="4511768"/>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pic>
        <p:nvPicPr>
          <p:cNvPr id="41"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9210068" y="1436043"/>
            <a:ext cx="2538589" cy="1011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descr="http://www.meredithmgmt.com/Images/officePeople.jpg"/>
          <p:cNvPicPr>
            <a:picLocks noChangeArrowheads="1"/>
          </p:cNvPicPr>
          <p:nvPr/>
        </p:nvPicPr>
        <p:blipFill>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2867752" y="1268760"/>
            <a:ext cx="9294085" cy="7035544"/>
          </a:xfrm>
          <a:prstGeom prst="rect">
            <a:avLst/>
          </a:prstGeom>
          <a:noFill/>
          <a:effectLst>
            <a:outerShdw blurRad="50800" dist="50800" dir="5400000" algn="ctr" rotWithShape="0">
              <a:srgbClr val="000000">
                <a:alpha val="0"/>
              </a:srgbClr>
            </a:outerShdw>
          </a:effectLst>
          <a:extLst>
            <a:ext uri="{909E8E84-426E-40DD-AFC4-6F175D3DCCD1}">
              <a14:hiddenFill xmlns:a14="http://schemas.microsoft.com/office/drawing/2010/main">
                <a:solidFill>
                  <a:srgbClr val="FFFFFF"/>
                </a:solidFill>
              </a14:hiddenFill>
            </a:ext>
          </a:extLst>
        </p:spPr>
      </p:pic>
      <p:pic>
        <p:nvPicPr>
          <p:cNvPr id="18438" name="Picture 6" descr="http://www.visibone.com/countries/countrychart_408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16053" y="3573034"/>
            <a:ext cx="8635837" cy="2813761"/>
          </a:xfrm>
          <a:prstGeom prst="rect">
            <a:avLst/>
          </a:prstGeom>
          <a:noFill/>
          <a:extLst>
            <a:ext uri="{909E8E84-426E-40DD-AFC4-6F175D3DCCD1}">
              <a14:hiddenFill xmlns:a14="http://schemas.microsoft.com/office/drawing/2010/main">
                <a:solidFill>
                  <a:srgbClr val="FFFFFF"/>
                </a:solidFill>
              </a14:hiddenFill>
            </a:ext>
          </a:extLst>
        </p:spPr>
      </p:pic>
      <p:grpSp>
        <p:nvGrpSpPr>
          <p:cNvPr id="44" name="Group 43"/>
          <p:cNvGrpSpPr/>
          <p:nvPr/>
        </p:nvGrpSpPr>
        <p:grpSpPr>
          <a:xfrm>
            <a:off x="3092273" y="2811730"/>
            <a:ext cx="8678605" cy="4001572"/>
            <a:chOff x="3099123" y="2889054"/>
            <a:chExt cx="8697864" cy="4001572"/>
          </a:xfrm>
        </p:grpSpPr>
        <p:grpSp>
          <p:nvGrpSpPr>
            <p:cNvPr id="45" name="Group 44"/>
            <p:cNvGrpSpPr/>
            <p:nvPr/>
          </p:nvGrpSpPr>
          <p:grpSpPr>
            <a:xfrm>
              <a:off x="3099123" y="2889054"/>
              <a:ext cx="8697864" cy="3671577"/>
              <a:chOff x="3099123" y="2889054"/>
              <a:chExt cx="8697864" cy="3671577"/>
            </a:xfrm>
            <a:effectLst>
              <a:reflection endPos="0" dist="50800" dir="5400000" sy="-100000" algn="bl" rotWithShape="0"/>
            </a:effectLst>
          </p:grpSpPr>
          <p:sp>
            <p:nvSpPr>
              <p:cNvPr id="47" name="Isosceles Triangle 46"/>
              <p:cNvSpPr/>
              <p:nvPr/>
            </p:nvSpPr>
            <p:spPr bwMode="auto">
              <a:xfrm>
                <a:off x="3099123" y="2889054"/>
                <a:ext cx="8697864" cy="3581400"/>
              </a:xfrm>
              <a:prstGeom prst="triangle">
                <a:avLst>
                  <a:gd name="adj" fmla="val 99871"/>
                </a:avLst>
              </a:prstGeom>
              <a:gradFill flip="none" rotWithShape="1">
                <a:gsLst>
                  <a:gs pos="0">
                    <a:srgbClr val="00B050">
                      <a:alpha val="54000"/>
                    </a:srgbClr>
                  </a:gs>
                  <a:gs pos="50000">
                    <a:srgbClr val="FFC000">
                      <a:alpha val="49000"/>
                    </a:srgbClr>
                  </a:gs>
                  <a:gs pos="100000">
                    <a:srgbClr val="FF0000">
                      <a:alpha val="52000"/>
                    </a:srgbClr>
                  </a:gs>
                </a:gsLst>
                <a:lin ang="0" scaled="1"/>
                <a:tileRec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2365" fontAlgn="base">
                  <a:spcBef>
                    <a:spcPct val="0"/>
                  </a:spcBef>
                  <a:spcAft>
                    <a:spcPct val="0"/>
                  </a:spcAft>
                </a:pPr>
                <a:endParaRPr lang="en-US" sz="2300" b="1" dirty="0">
                  <a:solidFill>
                    <a:srgbClr val="FFFFFF"/>
                  </a:solidFill>
                  <a:effectLst>
                    <a:outerShdw blurRad="38100" dist="38100" dir="2700000" algn="tl">
                      <a:srgbClr val="000000">
                        <a:alpha val="43137"/>
                      </a:srgbClr>
                    </a:outerShdw>
                  </a:effectLst>
                  <a:latin typeface="Segoe" pitchFamily="34" charset="0"/>
                </a:endParaRPr>
              </a:p>
            </p:txBody>
          </p:sp>
          <p:sp>
            <p:nvSpPr>
              <p:cNvPr id="48" name="TextBox 47"/>
              <p:cNvSpPr txBox="1"/>
              <p:nvPr/>
            </p:nvSpPr>
            <p:spPr>
              <a:xfrm>
                <a:off x="3867435" y="6098966"/>
                <a:ext cx="570651" cy="461665"/>
              </a:xfrm>
              <a:prstGeom prst="rect">
                <a:avLst/>
              </a:prstGeom>
              <a:noFill/>
            </p:spPr>
            <p:txBody>
              <a:bodyPr wrap="none" rtlCol="0">
                <a:spAutoFit/>
              </a:bodyPr>
              <a:lstStyle/>
              <a:p>
                <a:pPr defTabSz="912629"/>
                <a:r>
                  <a:rPr lang="en-US" sz="2400" b="1" dirty="0">
                    <a:solidFill>
                      <a:prstClr val="white"/>
                    </a:solidFill>
                  </a:rPr>
                  <a:t>LBI</a:t>
                </a:r>
              </a:p>
            </p:txBody>
          </p:sp>
          <p:sp>
            <p:nvSpPr>
              <p:cNvPr id="49" name="TextBox 48"/>
              <p:cNvSpPr txBox="1"/>
              <p:nvPr/>
            </p:nvSpPr>
            <p:spPr>
              <a:xfrm>
                <a:off x="7372635" y="6098966"/>
                <a:ext cx="710421" cy="461665"/>
              </a:xfrm>
              <a:prstGeom prst="rect">
                <a:avLst/>
              </a:prstGeom>
              <a:noFill/>
            </p:spPr>
            <p:txBody>
              <a:bodyPr wrap="none" rtlCol="0">
                <a:spAutoFit/>
              </a:bodyPr>
              <a:lstStyle/>
              <a:p>
                <a:pPr defTabSz="912629"/>
                <a:r>
                  <a:rPr lang="en-US" sz="2400" b="1" dirty="0">
                    <a:solidFill>
                      <a:prstClr val="white"/>
                    </a:solidFill>
                  </a:rPr>
                  <a:t>MBI</a:t>
                </a:r>
              </a:p>
            </p:txBody>
          </p:sp>
          <p:sp>
            <p:nvSpPr>
              <p:cNvPr id="50" name="TextBox 49"/>
              <p:cNvSpPr txBox="1"/>
              <p:nvPr/>
            </p:nvSpPr>
            <p:spPr>
              <a:xfrm>
                <a:off x="11027461" y="6098966"/>
                <a:ext cx="634913" cy="461665"/>
              </a:xfrm>
              <a:prstGeom prst="rect">
                <a:avLst/>
              </a:prstGeom>
              <a:noFill/>
            </p:spPr>
            <p:txBody>
              <a:bodyPr wrap="none" rtlCol="0">
                <a:spAutoFit/>
              </a:bodyPr>
              <a:lstStyle/>
              <a:p>
                <a:pPr defTabSz="912629"/>
                <a:r>
                  <a:rPr lang="en-US" sz="2400" b="1" dirty="0">
                    <a:solidFill>
                      <a:prstClr val="white"/>
                    </a:solidFill>
                  </a:rPr>
                  <a:t>HBI</a:t>
                </a:r>
              </a:p>
            </p:txBody>
          </p:sp>
        </p:grpSp>
        <p:sp>
          <p:nvSpPr>
            <p:cNvPr id="46" name="Right Arrow 45"/>
            <p:cNvSpPr/>
            <p:nvPr/>
          </p:nvSpPr>
          <p:spPr>
            <a:xfrm>
              <a:off x="3141987" y="6470454"/>
              <a:ext cx="8632729" cy="420172"/>
            </a:xfrm>
            <a:prstGeom prst="rightArrow">
              <a:avLst/>
            </a:prstGeom>
            <a:gradFill flip="none" rotWithShape="1">
              <a:gsLst>
                <a:gs pos="0">
                  <a:srgbClr val="00B050">
                    <a:alpha val="85000"/>
                  </a:srgbClr>
                </a:gs>
                <a:gs pos="50000">
                  <a:srgbClr val="FFC000">
                    <a:alpha val="86000"/>
                  </a:srgbClr>
                </a:gs>
                <a:gs pos="100000">
                  <a:srgbClr val="FF0000">
                    <a:alpha val="79000"/>
                  </a:srgbClr>
                </a:gs>
              </a:gsLst>
              <a:lin ang="0" scaled="1"/>
              <a:tileRec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2365" fontAlgn="base">
                <a:spcBef>
                  <a:spcPct val="0"/>
                </a:spcBef>
                <a:spcAft>
                  <a:spcPct val="0"/>
                </a:spcAft>
              </a:pPr>
              <a:r>
                <a:rPr lang="en-US" sz="2000" b="1" dirty="0">
                  <a:solidFill>
                    <a:srgbClr val="FFFFFF"/>
                  </a:solidFill>
                  <a:effectLst>
                    <a:outerShdw blurRad="38100" dist="38100" dir="2700000" algn="tl">
                      <a:srgbClr val="000000">
                        <a:alpha val="43137"/>
                      </a:srgbClr>
                    </a:outerShdw>
                  </a:effectLst>
                  <a:latin typeface="Segoe" pitchFamily="34" charset="0"/>
                </a:rPr>
                <a:t>Trust = Access</a:t>
              </a:r>
            </a:p>
          </p:txBody>
        </p:sp>
      </p:grpSp>
      <p:pic>
        <p:nvPicPr>
          <p:cNvPr id="51" name="PCs" descr="CUE14_LaptopSwoosh.pn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a:xfrm flipH="1">
            <a:off x="3092272" y="3048738"/>
            <a:ext cx="8621807" cy="25310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pic>
    </p:spTree>
    <p:extLst>
      <p:ext uri="{BB962C8B-B14F-4D97-AF65-F5344CB8AC3E}">
        <p14:creationId xmlns:p14="http://schemas.microsoft.com/office/powerpoint/2010/main" val="37638866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fade">
                                      <p:cBhvr>
                                        <p:cTn id="7" dur="500"/>
                                        <p:tgtEl>
                                          <p:spTgt spid="184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ts3.mm.bing.net/images/thumbnail.aspx?q=1014348975986&amp;id=a226388e83dc20418f114a509677cf69&amp;url=http%3a%2f%2fxanetwork.files.wordpress.com%2f2010%2f03%2fbusiness-people-world.jpg"/>
          <p:cNvPicPr>
            <a:picLocks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09" y="0"/>
            <a:ext cx="2758024" cy="357301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6315" y="4"/>
            <a:ext cx="2815728" cy="6872287"/>
          </a:xfrm>
          <a:prstGeom prst="rect">
            <a:avLst/>
          </a:prstGeom>
          <a:gradFill>
            <a:gsLst>
              <a:gs pos="0">
                <a:schemeClr val="tx1">
                  <a:alpha val="0"/>
                </a:schemeClr>
              </a:gs>
              <a:gs pos="63000">
                <a:schemeClr val="tx1"/>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defTabSz="912552"/>
            <a:endParaRPr lang="en-US">
              <a:solidFill>
                <a:prstClr val="white"/>
              </a:solidFill>
            </a:endParaRPr>
          </a:p>
        </p:txBody>
      </p:sp>
      <p:sp>
        <p:nvSpPr>
          <p:cNvPr id="15" name="Title 4"/>
          <p:cNvSpPr>
            <a:spLocks noGrp="1"/>
          </p:cNvSpPr>
          <p:nvPr>
            <p:ph type="title"/>
          </p:nvPr>
        </p:nvSpPr>
        <p:spPr>
          <a:xfrm>
            <a:off x="3128590" y="332656"/>
            <a:ext cx="8425155" cy="1143000"/>
          </a:xfrm>
        </p:spPr>
        <p:txBody>
          <a:bodyPr>
            <a:noAutofit/>
          </a:bodyPr>
          <a:lstStyle/>
          <a:p>
            <a:pPr lvl="0"/>
            <a:r>
              <a:rPr lang="en-US" sz="4000" dirty="0"/>
              <a:t>Putting it all together</a:t>
            </a:r>
            <a:endParaRPr lang="en-US" sz="4000" dirty="0">
              <a:latin typeface="Segoe UI Light" pitchFamily="34" charset="0"/>
            </a:endParaRPr>
          </a:p>
        </p:txBody>
      </p:sp>
      <p:sp>
        <p:nvSpPr>
          <p:cNvPr id="22" name="Title 4"/>
          <p:cNvSpPr txBox="1">
            <a:spLocks/>
          </p:cNvSpPr>
          <p:nvPr/>
        </p:nvSpPr>
        <p:spPr bwMode="auto">
          <a:xfrm>
            <a:off x="12" y="4189628"/>
            <a:ext cx="2758521" cy="26314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a:solidFill>
                  <a:prstClr val="white"/>
                </a:solidFill>
                <a:effectLst>
                  <a:outerShdw blurRad="38100" dist="38100" dir="2700000" algn="tl">
                    <a:srgbClr val="000000">
                      <a:alpha val="43137"/>
                    </a:srgbClr>
                  </a:outerShdw>
                </a:effectLst>
                <a:latin typeface="Segoe UI Light" pitchFamily="34" charset="0"/>
              </a:rPr>
              <a:t>The CoIT strategy</a:t>
            </a:r>
          </a:p>
        </p:txBody>
      </p:sp>
      <p:sp>
        <p:nvSpPr>
          <p:cNvPr id="37" name="Rectangle 36"/>
          <p:cNvSpPr/>
          <p:nvPr/>
        </p:nvSpPr>
        <p:spPr>
          <a:xfrm>
            <a:off x="2" y="4619453"/>
            <a:ext cx="2867750" cy="1653225"/>
          </a:xfrm>
          <a:prstGeom prst="rect">
            <a:avLst/>
          </a:prstGeom>
          <a:noFill/>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Issues: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	Compliance</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Security</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People</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Devices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Location</a:t>
            </a:r>
          </a:p>
        </p:txBody>
      </p:sp>
      <p:cxnSp>
        <p:nvCxnSpPr>
          <p:cNvPr id="5" name="Straight Connector 4"/>
          <p:cNvCxnSpPr/>
          <p:nvPr/>
        </p:nvCxnSpPr>
        <p:spPr>
          <a:xfrm>
            <a:off x="647146" y="4511768"/>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6" name="Content Placeholder 2"/>
          <p:cNvSpPr txBox="1">
            <a:spLocks/>
          </p:cNvSpPr>
          <p:nvPr/>
        </p:nvSpPr>
        <p:spPr>
          <a:xfrm>
            <a:off x="3128591" y="1766712"/>
            <a:ext cx="8856984" cy="4111895"/>
          </a:xfrm>
          <a:prstGeom prst="rect">
            <a:avLst/>
          </a:prstGeom>
        </p:spPr>
        <p:txBody>
          <a:bodyPr lIns="91271" tIns="45632" rIns="91271" bIns="45632"/>
          <a:lstStyle>
            <a:lvl1pPr marL="449828" indent="-449828" algn="l" defTabSz="1199543" rtl="0" eaLnBrk="1" latinLnBrk="0" hangingPunct="1">
              <a:spcBef>
                <a:spcPct val="20000"/>
              </a:spcBef>
              <a:buClr>
                <a:schemeClr val="tx2">
                  <a:lumMod val="40000"/>
                  <a:lumOff val="60000"/>
                </a:schemeClr>
              </a:buClr>
              <a:buFont typeface="Wingdings 2" pitchFamily="18" charset="2"/>
              <a:buChar char=""/>
              <a:defRPr sz="4200" kern="1200">
                <a:solidFill>
                  <a:schemeClr val="bg1"/>
                </a:solidFill>
                <a:latin typeface="Segoe Light"/>
                <a:ea typeface="+mn-ea"/>
                <a:cs typeface="+mn-cs"/>
              </a:defRPr>
            </a:lvl1pPr>
            <a:lvl2pPr marL="974628" indent="-374857" algn="l" defTabSz="1199543" rtl="0" eaLnBrk="1" latinLnBrk="0" hangingPunct="1">
              <a:spcBef>
                <a:spcPct val="20000"/>
              </a:spcBef>
              <a:buClr>
                <a:schemeClr val="tx2">
                  <a:lumMod val="40000"/>
                  <a:lumOff val="60000"/>
                </a:schemeClr>
              </a:buClr>
              <a:buFont typeface="Arial" pitchFamily="34" charset="0"/>
              <a:buChar char="–"/>
              <a:defRPr sz="3700" kern="1200">
                <a:solidFill>
                  <a:schemeClr val="bg1"/>
                </a:solidFill>
                <a:latin typeface="Segoe Light"/>
                <a:ea typeface="+mn-ea"/>
                <a:cs typeface="+mn-cs"/>
              </a:defRPr>
            </a:lvl2pPr>
            <a:lvl3pPr marL="1499428" indent="-299885" algn="l" defTabSz="1199543" rtl="0" eaLnBrk="1" latinLnBrk="0" hangingPunct="1">
              <a:spcBef>
                <a:spcPct val="20000"/>
              </a:spcBef>
              <a:buClr>
                <a:schemeClr val="tx2">
                  <a:lumMod val="40000"/>
                  <a:lumOff val="60000"/>
                </a:schemeClr>
              </a:buClr>
              <a:buFont typeface="Arial" pitchFamily="34" charset="0"/>
              <a:buChar char="•"/>
              <a:defRPr sz="3100" kern="1200">
                <a:solidFill>
                  <a:schemeClr val="bg1"/>
                </a:solidFill>
                <a:latin typeface="Segoe Light"/>
                <a:ea typeface="+mn-ea"/>
                <a:cs typeface="+mn-cs"/>
              </a:defRPr>
            </a:lvl3pPr>
            <a:lvl4pPr marL="2099200" indent="-299885" algn="l" defTabSz="1199543" rtl="0" eaLnBrk="1" latinLnBrk="0" hangingPunct="1">
              <a:spcBef>
                <a:spcPct val="20000"/>
              </a:spcBef>
              <a:buClr>
                <a:schemeClr val="tx2">
                  <a:lumMod val="40000"/>
                  <a:lumOff val="60000"/>
                </a:schemeClr>
              </a:buClr>
              <a:buFont typeface="Arial" pitchFamily="34" charset="0"/>
              <a:buChar char="–"/>
              <a:defRPr sz="2600" kern="1200">
                <a:solidFill>
                  <a:schemeClr val="bg1"/>
                </a:solidFill>
                <a:latin typeface="Segoe Light"/>
                <a:ea typeface="+mn-ea"/>
                <a:cs typeface="+mn-cs"/>
              </a:defRPr>
            </a:lvl4pPr>
            <a:lvl5pPr marL="2698972" indent="-299885" algn="l" defTabSz="1199543" rtl="0" eaLnBrk="1" latinLnBrk="0" hangingPunct="1">
              <a:spcBef>
                <a:spcPct val="20000"/>
              </a:spcBef>
              <a:buClr>
                <a:schemeClr val="tx2">
                  <a:lumMod val="40000"/>
                  <a:lumOff val="60000"/>
                </a:schemeClr>
              </a:buClr>
              <a:buFont typeface="Arial" pitchFamily="34" charset="0"/>
              <a:buChar char="»"/>
              <a:defRPr sz="2600" kern="1200">
                <a:solidFill>
                  <a:schemeClr val="bg1"/>
                </a:solidFill>
                <a:latin typeface="Segoe Light"/>
                <a:ea typeface="+mn-ea"/>
                <a:cs typeface="+mn-cs"/>
              </a:defRPr>
            </a:lvl5pPr>
            <a:lvl6pPr marL="3298743"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898515"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498286"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5098058" indent="-299885" algn="l" defTabSz="1199543"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0" lvl="1" indent="0">
              <a:buClr>
                <a:srgbClr val="1F497D">
                  <a:lumMod val="40000"/>
                  <a:lumOff val="60000"/>
                </a:srgbClr>
              </a:buClr>
              <a:buNone/>
            </a:pPr>
            <a:r>
              <a:rPr lang="en-US" sz="3200" dirty="0">
                <a:ln w="12700">
                  <a:noFill/>
                  <a:prstDash val="solid"/>
                </a:ln>
                <a:solidFill>
                  <a:prstClr val="white"/>
                </a:solidFill>
                <a:latin typeface="Segoe UI Light" pitchFamily="34" charset="0"/>
              </a:rPr>
              <a:t>“</a:t>
            </a:r>
            <a:r>
              <a:rPr lang="en-US" sz="3200" b="1" dirty="0">
                <a:ln w="12700">
                  <a:noFill/>
                  <a:prstDash val="solid"/>
                </a:ln>
                <a:solidFill>
                  <a:prstClr val="white"/>
                </a:solidFill>
                <a:latin typeface="Segoe UI Light" pitchFamily="34" charset="0"/>
              </a:rPr>
              <a:t>Responsible </a:t>
            </a:r>
            <a:r>
              <a:rPr lang="en-US" sz="3200" dirty="0">
                <a:ln w="12700">
                  <a:noFill/>
                  <a:prstDash val="solid"/>
                </a:ln>
                <a:solidFill>
                  <a:prstClr val="white"/>
                </a:solidFill>
                <a:latin typeface="Segoe UI Light" pitchFamily="34" charset="0"/>
              </a:rPr>
              <a:t>strategy for </a:t>
            </a:r>
            <a:r>
              <a:rPr lang="en-US" sz="3200" dirty="0" err="1">
                <a:ln w="12700">
                  <a:noFill/>
                  <a:prstDash val="solid"/>
                </a:ln>
                <a:solidFill>
                  <a:prstClr val="white"/>
                </a:solidFill>
                <a:latin typeface="Segoe UI Light" pitchFamily="34" charset="0"/>
              </a:rPr>
              <a:t>Consumerisation</a:t>
            </a:r>
            <a:r>
              <a:rPr lang="en-US" sz="3200" dirty="0">
                <a:ln w="12700">
                  <a:noFill/>
                  <a:prstDash val="solid"/>
                </a:ln>
                <a:solidFill>
                  <a:prstClr val="white"/>
                </a:solidFill>
                <a:latin typeface="Segoe UI Light" pitchFamily="34" charset="0"/>
              </a:rPr>
              <a:t> of IT”</a:t>
            </a:r>
          </a:p>
          <a:p>
            <a:pPr marL="0" lvl="1" indent="0">
              <a:buClr>
                <a:srgbClr val="1F497D">
                  <a:lumMod val="40000"/>
                  <a:lumOff val="60000"/>
                </a:srgbClr>
              </a:buClr>
              <a:buNone/>
            </a:pPr>
            <a:endParaRPr lang="en-US" sz="3200" dirty="0">
              <a:solidFill>
                <a:prstClr val="white"/>
              </a:solidFill>
            </a:endParaRPr>
          </a:p>
          <a:p>
            <a:pPr marL="0" indent="0">
              <a:buClr>
                <a:srgbClr val="1F497D">
                  <a:lumMod val="40000"/>
                  <a:lumOff val="60000"/>
                </a:srgbClr>
              </a:buClr>
              <a:buNone/>
            </a:pPr>
            <a:r>
              <a:rPr lang="en-US" sz="2400" dirty="0">
                <a:solidFill>
                  <a:prstClr val="white"/>
                </a:solidFill>
              </a:rPr>
              <a:t>Connect people to corporate resources with considerations such as:</a:t>
            </a:r>
          </a:p>
          <a:p>
            <a:pPr lvl="1">
              <a:buClr>
                <a:srgbClr val="1F497D">
                  <a:lumMod val="40000"/>
                  <a:lumOff val="60000"/>
                </a:srgbClr>
              </a:buClr>
            </a:pPr>
            <a:r>
              <a:rPr lang="en-US" sz="2300" dirty="0">
                <a:solidFill>
                  <a:prstClr val="white"/>
                </a:solidFill>
              </a:rPr>
              <a:t>Who they are</a:t>
            </a:r>
          </a:p>
          <a:p>
            <a:pPr lvl="1">
              <a:buClr>
                <a:srgbClr val="1F497D">
                  <a:lumMod val="40000"/>
                  <a:lumOff val="60000"/>
                </a:srgbClr>
              </a:buClr>
            </a:pPr>
            <a:r>
              <a:rPr lang="en-US" sz="2300" dirty="0">
                <a:solidFill>
                  <a:prstClr val="white"/>
                </a:solidFill>
              </a:rPr>
              <a:t>How much you trust the device, user and network</a:t>
            </a:r>
          </a:p>
          <a:p>
            <a:pPr lvl="1">
              <a:buClr>
                <a:srgbClr val="1F497D">
                  <a:lumMod val="40000"/>
                  <a:lumOff val="60000"/>
                </a:srgbClr>
              </a:buClr>
            </a:pPr>
            <a:r>
              <a:rPr lang="en-US" sz="2300" dirty="0">
                <a:solidFill>
                  <a:prstClr val="white"/>
                </a:solidFill>
              </a:rPr>
              <a:t>Where they are</a:t>
            </a:r>
          </a:p>
          <a:p>
            <a:pPr lvl="1">
              <a:buClr>
                <a:srgbClr val="1F497D">
                  <a:lumMod val="40000"/>
                  <a:lumOff val="60000"/>
                </a:srgbClr>
              </a:buClr>
            </a:pPr>
            <a:r>
              <a:rPr lang="en-AU" sz="2300" dirty="0">
                <a:solidFill>
                  <a:prstClr val="white"/>
                </a:solidFill>
              </a:rPr>
              <a:t>What time it is</a:t>
            </a:r>
          </a:p>
          <a:p>
            <a:pPr lvl="1">
              <a:buClr>
                <a:srgbClr val="1F497D">
                  <a:lumMod val="40000"/>
                  <a:lumOff val="60000"/>
                </a:srgbClr>
              </a:buClr>
            </a:pPr>
            <a:r>
              <a:rPr lang="en-AU" sz="2300" dirty="0">
                <a:solidFill>
                  <a:prstClr val="white"/>
                </a:solidFill>
              </a:rPr>
              <a:t>What information they are trying to access</a:t>
            </a:r>
            <a:endParaRPr lang="en-US" sz="2300" dirty="0">
              <a:solidFill>
                <a:prstClr val="white"/>
              </a:solidFill>
            </a:endParaRPr>
          </a:p>
          <a:p>
            <a:pPr marL="0" indent="0">
              <a:buClr>
                <a:srgbClr val="1F497D">
                  <a:lumMod val="40000"/>
                  <a:lumOff val="60000"/>
                </a:srgbClr>
              </a:buClr>
              <a:buNone/>
            </a:pPr>
            <a:endParaRPr lang="en-US" sz="2300" dirty="0">
              <a:solidFill>
                <a:prstClr val="white"/>
              </a:solidFill>
            </a:endParaRPr>
          </a:p>
        </p:txBody>
      </p:sp>
    </p:spTree>
    <p:extLst>
      <p:ext uri="{BB962C8B-B14F-4D97-AF65-F5344CB8AC3E}">
        <p14:creationId xmlns:p14="http://schemas.microsoft.com/office/powerpoint/2010/main" val="3261865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ts3.mm.bing.net/images/thumbnail.aspx?q=1027374851470&amp;id=b32eae9800757c6219a3fab57d1680c7&amp;url=http%3a%2f%2fwww.voximate.com%2fwphd801%2fwp-content%2fuploads%2f2011%2f01%2fproduct-management-earn-engineering-tru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11" y="-1"/>
            <a:ext cx="2851173" cy="428879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8620" y="157163"/>
            <a:ext cx="2862115" cy="6700836"/>
          </a:xfrm>
          <a:prstGeom prst="rect">
            <a:avLst/>
          </a:prstGeom>
          <a:gradFill>
            <a:gsLst>
              <a:gs pos="0">
                <a:schemeClr val="tx1">
                  <a:alpha val="0"/>
                </a:schemeClr>
              </a:gs>
              <a:gs pos="63000">
                <a:schemeClr val="tx1"/>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271" tIns="45632" rIns="91271" bIns="45632" rtlCol="0" anchor="ctr"/>
          <a:lstStyle/>
          <a:p>
            <a:pPr algn="ctr" defTabSz="912552"/>
            <a:endParaRPr lang="en-US">
              <a:solidFill>
                <a:prstClr val="white"/>
              </a:solidFill>
            </a:endParaRPr>
          </a:p>
        </p:txBody>
      </p:sp>
      <p:sp>
        <p:nvSpPr>
          <p:cNvPr id="15" name="Title 4"/>
          <p:cNvSpPr>
            <a:spLocks noGrp="1"/>
          </p:cNvSpPr>
          <p:nvPr>
            <p:ph type="title"/>
          </p:nvPr>
        </p:nvSpPr>
        <p:spPr>
          <a:xfrm>
            <a:off x="3433456" y="101424"/>
            <a:ext cx="8120289" cy="1143000"/>
          </a:xfrm>
        </p:spPr>
        <p:txBody>
          <a:bodyPr>
            <a:noAutofit/>
          </a:bodyPr>
          <a:lstStyle/>
          <a:p>
            <a:pPr lvl="0"/>
            <a:r>
              <a:rPr lang="en-US" sz="4000" dirty="0"/>
              <a:t>Access, trust and productivity</a:t>
            </a:r>
            <a:endParaRPr lang="en-US" sz="4000" dirty="0">
              <a:latin typeface="Segoe UI Light" pitchFamily="34" charset="0"/>
            </a:endParaRPr>
          </a:p>
        </p:txBody>
      </p:sp>
      <p:sp>
        <p:nvSpPr>
          <p:cNvPr id="22" name="Title 4"/>
          <p:cNvSpPr txBox="1">
            <a:spLocks/>
          </p:cNvSpPr>
          <p:nvPr/>
        </p:nvSpPr>
        <p:spPr bwMode="auto">
          <a:xfrm>
            <a:off x="12" y="4189628"/>
            <a:ext cx="2758521" cy="26314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900" b="1" spc="0">
                <a:solidFill>
                  <a:prstClr val="white"/>
                </a:solidFill>
                <a:effectLst>
                  <a:outerShdw blurRad="38100" dist="38100" dir="2700000" algn="tl">
                    <a:srgbClr val="000000">
                      <a:alpha val="43137"/>
                    </a:srgbClr>
                  </a:outerShdw>
                </a:effectLst>
                <a:latin typeface="Segoe UI Light" pitchFamily="34" charset="0"/>
              </a:rPr>
              <a:t>Trust</a:t>
            </a:r>
          </a:p>
        </p:txBody>
      </p:sp>
      <p:sp>
        <p:nvSpPr>
          <p:cNvPr id="37" name="Rectangle 36"/>
          <p:cNvSpPr/>
          <p:nvPr/>
        </p:nvSpPr>
        <p:spPr>
          <a:xfrm>
            <a:off x="2" y="4619433"/>
            <a:ext cx="2867750" cy="1381699"/>
          </a:xfrm>
          <a:prstGeom prst="rect">
            <a:avLst/>
          </a:prstGeom>
          <a:noFill/>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sz="15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Issues: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	Device or OS Version</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What can be managed</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Social constraints of agents</a:t>
            </a:r>
          </a:p>
          <a:p>
            <a:pPr marL="236091" lvl="1" indent="-236091" defTabSz="-11537130" eaLnBrk="0" hangingPunct="0">
              <a:lnSpc>
                <a:spcPct val="90000"/>
              </a:lnSpc>
              <a:spcBef>
                <a:spcPts val="501"/>
              </a:spcBef>
              <a:buClr>
                <a:srgbClr val="FFFFFF"/>
              </a:buClr>
              <a:buSzPct val="95000"/>
              <a:buFont typeface="Arial" pitchFamily="34" charset="0"/>
              <a:buChar char="•"/>
              <a:defRPr/>
            </a:pPr>
            <a:r>
              <a:rPr lang="en-US" sz="15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Risk</a:t>
            </a:r>
          </a:p>
        </p:txBody>
      </p:sp>
      <p:cxnSp>
        <p:nvCxnSpPr>
          <p:cNvPr id="5" name="Straight Connector 4"/>
          <p:cNvCxnSpPr/>
          <p:nvPr/>
        </p:nvCxnSpPr>
        <p:spPr>
          <a:xfrm>
            <a:off x="647146" y="4511768"/>
            <a:ext cx="2122266"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91" name="Rectangle 190"/>
          <p:cNvSpPr/>
          <p:nvPr/>
        </p:nvSpPr>
        <p:spPr>
          <a:xfrm>
            <a:off x="3488631" y="985309"/>
            <a:ext cx="8260043" cy="355459"/>
          </a:xfrm>
          <a:prstGeom prst="rect">
            <a:avLst/>
          </a:prstGeom>
        </p:spPr>
        <p:txBody>
          <a:bodyPr wrap="square" lIns="91259" tIns="45626" rIns="91259" bIns="45626">
            <a:spAutoFit/>
          </a:bodyPr>
          <a:lstStyle/>
          <a:p>
            <a:pPr marL="0" lvl="1" defTabSz="-11537130" eaLnBrk="0" hangingPunct="0">
              <a:lnSpc>
                <a:spcPct val="90000"/>
              </a:lnSpc>
              <a:spcBef>
                <a:spcPts val="501"/>
              </a:spcBef>
              <a:buClr>
                <a:srgbClr val="FFFFFF"/>
              </a:buClr>
              <a:buSzPct val="95000"/>
              <a:defRPr/>
            </a:pPr>
            <a:r>
              <a:rPr lang="en-US" dirty="0" smtClean="0">
                <a:ln w="12700">
                  <a:noFill/>
                  <a:prstDash val="solid"/>
                </a:ln>
                <a:solidFill>
                  <a:prstClr val="white"/>
                </a:solidFill>
                <a:latin typeface="Segoe UI Light" pitchFamily="34" charset="0"/>
              </a:rPr>
              <a:t>Level of access to corporate applications and services depends on trust</a:t>
            </a:r>
            <a:endParaRPr lang="en-US" dirty="0">
              <a:ln w="12700">
                <a:noFill/>
                <a:prstDash val="solid"/>
              </a:ln>
              <a:solidFill>
                <a:prstClr val="white"/>
              </a:solidFill>
              <a:latin typeface="Segoe UI Light" pitchFamily="34" charset="0"/>
            </a:endParaRPr>
          </a:p>
        </p:txBody>
      </p:sp>
      <p:sp>
        <p:nvSpPr>
          <p:cNvPr id="24" name="TextBox 23"/>
          <p:cNvSpPr txBox="1"/>
          <p:nvPr/>
        </p:nvSpPr>
        <p:spPr>
          <a:xfrm rot="16200000">
            <a:off x="1802242" y="3322769"/>
            <a:ext cx="3262432" cy="523220"/>
          </a:xfrm>
          <a:prstGeom prst="rect">
            <a:avLst/>
          </a:prstGeom>
          <a:noFill/>
        </p:spPr>
        <p:txBody>
          <a:bodyPr wrap="none" lIns="91271" tIns="45632" rIns="91271" bIns="45632" rtlCol="0">
            <a:spAutoFit/>
          </a:bodyPr>
          <a:lstStyle/>
          <a:p>
            <a:pPr defTabSz="912629"/>
            <a:r>
              <a:rPr lang="en-US" sz="2800" b="1" dirty="0">
                <a:solidFill>
                  <a:srgbClr val="F1AB3C"/>
                </a:solidFill>
                <a:latin typeface="Verdana" pitchFamily="34" charset="0"/>
                <a:ea typeface="Verdana" pitchFamily="34" charset="0"/>
                <a:cs typeface="Verdana" pitchFamily="34" charset="0"/>
              </a:rPr>
              <a:t>Level of Access</a:t>
            </a:r>
          </a:p>
        </p:txBody>
      </p:sp>
      <p:sp>
        <p:nvSpPr>
          <p:cNvPr id="25" name="TextBox 24"/>
          <p:cNvSpPr txBox="1"/>
          <p:nvPr/>
        </p:nvSpPr>
        <p:spPr>
          <a:xfrm>
            <a:off x="6568698" y="6030566"/>
            <a:ext cx="3515365" cy="523042"/>
          </a:xfrm>
          <a:prstGeom prst="rect">
            <a:avLst/>
          </a:prstGeom>
          <a:noFill/>
        </p:spPr>
        <p:txBody>
          <a:bodyPr wrap="none" lIns="91271" tIns="45632" rIns="91271" bIns="45632" rtlCol="0">
            <a:spAutoFit/>
          </a:bodyPr>
          <a:lstStyle>
            <a:defPPr>
              <a:defRPr lang="en-US"/>
            </a:defPPr>
            <a:lvl1pPr>
              <a:defRPr sz="2800" b="1">
                <a:solidFill>
                  <a:srgbClr val="F1AB3C"/>
                </a:solidFill>
                <a:latin typeface="Verdana" pitchFamily="34" charset="0"/>
                <a:ea typeface="Verdana" pitchFamily="34" charset="0"/>
                <a:cs typeface="Verdana" pitchFamily="34" charset="0"/>
              </a:defRPr>
            </a:lvl1pPr>
          </a:lstStyle>
          <a:p>
            <a:pPr defTabSz="912629"/>
            <a:r>
              <a:rPr lang="en-US" dirty="0"/>
              <a:t>Level of IT Trust</a:t>
            </a:r>
          </a:p>
        </p:txBody>
      </p:sp>
      <p:sp>
        <p:nvSpPr>
          <p:cNvPr id="28" name="Rectangle 27"/>
          <p:cNvSpPr/>
          <p:nvPr/>
        </p:nvSpPr>
        <p:spPr>
          <a:xfrm>
            <a:off x="10114240" y="5703702"/>
            <a:ext cx="1157665" cy="323151"/>
          </a:xfrm>
          <a:prstGeom prst="rect">
            <a:avLst/>
          </a:prstGeom>
        </p:spPr>
        <p:txBody>
          <a:bodyPr wrap="none" lIns="91271" tIns="45632" rIns="91271" bIns="45632">
            <a:spAutoFit/>
          </a:bodyPr>
          <a:lstStyle/>
          <a:p>
            <a:pPr algn="ctr" defTabSz="912629"/>
            <a:r>
              <a:rPr lang="en-US" sz="1500" b="1" dirty="0">
                <a:solidFill>
                  <a:prstClr val="white"/>
                </a:solidFill>
                <a:latin typeface="Verdana" pitchFamily="34" charset="0"/>
                <a:ea typeface="Verdana" pitchFamily="34" charset="0"/>
                <a:cs typeface="Verdana" pitchFamily="34" charset="0"/>
              </a:rPr>
              <a:t>Managed</a:t>
            </a:r>
          </a:p>
        </p:txBody>
      </p:sp>
      <p:sp>
        <p:nvSpPr>
          <p:cNvPr id="29" name="TextBox 28"/>
          <p:cNvSpPr txBox="1"/>
          <p:nvPr/>
        </p:nvSpPr>
        <p:spPr>
          <a:xfrm>
            <a:off x="3807425" y="1981972"/>
            <a:ext cx="1446224" cy="784816"/>
          </a:xfrm>
          <a:prstGeom prst="rect">
            <a:avLst/>
          </a:prstGeom>
          <a:noFill/>
        </p:spPr>
        <p:txBody>
          <a:bodyPr wrap="square" lIns="91271" tIns="45632" rIns="91271" bIns="45632" rtlCol="0">
            <a:spAutoFit/>
          </a:bodyPr>
          <a:lstStyle/>
          <a:p>
            <a:pPr algn="r" defTabSz="912629"/>
            <a:r>
              <a:rPr lang="en-US" sz="1500" b="1" dirty="0">
                <a:solidFill>
                  <a:prstClr val="white"/>
                </a:solidFill>
                <a:latin typeface="Verdana" pitchFamily="34" charset="0"/>
                <a:ea typeface="Verdana" pitchFamily="34" charset="0"/>
                <a:cs typeface="Verdana" pitchFamily="34" charset="0"/>
              </a:rPr>
              <a:t>Business applications</a:t>
            </a:r>
          </a:p>
        </p:txBody>
      </p:sp>
      <p:sp>
        <p:nvSpPr>
          <p:cNvPr id="30" name="TextBox 29"/>
          <p:cNvSpPr txBox="1"/>
          <p:nvPr/>
        </p:nvSpPr>
        <p:spPr>
          <a:xfrm>
            <a:off x="3807425" y="3453078"/>
            <a:ext cx="1446224" cy="323151"/>
          </a:xfrm>
          <a:prstGeom prst="rect">
            <a:avLst/>
          </a:prstGeom>
          <a:noFill/>
        </p:spPr>
        <p:txBody>
          <a:bodyPr wrap="square" lIns="91271" tIns="45632" rIns="91271" bIns="45632" rtlCol="0">
            <a:spAutoFit/>
          </a:bodyPr>
          <a:lstStyle/>
          <a:p>
            <a:pPr algn="r" defTabSz="912629"/>
            <a:r>
              <a:rPr lang="en-US" sz="1500" b="1" dirty="0">
                <a:solidFill>
                  <a:prstClr val="white"/>
                </a:solidFill>
                <a:latin typeface="Verdana" pitchFamily="34" charset="0"/>
                <a:ea typeface="Verdana" pitchFamily="34" charset="0"/>
                <a:cs typeface="Verdana" pitchFamily="34" charset="0"/>
              </a:rPr>
              <a:t>Documents</a:t>
            </a:r>
          </a:p>
        </p:txBody>
      </p:sp>
      <p:sp>
        <p:nvSpPr>
          <p:cNvPr id="31" name="TextBox 30"/>
          <p:cNvSpPr txBox="1"/>
          <p:nvPr/>
        </p:nvSpPr>
        <p:spPr>
          <a:xfrm>
            <a:off x="3995339" y="4647143"/>
            <a:ext cx="1258331" cy="784816"/>
          </a:xfrm>
          <a:prstGeom prst="rect">
            <a:avLst/>
          </a:prstGeom>
          <a:noFill/>
        </p:spPr>
        <p:txBody>
          <a:bodyPr wrap="square" lIns="91271" tIns="45632" rIns="91271" bIns="45632" rtlCol="0">
            <a:spAutoFit/>
          </a:bodyPr>
          <a:lstStyle/>
          <a:p>
            <a:pPr algn="r" defTabSz="912629"/>
            <a:r>
              <a:rPr lang="en-US" sz="1500" b="1" dirty="0">
                <a:solidFill>
                  <a:prstClr val="white"/>
                </a:solidFill>
                <a:latin typeface="Verdana" pitchFamily="34" charset="0"/>
                <a:ea typeface="Verdana" pitchFamily="34" charset="0"/>
                <a:cs typeface="Verdana" pitchFamily="34" charset="0"/>
              </a:rPr>
              <a:t>Email, calendar, contacts</a:t>
            </a:r>
          </a:p>
        </p:txBody>
      </p:sp>
      <p:sp>
        <p:nvSpPr>
          <p:cNvPr id="38" name="TextBox 37"/>
          <p:cNvSpPr txBox="1"/>
          <p:nvPr/>
        </p:nvSpPr>
        <p:spPr>
          <a:xfrm>
            <a:off x="5368518" y="5703702"/>
            <a:ext cx="1470250" cy="323151"/>
          </a:xfrm>
          <a:prstGeom prst="rect">
            <a:avLst/>
          </a:prstGeom>
          <a:noFill/>
        </p:spPr>
        <p:txBody>
          <a:bodyPr wrap="none" lIns="91271" tIns="45632" rIns="91271" bIns="45632" rtlCol="0">
            <a:spAutoFit/>
          </a:bodyPr>
          <a:lstStyle/>
          <a:p>
            <a:pPr algn="ctr" defTabSz="912629"/>
            <a:r>
              <a:rPr lang="en-US" sz="1500" b="1" dirty="0">
                <a:solidFill>
                  <a:prstClr val="white"/>
                </a:solidFill>
                <a:latin typeface="Verdana" pitchFamily="34" charset="0"/>
                <a:ea typeface="Verdana" pitchFamily="34" charset="0"/>
                <a:cs typeface="Verdana" pitchFamily="34" charset="0"/>
              </a:rPr>
              <a:t>Unmanaged</a:t>
            </a:r>
          </a:p>
        </p:txBody>
      </p:sp>
      <p:grpSp>
        <p:nvGrpSpPr>
          <p:cNvPr id="14" name="Group 13"/>
          <p:cNvGrpSpPr/>
          <p:nvPr/>
        </p:nvGrpSpPr>
        <p:grpSpPr>
          <a:xfrm>
            <a:off x="5302204" y="1517924"/>
            <a:ext cx="6226929" cy="4162605"/>
            <a:chOff x="5189254" y="1517918"/>
            <a:chExt cx="5493167" cy="4162605"/>
          </a:xfrm>
        </p:grpSpPr>
        <p:cxnSp>
          <p:nvCxnSpPr>
            <p:cNvPr id="26" name="Straight Connector 25"/>
            <p:cNvCxnSpPr/>
            <p:nvPr/>
          </p:nvCxnSpPr>
          <p:spPr>
            <a:xfrm flipV="1">
              <a:off x="5189254" y="1565723"/>
              <a:ext cx="0" cy="4114800"/>
            </a:xfrm>
            <a:prstGeom prst="line">
              <a:avLst/>
            </a:prstGeom>
            <a:ln w="28575" cap="rnd">
              <a:solidFill>
                <a:srgbClr val="BEBEBE"/>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196021" y="5680523"/>
              <a:ext cx="5486400" cy="0"/>
            </a:xfrm>
            <a:prstGeom prst="line">
              <a:avLst/>
            </a:prstGeom>
            <a:ln w="28575" cap="rnd">
              <a:solidFill>
                <a:srgbClr val="BEBEBE"/>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196021" y="2896912"/>
              <a:ext cx="5486400" cy="0"/>
            </a:xfrm>
            <a:prstGeom prst="line">
              <a:avLst/>
            </a:prstGeom>
            <a:ln w="6350" cap="rnd">
              <a:solidFill>
                <a:srgbClr val="BEBEBE"/>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196021" y="4275906"/>
              <a:ext cx="5486400" cy="0"/>
            </a:xfrm>
            <a:prstGeom prst="line">
              <a:avLst/>
            </a:prstGeom>
            <a:ln w="6350" cap="rnd">
              <a:solidFill>
                <a:srgbClr val="BEBEBE"/>
              </a:solidFill>
              <a:prstDash val="sysDash"/>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196021" y="1517918"/>
              <a:ext cx="5486400" cy="0"/>
            </a:xfrm>
            <a:prstGeom prst="line">
              <a:avLst/>
            </a:prstGeom>
            <a:ln w="6350" cap="rnd">
              <a:solidFill>
                <a:srgbClr val="BEBEBE"/>
              </a:solidFill>
              <a:prstDash val="sys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7022074" y="1526971"/>
              <a:ext cx="0" cy="4114800"/>
            </a:xfrm>
            <a:prstGeom prst="line">
              <a:avLst/>
            </a:prstGeom>
            <a:ln w="9525" cap="rnd">
              <a:solidFill>
                <a:srgbClr val="BEBEBE"/>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8845841" y="1526971"/>
              <a:ext cx="0" cy="4114800"/>
            </a:xfrm>
            <a:prstGeom prst="line">
              <a:avLst/>
            </a:prstGeom>
            <a:ln w="9525" cap="rnd">
              <a:solidFill>
                <a:srgbClr val="BEBEBE"/>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10669609" y="1526971"/>
              <a:ext cx="0" cy="4114800"/>
            </a:xfrm>
            <a:prstGeom prst="line">
              <a:avLst/>
            </a:prstGeom>
            <a:ln w="9525" cap="rnd">
              <a:solidFill>
                <a:srgbClr val="BEBEBE"/>
              </a:solidFill>
              <a:prstDash val="sysDash"/>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7939221" y="2986491"/>
              <a:ext cx="2644538" cy="1188720"/>
            </a:xfrm>
            <a:prstGeom prst="rect">
              <a:avLst/>
            </a:prstGeom>
            <a:solidFill>
              <a:schemeClr val="accent1">
                <a:lumMod val="75000"/>
              </a:schemeClr>
            </a:solidFill>
            <a:ln>
              <a:noFill/>
            </a:ln>
            <a:effectLst>
              <a:outerShdw blurRad="177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91440" bIns="91440" rtlCol="0" anchor="ctr"/>
            <a:lstStyle/>
            <a:p>
              <a:pPr algn="ctr" defTabSz="912365" fontAlgn="base">
                <a:spcBef>
                  <a:spcPct val="0"/>
                </a:spcBef>
                <a:spcAft>
                  <a:spcPct val="0"/>
                </a:spcAft>
              </a:pPr>
              <a:r>
                <a:rPr lang="en-US" sz="1200" b="1" dirty="0">
                  <a:solidFill>
                    <a:prstClr val="white"/>
                  </a:solidFill>
                  <a:latin typeface="Verdana" pitchFamily="34" charset="0"/>
                  <a:ea typeface="Verdana" pitchFamily="34" charset="0"/>
                  <a:cs typeface="Verdana" pitchFamily="34" charset="0"/>
                </a:rPr>
                <a:t>Access to internal documents and sites over the Internet</a:t>
              </a:r>
            </a:p>
          </p:txBody>
        </p:sp>
        <p:sp>
          <p:nvSpPr>
            <p:cNvPr id="41" name="Rectangle 40"/>
            <p:cNvSpPr/>
            <p:nvPr/>
          </p:nvSpPr>
          <p:spPr>
            <a:xfrm>
              <a:off x="8937839" y="1603911"/>
              <a:ext cx="1645920" cy="1188720"/>
            </a:xfrm>
            <a:prstGeom prst="rect">
              <a:avLst/>
            </a:prstGeom>
            <a:solidFill>
              <a:schemeClr val="accent1">
                <a:lumMod val="75000"/>
              </a:schemeClr>
            </a:solidFill>
            <a:ln>
              <a:noFill/>
            </a:ln>
            <a:effectLst>
              <a:outerShdw blurRad="177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91440" bIns="91440" rtlCol="0" anchor="ctr"/>
            <a:lstStyle/>
            <a:p>
              <a:pPr algn="ctr" defTabSz="912365" fontAlgn="base">
                <a:spcBef>
                  <a:spcPct val="0"/>
                </a:spcBef>
                <a:spcAft>
                  <a:spcPct val="0"/>
                </a:spcAft>
              </a:pPr>
              <a:r>
                <a:rPr lang="en-US" sz="1200" b="1" dirty="0">
                  <a:solidFill>
                    <a:prstClr val="white"/>
                  </a:solidFill>
                  <a:latin typeface="Verdana" pitchFamily="34" charset="0"/>
                  <a:ea typeface="Verdana" pitchFamily="34" charset="0"/>
                  <a:cs typeface="Verdana" pitchFamily="34" charset="0"/>
                </a:rPr>
                <a:t>Full access to LOB applications on the corporate network</a:t>
              </a:r>
            </a:p>
          </p:txBody>
        </p:sp>
        <p:sp>
          <p:nvSpPr>
            <p:cNvPr id="42" name="Rectangle 41"/>
            <p:cNvSpPr/>
            <p:nvPr/>
          </p:nvSpPr>
          <p:spPr>
            <a:xfrm>
              <a:off x="7939221" y="4288791"/>
              <a:ext cx="2644538" cy="716148"/>
            </a:xfrm>
            <a:prstGeom prst="rect">
              <a:avLst/>
            </a:prstGeom>
            <a:solidFill>
              <a:schemeClr val="accent1">
                <a:lumMod val="75000"/>
              </a:schemeClr>
            </a:solidFill>
            <a:ln>
              <a:noFill/>
            </a:ln>
            <a:effectLst>
              <a:outerShdw blurRad="177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91440" bIns="91440" rtlCol="0" anchor="ctr"/>
            <a:lstStyle/>
            <a:p>
              <a:pPr algn="ctr" defTabSz="912365" fontAlgn="base">
                <a:spcBef>
                  <a:spcPct val="0"/>
                </a:spcBef>
                <a:spcAft>
                  <a:spcPct val="0"/>
                </a:spcAft>
              </a:pPr>
              <a:r>
                <a:rPr lang="en-US" sz="1200" b="1" dirty="0">
                  <a:solidFill>
                    <a:prstClr val="white"/>
                  </a:solidFill>
                  <a:latin typeface="Verdana" pitchFamily="34" charset="0"/>
                  <a:ea typeface="Verdana" pitchFamily="34" charset="0"/>
                  <a:cs typeface="Verdana" pitchFamily="34" charset="0"/>
                </a:rPr>
                <a:t>Ability to open email messages protected with digital rights management (DRM)</a:t>
              </a:r>
            </a:p>
          </p:txBody>
        </p:sp>
        <p:sp>
          <p:nvSpPr>
            <p:cNvPr id="43" name="Rectangle 42"/>
            <p:cNvSpPr/>
            <p:nvPr/>
          </p:nvSpPr>
          <p:spPr>
            <a:xfrm>
              <a:off x="5280239" y="5009963"/>
              <a:ext cx="5303520" cy="594360"/>
            </a:xfrm>
            <a:prstGeom prst="rect">
              <a:avLst/>
            </a:prstGeom>
            <a:solidFill>
              <a:schemeClr val="accent1">
                <a:lumMod val="75000"/>
              </a:schemeClr>
            </a:solidFill>
            <a:ln>
              <a:noFill/>
            </a:ln>
            <a:effectLst>
              <a:outerShdw blurRad="177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91440" bIns="91440" rtlCol="0" anchor="ctr"/>
            <a:lstStyle/>
            <a:p>
              <a:pPr algn="ctr" defTabSz="912365" fontAlgn="base">
                <a:spcBef>
                  <a:spcPct val="0"/>
                </a:spcBef>
                <a:spcAft>
                  <a:spcPct val="0"/>
                </a:spcAft>
              </a:pPr>
              <a:r>
                <a:rPr lang="en-US" sz="1200" b="1" dirty="0">
                  <a:solidFill>
                    <a:prstClr val="white"/>
                  </a:solidFill>
                  <a:latin typeface="Verdana" pitchFamily="34" charset="0"/>
                  <a:ea typeface="Verdana" pitchFamily="34" charset="0"/>
                  <a:cs typeface="Verdana" pitchFamily="34" charset="0"/>
                </a:rPr>
                <a:t>Ability to access email, calendar, and contacts</a:t>
              </a:r>
            </a:p>
          </p:txBody>
        </p:sp>
        <p:sp>
          <p:nvSpPr>
            <p:cNvPr id="44" name="Rectangle 43"/>
            <p:cNvSpPr/>
            <p:nvPr/>
          </p:nvSpPr>
          <p:spPr>
            <a:xfrm>
              <a:off x="5280239" y="1603911"/>
              <a:ext cx="3498485" cy="1188720"/>
            </a:xfrm>
            <a:prstGeom prst="rect">
              <a:avLst/>
            </a:prstGeom>
            <a:solidFill>
              <a:schemeClr val="accent1">
                <a:lumMod val="75000"/>
              </a:schemeClr>
            </a:solidFill>
            <a:ln>
              <a:noFill/>
            </a:ln>
            <a:effectLst>
              <a:outerShdw blurRad="177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91440" bIns="91440" rtlCol="0" anchor="ctr"/>
            <a:lstStyle/>
            <a:p>
              <a:pPr algn="ctr" defTabSz="912365" fontAlgn="base">
                <a:spcBef>
                  <a:spcPct val="0"/>
                </a:spcBef>
                <a:spcAft>
                  <a:spcPct val="0"/>
                </a:spcAft>
              </a:pPr>
              <a:r>
                <a:rPr lang="en-US" sz="1200" b="1" dirty="0">
                  <a:solidFill>
                    <a:prstClr val="white"/>
                  </a:solidFill>
                  <a:latin typeface="Verdana" pitchFamily="34" charset="0"/>
                  <a:ea typeface="Verdana" pitchFamily="34" charset="0"/>
                  <a:cs typeface="Verdana" pitchFamily="34" charset="0"/>
                </a:rPr>
                <a:t>Access to cloud-based line-of-business (LOB) applications</a:t>
              </a:r>
            </a:p>
          </p:txBody>
        </p:sp>
        <p:sp>
          <p:nvSpPr>
            <p:cNvPr id="45" name="Rectangle 44"/>
            <p:cNvSpPr/>
            <p:nvPr/>
          </p:nvSpPr>
          <p:spPr>
            <a:xfrm>
              <a:off x="5280240" y="2986491"/>
              <a:ext cx="2543855" cy="1188720"/>
            </a:xfrm>
            <a:prstGeom prst="rect">
              <a:avLst/>
            </a:prstGeom>
            <a:solidFill>
              <a:schemeClr val="accent1">
                <a:lumMod val="75000"/>
              </a:schemeClr>
            </a:solidFill>
            <a:ln>
              <a:noFill/>
            </a:ln>
            <a:effectLst>
              <a:outerShdw blurRad="177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91440" bIns="91440" rtlCol="0" anchor="ctr"/>
            <a:lstStyle/>
            <a:p>
              <a:pPr algn="ctr" defTabSz="912365" fontAlgn="base">
                <a:spcBef>
                  <a:spcPct val="0"/>
                </a:spcBef>
                <a:spcAft>
                  <a:spcPct val="0"/>
                </a:spcAft>
              </a:pPr>
              <a:r>
                <a:rPr lang="en-US" sz="1200" b="1" dirty="0">
                  <a:solidFill>
                    <a:prstClr val="white"/>
                  </a:solidFill>
                  <a:latin typeface="Verdana" pitchFamily="34" charset="0"/>
                  <a:ea typeface="Verdana" pitchFamily="34" charset="0"/>
                  <a:cs typeface="Verdana" pitchFamily="34" charset="0"/>
                </a:rPr>
                <a:t>Access to cloud-based document storage</a:t>
              </a:r>
            </a:p>
          </p:txBody>
        </p:sp>
      </p:grpSp>
      <p:cxnSp>
        <p:nvCxnSpPr>
          <p:cNvPr id="46" name="Straight Arrow Connector 45"/>
          <p:cNvCxnSpPr/>
          <p:nvPr/>
        </p:nvCxnSpPr>
        <p:spPr>
          <a:xfrm>
            <a:off x="7219800" y="5857590"/>
            <a:ext cx="2507613" cy="1"/>
          </a:xfrm>
          <a:prstGeom prst="straightConnector1">
            <a:avLst/>
          </a:prstGeom>
          <a:ln w="76200">
            <a:solidFill>
              <a:schemeClr val="bg1"/>
            </a:solidFill>
            <a:headEnd type="stealth"/>
            <a:tailEnd type="stealth"/>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V="1">
            <a:off x="3792754" y="1981977"/>
            <a:ext cx="0" cy="3145019"/>
          </a:xfrm>
          <a:prstGeom prst="straightConnector1">
            <a:avLst/>
          </a:prstGeom>
          <a:ln w="76200">
            <a:solidFill>
              <a:schemeClr val="bg1"/>
            </a:solidFill>
            <a:headEnd type="stealth"/>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53160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Wrap Up</a:t>
            </a:r>
            <a:endParaRPr lang="en-US" dirty="0"/>
          </a:p>
        </p:txBody>
      </p:sp>
      <p:sp>
        <p:nvSpPr>
          <p:cNvPr id="5" name="Content Placeholder 4"/>
          <p:cNvSpPr>
            <a:spLocks noGrp="1"/>
          </p:cNvSpPr>
          <p:nvPr>
            <p:ph idx="1"/>
          </p:nvPr>
        </p:nvSpPr>
        <p:spPr/>
        <p:txBody>
          <a:bodyPr>
            <a:normAutofit/>
          </a:bodyPr>
          <a:lstStyle/>
          <a:p>
            <a:r>
              <a:rPr lang="en-AU" sz="3200" dirty="0" err="1" smtClean="0"/>
              <a:t>Consumerisation</a:t>
            </a:r>
            <a:r>
              <a:rPr lang="en-AU" sz="3200" dirty="0" smtClean="0"/>
              <a:t> is here and it’s good – embrace it</a:t>
            </a:r>
            <a:r>
              <a:rPr lang="en-US" sz="3200" dirty="0" smtClean="0"/>
              <a:t>!</a:t>
            </a:r>
          </a:p>
          <a:p>
            <a:r>
              <a:rPr lang="en-AU" sz="3200" dirty="0" smtClean="0"/>
              <a:t>Microsoft has a lot of capabilities to enable and support your organisation to be successful with embracing it</a:t>
            </a:r>
          </a:p>
          <a:p>
            <a:r>
              <a:rPr lang="en-AU" sz="3200" dirty="0" smtClean="0"/>
              <a:t>Think through your strategy – tear up the rule book if you have to!</a:t>
            </a:r>
          </a:p>
        </p:txBody>
      </p:sp>
      <p:sp>
        <p:nvSpPr>
          <p:cNvPr id="4" name="Footer Placeholder 3"/>
          <p:cNvSpPr>
            <a:spLocks noGrp="1"/>
          </p:cNvSpPr>
          <p:nvPr>
            <p:ph type="ftr" sz="quarter" idx="11"/>
          </p:nvPr>
        </p:nvSpPr>
        <p:spPr/>
        <p:txBody>
          <a:bodyPr/>
          <a:lstStyle/>
          <a:p>
            <a:pPr defTabSz="456335"/>
            <a:r>
              <a:rPr lang="en-US" smtClean="0">
                <a:solidFill>
                  <a:srgbClr val="4F81BD">
                    <a:lumMod val="60000"/>
                    <a:lumOff val="40000"/>
                  </a:srgbClr>
                </a:solidFill>
              </a:rPr>
              <a:t>Microsoft Confidential</a:t>
            </a:r>
            <a:endParaRPr lang="en-US" dirty="0">
              <a:solidFill>
                <a:srgbClr val="4F81BD">
                  <a:lumMod val="60000"/>
                  <a:lumOff val="40000"/>
                </a:srgbClr>
              </a:solidFill>
            </a:endParaRPr>
          </a:p>
        </p:txBody>
      </p:sp>
      <p:sp>
        <p:nvSpPr>
          <p:cNvPr id="3" name="Slide Number Placeholder 2"/>
          <p:cNvSpPr>
            <a:spLocks noGrp="1"/>
          </p:cNvSpPr>
          <p:nvPr>
            <p:ph type="sldNum" sz="quarter" idx="12"/>
          </p:nvPr>
        </p:nvSpPr>
        <p:spPr/>
        <p:txBody>
          <a:bodyPr/>
          <a:lstStyle/>
          <a:p>
            <a:fld id="{028F6CB6-376B-4822-816C-FE7F9E5510A1}" type="slidenum">
              <a:rPr lang="en-US" smtClean="0">
                <a:solidFill>
                  <a:srgbClr val="4F81BD">
                    <a:lumMod val="60000"/>
                    <a:lumOff val="40000"/>
                  </a:srgbClr>
                </a:solidFill>
              </a:rPr>
              <a:pPr/>
              <a:t>58</a:t>
            </a:fld>
            <a:endParaRPr lang="en-US" dirty="0">
              <a:solidFill>
                <a:srgbClr val="4F81BD">
                  <a:lumMod val="60000"/>
                  <a:lumOff val="40000"/>
                </a:srgbClr>
              </a:solidFill>
            </a:endParaRPr>
          </a:p>
        </p:txBody>
      </p:sp>
    </p:spTree>
    <p:extLst>
      <p:ext uri="{BB962C8B-B14F-4D97-AF65-F5344CB8AC3E}">
        <p14:creationId xmlns:p14="http://schemas.microsoft.com/office/powerpoint/2010/main" val="42879666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55936" y="274637"/>
            <a:ext cx="11267145" cy="1143000"/>
          </a:xfrm>
        </p:spPr>
        <p:txBody>
          <a:bodyPr>
            <a:normAutofit/>
          </a:bodyPr>
          <a:lstStyle/>
          <a:p>
            <a:r>
              <a:rPr lang="en-GB" sz="4300" dirty="0"/>
              <a:t>Enrol in Microsoft Virtual Academy Today</a:t>
            </a:r>
            <a:endParaRPr lang="en-GB" sz="4300" dirty="0"/>
          </a:p>
        </p:txBody>
      </p:sp>
      <p:sp>
        <p:nvSpPr>
          <p:cNvPr id="8" name="TextBox 7"/>
          <p:cNvSpPr txBox="1"/>
          <p:nvPr/>
        </p:nvSpPr>
        <p:spPr>
          <a:xfrm>
            <a:off x="655936" y="1412777"/>
            <a:ext cx="11267145" cy="1000076"/>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lIns="121725" tIns="60862" rIns="121725" bIns="60862" rtlCol="0">
            <a:spAutoFit/>
          </a:bodyPr>
          <a:lstStyle/>
          <a:p>
            <a:r>
              <a:rPr lang="en-US" b="1" dirty="0" smtClean="0">
                <a:solidFill>
                  <a:schemeClr val="bg1"/>
                </a:solidFill>
                <a:latin typeface="Segoe UI" pitchFamily="34" charset="0"/>
                <a:cs typeface="Segoe UI" pitchFamily="34" charset="0"/>
              </a:rPr>
              <a:t>Why Enroll, other than it being free?</a:t>
            </a:r>
          </a:p>
          <a:p>
            <a:r>
              <a:rPr lang="en-US" dirty="0">
                <a:solidFill>
                  <a:schemeClr val="bg1"/>
                </a:solidFill>
                <a:latin typeface="Segoe UI" pitchFamily="34" charset="0"/>
                <a:cs typeface="Segoe UI" pitchFamily="34" charset="0"/>
              </a:rPr>
              <a:t>The MVA helps improve </a:t>
            </a:r>
            <a:r>
              <a:rPr lang="en-US" dirty="0">
                <a:solidFill>
                  <a:schemeClr val="bg1"/>
                </a:solidFill>
                <a:latin typeface="Segoe UI" pitchFamily="34" charset="0"/>
                <a:cs typeface="Segoe UI" pitchFamily="34" charset="0"/>
              </a:rPr>
              <a:t>your IT skill set and advance your career with </a:t>
            </a:r>
            <a:r>
              <a:rPr lang="en-US" dirty="0">
                <a:solidFill>
                  <a:schemeClr val="bg1"/>
                </a:solidFill>
                <a:latin typeface="Segoe UI" pitchFamily="34" charset="0"/>
                <a:cs typeface="Segoe UI" pitchFamily="34" charset="0"/>
              </a:rPr>
              <a:t>a </a:t>
            </a:r>
            <a:r>
              <a:rPr lang="en-US" dirty="0">
                <a:solidFill>
                  <a:schemeClr val="bg1"/>
                </a:solidFill>
                <a:latin typeface="Segoe UI" pitchFamily="34" charset="0"/>
                <a:cs typeface="Segoe UI" pitchFamily="34" charset="0"/>
              </a:rPr>
              <a:t>free, easy to access training portal that allows you to learn at your own pace, focusing on Microsoft </a:t>
            </a:r>
            <a:r>
              <a:rPr lang="en-US" dirty="0">
                <a:solidFill>
                  <a:schemeClr val="bg1"/>
                </a:solidFill>
                <a:latin typeface="Segoe UI" pitchFamily="34" charset="0"/>
                <a:cs typeface="Segoe UI" pitchFamily="34" charset="0"/>
              </a:rPr>
              <a:t>technologies.</a:t>
            </a:r>
            <a:endParaRPr lang="en-GB" dirty="0">
              <a:solidFill>
                <a:schemeClr val="bg1"/>
              </a:solidFill>
              <a:latin typeface="Segoe UI" pitchFamily="34" charset="0"/>
              <a:cs typeface="Segoe UI" pitchFamily="34" charset="0"/>
            </a:endParaRPr>
          </a:p>
        </p:txBody>
      </p:sp>
      <p:sp>
        <p:nvSpPr>
          <p:cNvPr id="9" name="TextBox 8"/>
          <p:cNvSpPr txBox="1"/>
          <p:nvPr/>
        </p:nvSpPr>
        <p:spPr>
          <a:xfrm>
            <a:off x="655937" y="2580815"/>
            <a:ext cx="10691922" cy="1467896"/>
          </a:xfrm>
          <a:prstGeom prst="rect">
            <a:avLst/>
          </a:prstGeom>
          <a:noFill/>
        </p:spPr>
        <p:txBody>
          <a:bodyPr wrap="square" lIns="121725" tIns="60862" rIns="121725" bIns="60862" rtlCol="0">
            <a:spAutoFit/>
          </a:bodyPr>
          <a:lstStyle/>
          <a:p>
            <a:r>
              <a:rPr lang="en-GB" b="1" dirty="0">
                <a:solidFill>
                  <a:schemeClr val="bg1"/>
                </a:solidFill>
                <a:latin typeface="Segoe UI" pitchFamily="34" charset="0"/>
                <a:cs typeface="Segoe UI" pitchFamily="34" charset="0"/>
              </a:rPr>
              <a:t>What Do I </a:t>
            </a:r>
            <a:r>
              <a:rPr lang="en-GB" b="1" dirty="0" smtClean="0">
                <a:solidFill>
                  <a:schemeClr val="bg1"/>
                </a:solidFill>
                <a:latin typeface="Segoe UI" pitchFamily="34" charset="0"/>
                <a:cs typeface="Segoe UI" pitchFamily="34" charset="0"/>
              </a:rPr>
              <a:t>get for enrolment?</a:t>
            </a:r>
            <a:r>
              <a:rPr lang="en-GB" b="1" dirty="0">
                <a:solidFill>
                  <a:schemeClr val="bg1"/>
                </a:solidFill>
                <a:latin typeface="Segoe UI" pitchFamily="34" charset="0"/>
                <a:cs typeface="Segoe UI" pitchFamily="34" charset="0"/>
              </a:rPr>
              <a:t>	</a:t>
            </a:r>
          </a:p>
          <a:p>
            <a:pPr marL="456468" indent="-456468">
              <a:spcBef>
                <a:spcPct val="20000"/>
              </a:spcBef>
              <a:buClr>
                <a:srgbClr val="03C2F1"/>
              </a:buClr>
              <a:buFont typeface="Segoe UI" pitchFamily="34" charset="0"/>
              <a:buChar char="►"/>
            </a:pPr>
            <a:r>
              <a:rPr lang="en-GB" dirty="0">
                <a:solidFill>
                  <a:schemeClr val="bg1"/>
                </a:solidFill>
                <a:latin typeface="Segoe UI" pitchFamily="34" charset="0"/>
                <a:ea typeface="Segoe UI" pitchFamily="34" charset="0"/>
                <a:cs typeface="Segoe UI" pitchFamily="34" charset="0"/>
              </a:rPr>
              <a:t>Free training to make you become the Cloud-Hero in my Organization</a:t>
            </a:r>
          </a:p>
          <a:p>
            <a:pPr marL="456468" indent="-456468">
              <a:spcBef>
                <a:spcPct val="20000"/>
              </a:spcBef>
              <a:buClr>
                <a:srgbClr val="03C2F1"/>
              </a:buClr>
              <a:buFont typeface="Segoe UI" pitchFamily="34" charset="0"/>
              <a:buChar char="►"/>
            </a:pPr>
            <a:r>
              <a:rPr lang="en-GB" dirty="0">
                <a:solidFill>
                  <a:schemeClr val="bg1"/>
                </a:solidFill>
                <a:latin typeface="Segoe UI" pitchFamily="34" charset="0"/>
                <a:ea typeface="Segoe UI" pitchFamily="34" charset="0"/>
                <a:cs typeface="Segoe UI" pitchFamily="34" charset="0"/>
              </a:rPr>
              <a:t>Help mastering your Training Path and get the recognition</a:t>
            </a:r>
          </a:p>
          <a:p>
            <a:pPr marL="456468" indent="-456468">
              <a:spcBef>
                <a:spcPct val="20000"/>
              </a:spcBef>
              <a:buClr>
                <a:srgbClr val="03C2F1"/>
              </a:buClr>
              <a:buFont typeface="Segoe UI" pitchFamily="34" charset="0"/>
              <a:buChar char="►"/>
            </a:pPr>
            <a:r>
              <a:rPr lang="en-GB" dirty="0">
                <a:solidFill>
                  <a:schemeClr val="bg1"/>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655936" y="4123899"/>
            <a:ext cx="9864634" cy="1004311"/>
          </a:xfrm>
          <a:prstGeom prst="roundRect">
            <a:avLst/>
          </a:prstGeom>
          <a:noFill/>
        </p:spPr>
        <p:txBody>
          <a:bodyPr wrap="square" lIns="121725" tIns="60862" rIns="121725" bIns="60862" rtlCol="0">
            <a:spAutoFit/>
          </a:bodyPr>
          <a:lstStyle/>
          <a:p>
            <a:r>
              <a:rPr lang="en-GB" b="1" dirty="0">
                <a:solidFill>
                  <a:schemeClr val="bg1"/>
                </a:solidFill>
                <a:latin typeface="Segoe UI" pitchFamily="34" charset="0"/>
                <a:cs typeface="Segoe UI" pitchFamily="34" charset="0"/>
              </a:rPr>
              <a:t>Where do I </a:t>
            </a:r>
            <a:r>
              <a:rPr lang="en-GB" b="1" dirty="0" smtClean="0">
                <a:solidFill>
                  <a:schemeClr val="bg1"/>
                </a:solidFill>
                <a:latin typeface="Segoe UI" pitchFamily="34" charset="0"/>
                <a:cs typeface="Segoe UI" pitchFamily="34" charset="0"/>
              </a:rPr>
              <a:t>Enrol?</a:t>
            </a:r>
            <a:endParaRPr lang="en-GB" sz="2100" b="1" dirty="0">
              <a:solidFill>
                <a:schemeClr val="bg1"/>
              </a:solidFill>
              <a:latin typeface="Segoe UI" pitchFamily="34" charset="0"/>
              <a:cs typeface="Segoe UI" pitchFamily="34" charset="0"/>
            </a:endParaRPr>
          </a:p>
          <a:p>
            <a:r>
              <a:rPr lang="en-GB" sz="3200" b="1" dirty="0">
                <a:solidFill>
                  <a:srgbClr val="00B0F0"/>
                </a:solidFill>
                <a:latin typeface="Segoe UI" pitchFamily="34" charset="0"/>
                <a:cs typeface="Segoe UI" pitchFamily="34" charset="0"/>
                <a:hlinkClick r:id="rId2"/>
              </a:rPr>
              <a:t>www.microsoftvirtualacademy.com</a:t>
            </a:r>
            <a:r>
              <a:rPr lang="en-GB" sz="3200" b="1" dirty="0">
                <a:solidFill>
                  <a:srgbClr val="00B0F0"/>
                </a:solidFill>
                <a:latin typeface="Segoe UI" pitchFamily="34" charset="0"/>
                <a:cs typeface="Segoe UI" pitchFamily="34" charset="0"/>
              </a:rPr>
              <a:t> </a:t>
            </a:r>
            <a:endParaRPr lang="en-GB" sz="3200" b="1" dirty="0">
              <a:solidFill>
                <a:srgbClr val="00B0F0"/>
              </a:solidFill>
              <a:latin typeface="Segoe UI" pitchFamily="34" charset="0"/>
              <a:cs typeface="Segoe UI" pitchFamily="34" charset="0"/>
            </a:endParaRPr>
          </a:p>
        </p:txBody>
      </p:sp>
      <p:sp>
        <p:nvSpPr>
          <p:cNvPr id="13" name="TextBox 12"/>
          <p:cNvSpPr txBox="1"/>
          <p:nvPr/>
        </p:nvSpPr>
        <p:spPr>
          <a:xfrm>
            <a:off x="655936" y="5213559"/>
            <a:ext cx="9864634" cy="415300"/>
          </a:xfrm>
          <a:prstGeom prst="rect">
            <a:avLst/>
          </a:prstGeom>
          <a:noFill/>
        </p:spPr>
        <p:txBody>
          <a:bodyPr wrap="square" lIns="121725" tIns="60862" rIns="121725" bIns="60862" rtlCol="0">
            <a:spAutoFit/>
          </a:bodyPr>
          <a:lstStyle/>
          <a:p>
            <a:r>
              <a:rPr lang="en-GB" b="1" dirty="0">
                <a:solidFill>
                  <a:schemeClr val="bg1"/>
                </a:solidFill>
                <a:latin typeface="Segoe UI" pitchFamily="34" charset="0"/>
                <a:cs typeface="Segoe UI" pitchFamily="34" charset="0"/>
              </a:rPr>
              <a:t>Then tell us what you </a:t>
            </a:r>
            <a:r>
              <a:rPr lang="en-GB" b="1" dirty="0" smtClean="0">
                <a:solidFill>
                  <a:schemeClr val="bg1"/>
                </a:solidFill>
                <a:latin typeface="Segoe UI" pitchFamily="34" charset="0"/>
                <a:cs typeface="Segoe UI" pitchFamily="34" charset="0"/>
              </a:rPr>
              <a:t>think. </a:t>
            </a:r>
            <a:r>
              <a:rPr lang="en-GB" dirty="0">
                <a:solidFill>
                  <a:schemeClr val="bg1"/>
                </a:solidFill>
                <a:latin typeface="Segoe UI" pitchFamily="34" charset="0"/>
                <a:cs typeface="Segoe UI" pitchFamily="34" charset="0"/>
              </a:rPr>
              <a:t>TellTheDean@microsoft.com</a:t>
            </a:r>
          </a:p>
        </p:txBody>
      </p:sp>
      <p:grpSp>
        <p:nvGrpSpPr>
          <p:cNvPr id="5" name="Group 4"/>
          <p:cNvGrpSpPr/>
          <p:nvPr/>
        </p:nvGrpSpPr>
        <p:grpSpPr>
          <a:xfrm>
            <a:off x="8283701" y="3621021"/>
            <a:ext cx="3390660"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30378196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ogeez.com/wp-content/uploads/2010/04/google_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5394" y="2228143"/>
            <a:ext cx="4431891" cy="185086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2"/>
          <p:cNvSpPr txBox="1">
            <a:spLocks/>
          </p:cNvSpPr>
          <p:nvPr/>
        </p:nvSpPr>
        <p:spPr>
          <a:xfrm>
            <a:off x="5776873" y="2463424"/>
            <a:ext cx="5434823" cy="1232229"/>
          </a:xfrm>
          <a:prstGeom prst="rect">
            <a:avLst/>
          </a:prstGeom>
        </p:spPr>
        <p:txBody>
          <a:bodyPr vert="horz" lIns="119728" tIns="59865" rIns="119728" bIns="59865" rtlCol="0" anchor="ctr">
            <a:noAutofit/>
          </a:bodyPr>
          <a:lstStyle>
            <a:lvl1pPr algn="l" defTabSz="457200" rtl="0" eaLnBrk="1" latinLnBrk="0" hangingPunct="1">
              <a:spcBef>
                <a:spcPct val="0"/>
              </a:spcBef>
              <a:buNone/>
              <a:defRPr sz="3600" kern="1200" baseline="0">
                <a:solidFill>
                  <a:srgbClr val="000000"/>
                </a:solidFill>
                <a:latin typeface="+mj-lt"/>
                <a:ea typeface="+mj-ea"/>
                <a:cs typeface="+mj-cs"/>
              </a:defRPr>
            </a:lvl1pPr>
          </a:lstStyle>
          <a:p>
            <a:r>
              <a:rPr lang="en-AU" sz="6300" dirty="0">
                <a:latin typeface="Segoe UI Light" pitchFamily="34" charset="0"/>
              </a:rPr>
              <a:t>was not a verb</a:t>
            </a:r>
          </a:p>
        </p:txBody>
      </p:sp>
      <p:sp>
        <p:nvSpPr>
          <p:cNvPr id="8" name="Title 2"/>
          <p:cNvSpPr txBox="1">
            <a:spLocks/>
          </p:cNvSpPr>
          <p:nvPr/>
        </p:nvSpPr>
        <p:spPr>
          <a:xfrm>
            <a:off x="1125394" y="141424"/>
            <a:ext cx="5445378" cy="1232229"/>
          </a:xfrm>
          <a:prstGeom prst="rect">
            <a:avLst/>
          </a:prstGeom>
        </p:spPr>
        <p:txBody>
          <a:bodyPr vert="horz" lIns="119728" tIns="59865" rIns="119728" bIns="59865" rtlCol="0" anchor="ctr">
            <a:noAutofit/>
          </a:bodyPr>
          <a:lstStyle>
            <a:lvl1pPr algn="l" defTabSz="457200" rtl="0" eaLnBrk="1" latinLnBrk="0" hangingPunct="1">
              <a:spcBef>
                <a:spcPct val="0"/>
              </a:spcBef>
              <a:buNone/>
              <a:defRPr sz="3600" kern="1200" baseline="0">
                <a:solidFill>
                  <a:srgbClr val="000000"/>
                </a:solidFill>
                <a:latin typeface="+mj-lt"/>
                <a:ea typeface="+mj-ea"/>
                <a:cs typeface="+mj-cs"/>
              </a:defRPr>
            </a:lvl1pPr>
          </a:lstStyle>
          <a:p>
            <a:r>
              <a:rPr lang="en-AU" sz="6300" dirty="0"/>
              <a:t>in 2001…</a:t>
            </a:r>
          </a:p>
        </p:txBody>
      </p:sp>
    </p:spTree>
    <p:extLst>
      <p:ext uri="{BB962C8B-B14F-4D97-AF65-F5344CB8AC3E}">
        <p14:creationId xmlns:p14="http://schemas.microsoft.com/office/powerpoint/2010/main" val="2269749567"/>
      </p:ext>
    </p:extLst>
  </p:cSld>
  <p:clrMapOvr>
    <a:masterClrMapping/>
  </p:clrMapOvr>
  <p:transition spd="slow">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526076" y="5054600"/>
            <a:ext cx="11148352" cy="969280"/>
          </a:xfrm>
          <a:prstGeom prst="rect">
            <a:avLst/>
          </a:prstGeom>
          <a:noFill/>
          <a:ln w="12700">
            <a:noFill/>
            <a:miter lim="800000"/>
            <a:headEnd type="none" w="sm" len="sm"/>
            <a:tailEnd type="none" w="sm" len="sm"/>
          </a:ln>
          <a:effectLst/>
        </p:spPr>
        <p:txBody>
          <a:bodyPr vert="horz" wrap="square" lIns="121625" tIns="60813" rIns="121625" bIns="60813" numCol="1" anchor="t" anchorCtr="0" compatLnSpc="1">
            <a:prstTxWarp prst="textNoShape">
              <a:avLst/>
            </a:prstTxWarp>
            <a:spAutoFit/>
          </a:bodyPr>
          <a:lstStyle/>
          <a:p>
            <a:pPr algn="ctr" defTabSz="1216023" eaLnBrk="0" hangingPunct="0"/>
            <a:r>
              <a:rPr lang="en-US" sz="1100" dirty="0">
                <a:solidFill>
                  <a:srgbClr val="F2F2F2"/>
                </a:solidFill>
                <a:cs typeface="Arial" charset="0"/>
              </a:rPr>
              <a:t>© 2010 Microsoft Corporation. All rights reserved. Microsoft, Windows, Windows Vista and other product names are or may be registered trademarks and/or trademarks </a:t>
            </a:r>
            <a:br>
              <a:rPr lang="en-US" sz="1100" dirty="0">
                <a:solidFill>
                  <a:srgbClr val="F2F2F2"/>
                </a:solidFill>
                <a:cs typeface="Arial" charset="0"/>
              </a:rPr>
            </a:br>
            <a:r>
              <a:rPr lang="en-US" sz="1100" dirty="0">
                <a:solidFill>
                  <a:srgbClr val="F2F2F2"/>
                </a:solidFill>
                <a:cs typeface="Arial" charset="0"/>
              </a:rPr>
              <a:t>in the U.S. and/or other countries.</a:t>
            </a:r>
          </a:p>
          <a:p>
            <a:pPr algn="ctr" defTabSz="1216023" eaLnBrk="0" hangingPunct="0"/>
            <a:r>
              <a:rPr lang="en-US" sz="1100" dirty="0">
                <a:solidFill>
                  <a:srgbClr val="F2F2F2"/>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pic>
        <p:nvPicPr>
          <p:cNvPr id="6" name="Picture 5" descr="mslogo_white.png"/>
          <p:cNvPicPr>
            <a:picLocks noChangeAspect="1"/>
          </p:cNvPicPr>
          <p:nvPr/>
        </p:nvPicPr>
        <p:blipFill>
          <a:blip r:embed="rId3"/>
          <a:stretch>
            <a:fillRect/>
          </a:stretch>
        </p:blipFill>
        <p:spPr>
          <a:xfrm>
            <a:off x="3154212" y="2953558"/>
            <a:ext cx="5853414" cy="950897"/>
          </a:xfrm>
          <a:prstGeom prst="rect">
            <a:avLst/>
          </a:prstGeom>
        </p:spPr>
      </p:pic>
    </p:spTree>
    <p:extLst>
      <p:ext uri="{BB962C8B-B14F-4D97-AF65-F5344CB8AC3E}">
        <p14:creationId xmlns:p14="http://schemas.microsoft.com/office/powerpoint/2010/main" val="190846372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txBox="1">
            <a:spLocks/>
          </p:cNvSpPr>
          <p:nvPr/>
        </p:nvSpPr>
        <p:spPr>
          <a:xfrm>
            <a:off x="1125394" y="141424"/>
            <a:ext cx="5445378" cy="1232229"/>
          </a:xfrm>
          <a:prstGeom prst="rect">
            <a:avLst/>
          </a:prstGeom>
        </p:spPr>
        <p:txBody>
          <a:bodyPr vert="horz" lIns="119728" tIns="59865" rIns="119728" bIns="59865" rtlCol="0" anchor="ctr">
            <a:noAutofit/>
          </a:bodyPr>
          <a:lstStyle>
            <a:lvl1pPr algn="l" defTabSz="457200" rtl="0" eaLnBrk="1" latinLnBrk="0" hangingPunct="1">
              <a:spcBef>
                <a:spcPct val="0"/>
              </a:spcBef>
              <a:buNone/>
              <a:defRPr sz="3600" kern="1200" baseline="0">
                <a:solidFill>
                  <a:srgbClr val="000000"/>
                </a:solidFill>
                <a:latin typeface="+mj-lt"/>
                <a:ea typeface="+mj-ea"/>
                <a:cs typeface="+mj-cs"/>
              </a:defRPr>
            </a:lvl1pPr>
          </a:lstStyle>
          <a:p>
            <a:r>
              <a:rPr lang="en-AU" sz="6300" dirty="0">
                <a:solidFill>
                  <a:prstClr val="white"/>
                </a:solidFill>
              </a:rPr>
              <a:t>in 2001…</a:t>
            </a:r>
          </a:p>
        </p:txBody>
      </p:sp>
      <p:pic>
        <p:nvPicPr>
          <p:cNvPr id="5" name="Picture 2" descr="http://crisisboom.files.wordpress.com/2011/03/big-broth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1990" y="1881385"/>
            <a:ext cx="5584445" cy="307406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125396" y="2864419"/>
            <a:ext cx="5600528" cy="1107996"/>
          </a:xfrm>
          <a:prstGeom prst="rect">
            <a:avLst/>
          </a:prstGeom>
          <a:noFill/>
        </p:spPr>
        <p:txBody>
          <a:bodyPr wrap="square" lIns="119728" tIns="59865" rIns="119728" bIns="59865" rtlCol="0">
            <a:spAutoFit/>
          </a:bodyPr>
          <a:lstStyle/>
          <a:p>
            <a:pPr defTabSz="598635"/>
            <a:r>
              <a:rPr lang="en-AU" sz="6300" dirty="0">
                <a:solidFill>
                  <a:prstClr val="white"/>
                </a:solidFill>
                <a:latin typeface="Segoe UI Light" pitchFamily="34" charset="0"/>
              </a:rPr>
              <a:t>Wasting time</a:t>
            </a:r>
            <a:endParaRPr lang="en-US" sz="6300" dirty="0">
              <a:solidFill>
                <a:prstClr val="white"/>
              </a:solidFill>
              <a:latin typeface="Segoe UI Light" pitchFamily="34" charset="0"/>
            </a:endParaRPr>
          </a:p>
        </p:txBody>
      </p:sp>
    </p:spTree>
    <p:extLst>
      <p:ext uri="{BB962C8B-B14F-4D97-AF65-F5344CB8AC3E}">
        <p14:creationId xmlns:p14="http://schemas.microsoft.com/office/powerpoint/2010/main" val="2270027662"/>
      </p:ext>
    </p:extLst>
  </p:cSld>
  <p:clrMapOvr>
    <a:masterClrMapping/>
  </p:clrMapOvr>
  <p:transition spd="slow">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txBox="1">
            <a:spLocks/>
          </p:cNvSpPr>
          <p:nvPr/>
        </p:nvSpPr>
        <p:spPr>
          <a:xfrm>
            <a:off x="1125394" y="141424"/>
            <a:ext cx="5445378" cy="1232229"/>
          </a:xfrm>
          <a:prstGeom prst="rect">
            <a:avLst/>
          </a:prstGeom>
        </p:spPr>
        <p:txBody>
          <a:bodyPr vert="horz" lIns="119728" tIns="59865" rIns="119728" bIns="59865" rtlCol="0" anchor="ctr">
            <a:noAutofit/>
          </a:bodyPr>
          <a:lstStyle>
            <a:lvl1pPr algn="l" defTabSz="457200" rtl="0" eaLnBrk="1" latinLnBrk="0" hangingPunct="1">
              <a:spcBef>
                <a:spcPct val="0"/>
              </a:spcBef>
              <a:buNone/>
              <a:defRPr sz="3600" kern="1200" baseline="0">
                <a:solidFill>
                  <a:srgbClr val="000000"/>
                </a:solidFill>
                <a:latin typeface="+mj-lt"/>
                <a:ea typeface="+mj-ea"/>
                <a:cs typeface="+mj-cs"/>
              </a:defRPr>
            </a:lvl1pPr>
          </a:lstStyle>
          <a:p>
            <a:r>
              <a:rPr lang="en-AU" sz="6300" dirty="0">
                <a:solidFill>
                  <a:prstClr val="white"/>
                </a:solidFill>
              </a:rPr>
              <a:t>in 2001…</a:t>
            </a:r>
          </a:p>
        </p:txBody>
      </p:sp>
      <p:sp>
        <p:nvSpPr>
          <p:cNvPr id="6" name="TextBox 5"/>
          <p:cNvSpPr txBox="1"/>
          <p:nvPr/>
        </p:nvSpPr>
        <p:spPr>
          <a:xfrm>
            <a:off x="1125396" y="2893405"/>
            <a:ext cx="5600528" cy="1231107"/>
          </a:xfrm>
          <a:prstGeom prst="rect">
            <a:avLst/>
          </a:prstGeom>
          <a:noFill/>
        </p:spPr>
        <p:txBody>
          <a:bodyPr wrap="square" lIns="119728" tIns="59865" rIns="119728" bIns="59865" rtlCol="0">
            <a:spAutoFit/>
          </a:bodyPr>
          <a:lstStyle/>
          <a:p>
            <a:pPr defTabSz="598635"/>
            <a:r>
              <a:rPr lang="en-AU" sz="7100" dirty="0">
                <a:solidFill>
                  <a:prstClr val="white"/>
                </a:solidFill>
                <a:latin typeface="Segoe UI Light" pitchFamily="34" charset="0"/>
              </a:rPr>
              <a:t>Flying</a:t>
            </a:r>
            <a:endParaRPr lang="en-US" sz="7100" dirty="0">
              <a:solidFill>
                <a:prstClr val="white"/>
              </a:solidFill>
              <a:latin typeface="Segoe UI Light" pitchFamily="34" charset="0"/>
            </a:endParaRPr>
          </a:p>
        </p:txBody>
      </p:sp>
      <p:pic>
        <p:nvPicPr>
          <p:cNvPr id="7" name="Picture 8" descr="C:\Users\tanyamar\Pictures\Kick Off SLT preso\anset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9038">
            <a:off x="5743092" y="1373651"/>
            <a:ext cx="3223432" cy="4270608"/>
          </a:xfrm>
          <a:prstGeom prst="rect">
            <a:avLst/>
          </a:prstGeom>
          <a:noFill/>
          <a:ln>
            <a:solidFill>
              <a:schemeClr val="bg1">
                <a:lumMod val="85000"/>
              </a:schemeClr>
            </a:solidFill>
          </a:ln>
          <a:effectLst>
            <a:outerShdw blurRad="114300" dist="635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3238158"/>
      </p:ext>
    </p:extLst>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txBox="1">
            <a:spLocks/>
          </p:cNvSpPr>
          <p:nvPr/>
        </p:nvSpPr>
        <p:spPr>
          <a:xfrm>
            <a:off x="1125394" y="141424"/>
            <a:ext cx="5445378" cy="1232229"/>
          </a:xfrm>
          <a:prstGeom prst="rect">
            <a:avLst/>
          </a:prstGeom>
        </p:spPr>
        <p:txBody>
          <a:bodyPr vert="horz" lIns="119728" tIns="59865" rIns="119728" bIns="59865" rtlCol="0" anchor="ctr">
            <a:noAutofit/>
          </a:bodyPr>
          <a:lstStyle>
            <a:lvl1pPr algn="l" defTabSz="457200" rtl="0" eaLnBrk="1" latinLnBrk="0" hangingPunct="1">
              <a:spcBef>
                <a:spcPct val="0"/>
              </a:spcBef>
              <a:buNone/>
              <a:defRPr sz="3600" kern="1200" baseline="0">
                <a:solidFill>
                  <a:srgbClr val="000000"/>
                </a:solidFill>
                <a:latin typeface="+mj-lt"/>
                <a:ea typeface="+mj-ea"/>
                <a:cs typeface="+mj-cs"/>
              </a:defRPr>
            </a:lvl1pPr>
          </a:lstStyle>
          <a:p>
            <a:r>
              <a:rPr lang="en-AU" sz="6300" dirty="0">
                <a:solidFill>
                  <a:prstClr val="white"/>
                </a:solidFill>
              </a:rPr>
              <a:t>in 2001…</a:t>
            </a:r>
          </a:p>
        </p:txBody>
      </p:sp>
      <p:sp>
        <p:nvSpPr>
          <p:cNvPr id="6" name="TextBox 5"/>
          <p:cNvSpPr txBox="1"/>
          <p:nvPr/>
        </p:nvSpPr>
        <p:spPr>
          <a:xfrm>
            <a:off x="1125396" y="2802869"/>
            <a:ext cx="5600528" cy="1231107"/>
          </a:xfrm>
          <a:prstGeom prst="rect">
            <a:avLst/>
          </a:prstGeom>
          <a:noFill/>
        </p:spPr>
        <p:txBody>
          <a:bodyPr wrap="square" lIns="119728" tIns="59865" rIns="119728" bIns="59865" rtlCol="0">
            <a:spAutoFit/>
          </a:bodyPr>
          <a:lstStyle/>
          <a:p>
            <a:pPr defTabSz="598635"/>
            <a:r>
              <a:rPr lang="en-AU" sz="7100" dirty="0">
                <a:solidFill>
                  <a:prstClr val="white"/>
                </a:solidFill>
                <a:latin typeface="Segoe UI Light" pitchFamily="34" charset="0"/>
              </a:rPr>
              <a:t>Listening</a:t>
            </a:r>
            <a:endParaRPr lang="en-US" sz="7100" dirty="0">
              <a:solidFill>
                <a:prstClr val="white"/>
              </a:solidFill>
              <a:latin typeface="Segoe UI Light" pitchFamily="34" charset="0"/>
            </a:endParaRPr>
          </a:p>
        </p:txBody>
      </p:sp>
      <p:pic>
        <p:nvPicPr>
          <p:cNvPr id="10" name="Picture 2" descr="http://www.chartstats.com/images/artwork/2441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6427" y="1670072"/>
            <a:ext cx="3034125" cy="3041649"/>
          </a:xfrm>
          <a:prstGeom prst="rect">
            <a:avLst/>
          </a:prstGeom>
          <a:noFill/>
          <a:ln>
            <a:noFill/>
          </a:ln>
          <a:effectLst>
            <a:outerShdw blurRad="114300" dist="635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2" descr="http://upload.wikimedia.org/wikipedia/en/thumb/3/3b/Angeldido.jpg/220px-Angeldido.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307975">
            <a:off x="8375635" y="2245233"/>
            <a:ext cx="2965838" cy="2973195"/>
          </a:xfrm>
          <a:prstGeom prst="rect">
            <a:avLst/>
          </a:prstGeom>
          <a:noFill/>
          <a:ln>
            <a:noFill/>
          </a:ln>
          <a:effectLst>
            <a:outerShdw blurRad="114300" dist="635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6429195"/>
      </p:ext>
    </p:extLst>
  </p:cSld>
  <p:clrMapOvr>
    <a:masterClrMapping/>
  </p:clrMapOvr>
  <p:transition spd="slow">
    <p:wipe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j9igghki4EyqMjoZA91xc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jW6JkeALx06sgsTBWJHjGw"/>
</p:tagLst>
</file>

<file path=ppt/tags/tag3.xml><?xml version="1.0" encoding="utf-8"?>
<p:tagLst xmlns:a="http://schemas.openxmlformats.org/drawingml/2006/main" xmlns:r="http://schemas.openxmlformats.org/officeDocument/2006/relationships" xmlns:p="http://schemas.openxmlformats.org/presentationml/2006/main">
  <p:tag name="TIMING" val="|0|.5"/>
</p:tagLst>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NZ2011 Final PPT">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3.xml><?xml version="1.0" encoding="utf-8"?>
<a:theme xmlns:a="http://schemas.openxmlformats.org/drawingml/2006/main" name="1_CLI306 - Enabling Consumerization of IT">
  <a:themeElements>
    <a:clrScheme name="TR12">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3200"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2_Windows 7 Blue">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48DD4"/>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ffice Theme">
  <a:themeElements>
    <a:clrScheme name="Do The Extraordinary">
      <a:dk1>
        <a:srgbClr val="000000"/>
      </a:dk1>
      <a:lt1>
        <a:sysClr val="window" lastClr="FFFFFF"/>
      </a:lt1>
      <a:dk2>
        <a:srgbClr val="1F497D"/>
      </a:dk2>
      <a:lt2>
        <a:srgbClr val="EEECE1"/>
      </a:lt2>
      <a:accent1>
        <a:srgbClr val="3B81C0"/>
      </a:accent1>
      <a:accent2>
        <a:srgbClr val="1F6F62"/>
      </a:accent2>
      <a:accent3>
        <a:srgbClr val="E6007C"/>
      </a:accent3>
      <a:accent4>
        <a:srgbClr val="F9B225"/>
      </a:accent4>
      <a:accent5>
        <a:srgbClr val="D8D8D9"/>
      </a:accent5>
      <a:accent6>
        <a:srgbClr val="682177"/>
      </a:accent6>
      <a:hlink>
        <a:srgbClr val="F8FFFC"/>
      </a:hlink>
      <a:folHlink>
        <a:srgbClr val="FFFFF8"/>
      </a:folHlink>
    </a:clrScheme>
    <a:fontScheme name="Advantage">
      <a:majorFont>
        <a:latin typeface="Rockwell"/>
        <a:ea typeface=""/>
        <a:cs typeface=""/>
        <a:font script="Jpan" typeface="ＭＳ ゴシック"/>
      </a:majorFont>
      <a:minorFont>
        <a:latin typeface="Rockwell"/>
        <a:ea typeface=""/>
        <a:cs typeface=""/>
        <a:font script="Jpan" typeface="ＭＳ 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2_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5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6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2412</Words>
  <Application>Microsoft Office PowerPoint</Application>
  <PresentationFormat>Custom</PresentationFormat>
  <Paragraphs>645</Paragraphs>
  <Slides>60</Slides>
  <Notes>57</Notes>
  <HiddenSlides>1</HiddenSlides>
  <MMClips>1</MMClips>
  <ScaleCrop>false</ScaleCrop>
  <HeadingPairs>
    <vt:vector size="4" baseType="variant">
      <vt:variant>
        <vt:lpstr>Theme</vt:lpstr>
      </vt:variant>
      <vt:variant>
        <vt:i4>9</vt:i4>
      </vt:variant>
      <vt:variant>
        <vt:lpstr>Slide Titles</vt:lpstr>
      </vt:variant>
      <vt:variant>
        <vt:i4>60</vt:i4>
      </vt:variant>
    </vt:vector>
  </HeadingPairs>
  <TitlesOfParts>
    <vt:vector size="69" baseType="lpstr">
      <vt:lpstr>Office Theme</vt:lpstr>
      <vt:lpstr>TENZ2011 Final PPT</vt:lpstr>
      <vt:lpstr>1_CLI306 - Enabling Consumerization of IT</vt:lpstr>
      <vt:lpstr>2_Windows 7 Blue</vt:lpstr>
      <vt:lpstr>1_Office Theme</vt:lpstr>
      <vt:lpstr>2_Office Theme</vt:lpstr>
      <vt:lpstr>3_Office Theme</vt:lpstr>
      <vt:lpstr>5_Office Theme</vt:lpstr>
      <vt:lpstr>6_Office Theme</vt:lpstr>
      <vt:lpstr>PowerPoint Presentation</vt:lpstr>
      <vt:lpstr>Unleashing the Power of Consumerization: How We Can Help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Unleashing the Power of Consumerization: How We Can Help</vt:lpstr>
      <vt:lpstr>Agenda:  Unleashing the Power of Consumerisation</vt:lpstr>
      <vt:lpstr>Questions to ask…</vt:lpstr>
      <vt:lpstr>PowerPoint Presentation</vt:lpstr>
      <vt:lpstr>PowerPoint Presentation</vt:lpstr>
      <vt:lpstr>PowerPoint Presentation</vt:lpstr>
      <vt:lpstr>Flexible Workstyle Solutions</vt:lpstr>
      <vt:lpstr>Technologies for responsible CoIT</vt:lpstr>
      <vt:lpstr>PowerPoint Presentation</vt:lpstr>
      <vt:lpstr>Unified management across devices</vt:lpstr>
      <vt:lpstr>SCCM 2012 User Centric – Device Management</vt:lpstr>
      <vt:lpstr>Personalized Application Experience</vt:lpstr>
      <vt:lpstr>PowerPoint Presentation</vt:lpstr>
      <vt:lpstr>Personalized Windows devices</vt:lpstr>
      <vt:lpstr>Data Encryption </vt:lpstr>
      <vt:lpstr>PowerPoint Presentation</vt:lpstr>
      <vt:lpstr>Work on the road</vt:lpstr>
      <vt:lpstr>Direct Access</vt:lpstr>
      <vt:lpstr>PowerPoint Presentation</vt:lpstr>
      <vt:lpstr>Work from my phone</vt:lpstr>
      <vt:lpstr>Unified Access Gateway </vt:lpstr>
      <vt:lpstr>PowerPoint Presentation</vt:lpstr>
      <vt:lpstr>Cloud management for  Windows devices</vt:lpstr>
      <vt:lpstr>Network Access Protection</vt:lpstr>
      <vt:lpstr>IPSec Server and Domain Isolation</vt:lpstr>
      <vt:lpstr>PowerPoint Presentation</vt:lpstr>
      <vt:lpstr>Optimise infrastructure for VDI </vt:lpstr>
      <vt:lpstr>Technologies for responsible adoption of Consumerisation of IT</vt:lpstr>
      <vt:lpstr>Agenda: Unleashing the Power of Consumerisation</vt:lpstr>
      <vt:lpstr>Strategies for Enabling Consumerisation</vt:lpstr>
      <vt:lpstr>Who</vt:lpstr>
      <vt:lpstr>Taking users to the next level</vt:lpstr>
      <vt:lpstr>What: Devices</vt:lpstr>
      <vt:lpstr>Taking devices to the next level</vt:lpstr>
      <vt:lpstr>What: Data</vt:lpstr>
      <vt:lpstr>Where</vt:lpstr>
      <vt:lpstr>Taking location to the next level</vt:lpstr>
      <vt:lpstr>Putting it all together</vt:lpstr>
      <vt:lpstr>Access, trust and productivity</vt:lpstr>
      <vt:lpstr>Wrap Up</vt:lpstr>
      <vt:lpstr>Enrol in Microsoft Virtual Academy Today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2011-09-02T01:10:35Z</dcterms:created>
  <dcterms:modified xsi:type="dcterms:W3CDTF">2011-09-02T01:11:21Z</dcterms:modified>
</cp:coreProperties>
</file>