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4" r:id="rId2"/>
    <p:sldMasterId id="2147483682" r:id="rId3"/>
  </p:sldMasterIdLst>
  <p:notesMasterIdLst>
    <p:notesMasterId r:id="rId35"/>
  </p:notesMasterIdLst>
  <p:sldIdLst>
    <p:sldId id="279" r:id="rId4"/>
    <p:sldId id="309" r:id="rId5"/>
    <p:sldId id="284" r:id="rId6"/>
    <p:sldId id="285" r:id="rId7"/>
    <p:sldId id="286" r:id="rId8"/>
    <p:sldId id="287" r:id="rId9"/>
    <p:sldId id="288" r:id="rId10"/>
    <p:sldId id="289" r:id="rId11"/>
    <p:sldId id="290" r:id="rId12"/>
    <p:sldId id="291" r:id="rId13"/>
    <p:sldId id="292" r:id="rId14"/>
    <p:sldId id="293" r:id="rId15"/>
    <p:sldId id="294" r:id="rId16"/>
    <p:sldId id="295" r:id="rId17"/>
    <p:sldId id="296" r:id="rId18"/>
    <p:sldId id="297" r:id="rId19"/>
    <p:sldId id="298" r:id="rId20"/>
    <p:sldId id="299" r:id="rId21"/>
    <p:sldId id="300" r:id="rId22"/>
    <p:sldId id="301" r:id="rId23"/>
    <p:sldId id="302" r:id="rId24"/>
    <p:sldId id="303" r:id="rId25"/>
    <p:sldId id="304" r:id="rId26"/>
    <p:sldId id="305" r:id="rId27"/>
    <p:sldId id="306" r:id="rId28"/>
    <p:sldId id="307" r:id="rId29"/>
    <p:sldId id="308" r:id="rId30"/>
    <p:sldId id="282" r:id="rId31"/>
    <p:sldId id="310" r:id="rId32"/>
    <p:sldId id="270" r:id="rId33"/>
    <p:sldId id="271" r:id="rId3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1777"/>
    <a:srgbClr val="43176E"/>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varScale="1">
        <p:scale>
          <a:sx n="70" d="100"/>
          <a:sy n="70" d="100"/>
        </p:scale>
        <p:origin x="-96" y="-636"/>
      </p:cViewPr>
      <p:guideLst>
        <p:guide orient="horz" pos="3117"/>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CF1A7C-E1B8-48BA-B901-818FA0658053}" type="doc">
      <dgm:prSet loTypeId="urn:microsoft.com/office/officeart/2005/8/layout/cycle2" loCatId="cycle" qsTypeId="urn:microsoft.com/office/officeart/2005/8/quickstyle/simple1" qsCatId="simple" csTypeId="urn:microsoft.com/office/officeart/2005/8/colors/accent6_2" csCatId="accent6" phldr="1"/>
      <dgm:spPr/>
      <dgm:t>
        <a:bodyPr/>
        <a:lstStyle/>
        <a:p>
          <a:endParaRPr lang="en-US"/>
        </a:p>
      </dgm:t>
    </dgm:pt>
    <dgm:pt modelId="{8FE95CEF-63E8-4DB8-B58C-79DE9ACE901F}">
      <dgm:prSet phldrT="[Text]"/>
      <dgm:spPr/>
      <dgm:t>
        <a:bodyPr/>
        <a:lstStyle/>
        <a:p>
          <a:r>
            <a:rPr lang="en-US" dirty="0" smtClean="0"/>
            <a:t>Hypothesis</a:t>
          </a:r>
          <a:endParaRPr lang="en-US" dirty="0"/>
        </a:p>
      </dgm:t>
    </dgm:pt>
    <dgm:pt modelId="{D35FC93A-4573-4B39-ACBD-7C555D6ED333}" type="parTrans" cxnId="{1D5FA3BF-C183-47D5-B225-321925E3C537}">
      <dgm:prSet/>
      <dgm:spPr/>
      <dgm:t>
        <a:bodyPr/>
        <a:lstStyle/>
        <a:p>
          <a:endParaRPr lang="en-US"/>
        </a:p>
      </dgm:t>
    </dgm:pt>
    <dgm:pt modelId="{70A9FCAD-DE0E-4F2F-BF8C-95317396E405}" type="sibTrans" cxnId="{1D5FA3BF-C183-47D5-B225-321925E3C537}">
      <dgm:prSet>
        <dgm:style>
          <a:lnRef idx="3">
            <a:schemeClr val="lt1"/>
          </a:lnRef>
          <a:fillRef idx="1">
            <a:schemeClr val="accent1"/>
          </a:fillRef>
          <a:effectRef idx="1">
            <a:schemeClr val="accent1"/>
          </a:effectRef>
          <a:fontRef idx="minor">
            <a:schemeClr val="lt1"/>
          </a:fontRef>
        </dgm:style>
      </dgm:prSet>
      <dgm:spPr/>
      <dgm:t>
        <a:bodyPr/>
        <a:lstStyle/>
        <a:p>
          <a:endParaRPr lang="en-US"/>
        </a:p>
      </dgm:t>
    </dgm:pt>
    <dgm:pt modelId="{528BCC1E-5855-4454-AC3C-737DBF9C7DFC}">
      <dgm:prSet phldrT="[Text]"/>
      <dgm:spPr/>
      <dgm:t>
        <a:bodyPr/>
        <a:lstStyle/>
        <a:p>
          <a:r>
            <a:rPr lang="en-US" dirty="0" smtClean="0"/>
            <a:t>Tool</a:t>
          </a:r>
          <a:endParaRPr lang="en-US" dirty="0"/>
        </a:p>
      </dgm:t>
    </dgm:pt>
    <dgm:pt modelId="{72957810-FFEB-47A0-8E6F-0AA5AA008587}" type="parTrans" cxnId="{14FE15A0-4631-44BD-BD8B-E4F5DC3CB677}">
      <dgm:prSet/>
      <dgm:spPr/>
      <dgm:t>
        <a:bodyPr/>
        <a:lstStyle/>
        <a:p>
          <a:endParaRPr lang="en-US"/>
        </a:p>
      </dgm:t>
    </dgm:pt>
    <dgm:pt modelId="{AB182045-5BF4-411E-949A-910CD0FB31F6}" type="sibTrans" cxnId="{14FE15A0-4631-44BD-BD8B-E4F5DC3CB677}">
      <dgm:prSet>
        <dgm:style>
          <a:lnRef idx="3">
            <a:schemeClr val="lt1"/>
          </a:lnRef>
          <a:fillRef idx="1">
            <a:schemeClr val="accent1"/>
          </a:fillRef>
          <a:effectRef idx="1">
            <a:schemeClr val="accent1"/>
          </a:effectRef>
          <a:fontRef idx="minor">
            <a:schemeClr val="lt1"/>
          </a:fontRef>
        </dgm:style>
      </dgm:prSet>
      <dgm:spPr/>
      <dgm:t>
        <a:bodyPr/>
        <a:lstStyle/>
        <a:p>
          <a:endParaRPr lang="en-US"/>
        </a:p>
      </dgm:t>
    </dgm:pt>
    <dgm:pt modelId="{136E604A-3FC8-4379-8818-2958649AA30C}" type="pres">
      <dgm:prSet presAssocID="{EACF1A7C-E1B8-48BA-B901-818FA0658053}" presName="cycle" presStyleCnt="0">
        <dgm:presLayoutVars>
          <dgm:dir/>
          <dgm:resizeHandles val="exact"/>
        </dgm:presLayoutVars>
      </dgm:prSet>
      <dgm:spPr/>
      <dgm:t>
        <a:bodyPr/>
        <a:lstStyle/>
        <a:p>
          <a:endParaRPr lang="en-US"/>
        </a:p>
      </dgm:t>
    </dgm:pt>
    <dgm:pt modelId="{B0B88FD8-6DD3-4336-B94E-E4A2539C6C63}" type="pres">
      <dgm:prSet presAssocID="{8FE95CEF-63E8-4DB8-B58C-79DE9ACE901F}" presName="node" presStyleLbl="node1" presStyleIdx="0" presStyleCnt="2">
        <dgm:presLayoutVars>
          <dgm:bulletEnabled val="1"/>
        </dgm:presLayoutVars>
      </dgm:prSet>
      <dgm:spPr/>
      <dgm:t>
        <a:bodyPr/>
        <a:lstStyle/>
        <a:p>
          <a:endParaRPr lang="en-US"/>
        </a:p>
      </dgm:t>
    </dgm:pt>
    <dgm:pt modelId="{0BEE222D-22C6-4EAF-8286-C7CFBDD7458F}" type="pres">
      <dgm:prSet presAssocID="{70A9FCAD-DE0E-4F2F-BF8C-95317396E405}" presName="sibTrans" presStyleLbl="sibTrans2D1" presStyleIdx="0" presStyleCnt="2"/>
      <dgm:spPr/>
      <dgm:t>
        <a:bodyPr/>
        <a:lstStyle/>
        <a:p>
          <a:endParaRPr lang="en-US"/>
        </a:p>
      </dgm:t>
    </dgm:pt>
    <dgm:pt modelId="{CE9BDA4F-4BEB-4527-9B3D-74672FBA4891}" type="pres">
      <dgm:prSet presAssocID="{70A9FCAD-DE0E-4F2F-BF8C-95317396E405}" presName="connectorText" presStyleLbl="sibTrans2D1" presStyleIdx="0" presStyleCnt="2"/>
      <dgm:spPr/>
      <dgm:t>
        <a:bodyPr/>
        <a:lstStyle/>
        <a:p>
          <a:endParaRPr lang="en-US"/>
        </a:p>
      </dgm:t>
    </dgm:pt>
    <dgm:pt modelId="{75DE2E23-6126-4354-99FF-66C2B7CB65CA}" type="pres">
      <dgm:prSet presAssocID="{528BCC1E-5855-4454-AC3C-737DBF9C7DFC}" presName="node" presStyleLbl="node1" presStyleIdx="1" presStyleCnt="2">
        <dgm:presLayoutVars>
          <dgm:bulletEnabled val="1"/>
        </dgm:presLayoutVars>
      </dgm:prSet>
      <dgm:spPr/>
      <dgm:t>
        <a:bodyPr/>
        <a:lstStyle/>
        <a:p>
          <a:endParaRPr lang="en-US"/>
        </a:p>
      </dgm:t>
    </dgm:pt>
    <dgm:pt modelId="{56DBA0B1-1616-444F-BB5B-27EC119B2CF3}" type="pres">
      <dgm:prSet presAssocID="{AB182045-5BF4-411E-949A-910CD0FB31F6}" presName="sibTrans" presStyleLbl="sibTrans2D1" presStyleIdx="1" presStyleCnt="2"/>
      <dgm:spPr/>
      <dgm:t>
        <a:bodyPr/>
        <a:lstStyle/>
        <a:p>
          <a:endParaRPr lang="en-US"/>
        </a:p>
      </dgm:t>
    </dgm:pt>
    <dgm:pt modelId="{F73AE40C-8756-44D6-8ECA-F40FAB0F79EE}" type="pres">
      <dgm:prSet presAssocID="{AB182045-5BF4-411E-949A-910CD0FB31F6}" presName="connectorText" presStyleLbl="sibTrans2D1" presStyleIdx="1" presStyleCnt="2"/>
      <dgm:spPr/>
      <dgm:t>
        <a:bodyPr/>
        <a:lstStyle/>
        <a:p>
          <a:endParaRPr lang="en-US"/>
        </a:p>
      </dgm:t>
    </dgm:pt>
  </dgm:ptLst>
  <dgm:cxnLst>
    <dgm:cxn modelId="{E6693CF0-D24E-4277-96CA-1B446477DEE8}" type="presOf" srcId="{EACF1A7C-E1B8-48BA-B901-818FA0658053}" destId="{136E604A-3FC8-4379-8818-2958649AA30C}" srcOrd="0" destOrd="0" presId="urn:microsoft.com/office/officeart/2005/8/layout/cycle2"/>
    <dgm:cxn modelId="{53607E01-0B91-462B-98EF-C3EBF14DAE50}" type="presOf" srcId="{AB182045-5BF4-411E-949A-910CD0FB31F6}" destId="{F73AE40C-8756-44D6-8ECA-F40FAB0F79EE}" srcOrd="1" destOrd="0" presId="urn:microsoft.com/office/officeart/2005/8/layout/cycle2"/>
    <dgm:cxn modelId="{EF3663AF-2AF9-4688-B570-6053CABCD0F3}" type="presOf" srcId="{70A9FCAD-DE0E-4F2F-BF8C-95317396E405}" destId="{0BEE222D-22C6-4EAF-8286-C7CFBDD7458F}" srcOrd="0" destOrd="0" presId="urn:microsoft.com/office/officeart/2005/8/layout/cycle2"/>
    <dgm:cxn modelId="{D89178CE-91DC-41C9-BE8B-869AC82AE649}" type="presOf" srcId="{8FE95CEF-63E8-4DB8-B58C-79DE9ACE901F}" destId="{B0B88FD8-6DD3-4336-B94E-E4A2539C6C63}" srcOrd="0" destOrd="0" presId="urn:microsoft.com/office/officeart/2005/8/layout/cycle2"/>
    <dgm:cxn modelId="{456E7918-4CEC-4B96-83A8-47162197BDCD}" type="presOf" srcId="{70A9FCAD-DE0E-4F2F-BF8C-95317396E405}" destId="{CE9BDA4F-4BEB-4527-9B3D-74672FBA4891}" srcOrd="1" destOrd="0" presId="urn:microsoft.com/office/officeart/2005/8/layout/cycle2"/>
    <dgm:cxn modelId="{1D5FA3BF-C183-47D5-B225-321925E3C537}" srcId="{EACF1A7C-E1B8-48BA-B901-818FA0658053}" destId="{8FE95CEF-63E8-4DB8-B58C-79DE9ACE901F}" srcOrd="0" destOrd="0" parTransId="{D35FC93A-4573-4B39-ACBD-7C555D6ED333}" sibTransId="{70A9FCAD-DE0E-4F2F-BF8C-95317396E405}"/>
    <dgm:cxn modelId="{498A4C23-F906-4311-AE5C-965E9326F0FB}" type="presOf" srcId="{AB182045-5BF4-411E-949A-910CD0FB31F6}" destId="{56DBA0B1-1616-444F-BB5B-27EC119B2CF3}" srcOrd="0" destOrd="0" presId="urn:microsoft.com/office/officeart/2005/8/layout/cycle2"/>
    <dgm:cxn modelId="{E21E0071-4424-4799-857C-4C36A375C91E}" type="presOf" srcId="{528BCC1E-5855-4454-AC3C-737DBF9C7DFC}" destId="{75DE2E23-6126-4354-99FF-66C2B7CB65CA}" srcOrd="0" destOrd="0" presId="urn:microsoft.com/office/officeart/2005/8/layout/cycle2"/>
    <dgm:cxn modelId="{14FE15A0-4631-44BD-BD8B-E4F5DC3CB677}" srcId="{EACF1A7C-E1B8-48BA-B901-818FA0658053}" destId="{528BCC1E-5855-4454-AC3C-737DBF9C7DFC}" srcOrd="1" destOrd="0" parTransId="{72957810-FFEB-47A0-8E6F-0AA5AA008587}" sibTransId="{AB182045-5BF4-411E-949A-910CD0FB31F6}"/>
    <dgm:cxn modelId="{7D058758-2069-4070-A433-533A0E3B694F}" type="presParOf" srcId="{136E604A-3FC8-4379-8818-2958649AA30C}" destId="{B0B88FD8-6DD3-4336-B94E-E4A2539C6C63}" srcOrd="0" destOrd="0" presId="urn:microsoft.com/office/officeart/2005/8/layout/cycle2"/>
    <dgm:cxn modelId="{677DF124-A393-4F15-BB37-E20ED3586FA4}" type="presParOf" srcId="{136E604A-3FC8-4379-8818-2958649AA30C}" destId="{0BEE222D-22C6-4EAF-8286-C7CFBDD7458F}" srcOrd="1" destOrd="0" presId="urn:microsoft.com/office/officeart/2005/8/layout/cycle2"/>
    <dgm:cxn modelId="{3C17B51C-D1FC-4AB9-A058-BEE840FCA7CE}" type="presParOf" srcId="{0BEE222D-22C6-4EAF-8286-C7CFBDD7458F}" destId="{CE9BDA4F-4BEB-4527-9B3D-74672FBA4891}" srcOrd="0" destOrd="0" presId="urn:microsoft.com/office/officeart/2005/8/layout/cycle2"/>
    <dgm:cxn modelId="{B3838D4B-BD94-44D8-BA9B-2E157BB41144}" type="presParOf" srcId="{136E604A-3FC8-4379-8818-2958649AA30C}" destId="{75DE2E23-6126-4354-99FF-66C2B7CB65CA}" srcOrd="2" destOrd="0" presId="urn:microsoft.com/office/officeart/2005/8/layout/cycle2"/>
    <dgm:cxn modelId="{1226D8B5-4B18-4571-923B-C4657DBB9E85}" type="presParOf" srcId="{136E604A-3FC8-4379-8818-2958649AA30C}" destId="{56DBA0B1-1616-444F-BB5B-27EC119B2CF3}" srcOrd="3" destOrd="0" presId="urn:microsoft.com/office/officeart/2005/8/layout/cycle2"/>
    <dgm:cxn modelId="{1135C00E-3722-42FE-93DF-3AFB913EAF61}" type="presParOf" srcId="{56DBA0B1-1616-444F-BB5B-27EC119B2CF3}" destId="{F73AE40C-8756-44D6-8ECA-F40FAB0F79EE}"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B88FD8-6DD3-4336-B94E-E4A2539C6C63}">
      <dsp:nvSpPr>
        <dsp:cNvPr id="0" name=""/>
        <dsp:cNvSpPr/>
      </dsp:nvSpPr>
      <dsp:spPr>
        <a:xfrm>
          <a:off x="2815" y="661"/>
          <a:ext cx="3102636" cy="3102636"/>
        </a:xfrm>
        <a:prstGeom prst="ellipse">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r>
            <a:rPr lang="en-US" sz="3600" kern="1200" dirty="0" smtClean="0"/>
            <a:t>Hypothesis</a:t>
          </a:r>
          <a:endParaRPr lang="en-US" sz="3600" kern="1200" dirty="0"/>
        </a:p>
      </dsp:txBody>
      <dsp:txXfrm>
        <a:off x="457186" y="455032"/>
        <a:ext cx="2193894" cy="2193894"/>
      </dsp:txXfrm>
    </dsp:sp>
    <dsp:sp modelId="{0BEE222D-22C6-4EAF-8286-C7CFBDD7458F}">
      <dsp:nvSpPr>
        <dsp:cNvPr id="0" name=""/>
        <dsp:cNvSpPr/>
      </dsp:nvSpPr>
      <dsp:spPr>
        <a:xfrm>
          <a:off x="2945682" y="-453183"/>
          <a:ext cx="2244524" cy="1047139"/>
        </a:xfrm>
        <a:prstGeom prst="rightArrow">
          <a:avLst>
            <a:gd name="adj1" fmla="val 60000"/>
            <a:gd name="adj2" fmla="val 50000"/>
          </a:avLst>
        </a:prstGeom>
        <a:solidFill>
          <a:schemeClr val="accent1"/>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endParaRPr lang="en-US" sz="2900" kern="1200"/>
        </a:p>
      </dsp:txBody>
      <dsp:txXfrm>
        <a:off x="2945682" y="-243755"/>
        <a:ext cx="1930382" cy="628283"/>
      </dsp:txXfrm>
    </dsp:sp>
    <dsp:sp modelId="{75DE2E23-6126-4354-99FF-66C2B7CB65CA}">
      <dsp:nvSpPr>
        <dsp:cNvPr id="0" name=""/>
        <dsp:cNvSpPr/>
      </dsp:nvSpPr>
      <dsp:spPr>
        <a:xfrm>
          <a:off x="5157486" y="661"/>
          <a:ext cx="3102636" cy="3102636"/>
        </a:xfrm>
        <a:prstGeom prst="ellipse">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r>
            <a:rPr lang="en-US" sz="3600" kern="1200" dirty="0" smtClean="0"/>
            <a:t>Tool</a:t>
          </a:r>
          <a:endParaRPr lang="en-US" sz="3600" kern="1200" dirty="0"/>
        </a:p>
      </dsp:txBody>
      <dsp:txXfrm>
        <a:off x="5611857" y="455032"/>
        <a:ext cx="2193894" cy="2193894"/>
      </dsp:txXfrm>
    </dsp:sp>
    <dsp:sp modelId="{56DBA0B1-1616-444F-BB5B-27EC119B2CF3}">
      <dsp:nvSpPr>
        <dsp:cNvPr id="0" name=""/>
        <dsp:cNvSpPr/>
      </dsp:nvSpPr>
      <dsp:spPr>
        <a:xfrm rot="10800000">
          <a:off x="3072731" y="2510002"/>
          <a:ext cx="2244524" cy="1047139"/>
        </a:xfrm>
        <a:prstGeom prst="rightArrow">
          <a:avLst>
            <a:gd name="adj1" fmla="val 60000"/>
            <a:gd name="adj2" fmla="val 50000"/>
          </a:avLst>
        </a:prstGeom>
        <a:solidFill>
          <a:schemeClr val="accent1"/>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endParaRPr lang="en-US" sz="2900" kern="1200"/>
        </a:p>
      </dsp:txBody>
      <dsp:txXfrm rot="10800000">
        <a:off x="3386873" y="2719430"/>
        <a:ext cx="1930382" cy="628283"/>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solidFill>
                  <a:prstClr val="black"/>
                </a:solidFill>
              </a:rPr>
              <a:pPr/>
              <a:t>2</a:t>
            </a:fld>
            <a:endParaRPr lang="en-AU" dirty="0">
              <a:solidFill>
                <a:prstClr val="black"/>
              </a:solidFill>
            </a:endParaRPr>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2:36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xfrm>
            <a:off x="381000" y="685800"/>
            <a:ext cx="6096000" cy="3429000"/>
          </a:xfrm>
          <a:ln/>
        </p:spPr>
      </p:sp>
      <p:sp>
        <p:nvSpPr>
          <p:cNvPr id="46083" name="Notes Placeholder 2"/>
          <p:cNvSpPr>
            <a:spLocks noGrp="1"/>
          </p:cNvSpPr>
          <p:nvPr>
            <p:ph type="body" idx="1"/>
          </p:nvPr>
        </p:nvSpPr>
        <p:spPr>
          <a:noFill/>
          <a:ln/>
        </p:spPr>
        <p:txBody>
          <a:bodyPr/>
          <a:lstStyle/>
          <a:p>
            <a:endParaRPr lang="en-US" dirty="0" smtClean="0"/>
          </a:p>
        </p:txBody>
      </p:sp>
      <p:sp>
        <p:nvSpPr>
          <p:cNvPr id="4" name="Date Placeholder 3"/>
          <p:cNvSpPr>
            <a:spLocks noGrp="1"/>
          </p:cNvSpPr>
          <p:nvPr>
            <p:ph type="dt" sz="quarter" idx="1"/>
          </p:nvPr>
        </p:nvSpPr>
        <p:spPr/>
        <p:txBody>
          <a:bodyPr/>
          <a:lstStyle/>
          <a:p>
            <a:pPr>
              <a:defRPr/>
            </a:pPr>
            <a:fld id="{F1495EE7-319A-405A-B20B-800CA87947CF}" type="datetime8">
              <a:rPr lang="en-US" smtClean="0"/>
              <a:pPr>
                <a:defRPr/>
              </a:pPr>
              <a:t>9/1/2011 2:36 PM</a:t>
            </a:fld>
            <a:endParaRPr lang="en-US" dirty="0"/>
          </a:p>
        </p:txBody>
      </p:sp>
      <p:sp>
        <p:nvSpPr>
          <p:cNvPr id="46085" name="Footer Placeholder 4"/>
          <p:cNvSpPr>
            <a:spLocks noGrp="1"/>
          </p:cNvSpPr>
          <p:nvPr>
            <p:ph type="ftr" sz="quarter" idx="4"/>
          </p:nvPr>
        </p:nvSpPr>
        <p:spPr>
          <a:noFill/>
        </p:spPr>
        <p:txBody>
          <a:bodyPr/>
          <a:lstStyle/>
          <a:p>
            <a:r>
              <a:rPr lang="en-US" dirty="0" smtClean="0"/>
              <a:t>©2006 Microsoft Corporation. All rights reserved.</a:t>
            </a:r>
          </a:p>
          <a:p>
            <a:r>
              <a:rPr lang="en-US" dirty="0" smtClean="0"/>
              <a:t>This presentation is for informational purposes only. Microsoft makes no warranties, express or implied, in this summary.</a:t>
            </a:r>
          </a:p>
        </p:txBody>
      </p:sp>
      <p:sp>
        <p:nvSpPr>
          <p:cNvPr id="6" name="Slide Number Placeholder 5"/>
          <p:cNvSpPr>
            <a:spLocks noGrp="1"/>
          </p:cNvSpPr>
          <p:nvPr>
            <p:ph type="sldNum" sz="quarter" idx="5"/>
          </p:nvPr>
        </p:nvSpPr>
        <p:spPr/>
        <p:txBody>
          <a:bodyPr/>
          <a:lstStyle/>
          <a:p>
            <a:pPr>
              <a:defRPr/>
            </a:pPr>
            <a:fld id="{671E21A8-2E1B-4D86-BC9D-B853D6043508}" type="slidenum">
              <a:rPr lang="en-US" smtClean="0"/>
              <a:pPr>
                <a:defRPr/>
              </a:pPr>
              <a:t>17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2:36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30</a:t>
            </a:fld>
            <a:endParaRPr lang="en-US" dirty="0"/>
          </a:p>
        </p:txBody>
      </p:sp>
      <p:sp>
        <p:nvSpPr>
          <p:cNvPr id="12" name="Slide Image Placeholder 11"/>
          <p:cNvSpPr>
            <a:spLocks noGrp="1" noRot="1" noChangeAspect="1"/>
          </p:cNvSpPr>
          <p:nvPr>
            <p:ph type="sldImg"/>
          </p:nvPr>
        </p:nvSpPr>
        <p:spPr>
          <a:xfrm>
            <a:off x="914400" y="457200"/>
            <a:ext cx="4978400"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31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jpe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jpeg"/><Relationship Id="rId1" Type="http://schemas.openxmlformats.org/officeDocument/2006/relationships/slideMaster" Target="../slideMasters/slideMaster3.xml"/><Relationship Id="rId4" Type="http://schemas.openxmlformats.org/officeDocument/2006/relationships/image" Target="../media/image2.png"/></Relationships>
</file>

<file path=ppt/slideLayouts/_rels/slideLayout3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jpeg"/><Relationship Id="rId1" Type="http://schemas.openxmlformats.org/officeDocument/2006/relationships/slideMaster" Target="../slideMasters/slideMaster3.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761660"/>
            <a:ext cx="7772400" cy="1102519"/>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pic>
        <p:nvPicPr>
          <p:cNvPr id="4" name="Picture 3" descr="Tech·Ed_LOGO.png"/>
          <p:cNvPicPr>
            <a:picLocks noChangeAspect="1"/>
          </p:cNvPicPr>
          <p:nvPr userDrawn="1"/>
        </p:nvPicPr>
        <p:blipFill>
          <a:blip r:embed="rId4"/>
          <a:stretch>
            <a:fillRect/>
          </a:stretch>
        </p:blipFill>
        <p:spPr>
          <a:xfrm>
            <a:off x="990599" y="1428750"/>
            <a:ext cx="4870445" cy="1981200"/>
          </a:xfrm>
          <a:prstGeom prst="rect">
            <a:avLst/>
          </a:prstGeom>
        </p:spPr>
      </p:pic>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Photo">
    <p:bg>
      <p:bgPr>
        <a:solidFill>
          <a:srgbClr val="000000"/>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9144000" cy="5143500"/>
          </a:xfrm>
          <a:solidFill>
            <a:schemeClr val="bg1">
              <a:lumMod val="50000"/>
            </a:schemeClr>
          </a:solidFill>
        </p:spPr>
        <p:txBody>
          <a:bodyPr tIns="548617">
            <a:normAutofit/>
          </a:bodyPr>
          <a:lstStyle>
            <a:lvl1pPr algn="ctr">
              <a:buNone/>
              <a:defRPr sz="2000">
                <a:solidFill>
                  <a:schemeClr val="bg1">
                    <a:lumMod val="75000"/>
                  </a:schemeClr>
                </a:solidFill>
              </a:defRPr>
            </a:lvl1pPr>
          </a:lstStyle>
          <a:p>
            <a:r>
              <a:rPr lang="en-US" dirty="0" smtClean="0"/>
              <a:t>Click icon to add picture</a:t>
            </a:r>
            <a:endParaRPr lang="en-US" dirty="0"/>
          </a:p>
        </p:txBody>
      </p:sp>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a:p>
        </p:txBody>
      </p:sp>
    </p:spTree>
    <p:extLst>
      <p:ext uri="{BB962C8B-B14F-4D97-AF65-F5344CB8AC3E}">
        <p14:creationId xmlns:p14="http://schemas.microsoft.com/office/powerpoint/2010/main" val="6228324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761660"/>
            <a:ext cx="7772400" cy="1102519"/>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16204677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2721943D-A7F9-4474-AC48-B5E8E9B2DDB3}" type="slidenum">
              <a:rPr lang="en-AU" smtClean="0">
                <a:solidFill>
                  <a:srgbClr val="000000"/>
                </a:solidFill>
              </a:rPr>
              <a:pPr/>
              <a:t>‹#›</a:t>
            </a:fld>
            <a:endParaRPr lang="en-AU" dirty="0">
              <a:solidFill>
                <a:srgbClr val="000000"/>
              </a:solidFill>
            </a:endParaRPr>
          </a:p>
        </p:txBody>
      </p:sp>
    </p:spTree>
    <p:extLst>
      <p:ext uri="{BB962C8B-B14F-4D97-AF65-F5344CB8AC3E}">
        <p14:creationId xmlns:p14="http://schemas.microsoft.com/office/powerpoint/2010/main" val="3002952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descr="102679_TEMPLATE_16.9(2).jpg"/>
          <p:cNvPicPr>
            <a:picLocks noChangeAspect="1"/>
          </p:cNvPicPr>
          <p:nvPr userDrawn="1"/>
        </p:nvPicPr>
        <p:blipFill>
          <a:blip r:embed="rId2"/>
          <a:stretch>
            <a:fillRect/>
          </a:stretch>
        </p:blipFill>
        <p:spPr>
          <a:xfrm>
            <a:off x="3760" y="0"/>
            <a:ext cx="9136480" cy="5143500"/>
          </a:xfrm>
          <a:prstGeom prst="rect">
            <a:avLst/>
          </a:prstGeom>
        </p:spPr>
      </p:pic>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1707655"/>
            <a:ext cx="8229600" cy="2886968"/>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Tree>
    <p:extLst>
      <p:ext uri="{BB962C8B-B14F-4D97-AF65-F5344CB8AC3E}">
        <p14:creationId xmlns:p14="http://schemas.microsoft.com/office/powerpoint/2010/main" val="2018571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sp>
        <p:nvSpPr>
          <p:cNvPr id="2" name="Title 1"/>
          <p:cNvSpPr>
            <a:spLocks noGrp="1"/>
          </p:cNvSpPr>
          <p:nvPr>
            <p:ph type="title" hasCustomPrompt="1"/>
          </p:nvPr>
        </p:nvSpPr>
        <p:spPr>
          <a:xfrm>
            <a:off x="722313" y="3305176"/>
            <a:ext cx="7772400" cy="1021556"/>
          </a:xfrm>
        </p:spPr>
        <p:txBody>
          <a:bodyPr anchor="t"/>
          <a:lstStyle>
            <a:lvl1pPr algn="l">
              <a:defRPr sz="4000" b="1" cap="all"/>
            </a:lvl1pPr>
          </a:lstStyle>
          <a:p>
            <a:r>
              <a:rPr lang="en-US" dirty="0" smtClean="0"/>
              <a:t>Click to edit Master </a:t>
            </a:r>
            <a:br>
              <a:rPr lang="en-US" dirty="0" smtClean="0"/>
            </a:br>
            <a:r>
              <a:rPr lang="en-US" dirty="0" smtClean="0"/>
              <a:t>title style</a:t>
            </a:r>
            <a:endParaRPr lang="en-AU"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9" name="Picture 8" descr="Tech·Ed_LOGO.png"/>
          <p:cNvPicPr>
            <a:picLocks noChangeAspect="1"/>
          </p:cNvPicPr>
          <p:nvPr userDrawn="1"/>
        </p:nvPicPr>
        <p:blipFill>
          <a:blip r:embed="rId4"/>
          <a:stretch>
            <a:fillRect/>
          </a:stretch>
        </p:blipFill>
        <p:spPr>
          <a:xfrm>
            <a:off x="6019800" y="590550"/>
            <a:ext cx="2447922" cy="995766"/>
          </a:xfrm>
          <a:prstGeom prst="rect">
            <a:avLst/>
          </a:prstGeom>
        </p:spPr>
      </p:pic>
    </p:spTree>
    <p:extLst>
      <p:ext uri="{BB962C8B-B14F-4D97-AF65-F5344CB8AC3E}">
        <p14:creationId xmlns:p14="http://schemas.microsoft.com/office/powerpoint/2010/main" val="6597959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10344"/>
            <a:ext cx="8229600" cy="85725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8871216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10344"/>
            <a:ext cx="8229600" cy="857250"/>
          </a:xfrm>
        </p:spPr>
        <p:txBody>
          <a:bodyPr/>
          <a:lstStyle>
            <a:lvl1pPr>
              <a:defRPr/>
            </a:lvl1pPr>
          </a:lstStyle>
          <a:p>
            <a:r>
              <a:rPr lang="en-US" smtClean="0"/>
              <a:t>Click to edit Master title style</a:t>
            </a:r>
            <a:endParaRPr lang="en-AU"/>
          </a:p>
        </p:txBody>
      </p:sp>
      <p:sp>
        <p:nvSpPr>
          <p:cNvPr id="4" name="Content Placeholder 3"/>
          <p:cNvSpPr>
            <a:spLocks noGrp="1"/>
          </p:cNvSpPr>
          <p:nvPr>
            <p:ph sz="half" idx="2"/>
          </p:nvPr>
        </p:nvSpPr>
        <p:spPr>
          <a:xfrm>
            <a:off x="457200" y="1200150"/>
            <a:ext cx="4114800" cy="3124200"/>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2501827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a:xfrm>
            <a:off x="6553200" y="4767263"/>
            <a:ext cx="2133600" cy="273844"/>
          </a:xfrm>
          <a:prstGeom prst="rect">
            <a:avLst/>
          </a:prstGeom>
        </p:spPr>
        <p:txBody>
          <a:bodyPr/>
          <a:lstStyle/>
          <a:p>
            <a:fld id="{2721943D-A7F9-4474-AC48-B5E8E9B2DDB3}" type="slidenum">
              <a:rPr lang="en-AU" smtClean="0">
                <a:solidFill>
                  <a:srgbClr val="000000"/>
                </a:solidFill>
              </a:rPr>
              <a:pPr/>
              <a:t>‹#›</a:t>
            </a:fld>
            <a:endParaRPr lang="en-AU" dirty="0">
              <a:solidFill>
                <a:srgbClr val="000000"/>
              </a:solidFill>
            </a:endParaRPr>
          </a:p>
        </p:txBody>
      </p:sp>
    </p:spTree>
    <p:extLst>
      <p:ext uri="{BB962C8B-B14F-4D97-AF65-F5344CB8AC3E}">
        <p14:creationId xmlns:p14="http://schemas.microsoft.com/office/powerpoint/2010/main" val="2555628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2721943D-A7F9-4474-AC48-B5E8E9B2DDB3}" type="slidenum">
              <a:rPr lang="en-AU" smtClean="0"/>
              <a:pPr/>
              <a:t>‹#›</a:t>
            </a:fld>
            <a:endParaRPr lang="en-AU"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3542890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42515808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11371418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pic>
        <p:nvPicPr>
          <p:cNvPr id="4" name="Picture 3" descr="Tech·Ed_LOGO.png"/>
          <p:cNvPicPr>
            <a:picLocks noChangeAspect="1"/>
          </p:cNvPicPr>
          <p:nvPr userDrawn="1"/>
        </p:nvPicPr>
        <p:blipFill>
          <a:blip r:embed="rId4"/>
          <a:stretch>
            <a:fillRect/>
          </a:stretch>
        </p:blipFill>
        <p:spPr>
          <a:xfrm>
            <a:off x="990599" y="1428750"/>
            <a:ext cx="4870445" cy="1981200"/>
          </a:xfrm>
          <a:prstGeom prst="rect">
            <a:avLst/>
          </a:prstGeom>
        </p:spPr>
      </p:pic>
    </p:spTree>
    <p:extLst>
      <p:ext uri="{BB962C8B-B14F-4D97-AF65-F5344CB8AC3E}">
        <p14:creationId xmlns:p14="http://schemas.microsoft.com/office/powerpoint/2010/main" val="17195703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and Photo">
    <p:bg>
      <p:bgPr>
        <a:solidFill>
          <a:srgbClr val="000000"/>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9144000" cy="5143500"/>
          </a:xfrm>
          <a:solidFill>
            <a:schemeClr val="bg1">
              <a:lumMod val="50000"/>
            </a:schemeClr>
          </a:solidFill>
        </p:spPr>
        <p:txBody>
          <a:bodyPr tIns="548617">
            <a:normAutofit/>
          </a:bodyPr>
          <a:lstStyle>
            <a:lvl1pPr algn="ctr">
              <a:buNone/>
              <a:defRPr sz="2000">
                <a:solidFill>
                  <a:schemeClr val="bg1">
                    <a:lumMod val="75000"/>
                  </a:schemeClr>
                </a:solidFill>
              </a:defRPr>
            </a:lvl1pPr>
          </a:lstStyle>
          <a:p>
            <a:r>
              <a:rPr lang="en-US" dirty="0" smtClean="0"/>
              <a:t>Click icon to add picture</a:t>
            </a:r>
            <a:endParaRPr lang="en-US" dirty="0"/>
          </a:p>
        </p:txBody>
      </p:sp>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a:p>
        </p:txBody>
      </p:sp>
    </p:spTree>
    <p:extLst>
      <p:ext uri="{BB962C8B-B14F-4D97-AF65-F5344CB8AC3E}">
        <p14:creationId xmlns:p14="http://schemas.microsoft.com/office/powerpoint/2010/main" val="14688343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15" name="Title 1"/>
          <p:cNvSpPr>
            <a:spLocks noGrp="1"/>
          </p:cNvSpPr>
          <p:nvPr>
            <p:ph type="title"/>
          </p:nvPr>
        </p:nvSpPr>
        <p:spPr>
          <a:xfrm>
            <a:off x="420535" y="186928"/>
            <a:ext cx="8275875" cy="457049"/>
          </a:xfrm>
        </p:spPr>
        <p:txBody>
          <a:bodyPr lIns="0"/>
          <a:lstStyle>
            <a:lvl1pPr algn="l">
              <a:defRPr>
                <a:solidFill>
                  <a:srgbClr val="FFFFFF"/>
                </a:solidFill>
              </a:defRPr>
            </a:lvl1pPr>
          </a:lstStyle>
          <a:p>
            <a:r>
              <a:rPr lang="en-US" dirty="0" smtClean="0"/>
              <a:t>Click to edit Master title style</a:t>
            </a:r>
            <a:endParaRPr lang="en-US" dirty="0"/>
          </a:p>
        </p:txBody>
      </p:sp>
      <p:sp>
        <p:nvSpPr>
          <p:cNvPr id="10" name="Text Placeholder 12"/>
          <p:cNvSpPr>
            <a:spLocks noGrp="1"/>
          </p:cNvSpPr>
          <p:nvPr>
            <p:ph type="body" sz="quarter" idx="13" hasCustomPrompt="1"/>
          </p:nvPr>
        </p:nvSpPr>
        <p:spPr>
          <a:xfrm>
            <a:off x="457200" y="1028703"/>
            <a:ext cx="8239208" cy="228601"/>
          </a:xfrm>
          <a:prstGeom prst="rect">
            <a:avLst/>
          </a:prstGeom>
        </p:spPr>
        <p:txBody>
          <a:bodyPr lIns="0" anchor="b" anchorCtr="0">
            <a:noAutofit/>
          </a:bodyPr>
          <a:lstStyle>
            <a:lvl1pPr marL="0" indent="0" algn="l">
              <a:buFont typeface="Arial" pitchFamily="34" charset="0"/>
              <a:buNone/>
              <a:defRPr sz="1200" b="1" cap="none" spc="0" baseline="0">
                <a:solidFill>
                  <a:srgbClr val="FFFFFF"/>
                </a:solidFill>
                <a:latin typeface="Segoe UI"/>
                <a:cs typeface="Segoe UI"/>
              </a:defRPr>
            </a:lvl1pPr>
          </a:lstStyle>
          <a:p>
            <a:r>
              <a:rPr lang="en-US" dirty="0" smtClean="0"/>
              <a:t>Click to edit subtitle</a:t>
            </a:r>
            <a:endParaRPr lang="en-US" dirty="0"/>
          </a:p>
        </p:txBody>
      </p:sp>
    </p:spTree>
    <p:extLst>
      <p:ext uri="{BB962C8B-B14F-4D97-AF65-F5344CB8AC3E}">
        <p14:creationId xmlns:p14="http://schemas.microsoft.com/office/powerpoint/2010/main" val="3551814405"/>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15" name="Title 1"/>
          <p:cNvSpPr>
            <a:spLocks noGrp="1"/>
          </p:cNvSpPr>
          <p:nvPr>
            <p:ph type="title"/>
          </p:nvPr>
        </p:nvSpPr>
        <p:spPr>
          <a:xfrm>
            <a:off x="420535" y="186928"/>
            <a:ext cx="8275875" cy="457049"/>
          </a:xfrm>
        </p:spPr>
        <p:txBody>
          <a:bodyPr lIns="0"/>
          <a:lstStyle>
            <a:lvl1pPr algn="l">
              <a:defRPr>
                <a:solidFill>
                  <a:srgbClr val="FFFFFF"/>
                </a:solidFill>
              </a:defRPr>
            </a:lvl1pPr>
          </a:lstStyle>
          <a:p>
            <a:r>
              <a:rPr lang="en-US" dirty="0" smtClean="0"/>
              <a:t>Click to edit Master title style</a:t>
            </a:r>
            <a:endParaRPr lang="en-US" dirty="0"/>
          </a:p>
        </p:txBody>
      </p:sp>
      <p:sp>
        <p:nvSpPr>
          <p:cNvPr id="10" name="Text Placeholder 12"/>
          <p:cNvSpPr>
            <a:spLocks noGrp="1"/>
          </p:cNvSpPr>
          <p:nvPr>
            <p:ph type="body" sz="quarter" idx="13" hasCustomPrompt="1"/>
          </p:nvPr>
        </p:nvSpPr>
        <p:spPr>
          <a:xfrm>
            <a:off x="457200" y="1028703"/>
            <a:ext cx="8239208" cy="228601"/>
          </a:xfrm>
          <a:prstGeom prst="rect">
            <a:avLst/>
          </a:prstGeom>
        </p:spPr>
        <p:txBody>
          <a:bodyPr lIns="0" anchor="b" anchorCtr="0">
            <a:noAutofit/>
          </a:bodyPr>
          <a:lstStyle>
            <a:lvl1pPr marL="0" indent="0" algn="l">
              <a:buFont typeface="Arial" pitchFamily="34" charset="0"/>
              <a:buNone/>
              <a:defRPr sz="1200" b="1" cap="none" spc="0" baseline="0">
                <a:solidFill>
                  <a:srgbClr val="FFFFFF"/>
                </a:solidFill>
                <a:latin typeface="Segoe UI"/>
                <a:cs typeface="Segoe UI"/>
              </a:defRPr>
            </a:lvl1pPr>
          </a:lstStyle>
          <a:p>
            <a:r>
              <a:rPr lang="en-US" dirty="0" smtClean="0"/>
              <a:t>Click to edit subtitle</a:t>
            </a:r>
            <a:endParaRPr lang="en-US" dirty="0"/>
          </a:p>
        </p:txBody>
      </p:sp>
    </p:spTree>
    <p:extLst>
      <p:ext uri="{BB962C8B-B14F-4D97-AF65-F5344CB8AC3E}">
        <p14:creationId xmlns:p14="http://schemas.microsoft.com/office/powerpoint/2010/main" val="3054231897"/>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15" name="Title 1"/>
          <p:cNvSpPr>
            <a:spLocks noGrp="1"/>
          </p:cNvSpPr>
          <p:nvPr>
            <p:ph type="title"/>
          </p:nvPr>
        </p:nvSpPr>
        <p:spPr>
          <a:xfrm>
            <a:off x="420535" y="186928"/>
            <a:ext cx="8275875" cy="457049"/>
          </a:xfrm>
        </p:spPr>
        <p:txBody>
          <a:bodyPr lIns="0"/>
          <a:lstStyle>
            <a:lvl1pPr algn="l">
              <a:defRPr>
                <a:solidFill>
                  <a:srgbClr val="FFFFFF"/>
                </a:solidFill>
              </a:defRPr>
            </a:lvl1pPr>
          </a:lstStyle>
          <a:p>
            <a:r>
              <a:rPr lang="en-US" dirty="0" smtClean="0"/>
              <a:t>Click to edit Master title style</a:t>
            </a:r>
            <a:endParaRPr lang="en-US" dirty="0"/>
          </a:p>
        </p:txBody>
      </p:sp>
      <p:sp>
        <p:nvSpPr>
          <p:cNvPr id="10" name="Text Placeholder 12"/>
          <p:cNvSpPr>
            <a:spLocks noGrp="1"/>
          </p:cNvSpPr>
          <p:nvPr>
            <p:ph type="body" sz="quarter" idx="13" hasCustomPrompt="1"/>
          </p:nvPr>
        </p:nvSpPr>
        <p:spPr>
          <a:xfrm>
            <a:off x="457200" y="1028703"/>
            <a:ext cx="8239208" cy="228601"/>
          </a:xfrm>
          <a:prstGeom prst="rect">
            <a:avLst/>
          </a:prstGeom>
        </p:spPr>
        <p:txBody>
          <a:bodyPr lIns="0" anchor="b" anchorCtr="0">
            <a:noAutofit/>
          </a:bodyPr>
          <a:lstStyle>
            <a:lvl1pPr marL="0" indent="0" algn="l">
              <a:buFont typeface="Arial" pitchFamily="34" charset="0"/>
              <a:buNone/>
              <a:defRPr sz="1200" b="1" cap="none" spc="0" baseline="0">
                <a:solidFill>
                  <a:srgbClr val="FFFFFF"/>
                </a:solidFill>
                <a:latin typeface="Segoe UI"/>
                <a:cs typeface="Segoe UI"/>
              </a:defRPr>
            </a:lvl1pPr>
          </a:lstStyle>
          <a:p>
            <a:r>
              <a:rPr lang="en-US" dirty="0" smtClean="0"/>
              <a:t>Click to edit subtitle</a:t>
            </a:r>
            <a:endParaRPr lang="en-US" dirty="0"/>
          </a:p>
        </p:txBody>
      </p:sp>
    </p:spTree>
    <p:extLst>
      <p:ext uri="{BB962C8B-B14F-4D97-AF65-F5344CB8AC3E}">
        <p14:creationId xmlns:p14="http://schemas.microsoft.com/office/powerpoint/2010/main" val="175833661"/>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89437" y="1428750"/>
            <a:ext cx="8363937" cy="158120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71066489"/>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3657600"/>
            <a:ext cx="7683914" cy="1033983"/>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7500" b="0" i="1" u="none" strike="noStrike" kern="1200" cap="none" spc="-48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1823268"/>
            <a:ext cx="6994362" cy="1142621"/>
          </a:xfrm>
        </p:spPr>
        <p:txBody>
          <a:bodyPr anchor="ctr" anchorCtr="0">
            <a:noAutofit/>
          </a:bodyPr>
          <a:lstStyle>
            <a:lvl1pPr>
              <a:lnSpc>
                <a:spcPct val="90000"/>
              </a:lnSpc>
              <a:defRPr sz="3600"/>
            </a:lvl1pPr>
          </a:lstStyle>
          <a:p>
            <a:r>
              <a:rPr lang="en-US" smtClean="0"/>
              <a:t>Click to edit Master title style</a:t>
            </a:r>
            <a:endParaRPr lang="en-US" dirty="0"/>
          </a:p>
        </p:txBody>
      </p:sp>
      <p:sp>
        <p:nvSpPr>
          <p:cNvPr id="6" name="Subtitle 2"/>
          <p:cNvSpPr>
            <a:spLocks noGrp="1"/>
          </p:cNvSpPr>
          <p:nvPr>
            <p:ph type="subTitle" idx="1"/>
          </p:nvPr>
        </p:nvSpPr>
        <p:spPr>
          <a:xfrm>
            <a:off x="627623" y="3143250"/>
            <a:ext cx="6994363"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2932" indent="0" algn="ctr">
              <a:buNone/>
              <a:defRPr>
                <a:solidFill>
                  <a:schemeClr val="tx1">
                    <a:tint val="75000"/>
                  </a:schemeClr>
                </a:solidFill>
              </a:defRPr>
            </a:lvl2pPr>
            <a:lvl3pPr marL="685864" indent="0" algn="ctr">
              <a:buNone/>
              <a:defRPr>
                <a:solidFill>
                  <a:schemeClr val="tx1">
                    <a:tint val="75000"/>
                  </a:schemeClr>
                </a:solidFill>
              </a:defRPr>
            </a:lvl3pPr>
            <a:lvl4pPr marL="1028796" indent="0" algn="ctr">
              <a:buNone/>
              <a:defRPr>
                <a:solidFill>
                  <a:schemeClr val="tx1">
                    <a:tint val="75000"/>
                  </a:schemeClr>
                </a:solidFill>
              </a:defRPr>
            </a:lvl4pPr>
            <a:lvl5pPr marL="1371728" indent="0" algn="ctr">
              <a:buNone/>
              <a:defRPr>
                <a:solidFill>
                  <a:schemeClr val="tx1">
                    <a:tint val="75000"/>
                  </a:schemeClr>
                </a:solidFill>
              </a:defRPr>
            </a:lvl5pPr>
            <a:lvl6pPr marL="1714660" indent="0" algn="ctr">
              <a:buNone/>
              <a:defRPr>
                <a:solidFill>
                  <a:schemeClr val="tx1">
                    <a:tint val="75000"/>
                  </a:schemeClr>
                </a:solidFill>
              </a:defRPr>
            </a:lvl6pPr>
            <a:lvl7pPr marL="2057592" indent="0" algn="ctr">
              <a:buNone/>
              <a:defRPr>
                <a:solidFill>
                  <a:schemeClr val="tx1">
                    <a:tint val="75000"/>
                  </a:schemeClr>
                </a:solidFill>
              </a:defRPr>
            </a:lvl7pPr>
            <a:lvl8pPr marL="2400524" indent="0" algn="ctr">
              <a:buNone/>
              <a:defRPr>
                <a:solidFill>
                  <a:schemeClr val="tx1">
                    <a:tint val="75000"/>
                  </a:schemeClr>
                </a:solidFill>
              </a:defRPr>
            </a:lvl8pPr>
            <a:lvl9pPr marL="2743456"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21980967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descr="102679_TEMPLATE_16.9(2).jpg"/>
          <p:cNvPicPr>
            <a:picLocks noChangeAspect="1"/>
          </p:cNvPicPr>
          <p:nvPr userDrawn="1"/>
        </p:nvPicPr>
        <p:blipFill>
          <a:blip r:embed="rId2"/>
          <a:stretch>
            <a:fillRect/>
          </a:stretch>
        </p:blipFill>
        <p:spPr>
          <a:xfrm>
            <a:off x="3760" y="0"/>
            <a:ext cx="9136480" cy="5143500"/>
          </a:xfrm>
          <a:prstGeom prst="rect">
            <a:avLst/>
          </a:prstGeom>
        </p:spPr>
      </p:pic>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1707655"/>
            <a:ext cx="8229600" cy="2886968"/>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761660"/>
            <a:ext cx="7772400" cy="1102519"/>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425369972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2721943D-A7F9-4474-AC48-B5E8E9B2DDB3}" type="slidenum">
              <a:rPr lang="en-AU" smtClean="0">
                <a:solidFill>
                  <a:srgbClr val="000000"/>
                </a:solidFill>
              </a:rPr>
              <a:pPr/>
              <a:t>‹#›</a:t>
            </a:fld>
            <a:endParaRPr lang="en-AU" dirty="0">
              <a:solidFill>
                <a:srgbClr val="000000"/>
              </a:solidFill>
            </a:endParaRPr>
          </a:p>
        </p:txBody>
      </p:sp>
    </p:spTree>
    <p:extLst>
      <p:ext uri="{BB962C8B-B14F-4D97-AF65-F5344CB8AC3E}">
        <p14:creationId xmlns:p14="http://schemas.microsoft.com/office/powerpoint/2010/main" val="14835272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0" name="Picture 9" descr="102679_TEMPLATE_16.9(1).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0" y="0"/>
            <a:ext cx="9144000" cy="5143500"/>
          </a:xfrm>
          <a:prstGeom prst="rect">
            <a:avLst/>
          </a:prstGeom>
        </p:spPr>
      </p:pic>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dirty="0"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11240845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descr="102679_TEMPLATE_16.9(2).jpg"/>
          <p:cNvPicPr>
            <a:picLocks noChangeAspect="1"/>
          </p:cNvPicPr>
          <p:nvPr userDrawn="1"/>
        </p:nvPicPr>
        <p:blipFill>
          <a:blip r:embed="rId2"/>
          <a:stretch>
            <a:fillRect/>
          </a:stretch>
        </p:blipFill>
        <p:spPr>
          <a:xfrm>
            <a:off x="3760" y="0"/>
            <a:ext cx="9136480" cy="5143500"/>
          </a:xfrm>
          <a:prstGeom prst="rect">
            <a:avLst/>
          </a:prstGeom>
        </p:spPr>
      </p:pic>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1707655"/>
            <a:ext cx="8229600" cy="2886968"/>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Tree>
    <p:extLst>
      <p:ext uri="{BB962C8B-B14F-4D97-AF65-F5344CB8AC3E}">
        <p14:creationId xmlns:p14="http://schemas.microsoft.com/office/powerpoint/2010/main" val="141152271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sp>
        <p:nvSpPr>
          <p:cNvPr id="2" name="Title 1"/>
          <p:cNvSpPr>
            <a:spLocks noGrp="1"/>
          </p:cNvSpPr>
          <p:nvPr>
            <p:ph type="title" hasCustomPrompt="1"/>
          </p:nvPr>
        </p:nvSpPr>
        <p:spPr>
          <a:xfrm>
            <a:off x="722313" y="3305176"/>
            <a:ext cx="7772400" cy="1021556"/>
          </a:xfrm>
        </p:spPr>
        <p:txBody>
          <a:bodyPr anchor="t"/>
          <a:lstStyle>
            <a:lvl1pPr algn="l">
              <a:defRPr sz="4000" b="1" cap="all"/>
            </a:lvl1pPr>
          </a:lstStyle>
          <a:p>
            <a:r>
              <a:rPr lang="en-US" dirty="0" smtClean="0"/>
              <a:t>Click to edit Master </a:t>
            </a:r>
            <a:br>
              <a:rPr lang="en-US" dirty="0" smtClean="0"/>
            </a:br>
            <a:r>
              <a:rPr lang="en-US" dirty="0" smtClean="0"/>
              <a:t>title style</a:t>
            </a:r>
            <a:endParaRPr lang="en-AU"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9" name="Picture 8" descr="Tech·Ed_LOGO.png"/>
          <p:cNvPicPr>
            <a:picLocks noChangeAspect="1"/>
          </p:cNvPicPr>
          <p:nvPr userDrawn="1"/>
        </p:nvPicPr>
        <p:blipFill>
          <a:blip r:embed="rId4"/>
          <a:stretch>
            <a:fillRect/>
          </a:stretch>
        </p:blipFill>
        <p:spPr>
          <a:xfrm>
            <a:off x="6019800" y="590550"/>
            <a:ext cx="2447922" cy="995766"/>
          </a:xfrm>
          <a:prstGeom prst="rect">
            <a:avLst/>
          </a:prstGeom>
        </p:spPr>
      </p:pic>
    </p:spTree>
    <p:extLst>
      <p:ext uri="{BB962C8B-B14F-4D97-AF65-F5344CB8AC3E}">
        <p14:creationId xmlns:p14="http://schemas.microsoft.com/office/powerpoint/2010/main" val="301870869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spTree>
    <p:extLst>
      <p:ext uri="{BB962C8B-B14F-4D97-AF65-F5344CB8AC3E}">
        <p14:creationId xmlns:p14="http://schemas.microsoft.com/office/powerpoint/2010/main" val="76161601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10344"/>
            <a:ext cx="8229600" cy="85725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04660976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10344"/>
            <a:ext cx="8229600" cy="857250"/>
          </a:xfrm>
        </p:spPr>
        <p:txBody>
          <a:bodyPr/>
          <a:lstStyle>
            <a:lvl1pPr>
              <a:defRPr/>
            </a:lvl1pPr>
          </a:lstStyle>
          <a:p>
            <a:r>
              <a:rPr lang="en-US" smtClean="0"/>
              <a:t>Click to edit Master title style</a:t>
            </a:r>
            <a:endParaRPr lang="en-AU"/>
          </a:p>
        </p:txBody>
      </p:sp>
      <p:sp>
        <p:nvSpPr>
          <p:cNvPr id="4" name="Content Placeholder 3"/>
          <p:cNvSpPr>
            <a:spLocks noGrp="1"/>
          </p:cNvSpPr>
          <p:nvPr>
            <p:ph sz="half" idx="2"/>
          </p:nvPr>
        </p:nvSpPr>
        <p:spPr>
          <a:xfrm>
            <a:off x="457200" y="1200150"/>
            <a:ext cx="4114800" cy="3124200"/>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306512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a:xfrm>
            <a:off x="6553200" y="4767263"/>
            <a:ext cx="2133600" cy="273844"/>
          </a:xfrm>
          <a:prstGeom prst="rect">
            <a:avLst/>
          </a:prstGeom>
        </p:spPr>
        <p:txBody>
          <a:bodyPr/>
          <a:lstStyle/>
          <a:p>
            <a:fld id="{2721943D-A7F9-4474-AC48-B5E8E9B2DDB3}" type="slidenum">
              <a:rPr lang="en-AU" smtClean="0">
                <a:solidFill>
                  <a:srgbClr val="000000"/>
                </a:solidFill>
              </a:rPr>
              <a:pPr/>
              <a:t>‹#›</a:t>
            </a:fld>
            <a:endParaRPr lang="en-AU" dirty="0">
              <a:solidFill>
                <a:srgbClr val="000000"/>
              </a:solidFill>
            </a:endParaRPr>
          </a:p>
        </p:txBody>
      </p:sp>
    </p:spTree>
    <p:extLst>
      <p:ext uri="{BB962C8B-B14F-4D97-AF65-F5344CB8AC3E}">
        <p14:creationId xmlns:p14="http://schemas.microsoft.com/office/powerpoint/2010/main" val="11358897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2392563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sp>
        <p:nvSpPr>
          <p:cNvPr id="2" name="Title 1"/>
          <p:cNvSpPr>
            <a:spLocks noGrp="1"/>
          </p:cNvSpPr>
          <p:nvPr>
            <p:ph type="title" hasCustomPrompt="1"/>
          </p:nvPr>
        </p:nvSpPr>
        <p:spPr>
          <a:xfrm>
            <a:off x="722313" y="3305176"/>
            <a:ext cx="7772400" cy="1021556"/>
          </a:xfrm>
        </p:spPr>
        <p:txBody>
          <a:bodyPr anchor="t"/>
          <a:lstStyle>
            <a:lvl1pPr algn="l">
              <a:defRPr sz="4000" b="1" cap="all"/>
            </a:lvl1pPr>
          </a:lstStyle>
          <a:p>
            <a:r>
              <a:rPr lang="en-US" dirty="0" smtClean="0"/>
              <a:t>Click to edit Master </a:t>
            </a:r>
            <a:br>
              <a:rPr lang="en-US" dirty="0" smtClean="0"/>
            </a:br>
            <a:r>
              <a:rPr lang="en-US" dirty="0" smtClean="0"/>
              <a:t>title style</a:t>
            </a:r>
            <a:endParaRPr lang="en-AU"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9" name="Picture 8" descr="Tech·Ed_LOGO.png"/>
          <p:cNvPicPr>
            <a:picLocks noChangeAspect="1"/>
          </p:cNvPicPr>
          <p:nvPr userDrawn="1"/>
        </p:nvPicPr>
        <p:blipFill>
          <a:blip r:embed="rId4"/>
          <a:stretch>
            <a:fillRect/>
          </a:stretch>
        </p:blipFill>
        <p:spPr>
          <a:xfrm>
            <a:off x="6019800" y="590550"/>
            <a:ext cx="2447922" cy="995766"/>
          </a:xfrm>
          <a:prstGeom prst="rect">
            <a:avLst/>
          </a:prstGeom>
        </p:spPr>
      </p:pic>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38765451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137994546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pic>
        <p:nvPicPr>
          <p:cNvPr id="4" name="Picture 3" descr="Tech·Ed_LOGO.png"/>
          <p:cNvPicPr>
            <a:picLocks noChangeAspect="1"/>
          </p:cNvPicPr>
          <p:nvPr userDrawn="1"/>
        </p:nvPicPr>
        <p:blipFill>
          <a:blip r:embed="rId4"/>
          <a:stretch>
            <a:fillRect/>
          </a:stretch>
        </p:blipFill>
        <p:spPr>
          <a:xfrm>
            <a:off x="990599" y="1428750"/>
            <a:ext cx="4870445" cy="1981200"/>
          </a:xfrm>
          <a:prstGeom prst="rect">
            <a:avLst/>
          </a:prstGeom>
        </p:spPr>
      </p:pic>
    </p:spTree>
    <p:extLst>
      <p:ext uri="{BB962C8B-B14F-4D97-AF65-F5344CB8AC3E}">
        <p14:creationId xmlns:p14="http://schemas.microsoft.com/office/powerpoint/2010/main" val="282771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10344"/>
            <a:ext cx="8229600" cy="85725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10344"/>
            <a:ext cx="8229600" cy="857250"/>
          </a:xfrm>
        </p:spPr>
        <p:txBody>
          <a:bodyPr/>
          <a:lstStyle>
            <a:lvl1pPr>
              <a:defRPr/>
            </a:lvl1pPr>
          </a:lstStyle>
          <a:p>
            <a:r>
              <a:rPr lang="en-US" smtClean="0"/>
              <a:t>Click to edit Master title style</a:t>
            </a:r>
            <a:endParaRPr lang="en-AU"/>
          </a:p>
        </p:txBody>
      </p:sp>
      <p:sp>
        <p:nvSpPr>
          <p:cNvPr id="4" name="Content Placeholder 3"/>
          <p:cNvSpPr>
            <a:spLocks noGrp="1"/>
          </p:cNvSpPr>
          <p:nvPr>
            <p:ph sz="half" idx="2"/>
          </p:nvPr>
        </p:nvSpPr>
        <p:spPr>
          <a:xfrm>
            <a:off x="457200" y="1200150"/>
            <a:ext cx="4114800" cy="3124200"/>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a:xfrm>
            <a:off x="6553200" y="4767263"/>
            <a:ext cx="2133600" cy="273844"/>
          </a:xfrm>
          <a:prstGeom prst="rect">
            <a:avLst/>
          </a:prstGeom>
        </p:spPr>
        <p:txBody>
          <a:bodyPr/>
          <a:lstStyle/>
          <a:p>
            <a:fld id="{2721943D-A7F9-4474-AC48-B5E8E9B2DDB3}" type="slidenum">
              <a:rPr lang="en-AU" smtClean="0"/>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microsoft.com/office/2007/relationships/hdphoto" Target="../media/hdphoto1.wdp"/><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theme" Target="../theme/theme2.xml"/><Relationship Id="rId3" Type="http://schemas.openxmlformats.org/officeDocument/2006/relationships/slideLayout" Target="../slideLayouts/slideLayout15.xml"/><Relationship Id="rId21" Type="http://schemas.openxmlformats.org/officeDocument/2006/relationships/image" Target="../media/image2.png"/><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microsoft.com/office/2007/relationships/hdphoto" Target="../media/hdphoto1.wdp"/><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19" Type="http://schemas.openxmlformats.org/officeDocument/2006/relationships/image" Target="../media/image1.jpeg"/><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image" Target="../media/image2.png"/><Relationship Id="rId2" Type="http://schemas.openxmlformats.org/officeDocument/2006/relationships/slideLayout" Target="../slideLayouts/slideLayout31.xml"/><Relationship Id="rId16" Type="http://schemas.microsoft.com/office/2007/relationships/hdphoto" Target="../media/hdphoto1.wdp"/><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image" Target="../media/image1.jpeg"/><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102679_TEMPLATE_16.9(1).jpg"/>
          <p:cNvPicPr>
            <a:picLocks noChangeAspect="1"/>
          </p:cNvPicPr>
          <p:nvPr userDrawn="1"/>
        </p:nvPicPr>
        <p:blipFill>
          <a:blip r:embed="rId14">
            <a:extLst>
              <a:ext uri="{BEBA8EAE-BF5A-486C-A8C5-ECC9F3942E4B}">
                <a14:imgProps xmlns:a14="http://schemas.microsoft.com/office/drawing/2010/main">
                  <a14:imgLayer r:embed="rId15">
                    <a14:imgEffect>
                      <a14:colorTemperature colorTemp="7200"/>
                    </a14:imgEffect>
                    <a14:imgEffect>
                      <a14:saturation sat="200000"/>
                    </a14:imgEffect>
                  </a14:imgLayer>
                </a14:imgProps>
              </a:ext>
            </a:extLst>
          </a:blip>
          <a:stretch>
            <a:fillRect/>
          </a:stretch>
        </p:blipFill>
        <p:spPr>
          <a:xfrm>
            <a:off x="0" y="0"/>
            <a:ext cx="9144000" cy="5143500"/>
          </a:xfrm>
          <a:prstGeom prst="rect">
            <a:avLst/>
          </a:prstGeom>
        </p:spPr>
      </p:pic>
      <p:sp>
        <p:nvSpPr>
          <p:cNvPr id="2" name="Title Placeholder 1"/>
          <p:cNvSpPr>
            <a:spLocks noGrp="1"/>
          </p:cNvSpPr>
          <p:nvPr>
            <p:ph type="title"/>
          </p:nvPr>
        </p:nvSpPr>
        <p:spPr>
          <a:xfrm>
            <a:off x="457200" y="256338"/>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3"/>
          </p:nvPr>
        </p:nvSpPr>
        <p:spPr>
          <a:xfrm>
            <a:off x="5943600" y="4767263"/>
            <a:ext cx="2895600" cy="273844"/>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r>
              <a:rPr lang="en-AU" dirty="0" smtClean="0"/>
              <a:t>(</a:t>
            </a:r>
            <a:r>
              <a:rPr lang="en-AU" dirty="0" err="1" smtClean="0"/>
              <a:t>c</a:t>
            </a:r>
            <a:r>
              <a:rPr lang="en-AU" dirty="0" smtClean="0"/>
              <a:t>) 2011 Microsoft. All rights reserved.</a:t>
            </a:r>
            <a:endParaRPr lang="en-AU" dirty="0"/>
          </a:p>
        </p:txBody>
      </p:sp>
      <p:pic>
        <p:nvPicPr>
          <p:cNvPr id="9" name="Picture 8" descr="Tech·Ed_LOGO.png"/>
          <p:cNvPicPr>
            <a:picLocks noChangeAspect="1"/>
          </p:cNvPicPr>
          <p:nvPr userDrawn="1"/>
        </p:nvPicPr>
        <p:blipFill>
          <a:blip r:embed="rId16"/>
          <a:stretch>
            <a:fillRect/>
          </a:stretch>
        </p:blipFill>
        <p:spPr>
          <a:xfrm>
            <a:off x="457201" y="4552951"/>
            <a:ext cx="990599" cy="4029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60" r:id="rId11"/>
    <p:sldLayoutId id="2147483663" r:id="rId12"/>
  </p:sldLayoutIdLst>
  <p:timing>
    <p:tnLst>
      <p:par>
        <p:cTn id="1" dur="indefinite" restart="never" nodeType="tmRoot"/>
      </p:par>
    </p:tnLst>
  </p:timing>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102679_TEMPLATE_16.9(1).jpg"/>
          <p:cNvPicPr>
            <a:picLocks noChangeAspect="1"/>
          </p:cNvPicPr>
          <p:nvPr userDrawn="1"/>
        </p:nvPicPr>
        <p:blipFill>
          <a:blip r:embed="rId19">
            <a:extLst>
              <a:ext uri="{BEBA8EAE-BF5A-486C-A8C5-ECC9F3942E4B}">
                <a14:imgProps xmlns:a14="http://schemas.microsoft.com/office/drawing/2010/main">
                  <a14:imgLayer r:embed="rId20">
                    <a14:imgEffect>
                      <a14:colorTemperature colorTemp="7200"/>
                    </a14:imgEffect>
                    <a14:imgEffect>
                      <a14:saturation sat="200000"/>
                    </a14:imgEffect>
                  </a14:imgLayer>
                </a14:imgProps>
              </a:ext>
            </a:extLst>
          </a:blip>
          <a:stretch>
            <a:fillRect/>
          </a:stretch>
        </p:blipFill>
        <p:spPr>
          <a:xfrm>
            <a:off x="0" y="0"/>
            <a:ext cx="9144000" cy="5143500"/>
          </a:xfrm>
          <a:prstGeom prst="rect">
            <a:avLst/>
          </a:prstGeom>
        </p:spPr>
      </p:pic>
      <p:sp>
        <p:nvSpPr>
          <p:cNvPr id="2" name="Title Placeholder 1"/>
          <p:cNvSpPr>
            <a:spLocks noGrp="1"/>
          </p:cNvSpPr>
          <p:nvPr>
            <p:ph type="title"/>
          </p:nvPr>
        </p:nvSpPr>
        <p:spPr>
          <a:xfrm>
            <a:off x="457200" y="256338"/>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3"/>
          </p:nvPr>
        </p:nvSpPr>
        <p:spPr>
          <a:xfrm>
            <a:off x="5943600" y="4767263"/>
            <a:ext cx="2895600" cy="273844"/>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r>
              <a:rPr lang="en-AU" dirty="0" smtClean="0">
                <a:solidFill>
                  <a:srgbClr val="FFFFFF"/>
                </a:solidFill>
              </a:rPr>
              <a:t>(</a:t>
            </a:r>
            <a:r>
              <a:rPr lang="en-AU" dirty="0" err="1" smtClean="0">
                <a:solidFill>
                  <a:srgbClr val="FFFFFF"/>
                </a:solidFill>
              </a:rPr>
              <a:t>c</a:t>
            </a:r>
            <a:r>
              <a:rPr lang="en-AU" dirty="0" smtClean="0">
                <a:solidFill>
                  <a:srgbClr val="FFFFFF"/>
                </a:solidFill>
              </a:rPr>
              <a:t>) 2011 Microsoft. All rights reserved.</a:t>
            </a:r>
            <a:endParaRPr lang="en-AU" dirty="0">
              <a:solidFill>
                <a:srgbClr val="FFFFFF"/>
              </a:solidFill>
            </a:endParaRPr>
          </a:p>
        </p:txBody>
      </p:sp>
      <p:pic>
        <p:nvPicPr>
          <p:cNvPr id="9" name="Picture 8" descr="Tech·Ed_LOGO.png"/>
          <p:cNvPicPr>
            <a:picLocks noChangeAspect="1"/>
          </p:cNvPicPr>
          <p:nvPr userDrawn="1"/>
        </p:nvPicPr>
        <p:blipFill>
          <a:blip r:embed="rId21"/>
          <a:stretch>
            <a:fillRect/>
          </a:stretch>
        </p:blipFill>
        <p:spPr>
          <a:xfrm>
            <a:off x="457201" y="4552951"/>
            <a:ext cx="990599" cy="402956"/>
          </a:xfrm>
          <a:prstGeom prst="rect">
            <a:avLst/>
          </a:prstGeom>
        </p:spPr>
      </p:pic>
    </p:spTree>
    <p:extLst>
      <p:ext uri="{BB962C8B-B14F-4D97-AF65-F5344CB8AC3E}">
        <p14:creationId xmlns:p14="http://schemas.microsoft.com/office/powerpoint/2010/main" val="2931949476"/>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Lst>
  <p:timing>
    <p:tnLst>
      <p:par>
        <p:cTn id="1" dur="indefinite" restart="never" nodeType="tmRoot"/>
      </p:par>
    </p:tnLst>
  </p:timing>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102679_TEMPLATE_16.9(1).jpg"/>
          <p:cNvPicPr>
            <a:picLocks noChangeAspect="1"/>
          </p:cNvPicPr>
          <p:nvPr userDrawn="1"/>
        </p:nvPicPr>
        <p:blipFill>
          <a:blip r:embed="rId15">
            <a:extLst>
              <a:ext uri="{BEBA8EAE-BF5A-486C-A8C5-ECC9F3942E4B}">
                <a14:imgProps xmlns:a14="http://schemas.microsoft.com/office/drawing/2010/main">
                  <a14:imgLayer r:embed="rId16">
                    <a14:imgEffect>
                      <a14:colorTemperature colorTemp="7200"/>
                    </a14:imgEffect>
                    <a14:imgEffect>
                      <a14:saturation sat="200000"/>
                    </a14:imgEffect>
                  </a14:imgLayer>
                </a14:imgProps>
              </a:ext>
            </a:extLst>
          </a:blip>
          <a:stretch>
            <a:fillRect/>
          </a:stretch>
        </p:blipFill>
        <p:spPr>
          <a:xfrm>
            <a:off x="0" y="0"/>
            <a:ext cx="9144000" cy="5143500"/>
          </a:xfrm>
          <a:prstGeom prst="rect">
            <a:avLst/>
          </a:prstGeom>
        </p:spPr>
      </p:pic>
      <p:sp>
        <p:nvSpPr>
          <p:cNvPr id="2" name="Title Placeholder 1"/>
          <p:cNvSpPr>
            <a:spLocks noGrp="1"/>
          </p:cNvSpPr>
          <p:nvPr>
            <p:ph type="title"/>
          </p:nvPr>
        </p:nvSpPr>
        <p:spPr>
          <a:xfrm>
            <a:off x="457200" y="256338"/>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3"/>
          </p:nvPr>
        </p:nvSpPr>
        <p:spPr>
          <a:xfrm>
            <a:off x="5943600" y="4767263"/>
            <a:ext cx="2895600" cy="273844"/>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r>
              <a:rPr lang="en-AU" dirty="0" smtClean="0">
                <a:solidFill>
                  <a:srgbClr val="FFFFFF"/>
                </a:solidFill>
              </a:rPr>
              <a:t>(</a:t>
            </a:r>
            <a:r>
              <a:rPr lang="en-AU" dirty="0" err="1" smtClean="0">
                <a:solidFill>
                  <a:srgbClr val="FFFFFF"/>
                </a:solidFill>
              </a:rPr>
              <a:t>c</a:t>
            </a:r>
            <a:r>
              <a:rPr lang="en-AU" dirty="0" smtClean="0">
                <a:solidFill>
                  <a:srgbClr val="FFFFFF"/>
                </a:solidFill>
              </a:rPr>
              <a:t>) 2011 Microsoft. All rights reserved.</a:t>
            </a:r>
            <a:endParaRPr lang="en-AU" dirty="0">
              <a:solidFill>
                <a:srgbClr val="FFFFFF"/>
              </a:solidFill>
            </a:endParaRPr>
          </a:p>
        </p:txBody>
      </p:sp>
      <p:pic>
        <p:nvPicPr>
          <p:cNvPr id="9" name="Picture 8" descr="Tech·Ed_LOGO.png"/>
          <p:cNvPicPr>
            <a:picLocks noChangeAspect="1"/>
          </p:cNvPicPr>
          <p:nvPr userDrawn="1"/>
        </p:nvPicPr>
        <p:blipFill>
          <a:blip r:embed="rId17"/>
          <a:stretch>
            <a:fillRect/>
          </a:stretch>
        </p:blipFill>
        <p:spPr>
          <a:xfrm>
            <a:off x="457201" y="4552951"/>
            <a:ext cx="990599" cy="402956"/>
          </a:xfrm>
          <a:prstGeom prst="rect">
            <a:avLst/>
          </a:prstGeom>
        </p:spPr>
      </p:pic>
    </p:spTree>
    <p:extLst>
      <p:ext uri="{BB962C8B-B14F-4D97-AF65-F5344CB8AC3E}">
        <p14:creationId xmlns:p14="http://schemas.microsoft.com/office/powerpoint/2010/main" val="993284737"/>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appcompatguy.com/" TargetMode="External"/><Relationship Id="rId2" Type="http://schemas.openxmlformats.org/officeDocument/2006/relationships/notesSlide" Target="../notesSlides/notesSlide1.xml"/><Relationship Id="rId1" Type="http://schemas.openxmlformats.org/officeDocument/2006/relationships/slideLayout" Target="../slideLayouts/slideLayout16.xml"/><Relationship Id="rId4" Type="http://schemas.openxmlformats.org/officeDocument/2006/relationships/hyperlink" Target="mailto:appcompatguy@microsoft.com"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23.png"/><Relationship Id="rId7"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4.png"/><Relationship Id="rId11" Type="http://schemas.openxmlformats.org/officeDocument/2006/relationships/image" Target="../media/image27.png"/><Relationship Id="rId5" Type="http://schemas.openxmlformats.org/officeDocument/2006/relationships/hyperlink" Target="http://technet.microsoft.com/en-au" TargetMode="External"/><Relationship Id="rId10" Type="http://schemas.openxmlformats.org/officeDocument/2006/relationships/image" Target="../media/image26.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image" Target="../media/image13.jpeg"/><Relationship Id="rId7" Type="http://schemas.openxmlformats.org/officeDocument/2006/relationships/image" Target="../media/image15.jpeg"/><Relationship Id="rId2" Type="http://schemas.openxmlformats.org/officeDocument/2006/relationships/image" Target="../media/image12.jpg"/><Relationship Id="rId1" Type="http://schemas.openxmlformats.org/officeDocument/2006/relationships/slideLayout" Target="../slideLayouts/slideLayout8.xml"/><Relationship Id="rId6" Type="http://schemas.microsoft.com/office/2007/relationships/hdphoto" Target="../media/hdphoto4.wdp"/><Relationship Id="rId5" Type="http://schemas.openxmlformats.org/officeDocument/2006/relationships/image" Target="../media/image14.jpeg"/><Relationship Id="rId4" Type="http://schemas.microsoft.com/office/2007/relationships/hdphoto" Target="../media/hdphoto3.wdp"/></Relationships>
</file>

<file path=ppt/slides/_rels/slide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7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FAQs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047532341"/>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What Breaks on 64-bit?</a:t>
            </a:r>
            <a:endParaRPr lang="en-US" dirty="0"/>
          </a:p>
        </p:txBody>
      </p:sp>
      <p:sp>
        <p:nvSpPr>
          <p:cNvPr id="3" name="Content Placeholder 2"/>
          <p:cNvSpPr>
            <a:spLocks noGrp="1"/>
          </p:cNvSpPr>
          <p:nvPr>
            <p:ph idx="1"/>
          </p:nvPr>
        </p:nvSpPr>
        <p:spPr>
          <a:xfrm>
            <a:off x="389436" y="1085850"/>
            <a:ext cx="8363938" cy="2769989"/>
          </a:xfrm>
        </p:spPr>
        <p:txBody>
          <a:bodyPr>
            <a:normAutofit fontScale="85000" lnSpcReduction="20000"/>
          </a:bodyPr>
          <a:lstStyle/>
          <a:p>
            <a:r>
              <a:rPr lang="en-US" dirty="0" smtClean="0"/>
              <a:t>16-bit Binaries</a:t>
            </a:r>
          </a:p>
          <a:p>
            <a:endParaRPr lang="en-US" dirty="0" smtClean="0"/>
          </a:p>
          <a:p>
            <a:r>
              <a:rPr lang="en-US" dirty="0" smtClean="0"/>
              <a:t>32-bit drivers</a:t>
            </a:r>
          </a:p>
          <a:p>
            <a:endParaRPr lang="en-US" dirty="0" smtClean="0"/>
          </a:p>
          <a:p>
            <a:r>
              <a:rPr lang="en-US" dirty="0" smtClean="0"/>
              <a:t>Managed code / </a:t>
            </a:r>
            <a:r>
              <a:rPr lang="en-US" dirty="0" err="1" smtClean="0"/>
              <a:t>interop</a:t>
            </a:r>
            <a:endParaRPr lang="en-US" dirty="0" smtClean="0"/>
          </a:p>
          <a:p>
            <a:endParaRPr lang="en-US" dirty="0" smtClean="0"/>
          </a:p>
          <a:p>
            <a:r>
              <a:rPr lang="en-US" dirty="0" smtClean="0"/>
              <a:t>Path differences</a:t>
            </a:r>
            <a:endParaRPr lang="en-US" dirty="0"/>
          </a:p>
        </p:txBody>
      </p:sp>
    </p:spTree>
    <p:extLst>
      <p:ext uri="{BB962C8B-B14F-4D97-AF65-F5344CB8AC3E}">
        <p14:creationId xmlns:p14="http://schemas.microsoft.com/office/powerpoint/2010/main" val="873191302"/>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left)">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wipe(left)">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wipe(left)">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What About VB6?</a:t>
            </a:r>
            <a:endParaRPr lang="en-US" dirty="0"/>
          </a:p>
        </p:txBody>
      </p:sp>
      <p:sp>
        <p:nvSpPr>
          <p:cNvPr id="3" name="Content Placeholder 2"/>
          <p:cNvSpPr>
            <a:spLocks noGrp="1"/>
          </p:cNvSpPr>
          <p:nvPr>
            <p:ph idx="1"/>
          </p:nvPr>
        </p:nvSpPr>
        <p:spPr/>
        <p:txBody>
          <a:bodyPr/>
          <a:lstStyle/>
          <a:p>
            <a:r>
              <a:rPr lang="en-US" smtClean="0"/>
              <a:t>Supported / Needs Install</a:t>
            </a:r>
            <a:endParaRPr lang="en-US" dirty="0" smtClean="0"/>
          </a:p>
        </p:txBody>
      </p:sp>
    </p:spTree>
    <p:extLst>
      <p:ext uri="{BB962C8B-B14F-4D97-AF65-F5344CB8AC3E}">
        <p14:creationId xmlns:p14="http://schemas.microsoft.com/office/powerpoint/2010/main" val="1129255251"/>
      </p:ext>
    </p:extLst>
  </p:cSld>
  <p:clrMapOvr>
    <a:masterClrMapping/>
  </p:clrMapOvr>
  <p:transition spd="slow">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2490" b="12490"/>
          <a:stretch>
            <a:fillRect/>
          </a:stretch>
        </p:blipFill>
        <p:spPr/>
      </p:pic>
      <p:sp>
        <p:nvSpPr>
          <p:cNvPr id="3" name="Title 2"/>
          <p:cNvSpPr>
            <a:spLocks noGrp="1"/>
          </p:cNvSpPr>
          <p:nvPr>
            <p:ph type="title"/>
          </p:nvPr>
        </p:nvSpPr>
        <p:spPr/>
        <p:txBody>
          <a:bodyPr/>
          <a:lstStyle/>
          <a:p>
            <a:r>
              <a:rPr lang="en-US" dirty="0" smtClean="0"/>
              <a:t>How to Shim Windows</a:t>
            </a:r>
            <a:endParaRPr lang="en-US" dirty="0"/>
          </a:p>
        </p:txBody>
      </p:sp>
    </p:spTree>
    <p:extLst>
      <p:ext uri="{BB962C8B-B14F-4D97-AF65-F5344CB8AC3E}">
        <p14:creationId xmlns:p14="http://schemas.microsoft.com/office/powerpoint/2010/main" val="25036098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Shims</a:t>
            </a:r>
            <a:endParaRPr lang="en-US" dirty="0"/>
          </a:p>
        </p:txBody>
      </p:sp>
      <p:sp>
        <p:nvSpPr>
          <p:cNvPr id="3" name="Content Placeholder 2"/>
          <p:cNvSpPr>
            <a:spLocks noGrp="1"/>
          </p:cNvSpPr>
          <p:nvPr>
            <p:ph idx="1"/>
          </p:nvPr>
        </p:nvSpPr>
        <p:spPr/>
        <p:txBody>
          <a:bodyPr>
            <a:normAutofit lnSpcReduction="10000"/>
          </a:bodyPr>
          <a:lstStyle/>
          <a:p>
            <a:r>
              <a:rPr lang="en-US" smtClean="0"/>
              <a:t>How do shims work?</a:t>
            </a:r>
          </a:p>
          <a:p>
            <a:endParaRPr lang="en-US" smtClean="0"/>
          </a:p>
          <a:p>
            <a:r>
              <a:rPr lang="en-US" smtClean="0"/>
              <a:t>What can shims do?</a:t>
            </a:r>
          </a:p>
          <a:p>
            <a:endParaRPr lang="en-US" smtClean="0"/>
          </a:p>
          <a:p>
            <a:r>
              <a:rPr lang="en-US" smtClean="0"/>
              <a:t>What can shims fix?</a:t>
            </a:r>
          </a:p>
          <a:p>
            <a:endParaRPr lang="en-US" smtClean="0"/>
          </a:p>
          <a:p>
            <a:r>
              <a:rPr lang="en-US" smtClean="0"/>
              <a:t>Can I use shims with App-V?</a:t>
            </a:r>
            <a:endParaRPr lang="en-US" dirty="0"/>
          </a:p>
        </p:txBody>
      </p:sp>
    </p:spTree>
    <p:extLst>
      <p:ext uri="{BB962C8B-B14F-4D97-AF65-F5344CB8AC3E}">
        <p14:creationId xmlns:p14="http://schemas.microsoft.com/office/powerpoint/2010/main" val="2749580294"/>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left)">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wipe(left)">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wipe(left)">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bwMode="auto">
          <a:xfrm>
            <a:off x="381000" y="1028700"/>
            <a:ext cx="8382000" cy="3314293"/>
          </a:xfrm>
          <a:prstGeom prst="roundRect">
            <a:avLst>
              <a:gd name="adj" fmla="val 6361"/>
            </a:avLst>
          </a:prstGeom>
          <a:gradFill flip="none" rotWithShape="1">
            <a:gsLst>
              <a:gs pos="0">
                <a:schemeClr val="accent6">
                  <a:lumMod val="20000"/>
                  <a:lumOff val="80000"/>
                  <a:alpha val="20000"/>
                </a:schemeClr>
              </a:gs>
              <a:gs pos="100000">
                <a:schemeClr val="accent2">
                  <a:lumMod val="50000"/>
                  <a:alpha val="10000"/>
                </a:schemeClr>
              </a:gs>
            </a:gsLst>
            <a:lin ang="5400000" scaled="1"/>
            <a:tileRect/>
          </a:gradFill>
          <a:ln w="12700">
            <a:gradFill flip="none" rotWithShape="1">
              <a:gsLst>
                <a:gs pos="0">
                  <a:schemeClr val="tx2"/>
                </a:gs>
                <a:gs pos="50000">
                  <a:schemeClr val="tx2">
                    <a:alpha val="30000"/>
                  </a:schemeClr>
                </a:gs>
                <a:gs pos="100000">
                  <a:schemeClr val="tx2"/>
                </a:gs>
              </a:gsLst>
              <a:lin ang="0" scaled="1"/>
              <a:tileRect/>
            </a:gradFill>
            <a:headEnd type="none" w="med" len="med"/>
            <a:tailEnd type="none" w="med" len="med"/>
          </a:ln>
          <a:effectLst/>
          <a:scene3d>
            <a:camera prst="orthographicFront" fov="0">
              <a:rot lat="0" lon="0" rev="0"/>
            </a:camera>
            <a:lightRig rig="glow" dir="t">
              <a:rot lat="0" lon="0" rev="636000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2" tIns="45716" rIns="91432" bIns="45716" numCol="1" rtlCol="0" anchor="ctr" anchorCtr="0" compatLnSpc="1">
            <a:prstTxWarp prst="textNoShape">
              <a:avLst/>
            </a:prstTxWarp>
          </a:bodyPr>
          <a:lstStyle/>
          <a:p>
            <a:pPr algn="ctr" defTabSz="914061"/>
            <a:endParaRPr lang="en-US" sz="2000" dirty="0">
              <a:solidFill>
                <a:srgbClr val="FFFFFF"/>
              </a:solidFill>
              <a:effectLst>
                <a:outerShdw blurRad="38100" dist="38100" dir="2700000" algn="tl">
                  <a:srgbClr val="000000">
                    <a:alpha val="43137"/>
                  </a:srgbClr>
                </a:outerShdw>
              </a:effectLst>
              <a:latin typeface="Calibri" pitchFamily="34" charset="0"/>
            </a:endParaRPr>
          </a:p>
        </p:txBody>
      </p:sp>
      <p:sp>
        <p:nvSpPr>
          <p:cNvPr id="6" name="Rounded Rectangle 5"/>
          <p:cNvSpPr/>
          <p:nvPr/>
        </p:nvSpPr>
        <p:spPr bwMode="auto">
          <a:xfrm>
            <a:off x="838202" y="1314450"/>
            <a:ext cx="2118987" cy="2286000"/>
          </a:xfrm>
          <a:prstGeom prst="roundRect">
            <a:avLst>
              <a:gd name="adj" fmla="val 10968"/>
            </a:avLst>
          </a:prstGeom>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1">
                <a:satMod val="300000"/>
              </a:schemeClr>
            </a:contourClr>
          </a:sp3d>
        </p:spPr>
        <p:style>
          <a:lnRef idx="0">
            <a:schemeClr val="accent1"/>
          </a:lnRef>
          <a:fillRef idx="3">
            <a:schemeClr val="accent1"/>
          </a:fillRef>
          <a:effectRef idx="3">
            <a:schemeClr val="accent1"/>
          </a:effectRef>
          <a:fontRef idx="minor">
            <a:schemeClr val="lt1"/>
          </a:fontRef>
        </p:style>
        <p:txBody>
          <a:bodyPr lIns="91432" tIns="45716" rIns="91432" bIns="45716" anchor="ctr"/>
          <a:lstStyle/>
          <a:p>
            <a:pPr algn="ctr" defTabSz="914061">
              <a:defRPr/>
            </a:pPr>
            <a:r>
              <a:rPr lang="en-US" sz="2300" dirty="0">
                <a:solidFill>
                  <a:srgbClr val="FFFFFF"/>
                </a:solidFill>
                <a:effectLst>
                  <a:outerShdw blurRad="38100" dist="38100" dir="2700000" algn="tl">
                    <a:srgbClr val="000000">
                      <a:alpha val="43137"/>
                    </a:srgbClr>
                  </a:outerShdw>
                </a:effectLst>
              </a:rPr>
              <a:t>Application</a:t>
            </a:r>
          </a:p>
        </p:txBody>
      </p:sp>
      <p:sp>
        <p:nvSpPr>
          <p:cNvPr id="7" name="Rounded Rectangle 6"/>
          <p:cNvSpPr/>
          <p:nvPr/>
        </p:nvSpPr>
        <p:spPr bwMode="auto">
          <a:xfrm>
            <a:off x="6215393" y="1314450"/>
            <a:ext cx="2090409" cy="2286000"/>
          </a:xfrm>
          <a:prstGeom prst="roundRect">
            <a:avLst>
              <a:gd name="adj" fmla="val 11601"/>
            </a:avLst>
          </a:prstGeom>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3">
                <a:satMod val="300000"/>
              </a:schemeClr>
            </a:contourClr>
          </a:sp3d>
        </p:spPr>
        <p:style>
          <a:lnRef idx="0">
            <a:schemeClr val="accent3"/>
          </a:lnRef>
          <a:fillRef idx="3">
            <a:schemeClr val="accent3"/>
          </a:fillRef>
          <a:effectRef idx="3">
            <a:schemeClr val="accent3"/>
          </a:effectRef>
          <a:fontRef idx="minor">
            <a:schemeClr val="lt1"/>
          </a:fontRef>
        </p:style>
        <p:txBody>
          <a:bodyPr lIns="91432" tIns="45716" rIns="91432" bIns="45716" anchor="ctr"/>
          <a:lstStyle/>
          <a:p>
            <a:pPr algn="ctr" defTabSz="914061">
              <a:defRPr/>
            </a:pPr>
            <a:r>
              <a:rPr lang="en-US" sz="2300" dirty="0">
                <a:solidFill>
                  <a:srgbClr val="FFFFFF"/>
                </a:solidFill>
                <a:effectLst>
                  <a:outerShdw blurRad="38100" dist="38100" dir="2700000" algn="tl">
                    <a:srgbClr val="000000">
                      <a:alpha val="43137"/>
                    </a:srgbClr>
                  </a:outerShdw>
                </a:effectLst>
              </a:rPr>
              <a:t>Windows</a:t>
            </a:r>
          </a:p>
        </p:txBody>
      </p:sp>
      <p:sp>
        <p:nvSpPr>
          <p:cNvPr id="18" name="Freeform 17"/>
          <p:cNvSpPr/>
          <p:nvPr/>
        </p:nvSpPr>
        <p:spPr bwMode="auto">
          <a:xfrm>
            <a:off x="873579" y="1340985"/>
            <a:ext cx="2046125" cy="1083809"/>
          </a:xfrm>
          <a:custGeom>
            <a:avLst/>
            <a:gdLst>
              <a:gd name="connsiteX0" fmla="*/ 270787 w 2032907"/>
              <a:gd name="connsiteY0" fmla="*/ 0 h 1624692"/>
              <a:gd name="connsiteX1" fmla="*/ 1762120 w 2032907"/>
              <a:gd name="connsiteY1" fmla="*/ 0 h 1624692"/>
              <a:gd name="connsiteX2" fmla="*/ 1953595 w 2032907"/>
              <a:gd name="connsiteY2" fmla="*/ 79312 h 1624692"/>
              <a:gd name="connsiteX3" fmla="*/ 2032906 w 2032907"/>
              <a:gd name="connsiteY3" fmla="*/ 270788 h 1624692"/>
              <a:gd name="connsiteX4" fmla="*/ 2032907 w 2032907"/>
              <a:gd name="connsiteY4" fmla="*/ 1624692 h 1624692"/>
              <a:gd name="connsiteX5" fmla="*/ 2032907 w 2032907"/>
              <a:gd name="connsiteY5" fmla="*/ 1624692 h 1624692"/>
              <a:gd name="connsiteX6" fmla="*/ 2032907 w 2032907"/>
              <a:gd name="connsiteY6" fmla="*/ 1624692 h 1624692"/>
              <a:gd name="connsiteX7" fmla="*/ 0 w 2032907"/>
              <a:gd name="connsiteY7" fmla="*/ 1624692 h 1624692"/>
              <a:gd name="connsiteX8" fmla="*/ 0 w 2032907"/>
              <a:gd name="connsiteY8" fmla="*/ 1624692 h 1624692"/>
              <a:gd name="connsiteX9" fmla="*/ 0 w 2032907"/>
              <a:gd name="connsiteY9" fmla="*/ 1624692 h 1624692"/>
              <a:gd name="connsiteX10" fmla="*/ 0 w 2032907"/>
              <a:gd name="connsiteY10" fmla="*/ 270787 h 1624692"/>
              <a:gd name="connsiteX11" fmla="*/ 79312 w 2032907"/>
              <a:gd name="connsiteY11" fmla="*/ 79312 h 1624692"/>
              <a:gd name="connsiteX12" fmla="*/ 270788 w 2032907"/>
              <a:gd name="connsiteY12" fmla="*/ 1 h 1624692"/>
              <a:gd name="connsiteX13" fmla="*/ 270787 w 2032907"/>
              <a:gd name="connsiteY13" fmla="*/ 0 h 1624692"/>
              <a:gd name="connsiteX0" fmla="*/ 270787 w 2046125"/>
              <a:gd name="connsiteY0" fmla="*/ 0 h 1624692"/>
              <a:gd name="connsiteX1" fmla="*/ 1762120 w 2046125"/>
              <a:gd name="connsiteY1" fmla="*/ 0 h 1624692"/>
              <a:gd name="connsiteX2" fmla="*/ 1953595 w 2046125"/>
              <a:gd name="connsiteY2" fmla="*/ 79312 h 1624692"/>
              <a:gd name="connsiteX3" fmla="*/ 2032906 w 2046125"/>
              <a:gd name="connsiteY3" fmla="*/ 270788 h 1624692"/>
              <a:gd name="connsiteX4" fmla="*/ 2032907 w 2046125"/>
              <a:gd name="connsiteY4" fmla="*/ 1624692 h 1624692"/>
              <a:gd name="connsiteX5" fmla="*/ 2032907 w 2046125"/>
              <a:gd name="connsiteY5" fmla="*/ 1624692 h 1624692"/>
              <a:gd name="connsiteX6" fmla="*/ 0 w 2046125"/>
              <a:gd name="connsiteY6" fmla="*/ 1624692 h 1624692"/>
              <a:gd name="connsiteX7" fmla="*/ 0 w 2046125"/>
              <a:gd name="connsiteY7" fmla="*/ 1624692 h 1624692"/>
              <a:gd name="connsiteX8" fmla="*/ 0 w 2046125"/>
              <a:gd name="connsiteY8" fmla="*/ 1624692 h 1624692"/>
              <a:gd name="connsiteX9" fmla="*/ 0 w 2046125"/>
              <a:gd name="connsiteY9" fmla="*/ 270787 h 1624692"/>
              <a:gd name="connsiteX10" fmla="*/ 79312 w 2046125"/>
              <a:gd name="connsiteY10" fmla="*/ 79312 h 1624692"/>
              <a:gd name="connsiteX11" fmla="*/ 270788 w 2046125"/>
              <a:gd name="connsiteY11" fmla="*/ 1 h 1624692"/>
              <a:gd name="connsiteX12" fmla="*/ 270787 w 2046125"/>
              <a:gd name="connsiteY12" fmla="*/ 0 h 1624692"/>
              <a:gd name="connsiteX0" fmla="*/ 270787 w 2046125"/>
              <a:gd name="connsiteY0" fmla="*/ 0 h 1624692"/>
              <a:gd name="connsiteX1" fmla="*/ 1762120 w 2046125"/>
              <a:gd name="connsiteY1" fmla="*/ 0 h 1624692"/>
              <a:gd name="connsiteX2" fmla="*/ 1953595 w 2046125"/>
              <a:gd name="connsiteY2" fmla="*/ 79312 h 1624692"/>
              <a:gd name="connsiteX3" fmla="*/ 2032906 w 2046125"/>
              <a:gd name="connsiteY3" fmla="*/ 270788 h 1624692"/>
              <a:gd name="connsiteX4" fmla="*/ 2032907 w 2046125"/>
              <a:gd name="connsiteY4" fmla="*/ 1624692 h 1624692"/>
              <a:gd name="connsiteX5" fmla="*/ 1412421 w 2046125"/>
              <a:gd name="connsiteY5" fmla="*/ 1494064 h 1624692"/>
              <a:gd name="connsiteX6" fmla="*/ 0 w 2046125"/>
              <a:gd name="connsiteY6" fmla="*/ 1624692 h 1624692"/>
              <a:gd name="connsiteX7" fmla="*/ 0 w 2046125"/>
              <a:gd name="connsiteY7" fmla="*/ 1624692 h 1624692"/>
              <a:gd name="connsiteX8" fmla="*/ 0 w 2046125"/>
              <a:gd name="connsiteY8" fmla="*/ 1624692 h 1624692"/>
              <a:gd name="connsiteX9" fmla="*/ 0 w 2046125"/>
              <a:gd name="connsiteY9" fmla="*/ 270787 h 1624692"/>
              <a:gd name="connsiteX10" fmla="*/ 79312 w 2046125"/>
              <a:gd name="connsiteY10" fmla="*/ 79312 h 1624692"/>
              <a:gd name="connsiteX11" fmla="*/ 270788 w 2046125"/>
              <a:gd name="connsiteY11" fmla="*/ 1 h 1624692"/>
              <a:gd name="connsiteX12" fmla="*/ 270787 w 2046125"/>
              <a:gd name="connsiteY12" fmla="*/ 0 h 1624692"/>
              <a:gd name="connsiteX0" fmla="*/ 270787 w 2046125"/>
              <a:gd name="connsiteY0" fmla="*/ 0 h 1624692"/>
              <a:gd name="connsiteX1" fmla="*/ 1762120 w 2046125"/>
              <a:gd name="connsiteY1" fmla="*/ 0 h 1624692"/>
              <a:gd name="connsiteX2" fmla="*/ 1953595 w 2046125"/>
              <a:gd name="connsiteY2" fmla="*/ 79312 h 1624692"/>
              <a:gd name="connsiteX3" fmla="*/ 2032906 w 2046125"/>
              <a:gd name="connsiteY3" fmla="*/ 270788 h 1624692"/>
              <a:gd name="connsiteX4" fmla="*/ 2032907 w 2046125"/>
              <a:gd name="connsiteY4" fmla="*/ 1624692 h 1624692"/>
              <a:gd name="connsiteX5" fmla="*/ 0 w 2046125"/>
              <a:gd name="connsiteY5" fmla="*/ 1624692 h 1624692"/>
              <a:gd name="connsiteX6" fmla="*/ 0 w 2046125"/>
              <a:gd name="connsiteY6" fmla="*/ 1624692 h 1624692"/>
              <a:gd name="connsiteX7" fmla="*/ 0 w 2046125"/>
              <a:gd name="connsiteY7" fmla="*/ 1624692 h 1624692"/>
              <a:gd name="connsiteX8" fmla="*/ 0 w 2046125"/>
              <a:gd name="connsiteY8" fmla="*/ 270787 h 1624692"/>
              <a:gd name="connsiteX9" fmla="*/ 79312 w 2046125"/>
              <a:gd name="connsiteY9" fmla="*/ 79312 h 1624692"/>
              <a:gd name="connsiteX10" fmla="*/ 270788 w 2046125"/>
              <a:gd name="connsiteY10" fmla="*/ 1 h 1624692"/>
              <a:gd name="connsiteX11" fmla="*/ 270787 w 2046125"/>
              <a:gd name="connsiteY11" fmla="*/ 0 h 1624692"/>
              <a:gd name="connsiteX0" fmla="*/ 270787 w 2046125"/>
              <a:gd name="connsiteY0" fmla="*/ 0 h 1624692"/>
              <a:gd name="connsiteX1" fmla="*/ 1762120 w 2046125"/>
              <a:gd name="connsiteY1" fmla="*/ 0 h 1624692"/>
              <a:gd name="connsiteX2" fmla="*/ 1953595 w 2046125"/>
              <a:gd name="connsiteY2" fmla="*/ 79312 h 1624692"/>
              <a:gd name="connsiteX3" fmla="*/ 2032906 w 2046125"/>
              <a:gd name="connsiteY3" fmla="*/ 270788 h 1624692"/>
              <a:gd name="connsiteX4" fmla="*/ 2032907 w 2046125"/>
              <a:gd name="connsiteY4" fmla="*/ 1624692 h 1624692"/>
              <a:gd name="connsiteX5" fmla="*/ 0 w 2046125"/>
              <a:gd name="connsiteY5" fmla="*/ 1624692 h 1624692"/>
              <a:gd name="connsiteX6" fmla="*/ 0 w 2046125"/>
              <a:gd name="connsiteY6" fmla="*/ 1624692 h 1624692"/>
              <a:gd name="connsiteX7" fmla="*/ 0 w 2046125"/>
              <a:gd name="connsiteY7" fmla="*/ 1624692 h 1624692"/>
              <a:gd name="connsiteX8" fmla="*/ 0 w 2046125"/>
              <a:gd name="connsiteY8" fmla="*/ 270787 h 1624692"/>
              <a:gd name="connsiteX9" fmla="*/ 79312 w 2046125"/>
              <a:gd name="connsiteY9" fmla="*/ 79312 h 1624692"/>
              <a:gd name="connsiteX10" fmla="*/ 270788 w 2046125"/>
              <a:gd name="connsiteY10" fmla="*/ 1 h 1624692"/>
              <a:gd name="connsiteX11" fmla="*/ 270787 w 2046125"/>
              <a:gd name="connsiteY11" fmla="*/ 0 h 1624692"/>
              <a:gd name="connsiteX0" fmla="*/ 270787 w 2046125"/>
              <a:gd name="connsiteY0" fmla="*/ 0 h 1624692"/>
              <a:gd name="connsiteX1" fmla="*/ 1762120 w 2046125"/>
              <a:gd name="connsiteY1" fmla="*/ 0 h 1624692"/>
              <a:gd name="connsiteX2" fmla="*/ 1953595 w 2046125"/>
              <a:gd name="connsiteY2" fmla="*/ 79312 h 1624692"/>
              <a:gd name="connsiteX3" fmla="*/ 2032906 w 2046125"/>
              <a:gd name="connsiteY3" fmla="*/ 270788 h 1624692"/>
              <a:gd name="connsiteX4" fmla="*/ 2032907 w 2046125"/>
              <a:gd name="connsiteY4" fmla="*/ 1624692 h 1624692"/>
              <a:gd name="connsiteX5" fmla="*/ 0 w 2046125"/>
              <a:gd name="connsiteY5" fmla="*/ 1624692 h 1624692"/>
              <a:gd name="connsiteX6" fmla="*/ 0 w 2046125"/>
              <a:gd name="connsiteY6" fmla="*/ 1624692 h 1624692"/>
              <a:gd name="connsiteX7" fmla="*/ 0 w 2046125"/>
              <a:gd name="connsiteY7" fmla="*/ 1624692 h 1624692"/>
              <a:gd name="connsiteX8" fmla="*/ 0 w 2046125"/>
              <a:gd name="connsiteY8" fmla="*/ 270787 h 1624692"/>
              <a:gd name="connsiteX9" fmla="*/ 79312 w 2046125"/>
              <a:gd name="connsiteY9" fmla="*/ 79312 h 1624692"/>
              <a:gd name="connsiteX10" fmla="*/ 270788 w 2046125"/>
              <a:gd name="connsiteY10" fmla="*/ 1 h 1624692"/>
              <a:gd name="connsiteX11" fmla="*/ 270787 w 2046125"/>
              <a:gd name="connsiteY11" fmla="*/ 0 h 1624692"/>
              <a:gd name="connsiteX0" fmla="*/ 270787 w 2046125"/>
              <a:gd name="connsiteY0" fmla="*/ 0 h 1624692"/>
              <a:gd name="connsiteX1" fmla="*/ 1762120 w 2046125"/>
              <a:gd name="connsiteY1" fmla="*/ 0 h 1624692"/>
              <a:gd name="connsiteX2" fmla="*/ 1953595 w 2046125"/>
              <a:gd name="connsiteY2" fmla="*/ 79312 h 1624692"/>
              <a:gd name="connsiteX3" fmla="*/ 2032906 w 2046125"/>
              <a:gd name="connsiteY3" fmla="*/ 270788 h 1624692"/>
              <a:gd name="connsiteX4" fmla="*/ 2032907 w 2046125"/>
              <a:gd name="connsiteY4" fmla="*/ 1624692 h 1624692"/>
              <a:gd name="connsiteX5" fmla="*/ 0 w 2046125"/>
              <a:gd name="connsiteY5" fmla="*/ 1624692 h 1624692"/>
              <a:gd name="connsiteX6" fmla="*/ 0 w 2046125"/>
              <a:gd name="connsiteY6" fmla="*/ 1624692 h 1624692"/>
              <a:gd name="connsiteX7" fmla="*/ 0 w 2046125"/>
              <a:gd name="connsiteY7" fmla="*/ 1624692 h 1624692"/>
              <a:gd name="connsiteX8" fmla="*/ 0 w 2046125"/>
              <a:gd name="connsiteY8" fmla="*/ 270787 h 1624692"/>
              <a:gd name="connsiteX9" fmla="*/ 79312 w 2046125"/>
              <a:gd name="connsiteY9" fmla="*/ 79312 h 1624692"/>
              <a:gd name="connsiteX10" fmla="*/ 270788 w 2046125"/>
              <a:gd name="connsiteY10" fmla="*/ 1 h 1624692"/>
              <a:gd name="connsiteX11" fmla="*/ 270787 w 2046125"/>
              <a:gd name="connsiteY11" fmla="*/ 0 h 1624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46125" h="1624692">
                <a:moveTo>
                  <a:pt x="270787" y="0"/>
                </a:moveTo>
                <a:lnTo>
                  <a:pt x="1762120" y="0"/>
                </a:lnTo>
                <a:cubicBezTo>
                  <a:pt x="1833937" y="0"/>
                  <a:pt x="1902813" y="28529"/>
                  <a:pt x="1953595" y="79312"/>
                </a:cubicBezTo>
                <a:cubicBezTo>
                  <a:pt x="2004377" y="130095"/>
                  <a:pt x="2032907" y="198970"/>
                  <a:pt x="2032906" y="270788"/>
                </a:cubicBezTo>
                <a:cubicBezTo>
                  <a:pt x="2046125" y="528351"/>
                  <a:pt x="2032907" y="1399041"/>
                  <a:pt x="2032907" y="1624692"/>
                </a:cubicBezTo>
                <a:cubicBezTo>
                  <a:pt x="1387928" y="1036864"/>
                  <a:pt x="538843" y="1159327"/>
                  <a:pt x="0" y="1624692"/>
                </a:cubicBezTo>
                <a:lnTo>
                  <a:pt x="0" y="1624692"/>
                </a:lnTo>
                <a:lnTo>
                  <a:pt x="0" y="1624692"/>
                </a:lnTo>
                <a:lnTo>
                  <a:pt x="0" y="270787"/>
                </a:lnTo>
                <a:cubicBezTo>
                  <a:pt x="0" y="198970"/>
                  <a:pt x="28529" y="130094"/>
                  <a:pt x="79312" y="79312"/>
                </a:cubicBezTo>
                <a:cubicBezTo>
                  <a:pt x="130095" y="28530"/>
                  <a:pt x="198970" y="0"/>
                  <a:pt x="270788" y="1"/>
                </a:cubicBezTo>
                <a:lnTo>
                  <a:pt x="270787" y="0"/>
                </a:lnTo>
                <a:close/>
              </a:path>
            </a:pathLst>
          </a:custGeom>
          <a:gradFill flip="none" rotWithShape="1">
            <a:gsLst>
              <a:gs pos="0">
                <a:schemeClr val="tx1">
                  <a:alpha val="60000"/>
                </a:schemeClr>
              </a:gs>
              <a:gs pos="50000">
                <a:schemeClr val="tx1">
                  <a:alpha val="20000"/>
                </a:schemeClr>
              </a:gs>
              <a:gs pos="100000">
                <a:schemeClr val="tx1">
                  <a:alpha val="0"/>
                </a:schemeClr>
              </a:gs>
            </a:gsLst>
            <a:lin ang="54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lIns="91432" tIns="45716" rIns="91432" bIns="45716" anchor="ctr"/>
          <a:lstStyle/>
          <a:p>
            <a:pPr algn="ctr" defTabSz="914061">
              <a:defRPr/>
            </a:pPr>
            <a:endParaRPr lang="en-US" sz="2300" dirty="0">
              <a:solidFill>
                <a:srgbClr val="FFFFFF"/>
              </a:solidFill>
              <a:effectLst>
                <a:outerShdw blurRad="38100" dist="38100" dir="2700000" algn="tl">
                  <a:srgbClr val="000000">
                    <a:alpha val="43137"/>
                  </a:srgbClr>
                </a:outerShdw>
              </a:effectLst>
            </a:endParaRPr>
          </a:p>
        </p:txBody>
      </p:sp>
      <p:sp>
        <p:nvSpPr>
          <p:cNvPr id="19" name="Freeform 18"/>
          <p:cNvSpPr/>
          <p:nvPr/>
        </p:nvSpPr>
        <p:spPr bwMode="auto">
          <a:xfrm>
            <a:off x="6253843" y="1340985"/>
            <a:ext cx="2000250" cy="1083809"/>
          </a:xfrm>
          <a:custGeom>
            <a:avLst/>
            <a:gdLst>
              <a:gd name="connsiteX0" fmla="*/ 270787 w 2032907"/>
              <a:gd name="connsiteY0" fmla="*/ 0 h 1624692"/>
              <a:gd name="connsiteX1" fmla="*/ 1762120 w 2032907"/>
              <a:gd name="connsiteY1" fmla="*/ 0 h 1624692"/>
              <a:gd name="connsiteX2" fmla="*/ 1953595 w 2032907"/>
              <a:gd name="connsiteY2" fmla="*/ 79312 h 1624692"/>
              <a:gd name="connsiteX3" fmla="*/ 2032906 w 2032907"/>
              <a:gd name="connsiteY3" fmla="*/ 270788 h 1624692"/>
              <a:gd name="connsiteX4" fmla="*/ 2032907 w 2032907"/>
              <a:gd name="connsiteY4" fmla="*/ 1624692 h 1624692"/>
              <a:gd name="connsiteX5" fmla="*/ 2032907 w 2032907"/>
              <a:gd name="connsiteY5" fmla="*/ 1624692 h 1624692"/>
              <a:gd name="connsiteX6" fmla="*/ 2032907 w 2032907"/>
              <a:gd name="connsiteY6" fmla="*/ 1624692 h 1624692"/>
              <a:gd name="connsiteX7" fmla="*/ 0 w 2032907"/>
              <a:gd name="connsiteY7" fmla="*/ 1624692 h 1624692"/>
              <a:gd name="connsiteX8" fmla="*/ 0 w 2032907"/>
              <a:gd name="connsiteY8" fmla="*/ 1624692 h 1624692"/>
              <a:gd name="connsiteX9" fmla="*/ 0 w 2032907"/>
              <a:gd name="connsiteY9" fmla="*/ 1624692 h 1624692"/>
              <a:gd name="connsiteX10" fmla="*/ 0 w 2032907"/>
              <a:gd name="connsiteY10" fmla="*/ 270787 h 1624692"/>
              <a:gd name="connsiteX11" fmla="*/ 79312 w 2032907"/>
              <a:gd name="connsiteY11" fmla="*/ 79312 h 1624692"/>
              <a:gd name="connsiteX12" fmla="*/ 270788 w 2032907"/>
              <a:gd name="connsiteY12" fmla="*/ 1 h 1624692"/>
              <a:gd name="connsiteX13" fmla="*/ 270787 w 2032907"/>
              <a:gd name="connsiteY13" fmla="*/ 0 h 1624692"/>
              <a:gd name="connsiteX0" fmla="*/ 270787 w 2046125"/>
              <a:gd name="connsiteY0" fmla="*/ 0 h 1624692"/>
              <a:gd name="connsiteX1" fmla="*/ 1762120 w 2046125"/>
              <a:gd name="connsiteY1" fmla="*/ 0 h 1624692"/>
              <a:gd name="connsiteX2" fmla="*/ 1953595 w 2046125"/>
              <a:gd name="connsiteY2" fmla="*/ 79312 h 1624692"/>
              <a:gd name="connsiteX3" fmla="*/ 2032906 w 2046125"/>
              <a:gd name="connsiteY3" fmla="*/ 270788 h 1624692"/>
              <a:gd name="connsiteX4" fmla="*/ 2032907 w 2046125"/>
              <a:gd name="connsiteY4" fmla="*/ 1624692 h 1624692"/>
              <a:gd name="connsiteX5" fmla="*/ 2032907 w 2046125"/>
              <a:gd name="connsiteY5" fmla="*/ 1624692 h 1624692"/>
              <a:gd name="connsiteX6" fmla="*/ 0 w 2046125"/>
              <a:gd name="connsiteY6" fmla="*/ 1624692 h 1624692"/>
              <a:gd name="connsiteX7" fmla="*/ 0 w 2046125"/>
              <a:gd name="connsiteY7" fmla="*/ 1624692 h 1624692"/>
              <a:gd name="connsiteX8" fmla="*/ 0 w 2046125"/>
              <a:gd name="connsiteY8" fmla="*/ 1624692 h 1624692"/>
              <a:gd name="connsiteX9" fmla="*/ 0 w 2046125"/>
              <a:gd name="connsiteY9" fmla="*/ 270787 h 1624692"/>
              <a:gd name="connsiteX10" fmla="*/ 79312 w 2046125"/>
              <a:gd name="connsiteY10" fmla="*/ 79312 h 1624692"/>
              <a:gd name="connsiteX11" fmla="*/ 270788 w 2046125"/>
              <a:gd name="connsiteY11" fmla="*/ 1 h 1624692"/>
              <a:gd name="connsiteX12" fmla="*/ 270787 w 2046125"/>
              <a:gd name="connsiteY12" fmla="*/ 0 h 1624692"/>
              <a:gd name="connsiteX0" fmla="*/ 270787 w 2046125"/>
              <a:gd name="connsiteY0" fmla="*/ 0 h 1624692"/>
              <a:gd name="connsiteX1" fmla="*/ 1762120 w 2046125"/>
              <a:gd name="connsiteY1" fmla="*/ 0 h 1624692"/>
              <a:gd name="connsiteX2" fmla="*/ 1953595 w 2046125"/>
              <a:gd name="connsiteY2" fmla="*/ 79312 h 1624692"/>
              <a:gd name="connsiteX3" fmla="*/ 2032906 w 2046125"/>
              <a:gd name="connsiteY3" fmla="*/ 270788 h 1624692"/>
              <a:gd name="connsiteX4" fmla="*/ 2032907 w 2046125"/>
              <a:gd name="connsiteY4" fmla="*/ 1624692 h 1624692"/>
              <a:gd name="connsiteX5" fmla="*/ 1412421 w 2046125"/>
              <a:gd name="connsiteY5" fmla="*/ 1494064 h 1624692"/>
              <a:gd name="connsiteX6" fmla="*/ 0 w 2046125"/>
              <a:gd name="connsiteY6" fmla="*/ 1624692 h 1624692"/>
              <a:gd name="connsiteX7" fmla="*/ 0 w 2046125"/>
              <a:gd name="connsiteY7" fmla="*/ 1624692 h 1624692"/>
              <a:gd name="connsiteX8" fmla="*/ 0 w 2046125"/>
              <a:gd name="connsiteY8" fmla="*/ 1624692 h 1624692"/>
              <a:gd name="connsiteX9" fmla="*/ 0 w 2046125"/>
              <a:gd name="connsiteY9" fmla="*/ 270787 h 1624692"/>
              <a:gd name="connsiteX10" fmla="*/ 79312 w 2046125"/>
              <a:gd name="connsiteY10" fmla="*/ 79312 h 1624692"/>
              <a:gd name="connsiteX11" fmla="*/ 270788 w 2046125"/>
              <a:gd name="connsiteY11" fmla="*/ 1 h 1624692"/>
              <a:gd name="connsiteX12" fmla="*/ 270787 w 2046125"/>
              <a:gd name="connsiteY12" fmla="*/ 0 h 1624692"/>
              <a:gd name="connsiteX0" fmla="*/ 270787 w 2046125"/>
              <a:gd name="connsiteY0" fmla="*/ 0 h 1624692"/>
              <a:gd name="connsiteX1" fmla="*/ 1762120 w 2046125"/>
              <a:gd name="connsiteY1" fmla="*/ 0 h 1624692"/>
              <a:gd name="connsiteX2" fmla="*/ 1953595 w 2046125"/>
              <a:gd name="connsiteY2" fmla="*/ 79312 h 1624692"/>
              <a:gd name="connsiteX3" fmla="*/ 2032906 w 2046125"/>
              <a:gd name="connsiteY3" fmla="*/ 270788 h 1624692"/>
              <a:gd name="connsiteX4" fmla="*/ 2032907 w 2046125"/>
              <a:gd name="connsiteY4" fmla="*/ 1624692 h 1624692"/>
              <a:gd name="connsiteX5" fmla="*/ 0 w 2046125"/>
              <a:gd name="connsiteY5" fmla="*/ 1624692 h 1624692"/>
              <a:gd name="connsiteX6" fmla="*/ 0 w 2046125"/>
              <a:gd name="connsiteY6" fmla="*/ 1624692 h 1624692"/>
              <a:gd name="connsiteX7" fmla="*/ 0 w 2046125"/>
              <a:gd name="connsiteY7" fmla="*/ 1624692 h 1624692"/>
              <a:gd name="connsiteX8" fmla="*/ 0 w 2046125"/>
              <a:gd name="connsiteY8" fmla="*/ 270787 h 1624692"/>
              <a:gd name="connsiteX9" fmla="*/ 79312 w 2046125"/>
              <a:gd name="connsiteY9" fmla="*/ 79312 h 1624692"/>
              <a:gd name="connsiteX10" fmla="*/ 270788 w 2046125"/>
              <a:gd name="connsiteY10" fmla="*/ 1 h 1624692"/>
              <a:gd name="connsiteX11" fmla="*/ 270787 w 2046125"/>
              <a:gd name="connsiteY11" fmla="*/ 0 h 1624692"/>
              <a:gd name="connsiteX0" fmla="*/ 270787 w 2046125"/>
              <a:gd name="connsiteY0" fmla="*/ 0 h 1624692"/>
              <a:gd name="connsiteX1" fmla="*/ 1762120 w 2046125"/>
              <a:gd name="connsiteY1" fmla="*/ 0 h 1624692"/>
              <a:gd name="connsiteX2" fmla="*/ 1953595 w 2046125"/>
              <a:gd name="connsiteY2" fmla="*/ 79312 h 1624692"/>
              <a:gd name="connsiteX3" fmla="*/ 2032906 w 2046125"/>
              <a:gd name="connsiteY3" fmla="*/ 270788 h 1624692"/>
              <a:gd name="connsiteX4" fmla="*/ 2032907 w 2046125"/>
              <a:gd name="connsiteY4" fmla="*/ 1624692 h 1624692"/>
              <a:gd name="connsiteX5" fmla="*/ 0 w 2046125"/>
              <a:gd name="connsiteY5" fmla="*/ 1624692 h 1624692"/>
              <a:gd name="connsiteX6" fmla="*/ 0 w 2046125"/>
              <a:gd name="connsiteY6" fmla="*/ 1624692 h 1624692"/>
              <a:gd name="connsiteX7" fmla="*/ 0 w 2046125"/>
              <a:gd name="connsiteY7" fmla="*/ 1624692 h 1624692"/>
              <a:gd name="connsiteX8" fmla="*/ 0 w 2046125"/>
              <a:gd name="connsiteY8" fmla="*/ 270787 h 1624692"/>
              <a:gd name="connsiteX9" fmla="*/ 79312 w 2046125"/>
              <a:gd name="connsiteY9" fmla="*/ 79312 h 1624692"/>
              <a:gd name="connsiteX10" fmla="*/ 270788 w 2046125"/>
              <a:gd name="connsiteY10" fmla="*/ 1 h 1624692"/>
              <a:gd name="connsiteX11" fmla="*/ 270787 w 2046125"/>
              <a:gd name="connsiteY11" fmla="*/ 0 h 1624692"/>
              <a:gd name="connsiteX0" fmla="*/ 270787 w 2046125"/>
              <a:gd name="connsiteY0" fmla="*/ 0 h 1624692"/>
              <a:gd name="connsiteX1" fmla="*/ 1762120 w 2046125"/>
              <a:gd name="connsiteY1" fmla="*/ 0 h 1624692"/>
              <a:gd name="connsiteX2" fmla="*/ 1953595 w 2046125"/>
              <a:gd name="connsiteY2" fmla="*/ 79312 h 1624692"/>
              <a:gd name="connsiteX3" fmla="*/ 2032906 w 2046125"/>
              <a:gd name="connsiteY3" fmla="*/ 270788 h 1624692"/>
              <a:gd name="connsiteX4" fmla="*/ 2032907 w 2046125"/>
              <a:gd name="connsiteY4" fmla="*/ 1624692 h 1624692"/>
              <a:gd name="connsiteX5" fmla="*/ 0 w 2046125"/>
              <a:gd name="connsiteY5" fmla="*/ 1624692 h 1624692"/>
              <a:gd name="connsiteX6" fmla="*/ 0 w 2046125"/>
              <a:gd name="connsiteY6" fmla="*/ 1624692 h 1624692"/>
              <a:gd name="connsiteX7" fmla="*/ 0 w 2046125"/>
              <a:gd name="connsiteY7" fmla="*/ 1624692 h 1624692"/>
              <a:gd name="connsiteX8" fmla="*/ 0 w 2046125"/>
              <a:gd name="connsiteY8" fmla="*/ 270787 h 1624692"/>
              <a:gd name="connsiteX9" fmla="*/ 79312 w 2046125"/>
              <a:gd name="connsiteY9" fmla="*/ 79312 h 1624692"/>
              <a:gd name="connsiteX10" fmla="*/ 270788 w 2046125"/>
              <a:gd name="connsiteY10" fmla="*/ 1 h 1624692"/>
              <a:gd name="connsiteX11" fmla="*/ 270787 w 2046125"/>
              <a:gd name="connsiteY11" fmla="*/ 0 h 1624692"/>
              <a:gd name="connsiteX0" fmla="*/ 270787 w 2046125"/>
              <a:gd name="connsiteY0" fmla="*/ 0 h 1624692"/>
              <a:gd name="connsiteX1" fmla="*/ 1762120 w 2046125"/>
              <a:gd name="connsiteY1" fmla="*/ 0 h 1624692"/>
              <a:gd name="connsiteX2" fmla="*/ 1953595 w 2046125"/>
              <a:gd name="connsiteY2" fmla="*/ 79312 h 1624692"/>
              <a:gd name="connsiteX3" fmla="*/ 2032906 w 2046125"/>
              <a:gd name="connsiteY3" fmla="*/ 270788 h 1624692"/>
              <a:gd name="connsiteX4" fmla="*/ 2032907 w 2046125"/>
              <a:gd name="connsiteY4" fmla="*/ 1624692 h 1624692"/>
              <a:gd name="connsiteX5" fmla="*/ 0 w 2046125"/>
              <a:gd name="connsiteY5" fmla="*/ 1624692 h 1624692"/>
              <a:gd name="connsiteX6" fmla="*/ 0 w 2046125"/>
              <a:gd name="connsiteY6" fmla="*/ 1624692 h 1624692"/>
              <a:gd name="connsiteX7" fmla="*/ 0 w 2046125"/>
              <a:gd name="connsiteY7" fmla="*/ 1624692 h 1624692"/>
              <a:gd name="connsiteX8" fmla="*/ 0 w 2046125"/>
              <a:gd name="connsiteY8" fmla="*/ 270787 h 1624692"/>
              <a:gd name="connsiteX9" fmla="*/ 79312 w 2046125"/>
              <a:gd name="connsiteY9" fmla="*/ 79312 h 1624692"/>
              <a:gd name="connsiteX10" fmla="*/ 270788 w 2046125"/>
              <a:gd name="connsiteY10" fmla="*/ 1 h 1624692"/>
              <a:gd name="connsiteX11" fmla="*/ 270787 w 2046125"/>
              <a:gd name="connsiteY11" fmla="*/ 0 h 1624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46125" h="1624692">
                <a:moveTo>
                  <a:pt x="270787" y="0"/>
                </a:moveTo>
                <a:lnTo>
                  <a:pt x="1762120" y="0"/>
                </a:lnTo>
                <a:cubicBezTo>
                  <a:pt x="1833937" y="0"/>
                  <a:pt x="1902813" y="28529"/>
                  <a:pt x="1953595" y="79312"/>
                </a:cubicBezTo>
                <a:cubicBezTo>
                  <a:pt x="2004377" y="130095"/>
                  <a:pt x="2032907" y="198970"/>
                  <a:pt x="2032906" y="270788"/>
                </a:cubicBezTo>
                <a:cubicBezTo>
                  <a:pt x="2046125" y="528351"/>
                  <a:pt x="2032907" y="1399041"/>
                  <a:pt x="2032907" y="1624692"/>
                </a:cubicBezTo>
                <a:cubicBezTo>
                  <a:pt x="1387928" y="1036864"/>
                  <a:pt x="538843" y="1159327"/>
                  <a:pt x="0" y="1624692"/>
                </a:cubicBezTo>
                <a:lnTo>
                  <a:pt x="0" y="1624692"/>
                </a:lnTo>
                <a:lnTo>
                  <a:pt x="0" y="1624692"/>
                </a:lnTo>
                <a:lnTo>
                  <a:pt x="0" y="270787"/>
                </a:lnTo>
                <a:cubicBezTo>
                  <a:pt x="0" y="198970"/>
                  <a:pt x="28529" y="130094"/>
                  <a:pt x="79312" y="79312"/>
                </a:cubicBezTo>
                <a:cubicBezTo>
                  <a:pt x="130095" y="28530"/>
                  <a:pt x="198970" y="0"/>
                  <a:pt x="270788" y="1"/>
                </a:cubicBezTo>
                <a:lnTo>
                  <a:pt x="270787" y="0"/>
                </a:lnTo>
                <a:close/>
              </a:path>
            </a:pathLst>
          </a:custGeom>
          <a:gradFill flip="none" rotWithShape="1">
            <a:gsLst>
              <a:gs pos="0">
                <a:schemeClr val="tx1">
                  <a:alpha val="60000"/>
                </a:schemeClr>
              </a:gs>
              <a:gs pos="50000">
                <a:schemeClr val="tx1">
                  <a:alpha val="20000"/>
                </a:schemeClr>
              </a:gs>
              <a:gs pos="100000">
                <a:schemeClr val="tx1">
                  <a:alpha val="0"/>
                </a:schemeClr>
              </a:gs>
            </a:gsLst>
            <a:lin ang="54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lIns="91432" tIns="45716" rIns="91432" bIns="45716" anchor="ctr"/>
          <a:lstStyle/>
          <a:p>
            <a:pPr algn="ctr" defTabSz="914061">
              <a:defRPr/>
            </a:pPr>
            <a:endParaRPr lang="en-US" sz="2300" dirty="0">
              <a:solidFill>
                <a:srgbClr val="FFFFFF"/>
              </a:soli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r>
              <a:rPr lang="en-US" smtClean="0"/>
              <a:t>How Shims Work</a:t>
            </a:r>
            <a:endParaRPr lang="en-US" dirty="0"/>
          </a:p>
        </p:txBody>
      </p:sp>
      <p:sp>
        <p:nvSpPr>
          <p:cNvPr id="4" name="Rounded Rectangle 3"/>
          <p:cNvSpPr/>
          <p:nvPr/>
        </p:nvSpPr>
        <p:spPr bwMode="auto">
          <a:xfrm>
            <a:off x="3382857" y="3419441"/>
            <a:ext cx="2406869" cy="701075"/>
          </a:xfrm>
          <a:prstGeom prst="roundRect">
            <a:avLst/>
          </a:prstGeom>
          <a:solidFill>
            <a:schemeClr val="accent4">
              <a:lumMod val="75000"/>
            </a:schemeClr>
          </a:solidFill>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2" tIns="45716" rIns="91432" bIns="45716" anchor="ctr"/>
          <a:lstStyle/>
          <a:p>
            <a:pPr algn="ctr" defTabSz="914061">
              <a:defRPr/>
            </a:pPr>
            <a:r>
              <a:rPr lang="en-US" sz="2300" dirty="0">
                <a:solidFill>
                  <a:srgbClr val="FFFFFF"/>
                </a:solidFill>
                <a:effectLst>
                  <a:outerShdw blurRad="38100" dist="38100" dir="2700000" algn="tl">
                    <a:srgbClr val="000000">
                      <a:alpha val="43137"/>
                    </a:srgbClr>
                  </a:outerShdw>
                </a:effectLst>
              </a:rPr>
              <a:t>Shim DLL</a:t>
            </a:r>
          </a:p>
        </p:txBody>
      </p:sp>
      <p:sp>
        <p:nvSpPr>
          <p:cNvPr id="5" name="Right Arrow 4"/>
          <p:cNvSpPr/>
          <p:nvPr/>
        </p:nvSpPr>
        <p:spPr bwMode="auto">
          <a:xfrm>
            <a:off x="2999226" y="1714500"/>
            <a:ext cx="3205655" cy="414828"/>
          </a:xfrm>
          <a:prstGeom prst="rightArrow">
            <a:avLst>
              <a:gd name="adj1" fmla="val 61021"/>
              <a:gd name="adj2" fmla="val 50000"/>
            </a:avLst>
          </a:prstGeom>
          <a:gradFill flip="none" rotWithShape="1">
            <a:gsLst>
              <a:gs pos="0">
                <a:schemeClr val="accent4">
                  <a:shade val="15000"/>
                  <a:satMod val="180000"/>
                  <a:alpha val="0"/>
                </a:schemeClr>
              </a:gs>
              <a:gs pos="100000">
                <a:schemeClr val="tx2"/>
              </a:gs>
            </a:gsLst>
            <a:lin ang="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lIns="91432" tIns="45716" rIns="91432" bIns="45716" anchor="ctr"/>
          <a:lstStyle/>
          <a:p>
            <a:pPr algn="ctr" defTabSz="914061">
              <a:defRPr/>
            </a:pPr>
            <a:endParaRPr lang="en-US" sz="2300">
              <a:solidFill>
                <a:srgbClr val="FFFFFF"/>
              </a:solidFill>
              <a:effectLst>
                <a:outerShdw blurRad="38100" dist="38100" dir="2700000" algn="tl">
                  <a:srgbClr val="000000">
                    <a:alpha val="43137"/>
                  </a:srgbClr>
                </a:outerShdw>
              </a:effectLst>
            </a:endParaRPr>
          </a:p>
        </p:txBody>
      </p:sp>
      <p:sp>
        <p:nvSpPr>
          <p:cNvPr id="8" name="Rounded Rectangle 7"/>
          <p:cNvSpPr/>
          <p:nvPr/>
        </p:nvSpPr>
        <p:spPr bwMode="auto">
          <a:xfrm>
            <a:off x="1307063" y="1677478"/>
            <a:ext cx="1650124" cy="480848"/>
          </a:xfrm>
          <a:prstGeom prst="roundRect">
            <a:avLst/>
          </a:prstGeom>
          <a:solidFill>
            <a:schemeClr val="accent2">
              <a:lumMod val="50000"/>
            </a:schemeClr>
          </a:solidFill>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lIns="91432" tIns="45716" rIns="91432" bIns="45716" anchor="ctr"/>
          <a:lstStyle/>
          <a:p>
            <a:pPr algn="ctr" defTabSz="914061">
              <a:lnSpc>
                <a:spcPct val="80000"/>
              </a:lnSpc>
              <a:defRPr/>
            </a:pPr>
            <a:r>
              <a:rPr lang="en-US" sz="2300" dirty="0">
                <a:solidFill>
                  <a:srgbClr val="FFFFFF"/>
                </a:solidFill>
                <a:effectLst>
                  <a:outerShdw blurRad="38100" dist="38100" dir="2700000" algn="tl">
                    <a:srgbClr val="000000">
                      <a:alpha val="43137"/>
                    </a:srgbClr>
                  </a:outerShdw>
                </a:effectLst>
              </a:rPr>
              <a:t>Import Function</a:t>
            </a:r>
          </a:p>
        </p:txBody>
      </p:sp>
      <p:sp>
        <p:nvSpPr>
          <p:cNvPr id="10" name="Rounded Rectangle 9"/>
          <p:cNvSpPr/>
          <p:nvPr/>
        </p:nvSpPr>
        <p:spPr bwMode="auto">
          <a:xfrm>
            <a:off x="1307063" y="1491630"/>
            <a:ext cx="1650124" cy="662181"/>
          </a:xfrm>
          <a:prstGeom prst="roundRect">
            <a:avLst/>
          </a:prstGeom>
          <a:solidFill>
            <a:schemeClr val="accent4">
              <a:lumMod val="75000"/>
            </a:schemeClr>
          </a:solidFill>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6">
                <a:satMod val="300000"/>
              </a:schemeClr>
            </a:contourClr>
          </a:sp3d>
        </p:spPr>
        <p:style>
          <a:lnRef idx="0">
            <a:schemeClr val="accent6"/>
          </a:lnRef>
          <a:fillRef idx="3">
            <a:schemeClr val="accent6"/>
          </a:fillRef>
          <a:effectRef idx="3">
            <a:schemeClr val="accent6"/>
          </a:effectRef>
          <a:fontRef idx="minor">
            <a:schemeClr val="lt1"/>
          </a:fontRef>
        </p:style>
        <p:txBody>
          <a:bodyPr lIns="91432" tIns="45716" rIns="91432" bIns="45716" anchor="ctr"/>
          <a:lstStyle/>
          <a:p>
            <a:pPr algn="ctr" defTabSz="914061">
              <a:lnSpc>
                <a:spcPct val="80000"/>
              </a:lnSpc>
              <a:defRPr/>
            </a:pPr>
            <a:r>
              <a:rPr lang="en-US" sz="2300" dirty="0">
                <a:solidFill>
                  <a:srgbClr val="FFFFFF"/>
                </a:solidFill>
                <a:effectLst>
                  <a:outerShdw blurRad="38100" dist="38100" dir="2700000" algn="tl">
                    <a:srgbClr val="000000">
                      <a:alpha val="43137"/>
                    </a:srgbClr>
                  </a:outerShdw>
                </a:effectLst>
              </a:rPr>
              <a:t>Shimmed</a:t>
            </a:r>
          </a:p>
          <a:p>
            <a:pPr algn="ctr" defTabSz="914061">
              <a:lnSpc>
                <a:spcPct val="80000"/>
              </a:lnSpc>
              <a:defRPr/>
            </a:pPr>
            <a:r>
              <a:rPr lang="en-US" sz="2300" dirty="0">
                <a:solidFill>
                  <a:srgbClr val="FFFFFF"/>
                </a:solidFill>
                <a:effectLst>
                  <a:outerShdw blurRad="38100" dist="38100" dir="2700000" algn="tl">
                    <a:srgbClr val="000000">
                      <a:alpha val="43137"/>
                    </a:srgbClr>
                  </a:outerShdw>
                </a:effectLst>
              </a:rPr>
              <a:t>Function</a:t>
            </a:r>
          </a:p>
        </p:txBody>
      </p:sp>
      <p:sp>
        <p:nvSpPr>
          <p:cNvPr id="11" name="Rounded Rectangle 10"/>
          <p:cNvSpPr/>
          <p:nvPr/>
        </p:nvSpPr>
        <p:spPr bwMode="auto">
          <a:xfrm>
            <a:off x="6215390" y="1509521"/>
            <a:ext cx="1650124" cy="662181"/>
          </a:xfrm>
          <a:prstGeom prst="roundRect">
            <a:avLst/>
          </a:prstGeom>
          <a:solidFill>
            <a:schemeClr val="accent2">
              <a:lumMod val="50000"/>
            </a:schemeClr>
          </a:solidFill>
          <a:ln>
            <a:headEnd type="none" w="med" len="med"/>
            <a:tailEnd type="none" w="med" len="med"/>
          </a:ln>
          <a:scene3d>
            <a:camera prst="orthographicFront" fov="0">
              <a:rot lat="0" lon="0" rev="0"/>
            </a:camera>
            <a:lightRig rig="glow" dir="t">
              <a:rot lat="0" lon="0" rev="6360000"/>
            </a:lightRig>
          </a:scene3d>
          <a:sp3d prstMaterial="flat">
            <a:bevelT w="95250" h="101600"/>
            <a:contourClr>
              <a:schemeClr val="accent6">
                <a:satMod val="300000"/>
              </a:schemeClr>
            </a:contourClr>
          </a:sp3d>
        </p:spPr>
        <p:style>
          <a:lnRef idx="0">
            <a:schemeClr val="accent6"/>
          </a:lnRef>
          <a:fillRef idx="3">
            <a:schemeClr val="accent6"/>
          </a:fillRef>
          <a:effectRef idx="3">
            <a:schemeClr val="accent6"/>
          </a:effectRef>
          <a:fontRef idx="minor">
            <a:schemeClr val="lt1"/>
          </a:fontRef>
        </p:style>
        <p:txBody>
          <a:bodyPr lIns="91432" tIns="45716" rIns="91432" bIns="45716" anchor="ctr"/>
          <a:lstStyle/>
          <a:p>
            <a:pPr algn="ctr" defTabSz="914061">
              <a:lnSpc>
                <a:spcPct val="80000"/>
              </a:lnSpc>
              <a:defRPr/>
            </a:pPr>
            <a:r>
              <a:rPr lang="en-US" sz="2300" dirty="0">
                <a:solidFill>
                  <a:srgbClr val="FFFFFF"/>
                </a:solidFill>
                <a:effectLst>
                  <a:outerShdw blurRad="38100" dist="38100" dir="2700000" algn="tl">
                    <a:srgbClr val="000000">
                      <a:alpha val="43137"/>
                    </a:srgbClr>
                  </a:outerShdw>
                </a:effectLst>
              </a:rPr>
              <a:t>Export</a:t>
            </a:r>
          </a:p>
          <a:p>
            <a:pPr algn="ctr" defTabSz="914061">
              <a:lnSpc>
                <a:spcPct val="80000"/>
              </a:lnSpc>
              <a:defRPr/>
            </a:pPr>
            <a:r>
              <a:rPr lang="en-US" sz="2300" dirty="0">
                <a:solidFill>
                  <a:srgbClr val="FFFFFF"/>
                </a:solidFill>
                <a:effectLst>
                  <a:outerShdw blurRad="38100" dist="38100" dir="2700000" algn="tl">
                    <a:srgbClr val="000000">
                      <a:alpha val="43137"/>
                    </a:srgbClr>
                  </a:outerShdw>
                </a:effectLst>
              </a:rPr>
              <a:t>Function</a:t>
            </a:r>
          </a:p>
        </p:txBody>
      </p:sp>
      <p:sp>
        <p:nvSpPr>
          <p:cNvPr id="12" name="Right Arrow 11"/>
          <p:cNvSpPr/>
          <p:nvPr/>
        </p:nvSpPr>
        <p:spPr bwMode="auto">
          <a:xfrm rot="3396338">
            <a:off x="2851603" y="2469238"/>
            <a:ext cx="1698239" cy="540402"/>
          </a:xfrm>
          <a:prstGeom prst="rightArrow">
            <a:avLst>
              <a:gd name="adj1" fmla="val 64877"/>
              <a:gd name="adj2" fmla="val 58991"/>
            </a:avLst>
          </a:prstGeom>
          <a:gradFill flip="none" rotWithShape="1">
            <a:gsLst>
              <a:gs pos="0">
                <a:schemeClr val="accent4">
                  <a:shade val="15000"/>
                  <a:satMod val="180000"/>
                  <a:alpha val="0"/>
                </a:schemeClr>
              </a:gs>
              <a:gs pos="100000">
                <a:schemeClr val="tx2"/>
              </a:gs>
            </a:gsLst>
            <a:lin ang="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lIns="91432" tIns="45716" rIns="91432" bIns="45716" anchor="ctr"/>
          <a:lstStyle/>
          <a:p>
            <a:pPr algn="ctr" defTabSz="914061">
              <a:defRPr/>
            </a:pPr>
            <a:endParaRPr lang="en-US" sz="2300">
              <a:solidFill>
                <a:srgbClr val="FFFFFF"/>
              </a:solidFill>
              <a:effectLst>
                <a:outerShdw blurRad="38100" dist="38100" dir="2700000" algn="tl">
                  <a:srgbClr val="000000">
                    <a:alpha val="43137"/>
                  </a:srgbClr>
                </a:outerShdw>
              </a:effectLst>
            </a:endParaRPr>
          </a:p>
        </p:txBody>
      </p:sp>
      <p:sp>
        <p:nvSpPr>
          <p:cNvPr id="14" name="Right Arrow 13"/>
          <p:cNvSpPr/>
          <p:nvPr/>
        </p:nvSpPr>
        <p:spPr bwMode="auto">
          <a:xfrm rot="18201215">
            <a:off x="4686222" y="2547543"/>
            <a:ext cx="1409198" cy="549476"/>
          </a:xfrm>
          <a:prstGeom prst="rightArrow">
            <a:avLst>
              <a:gd name="adj1" fmla="val 50000"/>
              <a:gd name="adj2" fmla="val 58449"/>
            </a:avLst>
          </a:prstGeom>
          <a:gradFill flip="none" rotWithShape="1">
            <a:gsLst>
              <a:gs pos="0">
                <a:schemeClr val="accent4">
                  <a:shade val="15000"/>
                  <a:satMod val="180000"/>
                  <a:alpha val="0"/>
                </a:schemeClr>
              </a:gs>
              <a:gs pos="100000">
                <a:schemeClr val="bg1"/>
              </a:gs>
            </a:gsLst>
            <a:lin ang="0" scaled="1"/>
            <a:tileRect/>
          </a:gradFill>
          <a:ln w="19050">
            <a:gradFill flip="none" rotWithShape="1">
              <a:gsLst>
                <a:gs pos="0">
                  <a:schemeClr val="accent1">
                    <a:tint val="66000"/>
                    <a:satMod val="160000"/>
                    <a:alpha val="0"/>
                  </a:schemeClr>
                </a:gs>
                <a:gs pos="100000">
                  <a:schemeClr val="tx1"/>
                </a:gs>
              </a:gsLst>
              <a:lin ang="0" scaled="1"/>
              <a:tileRect/>
            </a:gradFill>
            <a:prstDash val="sysDot"/>
            <a:headEnd type="none" w="med" len="med"/>
            <a:tailEnd type="none" w="med" len="med"/>
          </a:ln>
          <a:scene3d>
            <a:camera prst="orthographicFront" fov="0">
              <a:rot lat="0" lon="0" rev="0"/>
            </a:camera>
            <a:lightRig rig="glow" dir="t">
              <a:rot lat="0" lon="0" rev="636000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lIns="91432" tIns="45716" rIns="91432" bIns="45716" anchor="ctr"/>
          <a:lstStyle/>
          <a:p>
            <a:pPr algn="ctr" defTabSz="914061">
              <a:defRPr/>
            </a:pPr>
            <a:endParaRPr lang="en-US" sz="2300" dirty="0">
              <a:solidFill>
                <a:srgbClr val="FFFFFF"/>
              </a:solidFill>
              <a:effectLst>
                <a:outerShdw blurRad="38100" dist="38100" dir="2700000" algn="tl">
                  <a:srgbClr val="000000">
                    <a:alpha val="43137"/>
                  </a:srgbClr>
                </a:outerShdw>
              </a:effectLst>
            </a:endParaRPr>
          </a:p>
        </p:txBody>
      </p:sp>
      <p:sp>
        <p:nvSpPr>
          <p:cNvPr id="20" name="Freeform 19"/>
          <p:cNvSpPr/>
          <p:nvPr/>
        </p:nvSpPr>
        <p:spPr bwMode="auto">
          <a:xfrm>
            <a:off x="3422469" y="3440023"/>
            <a:ext cx="2317025" cy="451485"/>
          </a:xfrm>
          <a:custGeom>
            <a:avLst/>
            <a:gdLst>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437130"/>
              <a:gd name="connsiteY0" fmla="*/ 0 h 716280"/>
              <a:gd name="connsiteX1" fmla="*/ 1976117 w 2437130"/>
              <a:gd name="connsiteY1" fmla="*/ 0 h 716280"/>
              <a:gd name="connsiteX2" fmla="*/ 2092862 w 2437130"/>
              <a:gd name="connsiteY2" fmla="*/ 48358 h 716280"/>
              <a:gd name="connsiteX3" fmla="*/ 2141219 w 2437130"/>
              <a:gd name="connsiteY3" fmla="*/ 165104 h 716280"/>
              <a:gd name="connsiteX4" fmla="*/ 2141220 w 2437130"/>
              <a:gd name="connsiteY4" fmla="*/ 716280 h 716280"/>
              <a:gd name="connsiteX5" fmla="*/ 2141220 w 2437130"/>
              <a:gd name="connsiteY5" fmla="*/ 716280 h 716280"/>
              <a:gd name="connsiteX6" fmla="*/ 2141220 w 2437130"/>
              <a:gd name="connsiteY6" fmla="*/ 716280 h 716280"/>
              <a:gd name="connsiteX7" fmla="*/ 2080260 w 2437130"/>
              <a:gd name="connsiteY7" fmla="*/ 708660 h 716280"/>
              <a:gd name="connsiteX8" fmla="*/ 0 w 2437130"/>
              <a:gd name="connsiteY8" fmla="*/ 716280 h 716280"/>
              <a:gd name="connsiteX9" fmla="*/ 0 w 2437130"/>
              <a:gd name="connsiteY9" fmla="*/ 716280 h 716280"/>
              <a:gd name="connsiteX10" fmla="*/ 0 w 2437130"/>
              <a:gd name="connsiteY10" fmla="*/ 716280 h 716280"/>
              <a:gd name="connsiteX11" fmla="*/ 0 w 2437130"/>
              <a:gd name="connsiteY11" fmla="*/ 165103 h 716280"/>
              <a:gd name="connsiteX12" fmla="*/ 48358 w 2437130"/>
              <a:gd name="connsiteY12" fmla="*/ 48358 h 716280"/>
              <a:gd name="connsiteX13" fmla="*/ 165104 w 2437130"/>
              <a:gd name="connsiteY13" fmla="*/ 1 h 716280"/>
              <a:gd name="connsiteX14" fmla="*/ 165103 w 2437130"/>
              <a:gd name="connsiteY14" fmla="*/ 0 h 716280"/>
              <a:gd name="connsiteX0" fmla="*/ 165103 w 2437130"/>
              <a:gd name="connsiteY0" fmla="*/ 0 h 716280"/>
              <a:gd name="connsiteX1" fmla="*/ 1976117 w 2437130"/>
              <a:gd name="connsiteY1" fmla="*/ 0 h 716280"/>
              <a:gd name="connsiteX2" fmla="*/ 2092862 w 2437130"/>
              <a:gd name="connsiteY2" fmla="*/ 48358 h 716280"/>
              <a:gd name="connsiteX3" fmla="*/ 2141219 w 2437130"/>
              <a:gd name="connsiteY3" fmla="*/ 165104 h 716280"/>
              <a:gd name="connsiteX4" fmla="*/ 2141220 w 2437130"/>
              <a:gd name="connsiteY4" fmla="*/ 716280 h 716280"/>
              <a:gd name="connsiteX5" fmla="*/ 2141220 w 2437130"/>
              <a:gd name="connsiteY5" fmla="*/ 716280 h 716280"/>
              <a:gd name="connsiteX6" fmla="*/ 2141220 w 2437130"/>
              <a:gd name="connsiteY6" fmla="*/ 716280 h 716280"/>
              <a:gd name="connsiteX7" fmla="*/ 2080260 w 2437130"/>
              <a:gd name="connsiteY7" fmla="*/ 708660 h 716280"/>
              <a:gd name="connsiteX8" fmla="*/ 0 w 2437130"/>
              <a:gd name="connsiteY8" fmla="*/ 716280 h 716280"/>
              <a:gd name="connsiteX9" fmla="*/ 0 w 2437130"/>
              <a:gd name="connsiteY9" fmla="*/ 716280 h 716280"/>
              <a:gd name="connsiteX10" fmla="*/ 0 w 2437130"/>
              <a:gd name="connsiteY10" fmla="*/ 716280 h 716280"/>
              <a:gd name="connsiteX11" fmla="*/ 0 w 2437130"/>
              <a:gd name="connsiteY11" fmla="*/ 165103 h 716280"/>
              <a:gd name="connsiteX12" fmla="*/ 48358 w 2437130"/>
              <a:gd name="connsiteY12" fmla="*/ 48358 h 716280"/>
              <a:gd name="connsiteX13" fmla="*/ 165104 w 2437130"/>
              <a:gd name="connsiteY13" fmla="*/ 1 h 716280"/>
              <a:gd name="connsiteX14" fmla="*/ 165103 w 2437130"/>
              <a:gd name="connsiteY14"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162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01040 h 716280"/>
              <a:gd name="connsiteX7" fmla="*/ 2141220 w 2141220"/>
              <a:gd name="connsiteY7" fmla="*/ 716280 h 716280"/>
              <a:gd name="connsiteX8" fmla="*/ 0 w 2141220"/>
              <a:gd name="connsiteY8" fmla="*/ 716280 h 716280"/>
              <a:gd name="connsiteX9" fmla="*/ 0 w 2141220"/>
              <a:gd name="connsiteY9" fmla="*/ 716280 h 716280"/>
              <a:gd name="connsiteX10" fmla="*/ 0 w 2141220"/>
              <a:gd name="connsiteY10" fmla="*/ 716280 h 716280"/>
              <a:gd name="connsiteX11" fmla="*/ 0 w 2141220"/>
              <a:gd name="connsiteY11" fmla="*/ 165103 h 716280"/>
              <a:gd name="connsiteX12" fmla="*/ 48358 w 2141220"/>
              <a:gd name="connsiteY12" fmla="*/ 48358 h 716280"/>
              <a:gd name="connsiteX13" fmla="*/ 165104 w 2141220"/>
              <a:gd name="connsiteY13" fmla="*/ 1 h 716280"/>
              <a:gd name="connsiteX14" fmla="*/ 165103 w 2141220"/>
              <a:gd name="connsiteY14"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2141220 w 2141220"/>
              <a:gd name="connsiteY6" fmla="*/ 701040 h 716280"/>
              <a:gd name="connsiteX7" fmla="*/ 2141220 w 2141220"/>
              <a:gd name="connsiteY7" fmla="*/ 716280 h 716280"/>
              <a:gd name="connsiteX8" fmla="*/ 0 w 2141220"/>
              <a:gd name="connsiteY8" fmla="*/ 716280 h 716280"/>
              <a:gd name="connsiteX9" fmla="*/ 0 w 2141220"/>
              <a:gd name="connsiteY9" fmla="*/ 716280 h 716280"/>
              <a:gd name="connsiteX10" fmla="*/ 0 w 2141220"/>
              <a:gd name="connsiteY10" fmla="*/ 716280 h 716280"/>
              <a:gd name="connsiteX11" fmla="*/ 0 w 2141220"/>
              <a:gd name="connsiteY11" fmla="*/ 165103 h 716280"/>
              <a:gd name="connsiteX12" fmla="*/ 48358 w 2141220"/>
              <a:gd name="connsiteY12" fmla="*/ 48358 h 716280"/>
              <a:gd name="connsiteX13" fmla="*/ 165104 w 2141220"/>
              <a:gd name="connsiteY13" fmla="*/ 1 h 716280"/>
              <a:gd name="connsiteX14" fmla="*/ 165103 w 2141220"/>
              <a:gd name="connsiteY14"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1706880 w 2141220"/>
              <a:gd name="connsiteY6" fmla="*/ 449580 h 716280"/>
              <a:gd name="connsiteX7" fmla="*/ 2141220 w 2141220"/>
              <a:gd name="connsiteY7" fmla="*/ 716280 h 716280"/>
              <a:gd name="connsiteX8" fmla="*/ 0 w 2141220"/>
              <a:gd name="connsiteY8" fmla="*/ 716280 h 716280"/>
              <a:gd name="connsiteX9" fmla="*/ 0 w 2141220"/>
              <a:gd name="connsiteY9" fmla="*/ 716280 h 716280"/>
              <a:gd name="connsiteX10" fmla="*/ 0 w 2141220"/>
              <a:gd name="connsiteY10" fmla="*/ 716280 h 716280"/>
              <a:gd name="connsiteX11" fmla="*/ 0 w 2141220"/>
              <a:gd name="connsiteY11" fmla="*/ 165103 h 716280"/>
              <a:gd name="connsiteX12" fmla="*/ 48358 w 2141220"/>
              <a:gd name="connsiteY12" fmla="*/ 48358 h 716280"/>
              <a:gd name="connsiteX13" fmla="*/ 165104 w 2141220"/>
              <a:gd name="connsiteY13" fmla="*/ 1 h 716280"/>
              <a:gd name="connsiteX14" fmla="*/ 165103 w 2141220"/>
              <a:gd name="connsiteY14"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1706880 w 2141220"/>
              <a:gd name="connsiteY6" fmla="*/ 449580 h 716280"/>
              <a:gd name="connsiteX7" fmla="*/ 2141220 w 2141220"/>
              <a:gd name="connsiteY7" fmla="*/ 716280 h 716280"/>
              <a:gd name="connsiteX8" fmla="*/ 0 w 2141220"/>
              <a:gd name="connsiteY8" fmla="*/ 716280 h 716280"/>
              <a:gd name="connsiteX9" fmla="*/ 0 w 2141220"/>
              <a:gd name="connsiteY9" fmla="*/ 716280 h 716280"/>
              <a:gd name="connsiteX10" fmla="*/ 0 w 2141220"/>
              <a:gd name="connsiteY10" fmla="*/ 716280 h 716280"/>
              <a:gd name="connsiteX11" fmla="*/ 0 w 2141220"/>
              <a:gd name="connsiteY11" fmla="*/ 165103 h 716280"/>
              <a:gd name="connsiteX12" fmla="*/ 48358 w 2141220"/>
              <a:gd name="connsiteY12" fmla="*/ 48358 h 716280"/>
              <a:gd name="connsiteX13" fmla="*/ 165104 w 2141220"/>
              <a:gd name="connsiteY13" fmla="*/ 1 h 716280"/>
              <a:gd name="connsiteX14" fmla="*/ 165103 w 2141220"/>
              <a:gd name="connsiteY14"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1706880 w 2141220"/>
              <a:gd name="connsiteY6" fmla="*/ 449580 h 716280"/>
              <a:gd name="connsiteX7" fmla="*/ 2141220 w 2141220"/>
              <a:gd name="connsiteY7" fmla="*/ 716280 h 716280"/>
              <a:gd name="connsiteX8" fmla="*/ 0 w 2141220"/>
              <a:gd name="connsiteY8" fmla="*/ 716280 h 716280"/>
              <a:gd name="connsiteX9" fmla="*/ 0 w 2141220"/>
              <a:gd name="connsiteY9" fmla="*/ 716280 h 716280"/>
              <a:gd name="connsiteX10" fmla="*/ 0 w 2141220"/>
              <a:gd name="connsiteY10" fmla="*/ 716280 h 716280"/>
              <a:gd name="connsiteX11" fmla="*/ 0 w 2141220"/>
              <a:gd name="connsiteY11" fmla="*/ 165103 h 716280"/>
              <a:gd name="connsiteX12" fmla="*/ 48358 w 2141220"/>
              <a:gd name="connsiteY12" fmla="*/ 48358 h 716280"/>
              <a:gd name="connsiteX13" fmla="*/ 165104 w 2141220"/>
              <a:gd name="connsiteY13" fmla="*/ 1 h 716280"/>
              <a:gd name="connsiteX14" fmla="*/ 165103 w 2141220"/>
              <a:gd name="connsiteY14"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1706880 w 2141220"/>
              <a:gd name="connsiteY6" fmla="*/ 449580 h 716280"/>
              <a:gd name="connsiteX7" fmla="*/ 2004060 w 2141220"/>
              <a:gd name="connsiteY7" fmla="*/ 281940 h 716280"/>
              <a:gd name="connsiteX8" fmla="*/ 0 w 2141220"/>
              <a:gd name="connsiteY8" fmla="*/ 716280 h 716280"/>
              <a:gd name="connsiteX9" fmla="*/ 0 w 2141220"/>
              <a:gd name="connsiteY9" fmla="*/ 716280 h 716280"/>
              <a:gd name="connsiteX10" fmla="*/ 0 w 2141220"/>
              <a:gd name="connsiteY10" fmla="*/ 716280 h 716280"/>
              <a:gd name="connsiteX11" fmla="*/ 0 w 2141220"/>
              <a:gd name="connsiteY11" fmla="*/ 165103 h 716280"/>
              <a:gd name="connsiteX12" fmla="*/ 48358 w 2141220"/>
              <a:gd name="connsiteY12" fmla="*/ 48358 h 716280"/>
              <a:gd name="connsiteX13" fmla="*/ 165104 w 2141220"/>
              <a:gd name="connsiteY13" fmla="*/ 1 h 716280"/>
              <a:gd name="connsiteX14" fmla="*/ 165103 w 2141220"/>
              <a:gd name="connsiteY14"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1706880 w 2141220"/>
              <a:gd name="connsiteY6" fmla="*/ 449580 h 716280"/>
              <a:gd name="connsiteX7" fmla="*/ 861060 w 2141220"/>
              <a:gd name="connsiteY7" fmla="*/ 708660 h 716280"/>
              <a:gd name="connsiteX8" fmla="*/ 0 w 2141220"/>
              <a:gd name="connsiteY8" fmla="*/ 716280 h 716280"/>
              <a:gd name="connsiteX9" fmla="*/ 0 w 2141220"/>
              <a:gd name="connsiteY9" fmla="*/ 716280 h 716280"/>
              <a:gd name="connsiteX10" fmla="*/ 0 w 2141220"/>
              <a:gd name="connsiteY10" fmla="*/ 716280 h 716280"/>
              <a:gd name="connsiteX11" fmla="*/ 0 w 2141220"/>
              <a:gd name="connsiteY11" fmla="*/ 165103 h 716280"/>
              <a:gd name="connsiteX12" fmla="*/ 48358 w 2141220"/>
              <a:gd name="connsiteY12" fmla="*/ 48358 h 716280"/>
              <a:gd name="connsiteX13" fmla="*/ 165104 w 2141220"/>
              <a:gd name="connsiteY13" fmla="*/ 1 h 716280"/>
              <a:gd name="connsiteX14" fmla="*/ 165103 w 2141220"/>
              <a:gd name="connsiteY14"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2141220 w 2141220"/>
              <a:gd name="connsiteY5" fmla="*/ 716280 h 716280"/>
              <a:gd name="connsiteX6" fmla="*/ 1706880 w 2141220"/>
              <a:gd name="connsiteY6" fmla="*/ 4495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1897380 w 2141220"/>
              <a:gd name="connsiteY5" fmla="*/ 480060 h 716280"/>
              <a:gd name="connsiteX6" fmla="*/ 1706880 w 2141220"/>
              <a:gd name="connsiteY6" fmla="*/ 4495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1897380 w 2141220"/>
              <a:gd name="connsiteY5" fmla="*/ 480060 h 716280"/>
              <a:gd name="connsiteX6" fmla="*/ 1706880 w 2141220"/>
              <a:gd name="connsiteY6" fmla="*/ 449580 h 716280"/>
              <a:gd name="connsiteX7" fmla="*/ 0 w 2141220"/>
              <a:gd name="connsiteY7" fmla="*/ 716280 h 716280"/>
              <a:gd name="connsiteX8" fmla="*/ 0 w 2141220"/>
              <a:gd name="connsiteY8" fmla="*/ 716280 h 716280"/>
              <a:gd name="connsiteX9" fmla="*/ 0 w 2141220"/>
              <a:gd name="connsiteY9" fmla="*/ 716280 h 716280"/>
              <a:gd name="connsiteX10" fmla="*/ 0 w 2141220"/>
              <a:gd name="connsiteY10" fmla="*/ 165103 h 716280"/>
              <a:gd name="connsiteX11" fmla="*/ 48358 w 2141220"/>
              <a:gd name="connsiteY11" fmla="*/ 48358 h 716280"/>
              <a:gd name="connsiteX12" fmla="*/ 165104 w 2141220"/>
              <a:gd name="connsiteY12" fmla="*/ 1 h 716280"/>
              <a:gd name="connsiteX13" fmla="*/ 165103 w 2141220"/>
              <a:gd name="connsiteY13"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1897380 w 2141220"/>
              <a:gd name="connsiteY5" fmla="*/ 480060 h 716280"/>
              <a:gd name="connsiteX6" fmla="*/ 0 w 2141220"/>
              <a:gd name="connsiteY6" fmla="*/ 716280 h 716280"/>
              <a:gd name="connsiteX7" fmla="*/ 0 w 2141220"/>
              <a:gd name="connsiteY7" fmla="*/ 716280 h 716280"/>
              <a:gd name="connsiteX8" fmla="*/ 0 w 2141220"/>
              <a:gd name="connsiteY8" fmla="*/ 716280 h 716280"/>
              <a:gd name="connsiteX9" fmla="*/ 0 w 2141220"/>
              <a:gd name="connsiteY9" fmla="*/ 165103 h 716280"/>
              <a:gd name="connsiteX10" fmla="*/ 48358 w 2141220"/>
              <a:gd name="connsiteY10" fmla="*/ 48358 h 716280"/>
              <a:gd name="connsiteX11" fmla="*/ 165104 w 2141220"/>
              <a:gd name="connsiteY11" fmla="*/ 1 h 716280"/>
              <a:gd name="connsiteX12" fmla="*/ 165103 w 2141220"/>
              <a:gd name="connsiteY12"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1257300 w 2141220"/>
              <a:gd name="connsiteY5" fmla="*/ 365760 h 716280"/>
              <a:gd name="connsiteX6" fmla="*/ 0 w 2141220"/>
              <a:gd name="connsiteY6" fmla="*/ 716280 h 716280"/>
              <a:gd name="connsiteX7" fmla="*/ 0 w 2141220"/>
              <a:gd name="connsiteY7" fmla="*/ 716280 h 716280"/>
              <a:gd name="connsiteX8" fmla="*/ 0 w 2141220"/>
              <a:gd name="connsiteY8" fmla="*/ 716280 h 716280"/>
              <a:gd name="connsiteX9" fmla="*/ 0 w 2141220"/>
              <a:gd name="connsiteY9" fmla="*/ 165103 h 716280"/>
              <a:gd name="connsiteX10" fmla="*/ 48358 w 2141220"/>
              <a:gd name="connsiteY10" fmla="*/ 48358 h 716280"/>
              <a:gd name="connsiteX11" fmla="*/ 165104 w 2141220"/>
              <a:gd name="connsiteY11" fmla="*/ 1 h 716280"/>
              <a:gd name="connsiteX12" fmla="*/ 165103 w 2141220"/>
              <a:gd name="connsiteY12"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1257300 w 2141220"/>
              <a:gd name="connsiteY5" fmla="*/ 365760 h 716280"/>
              <a:gd name="connsiteX6" fmla="*/ 0 w 2141220"/>
              <a:gd name="connsiteY6" fmla="*/ 716280 h 716280"/>
              <a:gd name="connsiteX7" fmla="*/ 0 w 2141220"/>
              <a:gd name="connsiteY7" fmla="*/ 716280 h 716280"/>
              <a:gd name="connsiteX8" fmla="*/ 0 w 2141220"/>
              <a:gd name="connsiteY8" fmla="*/ 716280 h 716280"/>
              <a:gd name="connsiteX9" fmla="*/ 0 w 2141220"/>
              <a:gd name="connsiteY9" fmla="*/ 165103 h 716280"/>
              <a:gd name="connsiteX10" fmla="*/ 48358 w 2141220"/>
              <a:gd name="connsiteY10" fmla="*/ 48358 h 716280"/>
              <a:gd name="connsiteX11" fmla="*/ 165104 w 2141220"/>
              <a:gd name="connsiteY11" fmla="*/ 1 h 716280"/>
              <a:gd name="connsiteX12" fmla="*/ 165103 w 2141220"/>
              <a:gd name="connsiteY12"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1257300 w 2141220"/>
              <a:gd name="connsiteY5" fmla="*/ 365760 h 716280"/>
              <a:gd name="connsiteX6" fmla="*/ 0 w 2141220"/>
              <a:gd name="connsiteY6" fmla="*/ 716280 h 716280"/>
              <a:gd name="connsiteX7" fmla="*/ 0 w 2141220"/>
              <a:gd name="connsiteY7" fmla="*/ 716280 h 716280"/>
              <a:gd name="connsiteX8" fmla="*/ 0 w 2141220"/>
              <a:gd name="connsiteY8" fmla="*/ 716280 h 716280"/>
              <a:gd name="connsiteX9" fmla="*/ 0 w 2141220"/>
              <a:gd name="connsiteY9" fmla="*/ 165103 h 716280"/>
              <a:gd name="connsiteX10" fmla="*/ 48358 w 2141220"/>
              <a:gd name="connsiteY10" fmla="*/ 48358 h 716280"/>
              <a:gd name="connsiteX11" fmla="*/ 165104 w 2141220"/>
              <a:gd name="connsiteY11" fmla="*/ 1 h 716280"/>
              <a:gd name="connsiteX12" fmla="*/ 165103 w 2141220"/>
              <a:gd name="connsiteY12" fmla="*/ 0 h 716280"/>
              <a:gd name="connsiteX0" fmla="*/ 165103 w 2141220"/>
              <a:gd name="connsiteY0" fmla="*/ 0 h 808143"/>
              <a:gd name="connsiteX1" fmla="*/ 1976117 w 2141220"/>
              <a:gd name="connsiteY1" fmla="*/ 0 h 808143"/>
              <a:gd name="connsiteX2" fmla="*/ 2092862 w 2141220"/>
              <a:gd name="connsiteY2" fmla="*/ 48358 h 808143"/>
              <a:gd name="connsiteX3" fmla="*/ 2141219 w 2141220"/>
              <a:gd name="connsiteY3" fmla="*/ 165104 h 808143"/>
              <a:gd name="connsiteX4" fmla="*/ 2141220 w 2141220"/>
              <a:gd name="connsiteY4" fmla="*/ 716280 h 808143"/>
              <a:gd name="connsiteX5" fmla="*/ 0 w 2141220"/>
              <a:gd name="connsiteY5" fmla="*/ 716280 h 808143"/>
              <a:gd name="connsiteX6" fmla="*/ 0 w 2141220"/>
              <a:gd name="connsiteY6" fmla="*/ 716280 h 808143"/>
              <a:gd name="connsiteX7" fmla="*/ 0 w 2141220"/>
              <a:gd name="connsiteY7" fmla="*/ 716280 h 808143"/>
              <a:gd name="connsiteX8" fmla="*/ 0 w 2141220"/>
              <a:gd name="connsiteY8" fmla="*/ 165103 h 808143"/>
              <a:gd name="connsiteX9" fmla="*/ 48358 w 2141220"/>
              <a:gd name="connsiteY9" fmla="*/ 48358 h 808143"/>
              <a:gd name="connsiteX10" fmla="*/ 165104 w 2141220"/>
              <a:gd name="connsiteY10" fmla="*/ 1 h 808143"/>
              <a:gd name="connsiteX11" fmla="*/ 165103 w 2141220"/>
              <a:gd name="connsiteY11" fmla="*/ 0 h 808143"/>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0 w 2141220"/>
              <a:gd name="connsiteY5" fmla="*/ 716280 h 716280"/>
              <a:gd name="connsiteX6" fmla="*/ 0 w 2141220"/>
              <a:gd name="connsiteY6" fmla="*/ 716280 h 716280"/>
              <a:gd name="connsiteX7" fmla="*/ 0 w 2141220"/>
              <a:gd name="connsiteY7" fmla="*/ 716280 h 716280"/>
              <a:gd name="connsiteX8" fmla="*/ 0 w 2141220"/>
              <a:gd name="connsiteY8" fmla="*/ 165103 h 716280"/>
              <a:gd name="connsiteX9" fmla="*/ 48358 w 2141220"/>
              <a:gd name="connsiteY9" fmla="*/ 48358 h 716280"/>
              <a:gd name="connsiteX10" fmla="*/ 165104 w 2141220"/>
              <a:gd name="connsiteY10" fmla="*/ 1 h 716280"/>
              <a:gd name="connsiteX11" fmla="*/ 165103 w 2141220"/>
              <a:gd name="connsiteY11"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0 w 2141220"/>
              <a:gd name="connsiteY5" fmla="*/ 716280 h 716280"/>
              <a:gd name="connsiteX6" fmla="*/ 0 w 2141220"/>
              <a:gd name="connsiteY6" fmla="*/ 716280 h 716280"/>
              <a:gd name="connsiteX7" fmla="*/ 0 w 2141220"/>
              <a:gd name="connsiteY7" fmla="*/ 716280 h 716280"/>
              <a:gd name="connsiteX8" fmla="*/ 0 w 2141220"/>
              <a:gd name="connsiteY8" fmla="*/ 165103 h 716280"/>
              <a:gd name="connsiteX9" fmla="*/ 48358 w 2141220"/>
              <a:gd name="connsiteY9" fmla="*/ 48358 h 716280"/>
              <a:gd name="connsiteX10" fmla="*/ 165104 w 2141220"/>
              <a:gd name="connsiteY10" fmla="*/ 1 h 716280"/>
              <a:gd name="connsiteX11" fmla="*/ 165103 w 2141220"/>
              <a:gd name="connsiteY11"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0 w 2141220"/>
              <a:gd name="connsiteY5" fmla="*/ 716280 h 716280"/>
              <a:gd name="connsiteX6" fmla="*/ 0 w 2141220"/>
              <a:gd name="connsiteY6" fmla="*/ 716280 h 716280"/>
              <a:gd name="connsiteX7" fmla="*/ 0 w 2141220"/>
              <a:gd name="connsiteY7" fmla="*/ 716280 h 716280"/>
              <a:gd name="connsiteX8" fmla="*/ 0 w 2141220"/>
              <a:gd name="connsiteY8" fmla="*/ 165103 h 716280"/>
              <a:gd name="connsiteX9" fmla="*/ 48358 w 2141220"/>
              <a:gd name="connsiteY9" fmla="*/ 48358 h 716280"/>
              <a:gd name="connsiteX10" fmla="*/ 165104 w 2141220"/>
              <a:gd name="connsiteY10" fmla="*/ 1 h 716280"/>
              <a:gd name="connsiteX11" fmla="*/ 165103 w 2141220"/>
              <a:gd name="connsiteY11"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0 w 2141220"/>
              <a:gd name="connsiteY5" fmla="*/ 716280 h 716280"/>
              <a:gd name="connsiteX6" fmla="*/ 0 w 2141220"/>
              <a:gd name="connsiteY6" fmla="*/ 716280 h 716280"/>
              <a:gd name="connsiteX7" fmla="*/ 0 w 2141220"/>
              <a:gd name="connsiteY7" fmla="*/ 716280 h 716280"/>
              <a:gd name="connsiteX8" fmla="*/ 0 w 2141220"/>
              <a:gd name="connsiteY8" fmla="*/ 165103 h 716280"/>
              <a:gd name="connsiteX9" fmla="*/ 48358 w 2141220"/>
              <a:gd name="connsiteY9" fmla="*/ 48358 h 716280"/>
              <a:gd name="connsiteX10" fmla="*/ 165104 w 2141220"/>
              <a:gd name="connsiteY10" fmla="*/ 1 h 716280"/>
              <a:gd name="connsiteX11" fmla="*/ 165103 w 2141220"/>
              <a:gd name="connsiteY11"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0 w 2141220"/>
              <a:gd name="connsiteY5" fmla="*/ 716280 h 716280"/>
              <a:gd name="connsiteX6" fmla="*/ 0 w 2141220"/>
              <a:gd name="connsiteY6" fmla="*/ 716280 h 716280"/>
              <a:gd name="connsiteX7" fmla="*/ 0 w 2141220"/>
              <a:gd name="connsiteY7" fmla="*/ 716280 h 716280"/>
              <a:gd name="connsiteX8" fmla="*/ 0 w 2141220"/>
              <a:gd name="connsiteY8" fmla="*/ 165103 h 716280"/>
              <a:gd name="connsiteX9" fmla="*/ 48358 w 2141220"/>
              <a:gd name="connsiteY9" fmla="*/ 48358 h 716280"/>
              <a:gd name="connsiteX10" fmla="*/ 165104 w 2141220"/>
              <a:gd name="connsiteY10" fmla="*/ 1 h 716280"/>
              <a:gd name="connsiteX11" fmla="*/ 165103 w 2141220"/>
              <a:gd name="connsiteY11" fmla="*/ 0 h 716280"/>
              <a:gd name="connsiteX0" fmla="*/ 165103 w 2141220"/>
              <a:gd name="connsiteY0" fmla="*/ 0 h 716280"/>
              <a:gd name="connsiteX1" fmla="*/ 1976117 w 2141220"/>
              <a:gd name="connsiteY1" fmla="*/ 0 h 716280"/>
              <a:gd name="connsiteX2" fmla="*/ 2092862 w 2141220"/>
              <a:gd name="connsiteY2" fmla="*/ 48358 h 716280"/>
              <a:gd name="connsiteX3" fmla="*/ 2141219 w 2141220"/>
              <a:gd name="connsiteY3" fmla="*/ 165104 h 716280"/>
              <a:gd name="connsiteX4" fmla="*/ 2141220 w 2141220"/>
              <a:gd name="connsiteY4" fmla="*/ 716280 h 716280"/>
              <a:gd name="connsiteX5" fmla="*/ 0 w 2141220"/>
              <a:gd name="connsiteY5" fmla="*/ 716280 h 716280"/>
              <a:gd name="connsiteX6" fmla="*/ 0 w 2141220"/>
              <a:gd name="connsiteY6" fmla="*/ 716280 h 716280"/>
              <a:gd name="connsiteX7" fmla="*/ 0 w 2141220"/>
              <a:gd name="connsiteY7" fmla="*/ 716280 h 716280"/>
              <a:gd name="connsiteX8" fmla="*/ 0 w 2141220"/>
              <a:gd name="connsiteY8" fmla="*/ 165103 h 716280"/>
              <a:gd name="connsiteX9" fmla="*/ 48358 w 2141220"/>
              <a:gd name="connsiteY9" fmla="*/ 48358 h 716280"/>
              <a:gd name="connsiteX10" fmla="*/ 165104 w 2141220"/>
              <a:gd name="connsiteY10" fmla="*/ 1 h 716280"/>
              <a:gd name="connsiteX11" fmla="*/ 165103 w 2141220"/>
              <a:gd name="connsiteY11" fmla="*/ 0 h 716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41220" h="716280">
                <a:moveTo>
                  <a:pt x="165103" y="0"/>
                </a:moveTo>
                <a:lnTo>
                  <a:pt x="1976117" y="0"/>
                </a:lnTo>
                <a:cubicBezTo>
                  <a:pt x="2019905" y="0"/>
                  <a:pt x="2061900" y="17395"/>
                  <a:pt x="2092862" y="48358"/>
                </a:cubicBezTo>
                <a:cubicBezTo>
                  <a:pt x="2123825" y="79321"/>
                  <a:pt x="2141219" y="121316"/>
                  <a:pt x="2141219" y="165104"/>
                </a:cubicBezTo>
                <a:cubicBezTo>
                  <a:pt x="2141219" y="348829"/>
                  <a:pt x="2141220" y="532555"/>
                  <a:pt x="2141220" y="716280"/>
                </a:cubicBezTo>
                <a:cubicBezTo>
                  <a:pt x="1784350" y="194203"/>
                  <a:pt x="440690" y="175260"/>
                  <a:pt x="0" y="716280"/>
                </a:cubicBezTo>
                <a:lnTo>
                  <a:pt x="0" y="716280"/>
                </a:lnTo>
                <a:lnTo>
                  <a:pt x="0" y="716280"/>
                </a:lnTo>
                <a:lnTo>
                  <a:pt x="0" y="165103"/>
                </a:lnTo>
                <a:cubicBezTo>
                  <a:pt x="0" y="121315"/>
                  <a:pt x="17395" y="79320"/>
                  <a:pt x="48358" y="48358"/>
                </a:cubicBezTo>
                <a:cubicBezTo>
                  <a:pt x="79321" y="17395"/>
                  <a:pt x="121316" y="1"/>
                  <a:pt x="165104" y="1"/>
                </a:cubicBezTo>
                <a:lnTo>
                  <a:pt x="165103" y="0"/>
                </a:lnTo>
                <a:close/>
              </a:path>
            </a:pathLst>
          </a:custGeom>
          <a:gradFill flip="none" rotWithShape="1">
            <a:gsLst>
              <a:gs pos="0">
                <a:schemeClr val="tx1">
                  <a:alpha val="60000"/>
                </a:schemeClr>
              </a:gs>
              <a:gs pos="50000">
                <a:schemeClr val="tx1">
                  <a:alpha val="20000"/>
                </a:schemeClr>
              </a:gs>
              <a:gs pos="100000">
                <a:schemeClr val="tx1">
                  <a:alpha val="0"/>
                </a:schemeClr>
              </a:gs>
            </a:gsLst>
            <a:lin ang="5400000" scaled="1"/>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lIns="91432" tIns="45716" rIns="91432" bIns="45716" anchor="ctr"/>
          <a:lstStyle/>
          <a:p>
            <a:pPr algn="ctr" defTabSz="914061">
              <a:defRPr/>
            </a:pPr>
            <a:endParaRPr lang="en-US" sz="2300"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459059277"/>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par>
                                <p:cTn id="13" presetID="10" presetClass="exit" presetSubtype="0" fill="hold" grpId="0" nodeType="withEffect">
                                  <p:stCondLst>
                                    <p:cond delay="0"/>
                                  </p:stCondLst>
                                  <p:childTnLst>
                                    <p:animEffect transition="out" filter="fade">
                                      <p:cBhvr>
                                        <p:cTn id="14" dur="500"/>
                                        <p:tgtEl>
                                          <p:spTgt spid="8"/>
                                        </p:tgtEl>
                                      </p:cBhvr>
                                    </p:animEffect>
                                    <p:set>
                                      <p:cBhvr>
                                        <p:cTn id="15" dur="1" fill="hold">
                                          <p:stCondLst>
                                            <p:cond delay="499"/>
                                          </p:stCondLst>
                                        </p:cTn>
                                        <p:tgtEl>
                                          <p:spTgt spid="8"/>
                                        </p:tgtEl>
                                        <p:attrNameLst>
                                          <p:attrName>style.visibility</p:attrName>
                                        </p:attrNameLst>
                                      </p:cBhvr>
                                      <p:to>
                                        <p:strVal val="hidden"/>
                                      </p:to>
                                    </p:se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up)">
                                      <p:cBhvr>
                                        <p:cTn id="23" dur="500"/>
                                        <p:tgtEl>
                                          <p:spTgt spid="12"/>
                                        </p:tgtEl>
                                      </p:cBhvr>
                                    </p:animEffect>
                                  </p:childTnLst>
                                </p:cTn>
                              </p:par>
                            </p:childTnLst>
                          </p:cTn>
                        </p:par>
                        <p:par>
                          <p:cTn id="24" fill="hold">
                            <p:stCondLst>
                              <p:cond delay="500"/>
                            </p:stCondLst>
                            <p:childTnLst>
                              <p:par>
                                <p:cTn id="25" presetID="22" presetClass="entr" presetSubtype="4"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8" grpId="0" animBg="1"/>
      <p:bldP spid="10" grpId="0" animBg="1"/>
      <p:bldP spid="12" grpId="0" animBg="1"/>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Studies</a:t>
            </a:r>
            <a:endParaRPr lang="en-US" dirty="0"/>
          </a:p>
        </p:txBody>
      </p:sp>
      <p:sp>
        <p:nvSpPr>
          <p:cNvPr id="4" name="Text Placeholder 3"/>
          <p:cNvSpPr>
            <a:spLocks noGrp="1"/>
          </p:cNvSpPr>
          <p:nvPr>
            <p:ph type="body" idx="1"/>
          </p:nvPr>
        </p:nvSpPr>
        <p:spPr/>
        <p:txBody>
          <a:bodyPr/>
          <a:lstStyle/>
          <a:p>
            <a:r>
              <a:rPr lang="en-US" dirty="0" smtClean="0"/>
              <a:t>demo</a:t>
            </a:r>
            <a:endParaRPr lang="en-US" dirty="0"/>
          </a:p>
        </p:txBody>
      </p:sp>
    </p:spTree>
    <p:extLst>
      <p:ext uri="{BB962C8B-B14F-4D97-AF65-F5344CB8AC3E}">
        <p14:creationId xmlns:p14="http://schemas.microsoft.com/office/powerpoint/2010/main" val="11769090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4"/>
          <p:cNvGrpSpPr/>
          <p:nvPr/>
        </p:nvGrpSpPr>
        <p:grpSpPr>
          <a:xfrm>
            <a:off x="0" y="3314700"/>
            <a:ext cx="9144000" cy="1828800"/>
            <a:chOff x="0" y="4406080"/>
            <a:chExt cx="9144000" cy="2451920"/>
          </a:xfrm>
        </p:grpSpPr>
        <p:sp>
          <p:nvSpPr>
            <p:cNvPr id="27" name="Freeform 9"/>
            <p:cNvSpPr>
              <a:spLocks/>
            </p:cNvSpPr>
            <p:nvPr/>
          </p:nvSpPr>
          <p:spPr bwMode="ltGray">
            <a:xfrm>
              <a:off x="0" y="4804913"/>
              <a:ext cx="9144000" cy="2053087"/>
            </a:xfrm>
            <a:custGeom>
              <a:avLst/>
              <a:gdLst/>
              <a:ahLst/>
              <a:cxnLst>
                <a:cxn ang="0">
                  <a:pos x="6912" y="1510"/>
                </a:cxn>
                <a:cxn ang="0">
                  <a:pos x="0" y="1510"/>
                </a:cxn>
                <a:cxn ang="0">
                  <a:pos x="0" y="0"/>
                </a:cxn>
                <a:cxn ang="0">
                  <a:pos x="0" y="0"/>
                </a:cxn>
                <a:cxn ang="0">
                  <a:pos x="68" y="12"/>
                </a:cxn>
                <a:cxn ang="0">
                  <a:pos x="266" y="44"/>
                </a:cxn>
                <a:cxn ang="0">
                  <a:pos x="408" y="65"/>
                </a:cxn>
                <a:cxn ang="0">
                  <a:pos x="579" y="89"/>
                </a:cxn>
                <a:cxn ang="0">
                  <a:pos x="775" y="114"/>
                </a:cxn>
                <a:cxn ang="0">
                  <a:pos x="997" y="140"/>
                </a:cxn>
                <a:cxn ang="0">
                  <a:pos x="1241" y="166"/>
                </a:cxn>
                <a:cxn ang="0">
                  <a:pos x="1508" y="191"/>
                </a:cxn>
                <a:cxn ang="0">
                  <a:pos x="1793" y="215"/>
                </a:cxn>
                <a:cxn ang="0">
                  <a:pos x="1943" y="225"/>
                </a:cxn>
                <a:cxn ang="0">
                  <a:pos x="2099" y="236"/>
                </a:cxn>
                <a:cxn ang="0">
                  <a:pos x="2256" y="246"/>
                </a:cxn>
                <a:cxn ang="0">
                  <a:pos x="2420" y="255"/>
                </a:cxn>
                <a:cxn ang="0">
                  <a:pos x="2585" y="261"/>
                </a:cxn>
                <a:cxn ang="0">
                  <a:pos x="2756" y="268"/>
                </a:cxn>
                <a:cxn ang="0">
                  <a:pos x="2930" y="273"/>
                </a:cxn>
                <a:cxn ang="0">
                  <a:pos x="3106" y="277"/>
                </a:cxn>
                <a:cxn ang="0">
                  <a:pos x="3287" y="280"/>
                </a:cxn>
                <a:cxn ang="0">
                  <a:pos x="3470" y="280"/>
                </a:cxn>
                <a:cxn ang="0">
                  <a:pos x="3470" y="280"/>
                </a:cxn>
                <a:cxn ang="0">
                  <a:pos x="3652" y="280"/>
                </a:cxn>
                <a:cxn ang="0">
                  <a:pos x="3832" y="277"/>
                </a:cxn>
                <a:cxn ang="0">
                  <a:pos x="4009" y="273"/>
                </a:cxn>
                <a:cxn ang="0">
                  <a:pos x="4182" y="268"/>
                </a:cxn>
                <a:cxn ang="0">
                  <a:pos x="4352" y="261"/>
                </a:cxn>
                <a:cxn ang="0">
                  <a:pos x="4518" y="255"/>
                </a:cxn>
                <a:cxn ang="0">
                  <a:pos x="4680" y="246"/>
                </a:cxn>
                <a:cxn ang="0">
                  <a:pos x="4837" y="236"/>
                </a:cxn>
                <a:cxn ang="0">
                  <a:pos x="4991" y="225"/>
                </a:cxn>
                <a:cxn ang="0">
                  <a:pos x="5140" y="215"/>
                </a:cxn>
                <a:cxn ang="0">
                  <a:pos x="5423" y="191"/>
                </a:cxn>
                <a:cxn ang="0">
                  <a:pos x="5686" y="166"/>
                </a:cxn>
                <a:cxn ang="0">
                  <a:pos x="5928" y="140"/>
                </a:cxn>
                <a:cxn ang="0">
                  <a:pos x="6147" y="114"/>
                </a:cxn>
                <a:cxn ang="0">
                  <a:pos x="6342" y="89"/>
                </a:cxn>
                <a:cxn ang="0">
                  <a:pos x="6509" y="65"/>
                </a:cxn>
                <a:cxn ang="0">
                  <a:pos x="6651" y="44"/>
                </a:cxn>
                <a:cxn ang="0">
                  <a:pos x="6763" y="26"/>
                </a:cxn>
                <a:cxn ang="0">
                  <a:pos x="6845" y="12"/>
                </a:cxn>
                <a:cxn ang="0">
                  <a:pos x="6912" y="0"/>
                </a:cxn>
                <a:cxn ang="0">
                  <a:pos x="6912" y="1510"/>
                </a:cxn>
              </a:cxnLst>
              <a:rect l="0" t="0" r="r" b="b"/>
              <a:pathLst>
                <a:path w="6912" h="1510">
                  <a:moveTo>
                    <a:pt x="6912" y="1510"/>
                  </a:moveTo>
                  <a:lnTo>
                    <a:pt x="0" y="1510"/>
                  </a:lnTo>
                  <a:lnTo>
                    <a:pt x="0" y="0"/>
                  </a:lnTo>
                  <a:lnTo>
                    <a:pt x="0" y="0"/>
                  </a:lnTo>
                  <a:lnTo>
                    <a:pt x="68" y="12"/>
                  </a:lnTo>
                  <a:lnTo>
                    <a:pt x="266" y="44"/>
                  </a:lnTo>
                  <a:lnTo>
                    <a:pt x="408" y="65"/>
                  </a:lnTo>
                  <a:lnTo>
                    <a:pt x="579" y="89"/>
                  </a:lnTo>
                  <a:lnTo>
                    <a:pt x="775" y="114"/>
                  </a:lnTo>
                  <a:lnTo>
                    <a:pt x="997" y="140"/>
                  </a:lnTo>
                  <a:lnTo>
                    <a:pt x="1241" y="166"/>
                  </a:lnTo>
                  <a:lnTo>
                    <a:pt x="1508" y="191"/>
                  </a:lnTo>
                  <a:lnTo>
                    <a:pt x="1793" y="215"/>
                  </a:lnTo>
                  <a:lnTo>
                    <a:pt x="1943" y="225"/>
                  </a:lnTo>
                  <a:lnTo>
                    <a:pt x="2099" y="236"/>
                  </a:lnTo>
                  <a:lnTo>
                    <a:pt x="2256" y="246"/>
                  </a:lnTo>
                  <a:lnTo>
                    <a:pt x="2420" y="255"/>
                  </a:lnTo>
                  <a:lnTo>
                    <a:pt x="2585" y="261"/>
                  </a:lnTo>
                  <a:lnTo>
                    <a:pt x="2756" y="268"/>
                  </a:lnTo>
                  <a:lnTo>
                    <a:pt x="2930" y="273"/>
                  </a:lnTo>
                  <a:lnTo>
                    <a:pt x="3106" y="277"/>
                  </a:lnTo>
                  <a:lnTo>
                    <a:pt x="3287" y="280"/>
                  </a:lnTo>
                  <a:lnTo>
                    <a:pt x="3470" y="280"/>
                  </a:lnTo>
                  <a:lnTo>
                    <a:pt x="3470" y="280"/>
                  </a:lnTo>
                  <a:lnTo>
                    <a:pt x="3652" y="280"/>
                  </a:lnTo>
                  <a:lnTo>
                    <a:pt x="3832" y="277"/>
                  </a:lnTo>
                  <a:lnTo>
                    <a:pt x="4009" y="273"/>
                  </a:lnTo>
                  <a:lnTo>
                    <a:pt x="4182" y="268"/>
                  </a:lnTo>
                  <a:lnTo>
                    <a:pt x="4352" y="261"/>
                  </a:lnTo>
                  <a:lnTo>
                    <a:pt x="4518" y="255"/>
                  </a:lnTo>
                  <a:lnTo>
                    <a:pt x="4680" y="246"/>
                  </a:lnTo>
                  <a:lnTo>
                    <a:pt x="4837" y="236"/>
                  </a:lnTo>
                  <a:lnTo>
                    <a:pt x="4991" y="225"/>
                  </a:lnTo>
                  <a:lnTo>
                    <a:pt x="5140" y="215"/>
                  </a:lnTo>
                  <a:lnTo>
                    <a:pt x="5423" y="191"/>
                  </a:lnTo>
                  <a:lnTo>
                    <a:pt x="5686" y="166"/>
                  </a:lnTo>
                  <a:lnTo>
                    <a:pt x="5928" y="140"/>
                  </a:lnTo>
                  <a:lnTo>
                    <a:pt x="6147" y="114"/>
                  </a:lnTo>
                  <a:lnTo>
                    <a:pt x="6342" y="89"/>
                  </a:lnTo>
                  <a:lnTo>
                    <a:pt x="6509" y="65"/>
                  </a:lnTo>
                  <a:lnTo>
                    <a:pt x="6651" y="44"/>
                  </a:lnTo>
                  <a:lnTo>
                    <a:pt x="6763" y="26"/>
                  </a:lnTo>
                  <a:lnTo>
                    <a:pt x="6845" y="12"/>
                  </a:lnTo>
                  <a:lnTo>
                    <a:pt x="6912" y="0"/>
                  </a:lnTo>
                  <a:lnTo>
                    <a:pt x="6912" y="1510"/>
                  </a:lnTo>
                  <a:close/>
                </a:path>
              </a:pathLst>
            </a:custGeom>
            <a:gradFill flip="none" rotWithShape="1">
              <a:gsLst>
                <a:gs pos="0">
                  <a:srgbClr val="000000">
                    <a:alpha val="48000"/>
                  </a:srgbClr>
                </a:gs>
                <a:gs pos="50000">
                  <a:srgbClr val="000000">
                    <a:alpha val="8000"/>
                  </a:srgbClr>
                </a:gs>
                <a:gs pos="100000">
                  <a:srgbClr val="000000">
                    <a:alpha val="67000"/>
                  </a:srgbClr>
                </a:gs>
              </a:gsLst>
              <a:lin ang="5400000" scaled="1"/>
              <a:tileRect/>
            </a:gradFill>
            <a:ln>
              <a:headEnd type="none" w="med" len="med"/>
              <a:tailEnd type="none" w="med" len="med"/>
            </a:ln>
            <a:effectLst>
              <a:outerShdw sx="1000" sy="1000" rotWithShape="0">
                <a:srgbClr val="000000"/>
              </a:outerShdw>
            </a:effectLst>
            <a:scene3d>
              <a:camera prst="orthographicFront" fov="0">
                <a:rot lat="0" lon="0" rev="0"/>
              </a:camera>
              <a:lightRig rig="glow" dir="t">
                <a:rot lat="0" lon="0" rev="6360000"/>
              </a:lightRig>
            </a:scene3d>
            <a:sp3d prstMaterial="flat">
              <a:bevelT w="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2" tIns="45717" rIns="91432" bIns="45717" numCol="1" rtlCol="0" anchor="ctr" anchorCtr="0" compatLnSpc="1">
              <a:prstTxWarp prst="textNoShape">
                <a:avLst/>
              </a:prstTxWarp>
            </a:bodyPr>
            <a:lstStyle/>
            <a:p>
              <a:pPr algn="ctr" defTabSz="685639" fontAlgn="base">
                <a:spcBef>
                  <a:spcPct val="0"/>
                </a:spcBef>
                <a:spcAft>
                  <a:spcPct val="0"/>
                </a:spcAft>
              </a:pPr>
              <a:endParaRPr lang="en-US" sz="1700" dirty="0">
                <a:effectLst>
                  <a:outerShdw blurRad="38100" dist="38100" dir="2700000" algn="tl">
                    <a:srgbClr val="000000">
                      <a:alpha val="43137"/>
                    </a:srgbClr>
                  </a:outerShdw>
                </a:effectLst>
                <a:latin typeface="Segoe" pitchFamily="34" charset="0"/>
              </a:endParaRPr>
            </a:p>
          </p:txBody>
        </p:sp>
        <p:sp>
          <p:nvSpPr>
            <p:cNvPr id="26" name="Freeform 13"/>
            <p:cNvSpPr>
              <a:spLocks/>
            </p:cNvSpPr>
            <p:nvPr/>
          </p:nvSpPr>
          <p:spPr bwMode="ltGray">
            <a:xfrm>
              <a:off x="0" y="4406080"/>
              <a:ext cx="9144000" cy="732896"/>
            </a:xfrm>
            <a:custGeom>
              <a:avLst/>
              <a:gdLst/>
              <a:ahLst/>
              <a:cxnLst>
                <a:cxn ang="0">
                  <a:pos x="6912" y="267"/>
                </a:cxn>
                <a:cxn ang="0">
                  <a:pos x="6763" y="294"/>
                </a:cxn>
                <a:cxn ang="0">
                  <a:pos x="6512" y="333"/>
                </a:cxn>
                <a:cxn ang="0">
                  <a:pos x="6152" y="383"/>
                </a:cxn>
                <a:cxn ang="0">
                  <a:pos x="5693" y="438"/>
                </a:cxn>
                <a:cxn ang="0">
                  <a:pos x="5146" y="487"/>
                </a:cxn>
                <a:cxn ang="0">
                  <a:pos x="4842" y="510"/>
                </a:cxn>
                <a:cxn ang="0">
                  <a:pos x="4523" y="527"/>
                </a:cxn>
                <a:cxn ang="0">
                  <a:pos x="4187" y="542"/>
                </a:cxn>
                <a:cxn ang="0">
                  <a:pos x="3835" y="551"/>
                </a:cxn>
                <a:cxn ang="0">
                  <a:pos x="3470" y="554"/>
                </a:cxn>
                <a:cxn ang="0">
                  <a:pos x="3290" y="554"/>
                </a:cxn>
                <a:cxn ang="0">
                  <a:pos x="2940" y="547"/>
                </a:cxn>
                <a:cxn ang="0">
                  <a:pos x="2601" y="535"/>
                </a:cxn>
                <a:cxn ang="0">
                  <a:pos x="2274" y="518"/>
                </a:cxn>
                <a:cxn ang="0">
                  <a:pos x="1964" y="499"/>
                </a:cxn>
                <a:cxn ang="0">
                  <a:pos x="1528" y="463"/>
                </a:cxn>
                <a:cxn ang="0">
                  <a:pos x="1014" y="410"/>
                </a:cxn>
                <a:cxn ang="0">
                  <a:pos x="591" y="357"/>
                </a:cxn>
                <a:cxn ang="0">
                  <a:pos x="271" y="311"/>
                </a:cxn>
                <a:cxn ang="0">
                  <a:pos x="0" y="267"/>
                </a:cxn>
                <a:cxn ang="0">
                  <a:pos x="0" y="0"/>
                </a:cxn>
                <a:cxn ang="0">
                  <a:pos x="152" y="46"/>
                </a:cxn>
                <a:cxn ang="0">
                  <a:pos x="408" y="115"/>
                </a:cxn>
                <a:cxn ang="0">
                  <a:pos x="775" y="200"/>
                </a:cxn>
                <a:cxn ang="0">
                  <a:pos x="997" y="246"/>
                </a:cxn>
                <a:cxn ang="0">
                  <a:pos x="1241" y="292"/>
                </a:cxn>
                <a:cxn ang="0">
                  <a:pos x="1508" y="337"/>
                </a:cxn>
                <a:cxn ang="0">
                  <a:pos x="1793" y="378"/>
                </a:cxn>
                <a:cxn ang="0">
                  <a:pos x="2099" y="416"/>
                </a:cxn>
                <a:cxn ang="0">
                  <a:pos x="2420" y="446"/>
                </a:cxn>
                <a:cxn ang="0">
                  <a:pos x="2756" y="472"/>
                </a:cxn>
                <a:cxn ang="0">
                  <a:pos x="3106" y="487"/>
                </a:cxn>
                <a:cxn ang="0">
                  <a:pos x="3470" y="492"/>
                </a:cxn>
                <a:cxn ang="0">
                  <a:pos x="3652" y="491"/>
                </a:cxn>
                <a:cxn ang="0">
                  <a:pos x="4009" y="480"/>
                </a:cxn>
                <a:cxn ang="0">
                  <a:pos x="4352" y="460"/>
                </a:cxn>
                <a:cxn ang="0">
                  <a:pos x="4680" y="433"/>
                </a:cxn>
                <a:cxn ang="0">
                  <a:pos x="4991" y="397"/>
                </a:cxn>
                <a:cxn ang="0">
                  <a:pos x="5285" y="357"/>
                </a:cxn>
                <a:cxn ang="0">
                  <a:pos x="5558" y="315"/>
                </a:cxn>
                <a:cxn ang="0">
                  <a:pos x="5811" y="268"/>
                </a:cxn>
                <a:cxn ang="0">
                  <a:pos x="6041" y="224"/>
                </a:cxn>
                <a:cxn ang="0">
                  <a:pos x="6342" y="156"/>
                </a:cxn>
                <a:cxn ang="0">
                  <a:pos x="6651" y="77"/>
                </a:cxn>
                <a:cxn ang="0">
                  <a:pos x="6845" y="21"/>
                </a:cxn>
                <a:cxn ang="0">
                  <a:pos x="6912" y="267"/>
                </a:cxn>
              </a:cxnLst>
              <a:rect l="0" t="0" r="r" b="b"/>
              <a:pathLst>
                <a:path w="6912" h="554">
                  <a:moveTo>
                    <a:pt x="6912" y="267"/>
                  </a:moveTo>
                  <a:lnTo>
                    <a:pt x="6912" y="267"/>
                  </a:lnTo>
                  <a:lnTo>
                    <a:pt x="6845" y="279"/>
                  </a:lnTo>
                  <a:lnTo>
                    <a:pt x="6763" y="294"/>
                  </a:lnTo>
                  <a:lnTo>
                    <a:pt x="6652" y="311"/>
                  </a:lnTo>
                  <a:lnTo>
                    <a:pt x="6512" y="333"/>
                  </a:lnTo>
                  <a:lnTo>
                    <a:pt x="6345" y="357"/>
                  </a:lnTo>
                  <a:lnTo>
                    <a:pt x="6152" y="383"/>
                  </a:lnTo>
                  <a:lnTo>
                    <a:pt x="5934" y="410"/>
                  </a:lnTo>
                  <a:lnTo>
                    <a:pt x="5693" y="438"/>
                  </a:lnTo>
                  <a:lnTo>
                    <a:pt x="5430" y="463"/>
                  </a:lnTo>
                  <a:lnTo>
                    <a:pt x="5146" y="487"/>
                  </a:lnTo>
                  <a:lnTo>
                    <a:pt x="4996" y="499"/>
                  </a:lnTo>
                  <a:lnTo>
                    <a:pt x="4842" y="510"/>
                  </a:lnTo>
                  <a:lnTo>
                    <a:pt x="4685" y="518"/>
                  </a:lnTo>
                  <a:lnTo>
                    <a:pt x="4523" y="527"/>
                  </a:lnTo>
                  <a:lnTo>
                    <a:pt x="4356" y="535"/>
                  </a:lnTo>
                  <a:lnTo>
                    <a:pt x="4187" y="542"/>
                  </a:lnTo>
                  <a:lnTo>
                    <a:pt x="4013" y="547"/>
                  </a:lnTo>
                  <a:lnTo>
                    <a:pt x="3835" y="551"/>
                  </a:lnTo>
                  <a:lnTo>
                    <a:pt x="3654" y="554"/>
                  </a:lnTo>
                  <a:lnTo>
                    <a:pt x="3470" y="554"/>
                  </a:lnTo>
                  <a:lnTo>
                    <a:pt x="3470" y="554"/>
                  </a:lnTo>
                  <a:lnTo>
                    <a:pt x="3290" y="554"/>
                  </a:lnTo>
                  <a:lnTo>
                    <a:pt x="3114" y="551"/>
                  </a:lnTo>
                  <a:lnTo>
                    <a:pt x="2940" y="547"/>
                  </a:lnTo>
                  <a:lnTo>
                    <a:pt x="2770" y="542"/>
                  </a:lnTo>
                  <a:lnTo>
                    <a:pt x="2601" y="535"/>
                  </a:lnTo>
                  <a:lnTo>
                    <a:pt x="2437" y="527"/>
                  </a:lnTo>
                  <a:lnTo>
                    <a:pt x="2274" y="518"/>
                  </a:lnTo>
                  <a:lnTo>
                    <a:pt x="2117" y="510"/>
                  </a:lnTo>
                  <a:lnTo>
                    <a:pt x="1964" y="499"/>
                  </a:lnTo>
                  <a:lnTo>
                    <a:pt x="1813" y="487"/>
                  </a:lnTo>
                  <a:lnTo>
                    <a:pt x="1528" y="463"/>
                  </a:lnTo>
                  <a:lnTo>
                    <a:pt x="1262" y="438"/>
                  </a:lnTo>
                  <a:lnTo>
                    <a:pt x="1014" y="410"/>
                  </a:lnTo>
                  <a:lnTo>
                    <a:pt x="791" y="383"/>
                  </a:lnTo>
                  <a:lnTo>
                    <a:pt x="591" y="357"/>
                  </a:lnTo>
                  <a:lnTo>
                    <a:pt x="418" y="333"/>
                  </a:lnTo>
                  <a:lnTo>
                    <a:pt x="271" y="311"/>
                  </a:lnTo>
                  <a:lnTo>
                    <a:pt x="70" y="279"/>
                  </a:lnTo>
                  <a:lnTo>
                    <a:pt x="0" y="267"/>
                  </a:lnTo>
                  <a:lnTo>
                    <a:pt x="0" y="0"/>
                  </a:lnTo>
                  <a:lnTo>
                    <a:pt x="0" y="0"/>
                  </a:lnTo>
                  <a:lnTo>
                    <a:pt x="68" y="21"/>
                  </a:lnTo>
                  <a:lnTo>
                    <a:pt x="152" y="46"/>
                  </a:lnTo>
                  <a:lnTo>
                    <a:pt x="266" y="77"/>
                  </a:lnTo>
                  <a:lnTo>
                    <a:pt x="408" y="115"/>
                  </a:lnTo>
                  <a:lnTo>
                    <a:pt x="579" y="156"/>
                  </a:lnTo>
                  <a:lnTo>
                    <a:pt x="775" y="200"/>
                  </a:lnTo>
                  <a:lnTo>
                    <a:pt x="883" y="224"/>
                  </a:lnTo>
                  <a:lnTo>
                    <a:pt x="997" y="246"/>
                  </a:lnTo>
                  <a:lnTo>
                    <a:pt x="1117" y="268"/>
                  </a:lnTo>
                  <a:lnTo>
                    <a:pt x="1241" y="292"/>
                  </a:lnTo>
                  <a:lnTo>
                    <a:pt x="1371" y="315"/>
                  </a:lnTo>
                  <a:lnTo>
                    <a:pt x="1508" y="337"/>
                  </a:lnTo>
                  <a:lnTo>
                    <a:pt x="1648" y="357"/>
                  </a:lnTo>
                  <a:lnTo>
                    <a:pt x="1793" y="378"/>
                  </a:lnTo>
                  <a:lnTo>
                    <a:pt x="1943" y="397"/>
                  </a:lnTo>
                  <a:lnTo>
                    <a:pt x="2099" y="416"/>
                  </a:lnTo>
                  <a:lnTo>
                    <a:pt x="2256" y="433"/>
                  </a:lnTo>
                  <a:lnTo>
                    <a:pt x="2420" y="446"/>
                  </a:lnTo>
                  <a:lnTo>
                    <a:pt x="2585" y="460"/>
                  </a:lnTo>
                  <a:lnTo>
                    <a:pt x="2756" y="472"/>
                  </a:lnTo>
                  <a:lnTo>
                    <a:pt x="2930" y="480"/>
                  </a:lnTo>
                  <a:lnTo>
                    <a:pt x="3106" y="487"/>
                  </a:lnTo>
                  <a:lnTo>
                    <a:pt x="3287" y="491"/>
                  </a:lnTo>
                  <a:lnTo>
                    <a:pt x="3470" y="492"/>
                  </a:lnTo>
                  <a:lnTo>
                    <a:pt x="3470" y="492"/>
                  </a:lnTo>
                  <a:lnTo>
                    <a:pt x="3652" y="491"/>
                  </a:lnTo>
                  <a:lnTo>
                    <a:pt x="3832" y="487"/>
                  </a:lnTo>
                  <a:lnTo>
                    <a:pt x="4009" y="480"/>
                  </a:lnTo>
                  <a:lnTo>
                    <a:pt x="4182" y="472"/>
                  </a:lnTo>
                  <a:lnTo>
                    <a:pt x="4352" y="460"/>
                  </a:lnTo>
                  <a:lnTo>
                    <a:pt x="4518" y="446"/>
                  </a:lnTo>
                  <a:lnTo>
                    <a:pt x="4680" y="433"/>
                  </a:lnTo>
                  <a:lnTo>
                    <a:pt x="4837" y="416"/>
                  </a:lnTo>
                  <a:lnTo>
                    <a:pt x="4991" y="397"/>
                  </a:lnTo>
                  <a:lnTo>
                    <a:pt x="5140" y="378"/>
                  </a:lnTo>
                  <a:lnTo>
                    <a:pt x="5285" y="357"/>
                  </a:lnTo>
                  <a:lnTo>
                    <a:pt x="5423" y="337"/>
                  </a:lnTo>
                  <a:lnTo>
                    <a:pt x="5558" y="315"/>
                  </a:lnTo>
                  <a:lnTo>
                    <a:pt x="5686" y="292"/>
                  </a:lnTo>
                  <a:lnTo>
                    <a:pt x="5811" y="268"/>
                  </a:lnTo>
                  <a:lnTo>
                    <a:pt x="5928" y="246"/>
                  </a:lnTo>
                  <a:lnTo>
                    <a:pt x="6041" y="224"/>
                  </a:lnTo>
                  <a:lnTo>
                    <a:pt x="6147" y="200"/>
                  </a:lnTo>
                  <a:lnTo>
                    <a:pt x="6342" y="156"/>
                  </a:lnTo>
                  <a:lnTo>
                    <a:pt x="6509" y="115"/>
                  </a:lnTo>
                  <a:lnTo>
                    <a:pt x="6651" y="77"/>
                  </a:lnTo>
                  <a:lnTo>
                    <a:pt x="6763" y="46"/>
                  </a:lnTo>
                  <a:lnTo>
                    <a:pt x="6845" y="21"/>
                  </a:lnTo>
                  <a:lnTo>
                    <a:pt x="6912" y="0"/>
                  </a:lnTo>
                  <a:lnTo>
                    <a:pt x="6912" y="267"/>
                  </a:lnTo>
                  <a:close/>
                </a:path>
              </a:pathLst>
            </a:custGeom>
            <a:gradFill flip="none" rotWithShape="1">
              <a:gsLst>
                <a:gs pos="0">
                  <a:srgbClr val="FFFFFF"/>
                </a:gs>
                <a:gs pos="50000">
                  <a:srgbClr val="0070C0"/>
                </a:gs>
                <a:gs pos="100000">
                  <a:srgbClr val="000000">
                    <a:alpha val="50000"/>
                  </a:srgbClr>
                </a:gs>
              </a:gsLst>
              <a:path path="circle">
                <a:fillToRect l="50000" t="50000" r="50000" b="50000"/>
              </a:path>
              <a:tileRect/>
            </a:gradFill>
            <a:ln w="12700" cap="flat" cmpd="sng" algn="ctr">
              <a:noFill/>
              <a:prstDash val="solid"/>
              <a:round/>
              <a:headEnd type="none" w="med" len="med"/>
              <a:tailEnd type="none" w="med" len="med"/>
            </a:ln>
            <a:effectLst>
              <a:outerShdw blurRad="63500" algn="ctr" rotWithShape="0">
                <a:prstClr val="black">
                  <a:alpha val="19000"/>
                </a:prstClr>
              </a:outerShdw>
            </a:effectLst>
          </p:spPr>
          <p:txBody>
            <a:bodyPr vert="horz" wrap="square" lIns="91440" tIns="45720" rIns="91440" bIns="45720" numCol="1" rtlCol="0" anchor="ctr" anchorCtr="0" compatLnSpc="1">
              <a:prstTxWarp prst="textNoShape">
                <a:avLst/>
              </a:prstTxWarp>
            </a:bodyPr>
            <a:lstStyle/>
            <a:p>
              <a:pPr defTabSz="685891" fontAlgn="base">
                <a:spcBef>
                  <a:spcPct val="0"/>
                </a:spcBef>
                <a:spcAft>
                  <a:spcPct val="0"/>
                </a:spcAft>
                <a:defRPr/>
              </a:pPr>
              <a:endParaRPr lang="en-US" dirty="0">
                <a:solidFill>
                  <a:schemeClr val="tx1"/>
                </a:solidFill>
                <a:effectLst>
                  <a:outerShdw blurRad="38100" dist="38100" dir="2700000" algn="tl">
                    <a:srgbClr val="000000">
                      <a:alpha val="43137"/>
                    </a:srgbClr>
                  </a:outerShdw>
                </a:effectLst>
                <a:latin typeface="Segoe" pitchFamily="34" charset="0"/>
              </a:endParaRPr>
            </a:p>
          </p:txBody>
        </p:sp>
      </p:grpSp>
      <p:sp>
        <p:nvSpPr>
          <p:cNvPr id="37" name="Oval 36"/>
          <p:cNvSpPr/>
          <p:nvPr/>
        </p:nvSpPr>
        <p:spPr bwMode="auto">
          <a:xfrm>
            <a:off x="174171" y="1028701"/>
            <a:ext cx="8610600" cy="3845378"/>
          </a:xfrm>
          <a:prstGeom prst="ellipse">
            <a:avLst/>
          </a:prstGeom>
          <a:gradFill flip="none" rotWithShape="1">
            <a:gsLst>
              <a:gs pos="70000">
                <a:schemeClr val="tx1">
                  <a:alpha val="0"/>
                </a:schemeClr>
              </a:gs>
              <a:gs pos="70000">
                <a:schemeClr val="tx1">
                  <a:alpha val="1000"/>
                </a:schemeClr>
              </a:gs>
              <a:gs pos="100000">
                <a:schemeClr val="tx1">
                  <a:alpha val="39000"/>
                </a:schemeClr>
              </a:gs>
            </a:gsLst>
            <a:lin ang="16200000" scaled="1"/>
            <a:tileRect/>
          </a:gradFill>
          <a:ln w="19050" cap="flat" cmpd="sng" algn="ctr">
            <a:gradFill>
              <a:gsLst>
                <a:gs pos="0">
                  <a:srgbClr val="FFFFFF">
                    <a:alpha val="70000"/>
                  </a:srgbClr>
                </a:gs>
                <a:gs pos="50000">
                  <a:srgbClr val="FFFFFF">
                    <a:alpha val="0"/>
                  </a:srgbClr>
                </a:gs>
                <a:gs pos="100000">
                  <a:schemeClr val="accent1">
                    <a:shade val="100000"/>
                    <a:satMod val="115000"/>
                    <a:alpha val="0"/>
                  </a:schemeClr>
                </a:gs>
              </a:gsLst>
              <a:lin ang="5400000" scaled="0"/>
            </a:gradFill>
            <a:prstDash val="solid"/>
            <a:round/>
            <a:headEnd type="none" w="med" len="med"/>
            <a:tailEnd type="none" w="med" len="med"/>
          </a:ln>
          <a:effectLst>
            <a:innerShdw blurRad="762000" dist="1549400">
              <a:prstClr val="black">
                <a:alpha val="71000"/>
              </a:prstClr>
            </a:innerShdw>
          </a:effectLst>
          <a:scene3d>
            <a:camera prst="orthographicFront"/>
            <a:lightRig rig="contrasting" dir="t"/>
          </a:scene3d>
          <a:sp3d extrusionH="114300">
            <a:bevelT w="120650" h="107950" prst="artDeco"/>
            <a:bevelB w="25400" h="25400"/>
            <a:extrusionClr>
              <a:srgbClr val="EBF8FF"/>
            </a:extrusionClr>
          </a:sp3d>
        </p:spPr>
        <p:txBody>
          <a:bodyPr vert="horz" wrap="square" lIns="68589" tIns="34295" rIns="68589" bIns="34295" numCol="1" rtlCol="0" anchor="ctr" anchorCtr="0" compatLnSpc="1">
            <a:prstTxWarp prst="textNoShape">
              <a:avLst/>
            </a:prstTxWarp>
          </a:bodyPr>
          <a:lstStyle/>
          <a:p>
            <a:pPr algn="r" defTabSz="822832" eaLnBrk="0" hangingPunct="0"/>
            <a:endParaRPr lang="en-US" dirty="0" smtClean="0">
              <a:solidFill>
                <a:schemeClr val="tx1"/>
              </a:solidFill>
              <a:latin typeface="Segoe" pitchFamily="34" charset="0"/>
            </a:endParaRPr>
          </a:p>
        </p:txBody>
      </p:sp>
      <p:grpSp>
        <p:nvGrpSpPr>
          <p:cNvPr id="33" name="Group 32"/>
          <p:cNvGrpSpPr/>
          <p:nvPr/>
        </p:nvGrpSpPr>
        <p:grpSpPr>
          <a:xfrm>
            <a:off x="391477" y="2958429"/>
            <a:ext cx="3978613" cy="1206831"/>
            <a:chOff x="391476" y="3944572"/>
            <a:chExt cx="3978613" cy="1609108"/>
          </a:xfrm>
        </p:grpSpPr>
        <p:sp>
          <p:nvSpPr>
            <p:cNvPr id="60" name="Freeform 12"/>
            <p:cNvSpPr>
              <a:spLocks/>
            </p:cNvSpPr>
            <p:nvPr/>
          </p:nvSpPr>
          <p:spPr bwMode="auto">
            <a:xfrm>
              <a:off x="391476" y="3944572"/>
              <a:ext cx="3978613" cy="1609108"/>
            </a:xfrm>
            <a:custGeom>
              <a:avLst/>
              <a:gdLst/>
              <a:ahLst/>
              <a:cxnLst>
                <a:cxn ang="0">
                  <a:pos x="583" y="801"/>
                </a:cxn>
                <a:cxn ang="0">
                  <a:pos x="0" y="0"/>
                </a:cxn>
                <a:cxn ang="0">
                  <a:pos x="0" y="0"/>
                </a:cxn>
                <a:cxn ang="0">
                  <a:pos x="1985" y="0"/>
                </a:cxn>
                <a:cxn ang="0">
                  <a:pos x="577" y="800"/>
                </a:cxn>
              </a:cxnLst>
              <a:rect l="0" t="0" r="r" b="b"/>
              <a:pathLst>
                <a:path w="1985" h="801">
                  <a:moveTo>
                    <a:pt x="583" y="801"/>
                  </a:moveTo>
                  <a:cubicBezTo>
                    <a:pt x="223" y="596"/>
                    <a:pt x="0" y="313"/>
                    <a:pt x="0" y="0"/>
                  </a:cubicBezTo>
                  <a:cubicBezTo>
                    <a:pt x="0" y="0"/>
                    <a:pt x="0" y="0"/>
                    <a:pt x="0" y="0"/>
                  </a:cubicBezTo>
                  <a:cubicBezTo>
                    <a:pt x="1985" y="0"/>
                    <a:pt x="1985" y="0"/>
                    <a:pt x="1985" y="0"/>
                  </a:cubicBezTo>
                  <a:cubicBezTo>
                    <a:pt x="577" y="800"/>
                    <a:pt x="577" y="800"/>
                    <a:pt x="577" y="800"/>
                  </a:cubicBezTo>
                </a:path>
              </a:pathLst>
            </a:custGeom>
            <a:gradFill flip="none" rotWithShape="1">
              <a:gsLst>
                <a:gs pos="0">
                  <a:srgbClr val="685D85"/>
                </a:gs>
                <a:gs pos="50000">
                  <a:srgbClr val="7030A0">
                    <a:tint val="44500"/>
                    <a:satMod val="160000"/>
                  </a:srgbClr>
                </a:gs>
                <a:gs pos="100000">
                  <a:srgbClr val="7030A0">
                    <a:tint val="23500"/>
                    <a:satMod val="160000"/>
                  </a:srgbClr>
                </a:gs>
              </a:gsLst>
              <a:lin ang="18900000" scaled="1"/>
              <a:tileRect/>
            </a:gradFill>
            <a:ln w="3175">
              <a:solidFill>
                <a:srgbClr val="7030A0"/>
              </a:solidFill>
              <a:headEnd type="none" w="med" len="med"/>
              <a:tailEnd type="none" w="med" len="med"/>
            </a:ln>
          </p:spPr>
          <p:style>
            <a:lnRef idx="3">
              <a:schemeClr val="accent6"/>
            </a:lnRef>
            <a:fillRef idx="0">
              <a:schemeClr val="accent6"/>
            </a:fillRef>
            <a:effectRef idx="2">
              <a:schemeClr val="accent6"/>
            </a:effectRef>
            <a:fontRef idx="minor">
              <a:schemeClr val="tx1"/>
            </a:fontRef>
          </p:style>
          <p:txBody>
            <a:bodyPr vert="horz" wrap="square" lIns="91440" tIns="45720" rIns="91440" bIns="45720" numCol="1" rtlCol="0" anchor="ctr" anchorCtr="0" compatLnSpc="1">
              <a:prstTxWarp prst="textNoShape">
                <a:avLst/>
              </a:prstTxWarp>
            </a:bodyPr>
            <a:lstStyle/>
            <a:p>
              <a:pPr defTabSz="822832">
                <a:defRPr/>
              </a:pPr>
              <a:endParaRPr lang="en-US" dirty="0" smtClean="0">
                <a:latin typeface="Arial" charset="0"/>
                <a:cs typeface="Arial" charset="0"/>
              </a:endParaRPr>
            </a:p>
          </p:txBody>
        </p:sp>
        <p:sp>
          <p:nvSpPr>
            <p:cNvPr id="63" name="Content Placeholder 2"/>
            <p:cNvSpPr txBox="1">
              <a:spLocks/>
            </p:cNvSpPr>
            <p:nvPr/>
          </p:nvSpPr>
          <p:spPr bwMode="auto">
            <a:xfrm>
              <a:off x="914400" y="4572000"/>
              <a:ext cx="1796214" cy="232160"/>
            </a:xfrm>
            <a:prstGeom prst="rect">
              <a:avLst/>
            </a:prstGeom>
            <a:noFill/>
          </p:spPr>
          <p:txBody>
            <a:bodyPr wrap="square" lIns="0" tIns="0" rIns="0" bIns="0" anchor="ctr">
              <a:noAutofit/>
            </a:bodyPr>
            <a:lstStyle>
              <a:lvl1pPr>
                <a:defRPr sz="4000"/>
              </a:lvl1pPr>
              <a:lvl2pPr>
                <a:defRPr sz="3600"/>
              </a:lvl2pPr>
              <a:lvl3pPr>
                <a:defRPr sz="3200"/>
              </a:lvl3pPr>
              <a:lvl4pPr>
                <a:defRPr sz="2800"/>
              </a:lvl4pPr>
              <a:lvl5pPr>
                <a:defRPr sz="2800"/>
              </a:lvl5pPr>
            </a:lstStyle>
            <a:p>
              <a:pPr algn="ctr">
                <a:lnSpc>
                  <a:spcPct val="80000"/>
                </a:lnSpc>
                <a:buClr>
                  <a:schemeClr val="tx2"/>
                </a:buClr>
                <a:buSzPct val="120000"/>
                <a:defRPr/>
              </a:pPr>
              <a:r>
                <a:rPr lang="en-US" sz="1500" i="1" kern="0" spc="-9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rPr>
                <a:t>Utilize tools</a:t>
              </a:r>
            </a:p>
          </p:txBody>
        </p:sp>
      </p:grpSp>
      <p:grpSp>
        <p:nvGrpSpPr>
          <p:cNvPr id="34" name="Group 33"/>
          <p:cNvGrpSpPr/>
          <p:nvPr/>
        </p:nvGrpSpPr>
        <p:grpSpPr>
          <a:xfrm>
            <a:off x="381000" y="1703967"/>
            <a:ext cx="3986098" cy="1207954"/>
            <a:chOff x="381000" y="2271955"/>
            <a:chExt cx="3986098" cy="1610605"/>
          </a:xfrm>
        </p:grpSpPr>
        <p:sp>
          <p:nvSpPr>
            <p:cNvPr id="46" name="Freeform 6"/>
            <p:cNvSpPr>
              <a:spLocks/>
            </p:cNvSpPr>
            <p:nvPr/>
          </p:nvSpPr>
          <p:spPr bwMode="auto">
            <a:xfrm>
              <a:off x="381000" y="2271955"/>
              <a:ext cx="3986098" cy="1610605"/>
            </a:xfrm>
            <a:custGeom>
              <a:avLst/>
              <a:gdLst/>
              <a:ahLst/>
              <a:cxnLst>
                <a:cxn ang="0">
                  <a:pos x="0" y="802"/>
                </a:cxn>
                <a:cxn ang="0">
                  <a:pos x="584" y="0"/>
                </a:cxn>
                <a:cxn ang="0">
                  <a:pos x="585" y="0"/>
                </a:cxn>
                <a:cxn ang="0">
                  <a:pos x="1989" y="802"/>
                </a:cxn>
                <a:cxn ang="0">
                  <a:pos x="0" y="802"/>
                </a:cxn>
              </a:cxnLst>
              <a:rect l="0" t="0" r="r" b="b"/>
              <a:pathLst>
                <a:path w="1989" h="802">
                  <a:moveTo>
                    <a:pt x="0" y="802"/>
                  </a:moveTo>
                  <a:cubicBezTo>
                    <a:pt x="0" y="489"/>
                    <a:pt x="223" y="205"/>
                    <a:pt x="584" y="0"/>
                  </a:cubicBezTo>
                  <a:cubicBezTo>
                    <a:pt x="585" y="0"/>
                    <a:pt x="585" y="0"/>
                    <a:pt x="585" y="0"/>
                  </a:cubicBezTo>
                  <a:cubicBezTo>
                    <a:pt x="1989" y="802"/>
                    <a:pt x="1989" y="802"/>
                    <a:pt x="1989" y="802"/>
                  </a:cubicBezTo>
                  <a:lnTo>
                    <a:pt x="0" y="802"/>
                  </a:lnTo>
                  <a:close/>
                </a:path>
              </a:pathLst>
            </a:custGeom>
            <a:gradFill flip="none" rotWithShape="1">
              <a:gsLst>
                <a:gs pos="0">
                  <a:srgbClr val="EEB000"/>
                </a:gs>
                <a:gs pos="50000">
                  <a:srgbClr val="FFC000">
                    <a:tint val="44500"/>
                    <a:satMod val="160000"/>
                  </a:srgbClr>
                </a:gs>
                <a:gs pos="100000">
                  <a:srgbClr val="FFC000">
                    <a:tint val="23500"/>
                    <a:satMod val="160000"/>
                  </a:srgbClr>
                </a:gs>
              </a:gsLst>
              <a:lin ang="0" scaled="1"/>
              <a:tileRect/>
            </a:gradFill>
            <a:ln w="3175">
              <a:solidFill>
                <a:srgbClr val="FFC000"/>
              </a:solid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rtlCol="0" anchor="ctr" anchorCtr="0" compatLnSpc="1">
              <a:prstTxWarp prst="textNoShape">
                <a:avLst/>
              </a:prstTxWarp>
            </a:bodyPr>
            <a:lstStyle/>
            <a:p>
              <a:pPr defTabSz="822832">
                <a:defRPr/>
              </a:pPr>
              <a:endParaRPr lang="en-US" dirty="0" smtClean="0">
                <a:latin typeface="Arial" charset="0"/>
                <a:cs typeface="Arial" charset="0"/>
              </a:endParaRPr>
            </a:p>
          </p:txBody>
        </p:sp>
        <p:sp>
          <p:nvSpPr>
            <p:cNvPr id="44" name="Content Placeholder 2"/>
            <p:cNvSpPr txBox="1">
              <a:spLocks/>
            </p:cNvSpPr>
            <p:nvPr/>
          </p:nvSpPr>
          <p:spPr bwMode="auto">
            <a:xfrm>
              <a:off x="935472" y="3270136"/>
              <a:ext cx="1796214" cy="232160"/>
            </a:xfrm>
            <a:prstGeom prst="rect">
              <a:avLst/>
            </a:prstGeom>
            <a:noFill/>
          </p:spPr>
          <p:txBody>
            <a:bodyPr wrap="square" lIns="0" tIns="0" rIns="0" bIns="0" anchor="ctr">
              <a:noAutofit/>
            </a:bodyPr>
            <a:lstStyle>
              <a:lvl1pPr>
                <a:defRPr sz="4000"/>
              </a:lvl1pPr>
              <a:lvl2pPr>
                <a:defRPr sz="3600"/>
              </a:lvl2pPr>
              <a:lvl3pPr>
                <a:defRPr sz="3200"/>
              </a:lvl3pPr>
              <a:lvl4pPr>
                <a:defRPr sz="2800"/>
              </a:lvl4pPr>
              <a:lvl5pPr>
                <a:defRPr sz="2800"/>
              </a:lvl5pPr>
            </a:lstStyle>
            <a:p>
              <a:pPr algn="ctr">
                <a:lnSpc>
                  <a:spcPct val="80000"/>
                </a:lnSpc>
                <a:buClr>
                  <a:schemeClr val="tx2"/>
                </a:buClr>
                <a:buSzPct val="120000"/>
                <a:defRPr/>
              </a:pPr>
              <a:r>
                <a:rPr lang="en-US" sz="1500" i="1" kern="0" spc="-9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rPr>
                <a:t>Start heavy debugging</a:t>
              </a:r>
            </a:p>
          </p:txBody>
        </p:sp>
      </p:grpSp>
      <p:grpSp>
        <p:nvGrpSpPr>
          <p:cNvPr id="35" name="Group 34"/>
          <p:cNvGrpSpPr/>
          <p:nvPr/>
        </p:nvGrpSpPr>
        <p:grpSpPr>
          <a:xfrm>
            <a:off x="1607458" y="1182977"/>
            <a:ext cx="2817062" cy="1706403"/>
            <a:chOff x="1607457" y="1577303"/>
            <a:chExt cx="2817062" cy="2275204"/>
          </a:xfrm>
        </p:grpSpPr>
        <p:sp>
          <p:nvSpPr>
            <p:cNvPr id="51" name="Freeform 7"/>
            <p:cNvSpPr>
              <a:spLocks/>
            </p:cNvSpPr>
            <p:nvPr/>
          </p:nvSpPr>
          <p:spPr bwMode="auto">
            <a:xfrm>
              <a:off x="1607457" y="1577303"/>
              <a:ext cx="2817062" cy="2275204"/>
            </a:xfrm>
            <a:custGeom>
              <a:avLst/>
              <a:gdLst/>
              <a:ahLst/>
              <a:cxnLst>
                <a:cxn ang="0">
                  <a:pos x="1406" y="0"/>
                </a:cxn>
                <a:cxn ang="0">
                  <a:pos x="1406" y="1133"/>
                </a:cxn>
                <a:cxn ang="0">
                  <a:pos x="0" y="331"/>
                </a:cxn>
                <a:cxn ang="0">
                  <a:pos x="0" y="331"/>
                </a:cxn>
                <a:cxn ang="0">
                  <a:pos x="1406" y="0"/>
                </a:cxn>
              </a:cxnLst>
              <a:rect l="0" t="0" r="r" b="b"/>
              <a:pathLst>
                <a:path w="1406" h="1133">
                  <a:moveTo>
                    <a:pt x="1406" y="0"/>
                  </a:moveTo>
                  <a:cubicBezTo>
                    <a:pt x="1406" y="1133"/>
                    <a:pt x="1406" y="1133"/>
                    <a:pt x="1406" y="1133"/>
                  </a:cubicBezTo>
                  <a:cubicBezTo>
                    <a:pt x="0" y="331"/>
                    <a:pt x="0" y="331"/>
                    <a:pt x="0" y="331"/>
                  </a:cubicBezTo>
                  <a:cubicBezTo>
                    <a:pt x="0" y="331"/>
                    <a:pt x="0" y="331"/>
                    <a:pt x="0" y="331"/>
                  </a:cubicBezTo>
                  <a:cubicBezTo>
                    <a:pt x="360" y="126"/>
                    <a:pt x="857" y="0"/>
                    <a:pt x="1406" y="0"/>
                  </a:cubicBezTo>
                  <a:close/>
                </a:path>
              </a:pathLst>
            </a:custGeom>
            <a:gradFill flip="none" rotWithShape="1">
              <a:gsLst>
                <a:gs pos="0">
                  <a:srgbClr val="469460"/>
                </a:gs>
                <a:gs pos="50000">
                  <a:srgbClr val="00B050">
                    <a:tint val="44500"/>
                    <a:satMod val="160000"/>
                  </a:srgbClr>
                </a:gs>
                <a:gs pos="100000">
                  <a:srgbClr val="00B050">
                    <a:tint val="23500"/>
                    <a:satMod val="160000"/>
                  </a:srgbClr>
                </a:gs>
              </a:gsLst>
              <a:lin ang="5400000" scaled="1"/>
              <a:tileRect/>
            </a:gradFill>
            <a:ln w="3175">
              <a:solidFill>
                <a:srgbClr val="00B050"/>
              </a:solid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rtlCol="0" anchor="ctr" anchorCtr="0" compatLnSpc="1">
              <a:prstTxWarp prst="textNoShape">
                <a:avLst/>
              </a:prstTxWarp>
            </a:bodyPr>
            <a:lstStyle/>
            <a:p>
              <a:pPr defTabSz="822832">
                <a:defRPr/>
              </a:pPr>
              <a:endParaRPr lang="en-US" dirty="0" smtClean="0">
                <a:latin typeface="Arial" charset="0"/>
                <a:cs typeface="Arial" charset="0"/>
              </a:endParaRPr>
            </a:p>
          </p:txBody>
        </p:sp>
        <p:sp>
          <p:nvSpPr>
            <p:cNvPr id="49" name="Content Placeholder 2"/>
            <p:cNvSpPr txBox="1">
              <a:spLocks/>
            </p:cNvSpPr>
            <p:nvPr/>
          </p:nvSpPr>
          <p:spPr bwMode="auto">
            <a:xfrm>
              <a:off x="2372443" y="2192408"/>
              <a:ext cx="1796214" cy="232160"/>
            </a:xfrm>
            <a:prstGeom prst="rect">
              <a:avLst/>
            </a:prstGeom>
            <a:noFill/>
          </p:spPr>
          <p:txBody>
            <a:bodyPr wrap="square" lIns="0" tIns="0" rIns="0" bIns="0" anchor="ctr">
              <a:noAutofit/>
            </a:bodyPr>
            <a:lstStyle>
              <a:lvl1pPr>
                <a:defRPr sz="4000"/>
              </a:lvl1pPr>
              <a:lvl2pPr>
                <a:defRPr sz="3600"/>
              </a:lvl2pPr>
              <a:lvl3pPr>
                <a:defRPr sz="3200"/>
              </a:lvl3pPr>
              <a:lvl4pPr>
                <a:defRPr sz="2800"/>
              </a:lvl4pPr>
              <a:lvl5pPr>
                <a:defRPr sz="2800"/>
              </a:lvl5pPr>
            </a:lstStyle>
            <a:p>
              <a:pPr algn="ctr">
                <a:lnSpc>
                  <a:spcPct val="80000"/>
                </a:lnSpc>
                <a:buClr>
                  <a:schemeClr val="tx2"/>
                </a:buClr>
                <a:buSzPct val="120000"/>
                <a:defRPr/>
              </a:pPr>
              <a:r>
                <a:rPr lang="en-US" sz="1500" i="1" kern="0" spc="-9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rPr>
                <a:t>Verify the bug is fixed</a:t>
              </a:r>
            </a:p>
          </p:txBody>
        </p:sp>
      </p:grpSp>
      <p:grpSp>
        <p:nvGrpSpPr>
          <p:cNvPr id="28" name="Group 27"/>
          <p:cNvGrpSpPr/>
          <p:nvPr/>
        </p:nvGrpSpPr>
        <p:grpSpPr>
          <a:xfrm>
            <a:off x="4497573" y="1183078"/>
            <a:ext cx="2820055" cy="1706403"/>
            <a:chOff x="4497572" y="1577437"/>
            <a:chExt cx="2820055" cy="2275204"/>
          </a:xfrm>
        </p:grpSpPr>
        <p:sp>
          <p:nvSpPr>
            <p:cNvPr id="67" name="Freeform 8"/>
            <p:cNvSpPr>
              <a:spLocks/>
            </p:cNvSpPr>
            <p:nvPr/>
          </p:nvSpPr>
          <p:spPr bwMode="auto">
            <a:xfrm>
              <a:off x="4497572" y="1577437"/>
              <a:ext cx="2820055" cy="2275204"/>
            </a:xfrm>
            <a:custGeom>
              <a:avLst/>
              <a:gdLst/>
              <a:ahLst/>
              <a:cxnLst>
                <a:cxn ang="0">
                  <a:pos x="1407" y="332"/>
                </a:cxn>
                <a:cxn ang="0">
                  <a:pos x="0" y="1133"/>
                </a:cxn>
                <a:cxn ang="0">
                  <a:pos x="0" y="0"/>
                </a:cxn>
                <a:cxn ang="0">
                  <a:pos x="0" y="0"/>
                </a:cxn>
                <a:cxn ang="0">
                  <a:pos x="1407" y="332"/>
                </a:cxn>
              </a:cxnLst>
              <a:rect l="0" t="0" r="r" b="b"/>
              <a:pathLst>
                <a:path w="1407" h="1133">
                  <a:moveTo>
                    <a:pt x="1407" y="332"/>
                  </a:moveTo>
                  <a:cubicBezTo>
                    <a:pt x="0" y="1133"/>
                    <a:pt x="0" y="1133"/>
                    <a:pt x="0" y="1133"/>
                  </a:cubicBezTo>
                  <a:cubicBezTo>
                    <a:pt x="0" y="0"/>
                    <a:pt x="0" y="0"/>
                    <a:pt x="0" y="0"/>
                  </a:cubicBezTo>
                  <a:cubicBezTo>
                    <a:pt x="0" y="0"/>
                    <a:pt x="0" y="0"/>
                    <a:pt x="0" y="0"/>
                  </a:cubicBezTo>
                  <a:cubicBezTo>
                    <a:pt x="550" y="0"/>
                    <a:pt x="1047" y="127"/>
                    <a:pt x="1407" y="332"/>
                  </a:cubicBezTo>
                  <a:close/>
                </a:path>
              </a:pathLst>
            </a:custGeom>
            <a:gradFill flip="none" rotWithShape="1">
              <a:gsLst>
                <a:gs pos="0">
                  <a:srgbClr val="D86F34"/>
                </a:gs>
                <a:gs pos="50000">
                  <a:srgbClr val="D08B30">
                    <a:tint val="44500"/>
                    <a:satMod val="160000"/>
                  </a:srgbClr>
                </a:gs>
                <a:gs pos="100000">
                  <a:srgbClr val="D08B30">
                    <a:tint val="23500"/>
                    <a:satMod val="160000"/>
                  </a:srgbClr>
                </a:gs>
              </a:gsLst>
              <a:lin ang="5400000" scaled="1"/>
              <a:tileRect/>
            </a:gradFill>
            <a:ln w="3175">
              <a:solidFill>
                <a:srgbClr val="D08B30"/>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defTabSz="822832">
                <a:defRPr/>
              </a:pPr>
              <a:endParaRPr lang="en-US" dirty="0" smtClean="0">
                <a:latin typeface="Arial" charset="0"/>
                <a:cs typeface="Arial" charset="0"/>
              </a:endParaRPr>
            </a:p>
          </p:txBody>
        </p:sp>
        <p:sp>
          <p:nvSpPr>
            <p:cNvPr id="55" name="Content Placeholder 2"/>
            <p:cNvSpPr txBox="1">
              <a:spLocks/>
            </p:cNvSpPr>
            <p:nvPr/>
          </p:nvSpPr>
          <p:spPr bwMode="auto">
            <a:xfrm>
              <a:off x="4671596" y="2264256"/>
              <a:ext cx="1796214" cy="232160"/>
            </a:xfrm>
            <a:prstGeom prst="rect">
              <a:avLst/>
            </a:prstGeom>
            <a:noFill/>
          </p:spPr>
          <p:txBody>
            <a:bodyPr wrap="square" lIns="0" tIns="0" rIns="0" bIns="0" anchor="ctr">
              <a:noAutofit/>
            </a:bodyPr>
            <a:lstStyle>
              <a:lvl1pPr>
                <a:defRPr sz="4000"/>
              </a:lvl1pPr>
              <a:lvl2pPr>
                <a:defRPr sz="3600"/>
              </a:lvl2pPr>
              <a:lvl3pPr>
                <a:defRPr sz="3200"/>
              </a:lvl3pPr>
              <a:lvl4pPr>
                <a:defRPr sz="2800"/>
              </a:lvl4pPr>
              <a:lvl5pPr>
                <a:defRPr sz="2800"/>
              </a:lvl5pPr>
            </a:lstStyle>
            <a:p>
              <a:pPr algn="ctr">
                <a:lnSpc>
                  <a:spcPct val="80000"/>
                </a:lnSpc>
                <a:buClr>
                  <a:schemeClr val="tx2"/>
                </a:buClr>
                <a:buSzPct val="120000"/>
                <a:defRPr/>
              </a:pPr>
              <a:r>
                <a:rPr lang="en-US" sz="1500" i="1" kern="0" spc="-9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rPr>
                <a:t>Duplicate the bug</a:t>
              </a:r>
            </a:p>
          </p:txBody>
        </p:sp>
      </p:grpSp>
      <p:grpSp>
        <p:nvGrpSpPr>
          <p:cNvPr id="29" name="Group 28"/>
          <p:cNvGrpSpPr/>
          <p:nvPr/>
        </p:nvGrpSpPr>
        <p:grpSpPr>
          <a:xfrm>
            <a:off x="4554965" y="1709778"/>
            <a:ext cx="3987594" cy="1206831"/>
            <a:chOff x="4554965" y="2279704"/>
            <a:chExt cx="3987594" cy="1609108"/>
          </a:xfrm>
        </p:grpSpPr>
        <p:sp>
          <p:nvSpPr>
            <p:cNvPr id="41" name="Freeform 9"/>
            <p:cNvSpPr>
              <a:spLocks/>
            </p:cNvSpPr>
            <p:nvPr/>
          </p:nvSpPr>
          <p:spPr bwMode="auto">
            <a:xfrm>
              <a:off x="4554965" y="2279704"/>
              <a:ext cx="3987594" cy="1609108"/>
            </a:xfrm>
            <a:custGeom>
              <a:avLst/>
              <a:gdLst/>
              <a:ahLst/>
              <a:cxnLst>
                <a:cxn ang="0">
                  <a:pos x="1408" y="0"/>
                </a:cxn>
                <a:cxn ang="0">
                  <a:pos x="1990" y="801"/>
                </a:cxn>
                <a:cxn ang="0">
                  <a:pos x="0" y="801"/>
                </a:cxn>
                <a:cxn ang="0">
                  <a:pos x="1408" y="0"/>
                </a:cxn>
              </a:cxnLst>
              <a:rect l="0" t="0" r="r" b="b"/>
              <a:pathLst>
                <a:path w="1990" h="801">
                  <a:moveTo>
                    <a:pt x="1408" y="0"/>
                  </a:moveTo>
                  <a:cubicBezTo>
                    <a:pt x="1767" y="205"/>
                    <a:pt x="1990" y="488"/>
                    <a:pt x="1990" y="801"/>
                  </a:cubicBezTo>
                  <a:cubicBezTo>
                    <a:pt x="0" y="801"/>
                    <a:pt x="0" y="801"/>
                    <a:pt x="0" y="801"/>
                  </a:cubicBezTo>
                  <a:cubicBezTo>
                    <a:pt x="1408" y="0"/>
                    <a:pt x="1408" y="0"/>
                    <a:pt x="1408" y="0"/>
                  </a:cubicBezTo>
                  <a:close/>
                </a:path>
              </a:pathLst>
            </a:custGeom>
            <a:gradFill flip="none" rotWithShape="1">
              <a:gsLst>
                <a:gs pos="0">
                  <a:srgbClr val="3987C7"/>
                </a:gs>
                <a:gs pos="50000">
                  <a:srgbClr val="00B0F0">
                    <a:tint val="44500"/>
                    <a:satMod val="160000"/>
                  </a:srgbClr>
                </a:gs>
                <a:gs pos="100000">
                  <a:srgbClr val="00B0F0">
                    <a:tint val="23500"/>
                    <a:satMod val="160000"/>
                  </a:srgbClr>
                </a:gs>
              </a:gsLst>
              <a:lin ang="8100000" scaled="1"/>
              <a:tileRect/>
            </a:gradFill>
            <a:ln w="3175">
              <a:solidFill>
                <a:srgbClr val="00B0F0"/>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defTabSz="822832">
                <a:defRPr/>
              </a:pPr>
              <a:endParaRPr lang="en-US">
                <a:latin typeface="Arial" charset="0"/>
                <a:cs typeface="Arial" charset="0"/>
              </a:endParaRPr>
            </a:p>
          </p:txBody>
        </p:sp>
        <p:sp>
          <p:nvSpPr>
            <p:cNvPr id="56" name="Content Placeholder 2"/>
            <p:cNvSpPr txBox="1">
              <a:spLocks/>
            </p:cNvSpPr>
            <p:nvPr/>
          </p:nvSpPr>
          <p:spPr bwMode="auto">
            <a:xfrm>
              <a:off x="6036718" y="3270136"/>
              <a:ext cx="1796214" cy="232160"/>
            </a:xfrm>
            <a:prstGeom prst="rect">
              <a:avLst/>
            </a:prstGeom>
            <a:noFill/>
          </p:spPr>
          <p:txBody>
            <a:bodyPr wrap="square" lIns="0" tIns="0" rIns="0" bIns="0" anchor="ctr">
              <a:noAutofit/>
            </a:bodyPr>
            <a:lstStyle>
              <a:lvl1pPr>
                <a:defRPr sz="4000"/>
              </a:lvl1pPr>
              <a:lvl2pPr>
                <a:defRPr sz="3600"/>
              </a:lvl2pPr>
              <a:lvl3pPr>
                <a:defRPr sz="3200"/>
              </a:lvl3pPr>
              <a:lvl4pPr>
                <a:defRPr sz="2800"/>
              </a:lvl4pPr>
              <a:lvl5pPr>
                <a:defRPr sz="2800"/>
              </a:lvl5pPr>
            </a:lstStyle>
            <a:p>
              <a:pPr algn="ctr">
                <a:lnSpc>
                  <a:spcPct val="80000"/>
                </a:lnSpc>
                <a:buClr>
                  <a:schemeClr val="tx2"/>
                </a:buClr>
                <a:buSzPct val="120000"/>
                <a:defRPr/>
              </a:pPr>
              <a:r>
                <a:rPr lang="en-US" sz="1500" i="1" kern="0" spc="-9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rPr>
                <a:t>Describe the bug</a:t>
              </a:r>
            </a:p>
          </p:txBody>
        </p:sp>
      </p:grpSp>
      <p:grpSp>
        <p:nvGrpSpPr>
          <p:cNvPr id="30" name="Group 29"/>
          <p:cNvGrpSpPr/>
          <p:nvPr/>
        </p:nvGrpSpPr>
        <p:grpSpPr>
          <a:xfrm>
            <a:off x="4574624" y="2954762"/>
            <a:ext cx="3974123" cy="1204586"/>
            <a:chOff x="4574623" y="3939683"/>
            <a:chExt cx="3974123" cy="1606114"/>
          </a:xfrm>
        </p:grpSpPr>
        <p:sp>
          <p:nvSpPr>
            <p:cNvPr id="73" name="Freeform 10"/>
            <p:cNvSpPr>
              <a:spLocks/>
            </p:cNvSpPr>
            <p:nvPr/>
          </p:nvSpPr>
          <p:spPr bwMode="auto">
            <a:xfrm>
              <a:off x="4574623" y="3939683"/>
              <a:ext cx="3974123" cy="1606114"/>
            </a:xfrm>
            <a:custGeom>
              <a:avLst/>
              <a:gdLst/>
              <a:ahLst/>
              <a:cxnLst>
                <a:cxn ang="0">
                  <a:pos x="1410" y="799"/>
                </a:cxn>
                <a:cxn ang="0">
                  <a:pos x="0" y="0"/>
                </a:cxn>
                <a:cxn ang="0">
                  <a:pos x="1983" y="0"/>
                </a:cxn>
                <a:cxn ang="0">
                  <a:pos x="1404" y="799"/>
                </a:cxn>
              </a:cxnLst>
              <a:rect l="0" t="0" r="r" b="b"/>
              <a:pathLst>
                <a:path w="1983" h="799">
                  <a:moveTo>
                    <a:pt x="1410" y="799"/>
                  </a:moveTo>
                  <a:cubicBezTo>
                    <a:pt x="0" y="0"/>
                    <a:pt x="0" y="0"/>
                    <a:pt x="0" y="0"/>
                  </a:cubicBezTo>
                  <a:cubicBezTo>
                    <a:pt x="1983" y="0"/>
                    <a:pt x="1983" y="0"/>
                    <a:pt x="1983" y="0"/>
                  </a:cubicBezTo>
                  <a:cubicBezTo>
                    <a:pt x="1983" y="312"/>
                    <a:pt x="1762" y="594"/>
                    <a:pt x="1404" y="799"/>
                  </a:cubicBezTo>
                </a:path>
              </a:pathLst>
            </a:custGeom>
            <a:gradFill flip="none" rotWithShape="1">
              <a:gsLst>
                <a:gs pos="0">
                  <a:srgbClr val="ADD600"/>
                </a:gs>
                <a:gs pos="50000">
                  <a:srgbClr val="CCFF33">
                    <a:tint val="44500"/>
                    <a:satMod val="160000"/>
                  </a:srgbClr>
                </a:gs>
                <a:gs pos="100000">
                  <a:srgbClr val="CCFF33">
                    <a:tint val="23500"/>
                    <a:satMod val="160000"/>
                  </a:srgbClr>
                </a:gs>
              </a:gsLst>
              <a:lin ang="10800000" scaled="1"/>
              <a:tileRect/>
            </a:gradFill>
            <a:ln w="3175">
              <a:solidFill>
                <a:srgbClr val="CCFF33"/>
              </a:solidFill>
              <a:headEnd type="none" w="med" len="med"/>
              <a:tailEnd type="none" w="med" len="med"/>
            </a:ln>
          </p:spPr>
          <p:style>
            <a:lnRef idx="3">
              <a:schemeClr val="accent1"/>
            </a:lnRef>
            <a:fillRef idx="0">
              <a:schemeClr val="accent1"/>
            </a:fillRef>
            <a:effectRef idx="2">
              <a:schemeClr val="accent1"/>
            </a:effectRef>
            <a:fontRef idx="minor">
              <a:schemeClr val="tx1"/>
            </a:fontRef>
          </p:style>
          <p:txBody>
            <a:bodyPr vert="horz" wrap="square" lIns="91440" tIns="45720" rIns="91440" bIns="45720" numCol="1" rtlCol="0" anchor="ctr" anchorCtr="0" compatLnSpc="1">
              <a:prstTxWarp prst="textNoShape">
                <a:avLst/>
              </a:prstTxWarp>
            </a:bodyPr>
            <a:lstStyle/>
            <a:p>
              <a:pPr defTabSz="822832">
                <a:defRPr/>
              </a:pPr>
              <a:endParaRPr lang="en-US" sz="1700">
                <a:latin typeface="Arial" charset="0"/>
                <a:cs typeface="Arial" charset="0"/>
              </a:endParaRPr>
            </a:p>
          </p:txBody>
        </p:sp>
        <p:sp>
          <p:nvSpPr>
            <p:cNvPr id="57" name="Content Placeholder 2"/>
            <p:cNvSpPr txBox="1">
              <a:spLocks/>
            </p:cNvSpPr>
            <p:nvPr/>
          </p:nvSpPr>
          <p:spPr bwMode="auto">
            <a:xfrm>
              <a:off x="6180415" y="4419713"/>
              <a:ext cx="1796214" cy="232160"/>
            </a:xfrm>
            <a:prstGeom prst="rect">
              <a:avLst/>
            </a:prstGeom>
            <a:noFill/>
          </p:spPr>
          <p:txBody>
            <a:bodyPr wrap="square" lIns="0" tIns="0" rIns="0" bIns="0" anchor="ctr">
              <a:noAutofit/>
            </a:bodyPr>
            <a:lstStyle>
              <a:lvl1pPr>
                <a:defRPr sz="4000"/>
              </a:lvl1pPr>
              <a:lvl2pPr>
                <a:defRPr sz="3600"/>
              </a:lvl2pPr>
              <a:lvl3pPr>
                <a:defRPr sz="3200"/>
              </a:lvl3pPr>
              <a:lvl4pPr>
                <a:defRPr sz="2800"/>
              </a:lvl4pPr>
              <a:lvl5pPr>
                <a:defRPr sz="2800"/>
              </a:lvl5pPr>
            </a:lstStyle>
            <a:p>
              <a:pPr algn="ctr">
                <a:lnSpc>
                  <a:spcPct val="80000"/>
                </a:lnSpc>
                <a:buClr>
                  <a:schemeClr val="tx2"/>
                </a:buClr>
                <a:buSzPct val="120000"/>
                <a:defRPr/>
              </a:pPr>
              <a:r>
                <a:rPr lang="en-US" sz="1500" i="1" kern="0" spc="-9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rPr>
                <a:t>Assume the bug is in your app</a:t>
              </a:r>
            </a:p>
          </p:txBody>
        </p:sp>
      </p:grpSp>
      <p:sp>
        <p:nvSpPr>
          <p:cNvPr id="19" name="Title 18"/>
          <p:cNvSpPr>
            <a:spLocks noGrp="1"/>
          </p:cNvSpPr>
          <p:nvPr>
            <p:ph type="title"/>
          </p:nvPr>
        </p:nvSpPr>
        <p:spPr/>
        <p:txBody>
          <a:bodyPr/>
          <a:lstStyle/>
          <a:p>
            <a:r>
              <a:rPr smtClean="0"/>
              <a:t>The Debugging Process</a:t>
            </a:r>
            <a:endParaRPr lang="en-US" dirty="0"/>
          </a:p>
        </p:txBody>
      </p:sp>
      <p:grpSp>
        <p:nvGrpSpPr>
          <p:cNvPr id="31" name="Group 30"/>
          <p:cNvGrpSpPr/>
          <p:nvPr/>
        </p:nvGrpSpPr>
        <p:grpSpPr>
          <a:xfrm>
            <a:off x="4495801" y="2977612"/>
            <a:ext cx="2820055" cy="1706403"/>
            <a:chOff x="4495800" y="3970149"/>
            <a:chExt cx="2820055" cy="2275204"/>
          </a:xfrm>
        </p:grpSpPr>
        <p:sp>
          <p:nvSpPr>
            <p:cNvPr id="21" name="Freeform 8"/>
            <p:cNvSpPr>
              <a:spLocks/>
            </p:cNvSpPr>
            <p:nvPr/>
          </p:nvSpPr>
          <p:spPr bwMode="auto">
            <a:xfrm flipV="1">
              <a:off x="4495800" y="3970149"/>
              <a:ext cx="2820055" cy="2275204"/>
            </a:xfrm>
            <a:custGeom>
              <a:avLst/>
              <a:gdLst/>
              <a:ahLst/>
              <a:cxnLst>
                <a:cxn ang="0">
                  <a:pos x="1407" y="332"/>
                </a:cxn>
                <a:cxn ang="0">
                  <a:pos x="0" y="1133"/>
                </a:cxn>
                <a:cxn ang="0">
                  <a:pos x="0" y="0"/>
                </a:cxn>
                <a:cxn ang="0">
                  <a:pos x="0" y="0"/>
                </a:cxn>
                <a:cxn ang="0">
                  <a:pos x="1407" y="332"/>
                </a:cxn>
              </a:cxnLst>
              <a:rect l="0" t="0" r="r" b="b"/>
              <a:pathLst>
                <a:path w="1407" h="1133">
                  <a:moveTo>
                    <a:pt x="1407" y="332"/>
                  </a:moveTo>
                  <a:cubicBezTo>
                    <a:pt x="0" y="1133"/>
                    <a:pt x="0" y="1133"/>
                    <a:pt x="0" y="1133"/>
                  </a:cubicBezTo>
                  <a:cubicBezTo>
                    <a:pt x="0" y="0"/>
                    <a:pt x="0" y="0"/>
                    <a:pt x="0" y="0"/>
                  </a:cubicBezTo>
                  <a:cubicBezTo>
                    <a:pt x="0" y="0"/>
                    <a:pt x="0" y="0"/>
                    <a:pt x="0" y="0"/>
                  </a:cubicBezTo>
                  <a:cubicBezTo>
                    <a:pt x="550" y="0"/>
                    <a:pt x="1047" y="127"/>
                    <a:pt x="1407" y="332"/>
                  </a:cubicBezTo>
                  <a:close/>
                </a:path>
              </a:pathLst>
            </a:custGeom>
            <a:gradFill flip="none" rotWithShape="1">
              <a:gsLst>
                <a:gs pos="0">
                  <a:srgbClr val="1F50A9"/>
                </a:gs>
                <a:gs pos="50000">
                  <a:srgbClr val="0070C0">
                    <a:tint val="44500"/>
                    <a:satMod val="160000"/>
                  </a:srgbClr>
                </a:gs>
                <a:gs pos="100000">
                  <a:srgbClr val="0070C0">
                    <a:tint val="23500"/>
                    <a:satMod val="160000"/>
                  </a:srgbClr>
                </a:gs>
              </a:gsLst>
              <a:lin ang="5400000" scaled="1"/>
              <a:tileRect/>
            </a:gradFill>
            <a:ln w="3175">
              <a:solidFill>
                <a:srgbClr val="0070C0"/>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defTabSz="822832">
                <a:defRPr/>
              </a:pPr>
              <a:endParaRPr lang="en-US" dirty="0" smtClean="0">
                <a:latin typeface="Arial" charset="0"/>
                <a:cs typeface="Arial" charset="0"/>
              </a:endParaRPr>
            </a:p>
          </p:txBody>
        </p:sp>
        <p:sp>
          <p:nvSpPr>
            <p:cNvPr id="23" name="Content Placeholder 2"/>
            <p:cNvSpPr txBox="1">
              <a:spLocks/>
            </p:cNvSpPr>
            <p:nvPr/>
          </p:nvSpPr>
          <p:spPr bwMode="auto">
            <a:xfrm>
              <a:off x="4648200" y="5334000"/>
              <a:ext cx="1796214" cy="232160"/>
            </a:xfrm>
            <a:prstGeom prst="rect">
              <a:avLst/>
            </a:prstGeom>
            <a:noFill/>
          </p:spPr>
          <p:txBody>
            <a:bodyPr wrap="square" lIns="0" tIns="0" rIns="0" bIns="0" anchor="ctr">
              <a:noAutofit/>
            </a:bodyPr>
            <a:lstStyle>
              <a:lvl1pPr>
                <a:defRPr sz="4000"/>
              </a:lvl1pPr>
              <a:lvl2pPr>
                <a:defRPr sz="3600"/>
              </a:lvl2pPr>
              <a:lvl3pPr>
                <a:defRPr sz="3200"/>
              </a:lvl3pPr>
              <a:lvl4pPr>
                <a:defRPr sz="2800"/>
              </a:lvl4pPr>
              <a:lvl5pPr>
                <a:defRPr sz="2800"/>
              </a:lvl5pPr>
            </a:lstStyle>
            <a:p>
              <a:pPr algn="ctr">
                <a:lnSpc>
                  <a:spcPct val="80000"/>
                </a:lnSpc>
                <a:buClr>
                  <a:schemeClr val="tx2"/>
                </a:buClr>
                <a:buSzPct val="120000"/>
                <a:defRPr/>
              </a:pPr>
              <a:r>
                <a:rPr lang="en-US" sz="1500" i="1" kern="0" spc="-9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rPr>
                <a:t>Divide and conquer</a:t>
              </a:r>
            </a:p>
          </p:txBody>
        </p:sp>
      </p:grpSp>
      <p:grpSp>
        <p:nvGrpSpPr>
          <p:cNvPr id="32" name="Group 31"/>
          <p:cNvGrpSpPr/>
          <p:nvPr/>
        </p:nvGrpSpPr>
        <p:grpSpPr>
          <a:xfrm>
            <a:off x="1608083" y="2971800"/>
            <a:ext cx="2817062" cy="1706403"/>
            <a:chOff x="1608083" y="3962400"/>
            <a:chExt cx="2817062" cy="2275204"/>
          </a:xfrm>
        </p:grpSpPr>
        <p:sp>
          <p:nvSpPr>
            <p:cNvPr id="20" name="Freeform 7"/>
            <p:cNvSpPr>
              <a:spLocks/>
            </p:cNvSpPr>
            <p:nvPr/>
          </p:nvSpPr>
          <p:spPr bwMode="auto">
            <a:xfrm flipV="1">
              <a:off x="1608083" y="3962400"/>
              <a:ext cx="2817062" cy="2275204"/>
            </a:xfrm>
            <a:custGeom>
              <a:avLst/>
              <a:gdLst/>
              <a:ahLst/>
              <a:cxnLst>
                <a:cxn ang="0">
                  <a:pos x="1406" y="0"/>
                </a:cxn>
                <a:cxn ang="0">
                  <a:pos x="1406" y="1133"/>
                </a:cxn>
                <a:cxn ang="0">
                  <a:pos x="0" y="331"/>
                </a:cxn>
                <a:cxn ang="0">
                  <a:pos x="0" y="331"/>
                </a:cxn>
                <a:cxn ang="0">
                  <a:pos x="1406" y="0"/>
                </a:cxn>
              </a:cxnLst>
              <a:rect l="0" t="0" r="r" b="b"/>
              <a:pathLst>
                <a:path w="1406" h="1133">
                  <a:moveTo>
                    <a:pt x="1406" y="0"/>
                  </a:moveTo>
                  <a:cubicBezTo>
                    <a:pt x="1406" y="1133"/>
                    <a:pt x="1406" y="1133"/>
                    <a:pt x="1406" y="1133"/>
                  </a:cubicBezTo>
                  <a:cubicBezTo>
                    <a:pt x="0" y="331"/>
                    <a:pt x="0" y="331"/>
                    <a:pt x="0" y="331"/>
                  </a:cubicBezTo>
                  <a:cubicBezTo>
                    <a:pt x="0" y="331"/>
                    <a:pt x="0" y="331"/>
                    <a:pt x="0" y="331"/>
                  </a:cubicBezTo>
                  <a:cubicBezTo>
                    <a:pt x="360" y="126"/>
                    <a:pt x="857" y="0"/>
                    <a:pt x="1406" y="0"/>
                  </a:cubicBezTo>
                  <a:close/>
                </a:path>
              </a:pathLst>
            </a:custGeom>
            <a:gradFill flip="none" rotWithShape="0">
              <a:gsLst>
                <a:gs pos="0">
                  <a:srgbClr val="6BB43A"/>
                </a:gs>
                <a:gs pos="50000">
                  <a:srgbClr val="92D050">
                    <a:tint val="44500"/>
                    <a:satMod val="160000"/>
                  </a:srgbClr>
                </a:gs>
                <a:gs pos="100000">
                  <a:srgbClr val="92D050">
                    <a:tint val="23500"/>
                    <a:satMod val="160000"/>
                  </a:srgbClr>
                </a:gs>
              </a:gsLst>
              <a:lin ang="16200000" scaled="1"/>
              <a:tileRect/>
            </a:gradFill>
            <a:ln w="3175">
              <a:solidFill>
                <a:srgbClr val="92D050"/>
              </a:solid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40" tIns="45720" rIns="91440" bIns="45720" numCol="1" rtlCol="0" anchor="ctr" anchorCtr="0" compatLnSpc="1">
              <a:prstTxWarp prst="textNoShape">
                <a:avLst/>
              </a:prstTxWarp>
            </a:bodyPr>
            <a:lstStyle/>
            <a:p>
              <a:pPr defTabSz="822832">
                <a:defRPr/>
              </a:pPr>
              <a:endParaRPr lang="en-US" dirty="0" smtClean="0">
                <a:latin typeface="Arial" charset="0"/>
                <a:cs typeface="Arial" charset="0"/>
              </a:endParaRPr>
            </a:p>
          </p:txBody>
        </p:sp>
        <p:sp>
          <p:nvSpPr>
            <p:cNvPr id="24" name="Content Placeholder 2"/>
            <p:cNvSpPr txBox="1">
              <a:spLocks/>
            </p:cNvSpPr>
            <p:nvPr/>
          </p:nvSpPr>
          <p:spPr bwMode="auto">
            <a:xfrm>
              <a:off x="2514600" y="5334000"/>
              <a:ext cx="1796214" cy="232160"/>
            </a:xfrm>
            <a:prstGeom prst="rect">
              <a:avLst/>
            </a:prstGeom>
            <a:noFill/>
          </p:spPr>
          <p:txBody>
            <a:bodyPr wrap="square" lIns="0" tIns="0" rIns="0" bIns="0" anchor="ctr">
              <a:noAutofit/>
            </a:bodyPr>
            <a:lstStyle>
              <a:lvl1pPr>
                <a:defRPr sz="4000"/>
              </a:lvl1pPr>
              <a:lvl2pPr>
                <a:defRPr sz="3600"/>
              </a:lvl2pPr>
              <a:lvl3pPr>
                <a:defRPr sz="3200"/>
              </a:lvl3pPr>
              <a:lvl4pPr>
                <a:defRPr sz="2800"/>
              </a:lvl4pPr>
              <a:lvl5pPr>
                <a:defRPr sz="2800"/>
              </a:lvl5pPr>
            </a:lstStyle>
            <a:p>
              <a:pPr algn="ctr">
                <a:lnSpc>
                  <a:spcPct val="80000"/>
                </a:lnSpc>
                <a:buClr>
                  <a:schemeClr val="tx2"/>
                </a:buClr>
                <a:buSzPct val="120000"/>
                <a:defRPr/>
              </a:pPr>
              <a:r>
                <a:rPr lang="en-US" sz="1500" i="1" kern="0" spc="-90" dirty="0">
                  <a:ln w="18415" cmpd="sng">
                    <a:noFill/>
                    <a:prstDash val="solid"/>
                  </a:ln>
                  <a:gradFill>
                    <a:gsLst>
                      <a:gs pos="0">
                        <a:srgbClr val="0F0F0F"/>
                      </a:gs>
                      <a:gs pos="77000">
                        <a:srgbClr val="000000">
                          <a:lumMod val="95000"/>
                          <a:lumOff val="5000"/>
                        </a:srgbClr>
                      </a:gs>
                    </a:gsLst>
                    <a:lin ang="16200000" scaled="1"/>
                  </a:gradFill>
                  <a:effectLst>
                    <a:glow rad="101600">
                      <a:srgbClr val="FFFFFF">
                        <a:alpha val="40000"/>
                      </a:srgbClr>
                    </a:glow>
                    <a:innerShdw blurRad="114300">
                      <a:prstClr val="black"/>
                    </a:innerShdw>
                  </a:effectLst>
                </a:rPr>
                <a:t>Think creatively</a:t>
              </a:r>
            </a:p>
          </p:txBody>
        </p:sp>
      </p:grpSp>
      <p:grpSp>
        <p:nvGrpSpPr>
          <p:cNvPr id="3" name="Group 21"/>
          <p:cNvGrpSpPr/>
          <p:nvPr/>
        </p:nvGrpSpPr>
        <p:grpSpPr>
          <a:xfrm>
            <a:off x="3048000" y="2228851"/>
            <a:ext cx="3046378" cy="1349107"/>
            <a:chOff x="2968787" y="3474183"/>
            <a:chExt cx="3046378" cy="1798809"/>
          </a:xfrm>
        </p:grpSpPr>
        <p:sp>
          <p:nvSpPr>
            <p:cNvPr id="80" name="Oval 79"/>
            <p:cNvSpPr/>
            <p:nvPr/>
          </p:nvSpPr>
          <p:spPr bwMode="auto">
            <a:xfrm>
              <a:off x="2968787" y="3474183"/>
              <a:ext cx="3046378" cy="1798809"/>
            </a:xfrm>
            <a:prstGeom prst="ellipse">
              <a:avLst/>
            </a:prstGeom>
            <a:solidFill>
              <a:srgbClr val="FFFFFF">
                <a:alpha val="16863"/>
              </a:srgbClr>
            </a:solidFill>
            <a:ln w="12700"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nSpc>
                  <a:spcPct val="100000"/>
                </a:lnSpc>
                <a:defRPr/>
              </a:pPr>
              <a:endParaRPr lang="en-US" sz="1700" dirty="0">
                <a:latin typeface="Segoe Black" pitchFamily="34" charset="0"/>
              </a:endParaRPr>
            </a:p>
          </p:txBody>
        </p:sp>
        <p:sp>
          <p:nvSpPr>
            <p:cNvPr id="81" name="Oval 80"/>
            <p:cNvSpPr/>
            <p:nvPr/>
          </p:nvSpPr>
          <p:spPr bwMode="auto">
            <a:xfrm>
              <a:off x="3085623" y="3600514"/>
              <a:ext cx="2812704" cy="1546146"/>
            </a:xfrm>
            <a:prstGeom prst="ellipse">
              <a:avLst/>
            </a:prstGeom>
            <a:gradFill flip="none" rotWithShape="1">
              <a:gsLst>
                <a:gs pos="0">
                  <a:srgbClr val="FFAA01"/>
                </a:gs>
                <a:gs pos="36000">
                  <a:srgbClr val="FFCF01"/>
                </a:gs>
                <a:gs pos="86000">
                  <a:schemeClr val="tx1"/>
                </a:gs>
              </a:gsLst>
              <a:lin ang="17400000" scaled="0"/>
              <a:tileRect/>
            </a:gradFill>
            <a:ln w="66675" cap="flat" cmpd="sng" algn="ctr">
              <a:solidFill>
                <a:srgbClr val="FFF5CD"/>
              </a:solidFill>
              <a:prstDash val="solid"/>
              <a:round/>
              <a:headEnd type="none" w="med" len="med"/>
              <a:tailEnd type="none" w="med" len="med"/>
            </a:ln>
            <a:effectLst>
              <a:glow rad="228600">
                <a:srgbClr val="333333">
                  <a:alpha val="40000"/>
                </a:srgbClr>
              </a:glow>
              <a:innerShdw blurRad="381000">
                <a:srgbClr val="FFED9F"/>
              </a:innerShdw>
            </a:effectLst>
          </p:spPr>
          <p:txBody>
            <a:bodyPr vert="horz" wrap="square" lIns="91440" tIns="45720" rIns="91440" bIns="45720" numCol="1" rtlCol="0" anchor="ctr" anchorCtr="0" compatLnSpc="1">
              <a:prstTxWarp prst="textNoShape">
                <a:avLst/>
              </a:prstTxWarp>
            </a:bodyPr>
            <a:lstStyle/>
            <a:p>
              <a:pPr defTabSz="822832">
                <a:lnSpc>
                  <a:spcPct val="85000"/>
                </a:lnSpc>
                <a:defRPr/>
              </a:pPr>
              <a:endParaRPr lang="en-US" dirty="0" smtClean="0">
                <a:solidFill>
                  <a:schemeClr val="tx1"/>
                </a:solidFill>
                <a:latin typeface="Arial" charset="0"/>
                <a:cs typeface="Arial" charset="0"/>
              </a:endParaRPr>
            </a:p>
          </p:txBody>
        </p:sp>
        <p:sp>
          <p:nvSpPr>
            <p:cNvPr id="82" name="Content Placeholder 2"/>
            <p:cNvSpPr txBox="1">
              <a:spLocks/>
            </p:cNvSpPr>
            <p:nvPr/>
          </p:nvSpPr>
          <p:spPr bwMode="auto">
            <a:xfrm>
              <a:off x="3352800" y="4191000"/>
              <a:ext cx="2371002" cy="431091"/>
            </a:xfrm>
            <a:prstGeom prst="rect">
              <a:avLst/>
            </a:prstGeom>
            <a:noFill/>
            <a:ln w="9525">
              <a:noFill/>
              <a:miter lim="800000"/>
              <a:headEnd/>
              <a:tailEnd/>
            </a:ln>
          </p:spPr>
          <p:txBody>
            <a:bodyPr vert="horz" wrap="square" lIns="0" tIns="0" rIns="0" bIns="0" numCol="1" anchor="ctr" anchorCtr="0" compatLnSpc="1">
              <a:prstTxWarp prst="textNoShape">
                <a:avLst/>
              </a:prstTxWarp>
              <a:noAutofit/>
            </a:bodyPr>
            <a:lstStyle>
              <a:lvl1pPr>
                <a:defRPr sz="4000"/>
              </a:lvl1pPr>
              <a:lvl2pPr>
                <a:defRPr sz="3600"/>
              </a:lvl2pPr>
              <a:lvl3pPr>
                <a:defRPr sz="3200"/>
              </a:lvl3pPr>
              <a:lvl4pPr>
                <a:defRPr sz="2800"/>
              </a:lvl4pPr>
              <a:lvl5pPr>
                <a:defRPr sz="2800"/>
              </a:lvl5pPr>
            </a:lstStyle>
            <a:p>
              <a:pPr algn="ctr" defTabSz="684646">
                <a:lnSpc>
                  <a:spcPct val="85000"/>
                </a:lnSpc>
                <a:buClr>
                  <a:schemeClr val="tx2"/>
                </a:buClr>
                <a:defRPr/>
              </a:pPr>
              <a:r>
                <a:rPr lang="en-US" sz="2100" dirty="0">
                  <a:solidFill>
                    <a:srgbClr val="000000"/>
                  </a:solidFill>
                  <a:effectLst>
                    <a:glow rad="139700">
                      <a:srgbClr val="FFFFFF">
                        <a:alpha val="40000"/>
                      </a:srgbClr>
                    </a:glow>
                    <a:outerShdw blurRad="228600" algn="ctr" rotWithShape="0">
                      <a:srgbClr val="FFFFFF"/>
                    </a:outerShdw>
                  </a:effectLst>
                  <a:latin typeface="Segoe Black" pitchFamily="34" charset="0"/>
                </a:rPr>
                <a:t>Learn and share</a:t>
              </a:r>
            </a:p>
          </p:txBody>
        </p:sp>
      </p:grpSp>
    </p:spTree>
    <p:extLst>
      <p:ext uri="{BB962C8B-B14F-4D97-AF65-F5344CB8AC3E}">
        <p14:creationId xmlns:p14="http://schemas.microsoft.com/office/powerpoint/2010/main" val="1301165978"/>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500"/>
                                        <p:tgtEl>
                                          <p:spTgt spid="3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500"/>
                                        <p:tgtEl>
                                          <p:spTgt spid="3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Debugging Process: Simplified</a:t>
            </a:r>
            <a:endParaRPr lang="en-US" dirty="0"/>
          </a:p>
        </p:txBody>
      </p:sp>
      <p:graphicFrame>
        <p:nvGraphicFramePr>
          <p:cNvPr id="4" name="Content Placeholder 3"/>
          <p:cNvGraphicFramePr>
            <a:graphicFrameLocks noGrp="1"/>
          </p:cNvGraphicFramePr>
          <p:nvPr>
            <p:ph sz="quarter" idx="4294967295"/>
            <p:extLst>
              <p:ext uri="{D42A27DB-BD31-4B8C-83A1-F6EECF244321}">
                <p14:modId xmlns:p14="http://schemas.microsoft.com/office/powerpoint/2010/main" val="1285855944"/>
              </p:ext>
            </p:extLst>
          </p:nvPr>
        </p:nvGraphicFramePr>
        <p:xfrm>
          <a:off x="460375" y="1353741"/>
          <a:ext cx="8262938" cy="31039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048360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Failing Manifest</a:t>
            </a:r>
            <a:endParaRPr lang="en-US" dirty="0"/>
          </a:p>
        </p:txBody>
      </p:sp>
      <p:sp>
        <p:nvSpPr>
          <p:cNvPr id="3" name="Text Placeholder 2"/>
          <p:cNvSpPr>
            <a:spLocks noGrp="1"/>
          </p:cNvSpPr>
          <p:nvPr>
            <p:ph idx="1"/>
          </p:nvPr>
        </p:nvSpPr>
        <p:spPr/>
        <p:txBody>
          <a:bodyPr/>
          <a:lstStyle/>
          <a:p>
            <a:r>
              <a:rPr lang="en-US" dirty="0" smtClean="0"/>
              <a:t>Microsoft SQL Server Integration Services</a:t>
            </a:r>
          </a:p>
          <a:p>
            <a:endParaRPr lang="en-US" dirty="0" smtClean="0"/>
          </a:p>
          <a:p>
            <a:pPr lvl="1"/>
            <a:r>
              <a:rPr lang="en-US" dirty="0" smtClean="0"/>
              <a:t>Trying to do the right thing for UAC, but app fails to launch</a:t>
            </a:r>
            <a:endParaRPr lang="en-US" dirty="0"/>
          </a:p>
        </p:txBody>
      </p:sp>
    </p:spTree>
    <p:extLst>
      <p:ext uri="{BB962C8B-B14F-4D97-AF65-F5344CB8AC3E}">
        <p14:creationId xmlns:p14="http://schemas.microsoft.com/office/powerpoint/2010/main" val="40199095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134370"/>
            <a:ext cx="7772400" cy="1021556"/>
          </a:xfrm>
        </p:spPr>
        <p:txBody>
          <a:bodyPr>
            <a:normAutofit fontScale="90000"/>
          </a:bodyPr>
          <a:lstStyle/>
          <a:p>
            <a:pPr lvl="0"/>
            <a:r>
              <a:rPr lang="en-US" dirty="0"/>
              <a:t>Troubleshooting Application Compatibility Issues with </a:t>
            </a:r>
            <a:r>
              <a:rPr lang="en-US" dirty="0" smtClean="0"/>
              <a:t>Internet Explorer 9</a:t>
            </a:r>
            <a:endParaRPr lang="en-AU" dirty="0"/>
          </a:p>
        </p:txBody>
      </p:sp>
      <p:sp>
        <p:nvSpPr>
          <p:cNvPr id="3" name="Text Placeholder 2"/>
          <p:cNvSpPr>
            <a:spLocks noGrp="1"/>
          </p:cNvSpPr>
          <p:nvPr>
            <p:ph type="body" idx="1"/>
          </p:nvPr>
        </p:nvSpPr>
        <p:spPr>
          <a:xfrm>
            <a:off x="381000" y="843558"/>
            <a:ext cx="7772400" cy="2245593"/>
          </a:xfrm>
        </p:spPr>
        <p:txBody>
          <a:bodyPr>
            <a:normAutofit/>
          </a:bodyPr>
          <a:lstStyle/>
          <a:p>
            <a:pPr lvl="0">
              <a:defRPr/>
            </a:pPr>
            <a:r>
              <a:rPr lang="en-US" sz="1800" dirty="0" smtClean="0"/>
              <a:t>Chris Jackson</a:t>
            </a:r>
          </a:p>
          <a:p>
            <a:pPr lvl="0">
              <a:defRPr/>
            </a:pPr>
            <a:r>
              <a:rPr lang="en-US" sz="1800" dirty="0" smtClean="0"/>
              <a:t>Principal Consultant, “The App Compat Guy”</a:t>
            </a:r>
          </a:p>
          <a:p>
            <a:pPr lvl="0">
              <a:defRPr/>
            </a:pPr>
            <a:r>
              <a:rPr lang="en-US" sz="1800" dirty="0" smtClean="0"/>
              <a:t>Microsoft Corporation</a:t>
            </a:r>
          </a:p>
          <a:p>
            <a:pPr lvl="0">
              <a:defRPr/>
            </a:pPr>
            <a:r>
              <a:rPr lang="en-US" sz="1200" dirty="0" smtClean="0">
                <a:solidFill>
                  <a:schemeClr val="accent5"/>
                </a:solidFill>
                <a:hlinkClick r:id="rId3"/>
              </a:rPr>
              <a:t>http://www.appcompatguy.com</a:t>
            </a:r>
            <a:r>
              <a:rPr lang="en-US" sz="1200" dirty="0" smtClean="0">
                <a:solidFill>
                  <a:schemeClr val="accent5"/>
                </a:solidFill>
              </a:rPr>
              <a:t>       </a:t>
            </a:r>
            <a:r>
              <a:rPr lang="en-US" sz="1200" dirty="0" smtClean="0">
                <a:solidFill>
                  <a:schemeClr val="accent5"/>
                </a:solidFill>
                <a:hlinkClick r:id="rId4"/>
              </a:rPr>
              <a:t>appcompatguy@microsoft.com</a:t>
            </a:r>
            <a:r>
              <a:rPr lang="en-US" sz="1200" dirty="0">
                <a:solidFill>
                  <a:schemeClr val="accent5"/>
                </a:solidFill>
              </a:rPr>
              <a:t> </a:t>
            </a:r>
            <a:r>
              <a:rPr lang="en-US" sz="1200" dirty="0" smtClean="0">
                <a:solidFill>
                  <a:schemeClr val="accent5"/>
                </a:solidFill>
              </a:rPr>
              <a:t>    </a:t>
            </a:r>
            <a:r>
              <a:rPr lang="en-US" sz="1200" dirty="0" smtClean="0">
                <a:solidFill>
                  <a:schemeClr val="accent1"/>
                </a:solidFill>
              </a:rPr>
              <a:t>@</a:t>
            </a:r>
            <a:r>
              <a:rPr lang="en-US" sz="1200" dirty="0" err="1" smtClean="0">
                <a:solidFill>
                  <a:schemeClr val="accent1"/>
                </a:solidFill>
              </a:rPr>
              <a:t>appcompatguy</a:t>
            </a:r>
            <a:endParaRPr lang="en-US" sz="1200" dirty="0" smtClean="0">
              <a:solidFill>
                <a:schemeClr val="accent1"/>
              </a:solidFill>
            </a:endParaRPr>
          </a:p>
        </p:txBody>
      </p:sp>
      <p:sp>
        <p:nvSpPr>
          <p:cNvPr id="6" name="Title 1"/>
          <p:cNvSpPr txBox="1">
            <a:spLocks/>
          </p:cNvSpPr>
          <p:nvPr/>
        </p:nvSpPr>
        <p:spPr>
          <a:xfrm>
            <a:off x="334201" y="335525"/>
            <a:ext cx="3605471" cy="253916"/>
          </a:xfrm>
          <a:prstGeom prst="rect">
            <a:avLst/>
          </a:prstGeom>
        </p:spPr>
        <p:txBody>
          <a:bodyPr vert="horz" wrap="square" lIns="0" tIns="0" rIns="0" bIns="0" rtlCol="0" anchor="t">
            <a:spAutoFit/>
          </a:bodyPr>
          <a:lstStyle/>
          <a:p>
            <a:pPr defTabSz="914363">
              <a:lnSpc>
                <a:spcPct val="90000"/>
              </a:lnSpc>
              <a:spcBef>
                <a:spcPct val="0"/>
              </a:spcBef>
              <a:defRPr/>
            </a:pPr>
            <a:r>
              <a:rPr lang="en-US" b="1" kern="600" spc="40" dirty="0" smtClean="0">
                <a:ln w="3175">
                  <a:noFill/>
                </a:ln>
                <a:solidFill>
                  <a:srgbClr val="FFFFFF"/>
                </a:solidFill>
                <a:cs typeface="Arial" charset="0"/>
              </a:rPr>
              <a:t>SESSION CODE: CLI31</a:t>
            </a:r>
            <a:endParaRPr lang="en-US" b="1" kern="600" spc="40" dirty="0">
              <a:ln w="3175">
                <a:noFill/>
              </a:ln>
              <a:solidFill>
                <a:srgbClr val="FFFFFF"/>
              </a:solidFill>
              <a:cs typeface="Arial" charset="0"/>
            </a:endParaRPr>
          </a:p>
        </p:txBody>
      </p:sp>
      <p:sp>
        <p:nvSpPr>
          <p:cNvPr id="5" name="Footer Placeholder 4"/>
          <p:cNvSpPr>
            <a:spLocks noGrp="1"/>
          </p:cNvSpPr>
          <p:nvPr>
            <p:ph type="ftr" sz="quarter" idx="4294967295"/>
          </p:nvPr>
        </p:nvSpPr>
        <p:spPr>
          <a:xfrm>
            <a:off x="5943600" y="4767263"/>
            <a:ext cx="2895600" cy="273844"/>
          </a:xfrm>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18899384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Unread Manifest</a:t>
            </a:r>
            <a:endParaRPr lang="en-US" dirty="0"/>
          </a:p>
        </p:txBody>
      </p:sp>
      <p:sp>
        <p:nvSpPr>
          <p:cNvPr id="3" name="Content Placeholder 2"/>
          <p:cNvSpPr>
            <a:spLocks noGrp="1"/>
          </p:cNvSpPr>
          <p:nvPr>
            <p:ph idx="1"/>
          </p:nvPr>
        </p:nvSpPr>
        <p:spPr>
          <a:xfrm>
            <a:off x="389436" y="1085849"/>
            <a:ext cx="8363938" cy="1855893"/>
          </a:xfrm>
        </p:spPr>
        <p:txBody>
          <a:bodyPr>
            <a:normAutofit fontScale="85000" lnSpcReduction="20000"/>
          </a:bodyPr>
          <a:lstStyle/>
          <a:p>
            <a:r>
              <a:rPr lang="en-US" dirty="0" smtClean="0"/>
              <a:t>Microsoft </a:t>
            </a:r>
            <a:r>
              <a:rPr lang="en-US" dirty="0" err="1" smtClean="0"/>
              <a:t>Lync</a:t>
            </a:r>
            <a:endParaRPr lang="en-US" dirty="0" smtClean="0"/>
          </a:p>
          <a:p>
            <a:endParaRPr lang="en-US" dirty="0" smtClean="0"/>
          </a:p>
          <a:p>
            <a:pPr lvl="1"/>
            <a:r>
              <a:rPr lang="en-US" dirty="0" smtClean="0"/>
              <a:t>Manifested for </a:t>
            </a:r>
            <a:r>
              <a:rPr lang="en-US" dirty="0" err="1" smtClean="0"/>
              <a:t>UIAccess</a:t>
            </a:r>
            <a:endParaRPr lang="en-US" dirty="0" smtClean="0"/>
          </a:p>
          <a:p>
            <a:endParaRPr lang="en-US" dirty="0" smtClean="0"/>
          </a:p>
          <a:p>
            <a:pPr lvl="1"/>
            <a:r>
              <a:rPr lang="en-US" dirty="0" smtClean="0"/>
              <a:t>Can’t drive elevated windows</a:t>
            </a:r>
            <a:endParaRPr lang="en-US" dirty="0"/>
          </a:p>
        </p:txBody>
      </p:sp>
    </p:spTree>
    <p:extLst>
      <p:ext uri="{BB962C8B-B14F-4D97-AF65-F5344CB8AC3E}">
        <p14:creationId xmlns:p14="http://schemas.microsoft.com/office/powerpoint/2010/main" val="3914501655"/>
      </p:ext>
    </p:extLst>
  </p:cSld>
  <p:clrMapOvr>
    <a:masterClrMapping/>
  </p:clrMapOvr>
  <p:transition spd="slow">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Ugly Colors</a:t>
            </a:r>
            <a:endParaRPr lang="en-US" dirty="0"/>
          </a:p>
        </p:txBody>
      </p:sp>
      <p:sp>
        <p:nvSpPr>
          <p:cNvPr id="3" name="Content Placeholder 2"/>
          <p:cNvSpPr>
            <a:spLocks noGrp="1"/>
          </p:cNvSpPr>
          <p:nvPr>
            <p:ph idx="1"/>
          </p:nvPr>
        </p:nvSpPr>
        <p:spPr>
          <a:xfrm>
            <a:off x="389436" y="1085849"/>
            <a:ext cx="8363938" cy="3227037"/>
          </a:xfrm>
        </p:spPr>
        <p:txBody>
          <a:bodyPr>
            <a:normAutofit fontScale="92500" lnSpcReduction="20000"/>
          </a:bodyPr>
          <a:lstStyle/>
          <a:p>
            <a:r>
              <a:rPr lang="en-US" dirty="0" smtClean="0"/>
              <a:t>Customer ISV Application</a:t>
            </a:r>
          </a:p>
          <a:p>
            <a:endParaRPr lang="en-US" dirty="0" smtClean="0"/>
          </a:p>
          <a:p>
            <a:pPr lvl="1"/>
            <a:r>
              <a:rPr lang="en-US" dirty="0" smtClean="0"/>
              <a:t>“They look peach colored”</a:t>
            </a:r>
          </a:p>
          <a:p>
            <a:pPr lvl="1"/>
            <a:endParaRPr lang="en-US" dirty="0" smtClean="0"/>
          </a:p>
          <a:p>
            <a:pPr lvl="1"/>
            <a:r>
              <a:rPr lang="en-US" dirty="0" smtClean="0"/>
              <a:t>Opened full TS, also “peach colored”</a:t>
            </a:r>
          </a:p>
          <a:p>
            <a:pPr lvl="1"/>
            <a:endParaRPr lang="en-US" dirty="0" smtClean="0"/>
          </a:p>
          <a:p>
            <a:pPr lvl="1"/>
            <a:r>
              <a:rPr lang="en-US" dirty="0" smtClean="0"/>
              <a:t>Monitor</a:t>
            </a:r>
          </a:p>
          <a:p>
            <a:pPr lvl="1"/>
            <a:endParaRPr lang="en-US" dirty="0" smtClean="0"/>
          </a:p>
          <a:p>
            <a:pPr lvl="1"/>
            <a:r>
              <a:rPr lang="en-US" dirty="0" smtClean="0"/>
              <a:t>Cable</a:t>
            </a:r>
            <a:endParaRPr lang="en-US" dirty="0"/>
          </a:p>
        </p:txBody>
      </p:sp>
    </p:spTree>
    <p:extLst>
      <p:ext uri="{BB962C8B-B14F-4D97-AF65-F5344CB8AC3E}">
        <p14:creationId xmlns:p14="http://schemas.microsoft.com/office/powerpoint/2010/main" val="716549536"/>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wipe(left)">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wipe(left)">
                                      <p:cBhvr>
                                        <p:cTn id="12" dur="500"/>
                                        <p:tgtEl>
                                          <p:spTgt spid="3">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animEffect transition="in" filter="wipe(left)">
                                      <p:cBhvr>
                                        <p:cTn id="1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Treacherous CorrectFilePaths</a:t>
            </a:r>
            <a:endParaRPr lang="en-US" dirty="0"/>
          </a:p>
        </p:txBody>
      </p:sp>
      <p:sp>
        <p:nvSpPr>
          <p:cNvPr id="3" name="Content Placeholder 2"/>
          <p:cNvSpPr>
            <a:spLocks noGrp="1"/>
          </p:cNvSpPr>
          <p:nvPr>
            <p:ph idx="1"/>
          </p:nvPr>
        </p:nvSpPr>
        <p:spPr>
          <a:xfrm>
            <a:off x="389436" y="1085850"/>
            <a:ext cx="8363938" cy="2566856"/>
          </a:xfrm>
        </p:spPr>
        <p:txBody>
          <a:bodyPr>
            <a:normAutofit fontScale="92500" lnSpcReduction="20000"/>
          </a:bodyPr>
          <a:lstStyle/>
          <a:p>
            <a:r>
              <a:rPr lang="en-US" dirty="0" smtClean="0"/>
              <a:t>SQLNav5</a:t>
            </a:r>
          </a:p>
          <a:p>
            <a:endParaRPr lang="en-US" dirty="0" smtClean="0"/>
          </a:p>
          <a:p>
            <a:pPr lvl="1"/>
            <a:r>
              <a:rPr lang="en-US" dirty="0" smtClean="0"/>
              <a:t>Not redirecting</a:t>
            </a:r>
          </a:p>
          <a:p>
            <a:pPr lvl="1"/>
            <a:endParaRPr lang="en-US" dirty="0"/>
          </a:p>
          <a:p>
            <a:r>
              <a:rPr lang="en-US" dirty="0" smtClean="0"/>
              <a:t>Customer application</a:t>
            </a:r>
          </a:p>
          <a:p>
            <a:pPr lvl="1"/>
            <a:endParaRPr lang="en-US" dirty="0" smtClean="0"/>
          </a:p>
          <a:p>
            <a:pPr lvl="1"/>
            <a:r>
              <a:rPr lang="en-US" dirty="0" smtClean="0"/>
              <a:t>A better way to investigate</a:t>
            </a:r>
          </a:p>
        </p:txBody>
      </p:sp>
    </p:spTree>
    <p:extLst>
      <p:ext uri="{BB962C8B-B14F-4D97-AF65-F5344CB8AC3E}">
        <p14:creationId xmlns:p14="http://schemas.microsoft.com/office/powerpoint/2010/main" val="3457831682"/>
      </p:ext>
    </p:extLst>
  </p:cSld>
  <p:clrMapOvr>
    <a:masterClrMapping/>
  </p:clrMapOvr>
  <p:transition spd="slow">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Unreadable Colors</a:t>
            </a:r>
            <a:endParaRPr lang="en-US" dirty="0"/>
          </a:p>
        </p:txBody>
      </p:sp>
      <p:sp>
        <p:nvSpPr>
          <p:cNvPr id="3" name="Content Placeholder 2"/>
          <p:cNvSpPr>
            <a:spLocks noGrp="1"/>
          </p:cNvSpPr>
          <p:nvPr>
            <p:ph idx="1"/>
          </p:nvPr>
        </p:nvSpPr>
        <p:spPr>
          <a:xfrm>
            <a:off x="389436" y="1085850"/>
            <a:ext cx="8363938" cy="1805110"/>
          </a:xfrm>
        </p:spPr>
        <p:txBody>
          <a:bodyPr>
            <a:normAutofit fontScale="85000" lnSpcReduction="20000"/>
          </a:bodyPr>
          <a:lstStyle/>
          <a:p>
            <a:r>
              <a:rPr lang="en-US" dirty="0" smtClean="0"/>
              <a:t>Customer application</a:t>
            </a:r>
          </a:p>
          <a:p>
            <a:endParaRPr lang="en-US" dirty="0" smtClean="0"/>
          </a:p>
          <a:p>
            <a:pPr lvl="1"/>
            <a:r>
              <a:rPr lang="en-US" dirty="0" smtClean="0"/>
              <a:t>Dialog boxes no longer readable</a:t>
            </a:r>
          </a:p>
          <a:p>
            <a:pPr lvl="1"/>
            <a:endParaRPr lang="en-US" dirty="0" smtClean="0"/>
          </a:p>
          <a:p>
            <a:pPr lvl="1"/>
            <a:r>
              <a:rPr lang="en-US" dirty="0" smtClean="0"/>
              <a:t>Seeing black text on a black background</a:t>
            </a:r>
            <a:endParaRPr lang="en-US" dirty="0"/>
          </a:p>
        </p:txBody>
      </p:sp>
    </p:spTree>
    <p:extLst>
      <p:ext uri="{BB962C8B-B14F-4D97-AF65-F5344CB8AC3E}">
        <p14:creationId xmlns:p14="http://schemas.microsoft.com/office/powerpoint/2010/main" val="4276073588"/>
      </p:ext>
    </p:extLst>
  </p:cSld>
  <p:clrMapOvr>
    <a:masterClrMapping/>
  </p:clrMapOvr>
  <p:transition spd="slow">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Managed Shim Demo</a:t>
            </a:r>
            <a:endParaRPr lang="en-US" dirty="0"/>
          </a:p>
        </p:txBody>
      </p:sp>
      <p:sp>
        <p:nvSpPr>
          <p:cNvPr id="3" name="Content Placeholder 2"/>
          <p:cNvSpPr>
            <a:spLocks noGrp="1"/>
          </p:cNvSpPr>
          <p:nvPr>
            <p:ph idx="1"/>
          </p:nvPr>
        </p:nvSpPr>
        <p:spPr/>
        <p:txBody>
          <a:bodyPr/>
          <a:lstStyle/>
          <a:p>
            <a:r>
              <a:rPr lang="en-US" smtClean="0"/>
              <a:t>ExpenseIt Demo Application</a:t>
            </a:r>
          </a:p>
          <a:p>
            <a:endParaRPr lang="en-US" smtClean="0"/>
          </a:p>
          <a:p>
            <a:pPr lvl="1"/>
            <a:r>
              <a:rPr lang="en-US" smtClean="0"/>
              <a:t>Unable to version lie</a:t>
            </a:r>
            <a:endParaRPr lang="en-US" dirty="0"/>
          </a:p>
        </p:txBody>
      </p:sp>
    </p:spTree>
    <p:extLst>
      <p:ext uri="{BB962C8B-B14F-4D97-AF65-F5344CB8AC3E}">
        <p14:creationId xmlns:p14="http://schemas.microsoft.com/office/powerpoint/2010/main" val="3648585051"/>
      </p:ext>
    </p:extLst>
  </p:cSld>
  <p:clrMapOvr>
    <a:masterClrMapping/>
  </p:clrMapOvr>
  <p:transition spd="slow">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Aggressive Security Config</a:t>
            </a:r>
            <a:endParaRPr lang="en-US" dirty="0"/>
          </a:p>
        </p:txBody>
      </p:sp>
      <p:sp>
        <p:nvSpPr>
          <p:cNvPr id="3" name="Content Placeholder 2"/>
          <p:cNvSpPr>
            <a:spLocks noGrp="1"/>
          </p:cNvSpPr>
          <p:nvPr>
            <p:ph idx="1"/>
          </p:nvPr>
        </p:nvSpPr>
        <p:spPr/>
        <p:txBody>
          <a:bodyPr>
            <a:normAutofit fontScale="85000" lnSpcReduction="20000"/>
          </a:bodyPr>
          <a:lstStyle/>
          <a:p>
            <a:r>
              <a:rPr lang="en-US" smtClean="0"/>
              <a:t>SQL Server 2008</a:t>
            </a:r>
          </a:p>
          <a:p>
            <a:endParaRPr lang="en-US" smtClean="0"/>
          </a:p>
          <a:p>
            <a:pPr lvl="1"/>
            <a:r>
              <a:rPr lang="en-US" smtClean="0"/>
              <a:t>Application won’t install</a:t>
            </a:r>
          </a:p>
          <a:p>
            <a:pPr lvl="1"/>
            <a:endParaRPr lang="en-US" smtClean="0"/>
          </a:p>
          <a:p>
            <a:pPr lvl="1"/>
            <a:r>
              <a:rPr lang="en-US" smtClean="0"/>
              <a:t>SQL_Engine_Core failing custom action</a:t>
            </a:r>
          </a:p>
          <a:p>
            <a:pPr lvl="1"/>
            <a:endParaRPr lang="en-US" smtClean="0"/>
          </a:p>
          <a:p>
            <a:pPr lvl="1"/>
            <a:r>
              <a:rPr lang="en-US" smtClean="0"/>
              <a:t>System.Diagnostics.ProcessManager.</a:t>
            </a:r>
            <a:br>
              <a:rPr lang="en-US" smtClean="0"/>
            </a:br>
            <a:r>
              <a:rPr lang="en-US" smtClean="0"/>
              <a:t>OpenProcess</a:t>
            </a:r>
          </a:p>
          <a:p>
            <a:pPr lvl="1"/>
            <a:endParaRPr lang="en-US" smtClean="0"/>
          </a:p>
          <a:p>
            <a:pPr lvl="1"/>
            <a:r>
              <a:rPr lang="en-US" smtClean="0"/>
              <a:t>Customer removed SeDebugPrivilege</a:t>
            </a:r>
            <a:endParaRPr lang="en-US" dirty="0"/>
          </a:p>
        </p:txBody>
      </p:sp>
    </p:spTree>
    <p:extLst>
      <p:ext uri="{BB962C8B-B14F-4D97-AF65-F5344CB8AC3E}">
        <p14:creationId xmlns:p14="http://schemas.microsoft.com/office/powerpoint/2010/main" val="1458779723"/>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wipe(left)">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wipe(left)">
                                      <p:cBhvr>
                                        <p:cTn id="12" dur="500"/>
                                        <p:tgtEl>
                                          <p:spTgt spid="3">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animEffect transition="in" filter="wipe(left)">
                                      <p:cBhvr>
                                        <p:cTn id="1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Nostalgic Java App</a:t>
            </a:r>
            <a:endParaRPr lang="en-US" dirty="0"/>
          </a:p>
        </p:txBody>
      </p:sp>
      <p:sp>
        <p:nvSpPr>
          <p:cNvPr id="3" name="Content Placeholder 2"/>
          <p:cNvSpPr>
            <a:spLocks noGrp="1"/>
          </p:cNvSpPr>
          <p:nvPr>
            <p:ph idx="1"/>
          </p:nvPr>
        </p:nvSpPr>
        <p:spPr>
          <a:xfrm>
            <a:off x="389436" y="1085850"/>
            <a:ext cx="8363938" cy="3734869"/>
          </a:xfrm>
        </p:spPr>
        <p:txBody>
          <a:bodyPr>
            <a:normAutofit fontScale="92500" lnSpcReduction="20000"/>
          </a:bodyPr>
          <a:lstStyle/>
          <a:p>
            <a:r>
              <a:rPr lang="en-US" dirty="0" smtClean="0"/>
              <a:t>Customer ISV application</a:t>
            </a:r>
          </a:p>
          <a:p>
            <a:endParaRPr lang="en-US" dirty="0" smtClean="0"/>
          </a:p>
          <a:p>
            <a:pPr lvl="1"/>
            <a:r>
              <a:rPr lang="en-US" dirty="0" smtClean="0"/>
              <a:t>Did not run in most configurations</a:t>
            </a:r>
          </a:p>
          <a:p>
            <a:pPr lvl="1"/>
            <a:endParaRPr lang="en-US" dirty="0" smtClean="0"/>
          </a:p>
          <a:p>
            <a:pPr lvl="2"/>
            <a:r>
              <a:rPr lang="en-US" dirty="0" smtClean="0"/>
              <a:t>“Enable next-generation Java plug-in”</a:t>
            </a:r>
          </a:p>
          <a:p>
            <a:pPr lvl="1"/>
            <a:endParaRPr lang="en-US" dirty="0" smtClean="0"/>
          </a:p>
          <a:p>
            <a:pPr lvl="1"/>
            <a:r>
              <a:rPr lang="en-US" dirty="0" smtClean="0"/>
              <a:t>Where it ran, it complained about versions</a:t>
            </a:r>
          </a:p>
          <a:p>
            <a:pPr lvl="1"/>
            <a:endParaRPr lang="en-US" dirty="0" smtClean="0"/>
          </a:p>
          <a:p>
            <a:pPr lvl="2"/>
            <a:r>
              <a:rPr lang="en-US" dirty="0" smtClean="0"/>
              <a:t>iexplore.exe </a:t>
            </a:r>
            <a:r>
              <a:rPr lang="en-US" dirty="0" err="1" smtClean="0"/>
              <a:t>verlie</a:t>
            </a:r>
            <a:r>
              <a:rPr lang="en-US" dirty="0" smtClean="0"/>
              <a:t> (1st run)</a:t>
            </a:r>
          </a:p>
          <a:p>
            <a:pPr lvl="2"/>
            <a:endParaRPr lang="en-US" dirty="0" smtClean="0"/>
          </a:p>
          <a:p>
            <a:pPr lvl="2"/>
            <a:r>
              <a:rPr lang="en-US" dirty="0" smtClean="0"/>
              <a:t>iexplore.exe exclude * include java.dll (2nd run)</a:t>
            </a:r>
            <a:endParaRPr lang="en-US" dirty="0"/>
          </a:p>
        </p:txBody>
      </p:sp>
    </p:spTree>
    <p:extLst>
      <p:ext uri="{BB962C8B-B14F-4D97-AF65-F5344CB8AC3E}">
        <p14:creationId xmlns:p14="http://schemas.microsoft.com/office/powerpoint/2010/main" val="2369872447"/>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wipe(left)">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wipe(left)">
                                      <p:cBhvr>
                                        <p:cTn id="12" dur="500"/>
                                        <p:tgtEl>
                                          <p:spTgt spid="3">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animEffect transition="in" filter="wipe(left)">
                                      <p:cBhvr>
                                        <p:cTn id="17" dur="500"/>
                                        <p:tgtEl>
                                          <p:spTgt spid="3">
                                            <p:txEl>
                                              <p:pRg st="8" end="8"/>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10" end="10"/>
                                            </p:txEl>
                                          </p:spTgt>
                                        </p:tgtEl>
                                        <p:attrNameLst>
                                          <p:attrName>style.visibility</p:attrName>
                                        </p:attrNameLst>
                                      </p:cBhvr>
                                      <p:to>
                                        <p:strVal val="visible"/>
                                      </p:to>
                                    </p:set>
                                    <p:animEffect transition="in" filter="wipe(left)">
                                      <p:cBhvr>
                                        <p:cTn id="22"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Noisy Runtime Registration</a:t>
            </a:r>
            <a:endParaRPr lang="en-US" dirty="0"/>
          </a:p>
        </p:txBody>
      </p:sp>
      <p:sp>
        <p:nvSpPr>
          <p:cNvPr id="3" name="Content Placeholder 2"/>
          <p:cNvSpPr>
            <a:spLocks noGrp="1"/>
          </p:cNvSpPr>
          <p:nvPr>
            <p:ph idx="1"/>
          </p:nvPr>
        </p:nvSpPr>
        <p:spPr>
          <a:xfrm>
            <a:off x="389436" y="1085849"/>
            <a:ext cx="8363938" cy="3227037"/>
          </a:xfrm>
        </p:spPr>
        <p:txBody>
          <a:bodyPr>
            <a:normAutofit fontScale="92500" lnSpcReduction="20000"/>
          </a:bodyPr>
          <a:lstStyle/>
          <a:p>
            <a:r>
              <a:rPr lang="en-US" dirty="0" smtClean="0"/>
              <a:t>Customer in-house application</a:t>
            </a:r>
          </a:p>
          <a:p>
            <a:endParaRPr lang="en-US" dirty="0" smtClean="0"/>
          </a:p>
          <a:p>
            <a:pPr lvl="1"/>
            <a:r>
              <a:rPr lang="en-US" dirty="0" smtClean="0"/>
              <a:t>Dialog box says it’s not registered</a:t>
            </a:r>
          </a:p>
          <a:p>
            <a:pPr lvl="1"/>
            <a:endParaRPr lang="en-US" dirty="0" smtClean="0"/>
          </a:p>
          <a:p>
            <a:pPr lvl="1"/>
            <a:r>
              <a:rPr lang="en-US" dirty="0" err="1" smtClean="0"/>
              <a:t>VirtualizeHKCRLite</a:t>
            </a:r>
            <a:r>
              <a:rPr lang="en-US" dirty="0" smtClean="0"/>
              <a:t> to fix it, still alerts</a:t>
            </a:r>
          </a:p>
          <a:p>
            <a:pPr lvl="1"/>
            <a:endParaRPr lang="en-US" dirty="0" smtClean="0"/>
          </a:p>
          <a:p>
            <a:pPr lvl="1"/>
            <a:r>
              <a:rPr lang="en-US" dirty="0" smtClean="0"/>
              <a:t>Subsequent runs fine</a:t>
            </a:r>
          </a:p>
          <a:p>
            <a:pPr lvl="1"/>
            <a:endParaRPr lang="en-US" dirty="0" smtClean="0"/>
          </a:p>
          <a:p>
            <a:pPr lvl="1"/>
            <a:r>
              <a:rPr lang="en-US" dirty="0" smtClean="0"/>
              <a:t>Dialog box always appears – not a </a:t>
            </a:r>
            <a:r>
              <a:rPr lang="en-US" dirty="0" err="1" smtClean="0"/>
              <a:t>MessageBox</a:t>
            </a:r>
            <a:endParaRPr lang="en-US" dirty="0" smtClean="0"/>
          </a:p>
        </p:txBody>
      </p:sp>
    </p:spTree>
    <p:extLst>
      <p:ext uri="{BB962C8B-B14F-4D97-AF65-F5344CB8AC3E}">
        <p14:creationId xmlns:p14="http://schemas.microsoft.com/office/powerpoint/2010/main" val="156813795"/>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wipe(left)">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wipe(left)">
                                      <p:cBhvr>
                                        <p:cTn id="12" dur="500"/>
                                        <p:tgtEl>
                                          <p:spTgt spid="3">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animEffect transition="in" filter="wipe(left)">
                                      <p:cBhvr>
                                        <p:cTn id="1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Question &amp; Answer Session</a:t>
            </a:r>
            <a:endParaRPr lang="en-AU" dirty="0"/>
          </a:p>
        </p:txBody>
      </p:sp>
      <p:sp>
        <p:nvSpPr>
          <p:cNvPr id="5" name="Footer Placeholder 4"/>
          <p:cNvSpPr>
            <a:spLocks noGrp="1"/>
          </p:cNvSpPr>
          <p:nvPr>
            <p:ph type="ftr" sz="quarter" idx="4294967295"/>
          </p:nvPr>
        </p:nvSpPr>
        <p:spPr>
          <a:xfrm>
            <a:off x="5943600" y="4767263"/>
            <a:ext cx="2895600" cy="273844"/>
          </a:xfrm>
        </p:spPr>
        <p:txBody>
          <a:bodyPr/>
          <a:lstStyle/>
          <a:p>
            <a:r>
              <a:rPr lang="en-AU" smtClean="0"/>
              <a:t>(c) 2011 Microsoft. All rights reserved.</a:t>
            </a:r>
            <a:endParaRPr lang="en-AU" dirty="0"/>
          </a:p>
        </p:txBody>
      </p:sp>
      <p:pic>
        <p:nvPicPr>
          <p:cNvPr id="6" name="Picture 5"/>
          <p:cNvPicPr>
            <a:picLocks noChangeAspect="1"/>
          </p:cNvPicPr>
          <p:nvPr/>
        </p:nvPicPr>
        <p:blipFill>
          <a:blip r:embed="rId2">
            <a:extLst>
              <a:ext uri="{BEBA8EAE-BF5A-486C-A8C5-ECC9F3942E4B}">
                <a14:imgProps xmlns:a14="http://schemas.microsoft.com/office/drawing/2010/main">
                  <a14:imgLayer r:embed="rId3">
                    <a14:imgEffect>
                      <a14:backgroundRemoval t="0" b="88312" l="0" r="100000"/>
                    </a14:imgEffect>
                  </a14:imgLayer>
                </a14:imgProps>
              </a:ext>
              <a:ext uri="{28A0092B-C50C-407E-A947-70E740481C1C}">
                <a14:useLocalDpi xmlns:a14="http://schemas.microsoft.com/office/drawing/2010/main" val="0"/>
              </a:ext>
            </a:extLst>
          </a:blip>
          <a:stretch>
            <a:fillRect/>
          </a:stretch>
        </p:blipFill>
        <p:spPr>
          <a:xfrm>
            <a:off x="834845" y="2571750"/>
            <a:ext cx="3907598" cy="712812"/>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05978"/>
            <a:ext cx="8471316" cy="85725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059582"/>
            <a:ext cx="8471316" cy="800219"/>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b="1" dirty="0" smtClean="0">
                <a:solidFill>
                  <a:srgbClr val="FFFFFF"/>
                </a:solidFill>
                <a:latin typeface="Segoe UI" pitchFamily="34" charset="0"/>
                <a:cs typeface="Segoe UI" pitchFamily="34" charset="0"/>
              </a:rPr>
              <a:t>Why Enroll, other than it being free?</a:t>
            </a:r>
          </a:p>
          <a:p>
            <a:r>
              <a:rPr lang="en-US" sz="1400" dirty="0" smtClean="0">
                <a:solidFill>
                  <a:srgbClr val="FFFFFF"/>
                </a:solidFill>
                <a:latin typeface="Segoe UI" pitchFamily="34" charset="0"/>
                <a:cs typeface="Segoe UI" pitchFamily="34" charset="0"/>
              </a:rPr>
              <a:t>The MVA helps improve </a:t>
            </a:r>
            <a:r>
              <a:rPr lang="en-US" sz="1400" dirty="0">
                <a:solidFill>
                  <a:srgbClr val="FFFFFF"/>
                </a:solidFill>
                <a:latin typeface="Segoe UI" pitchFamily="34" charset="0"/>
                <a:cs typeface="Segoe UI" pitchFamily="34" charset="0"/>
              </a:rPr>
              <a:t>your IT skill set and advance your career with </a:t>
            </a:r>
            <a:r>
              <a:rPr lang="en-US" sz="1400" dirty="0" smtClean="0">
                <a:solidFill>
                  <a:srgbClr val="FFFFFF"/>
                </a:solidFill>
                <a:latin typeface="Segoe UI" pitchFamily="34" charset="0"/>
                <a:cs typeface="Segoe UI" pitchFamily="34" charset="0"/>
              </a:rPr>
              <a:t>a </a:t>
            </a:r>
            <a:r>
              <a:rPr lang="en-US" sz="1400" dirty="0">
                <a:solidFill>
                  <a:srgbClr val="FFFFFF"/>
                </a:solidFill>
                <a:latin typeface="Segoe UI" pitchFamily="34" charset="0"/>
                <a:cs typeface="Segoe UI" pitchFamily="34" charset="0"/>
              </a:rPr>
              <a:t>free, easy to access training portal that allows you to learn at your own pace, focusing on Microsoft </a:t>
            </a:r>
            <a:r>
              <a:rPr lang="en-US" sz="1400" dirty="0" smtClean="0">
                <a:solidFill>
                  <a:srgbClr val="FFFFFF"/>
                </a:solidFill>
                <a:latin typeface="Segoe UI" pitchFamily="34" charset="0"/>
                <a:cs typeface="Segoe UI" pitchFamily="34" charset="0"/>
              </a:rPr>
              <a:t>technologies.</a:t>
            </a:r>
            <a:endParaRPr lang="en-GB" sz="1400" dirty="0">
              <a:solidFill>
                <a:srgbClr val="FFFFFF"/>
              </a:solidFill>
              <a:latin typeface="Segoe UI" pitchFamily="34" charset="0"/>
              <a:cs typeface="Segoe UI" pitchFamily="34" charset="0"/>
            </a:endParaRPr>
          </a:p>
        </p:txBody>
      </p:sp>
      <p:sp>
        <p:nvSpPr>
          <p:cNvPr id="9" name="TextBox 8"/>
          <p:cNvSpPr txBox="1"/>
          <p:nvPr/>
        </p:nvSpPr>
        <p:spPr>
          <a:xfrm>
            <a:off x="493172" y="1935611"/>
            <a:ext cx="8038829" cy="1144929"/>
          </a:xfrm>
          <a:prstGeom prst="rect">
            <a:avLst/>
          </a:prstGeom>
          <a:noFill/>
        </p:spPr>
        <p:txBody>
          <a:bodyPr wrap="square" rtlCol="0">
            <a:spAutoFit/>
          </a:bodyPr>
          <a:lstStyle/>
          <a:p>
            <a:r>
              <a:rPr lang="en-GB" b="1" dirty="0">
                <a:solidFill>
                  <a:srgbClr val="FFFFFF"/>
                </a:solidFill>
                <a:latin typeface="Segoe UI" pitchFamily="34" charset="0"/>
                <a:cs typeface="Segoe UI" pitchFamily="34" charset="0"/>
              </a:rPr>
              <a:t>What Do I </a:t>
            </a:r>
            <a:r>
              <a:rPr lang="en-GB" b="1" dirty="0" smtClean="0">
                <a:solidFill>
                  <a:srgbClr val="FFFFFF"/>
                </a:solidFill>
                <a:latin typeface="Segoe UI" pitchFamily="34" charset="0"/>
                <a:cs typeface="Segoe UI" pitchFamily="34" charset="0"/>
              </a:rPr>
              <a:t>get for enrolment?</a:t>
            </a:r>
            <a:r>
              <a:rPr lang="en-GB"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3092924"/>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493172" y="3910169"/>
            <a:ext cx="7416824" cy="369332"/>
          </a:xfrm>
          <a:prstGeom prst="rect">
            <a:avLst/>
          </a:prstGeom>
          <a:noFill/>
        </p:spPr>
        <p:txBody>
          <a:bodyPr wrap="square" rtlCol="0">
            <a:spAutoFit/>
          </a:bodyPr>
          <a:lstStyle/>
          <a:p>
            <a:r>
              <a:rPr lang="en-GB" b="1" dirty="0">
                <a:solidFill>
                  <a:srgbClr val="FFFFFF"/>
                </a:solidFill>
                <a:latin typeface="Segoe UI" pitchFamily="34" charset="0"/>
                <a:cs typeface="Segoe UI" pitchFamily="34" charset="0"/>
              </a:rPr>
              <a:t>Then tell us what you </a:t>
            </a:r>
            <a:r>
              <a:rPr lang="en-GB" b="1" dirty="0" smtClean="0">
                <a:solidFill>
                  <a:srgbClr val="FFFFFF"/>
                </a:solidFill>
                <a:latin typeface="Segoe UI" pitchFamily="34" charset="0"/>
                <a:cs typeface="Segoe UI" pitchFamily="34" charset="0"/>
              </a:rPr>
              <a:t>think. </a:t>
            </a:r>
            <a:r>
              <a:rPr lang="en-GB" sz="14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2715765"/>
            <a:ext cx="2549302" cy="943655"/>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5904007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Long is 9 Years?</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014" y="1460497"/>
            <a:ext cx="3590755" cy="2222507"/>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3072" y="1380945"/>
            <a:ext cx="4013490" cy="2381612"/>
          </a:xfrm>
          <a:prstGeom prst="rect">
            <a:avLst/>
          </a:prstGeom>
        </p:spPr>
      </p:pic>
      <p:pic>
        <p:nvPicPr>
          <p:cNvPr id="6146" name="Picture 2" descr="http://upload.wikimedia.org/wikipedia/en/b/bb/Windows_3.1_start.png"/>
          <p:cNvPicPr>
            <a:picLocks noChangeAspect="1" noChangeArrowheads="1"/>
          </p:cNvPicPr>
          <p:nvPr/>
        </p:nvPicPr>
        <p:blipFill rotWithShape="1">
          <a:blip r:embed="rId4">
            <a:extLst>
              <a:ext uri="{28A0092B-C50C-407E-A947-70E740481C1C}">
                <a14:useLocalDpi xmlns:a14="http://schemas.microsoft.com/office/drawing/2010/main" val="0"/>
              </a:ext>
            </a:extLst>
          </a:blip>
          <a:srcRect l="21276" t="5427" r="23115" b="5854"/>
          <a:stretch/>
        </p:blipFill>
        <p:spPr bwMode="auto">
          <a:xfrm>
            <a:off x="5149473" y="784067"/>
            <a:ext cx="2985766" cy="357536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32438" y="874463"/>
            <a:ext cx="4623604" cy="3394575"/>
          </a:xfrm>
          <a:prstGeom prst="rect">
            <a:avLst/>
          </a:prstGeom>
        </p:spPr>
      </p:pic>
    </p:spTree>
    <p:extLst>
      <p:ext uri="{BB962C8B-B14F-4D97-AF65-F5344CB8AC3E}">
        <p14:creationId xmlns:p14="http://schemas.microsoft.com/office/powerpoint/2010/main" val="2852907922"/>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42" presetClass="path" presetSubtype="0" accel="50000" decel="50000" fill="hold" nodeType="withEffect">
                                  <p:stCondLst>
                                    <p:cond delay="0"/>
                                  </p:stCondLst>
                                  <p:childTnLst>
                                    <p:animMotion origin="layout" path="M 1.11111E-6 7.40741E-7 L -0.48646 7.40741E-7 " pathEditMode="relative" rAng="0" ptsTypes="AA">
                                      <p:cBhvr>
                                        <p:cTn id="9" dur="2000" fill="hold"/>
                                        <p:tgtEl>
                                          <p:spTgt spid="4"/>
                                        </p:tgtEl>
                                        <p:attrNameLst>
                                          <p:attrName>ppt_x</p:attrName>
                                          <p:attrName>ppt_y</p:attrName>
                                        </p:attrNameLst>
                                      </p:cBhvr>
                                      <p:rCtr x="-24323" y="0"/>
                                    </p:animMotion>
                                  </p:childTnLst>
                                </p:cTn>
                              </p:par>
                            </p:childTnLst>
                          </p:cTn>
                        </p:par>
                        <p:par>
                          <p:cTn id="10" fill="hold">
                            <p:stCondLst>
                              <p:cond delay="2000"/>
                            </p:stCondLst>
                            <p:childTnLst>
                              <p:par>
                                <p:cTn id="11" presetID="10" presetClass="entr" presetSubtype="0" fill="hold" nodeType="afterEffect">
                                  <p:stCondLst>
                                    <p:cond delay="0"/>
                                  </p:stCondLst>
                                  <p:childTnLst>
                                    <p:set>
                                      <p:cBhvr>
                                        <p:cTn id="12" dur="1" fill="hold">
                                          <p:stCondLst>
                                            <p:cond delay="0"/>
                                          </p:stCondLst>
                                        </p:cTn>
                                        <p:tgtEl>
                                          <p:spTgt spid="6146"/>
                                        </p:tgtEl>
                                        <p:attrNameLst>
                                          <p:attrName>style.visibility</p:attrName>
                                        </p:attrNameLst>
                                      </p:cBhvr>
                                      <p:to>
                                        <p:strVal val="visible"/>
                                      </p:to>
                                    </p:set>
                                    <p:animEffect transition="in" filter="fade">
                                      <p:cBhvr>
                                        <p:cTn id="13" dur="500"/>
                                        <p:tgtEl>
                                          <p:spTgt spid="614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nodeType="clickEffect">
                                  <p:stCondLst>
                                    <p:cond delay="0"/>
                                  </p:stCondLst>
                                  <p:childTnLst>
                                    <p:animEffect transition="out" filter="fade">
                                      <p:cBhvr>
                                        <p:cTn id="17" dur="500"/>
                                        <p:tgtEl>
                                          <p:spTgt spid="4"/>
                                        </p:tgtEl>
                                      </p:cBhvr>
                                    </p:animEffect>
                                    <p:set>
                                      <p:cBhvr>
                                        <p:cTn id="18" dur="1" fill="hold">
                                          <p:stCondLst>
                                            <p:cond delay="499"/>
                                          </p:stCondLst>
                                        </p:cTn>
                                        <p:tgtEl>
                                          <p:spTgt spid="4"/>
                                        </p:tgtEl>
                                        <p:attrNameLst>
                                          <p:attrName>style.visibility</p:attrName>
                                        </p:attrNameLst>
                                      </p:cBhvr>
                                      <p:to>
                                        <p:strVal val="hidden"/>
                                      </p:to>
                                    </p:set>
                                  </p:childTnLst>
                                </p:cTn>
                              </p:par>
                              <p:par>
                                <p:cTn id="19" presetID="42" presetClass="path" presetSubtype="0" accel="50000" decel="50000" fill="hold" nodeType="withEffect">
                                  <p:stCondLst>
                                    <p:cond delay="0"/>
                                  </p:stCondLst>
                                  <p:childTnLst>
                                    <p:animMotion origin="layout" path="M 1.11111E-6 -7.40741E-7 L -0.48646 -0.00023 " pathEditMode="relative" rAng="0" ptsTypes="AA">
                                      <p:cBhvr>
                                        <p:cTn id="20" dur="2000" fill="hold"/>
                                        <p:tgtEl>
                                          <p:spTgt spid="6146"/>
                                        </p:tgtEl>
                                        <p:attrNameLst>
                                          <p:attrName>ppt_x</p:attrName>
                                          <p:attrName>ppt_y</p:attrName>
                                        </p:attrNameLst>
                                      </p:cBhvr>
                                      <p:rCtr x="-24323" y="-23"/>
                                    </p:animMotion>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3790950"/>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a:t>
            </a:r>
            <a:r>
              <a:rPr lang="en-US" sz="800" dirty="0" smtClean="0">
                <a:solidFill>
                  <a:schemeClr val="bg2"/>
                </a:solidFill>
                <a:latin typeface="Calibri" pitchFamily="34" charset="0"/>
                <a:cs typeface="Arial" charset="0"/>
              </a:rPr>
              <a:t> </a:t>
            </a:r>
            <a:br>
              <a:rPr lang="en-US" sz="800" dirty="0" smtClean="0">
                <a:solidFill>
                  <a:schemeClr val="bg2"/>
                </a:solidFill>
                <a:latin typeface="Calibri" pitchFamily="34" charset="0"/>
                <a:cs typeface="Arial" charset="0"/>
              </a:rPr>
            </a:br>
            <a:r>
              <a:rPr lang="en-US" sz="800" dirty="0" smtClean="0">
                <a:solidFill>
                  <a:schemeClr val="bg2"/>
                </a:solidFill>
                <a:latin typeface="Calibri" pitchFamily="34" charset="0"/>
                <a:cs typeface="Arial" charset="0"/>
              </a:rPr>
              <a:t>in </a:t>
            </a:r>
            <a:r>
              <a:rPr lang="en-US" sz="800" dirty="0">
                <a:solidFill>
                  <a:schemeClr val="bg2"/>
                </a:solidFill>
                <a:latin typeface="Calibri" pitchFamily="34" charset="0"/>
                <a:cs typeface="Arial" charset="0"/>
              </a:rPr>
              <a:t>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pic>
        <p:nvPicPr>
          <p:cNvPr id="6" name="Picture 5" descr="mslogo_white.png"/>
          <p:cNvPicPr>
            <a:picLocks noChangeAspect="1"/>
          </p:cNvPicPr>
          <p:nvPr/>
        </p:nvPicPr>
        <p:blipFill>
          <a:blip r:embed="rId3"/>
          <a:stretch>
            <a:fillRect/>
          </a:stretch>
        </p:blipFill>
        <p:spPr>
          <a:xfrm>
            <a:off x="2371526" y="2215163"/>
            <a:ext cx="4400948" cy="713173"/>
          </a:xfrm>
          <a:prstGeom prst="rect">
            <a:avLst/>
          </a:prstGeom>
        </p:spPr>
      </p:pic>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7" y="257175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9" y="257175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9" y="95157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2" y="95157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9" y="2679762"/>
            <a:ext cx="3624263" cy="553641"/>
          </a:xfrm>
          <a:prstGeom prst="rect">
            <a:avLst/>
          </a:prstGeom>
          <a:noFill/>
          <a:ln w="9525">
            <a:noFill/>
            <a:miter lim="800000"/>
            <a:headEnd/>
            <a:tailEnd/>
          </a:ln>
        </p:spPr>
      </p:pic>
      <p:sp>
        <p:nvSpPr>
          <p:cNvPr id="30729" name="Rectangle 46"/>
          <p:cNvSpPr>
            <a:spLocks noChangeArrowheads="1"/>
          </p:cNvSpPr>
          <p:nvPr/>
        </p:nvSpPr>
        <p:spPr bwMode="auto">
          <a:xfrm>
            <a:off x="838200" y="1741885"/>
            <a:ext cx="3429000" cy="830997"/>
          </a:xfrm>
          <a:prstGeom prst="rect">
            <a:avLst/>
          </a:prstGeom>
          <a:noFill/>
          <a:ln w="9525">
            <a:noFill/>
            <a:miter lim="800000"/>
            <a:headEnd/>
            <a:tailEnd/>
          </a:ln>
        </p:spPr>
        <p:txBody>
          <a:bodyPr wrap="square">
            <a:spAutoFit/>
          </a:bodyPr>
          <a:lstStyle/>
          <a:p>
            <a:pPr>
              <a:spcBef>
                <a:spcPts val="600"/>
              </a:spcBef>
            </a:pPr>
            <a:r>
              <a:rPr lang="en-US" sz="1600" dirty="0" smtClean="0">
                <a:solidFill>
                  <a:schemeClr val="bg2"/>
                </a:solidFill>
                <a:latin typeface="Calibri" pitchFamily="34" charset="0"/>
                <a:hlinkClick r:id="rId4"/>
              </a:rPr>
              <a:t>www.msteched.com/Australia</a:t>
            </a:r>
            <a:r>
              <a:rPr lang="en-US" sz="1600" dirty="0" smtClean="0">
                <a:solidFill>
                  <a:schemeClr val="bg2"/>
                </a:solidFill>
                <a:latin typeface="Calibri" pitchFamily="34" charset="0"/>
              </a:rPr>
              <a:t> </a:t>
            </a:r>
            <a:endParaRPr lang="en-US" sz="1600" dirty="0">
              <a:solidFill>
                <a:schemeClr val="bg2"/>
              </a:solidFill>
              <a:latin typeface="Calibri" pitchFamily="34" charset="0"/>
            </a:endParaRPr>
          </a:p>
          <a:p>
            <a:pPr marL="0" lvl="1" indent="0"/>
            <a:endParaRPr lang="en-US" sz="1600" dirty="0">
              <a:solidFill>
                <a:schemeClr val="bg2"/>
              </a:solidFill>
              <a:latin typeface="Calibri" pitchFamily="34" charset="0"/>
            </a:endParaRPr>
          </a:p>
          <a:p>
            <a:pPr marL="0" lvl="1" indent="0"/>
            <a:r>
              <a:rPr lang="en-US" sz="1600"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6" y="3355182"/>
            <a:ext cx="4067175" cy="830997"/>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1600" dirty="0">
                <a:solidFill>
                  <a:schemeClr val="bg2"/>
                </a:solidFill>
                <a:latin typeface="Calibri" pitchFamily="34" charset="0"/>
                <a:hlinkClick r:id="rId5"/>
              </a:rPr>
              <a:t>http</a:t>
            </a:r>
            <a:r>
              <a:rPr lang="en-US" sz="1600" dirty="0" smtClean="0">
                <a:solidFill>
                  <a:schemeClr val="bg2"/>
                </a:solidFill>
                <a:latin typeface="Calibri" pitchFamily="34" charset="0"/>
                <a:hlinkClick r:id="rId5"/>
              </a:rPr>
              <a:t>://</a:t>
            </a:r>
            <a:r>
              <a:rPr lang="en-AU" sz="1600" dirty="0" smtClean="0">
                <a:solidFill>
                  <a:schemeClr val="bg2"/>
                </a:solidFill>
                <a:hlinkClick r:id="rId5"/>
              </a:rPr>
              <a:t> technet.microsoft.com/en-au</a:t>
            </a:r>
            <a:r>
              <a:rPr lang="en-US" sz="1600" b="1" dirty="0" smtClean="0">
                <a:solidFill>
                  <a:schemeClr val="bg2"/>
                </a:solidFill>
                <a:latin typeface="Calibri" pitchFamily="34" charset="0"/>
                <a:hlinkClick r:id="rId5"/>
              </a:rPr>
              <a:t>  </a:t>
            </a:r>
            <a:endParaRPr lang="en-US" sz="1600" dirty="0">
              <a:solidFill>
                <a:schemeClr val="bg2"/>
              </a:solidFill>
              <a:latin typeface="Calibri" pitchFamily="34" charset="0"/>
            </a:endParaRPr>
          </a:p>
          <a:p>
            <a:pPr marL="0" lvl="1" indent="0">
              <a:tabLst>
                <a:tab pos="1828800" algn="l"/>
              </a:tabLst>
            </a:pPr>
            <a:endParaRPr lang="en-US" sz="1600" dirty="0">
              <a:solidFill>
                <a:schemeClr val="bg2"/>
              </a:solidFill>
              <a:latin typeface="Calibri" pitchFamily="34" charset="0"/>
            </a:endParaRPr>
          </a:p>
          <a:p>
            <a:pPr marL="0" lvl="1" indent="0">
              <a:tabLst>
                <a:tab pos="1828800" algn="l"/>
              </a:tabLst>
            </a:pPr>
            <a:r>
              <a:rPr lang="en-US" sz="1600"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1" y="960835"/>
            <a:ext cx="2409825" cy="807244"/>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6" y="2687242"/>
            <a:ext cx="1857375" cy="707231"/>
          </a:xfrm>
          <a:prstGeom prst="rect">
            <a:avLst/>
          </a:prstGeom>
          <a:noFill/>
          <a:ln w="9525">
            <a:noFill/>
            <a:miter lim="800000"/>
            <a:headEnd/>
            <a:tailEnd/>
          </a:ln>
        </p:spPr>
      </p:pic>
      <p:sp>
        <p:nvSpPr>
          <p:cNvPr id="30734" name="Rectangle 27"/>
          <p:cNvSpPr>
            <a:spLocks noChangeArrowheads="1"/>
          </p:cNvSpPr>
          <p:nvPr/>
        </p:nvSpPr>
        <p:spPr bwMode="auto">
          <a:xfrm>
            <a:off x="5218112" y="3355181"/>
            <a:ext cx="3925888" cy="907941"/>
          </a:xfrm>
          <a:prstGeom prst="rect">
            <a:avLst/>
          </a:prstGeom>
          <a:noFill/>
          <a:ln w="9525">
            <a:noFill/>
            <a:miter lim="800000"/>
            <a:headEnd/>
            <a:tailEnd/>
          </a:ln>
        </p:spPr>
        <p:txBody>
          <a:bodyPr wrap="square">
            <a:spAutoFit/>
          </a:bodyPr>
          <a:lstStyle/>
          <a:p>
            <a:pPr>
              <a:spcBef>
                <a:spcPts val="600"/>
              </a:spcBef>
              <a:tabLst>
                <a:tab pos="1828800" algn="l"/>
              </a:tabLst>
            </a:pPr>
            <a:r>
              <a:rPr lang="en-US" sz="1600" dirty="0">
                <a:solidFill>
                  <a:schemeClr val="bg2"/>
                </a:solidFill>
                <a:latin typeface="Calibri" pitchFamily="34" charset="0"/>
                <a:hlinkClick r:id="rId8"/>
              </a:rPr>
              <a:t>http</a:t>
            </a:r>
            <a:r>
              <a:rPr lang="en-US" sz="1600" dirty="0" smtClean="0">
                <a:solidFill>
                  <a:schemeClr val="bg2"/>
                </a:solidFill>
                <a:latin typeface="Calibri" pitchFamily="34" charset="0"/>
                <a:hlinkClick r:id="rId8"/>
              </a:rPr>
              <a:t>://</a:t>
            </a:r>
            <a:r>
              <a:rPr lang="en-AU" sz="1600" dirty="0" smtClean="0">
                <a:solidFill>
                  <a:schemeClr val="bg2"/>
                </a:solidFill>
                <a:hlinkClick r:id="rId8"/>
              </a:rPr>
              <a:t>msdn.microsoft.com/en-au</a:t>
            </a:r>
            <a:endParaRPr lang="en-AU" sz="1600" dirty="0" smtClean="0">
              <a:solidFill>
                <a:schemeClr val="bg2"/>
              </a:solidFill>
            </a:endParaRPr>
          </a:p>
          <a:p>
            <a:pPr>
              <a:spcBef>
                <a:spcPts val="600"/>
              </a:spcBef>
              <a:tabLst>
                <a:tab pos="1828800" algn="l"/>
              </a:tabLst>
            </a:pPr>
            <a:r>
              <a:rPr lang="en-US" sz="1600" b="1" dirty="0" smtClean="0">
                <a:solidFill>
                  <a:schemeClr val="bg2"/>
                </a:solidFill>
                <a:latin typeface="Calibri" pitchFamily="34" charset="0"/>
              </a:rPr>
              <a:t> </a:t>
            </a:r>
            <a:endParaRPr lang="en-US" sz="1600" dirty="0">
              <a:solidFill>
                <a:schemeClr val="bg2"/>
              </a:solidFill>
              <a:latin typeface="Calibri" pitchFamily="34" charset="0"/>
            </a:endParaRPr>
          </a:p>
          <a:p>
            <a:pPr marL="0" lvl="1" indent="0">
              <a:tabLst>
                <a:tab pos="1828800" algn="l"/>
              </a:tabLst>
            </a:pPr>
            <a:r>
              <a:rPr lang="en-US" sz="1600"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953000" y="1741885"/>
            <a:ext cx="4514850" cy="830997"/>
          </a:xfrm>
          <a:prstGeom prst="rect">
            <a:avLst/>
          </a:prstGeom>
          <a:noFill/>
          <a:ln w="9525">
            <a:noFill/>
            <a:miter lim="800000"/>
            <a:headEnd/>
            <a:tailEnd/>
          </a:ln>
        </p:spPr>
        <p:txBody>
          <a:bodyPr>
            <a:spAutoFit/>
          </a:bodyPr>
          <a:lstStyle/>
          <a:p>
            <a:pPr>
              <a:spcBef>
                <a:spcPts val="600"/>
              </a:spcBef>
            </a:pPr>
            <a:r>
              <a:rPr lang="en-AU" sz="1600" dirty="0" smtClean="0">
                <a:solidFill>
                  <a:schemeClr val="bg2"/>
                </a:solidFill>
                <a:hlinkClick r:id="rId9"/>
              </a:rPr>
              <a:t>www.microsoft.com/australia/learning</a:t>
            </a:r>
            <a:r>
              <a:rPr lang="en-US" sz="1600" dirty="0" smtClean="0">
                <a:solidFill>
                  <a:schemeClr val="bg2"/>
                </a:solidFill>
                <a:latin typeface="Calibri" pitchFamily="34" charset="0"/>
              </a:rPr>
              <a:t>  </a:t>
            </a:r>
            <a:endParaRPr lang="en-US" sz="1600" dirty="0">
              <a:solidFill>
                <a:schemeClr val="bg2"/>
              </a:solidFill>
              <a:latin typeface="Calibri" pitchFamily="34" charset="0"/>
            </a:endParaRPr>
          </a:p>
          <a:p>
            <a:pPr marL="0" lvl="1" indent="0"/>
            <a:endParaRPr lang="en-US" sz="1600" dirty="0">
              <a:solidFill>
                <a:schemeClr val="bg2"/>
              </a:solidFill>
              <a:latin typeface="Calibri" pitchFamily="34" charset="0"/>
            </a:endParaRPr>
          </a:p>
          <a:p>
            <a:r>
              <a:rPr lang="en-US" sz="1600"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5" y="951570"/>
            <a:ext cx="3476625" cy="578644"/>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40347" y="-3117"/>
            <a:ext cx="3863307" cy="5149735"/>
          </a:xfrm>
          <a:prstGeom prst="rect">
            <a:avLst/>
          </a:prstGeom>
          <a:ln>
            <a:noFill/>
          </a:ln>
          <a:effectLst>
            <a:softEdge rad="112500"/>
          </a:effectLst>
        </p:spPr>
      </p:pic>
    </p:spTree>
    <p:extLst>
      <p:ext uri="{BB962C8B-B14F-4D97-AF65-F5344CB8AC3E}">
        <p14:creationId xmlns:p14="http://schemas.microsoft.com/office/powerpoint/2010/main" val="3172562188"/>
      </p:ext>
    </p:extLst>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4227934"/>
            <a:ext cx="1907704" cy="915566"/>
          </a:xfrm>
          <a:prstGeom prst="rect">
            <a:avLst/>
          </a:prstGeom>
          <a:solidFill>
            <a:srgbClr val="471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6802" y="0"/>
            <a:ext cx="7670395" cy="5144216"/>
          </a:xfrm>
          <a:prstGeom prst="rect">
            <a:avLst/>
          </a:prstGeom>
        </p:spPr>
      </p:pic>
      <p:pic>
        <p:nvPicPr>
          <p:cNvPr id="3" name="Picture 2"/>
          <p:cNvPicPr>
            <a:picLocks noChangeAspect="1"/>
          </p:cNvPicPr>
          <p:nvPr/>
        </p:nvPicPr>
        <p:blipFill>
          <a:blip r:embed="rId3">
            <a:extLst>
              <a:ext uri="{BEBA8EAE-BF5A-486C-A8C5-ECC9F3942E4B}">
                <a14:imgProps xmlns:a14="http://schemas.microsoft.com/office/drawing/2010/main">
                  <a14:imgLayer r:embed="rId4">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0" y="0"/>
            <a:ext cx="4409379" cy="2793950"/>
          </a:xfrm>
          <a:prstGeom prst="rect">
            <a:avLst/>
          </a:prstGeom>
          <a:ln>
            <a:noFill/>
          </a:ln>
          <a:effectLst>
            <a:softEdge rad="112500"/>
          </a:effectLst>
        </p:spPr>
      </p:pic>
      <p:pic>
        <p:nvPicPr>
          <p:cNvPr id="4" name="Picture 3"/>
          <p:cNvPicPr>
            <a:picLocks noChangeAspect="1"/>
          </p:cNvPicPr>
          <p:nvPr/>
        </p:nvPicPr>
        <p:blipFill>
          <a:blip r:embed="rId5">
            <a:extLst>
              <a:ext uri="{BEBA8EAE-BF5A-486C-A8C5-ECC9F3942E4B}">
                <a14:imgProps xmlns:a14="http://schemas.microsoft.com/office/drawing/2010/main">
                  <a14:imgLayer r:embed="rId6">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4561779" y="2331720"/>
            <a:ext cx="4573191" cy="2811780"/>
          </a:xfrm>
          <a:prstGeom prst="rect">
            <a:avLst/>
          </a:prstGeom>
          <a:ln>
            <a:noFill/>
          </a:ln>
          <a:effectLst>
            <a:softEdge rad="112500"/>
          </a:effectLst>
        </p:spPr>
      </p:pic>
      <p:pic>
        <p:nvPicPr>
          <p:cNvPr id="5" name="Picture 4"/>
          <p:cNvPicPr>
            <a:picLocks noChangeAspect="1"/>
          </p:cNvPicPr>
          <p:nvPr/>
        </p:nvPicPr>
        <p:blipFill>
          <a:blip r:embed="rId7">
            <a:extLst>
              <a:ext uri="{BEBA8EAE-BF5A-486C-A8C5-ECC9F3942E4B}">
                <a14:imgProps xmlns:a14="http://schemas.microsoft.com/office/drawing/2010/main">
                  <a14:imgLayer r:embed="rId8">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1443937" y="636332"/>
            <a:ext cx="6256125" cy="3870838"/>
          </a:xfrm>
          <a:prstGeom prst="ellipse">
            <a:avLst/>
          </a:prstGeom>
          <a:ln>
            <a:noFill/>
          </a:ln>
          <a:effectLst>
            <a:softEdge rad="112500"/>
          </a:effectLst>
        </p:spPr>
      </p:pic>
    </p:spTree>
    <p:extLst>
      <p:ext uri="{BB962C8B-B14F-4D97-AF65-F5344CB8AC3E}">
        <p14:creationId xmlns:p14="http://schemas.microsoft.com/office/powerpoint/2010/main" val="3814720727"/>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3000"/>
                                        <p:tgtEl>
                                          <p:spTgt spid="3"/>
                                        </p:tgtEl>
                                      </p:cBhvr>
                                    </p:animEffect>
                                  </p:childTnLst>
                                </p:cTn>
                              </p:par>
                            </p:childTnLst>
                          </p:cTn>
                        </p:par>
                        <p:par>
                          <p:cTn id="8" fill="hold">
                            <p:stCondLst>
                              <p:cond delay="30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3000"/>
                                        <p:tgtEl>
                                          <p:spTgt spid="4"/>
                                        </p:tgtEl>
                                      </p:cBhvr>
                                    </p:animEffect>
                                  </p:childTnLst>
                                </p:cTn>
                              </p:par>
                            </p:childTnLst>
                          </p:cTn>
                        </p:par>
                        <p:par>
                          <p:cTn id="12" fill="hold">
                            <p:stCondLst>
                              <p:cond delay="6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4227934"/>
            <a:ext cx="1907704" cy="915566"/>
          </a:xfrm>
          <a:prstGeom prst="rect">
            <a:avLst/>
          </a:prstGeom>
          <a:solidFill>
            <a:srgbClr val="471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9589" y="1"/>
            <a:ext cx="7244823" cy="5146139"/>
          </a:xfrm>
          <a:prstGeom prst="rect">
            <a:avLst/>
          </a:prstGeom>
          <a:ln>
            <a:solidFill>
              <a:schemeClr val="accent1"/>
            </a:solidFill>
          </a:ln>
        </p:spPr>
      </p:pic>
    </p:spTree>
    <p:extLst>
      <p:ext uri="{BB962C8B-B14F-4D97-AF65-F5344CB8AC3E}">
        <p14:creationId xmlns:p14="http://schemas.microsoft.com/office/powerpoint/2010/main" val="2917579316"/>
      </p:ext>
    </p:extLst>
  </p:cSld>
  <p:clrMapOvr>
    <a:masterClrMapping/>
  </p:clrMapOvr>
  <p:transition spd="slow">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4227934"/>
            <a:ext cx="1907704" cy="915566"/>
          </a:xfrm>
          <a:prstGeom prst="rect">
            <a:avLst/>
          </a:prstGeom>
          <a:solidFill>
            <a:srgbClr val="4717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31" y="17229"/>
            <a:ext cx="9453465" cy="5109042"/>
          </a:xfrm>
          <a:prstGeom prst="rect">
            <a:avLst/>
          </a:prstGeom>
        </p:spPr>
      </p:pic>
      <p:sp>
        <p:nvSpPr>
          <p:cNvPr id="9" name="TextBox 8"/>
          <p:cNvSpPr txBox="1"/>
          <p:nvPr/>
        </p:nvSpPr>
        <p:spPr>
          <a:xfrm>
            <a:off x="800100" y="681270"/>
            <a:ext cx="7543800" cy="3808735"/>
          </a:xfrm>
          <a:prstGeom prst="rect">
            <a:avLst/>
          </a:prstGeom>
          <a:noFill/>
        </p:spPr>
        <p:txBody>
          <a:bodyPr wrap="square" lIns="68589" tIns="34295" rIns="68589" bIns="34295" rtlCol="0">
            <a:spAutoFit/>
          </a:bodyPr>
          <a:lstStyle/>
          <a:p>
            <a:r>
              <a:rPr lang="en-US" sz="2700" dirty="0">
                <a:latin typeface="Segoe Print" pitchFamily="2" charset="0"/>
              </a:rPr>
              <a:t>“While it’s true that Windows ___ sports some impressive technical features, I believe that Windows owes most of its success to the third-party companies that have devoted their time and money into producing Windows applications. After all, people don’t buy operating environments; they buy applications that help them do their work more efficiently.”</a:t>
            </a:r>
          </a:p>
        </p:txBody>
      </p:sp>
    </p:spTree>
    <p:extLst>
      <p:ext uri="{BB962C8B-B14F-4D97-AF65-F5344CB8AC3E}">
        <p14:creationId xmlns:p14="http://schemas.microsoft.com/office/powerpoint/2010/main" val="4122244793"/>
      </p:ext>
    </p:extLst>
  </p:cSld>
  <p:clrMapOvr>
    <a:masterClrMapping/>
  </p:clrMapOvr>
  <p:transition spd="slow">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599052734"/>
      </p:ext>
    </p:extLst>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Chris Jackson’s Formula</a:t>
            </a:r>
            <a:endParaRPr lang="en-US" dirty="0"/>
          </a:p>
        </p:txBody>
      </p:sp>
      <mc:AlternateContent xmlns:mc="http://schemas.openxmlformats.org/markup-compatibility/2006" xmlns:a14="http://schemas.microsoft.com/office/drawing/2010/main">
        <mc:Choice Requires="a14">
          <p:sp>
            <p:nvSpPr>
              <p:cNvPr id="5" name="TextBox 4"/>
              <p:cNvSpPr txBox="1"/>
              <p:nvPr/>
            </p:nvSpPr>
            <p:spPr>
              <a:xfrm>
                <a:off x="448307" y="2228850"/>
                <a:ext cx="8247386" cy="54914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3300" i="1" smtClean="0">
                              <a:solidFill>
                                <a:schemeClr val="bg1"/>
                              </a:solidFill>
                              <a:latin typeface="Cambria Math"/>
                            </a:rPr>
                          </m:ctrlPr>
                        </m:sSubPr>
                        <m:e>
                          <m:r>
                            <a:rPr lang="en-US" sz="3300" i="1">
                              <a:solidFill>
                                <a:schemeClr val="bg1"/>
                              </a:solidFill>
                              <a:latin typeface="Cambria Math"/>
                            </a:rPr>
                            <m:t>𝑐𝑜𝑠𝑡</m:t>
                          </m:r>
                        </m:e>
                        <m:sub>
                          <m:r>
                            <a:rPr lang="en-US" sz="3300" i="1">
                              <a:solidFill>
                                <a:schemeClr val="bg1"/>
                              </a:solidFill>
                              <a:latin typeface="Cambria Math"/>
                            </a:rPr>
                            <m:t>𝑓𝑎𝑖𝑙𝑢𝑟𝑒</m:t>
                          </m:r>
                        </m:sub>
                      </m:sSub>
                      <m:r>
                        <a:rPr lang="en-US" sz="3300" i="1">
                          <a:solidFill>
                            <a:schemeClr val="bg1"/>
                          </a:solidFill>
                          <a:latin typeface="Cambria Math"/>
                          <a:ea typeface="Cambria Math"/>
                        </a:rPr>
                        <m:t>×</m:t>
                      </m:r>
                      <m:sSub>
                        <m:sSubPr>
                          <m:ctrlPr>
                            <a:rPr lang="en-US" sz="3300" i="1">
                              <a:solidFill>
                                <a:schemeClr val="bg1"/>
                              </a:solidFill>
                              <a:latin typeface="Cambria Math"/>
                              <a:ea typeface="Cambria Math"/>
                            </a:rPr>
                          </m:ctrlPr>
                        </m:sSubPr>
                        <m:e>
                          <m:r>
                            <a:rPr lang="en-US" sz="3300" i="1">
                              <a:solidFill>
                                <a:schemeClr val="bg1"/>
                              </a:solidFill>
                              <a:latin typeface="Cambria Math"/>
                              <a:ea typeface="Cambria Math"/>
                            </a:rPr>
                            <m:t>𝑝𝑟𝑜𝑏𝑎𝑏𝑖𝑙𝑖𝑡𝑦</m:t>
                          </m:r>
                        </m:e>
                        <m:sub>
                          <m:r>
                            <a:rPr lang="en-US" sz="3300" i="1">
                              <a:solidFill>
                                <a:schemeClr val="bg1"/>
                              </a:solidFill>
                              <a:latin typeface="Cambria Math"/>
                              <a:ea typeface="Cambria Math"/>
                            </a:rPr>
                            <m:t>𝑓𝑎𝑖𝑙𝑢𝑟𝑒</m:t>
                          </m:r>
                        </m:sub>
                      </m:sSub>
                      <m:r>
                        <a:rPr lang="en-US" sz="3300" i="1">
                          <a:solidFill>
                            <a:schemeClr val="bg1"/>
                          </a:solidFill>
                          <a:latin typeface="Cambria Math"/>
                          <a:ea typeface="Cambria Math"/>
                        </a:rPr>
                        <m:t>&gt;</m:t>
                      </m:r>
                      <m:sSub>
                        <m:sSubPr>
                          <m:ctrlPr>
                            <a:rPr lang="en-US" sz="3300" i="1">
                              <a:solidFill>
                                <a:schemeClr val="bg1"/>
                              </a:solidFill>
                              <a:latin typeface="Cambria Math"/>
                              <a:ea typeface="Cambria Math"/>
                            </a:rPr>
                          </m:ctrlPr>
                        </m:sSubPr>
                        <m:e>
                          <m:r>
                            <a:rPr lang="en-US" sz="3300" i="1">
                              <a:solidFill>
                                <a:schemeClr val="bg1"/>
                              </a:solidFill>
                              <a:latin typeface="Cambria Math"/>
                              <a:ea typeface="Cambria Math"/>
                            </a:rPr>
                            <m:t>𝑐𝑜𝑠𝑡</m:t>
                          </m:r>
                        </m:e>
                        <m:sub>
                          <m:r>
                            <a:rPr lang="en-US" sz="3300" i="1">
                              <a:solidFill>
                                <a:schemeClr val="bg1"/>
                              </a:solidFill>
                              <a:latin typeface="Cambria Math"/>
                              <a:ea typeface="Cambria Math"/>
                            </a:rPr>
                            <m:t>𝑡𝑒𝑠𝑡𝑖𝑛𝑔</m:t>
                          </m:r>
                        </m:sub>
                      </m:sSub>
                    </m:oMath>
                  </m:oMathPara>
                </a14:m>
                <a:endParaRPr lang="en-US" sz="3300" dirty="0" err="1">
                  <a:solidFill>
                    <a:schemeClr val="bg1"/>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448307" y="2228850"/>
                <a:ext cx="8247386" cy="549141"/>
              </a:xfrm>
              <a:prstGeom prst="rect">
                <a:avLst/>
              </a:prstGeom>
              <a:blipFill rotWithShape="1">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7700562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7298</TotalTime>
  <Words>812</Words>
  <Application>Microsoft Office PowerPoint</Application>
  <PresentationFormat>On-screen Show (16:9)</PresentationFormat>
  <Paragraphs>168</Paragraphs>
  <Slides>31</Slides>
  <Notes>6</Notes>
  <HiddenSlides>0</HiddenSlides>
  <MMClips>0</MMClips>
  <ScaleCrop>false</ScaleCrop>
  <HeadingPairs>
    <vt:vector size="4" baseType="variant">
      <vt:variant>
        <vt:lpstr>Theme</vt:lpstr>
      </vt:variant>
      <vt:variant>
        <vt:i4>3</vt:i4>
      </vt:variant>
      <vt:variant>
        <vt:lpstr>Slide Titles</vt:lpstr>
      </vt:variant>
      <vt:variant>
        <vt:i4>31</vt:i4>
      </vt:variant>
    </vt:vector>
  </HeadingPairs>
  <TitlesOfParts>
    <vt:vector size="34" baseType="lpstr">
      <vt:lpstr>Office Theme</vt:lpstr>
      <vt:lpstr>1_Office Theme</vt:lpstr>
      <vt:lpstr>2_Office Theme</vt:lpstr>
      <vt:lpstr>PowerPoint Presentation</vt:lpstr>
      <vt:lpstr>Troubleshooting Application Compatibility Issues with Internet Explorer 9</vt:lpstr>
      <vt:lpstr>How Long is 9 Years?</vt:lpstr>
      <vt:lpstr>PowerPoint Presentation</vt:lpstr>
      <vt:lpstr>PowerPoint Presentation</vt:lpstr>
      <vt:lpstr>PowerPoint Presentation</vt:lpstr>
      <vt:lpstr>PowerPoint Presentation</vt:lpstr>
      <vt:lpstr>PowerPoint Presentation</vt:lpstr>
      <vt:lpstr>Chris Jackson’s Formula</vt:lpstr>
      <vt:lpstr>FAQs</vt:lpstr>
      <vt:lpstr>What Breaks on 64-bit?</vt:lpstr>
      <vt:lpstr>What About VB6?</vt:lpstr>
      <vt:lpstr>How to Shim Windows</vt:lpstr>
      <vt:lpstr>Shims</vt:lpstr>
      <vt:lpstr>How Shims Work</vt:lpstr>
      <vt:lpstr>Case Studies</vt:lpstr>
      <vt:lpstr>The Debugging Process</vt:lpstr>
      <vt:lpstr>The Debugging Process: Simplified</vt:lpstr>
      <vt:lpstr>The Failing Manifest</vt:lpstr>
      <vt:lpstr>The Unread Manifest</vt:lpstr>
      <vt:lpstr>The Ugly Colors</vt:lpstr>
      <vt:lpstr>The Treacherous CorrectFilePaths</vt:lpstr>
      <vt:lpstr>The Unreadable Colors</vt:lpstr>
      <vt:lpstr>The Managed Shim Demo</vt:lpstr>
      <vt:lpstr>Aggressive Security Config</vt:lpstr>
      <vt:lpstr>The Nostalgic Java App</vt:lpstr>
      <vt:lpstr>Noisy Runtime Registration</vt:lpstr>
      <vt:lpstr>Question &amp; Answer Session</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 Jackson</dc:creator>
  <cp:lastModifiedBy>Event Staff</cp:lastModifiedBy>
  <cp:revision>265</cp:revision>
  <dcterms:created xsi:type="dcterms:W3CDTF">2011-07-18T00:56:31Z</dcterms:created>
  <dcterms:modified xsi:type="dcterms:W3CDTF">2011-09-01T04:36:58Z</dcterms:modified>
</cp:coreProperties>
</file>