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25"/>
  </p:notesMasterIdLst>
  <p:sldIdLst>
    <p:sldId id="279" r:id="rId2"/>
    <p:sldId id="280"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270" r:id="rId23"/>
    <p:sldId id="27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80" d="100"/>
          <a:sy n="80" d="100"/>
        </p:scale>
        <p:origin x="-1339"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6330B7-833C-4C3A-B1B2-29DDFE4A43CA}"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31393B21-6E7D-41B3-8DDE-30D80BD4F983}">
      <dgm:prSet phldrT="[Text]"/>
      <dgm:spPr/>
      <dgm:t>
        <a:bodyPr/>
        <a:lstStyle/>
        <a:p>
          <a:r>
            <a:rPr lang="en-US" dirty="0" smtClean="0"/>
            <a:t>Hierarchy changes</a:t>
          </a:r>
          <a:endParaRPr lang="en-US" dirty="0"/>
        </a:p>
      </dgm:t>
    </dgm:pt>
    <dgm:pt modelId="{F2AB5A24-0F92-47AE-98BC-610B28D9304D}" type="parTrans" cxnId="{2A8A7B88-E33B-4321-8C67-62E97CC554AB}">
      <dgm:prSet/>
      <dgm:spPr/>
      <dgm:t>
        <a:bodyPr/>
        <a:lstStyle/>
        <a:p>
          <a:endParaRPr lang="en-US"/>
        </a:p>
      </dgm:t>
    </dgm:pt>
    <dgm:pt modelId="{C5C22296-4966-4C13-BBA1-148E007A3A6F}" type="sibTrans" cxnId="{2A8A7B88-E33B-4321-8C67-62E97CC554AB}">
      <dgm:prSet/>
      <dgm:spPr/>
      <dgm:t>
        <a:bodyPr/>
        <a:lstStyle/>
        <a:p>
          <a:endParaRPr lang="en-US"/>
        </a:p>
      </dgm:t>
    </dgm:pt>
    <dgm:pt modelId="{9C1D2B71-8CD5-4E66-8639-322C0748B032}">
      <dgm:prSet phldrT="[Text]"/>
      <dgm:spPr/>
      <dgm:t>
        <a:bodyPr/>
        <a:lstStyle/>
        <a:p>
          <a:r>
            <a:rPr lang="en-US" dirty="0" smtClean="0"/>
            <a:t>New central administration site</a:t>
          </a:r>
          <a:endParaRPr lang="en-US" dirty="0"/>
        </a:p>
      </dgm:t>
    </dgm:pt>
    <dgm:pt modelId="{02E3186A-4E0A-4765-B9C2-38E0267C5E57}" type="parTrans" cxnId="{05A86A26-5DA7-4D5C-A2FC-71F8DEEB011A}">
      <dgm:prSet/>
      <dgm:spPr/>
      <dgm:t>
        <a:bodyPr/>
        <a:lstStyle/>
        <a:p>
          <a:endParaRPr lang="en-US"/>
        </a:p>
      </dgm:t>
    </dgm:pt>
    <dgm:pt modelId="{06C645B4-B9FB-493F-8D55-0169880B4BF1}" type="sibTrans" cxnId="{05A86A26-5DA7-4D5C-A2FC-71F8DEEB011A}">
      <dgm:prSet/>
      <dgm:spPr/>
      <dgm:t>
        <a:bodyPr/>
        <a:lstStyle/>
        <a:p>
          <a:endParaRPr lang="en-US"/>
        </a:p>
      </dgm:t>
    </dgm:pt>
    <dgm:pt modelId="{1C421581-1A87-42E4-97DC-545F735C6A0C}">
      <dgm:prSet phldrT="[Text]"/>
      <dgm:spPr/>
      <dgm:t>
        <a:bodyPr/>
        <a:lstStyle/>
        <a:p>
          <a:r>
            <a:rPr lang="en-US" dirty="0" smtClean="0"/>
            <a:t>One level of </a:t>
          </a:r>
          <a:r>
            <a:rPr lang="en-US" dirty="0" err="1" smtClean="0"/>
            <a:t>secondaries</a:t>
          </a:r>
          <a:endParaRPr lang="en-US" dirty="0"/>
        </a:p>
      </dgm:t>
    </dgm:pt>
    <dgm:pt modelId="{D0BDB93E-B41B-4AB5-94E2-8773E3104C6E}" type="parTrans" cxnId="{3517165B-7663-44A2-B1CE-EC4016421BB5}">
      <dgm:prSet/>
      <dgm:spPr/>
      <dgm:t>
        <a:bodyPr/>
        <a:lstStyle/>
        <a:p>
          <a:endParaRPr lang="en-US"/>
        </a:p>
      </dgm:t>
    </dgm:pt>
    <dgm:pt modelId="{48BE6085-7201-498A-A7EB-F199E078A11B}" type="sibTrans" cxnId="{3517165B-7663-44A2-B1CE-EC4016421BB5}">
      <dgm:prSet/>
      <dgm:spPr/>
      <dgm:t>
        <a:bodyPr/>
        <a:lstStyle/>
        <a:p>
          <a:endParaRPr lang="en-US"/>
        </a:p>
      </dgm:t>
    </dgm:pt>
    <dgm:pt modelId="{663C6FD1-5119-462F-B00B-5B622F737F23}">
      <dgm:prSet phldrT="[Text]"/>
      <dgm:spPr/>
      <dgm:t>
        <a:bodyPr/>
        <a:lstStyle/>
        <a:p>
          <a:r>
            <a:rPr lang="en-US" dirty="0" smtClean="0"/>
            <a:t>Application Model</a:t>
          </a:r>
          <a:endParaRPr lang="en-US" dirty="0"/>
        </a:p>
      </dgm:t>
    </dgm:pt>
    <dgm:pt modelId="{7831DE18-9721-4FC8-B3A8-228A62352B1D}" type="parTrans" cxnId="{78D174EF-FB47-4939-8046-FD888FA3642A}">
      <dgm:prSet/>
      <dgm:spPr/>
      <dgm:t>
        <a:bodyPr/>
        <a:lstStyle/>
        <a:p>
          <a:endParaRPr lang="en-US"/>
        </a:p>
      </dgm:t>
    </dgm:pt>
    <dgm:pt modelId="{9E0CB138-3049-4AFD-8D9D-8B3E77EC5372}" type="sibTrans" cxnId="{78D174EF-FB47-4939-8046-FD888FA3642A}">
      <dgm:prSet/>
      <dgm:spPr/>
      <dgm:t>
        <a:bodyPr/>
        <a:lstStyle/>
        <a:p>
          <a:endParaRPr lang="en-US"/>
        </a:p>
      </dgm:t>
    </dgm:pt>
    <dgm:pt modelId="{F64B695A-BA76-442E-A4D4-DBDEB78EC2CD}">
      <dgm:prSet phldrT="[Text]"/>
      <dgm:spPr/>
      <dgm:t>
        <a:bodyPr/>
        <a:lstStyle/>
        <a:p>
          <a:r>
            <a:rPr lang="en-US" dirty="0" smtClean="0"/>
            <a:t>Rethink the way software is delivered</a:t>
          </a:r>
          <a:endParaRPr lang="en-US" dirty="0"/>
        </a:p>
      </dgm:t>
    </dgm:pt>
    <dgm:pt modelId="{8F2A45D7-32DA-4671-9493-69CB3D50FAB4}" type="parTrans" cxnId="{E8AFCF4F-019A-4512-BE96-43CD9EB9E696}">
      <dgm:prSet/>
      <dgm:spPr/>
      <dgm:t>
        <a:bodyPr/>
        <a:lstStyle/>
        <a:p>
          <a:endParaRPr lang="en-US"/>
        </a:p>
      </dgm:t>
    </dgm:pt>
    <dgm:pt modelId="{7B0D1C2D-6EF3-43A8-AAC0-48B68B6C1582}" type="sibTrans" cxnId="{E8AFCF4F-019A-4512-BE96-43CD9EB9E696}">
      <dgm:prSet/>
      <dgm:spPr/>
      <dgm:t>
        <a:bodyPr/>
        <a:lstStyle/>
        <a:p>
          <a:endParaRPr lang="en-US"/>
        </a:p>
      </dgm:t>
    </dgm:pt>
    <dgm:pt modelId="{879F33E4-00BE-4C1B-BDA9-CC7D420F6382}">
      <dgm:prSet phldrT="[Text]"/>
      <dgm:spPr/>
      <dgm:t>
        <a:bodyPr/>
        <a:lstStyle/>
        <a:p>
          <a:r>
            <a:rPr lang="en-US" dirty="0" smtClean="0"/>
            <a:t>Infrastructure Changes</a:t>
          </a:r>
          <a:endParaRPr lang="en-US" dirty="0"/>
        </a:p>
      </dgm:t>
    </dgm:pt>
    <dgm:pt modelId="{18DEE11E-9A2E-43A2-ACDD-FB4EED2AAEC8}" type="parTrans" cxnId="{25E995C3-CB0E-491F-A7F0-7266684EA199}">
      <dgm:prSet/>
      <dgm:spPr/>
      <dgm:t>
        <a:bodyPr/>
        <a:lstStyle/>
        <a:p>
          <a:endParaRPr lang="en-US"/>
        </a:p>
      </dgm:t>
    </dgm:pt>
    <dgm:pt modelId="{F7779FBF-831D-452E-A25E-265C158C3539}" type="sibTrans" cxnId="{25E995C3-CB0E-491F-A7F0-7266684EA199}">
      <dgm:prSet/>
      <dgm:spPr/>
      <dgm:t>
        <a:bodyPr/>
        <a:lstStyle/>
        <a:p>
          <a:endParaRPr lang="en-US"/>
        </a:p>
      </dgm:t>
    </dgm:pt>
    <dgm:pt modelId="{CB079D00-15B4-4D2C-84D2-A03A6CFDFAC9}">
      <dgm:prSet phldrT="[Text]"/>
      <dgm:spPr/>
      <dgm:t>
        <a:bodyPr/>
        <a:lstStyle/>
        <a:p>
          <a:r>
            <a:rPr lang="en-US" dirty="0" smtClean="0"/>
            <a:t>One type of distribution point</a:t>
          </a:r>
          <a:endParaRPr lang="en-US" dirty="0"/>
        </a:p>
      </dgm:t>
    </dgm:pt>
    <dgm:pt modelId="{BE16E643-44B7-4138-BA28-0A18A54BA603}" type="parTrans" cxnId="{21DCFE0E-3A20-46EB-9FE4-67A08E3B56D5}">
      <dgm:prSet/>
      <dgm:spPr/>
      <dgm:t>
        <a:bodyPr/>
        <a:lstStyle/>
        <a:p>
          <a:endParaRPr lang="en-US"/>
        </a:p>
      </dgm:t>
    </dgm:pt>
    <dgm:pt modelId="{D16B73B1-4EA7-4688-AA40-A2377B6AE2FD}" type="sibTrans" cxnId="{21DCFE0E-3A20-46EB-9FE4-67A08E3B56D5}">
      <dgm:prSet/>
      <dgm:spPr/>
      <dgm:t>
        <a:bodyPr/>
        <a:lstStyle/>
        <a:p>
          <a:endParaRPr lang="en-US"/>
        </a:p>
      </dgm:t>
    </dgm:pt>
    <dgm:pt modelId="{9E549372-72D8-49B4-9478-857C79FAB2A7}">
      <dgm:prSet phldrT="[Text]"/>
      <dgm:spPr/>
      <dgm:t>
        <a:bodyPr/>
        <a:lstStyle/>
        <a:p>
          <a:r>
            <a:rPr lang="en-US" dirty="0" smtClean="0"/>
            <a:t>Should be first site created</a:t>
          </a:r>
          <a:endParaRPr lang="en-US" dirty="0"/>
        </a:p>
      </dgm:t>
    </dgm:pt>
    <dgm:pt modelId="{1CB273FF-DC37-4A88-BC2F-38B07A12C071}" type="parTrans" cxnId="{ED57FD63-A87A-44D4-86D3-26C3BD078437}">
      <dgm:prSet/>
      <dgm:spPr/>
      <dgm:t>
        <a:bodyPr/>
        <a:lstStyle/>
        <a:p>
          <a:endParaRPr lang="en-US"/>
        </a:p>
      </dgm:t>
    </dgm:pt>
    <dgm:pt modelId="{EE7A0A9B-917E-442E-ABF0-691CB7676CA7}" type="sibTrans" cxnId="{ED57FD63-A87A-44D4-86D3-26C3BD078437}">
      <dgm:prSet/>
      <dgm:spPr/>
      <dgm:t>
        <a:bodyPr/>
        <a:lstStyle/>
        <a:p>
          <a:endParaRPr lang="en-US"/>
        </a:p>
      </dgm:t>
    </dgm:pt>
    <dgm:pt modelId="{A87643E8-E0E2-4CC8-AE21-2D2A068649F5}">
      <dgm:prSet phldrT="[Text]"/>
      <dgm:spPr/>
      <dgm:t>
        <a:bodyPr/>
        <a:lstStyle/>
        <a:p>
          <a:r>
            <a:rPr lang="en-US" dirty="0" smtClean="0"/>
            <a:t>Can’t be added later</a:t>
          </a:r>
          <a:endParaRPr lang="en-US" dirty="0"/>
        </a:p>
      </dgm:t>
    </dgm:pt>
    <dgm:pt modelId="{DBF1CFD3-CA63-484A-B215-EFFE44D49122}" type="parTrans" cxnId="{71BCE19A-13DC-49FD-863F-A5F2F1099BAB}">
      <dgm:prSet/>
      <dgm:spPr/>
      <dgm:t>
        <a:bodyPr/>
        <a:lstStyle/>
        <a:p>
          <a:endParaRPr lang="en-US"/>
        </a:p>
      </dgm:t>
    </dgm:pt>
    <dgm:pt modelId="{968297DB-CE6F-4817-8B5A-DEF853409E2C}" type="sibTrans" cxnId="{71BCE19A-13DC-49FD-863F-A5F2F1099BAB}">
      <dgm:prSet/>
      <dgm:spPr/>
      <dgm:t>
        <a:bodyPr/>
        <a:lstStyle/>
        <a:p>
          <a:endParaRPr lang="en-US"/>
        </a:p>
      </dgm:t>
    </dgm:pt>
    <dgm:pt modelId="{A638DB13-1A02-4E42-8E7A-E33EA368C2D2}">
      <dgm:prSet phldrT="[Text]"/>
      <dgm:spPr/>
      <dgm:t>
        <a:bodyPr/>
        <a:lstStyle/>
        <a:p>
          <a:r>
            <a:rPr lang="en-US" dirty="0" smtClean="0"/>
            <a:t>One level of primaries</a:t>
          </a:r>
          <a:endParaRPr lang="en-US" dirty="0"/>
        </a:p>
      </dgm:t>
    </dgm:pt>
    <dgm:pt modelId="{6E09C51B-00CA-40BB-85D8-35B7248D717D}" type="parTrans" cxnId="{EE0E27E1-2D37-4C59-B097-58685A1FD8CF}">
      <dgm:prSet/>
      <dgm:spPr/>
      <dgm:t>
        <a:bodyPr/>
        <a:lstStyle/>
        <a:p>
          <a:endParaRPr lang="en-US"/>
        </a:p>
      </dgm:t>
    </dgm:pt>
    <dgm:pt modelId="{F021C951-2ECD-4929-9B72-1497C2F6BB60}" type="sibTrans" cxnId="{EE0E27E1-2D37-4C59-B097-58685A1FD8CF}">
      <dgm:prSet/>
      <dgm:spPr/>
      <dgm:t>
        <a:bodyPr/>
        <a:lstStyle/>
        <a:p>
          <a:endParaRPr lang="en-US"/>
        </a:p>
      </dgm:t>
    </dgm:pt>
    <dgm:pt modelId="{353E1F66-AE4A-4204-944E-FFA143EDC39D}">
      <dgm:prSet phldrT="[Text]"/>
      <dgm:spPr/>
      <dgm:t>
        <a:bodyPr/>
        <a:lstStyle/>
        <a:p>
          <a:r>
            <a:rPr lang="en-US" dirty="0" smtClean="0"/>
            <a:t>Settings and security don’t need to be defined at the site level</a:t>
          </a:r>
          <a:endParaRPr lang="en-US" dirty="0"/>
        </a:p>
      </dgm:t>
    </dgm:pt>
    <dgm:pt modelId="{8946E2CD-719E-4DD7-9F7D-420DA2B0A039}" type="parTrans" cxnId="{AF41CBE6-C0BA-4A06-B45B-3BB193B674FB}">
      <dgm:prSet/>
      <dgm:spPr/>
      <dgm:t>
        <a:bodyPr/>
        <a:lstStyle/>
        <a:p>
          <a:endParaRPr lang="en-US"/>
        </a:p>
      </dgm:t>
    </dgm:pt>
    <dgm:pt modelId="{36974370-AB36-4F4E-8FA6-84C368911427}" type="sibTrans" cxnId="{AF41CBE6-C0BA-4A06-B45B-3BB193B674FB}">
      <dgm:prSet/>
      <dgm:spPr/>
      <dgm:t>
        <a:bodyPr/>
        <a:lstStyle/>
        <a:p>
          <a:endParaRPr lang="en-US"/>
        </a:p>
      </dgm:t>
    </dgm:pt>
    <dgm:pt modelId="{53BD5569-EF9C-4E76-8C17-9BF0DF736599}">
      <dgm:prSet phldrT="[Text]"/>
      <dgm:spPr/>
      <dgm:t>
        <a:bodyPr/>
        <a:lstStyle/>
        <a:p>
          <a:r>
            <a:rPr lang="en-US" dirty="0" smtClean="0"/>
            <a:t>Can be more granular</a:t>
          </a:r>
          <a:endParaRPr lang="en-US" dirty="0"/>
        </a:p>
      </dgm:t>
    </dgm:pt>
    <dgm:pt modelId="{EF667A99-0C7F-4CE8-8124-2BADB38461E9}" type="parTrans" cxnId="{DBF281AE-E5AA-49F8-AF38-98DEFB01619F}">
      <dgm:prSet/>
      <dgm:spPr/>
      <dgm:t>
        <a:bodyPr/>
        <a:lstStyle/>
        <a:p>
          <a:endParaRPr lang="en-US"/>
        </a:p>
      </dgm:t>
    </dgm:pt>
    <dgm:pt modelId="{6470327A-C1F1-45B0-B528-AC8147C85EDF}" type="sibTrans" cxnId="{DBF281AE-E5AA-49F8-AF38-98DEFB01619F}">
      <dgm:prSet/>
      <dgm:spPr/>
      <dgm:t>
        <a:bodyPr/>
        <a:lstStyle/>
        <a:p>
          <a:endParaRPr lang="en-US"/>
        </a:p>
      </dgm:t>
    </dgm:pt>
    <dgm:pt modelId="{52F55966-7619-45A9-9B8C-617D53C92662}">
      <dgm:prSet phldrT="[Text]"/>
      <dgm:spPr/>
      <dgm:t>
        <a:bodyPr/>
        <a:lstStyle/>
        <a:p>
          <a:r>
            <a:rPr lang="en-US" dirty="0" smtClean="0"/>
            <a:t>Replication uses SQL instead of inboxes</a:t>
          </a:r>
          <a:endParaRPr lang="en-US" dirty="0"/>
        </a:p>
      </dgm:t>
    </dgm:pt>
    <dgm:pt modelId="{3DCFB71C-1C24-422E-B563-EB0C2AA25BFB}" type="parTrans" cxnId="{0ED63BF4-C23E-4305-BE41-58EB2F969AF3}">
      <dgm:prSet/>
      <dgm:spPr/>
      <dgm:t>
        <a:bodyPr/>
        <a:lstStyle/>
        <a:p>
          <a:endParaRPr lang="en-US"/>
        </a:p>
      </dgm:t>
    </dgm:pt>
    <dgm:pt modelId="{609B50E5-EC94-4B92-BA49-AF259AB85060}" type="sibTrans" cxnId="{0ED63BF4-C23E-4305-BE41-58EB2F969AF3}">
      <dgm:prSet/>
      <dgm:spPr/>
      <dgm:t>
        <a:bodyPr/>
        <a:lstStyle/>
        <a:p>
          <a:endParaRPr lang="en-US"/>
        </a:p>
      </dgm:t>
    </dgm:pt>
    <dgm:pt modelId="{433EEC18-A718-430C-BAE3-22F9981D44E7}">
      <dgm:prSet phldrT="[Text]"/>
      <dgm:spPr/>
      <dgm:t>
        <a:bodyPr/>
        <a:lstStyle/>
        <a:p>
          <a:r>
            <a:rPr lang="en-US" dirty="0" err="1" smtClean="0"/>
            <a:t>Secondaries</a:t>
          </a:r>
          <a:r>
            <a:rPr lang="en-US" dirty="0" smtClean="0"/>
            <a:t> need SQL</a:t>
          </a:r>
          <a:endParaRPr lang="en-US" dirty="0"/>
        </a:p>
      </dgm:t>
    </dgm:pt>
    <dgm:pt modelId="{C6075567-AA20-41B4-B8EE-FCD6CF1B8FDF}" type="parTrans" cxnId="{12AE87DD-40A9-41DB-BE0D-411916AC15F2}">
      <dgm:prSet/>
      <dgm:spPr/>
      <dgm:t>
        <a:bodyPr/>
        <a:lstStyle/>
        <a:p>
          <a:endParaRPr lang="en-US"/>
        </a:p>
      </dgm:t>
    </dgm:pt>
    <dgm:pt modelId="{43E8EB8F-5B1C-4B3C-8AB7-A8135A8C9E92}" type="sibTrans" cxnId="{12AE87DD-40A9-41DB-BE0D-411916AC15F2}">
      <dgm:prSet/>
      <dgm:spPr/>
      <dgm:t>
        <a:bodyPr/>
        <a:lstStyle/>
        <a:p>
          <a:endParaRPr lang="en-US"/>
        </a:p>
      </dgm:t>
    </dgm:pt>
    <dgm:pt modelId="{D4CDEF71-B412-498D-A1FB-56C4DC7A32B6}">
      <dgm:prSet phldrT="[Text]"/>
      <dgm:spPr/>
      <dgm:t>
        <a:bodyPr/>
        <a:lstStyle/>
        <a:p>
          <a:r>
            <a:rPr lang="en-US" dirty="0" smtClean="0"/>
            <a:t>Designed to be user-targeted (User Device Affinity)</a:t>
          </a:r>
          <a:endParaRPr lang="en-US" dirty="0"/>
        </a:p>
      </dgm:t>
    </dgm:pt>
    <dgm:pt modelId="{8809898B-CC07-4EC3-BE1E-0B5CF1139C11}" type="parTrans" cxnId="{4F222AD7-12F9-4936-8AB4-B33AD934F722}">
      <dgm:prSet/>
      <dgm:spPr/>
      <dgm:t>
        <a:bodyPr/>
        <a:lstStyle/>
        <a:p>
          <a:endParaRPr lang="en-US"/>
        </a:p>
      </dgm:t>
    </dgm:pt>
    <dgm:pt modelId="{0A4F1AB9-0589-4780-B036-19D7B4C81360}" type="sibTrans" cxnId="{4F222AD7-12F9-4936-8AB4-B33AD934F722}">
      <dgm:prSet/>
      <dgm:spPr/>
      <dgm:t>
        <a:bodyPr/>
        <a:lstStyle/>
        <a:p>
          <a:endParaRPr lang="en-US"/>
        </a:p>
      </dgm:t>
    </dgm:pt>
    <dgm:pt modelId="{26BE6042-DE7F-4369-A5FA-D0D008E02817}">
      <dgm:prSet phldrT="[Text]"/>
      <dgm:spPr/>
      <dgm:t>
        <a:bodyPr/>
        <a:lstStyle/>
        <a:p>
          <a:r>
            <a:rPr lang="en-US" dirty="0" smtClean="0"/>
            <a:t>Supports dependencies, </a:t>
          </a:r>
          <a:r>
            <a:rPr lang="en-US" dirty="0" err="1" smtClean="0"/>
            <a:t>supersedence</a:t>
          </a:r>
          <a:r>
            <a:rPr lang="en-US" dirty="0" smtClean="0"/>
            <a:t>, requirements, detection, uninstall</a:t>
          </a:r>
          <a:endParaRPr lang="en-US" dirty="0"/>
        </a:p>
      </dgm:t>
    </dgm:pt>
    <dgm:pt modelId="{BD61D1A3-78B1-4EA3-B515-95A723718F94}" type="parTrans" cxnId="{7DCF1FC4-18BA-4030-BAD2-817AF8D5D91D}">
      <dgm:prSet/>
      <dgm:spPr/>
      <dgm:t>
        <a:bodyPr/>
        <a:lstStyle/>
        <a:p>
          <a:endParaRPr lang="en-US"/>
        </a:p>
      </dgm:t>
    </dgm:pt>
    <dgm:pt modelId="{3F0D6053-C7D8-49A6-8436-BD624958AA5B}" type="sibTrans" cxnId="{7DCF1FC4-18BA-4030-BAD2-817AF8D5D91D}">
      <dgm:prSet/>
      <dgm:spPr/>
      <dgm:t>
        <a:bodyPr/>
        <a:lstStyle/>
        <a:p>
          <a:endParaRPr lang="en-US"/>
        </a:p>
      </dgm:t>
    </dgm:pt>
    <dgm:pt modelId="{315F449E-3108-4F9C-8902-549B963F2514}">
      <dgm:prSet phldrT="[Text]"/>
      <dgm:spPr/>
      <dgm:t>
        <a:bodyPr/>
        <a:lstStyle/>
        <a:p>
          <a:r>
            <a:rPr lang="en-US" dirty="0" smtClean="0"/>
            <a:t>Multiple deployment types, depending on the situation</a:t>
          </a:r>
          <a:endParaRPr lang="en-US" dirty="0"/>
        </a:p>
      </dgm:t>
    </dgm:pt>
    <dgm:pt modelId="{B11A1D15-9898-41EB-AE75-931F91287B21}" type="parTrans" cxnId="{009321D2-F7CB-498B-A3CD-8F9C9910ADF6}">
      <dgm:prSet/>
      <dgm:spPr/>
      <dgm:t>
        <a:bodyPr/>
        <a:lstStyle/>
        <a:p>
          <a:endParaRPr lang="en-US"/>
        </a:p>
      </dgm:t>
    </dgm:pt>
    <dgm:pt modelId="{7A741E35-32E0-496B-8FF5-431EB2AB1C93}" type="sibTrans" cxnId="{009321D2-F7CB-498B-A3CD-8F9C9910ADF6}">
      <dgm:prSet/>
      <dgm:spPr/>
      <dgm:t>
        <a:bodyPr/>
        <a:lstStyle/>
        <a:p>
          <a:endParaRPr lang="en-US"/>
        </a:p>
      </dgm:t>
    </dgm:pt>
    <dgm:pt modelId="{F39DCB0B-303F-4024-9C3C-5522DFEB27AD}">
      <dgm:prSet phldrT="[Text]"/>
      <dgm:spPr/>
      <dgm:t>
        <a:bodyPr/>
        <a:lstStyle/>
        <a:p>
          <a:r>
            <a:rPr lang="en-US" dirty="0" smtClean="0"/>
            <a:t>Standard install, App-V, TS </a:t>
          </a:r>
          <a:r>
            <a:rPr lang="en-US" dirty="0" err="1" smtClean="0"/>
            <a:t>RemoteApp</a:t>
          </a:r>
          <a:r>
            <a:rPr lang="en-US" dirty="0" smtClean="0"/>
            <a:t>, etc.</a:t>
          </a:r>
          <a:endParaRPr lang="en-US" dirty="0"/>
        </a:p>
      </dgm:t>
    </dgm:pt>
    <dgm:pt modelId="{18525FF3-0A8B-4143-B178-D6771797CB11}" type="parTrans" cxnId="{A1072FD4-CE9C-49C2-8FC5-17A0305AD24D}">
      <dgm:prSet/>
      <dgm:spPr/>
      <dgm:t>
        <a:bodyPr/>
        <a:lstStyle/>
        <a:p>
          <a:endParaRPr lang="en-US"/>
        </a:p>
      </dgm:t>
    </dgm:pt>
    <dgm:pt modelId="{3356434C-CFF9-414D-8493-40C14C8E8E4F}" type="sibTrans" cxnId="{A1072FD4-CE9C-49C2-8FC5-17A0305AD24D}">
      <dgm:prSet/>
      <dgm:spPr/>
      <dgm:t>
        <a:bodyPr/>
        <a:lstStyle/>
        <a:p>
          <a:endParaRPr lang="en-US"/>
        </a:p>
      </dgm:t>
    </dgm:pt>
    <dgm:pt modelId="{27064AB2-3D20-47F6-AC1D-D3FD9AB25A84}">
      <dgm:prSet phldrT="[Text]"/>
      <dgm:spPr/>
      <dgm:t>
        <a:bodyPr/>
        <a:lstStyle/>
        <a:p>
          <a:r>
            <a:rPr lang="en-US" dirty="0" smtClean="0"/>
            <a:t>Software Catalog for self-service</a:t>
          </a:r>
          <a:endParaRPr lang="en-US" dirty="0"/>
        </a:p>
      </dgm:t>
    </dgm:pt>
    <dgm:pt modelId="{2D926517-7F62-4DF9-A616-61E68D0CD213}" type="parTrans" cxnId="{58D1C3DA-B6E9-423D-9896-2AAAD21F1E26}">
      <dgm:prSet/>
      <dgm:spPr/>
      <dgm:t>
        <a:bodyPr/>
        <a:lstStyle/>
        <a:p>
          <a:endParaRPr lang="en-US"/>
        </a:p>
      </dgm:t>
    </dgm:pt>
    <dgm:pt modelId="{0EE45D33-0624-44F2-84F3-ACC02091452B}" type="sibTrans" cxnId="{58D1C3DA-B6E9-423D-9896-2AAAD21F1E26}">
      <dgm:prSet/>
      <dgm:spPr/>
      <dgm:t>
        <a:bodyPr/>
        <a:lstStyle/>
        <a:p>
          <a:endParaRPr lang="en-US"/>
        </a:p>
      </dgm:t>
    </dgm:pt>
    <dgm:pt modelId="{B5063495-FAF6-4E8B-B3A7-CA1B1AE2B314}">
      <dgm:prSet phldrT="[Text]"/>
      <dgm:spPr/>
      <dgm:t>
        <a:bodyPr/>
        <a:lstStyle/>
        <a:p>
          <a:r>
            <a:rPr lang="en-US" dirty="0" smtClean="0"/>
            <a:t>Boundaries need to be grouped</a:t>
          </a:r>
          <a:endParaRPr lang="en-US" dirty="0"/>
        </a:p>
      </dgm:t>
    </dgm:pt>
    <dgm:pt modelId="{1C022C54-7F2B-4ABC-A1CF-64EFF8195A55}" type="parTrans" cxnId="{6D8C376E-E9AF-42AF-A4CB-0304F132ECB9}">
      <dgm:prSet/>
      <dgm:spPr/>
      <dgm:t>
        <a:bodyPr/>
        <a:lstStyle/>
        <a:p>
          <a:endParaRPr lang="en-US"/>
        </a:p>
      </dgm:t>
    </dgm:pt>
    <dgm:pt modelId="{89315563-3709-4C92-85FB-8635F1DD6845}" type="sibTrans" cxnId="{6D8C376E-E9AF-42AF-A4CB-0304F132ECB9}">
      <dgm:prSet/>
      <dgm:spPr/>
      <dgm:t>
        <a:bodyPr/>
        <a:lstStyle/>
        <a:p>
          <a:endParaRPr lang="en-US"/>
        </a:p>
      </dgm:t>
    </dgm:pt>
    <dgm:pt modelId="{7E3DEAD2-7824-44AB-840C-9BB475276C12}">
      <dgm:prSet phldrT="[Text]"/>
      <dgm:spPr/>
      <dgm:t>
        <a:bodyPr/>
        <a:lstStyle/>
        <a:p>
          <a:r>
            <a:rPr lang="en-US" dirty="0" smtClean="0"/>
            <a:t>No more branch DPs</a:t>
          </a:r>
          <a:endParaRPr lang="en-US" dirty="0"/>
        </a:p>
      </dgm:t>
    </dgm:pt>
    <dgm:pt modelId="{876DDE40-5130-45A2-B448-08AA8396C816}" type="parTrans" cxnId="{EC29732E-F2F3-49E2-AD79-184C6BEB12F4}">
      <dgm:prSet/>
      <dgm:spPr/>
      <dgm:t>
        <a:bodyPr/>
        <a:lstStyle/>
        <a:p>
          <a:endParaRPr lang="en-US"/>
        </a:p>
      </dgm:t>
    </dgm:pt>
    <dgm:pt modelId="{5EF4468F-2004-4785-BB9B-14A7E42C4372}" type="sibTrans" cxnId="{EC29732E-F2F3-49E2-AD79-184C6BEB12F4}">
      <dgm:prSet/>
      <dgm:spPr/>
      <dgm:t>
        <a:bodyPr/>
        <a:lstStyle/>
        <a:p>
          <a:endParaRPr lang="en-US"/>
        </a:p>
      </dgm:t>
    </dgm:pt>
    <dgm:pt modelId="{6B6EFE26-B0DB-4A58-986A-27A1F99B9963}">
      <dgm:prSet phldrT="[Text]"/>
      <dgm:spPr/>
      <dgm:t>
        <a:bodyPr/>
        <a:lstStyle/>
        <a:p>
          <a:r>
            <a:rPr lang="en-US" dirty="0" smtClean="0"/>
            <a:t>PXE is a property of the DP, more scalable</a:t>
          </a:r>
          <a:endParaRPr lang="en-US" dirty="0"/>
        </a:p>
      </dgm:t>
    </dgm:pt>
    <dgm:pt modelId="{B1359731-65A8-40D2-8EAB-ABE46909AEAA}" type="parTrans" cxnId="{7B327430-8518-483F-8FD5-AE473D4A9A19}">
      <dgm:prSet/>
      <dgm:spPr/>
      <dgm:t>
        <a:bodyPr/>
        <a:lstStyle/>
        <a:p>
          <a:endParaRPr lang="en-US"/>
        </a:p>
      </dgm:t>
    </dgm:pt>
    <dgm:pt modelId="{0CEEA84D-5C28-4D12-B465-86A0EE601CC6}" type="sibTrans" cxnId="{7B327430-8518-483F-8FD5-AE473D4A9A19}">
      <dgm:prSet/>
      <dgm:spPr/>
      <dgm:t>
        <a:bodyPr/>
        <a:lstStyle/>
        <a:p>
          <a:endParaRPr lang="en-US"/>
        </a:p>
      </dgm:t>
    </dgm:pt>
    <dgm:pt modelId="{E035C861-AF82-4D0C-BC7A-9F53FED9034F}">
      <dgm:prSet phldrT="[Text]"/>
      <dgm:spPr/>
      <dgm:t>
        <a:bodyPr/>
        <a:lstStyle/>
        <a:p>
          <a:r>
            <a:rPr lang="en-US" dirty="0" smtClean="0"/>
            <a:t>Old-style package/program/advertisement can still be used, but should be transitioned</a:t>
          </a:r>
          <a:endParaRPr lang="en-US" dirty="0"/>
        </a:p>
      </dgm:t>
    </dgm:pt>
    <dgm:pt modelId="{3F0CA11C-D0A6-42DF-98FD-737D01AA98FA}" type="parTrans" cxnId="{ED389E03-08CC-4DB3-B7AF-B7E669FC23F2}">
      <dgm:prSet/>
      <dgm:spPr/>
      <dgm:t>
        <a:bodyPr/>
        <a:lstStyle/>
        <a:p>
          <a:endParaRPr lang="en-US"/>
        </a:p>
      </dgm:t>
    </dgm:pt>
    <dgm:pt modelId="{5855EC73-E7A3-4D10-9B27-2A6AB0B557A5}" type="sibTrans" cxnId="{ED389E03-08CC-4DB3-B7AF-B7E669FC23F2}">
      <dgm:prSet/>
      <dgm:spPr/>
      <dgm:t>
        <a:bodyPr/>
        <a:lstStyle/>
        <a:p>
          <a:endParaRPr lang="en-US"/>
        </a:p>
      </dgm:t>
    </dgm:pt>
    <dgm:pt modelId="{A865B22E-0F80-455D-97A7-88FE1160A100}">
      <dgm:prSet phldrT="[Text]"/>
      <dgm:spPr/>
      <dgm:t>
        <a:bodyPr/>
        <a:lstStyle/>
        <a:p>
          <a:r>
            <a:rPr lang="en-US" dirty="0" smtClean="0"/>
            <a:t>Target the app, let </a:t>
          </a:r>
          <a:r>
            <a:rPr lang="en-US" dirty="0" err="1" smtClean="0"/>
            <a:t>ConfigMgr</a:t>
          </a:r>
          <a:r>
            <a:rPr lang="en-US" dirty="0" smtClean="0"/>
            <a:t> pick the deployment type</a:t>
          </a:r>
          <a:endParaRPr lang="en-US" dirty="0"/>
        </a:p>
      </dgm:t>
    </dgm:pt>
    <dgm:pt modelId="{6DAF4579-6178-48C1-A1D8-F8D95B60D9D9}" type="parTrans" cxnId="{39AB6EE2-4B41-4E32-BD84-E944557DE013}">
      <dgm:prSet/>
      <dgm:spPr/>
      <dgm:t>
        <a:bodyPr/>
        <a:lstStyle/>
        <a:p>
          <a:endParaRPr lang="en-US"/>
        </a:p>
      </dgm:t>
    </dgm:pt>
    <dgm:pt modelId="{7B53323F-A91B-4FD6-B325-E670FB5A6EC8}" type="sibTrans" cxnId="{39AB6EE2-4B41-4E32-BD84-E944557DE013}">
      <dgm:prSet/>
      <dgm:spPr/>
      <dgm:t>
        <a:bodyPr/>
        <a:lstStyle/>
        <a:p>
          <a:endParaRPr lang="en-US"/>
        </a:p>
      </dgm:t>
    </dgm:pt>
    <dgm:pt modelId="{BEA639E4-4AA2-45CC-826C-FD4295C535D6}">
      <dgm:prSet phldrT="[Text]"/>
      <dgm:spPr/>
      <dgm:t>
        <a:bodyPr/>
        <a:lstStyle/>
        <a:p>
          <a:r>
            <a:rPr lang="en-US" dirty="0" smtClean="0"/>
            <a:t>Auto deployment, groups</a:t>
          </a:r>
          <a:endParaRPr lang="en-US" dirty="0"/>
        </a:p>
      </dgm:t>
    </dgm:pt>
    <dgm:pt modelId="{4B7F3391-5CD0-477E-AEFB-5ADD5680947C}" type="parTrans" cxnId="{A47ACB53-9651-454A-9EC1-24BD41D7FF32}">
      <dgm:prSet/>
      <dgm:spPr/>
      <dgm:t>
        <a:bodyPr/>
        <a:lstStyle/>
        <a:p>
          <a:endParaRPr lang="en-US"/>
        </a:p>
      </dgm:t>
    </dgm:pt>
    <dgm:pt modelId="{8295344E-EC7F-49D1-91E4-931356F8FBCF}" type="sibTrans" cxnId="{A47ACB53-9651-454A-9EC1-24BD41D7FF32}">
      <dgm:prSet/>
      <dgm:spPr/>
      <dgm:t>
        <a:bodyPr/>
        <a:lstStyle/>
        <a:p>
          <a:endParaRPr lang="en-US"/>
        </a:p>
      </dgm:t>
    </dgm:pt>
    <dgm:pt modelId="{1F954463-40DD-47A5-9EC0-F5CD209A9DBE}">
      <dgm:prSet phldrT="[Text]"/>
      <dgm:spPr/>
      <dgm:t>
        <a:bodyPr/>
        <a:lstStyle/>
        <a:p>
          <a:r>
            <a:rPr lang="en-US" dirty="0" smtClean="0"/>
            <a:t>New DCM “Set” capability</a:t>
          </a:r>
          <a:endParaRPr lang="en-US" dirty="0"/>
        </a:p>
      </dgm:t>
    </dgm:pt>
    <dgm:pt modelId="{9B22849C-B3DD-4F05-8530-3ACC7F00556B}" type="parTrans" cxnId="{8B0B6626-BDC2-49A8-A0E8-BA89A67B8B23}">
      <dgm:prSet/>
      <dgm:spPr/>
      <dgm:t>
        <a:bodyPr/>
        <a:lstStyle/>
        <a:p>
          <a:endParaRPr lang="en-US"/>
        </a:p>
      </dgm:t>
    </dgm:pt>
    <dgm:pt modelId="{89C55B8A-4AC9-4903-A56F-1728F8EC5CB4}" type="sibTrans" cxnId="{8B0B6626-BDC2-49A8-A0E8-BA89A67B8B23}">
      <dgm:prSet/>
      <dgm:spPr/>
      <dgm:t>
        <a:bodyPr/>
        <a:lstStyle/>
        <a:p>
          <a:endParaRPr lang="en-US"/>
        </a:p>
      </dgm:t>
    </dgm:pt>
    <dgm:pt modelId="{3ED9C0CB-A531-4B47-BFB2-7739D3196336}">
      <dgm:prSet phldrT="[Text]"/>
      <dgm:spPr/>
      <dgm:t>
        <a:bodyPr/>
        <a:lstStyle/>
        <a:p>
          <a:r>
            <a:rPr lang="en-US" dirty="0" smtClean="0"/>
            <a:t>Remote control with </a:t>
          </a:r>
          <a:r>
            <a:rPr lang="en-US" dirty="0" err="1" smtClean="0"/>
            <a:t>Ctl</a:t>
          </a:r>
          <a:r>
            <a:rPr lang="en-US" dirty="0" smtClean="0"/>
            <a:t>-Alt-Del</a:t>
          </a:r>
          <a:endParaRPr lang="en-US" dirty="0"/>
        </a:p>
      </dgm:t>
    </dgm:pt>
    <dgm:pt modelId="{46F782CB-1DAB-4218-91E8-9ABBB3A448EC}" type="parTrans" cxnId="{5116E11A-FD8C-4E8D-9648-1C6661F7C8B6}">
      <dgm:prSet/>
      <dgm:spPr/>
      <dgm:t>
        <a:bodyPr/>
        <a:lstStyle/>
        <a:p>
          <a:endParaRPr lang="en-US"/>
        </a:p>
      </dgm:t>
    </dgm:pt>
    <dgm:pt modelId="{0E0C8EEC-E0D7-4C6F-B918-D48F1215BAD2}" type="sibTrans" cxnId="{5116E11A-FD8C-4E8D-9648-1C6661F7C8B6}">
      <dgm:prSet/>
      <dgm:spPr/>
      <dgm:t>
        <a:bodyPr/>
        <a:lstStyle/>
        <a:p>
          <a:endParaRPr lang="en-US"/>
        </a:p>
      </dgm:t>
    </dgm:pt>
    <dgm:pt modelId="{8E8D0C97-F2F8-4549-8B95-FBEAC0654E17}">
      <dgm:prSet phldrT="[Text]"/>
      <dgm:spPr/>
      <dgm:t>
        <a:bodyPr/>
        <a:lstStyle/>
        <a:p>
          <a:r>
            <a:rPr lang="en-US" dirty="0" smtClean="0"/>
            <a:t>Server 2003 and later, Vista SP2 and later (x86 and x64)</a:t>
          </a:r>
          <a:endParaRPr lang="en-US" dirty="0"/>
        </a:p>
      </dgm:t>
    </dgm:pt>
    <dgm:pt modelId="{A6D7A668-78BD-42A0-BE7C-256CA33E5C61}" type="parTrans" cxnId="{5715EFE4-F8A0-449E-B633-758D556C5B82}">
      <dgm:prSet/>
      <dgm:spPr/>
      <dgm:t>
        <a:bodyPr/>
        <a:lstStyle/>
        <a:p>
          <a:endParaRPr lang="en-US"/>
        </a:p>
      </dgm:t>
    </dgm:pt>
    <dgm:pt modelId="{30ED5F8A-A6E7-4F6A-931B-D36F8B0DE987}" type="sibTrans" cxnId="{5715EFE4-F8A0-449E-B633-758D556C5B82}">
      <dgm:prSet/>
      <dgm:spPr/>
      <dgm:t>
        <a:bodyPr/>
        <a:lstStyle/>
        <a:p>
          <a:endParaRPr lang="en-US"/>
        </a:p>
      </dgm:t>
    </dgm:pt>
    <dgm:pt modelId="{8A99EEA1-1F5A-4956-B260-5007F0456BD6}">
      <dgm:prSet phldrT="[Text]"/>
      <dgm:spPr/>
      <dgm:t>
        <a:bodyPr/>
        <a:lstStyle/>
        <a:p>
          <a:r>
            <a:rPr lang="en-US" dirty="0" smtClean="0"/>
            <a:t>SQL Reporting only</a:t>
          </a:r>
          <a:endParaRPr lang="en-US" dirty="0"/>
        </a:p>
      </dgm:t>
    </dgm:pt>
    <dgm:pt modelId="{A407A2AA-EBF1-4B2E-B0BA-689962F96820}" type="parTrans" cxnId="{1896D1C7-89DE-4E36-9BA7-C5CD323F630E}">
      <dgm:prSet/>
      <dgm:spPr/>
      <dgm:t>
        <a:bodyPr/>
        <a:lstStyle/>
        <a:p>
          <a:endParaRPr lang="en-US"/>
        </a:p>
      </dgm:t>
    </dgm:pt>
    <dgm:pt modelId="{1907EC7E-A0D8-41D9-B1A5-4795EE0D1453}" type="sibTrans" cxnId="{1896D1C7-89DE-4E36-9BA7-C5CD323F630E}">
      <dgm:prSet/>
      <dgm:spPr/>
      <dgm:t>
        <a:bodyPr/>
        <a:lstStyle/>
        <a:p>
          <a:endParaRPr lang="en-US"/>
        </a:p>
      </dgm:t>
    </dgm:pt>
    <dgm:pt modelId="{8149C068-32BD-4BC8-9ADB-343CC3E84205}">
      <dgm:prSet phldrT="[Text]"/>
      <dgm:spPr/>
      <dgm:t>
        <a:bodyPr/>
        <a:lstStyle/>
        <a:p>
          <a:r>
            <a:rPr lang="en-US" dirty="0" smtClean="0"/>
            <a:t>Single instance content library</a:t>
          </a:r>
          <a:endParaRPr lang="en-US" dirty="0"/>
        </a:p>
      </dgm:t>
    </dgm:pt>
    <dgm:pt modelId="{8644A8EF-F923-4C60-BDC8-50565C33527A}" type="parTrans" cxnId="{46649B3C-E6B0-48D9-A5FD-E63BAF7B97CF}">
      <dgm:prSet/>
      <dgm:spPr/>
      <dgm:t>
        <a:bodyPr/>
        <a:lstStyle/>
        <a:p>
          <a:endParaRPr lang="en-US"/>
        </a:p>
      </dgm:t>
    </dgm:pt>
    <dgm:pt modelId="{73FF07E3-43BF-4290-9949-23BB8324A223}" type="sibTrans" cxnId="{46649B3C-E6B0-48D9-A5FD-E63BAF7B97CF}">
      <dgm:prSet/>
      <dgm:spPr/>
      <dgm:t>
        <a:bodyPr/>
        <a:lstStyle/>
        <a:p>
          <a:endParaRPr lang="en-US"/>
        </a:p>
      </dgm:t>
    </dgm:pt>
    <dgm:pt modelId="{AB465AB6-D2A9-4FBE-A47F-BB3FA51B4D2D}">
      <dgm:prSet phldrT="[Text]"/>
      <dgm:spPr/>
      <dgm:t>
        <a:bodyPr/>
        <a:lstStyle/>
        <a:p>
          <a:r>
            <a:rPr lang="en-US" dirty="0" smtClean="0"/>
            <a:t>Lifecycle management</a:t>
          </a:r>
          <a:endParaRPr lang="en-US" dirty="0"/>
        </a:p>
      </dgm:t>
    </dgm:pt>
    <dgm:pt modelId="{A3E09D70-D6EA-4B62-A33F-44EDE3638AF7}" type="parTrans" cxnId="{630F2F88-E4D6-4A3F-9ED7-16849759BDFC}">
      <dgm:prSet/>
      <dgm:spPr/>
      <dgm:t>
        <a:bodyPr/>
        <a:lstStyle/>
        <a:p>
          <a:endParaRPr lang="en-US"/>
        </a:p>
      </dgm:t>
    </dgm:pt>
    <dgm:pt modelId="{53917D93-E8B1-4765-9C6B-AAB97C77482F}" type="sibTrans" cxnId="{630F2F88-E4D6-4A3F-9ED7-16849759BDFC}">
      <dgm:prSet/>
      <dgm:spPr/>
      <dgm:t>
        <a:bodyPr/>
        <a:lstStyle/>
        <a:p>
          <a:endParaRPr lang="en-US"/>
        </a:p>
      </dgm:t>
    </dgm:pt>
    <dgm:pt modelId="{9BB1BEBF-BE6F-463F-ADAA-7A9979809677}">
      <dgm:prSet phldrT="[Text]"/>
      <dgm:spPr/>
      <dgm:t>
        <a:bodyPr/>
        <a:lstStyle/>
        <a:p>
          <a:r>
            <a:rPr lang="en-US" dirty="0" smtClean="0"/>
            <a:t>WebDAV no longer used</a:t>
          </a:r>
          <a:br>
            <a:rPr lang="en-US" dirty="0" smtClean="0"/>
          </a:br>
          <a:endParaRPr lang="en-US" dirty="0"/>
        </a:p>
      </dgm:t>
    </dgm:pt>
    <dgm:pt modelId="{B36E84F2-5DAA-4EBD-B3AD-738771091F38}" type="parTrans" cxnId="{4D5BB4EB-DCAD-4FFB-A5A0-219FB0FC032A}">
      <dgm:prSet/>
      <dgm:spPr/>
      <dgm:t>
        <a:bodyPr/>
        <a:lstStyle/>
        <a:p>
          <a:endParaRPr lang="en-US"/>
        </a:p>
      </dgm:t>
    </dgm:pt>
    <dgm:pt modelId="{782C83DD-53C6-4041-8229-BAE976E19D30}" type="sibTrans" cxnId="{4D5BB4EB-DCAD-4FFB-A5A0-219FB0FC032A}">
      <dgm:prSet/>
      <dgm:spPr/>
      <dgm:t>
        <a:bodyPr/>
        <a:lstStyle/>
        <a:p>
          <a:endParaRPr lang="en-US"/>
        </a:p>
      </dgm:t>
    </dgm:pt>
    <dgm:pt modelId="{808BD63E-1114-4AF0-8A45-2D65B49D0819}">
      <dgm:prSet phldrT="[Text]"/>
      <dgm:spPr/>
      <dgm:t>
        <a:bodyPr/>
        <a:lstStyle/>
        <a:p>
          <a:r>
            <a:rPr lang="en-US" dirty="0" smtClean="0"/>
            <a:t>Site servers are 64-bit only (except DP)</a:t>
          </a:r>
          <a:endParaRPr lang="en-US" dirty="0"/>
        </a:p>
      </dgm:t>
    </dgm:pt>
    <dgm:pt modelId="{410C147D-A458-443A-85E7-6E38B6CEB89A}" type="parTrans" cxnId="{E52737AC-BF2E-4C17-8D80-D4D22F761BAC}">
      <dgm:prSet/>
      <dgm:spPr/>
      <dgm:t>
        <a:bodyPr/>
        <a:lstStyle/>
        <a:p>
          <a:endParaRPr lang="en-US"/>
        </a:p>
      </dgm:t>
    </dgm:pt>
    <dgm:pt modelId="{7C81005D-5A45-430B-BE90-2A376D5C366E}" type="sibTrans" cxnId="{E52737AC-BF2E-4C17-8D80-D4D22F761BAC}">
      <dgm:prSet/>
      <dgm:spPr/>
      <dgm:t>
        <a:bodyPr/>
        <a:lstStyle/>
        <a:p>
          <a:endParaRPr lang="en-US"/>
        </a:p>
      </dgm:t>
    </dgm:pt>
    <dgm:pt modelId="{7C77546A-A454-4BCF-93D5-0D4FFC4CFADB}">
      <dgm:prSet/>
      <dgm:spPr/>
      <dgm:t>
        <a:bodyPr/>
        <a:lstStyle/>
        <a:p>
          <a:r>
            <a:rPr lang="en-US" dirty="0" smtClean="0"/>
            <a:t>New console</a:t>
          </a:r>
          <a:endParaRPr lang="en-US" dirty="0"/>
        </a:p>
      </dgm:t>
    </dgm:pt>
    <dgm:pt modelId="{C9FB7C33-BADF-4AF9-A066-193E572E3426}" type="parTrans" cxnId="{F349562F-9699-432B-ADF6-67E1C3BC8D12}">
      <dgm:prSet/>
      <dgm:spPr/>
      <dgm:t>
        <a:bodyPr/>
        <a:lstStyle/>
        <a:p>
          <a:endParaRPr lang="en-US"/>
        </a:p>
      </dgm:t>
    </dgm:pt>
    <dgm:pt modelId="{DDB8303B-8172-43E8-8034-24680528FE98}" type="sibTrans" cxnId="{F349562F-9699-432B-ADF6-67E1C3BC8D12}">
      <dgm:prSet/>
      <dgm:spPr/>
      <dgm:t>
        <a:bodyPr/>
        <a:lstStyle/>
        <a:p>
          <a:endParaRPr lang="en-US"/>
        </a:p>
      </dgm:t>
    </dgm:pt>
    <dgm:pt modelId="{2D4B3B91-E9D5-4721-8F57-0DE07F92D913}">
      <dgm:prSet/>
      <dgm:spPr/>
      <dgm:t>
        <a:bodyPr/>
        <a:lstStyle/>
        <a:p>
          <a:r>
            <a:rPr lang="en-US" dirty="0" smtClean="0"/>
            <a:t>Software update improvements</a:t>
          </a:r>
          <a:endParaRPr lang="en-US" dirty="0"/>
        </a:p>
      </dgm:t>
    </dgm:pt>
    <dgm:pt modelId="{A3FD7835-75B3-4C20-9343-6A82828551B0}" type="parTrans" cxnId="{DF8C8775-222D-4A2E-9FC9-389AA96E7730}">
      <dgm:prSet/>
      <dgm:spPr/>
      <dgm:t>
        <a:bodyPr/>
        <a:lstStyle/>
        <a:p>
          <a:endParaRPr lang="en-US"/>
        </a:p>
      </dgm:t>
    </dgm:pt>
    <dgm:pt modelId="{7924C4BC-868E-440C-A1D0-3505EDA2F2AA}" type="sibTrans" cxnId="{DF8C8775-222D-4A2E-9FC9-389AA96E7730}">
      <dgm:prSet/>
      <dgm:spPr/>
      <dgm:t>
        <a:bodyPr/>
        <a:lstStyle/>
        <a:p>
          <a:endParaRPr lang="en-US"/>
        </a:p>
      </dgm:t>
    </dgm:pt>
    <dgm:pt modelId="{2FD975B1-FD82-4524-93B1-2DE8B912783A}">
      <dgm:prSet phldrT="[Text]"/>
      <dgm:spPr/>
      <dgm:t>
        <a:bodyPr/>
        <a:lstStyle/>
        <a:p>
          <a:r>
            <a:rPr lang="en-US" dirty="0" smtClean="0"/>
            <a:t>Multiple types too (content vs. client assignment)</a:t>
          </a:r>
          <a:endParaRPr lang="en-US" dirty="0"/>
        </a:p>
      </dgm:t>
    </dgm:pt>
    <dgm:pt modelId="{3FAFDA6B-6561-4487-A515-958301FDD141}" type="parTrans" cxnId="{A3933E30-4A0A-4611-8ACF-09235D4AFA6A}">
      <dgm:prSet/>
      <dgm:spPr/>
      <dgm:t>
        <a:bodyPr/>
        <a:lstStyle/>
        <a:p>
          <a:endParaRPr lang="en-US"/>
        </a:p>
      </dgm:t>
    </dgm:pt>
    <dgm:pt modelId="{1D5DC0F3-9583-4D7E-938C-9A96FA4B800B}" type="sibTrans" cxnId="{A3933E30-4A0A-4611-8ACF-09235D4AFA6A}">
      <dgm:prSet/>
      <dgm:spPr/>
      <dgm:t>
        <a:bodyPr/>
        <a:lstStyle/>
        <a:p>
          <a:endParaRPr lang="en-US"/>
        </a:p>
      </dgm:t>
    </dgm:pt>
    <dgm:pt modelId="{CC7A6217-8D95-4427-9464-A6FF698E2CA7}">
      <dgm:prSet phldrT="[Text]"/>
      <dgm:spPr/>
      <dgm:t>
        <a:bodyPr/>
        <a:lstStyle/>
        <a:p>
          <a:r>
            <a:rPr lang="en-US" dirty="0" smtClean="0"/>
            <a:t>Collections are global</a:t>
          </a:r>
          <a:endParaRPr lang="en-US" dirty="0"/>
        </a:p>
      </dgm:t>
    </dgm:pt>
    <dgm:pt modelId="{1C2C1BF0-962C-45ED-8B7B-B093603F1290}" type="parTrans" cxnId="{1130B057-753A-4BF7-BC8C-D2348EA8D0B4}">
      <dgm:prSet/>
      <dgm:spPr/>
      <dgm:t>
        <a:bodyPr/>
        <a:lstStyle/>
        <a:p>
          <a:endParaRPr lang="en-US"/>
        </a:p>
      </dgm:t>
    </dgm:pt>
    <dgm:pt modelId="{43386651-942C-40C6-86A7-8B5EB54D00F5}" type="sibTrans" cxnId="{1130B057-753A-4BF7-BC8C-D2348EA8D0B4}">
      <dgm:prSet/>
      <dgm:spPr/>
      <dgm:t>
        <a:bodyPr/>
        <a:lstStyle/>
        <a:p>
          <a:endParaRPr lang="en-US"/>
        </a:p>
      </dgm:t>
    </dgm:pt>
    <dgm:pt modelId="{B03FEE0E-4167-4B22-A58D-2C1750853D98}">
      <dgm:prSet phldrT="[Text]"/>
      <dgm:spPr/>
      <dgm:t>
        <a:bodyPr/>
        <a:lstStyle/>
        <a:p>
          <a:r>
            <a:rPr lang="en-US" dirty="0" smtClean="0"/>
            <a:t>GUI-based inventory </a:t>
          </a:r>
          <a:r>
            <a:rPr lang="en-US" dirty="0" err="1" smtClean="0"/>
            <a:t>config</a:t>
          </a:r>
          <a:endParaRPr lang="en-US" dirty="0"/>
        </a:p>
      </dgm:t>
    </dgm:pt>
    <dgm:pt modelId="{8E05A32A-C8ED-4CC9-9193-F22E9EC8C0B5}" type="parTrans" cxnId="{0409DE70-1399-4531-ACE9-E296E113E08E}">
      <dgm:prSet/>
      <dgm:spPr/>
      <dgm:t>
        <a:bodyPr/>
        <a:lstStyle/>
        <a:p>
          <a:endParaRPr lang="en-US"/>
        </a:p>
      </dgm:t>
    </dgm:pt>
    <dgm:pt modelId="{9B23285E-8E88-429C-B6C0-0081C0B083FA}" type="sibTrans" cxnId="{0409DE70-1399-4531-ACE9-E296E113E08E}">
      <dgm:prSet/>
      <dgm:spPr/>
      <dgm:t>
        <a:bodyPr/>
        <a:lstStyle/>
        <a:p>
          <a:endParaRPr lang="en-US"/>
        </a:p>
      </dgm:t>
    </dgm:pt>
    <dgm:pt modelId="{668EB0EB-9B53-490B-962E-FEF1C1D45462}">
      <dgm:prSet phldrT="[Text]"/>
      <dgm:spPr/>
      <dgm:t>
        <a:bodyPr/>
        <a:lstStyle/>
        <a:p>
          <a:r>
            <a:rPr lang="en-US" dirty="0" smtClean="0"/>
            <a:t>No more SMS_DEF.MOF</a:t>
          </a:r>
          <a:endParaRPr lang="en-US" dirty="0"/>
        </a:p>
      </dgm:t>
    </dgm:pt>
    <dgm:pt modelId="{687667A6-67CB-4D4F-8837-EF882239D855}" type="parTrans" cxnId="{E2AED64C-ABEB-4797-897B-2D8C3AB2BEA5}">
      <dgm:prSet/>
      <dgm:spPr/>
      <dgm:t>
        <a:bodyPr/>
        <a:lstStyle/>
        <a:p>
          <a:endParaRPr lang="en-US"/>
        </a:p>
      </dgm:t>
    </dgm:pt>
    <dgm:pt modelId="{E53D3787-C4C0-4EE5-B0B4-51A617198676}" type="sibTrans" cxnId="{E2AED64C-ABEB-4797-897B-2D8C3AB2BEA5}">
      <dgm:prSet/>
      <dgm:spPr/>
      <dgm:t>
        <a:bodyPr/>
        <a:lstStyle/>
        <a:p>
          <a:endParaRPr lang="en-US"/>
        </a:p>
      </dgm:t>
    </dgm:pt>
    <dgm:pt modelId="{93A69D98-AD01-4600-9183-6106E5A7BCB4}" type="pres">
      <dgm:prSet presAssocID="{866330B7-833C-4C3A-B1B2-29DDFE4A43CA}" presName="Name0" presStyleCnt="0">
        <dgm:presLayoutVars>
          <dgm:dir/>
          <dgm:animLvl val="lvl"/>
          <dgm:resizeHandles val="exact"/>
        </dgm:presLayoutVars>
      </dgm:prSet>
      <dgm:spPr/>
      <dgm:t>
        <a:bodyPr/>
        <a:lstStyle/>
        <a:p>
          <a:endParaRPr lang="en-US"/>
        </a:p>
      </dgm:t>
    </dgm:pt>
    <dgm:pt modelId="{2EFC502F-3924-4DC8-AF87-0F292238EE1B}" type="pres">
      <dgm:prSet presAssocID="{31393B21-6E7D-41B3-8DDE-30D80BD4F983}" presName="composite" presStyleCnt="0"/>
      <dgm:spPr/>
    </dgm:pt>
    <dgm:pt modelId="{1A7857FE-220F-4C69-9F32-AEE1B1FFF68B}" type="pres">
      <dgm:prSet presAssocID="{31393B21-6E7D-41B3-8DDE-30D80BD4F983}" presName="parTx" presStyleLbl="alignNode1" presStyleIdx="0" presStyleCnt="3">
        <dgm:presLayoutVars>
          <dgm:chMax val="0"/>
          <dgm:chPref val="0"/>
          <dgm:bulletEnabled val="1"/>
        </dgm:presLayoutVars>
      </dgm:prSet>
      <dgm:spPr/>
      <dgm:t>
        <a:bodyPr/>
        <a:lstStyle/>
        <a:p>
          <a:endParaRPr lang="en-US"/>
        </a:p>
      </dgm:t>
    </dgm:pt>
    <dgm:pt modelId="{0EE2BA85-42AD-4EB6-8091-FA4C63C02CD9}" type="pres">
      <dgm:prSet presAssocID="{31393B21-6E7D-41B3-8DDE-30D80BD4F983}" presName="desTx" presStyleLbl="alignAccFollowNode1" presStyleIdx="0" presStyleCnt="3">
        <dgm:presLayoutVars>
          <dgm:bulletEnabled val="1"/>
        </dgm:presLayoutVars>
      </dgm:prSet>
      <dgm:spPr/>
      <dgm:t>
        <a:bodyPr/>
        <a:lstStyle/>
        <a:p>
          <a:endParaRPr lang="en-US"/>
        </a:p>
      </dgm:t>
    </dgm:pt>
    <dgm:pt modelId="{F33DFF0C-6264-4C84-80E6-B1F1BB29FF50}" type="pres">
      <dgm:prSet presAssocID="{C5C22296-4966-4C13-BBA1-148E007A3A6F}" presName="space" presStyleCnt="0"/>
      <dgm:spPr/>
    </dgm:pt>
    <dgm:pt modelId="{13EA2298-DD85-42D0-803D-8923FA5CF99D}" type="pres">
      <dgm:prSet presAssocID="{663C6FD1-5119-462F-B00B-5B622F737F23}" presName="composite" presStyleCnt="0"/>
      <dgm:spPr/>
    </dgm:pt>
    <dgm:pt modelId="{B077EF1E-B751-49BE-893B-BCE12F5CC52D}" type="pres">
      <dgm:prSet presAssocID="{663C6FD1-5119-462F-B00B-5B622F737F23}" presName="parTx" presStyleLbl="alignNode1" presStyleIdx="1" presStyleCnt="3">
        <dgm:presLayoutVars>
          <dgm:chMax val="0"/>
          <dgm:chPref val="0"/>
          <dgm:bulletEnabled val="1"/>
        </dgm:presLayoutVars>
      </dgm:prSet>
      <dgm:spPr/>
      <dgm:t>
        <a:bodyPr/>
        <a:lstStyle/>
        <a:p>
          <a:endParaRPr lang="en-US"/>
        </a:p>
      </dgm:t>
    </dgm:pt>
    <dgm:pt modelId="{044041CC-E89D-4CFC-BB56-9A24269AFA9F}" type="pres">
      <dgm:prSet presAssocID="{663C6FD1-5119-462F-B00B-5B622F737F23}" presName="desTx" presStyleLbl="alignAccFollowNode1" presStyleIdx="1" presStyleCnt="3">
        <dgm:presLayoutVars>
          <dgm:bulletEnabled val="1"/>
        </dgm:presLayoutVars>
      </dgm:prSet>
      <dgm:spPr/>
      <dgm:t>
        <a:bodyPr/>
        <a:lstStyle/>
        <a:p>
          <a:endParaRPr lang="en-US"/>
        </a:p>
      </dgm:t>
    </dgm:pt>
    <dgm:pt modelId="{0890FB01-6D14-4D06-8806-295B00223BA3}" type="pres">
      <dgm:prSet presAssocID="{9E0CB138-3049-4AFD-8D9D-8B3E77EC5372}" presName="space" presStyleCnt="0"/>
      <dgm:spPr/>
    </dgm:pt>
    <dgm:pt modelId="{063883EB-E3D0-4008-BE6A-632399764E75}" type="pres">
      <dgm:prSet presAssocID="{879F33E4-00BE-4C1B-BDA9-CC7D420F6382}" presName="composite" presStyleCnt="0"/>
      <dgm:spPr/>
    </dgm:pt>
    <dgm:pt modelId="{5529F254-7FA6-450C-A90B-E8E42E011835}" type="pres">
      <dgm:prSet presAssocID="{879F33E4-00BE-4C1B-BDA9-CC7D420F6382}" presName="parTx" presStyleLbl="alignNode1" presStyleIdx="2" presStyleCnt="3">
        <dgm:presLayoutVars>
          <dgm:chMax val="0"/>
          <dgm:chPref val="0"/>
          <dgm:bulletEnabled val="1"/>
        </dgm:presLayoutVars>
      </dgm:prSet>
      <dgm:spPr/>
      <dgm:t>
        <a:bodyPr/>
        <a:lstStyle/>
        <a:p>
          <a:endParaRPr lang="en-US"/>
        </a:p>
      </dgm:t>
    </dgm:pt>
    <dgm:pt modelId="{19C067DC-6CD0-42BC-92F5-A656D8825222}" type="pres">
      <dgm:prSet presAssocID="{879F33E4-00BE-4C1B-BDA9-CC7D420F6382}" presName="desTx" presStyleLbl="alignAccFollowNode1" presStyleIdx="2" presStyleCnt="3">
        <dgm:presLayoutVars>
          <dgm:bulletEnabled val="1"/>
        </dgm:presLayoutVars>
      </dgm:prSet>
      <dgm:spPr/>
      <dgm:t>
        <a:bodyPr/>
        <a:lstStyle/>
        <a:p>
          <a:endParaRPr lang="en-US"/>
        </a:p>
      </dgm:t>
    </dgm:pt>
  </dgm:ptLst>
  <dgm:cxnLst>
    <dgm:cxn modelId="{4C60B09C-3257-41FC-88BC-8F5FA14CE366}" type="presOf" srcId="{53BD5569-EF9C-4E76-8C17-9BF0DF736599}" destId="{0EE2BA85-42AD-4EB6-8091-FA4C63C02CD9}" srcOrd="0" destOrd="6" presId="urn:microsoft.com/office/officeart/2005/8/layout/hList1"/>
    <dgm:cxn modelId="{630F2F88-E4D6-4A3F-9ED7-16849759BDFC}" srcId="{F64B695A-BA76-442E-A4D4-DBDEB78EC2CD}" destId="{AB465AB6-D2A9-4FBE-A47F-BB3FA51B4D2D}" srcOrd="0" destOrd="0" parTransId="{A3E09D70-D6EA-4B62-A33F-44EDE3638AF7}" sibTransId="{53917D93-E8B1-4765-9C6B-AAB97C77482F}"/>
    <dgm:cxn modelId="{6D4E3BD3-4FFC-4F38-9AA0-CFBBA932391A}" type="presOf" srcId="{663C6FD1-5119-462F-B00B-5B622F737F23}" destId="{B077EF1E-B751-49BE-893B-BCE12F5CC52D}" srcOrd="0" destOrd="0" presId="urn:microsoft.com/office/officeart/2005/8/layout/hList1"/>
    <dgm:cxn modelId="{AA4CFECC-E456-44EB-8597-A76BA40C0B89}" type="presOf" srcId="{7C77546A-A454-4BCF-93D5-0D4FFC4CFADB}" destId="{19C067DC-6CD0-42BC-92F5-A656D8825222}" srcOrd="0" destOrd="7" presId="urn:microsoft.com/office/officeart/2005/8/layout/hList1"/>
    <dgm:cxn modelId="{78D174EF-FB47-4939-8046-FD888FA3642A}" srcId="{866330B7-833C-4C3A-B1B2-29DDFE4A43CA}" destId="{663C6FD1-5119-462F-B00B-5B622F737F23}" srcOrd="1" destOrd="0" parTransId="{7831DE18-9721-4FC8-B3A8-228A62352B1D}" sibTransId="{9E0CB138-3049-4AFD-8D9D-8B3E77EC5372}"/>
    <dgm:cxn modelId="{E8AFCF4F-019A-4512-BE96-43CD9EB9E696}" srcId="{663C6FD1-5119-462F-B00B-5B622F737F23}" destId="{F64B695A-BA76-442E-A4D4-DBDEB78EC2CD}" srcOrd="0" destOrd="0" parTransId="{8F2A45D7-32DA-4671-9493-69CB3D50FAB4}" sibTransId="{7B0D1C2D-6EF3-43A8-AAC0-48B68B6C1582}"/>
    <dgm:cxn modelId="{EE0E27E1-2D37-4C59-B097-58685A1FD8CF}" srcId="{31393B21-6E7D-41B3-8DDE-30D80BD4F983}" destId="{A638DB13-1A02-4E42-8E7A-E33EA368C2D2}" srcOrd="1" destOrd="0" parTransId="{6E09C51B-00CA-40BB-85D8-35B7248D717D}" sibTransId="{F021C951-2ECD-4929-9B72-1497C2F6BB60}"/>
    <dgm:cxn modelId="{DF8C8775-222D-4A2E-9FC9-389AA96E7730}" srcId="{879F33E4-00BE-4C1B-BDA9-CC7D420F6382}" destId="{2D4B3B91-E9D5-4721-8F57-0DE07F92D913}" srcOrd="4" destOrd="0" parTransId="{A3FD7835-75B3-4C20-9343-6A82828551B0}" sibTransId="{7924C4BC-868E-440C-A1D0-3505EDA2F2AA}"/>
    <dgm:cxn modelId="{A1072FD4-CE9C-49C2-8FC5-17A0305AD24D}" srcId="{315F449E-3108-4F9C-8902-549B963F2514}" destId="{F39DCB0B-303F-4024-9C3C-5522DFEB27AD}" srcOrd="0" destOrd="0" parTransId="{18525FF3-0A8B-4143-B178-D6771797CB11}" sibTransId="{3356434C-CFF9-414D-8493-40C14C8E8E4F}"/>
    <dgm:cxn modelId="{A47ACB53-9651-454A-9EC1-24BD41D7FF32}" srcId="{2D4B3B91-E9D5-4721-8F57-0DE07F92D913}" destId="{BEA639E4-4AA2-45CC-826C-FD4295C535D6}" srcOrd="0" destOrd="0" parTransId="{4B7F3391-5CD0-477E-AEFB-5ADD5680947C}" sibTransId="{8295344E-EC7F-49D1-91E4-931356F8FBCF}"/>
    <dgm:cxn modelId="{5116E11A-FD8C-4E8D-9648-1C6661F7C8B6}" srcId="{879F33E4-00BE-4C1B-BDA9-CC7D420F6382}" destId="{3ED9C0CB-A531-4B47-BFB2-7739D3196336}" srcOrd="6" destOrd="0" parTransId="{46F782CB-1DAB-4218-91E8-9ABBB3A448EC}" sibTransId="{0E0C8EEC-E0D7-4C6F-B918-D48F1215BAD2}"/>
    <dgm:cxn modelId="{91DF03FF-B85F-4E3D-AE81-30D56B10958A}" type="presOf" srcId="{808BD63E-1114-4AF0-8A45-2D65B49D0819}" destId="{19C067DC-6CD0-42BC-92F5-A656D8825222}" srcOrd="0" destOrd="6" presId="urn:microsoft.com/office/officeart/2005/8/layout/hList1"/>
    <dgm:cxn modelId="{D0B9B4CE-BDD9-49E9-A948-D37090D71C20}" type="presOf" srcId="{27064AB2-3D20-47F6-AC1D-D3FD9AB25A84}" destId="{044041CC-E89D-4CFC-BB56-9A24269AFA9F}" srcOrd="0" destOrd="7" presId="urn:microsoft.com/office/officeart/2005/8/layout/hList1"/>
    <dgm:cxn modelId="{AFB430BC-942C-4E7F-8E93-9CDD87ACCDB8}" type="presOf" srcId="{26BE6042-DE7F-4369-A5FA-D0D008E02817}" destId="{044041CC-E89D-4CFC-BB56-9A24269AFA9F}" srcOrd="0" destOrd="3" presId="urn:microsoft.com/office/officeart/2005/8/layout/hList1"/>
    <dgm:cxn modelId="{05A86A26-5DA7-4D5C-A2FC-71F8DEEB011A}" srcId="{31393B21-6E7D-41B3-8DDE-30D80BD4F983}" destId="{9C1D2B71-8CD5-4E66-8639-322C0748B032}" srcOrd="0" destOrd="0" parTransId="{02E3186A-4E0A-4765-B9C2-38E0267C5E57}" sibTransId="{06C645B4-B9FB-493F-8D55-0169880B4BF1}"/>
    <dgm:cxn modelId="{81EFF5BC-CC72-48CF-884B-D91A8E509FD9}" type="presOf" srcId="{B5063495-FAF6-4E8B-B3A7-CA1B1AE2B314}" destId="{0EE2BA85-42AD-4EB6-8091-FA4C63C02CD9}" srcOrd="0" destOrd="9" presId="urn:microsoft.com/office/officeart/2005/8/layout/hList1"/>
    <dgm:cxn modelId="{ED57FD63-A87A-44D4-86D3-26C3BD078437}" srcId="{9C1D2B71-8CD5-4E66-8639-322C0748B032}" destId="{9E549372-72D8-49B4-9478-857C79FAB2A7}" srcOrd="0" destOrd="0" parTransId="{1CB273FF-DC37-4A88-BC2F-38B07A12C071}" sibTransId="{EE7A0A9B-917E-442E-ABF0-691CB7676CA7}"/>
    <dgm:cxn modelId="{83EFD27F-A1E7-44D0-B13F-40BA7EFD456E}" type="presOf" srcId="{52F55966-7619-45A9-9B8C-617D53C92662}" destId="{0EE2BA85-42AD-4EB6-8091-FA4C63C02CD9}" srcOrd="0" destOrd="7" presId="urn:microsoft.com/office/officeart/2005/8/layout/hList1"/>
    <dgm:cxn modelId="{ED389E03-08CC-4DB3-B7AF-B7E669FC23F2}" srcId="{663C6FD1-5119-462F-B00B-5B622F737F23}" destId="{E035C861-AF82-4D0C-BC7A-9F53FED9034F}" srcOrd="5" destOrd="0" parTransId="{3F0CA11C-D0A6-42DF-98FD-737D01AA98FA}" sibTransId="{5855EC73-E7A3-4D10-9B27-2A6AB0B557A5}"/>
    <dgm:cxn modelId="{E2AED64C-ABEB-4797-897B-2D8C3AB2BEA5}" srcId="{B03FEE0E-4167-4B22-A58D-2C1750853D98}" destId="{668EB0EB-9B53-490B-962E-FEF1C1D45462}" srcOrd="0" destOrd="0" parTransId="{687667A6-67CB-4D4F-8837-EF882239D855}" sibTransId="{E53D3787-C4C0-4EE5-B0B4-51A617198676}"/>
    <dgm:cxn modelId="{5715EFE4-F8A0-449E-B633-758D556C5B82}" srcId="{CB079D00-15B4-4D2C-84D2-A03A6CFDFAC9}" destId="{8E8D0C97-F2F8-4549-8B95-FBEAC0654E17}" srcOrd="2" destOrd="0" parTransId="{A6D7A668-78BD-42A0-BE7C-256CA33E5C61}" sibTransId="{30ED5F8A-A6E7-4F6A-931B-D36F8B0DE987}"/>
    <dgm:cxn modelId="{0409DE70-1399-4531-ACE9-E296E113E08E}" srcId="{879F33E4-00BE-4C1B-BDA9-CC7D420F6382}" destId="{B03FEE0E-4167-4B22-A58D-2C1750853D98}" srcOrd="8" destOrd="0" parTransId="{8E05A32A-C8ED-4CC9-9193-F22E9EC8C0B5}" sibTransId="{9B23285E-8E88-429C-B6C0-0081C0B083FA}"/>
    <dgm:cxn modelId="{257A854B-A4AB-487A-B97A-3B502C4000C9}" type="presOf" srcId="{B03FEE0E-4167-4B22-A58D-2C1750853D98}" destId="{19C067DC-6CD0-42BC-92F5-A656D8825222}" srcOrd="0" destOrd="13" presId="urn:microsoft.com/office/officeart/2005/8/layout/hList1"/>
    <dgm:cxn modelId="{210CB870-C1C1-47CD-BB13-7255D759A211}" type="presOf" srcId="{CC7A6217-8D95-4427-9464-A6FF698E2CA7}" destId="{0EE2BA85-42AD-4EB6-8091-FA4C63C02CD9}" srcOrd="0" destOrd="11" presId="urn:microsoft.com/office/officeart/2005/8/layout/hList1"/>
    <dgm:cxn modelId="{2A8A7B88-E33B-4321-8C67-62E97CC554AB}" srcId="{866330B7-833C-4C3A-B1B2-29DDFE4A43CA}" destId="{31393B21-6E7D-41B3-8DDE-30D80BD4F983}" srcOrd="0" destOrd="0" parTransId="{F2AB5A24-0F92-47AE-98BC-610B28D9304D}" sibTransId="{C5C22296-4966-4C13-BBA1-148E007A3A6F}"/>
    <dgm:cxn modelId="{0ED63BF4-C23E-4305-BE41-58EB2F969AF3}" srcId="{31393B21-6E7D-41B3-8DDE-30D80BD4F983}" destId="{52F55966-7619-45A9-9B8C-617D53C92662}" srcOrd="4" destOrd="0" parTransId="{3DCFB71C-1C24-422E-B563-EB0C2AA25BFB}" sibTransId="{609B50E5-EC94-4B92-BA49-AF259AB85060}"/>
    <dgm:cxn modelId="{770B6599-EB2E-4F58-8932-825270488D6C}" type="presOf" srcId="{CB079D00-15B4-4D2C-84D2-A03A6CFDFAC9}" destId="{19C067DC-6CD0-42BC-92F5-A656D8825222}" srcOrd="0" destOrd="0" presId="urn:microsoft.com/office/officeart/2005/8/layout/hList1"/>
    <dgm:cxn modelId="{009321D2-F7CB-498B-A3CD-8F9C9910ADF6}" srcId="{663C6FD1-5119-462F-B00B-5B622F737F23}" destId="{315F449E-3108-4F9C-8902-549B963F2514}" srcOrd="3" destOrd="0" parTransId="{B11A1D15-9898-41EB-AE75-931F91287B21}" sibTransId="{7A741E35-32E0-496B-8FF5-431EB2AB1C93}"/>
    <dgm:cxn modelId="{8B0B6626-BDC2-49A8-A0E8-BA89A67B8B23}" srcId="{879F33E4-00BE-4C1B-BDA9-CC7D420F6382}" destId="{1F954463-40DD-47A5-9EC0-F5CD209A9DBE}" srcOrd="5" destOrd="0" parTransId="{9B22849C-B3DD-4F05-8530-3ACC7F00556B}" sibTransId="{89C55B8A-4AC9-4903-A56F-1728F8EC5CB4}"/>
    <dgm:cxn modelId="{5DBC1ED5-7CD6-4ACB-AF8E-CD15B5DB411C}" type="presOf" srcId="{3ED9C0CB-A531-4B47-BFB2-7739D3196336}" destId="{19C067DC-6CD0-42BC-92F5-A656D8825222}" srcOrd="0" destOrd="11" presId="urn:microsoft.com/office/officeart/2005/8/layout/hList1"/>
    <dgm:cxn modelId="{57CB13DE-A090-4F3E-A758-BBF7106AEF23}" type="presOf" srcId="{A638DB13-1A02-4E42-8E7A-E33EA368C2D2}" destId="{0EE2BA85-42AD-4EB6-8091-FA4C63C02CD9}" srcOrd="0" destOrd="3" presId="urn:microsoft.com/office/officeart/2005/8/layout/hList1"/>
    <dgm:cxn modelId="{AE0D549B-3215-4498-98F7-7B6A21AC3927}" type="presOf" srcId="{9E549372-72D8-49B4-9478-857C79FAB2A7}" destId="{0EE2BA85-42AD-4EB6-8091-FA4C63C02CD9}" srcOrd="0" destOrd="1" presId="urn:microsoft.com/office/officeart/2005/8/layout/hList1"/>
    <dgm:cxn modelId="{71BCE19A-13DC-49FD-863F-A5F2F1099BAB}" srcId="{9C1D2B71-8CD5-4E66-8639-322C0748B032}" destId="{A87643E8-E0E2-4CC8-AE21-2D2A068649F5}" srcOrd="1" destOrd="0" parTransId="{DBF1CFD3-CA63-484A-B215-EFFE44D49122}" sibTransId="{968297DB-CE6F-4817-8B5A-DEF853409E2C}"/>
    <dgm:cxn modelId="{1896D1C7-89DE-4E36-9BA7-C5CD323F630E}" srcId="{879F33E4-00BE-4C1B-BDA9-CC7D420F6382}" destId="{8A99EEA1-1F5A-4956-B260-5007F0456BD6}" srcOrd="7" destOrd="0" parTransId="{A407A2AA-EBF1-4B2E-B0BA-689962F96820}" sibTransId="{1907EC7E-A0D8-41D9-B1A5-4795EE0D1453}"/>
    <dgm:cxn modelId="{A35F60A5-4FD3-4522-BC1C-1495DD791950}" type="presOf" srcId="{1F954463-40DD-47A5-9EC0-F5CD209A9DBE}" destId="{19C067DC-6CD0-42BC-92F5-A656D8825222}" srcOrd="0" destOrd="10" presId="urn:microsoft.com/office/officeart/2005/8/layout/hList1"/>
    <dgm:cxn modelId="{12AE87DD-40A9-41DB-BE0D-411916AC15F2}" srcId="{52F55966-7619-45A9-9B8C-617D53C92662}" destId="{433EEC18-A718-430C-BAE3-22F9981D44E7}" srcOrd="0" destOrd="0" parTransId="{C6075567-AA20-41B4-B8EE-FCD6CF1B8FDF}" sibTransId="{43E8EB8F-5B1C-4B3C-8AB7-A8135A8C9E92}"/>
    <dgm:cxn modelId="{2A5289BC-B486-4991-8F7C-6C799F916A6B}" type="presOf" srcId="{8A99EEA1-1F5A-4956-B260-5007F0456BD6}" destId="{19C067DC-6CD0-42BC-92F5-A656D8825222}" srcOrd="0" destOrd="12" presId="urn:microsoft.com/office/officeart/2005/8/layout/hList1"/>
    <dgm:cxn modelId="{3517165B-7663-44A2-B1CE-EC4016421BB5}" srcId="{31393B21-6E7D-41B3-8DDE-30D80BD4F983}" destId="{1C421581-1A87-42E4-97DC-545F735C6A0C}" srcOrd="2" destOrd="0" parTransId="{D0BDB93E-B41B-4AB5-94E2-8773E3104C6E}" sibTransId="{48BE6085-7201-498A-A7EB-F199E078A11B}"/>
    <dgm:cxn modelId="{E52737AC-BF2E-4C17-8D80-D4D22F761BAC}" srcId="{879F33E4-00BE-4C1B-BDA9-CC7D420F6382}" destId="{808BD63E-1114-4AF0-8A45-2D65B49D0819}" srcOrd="2" destOrd="0" parTransId="{410C147D-A458-443A-85E7-6E38B6CEB89A}" sibTransId="{7C81005D-5A45-430B-BE90-2A376D5C366E}"/>
    <dgm:cxn modelId="{B399C5C8-57A7-4D90-B09F-9E026C3A636B}" type="presOf" srcId="{9BB1BEBF-BE6F-463F-ADAA-7A9979809677}" destId="{19C067DC-6CD0-42BC-92F5-A656D8825222}" srcOrd="0" destOrd="5" presId="urn:microsoft.com/office/officeart/2005/8/layout/hList1"/>
    <dgm:cxn modelId="{A3933E30-4A0A-4611-8ACF-09235D4AFA6A}" srcId="{B5063495-FAF6-4E8B-B3A7-CA1B1AE2B314}" destId="{2FD975B1-FD82-4524-93B1-2DE8B912783A}" srcOrd="0" destOrd="0" parTransId="{3FAFDA6B-6561-4487-A515-958301FDD141}" sibTransId="{1D5DC0F3-9583-4D7E-938C-9A96FA4B800B}"/>
    <dgm:cxn modelId="{88859D05-78D3-4220-A764-DE69ACD889FA}" type="presOf" srcId="{AB465AB6-D2A9-4FBE-A47F-BB3FA51B4D2D}" destId="{044041CC-E89D-4CFC-BB56-9A24269AFA9F}" srcOrd="0" destOrd="1" presId="urn:microsoft.com/office/officeart/2005/8/layout/hList1"/>
    <dgm:cxn modelId="{792EFA99-DFF6-4A57-BEF8-789D3EF6C206}" type="presOf" srcId="{F39DCB0B-303F-4024-9C3C-5522DFEB27AD}" destId="{044041CC-E89D-4CFC-BB56-9A24269AFA9F}" srcOrd="0" destOrd="5" presId="urn:microsoft.com/office/officeart/2005/8/layout/hList1"/>
    <dgm:cxn modelId="{8269F04B-C847-4CD7-B566-6724D254BA05}" type="presOf" srcId="{F64B695A-BA76-442E-A4D4-DBDEB78EC2CD}" destId="{044041CC-E89D-4CFC-BB56-9A24269AFA9F}" srcOrd="0" destOrd="0" presId="urn:microsoft.com/office/officeart/2005/8/layout/hList1"/>
    <dgm:cxn modelId="{F349562F-9699-432B-ADF6-67E1C3BC8D12}" srcId="{879F33E4-00BE-4C1B-BDA9-CC7D420F6382}" destId="{7C77546A-A454-4BCF-93D5-0D4FFC4CFADB}" srcOrd="3" destOrd="0" parTransId="{C9FB7C33-BADF-4AF9-A066-193E572E3426}" sibTransId="{DDB8303B-8172-43E8-8034-24680528FE98}"/>
    <dgm:cxn modelId="{C3F0B188-A8C6-45FA-B796-E4DA17280E8C}" type="presOf" srcId="{7E3DEAD2-7824-44AB-840C-9BB475276C12}" destId="{19C067DC-6CD0-42BC-92F5-A656D8825222}" srcOrd="0" destOrd="1" presId="urn:microsoft.com/office/officeart/2005/8/layout/hList1"/>
    <dgm:cxn modelId="{39AB6EE2-4B41-4E32-BD84-E944557DE013}" srcId="{315F449E-3108-4F9C-8902-549B963F2514}" destId="{A865B22E-0F80-455D-97A7-88FE1160A100}" srcOrd="1" destOrd="0" parTransId="{6DAF4579-6178-48C1-A1D8-F8D95B60D9D9}" sibTransId="{7B53323F-A91B-4FD6-B325-E670FB5A6EC8}"/>
    <dgm:cxn modelId="{58937ED0-67CA-4A8D-BA52-9D96ED7C1F07}" type="presOf" srcId="{315F449E-3108-4F9C-8902-549B963F2514}" destId="{044041CC-E89D-4CFC-BB56-9A24269AFA9F}" srcOrd="0" destOrd="4" presId="urn:microsoft.com/office/officeart/2005/8/layout/hList1"/>
    <dgm:cxn modelId="{FDA960CE-05E8-4B5B-AC43-69212B794A67}" type="presOf" srcId="{2FD975B1-FD82-4524-93B1-2DE8B912783A}" destId="{0EE2BA85-42AD-4EB6-8091-FA4C63C02CD9}" srcOrd="0" destOrd="10" presId="urn:microsoft.com/office/officeart/2005/8/layout/hList1"/>
    <dgm:cxn modelId="{DBF281AE-E5AA-49F8-AF38-98DEFB01619F}" srcId="{353E1F66-AE4A-4204-944E-FFA143EDC39D}" destId="{53BD5569-EF9C-4E76-8C17-9BF0DF736599}" srcOrd="0" destOrd="0" parTransId="{EF667A99-0C7F-4CE8-8124-2BADB38461E9}" sibTransId="{6470327A-C1F1-45B0-B528-AC8147C85EDF}"/>
    <dgm:cxn modelId="{FAB2508B-E695-45B8-A148-77318323FDD4}" type="presOf" srcId="{9C1D2B71-8CD5-4E66-8639-322C0748B032}" destId="{0EE2BA85-42AD-4EB6-8091-FA4C63C02CD9}" srcOrd="0" destOrd="0" presId="urn:microsoft.com/office/officeart/2005/8/layout/hList1"/>
    <dgm:cxn modelId="{C24652A0-1648-46A5-9D04-56281F59D042}" type="presOf" srcId="{879F33E4-00BE-4C1B-BDA9-CC7D420F6382}" destId="{5529F254-7FA6-450C-A90B-E8E42E011835}" srcOrd="0" destOrd="0" presId="urn:microsoft.com/office/officeart/2005/8/layout/hList1"/>
    <dgm:cxn modelId="{CEE4EE28-8E6D-41F9-9FF6-D63ADB00EA37}" type="presOf" srcId="{433EEC18-A718-430C-BAE3-22F9981D44E7}" destId="{0EE2BA85-42AD-4EB6-8091-FA4C63C02CD9}" srcOrd="0" destOrd="8" presId="urn:microsoft.com/office/officeart/2005/8/layout/hList1"/>
    <dgm:cxn modelId="{014CF218-3E3E-43D8-8439-B08246D2AECD}" type="presOf" srcId="{8E8D0C97-F2F8-4549-8B95-FBEAC0654E17}" destId="{19C067DC-6CD0-42BC-92F5-A656D8825222}" srcOrd="0" destOrd="3" presId="urn:microsoft.com/office/officeart/2005/8/layout/hList1"/>
    <dgm:cxn modelId="{CC394424-8703-45A3-BBF0-483C288479CC}" type="presOf" srcId="{1C421581-1A87-42E4-97DC-545F735C6A0C}" destId="{0EE2BA85-42AD-4EB6-8091-FA4C63C02CD9}" srcOrd="0" destOrd="4" presId="urn:microsoft.com/office/officeart/2005/8/layout/hList1"/>
    <dgm:cxn modelId="{21DCFE0E-3A20-46EB-9FE4-67A08E3B56D5}" srcId="{879F33E4-00BE-4C1B-BDA9-CC7D420F6382}" destId="{CB079D00-15B4-4D2C-84D2-A03A6CFDFAC9}" srcOrd="0" destOrd="0" parTransId="{BE16E643-44B7-4138-BA28-0A18A54BA603}" sibTransId="{D16B73B1-4EA7-4688-AA40-A2377B6AE2FD}"/>
    <dgm:cxn modelId="{25E995C3-CB0E-491F-A7F0-7266684EA199}" srcId="{866330B7-833C-4C3A-B1B2-29DDFE4A43CA}" destId="{879F33E4-00BE-4C1B-BDA9-CC7D420F6382}" srcOrd="2" destOrd="0" parTransId="{18DEE11E-9A2E-43A2-ACDD-FB4EED2AAEC8}" sibTransId="{F7779FBF-831D-452E-A25E-265C158C3539}"/>
    <dgm:cxn modelId="{1130B057-753A-4BF7-BC8C-D2348EA8D0B4}" srcId="{31393B21-6E7D-41B3-8DDE-30D80BD4F983}" destId="{CC7A6217-8D95-4427-9464-A6FF698E2CA7}" srcOrd="6" destOrd="0" parTransId="{1C2C1BF0-962C-45ED-8B7B-B093603F1290}" sibTransId="{43386651-942C-40C6-86A7-8B5EB54D00F5}"/>
    <dgm:cxn modelId="{67A434F0-ABE8-4A6B-803C-81B94F64A807}" type="presOf" srcId="{6B6EFE26-B0DB-4A58-986A-27A1F99B9963}" destId="{19C067DC-6CD0-42BC-92F5-A656D8825222}" srcOrd="0" destOrd="2" presId="urn:microsoft.com/office/officeart/2005/8/layout/hList1"/>
    <dgm:cxn modelId="{1A2AD6E7-5338-4262-93AB-CDE36A785140}" type="presOf" srcId="{A87643E8-E0E2-4CC8-AE21-2D2A068649F5}" destId="{0EE2BA85-42AD-4EB6-8091-FA4C63C02CD9}" srcOrd="0" destOrd="2" presId="urn:microsoft.com/office/officeart/2005/8/layout/hList1"/>
    <dgm:cxn modelId="{F8A4C70B-0AD1-4E7F-ADBD-59B254CFF8BC}" type="presOf" srcId="{E035C861-AF82-4D0C-BC7A-9F53FED9034F}" destId="{044041CC-E89D-4CFC-BB56-9A24269AFA9F}" srcOrd="0" destOrd="8" presId="urn:microsoft.com/office/officeart/2005/8/layout/hList1"/>
    <dgm:cxn modelId="{D7443D21-27F6-425B-BF09-7519FA9829FF}" type="presOf" srcId="{D4CDEF71-B412-498D-A1FB-56C4DC7A32B6}" destId="{044041CC-E89D-4CFC-BB56-9A24269AFA9F}" srcOrd="0" destOrd="2" presId="urn:microsoft.com/office/officeart/2005/8/layout/hList1"/>
    <dgm:cxn modelId="{AF41CBE6-C0BA-4A06-B45B-3BB193B674FB}" srcId="{31393B21-6E7D-41B3-8DDE-30D80BD4F983}" destId="{353E1F66-AE4A-4204-944E-FFA143EDC39D}" srcOrd="3" destOrd="0" parTransId="{8946E2CD-719E-4DD7-9F7D-420DA2B0A039}" sibTransId="{36974370-AB36-4F4E-8FA6-84C368911427}"/>
    <dgm:cxn modelId="{93D4FB57-836F-44BC-B053-0DF8D85E8B82}" type="presOf" srcId="{8149C068-32BD-4BC8-9ADB-343CC3E84205}" destId="{19C067DC-6CD0-42BC-92F5-A656D8825222}" srcOrd="0" destOrd="4" presId="urn:microsoft.com/office/officeart/2005/8/layout/hList1"/>
    <dgm:cxn modelId="{46649B3C-E6B0-48D9-A5FD-E63BAF7B97CF}" srcId="{879F33E4-00BE-4C1B-BDA9-CC7D420F6382}" destId="{8149C068-32BD-4BC8-9ADB-343CC3E84205}" srcOrd="1" destOrd="0" parTransId="{8644A8EF-F923-4C60-BDC8-50565C33527A}" sibTransId="{73FF07E3-43BF-4290-9949-23BB8324A223}"/>
    <dgm:cxn modelId="{B7743F3B-2468-46AF-8F71-AC8A37A732BB}" type="presOf" srcId="{2D4B3B91-E9D5-4721-8F57-0DE07F92D913}" destId="{19C067DC-6CD0-42BC-92F5-A656D8825222}" srcOrd="0" destOrd="8" presId="urn:microsoft.com/office/officeart/2005/8/layout/hList1"/>
    <dgm:cxn modelId="{7B327430-8518-483F-8FD5-AE473D4A9A19}" srcId="{CB079D00-15B4-4D2C-84D2-A03A6CFDFAC9}" destId="{6B6EFE26-B0DB-4A58-986A-27A1F99B9963}" srcOrd="1" destOrd="0" parTransId="{B1359731-65A8-40D2-8EAB-ABE46909AEAA}" sibTransId="{0CEEA84D-5C28-4D12-B465-86A0EE601CC6}"/>
    <dgm:cxn modelId="{58D1C3DA-B6E9-423D-9896-2AAAD21F1E26}" srcId="{663C6FD1-5119-462F-B00B-5B622F737F23}" destId="{27064AB2-3D20-47F6-AC1D-D3FD9AB25A84}" srcOrd="4" destOrd="0" parTransId="{2D926517-7F62-4DF9-A616-61E68D0CD213}" sibTransId="{0EE45D33-0624-44F2-84F3-ACC02091452B}"/>
    <dgm:cxn modelId="{6D8C376E-E9AF-42AF-A4CB-0304F132ECB9}" srcId="{31393B21-6E7D-41B3-8DDE-30D80BD4F983}" destId="{B5063495-FAF6-4E8B-B3A7-CA1B1AE2B314}" srcOrd="5" destOrd="0" parTransId="{1C022C54-7F2B-4ABC-A1CF-64EFF8195A55}" sibTransId="{89315563-3709-4C92-85FB-8635F1DD6845}"/>
    <dgm:cxn modelId="{EC29732E-F2F3-49E2-AD79-184C6BEB12F4}" srcId="{CB079D00-15B4-4D2C-84D2-A03A6CFDFAC9}" destId="{7E3DEAD2-7824-44AB-840C-9BB475276C12}" srcOrd="0" destOrd="0" parTransId="{876DDE40-5130-45A2-B448-08AA8396C816}" sibTransId="{5EF4468F-2004-4785-BB9B-14A7E42C4372}"/>
    <dgm:cxn modelId="{4D5BB4EB-DCAD-4FFB-A5A0-219FB0FC032A}" srcId="{8149C068-32BD-4BC8-9ADB-343CC3E84205}" destId="{9BB1BEBF-BE6F-463F-ADAA-7A9979809677}" srcOrd="0" destOrd="0" parTransId="{B36E84F2-5DAA-4EBD-B3AD-738771091F38}" sibTransId="{782C83DD-53C6-4041-8229-BAE976E19D30}"/>
    <dgm:cxn modelId="{7DCF1FC4-18BA-4030-BAD2-817AF8D5D91D}" srcId="{663C6FD1-5119-462F-B00B-5B622F737F23}" destId="{26BE6042-DE7F-4369-A5FA-D0D008E02817}" srcOrd="2" destOrd="0" parTransId="{BD61D1A3-78B1-4EA3-B515-95A723718F94}" sibTransId="{3F0D6053-C7D8-49A6-8436-BD624958AA5B}"/>
    <dgm:cxn modelId="{EFCD0386-8D3A-4636-B9DF-B12C3DC2A7FE}" type="presOf" srcId="{353E1F66-AE4A-4204-944E-FFA143EDC39D}" destId="{0EE2BA85-42AD-4EB6-8091-FA4C63C02CD9}" srcOrd="0" destOrd="5" presId="urn:microsoft.com/office/officeart/2005/8/layout/hList1"/>
    <dgm:cxn modelId="{671A79EE-0E4A-45E1-8F27-AED4D4913D6D}" type="presOf" srcId="{866330B7-833C-4C3A-B1B2-29DDFE4A43CA}" destId="{93A69D98-AD01-4600-9183-6106E5A7BCB4}" srcOrd="0" destOrd="0" presId="urn:microsoft.com/office/officeart/2005/8/layout/hList1"/>
    <dgm:cxn modelId="{F22B760F-04D1-4853-A6A9-ABE4498371DA}" type="presOf" srcId="{A865B22E-0F80-455D-97A7-88FE1160A100}" destId="{044041CC-E89D-4CFC-BB56-9A24269AFA9F}" srcOrd="0" destOrd="6" presId="urn:microsoft.com/office/officeart/2005/8/layout/hList1"/>
    <dgm:cxn modelId="{4F222AD7-12F9-4936-8AB4-B33AD934F722}" srcId="{663C6FD1-5119-462F-B00B-5B622F737F23}" destId="{D4CDEF71-B412-498D-A1FB-56C4DC7A32B6}" srcOrd="1" destOrd="0" parTransId="{8809898B-CC07-4EC3-BE1E-0B5CF1139C11}" sibTransId="{0A4F1AB9-0589-4780-B036-19D7B4C81360}"/>
    <dgm:cxn modelId="{4DB2C0E8-4100-42C0-82C8-35451575868A}" type="presOf" srcId="{31393B21-6E7D-41B3-8DDE-30D80BD4F983}" destId="{1A7857FE-220F-4C69-9F32-AEE1B1FFF68B}" srcOrd="0" destOrd="0" presId="urn:microsoft.com/office/officeart/2005/8/layout/hList1"/>
    <dgm:cxn modelId="{56EFFE26-4D49-42CC-8309-A89386606D11}" type="presOf" srcId="{BEA639E4-4AA2-45CC-826C-FD4295C535D6}" destId="{19C067DC-6CD0-42BC-92F5-A656D8825222}" srcOrd="0" destOrd="9" presId="urn:microsoft.com/office/officeart/2005/8/layout/hList1"/>
    <dgm:cxn modelId="{5C27F099-51FC-4E1C-B952-91AB6E3AF0C7}" type="presOf" srcId="{668EB0EB-9B53-490B-962E-FEF1C1D45462}" destId="{19C067DC-6CD0-42BC-92F5-A656D8825222}" srcOrd="0" destOrd="14" presId="urn:microsoft.com/office/officeart/2005/8/layout/hList1"/>
    <dgm:cxn modelId="{B14E9F84-734C-477C-8D6F-C38BEB13C509}" type="presParOf" srcId="{93A69D98-AD01-4600-9183-6106E5A7BCB4}" destId="{2EFC502F-3924-4DC8-AF87-0F292238EE1B}" srcOrd="0" destOrd="0" presId="urn:microsoft.com/office/officeart/2005/8/layout/hList1"/>
    <dgm:cxn modelId="{EDE8AFC7-0D21-414B-933A-E7A53DC8824F}" type="presParOf" srcId="{2EFC502F-3924-4DC8-AF87-0F292238EE1B}" destId="{1A7857FE-220F-4C69-9F32-AEE1B1FFF68B}" srcOrd="0" destOrd="0" presId="urn:microsoft.com/office/officeart/2005/8/layout/hList1"/>
    <dgm:cxn modelId="{3941909E-25B3-4568-B238-EBB02F3EA9C5}" type="presParOf" srcId="{2EFC502F-3924-4DC8-AF87-0F292238EE1B}" destId="{0EE2BA85-42AD-4EB6-8091-FA4C63C02CD9}" srcOrd="1" destOrd="0" presId="urn:microsoft.com/office/officeart/2005/8/layout/hList1"/>
    <dgm:cxn modelId="{84BF3464-FEFE-4499-981F-21A4246958A3}" type="presParOf" srcId="{93A69D98-AD01-4600-9183-6106E5A7BCB4}" destId="{F33DFF0C-6264-4C84-80E6-B1F1BB29FF50}" srcOrd="1" destOrd="0" presId="urn:microsoft.com/office/officeart/2005/8/layout/hList1"/>
    <dgm:cxn modelId="{F738B834-7B9A-44BF-8332-EE1FDADE4181}" type="presParOf" srcId="{93A69D98-AD01-4600-9183-6106E5A7BCB4}" destId="{13EA2298-DD85-42D0-803D-8923FA5CF99D}" srcOrd="2" destOrd="0" presId="urn:microsoft.com/office/officeart/2005/8/layout/hList1"/>
    <dgm:cxn modelId="{5DE396E4-6761-42AA-AADE-8D3EAC527428}" type="presParOf" srcId="{13EA2298-DD85-42D0-803D-8923FA5CF99D}" destId="{B077EF1E-B751-49BE-893B-BCE12F5CC52D}" srcOrd="0" destOrd="0" presId="urn:microsoft.com/office/officeart/2005/8/layout/hList1"/>
    <dgm:cxn modelId="{A264F3B3-93D4-4C44-A679-9E6149241897}" type="presParOf" srcId="{13EA2298-DD85-42D0-803D-8923FA5CF99D}" destId="{044041CC-E89D-4CFC-BB56-9A24269AFA9F}" srcOrd="1" destOrd="0" presId="urn:microsoft.com/office/officeart/2005/8/layout/hList1"/>
    <dgm:cxn modelId="{2D86D945-EC0F-40FD-B1DA-0A882BFB85D5}" type="presParOf" srcId="{93A69D98-AD01-4600-9183-6106E5A7BCB4}" destId="{0890FB01-6D14-4D06-8806-295B00223BA3}" srcOrd="3" destOrd="0" presId="urn:microsoft.com/office/officeart/2005/8/layout/hList1"/>
    <dgm:cxn modelId="{526D1784-C558-47E0-AF65-F7712CDCE2BD}" type="presParOf" srcId="{93A69D98-AD01-4600-9183-6106E5A7BCB4}" destId="{063883EB-E3D0-4008-BE6A-632399764E75}" srcOrd="4" destOrd="0" presId="urn:microsoft.com/office/officeart/2005/8/layout/hList1"/>
    <dgm:cxn modelId="{E988BD0F-9D6F-4455-B596-E9E4C2165425}" type="presParOf" srcId="{063883EB-E3D0-4008-BE6A-632399764E75}" destId="{5529F254-7FA6-450C-A90B-E8E42E011835}" srcOrd="0" destOrd="0" presId="urn:microsoft.com/office/officeart/2005/8/layout/hList1"/>
    <dgm:cxn modelId="{A024FEE7-1A4D-40EE-B088-D2925F7E4E22}" type="presParOf" srcId="{063883EB-E3D0-4008-BE6A-632399764E75}" destId="{19C067DC-6CD0-42BC-92F5-A656D8825222}"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9AE35B3-C9EA-4CC5-B5E0-A25AB3B4C4E8}" type="doc">
      <dgm:prSet loTypeId="urn:microsoft.com/office/officeart/2005/8/layout/chevron1" loCatId="process" qsTypeId="urn:microsoft.com/office/officeart/2005/8/quickstyle/simple1" qsCatId="simple" csTypeId="urn:microsoft.com/office/officeart/2005/8/colors/accent2_2" csCatId="accent2" phldr="1"/>
      <dgm:spPr/>
    </dgm:pt>
    <dgm:pt modelId="{D9F48088-4A25-4BFF-A53D-9F0DA25314D4}">
      <dgm:prSet phldrT="[Text]"/>
      <dgm:spPr/>
      <dgm:t>
        <a:bodyPr/>
        <a:lstStyle/>
        <a:p>
          <a:r>
            <a:rPr lang="en-US" dirty="0" smtClean="0"/>
            <a:t>Plan</a:t>
          </a:r>
          <a:endParaRPr lang="en-US" dirty="0"/>
        </a:p>
      </dgm:t>
    </dgm:pt>
    <dgm:pt modelId="{E8C0587C-ECE1-4DCD-BAE1-51BAD5A872DF}" type="parTrans" cxnId="{0323284A-37E0-4584-A7AC-249A9DEAFBE0}">
      <dgm:prSet/>
      <dgm:spPr/>
      <dgm:t>
        <a:bodyPr/>
        <a:lstStyle/>
        <a:p>
          <a:endParaRPr lang="en-US"/>
        </a:p>
      </dgm:t>
    </dgm:pt>
    <dgm:pt modelId="{77227ED4-2299-4D52-A7EB-4039F157F893}" type="sibTrans" cxnId="{0323284A-37E0-4584-A7AC-249A9DEAFBE0}">
      <dgm:prSet/>
      <dgm:spPr/>
      <dgm:t>
        <a:bodyPr/>
        <a:lstStyle/>
        <a:p>
          <a:endParaRPr lang="en-US"/>
        </a:p>
      </dgm:t>
    </dgm:pt>
    <dgm:pt modelId="{A266BABD-7533-467C-9DFE-F921636842BF}">
      <dgm:prSet phldrT="[Text]"/>
      <dgm:spPr/>
      <dgm:t>
        <a:bodyPr/>
        <a:lstStyle/>
        <a:p>
          <a:r>
            <a:rPr lang="en-US" dirty="0" smtClean="0"/>
            <a:t>Deploy</a:t>
          </a:r>
          <a:endParaRPr lang="en-US" dirty="0"/>
        </a:p>
      </dgm:t>
    </dgm:pt>
    <dgm:pt modelId="{FB36D80E-B9A6-4DA7-BAE2-0A93FE43A6EF}" type="parTrans" cxnId="{704B759F-336B-4506-9A2E-F067A24A009F}">
      <dgm:prSet/>
      <dgm:spPr/>
      <dgm:t>
        <a:bodyPr/>
        <a:lstStyle/>
        <a:p>
          <a:endParaRPr lang="en-US"/>
        </a:p>
      </dgm:t>
    </dgm:pt>
    <dgm:pt modelId="{FA9D4DEC-0F28-4534-A7F0-1AF157E0F1A6}" type="sibTrans" cxnId="{704B759F-336B-4506-9A2E-F067A24A009F}">
      <dgm:prSet/>
      <dgm:spPr/>
      <dgm:t>
        <a:bodyPr/>
        <a:lstStyle/>
        <a:p>
          <a:endParaRPr lang="en-US"/>
        </a:p>
      </dgm:t>
    </dgm:pt>
    <dgm:pt modelId="{106A63D3-8EBA-4A2D-B972-442FE481F10C}">
      <dgm:prSet phldrT="[Text]"/>
      <dgm:spPr/>
      <dgm:t>
        <a:bodyPr/>
        <a:lstStyle/>
        <a:p>
          <a:r>
            <a:rPr lang="en-US" dirty="0" smtClean="0"/>
            <a:t>Migrate</a:t>
          </a:r>
          <a:endParaRPr lang="en-US" dirty="0"/>
        </a:p>
      </dgm:t>
    </dgm:pt>
    <dgm:pt modelId="{BE9483EC-F9C9-4799-9342-736D67AE86A9}" type="parTrans" cxnId="{E3C614E6-01F0-4680-A805-2352C115CFAE}">
      <dgm:prSet/>
      <dgm:spPr/>
      <dgm:t>
        <a:bodyPr/>
        <a:lstStyle/>
        <a:p>
          <a:endParaRPr lang="en-US"/>
        </a:p>
      </dgm:t>
    </dgm:pt>
    <dgm:pt modelId="{DC22A467-E2C9-410B-9C0B-C4A29F190225}" type="sibTrans" cxnId="{E3C614E6-01F0-4680-A805-2352C115CFAE}">
      <dgm:prSet/>
      <dgm:spPr/>
      <dgm:t>
        <a:bodyPr/>
        <a:lstStyle/>
        <a:p>
          <a:endParaRPr lang="en-US"/>
        </a:p>
      </dgm:t>
    </dgm:pt>
    <dgm:pt modelId="{BB0E8EB3-2A08-4AA4-AF03-3732BFFC5B8D}">
      <dgm:prSet phldrT="[Text]"/>
      <dgm:spPr/>
      <dgm:t>
        <a:bodyPr/>
        <a:lstStyle/>
        <a:p>
          <a:r>
            <a:rPr lang="en-US" dirty="0" smtClean="0"/>
            <a:t>Redesign (flatten) hierarchy</a:t>
          </a:r>
          <a:endParaRPr lang="en-US" dirty="0"/>
        </a:p>
      </dgm:t>
    </dgm:pt>
    <dgm:pt modelId="{8A9328EB-5401-4986-BEFD-55420973AEFB}" type="parTrans" cxnId="{64FCC27C-A992-4BBC-811E-E4AF38B67ECB}">
      <dgm:prSet/>
      <dgm:spPr/>
      <dgm:t>
        <a:bodyPr/>
        <a:lstStyle/>
        <a:p>
          <a:endParaRPr lang="en-US"/>
        </a:p>
      </dgm:t>
    </dgm:pt>
    <dgm:pt modelId="{DADA2FD9-9727-49BC-91BE-532CEC291AF0}" type="sibTrans" cxnId="{64FCC27C-A992-4BBC-811E-E4AF38B67ECB}">
      <dgm:prSet/>
      <dgm:spPr/>
      <dgm:t>
        <a:bodyPr/>
        <a:lstStyle/>
        <a:p>
          <a:endParaRPr lang="en-US"/>
        </a:p>
      </dgm:t>
    </dgm:pt>
    <dgm:pt modelId="{97D84BC4-EDFA-48BA-A5C6-DA541B1C1A3F}">
      <dgm:prSet phldrT="[Text]"/>
      <dgm:spPr/>
      <dgm:t>
        <a:bodyPr/>
        <a:lstStyle/>
        <a:p>
          <a:r>
            <a:rPr lang="en-US" dirty="0" smtClean="0"/>
            <a:t>Decide how to implement application model</a:t>
          </a:r>
          <a:endParaRPr lang="en-US" dirty="0"/>
        </a:p>
      </dgm:t>
    </dgm:pt>
    <dgm:pt modelId="{AA1E500E-B93E-4C28-8BD2-CF6CF95EAD6D}" type="parTrans" cxnId="{D0AE8104-414F-401F-81FD-44A8FFD064E7}">
      <dgm:prSet/>
      <dgm:spPr/>
      <dgm:t>
        <a:bodyPr/>
        <a:lstStyle/>
        <a:p>
          <a:endParaRPr lang="en-US"/>
        </a:p>
      </dgm:t>
    </dgm:pt>
    <dgm:pt modelId="{C0C7FB5E-7182-4B75-A940-6B1031F65329}" type="sibTrans" cxnId="{D0AE8104-414F-401F-81FD-44A8FFD064E7}">
      <dgm:prSet/>
      <dgm:spPr/>
      <dgm:t>
        <a:bodyPr/>
        <a:lstStyle/>
        <a:p>
          <a:endParaRPr lang="en-US"/>
        </a:p>
      </dgm:t>
    </dgm:pt>
    <dgm:pt modelId="{9DB857C4-2C48-47F6-8631-42EABCF15A5B}">
      <dgm:prSet phldrT="[Text]"/>
      <dgm:spPr/>
      <dgm:t>
        <a:bodyPr/>
        <a:lstStyle/>
        <a:p>
          <a:r>
            <a:rPr lang="en-US" dirty="0" smtClean="0"/>
            <a:t>Create CAS</a:t>
          </a:r>
          <a:endParaRPr lang="en-US" dirty="0"/>
        </a:p>
      </dgm:t>
    </dgm:pt>
    <dgm:pt modelId="{F54056C3-2A41-4A61-83BF-039E08E008AA}" type="parTrans" cxnId="{AEEA9D2F-F41A-491A-B7EE-9D8511D39B5E}">
      <dgm:prSet/>
      <dgm:spPr/>
      <dgm:t>
        <a:bodyPr/>
        <a:lstStyle/>
        <a:p>
          <a:endParaRPr lang="en-US"/>
        </a:p>
      </dgm:t>
    </dgm:pt>
    <dgm:pt modelId="{83734DAB-B539-4940-B11E-3891A3716301}" type="sibTrans" cxnId="{AEEA9D2F-F41A-491A-B7EE-9D8511D39B5E}">
      <dgm:prSet/>
      <dgm:spPr/>
      <dgm:t>
        <a:bodyPr/>
        <a:lstStyle/>
        <a:p>
          <a:endParaRPr lang="en-US"/>
        </a:p>
      </dgm:t>
    </dgm:pt>
    <dgm:pt modelId="{45EB2881-5E77-4EBD-A2EC-871BF15666CE}">
      <dgm:prSet phldrT="[Text]"/>
      <dgm:spPr/>
      <dgm:t>
        <a:bodyPr/>
        <a:lstStyle/>
        <a:p>
          <a:r>
            <a:rPr lang="en-US" dirty="0" smtClean="0"/>
            <a:t>Create one or more primaries</a:t>
          </a:r>
          <a:endParaRPr lang="en-US" dirty="0"/>
        </a:p>
      </dgm:t>
    </dgm:pt>
    <dgm:pt modelId="{5BA47629-065E-49F2-AF33-5BF433741694}" type="parTrans" cxnId="{E03D630A-B829-429C-9999-A21B35909E47}">
      <dgm:prSet/>
      <dgm:spPr/>
      <dgm:t>
        <a:bodyPr/>
        <a:lstStyle/>
        <a:p>
          <a:endParaRPr lang="en-US"/>
        </a:p>
      </dgm:t>
    </dgm:pt>
    <dgm:pt modelId="{74ACA185-A769-41EC-BB73-DDE3BAFEEAFB}" type="sibTrans" cxnId="{E03D630A-B829-429C-9999-A21B35909E47}">
      <dgm:prSet/>
      <dgm:spPr/>
      <dgm:t>
        <a:bodyPr/>
        <a:lstStyle/>
        <a:p>
          <a:endParaRPr lang="en-US"/>
        </a:p>
      </dgm:t>
    </dgm:pt>
    <dgm:pt modelId="{F2812C1B-F9CB-47F1-9D57-8DAA9861632B}">
      <dgm:prSet phldrT="[Text]"/>
      <dgm:spPr/>
      <dgm:t>
        <a:bodyPr/>
        <a:lstStyle/>
        <a:p>
          <a:r>
            <a:rPr lang="en-US" dirty="0" smtClean="0"/>
            <a:t>Get everything working</a:t>
          </a:r>
          <a:endParaRPr lang="en-US" dirty="0"/>
        </a:p>
      </dgm:t>
    </dgm:pt>
    <dgm:pt modelId="{D5873EEB-C4E0-46FB-93C0-A38D39EC78F2}" type="parTrans" cxnId="{EDF1DFFE-3F5E-4A7F-B428-49A2746E2800}">
      <dgm:prSet/>
      <dgm:spPr/>
      <dgm:t>
        <a:bodyPr/>
        <a:lstStyle/>
        <a:p>
          <a:endParaRPr lang="en-US"/>
        </a:p>
      </dgm:t>
    </dgm:pt>
    <dgm:pt modelId="{2BB01055-D34E-4598-BB42-4500879A2A26}" type="sibTrans" cxnId="{EDF1DFFE-3F5E-4A7F-B428-49A2746E2800}">
      <dgm:prSet/>
      <dgm:spPr/>
      <dgm:t>
        <a:bodyPr/>
        <a:lstStyle/>
        <a:p>
          <a:endParaRPr lang="en-US"/>
        </a:p>
      </dgm:t>
    </dgm:pt>
    <dgm:pt modelId="{9F7EB875-8F02-4721-8CF5-FC09B0357630}">
      <dgm:prSet phldrT="[Text]"/>
      <dgm:spPr/>
      <dgm:t>
        <a:bodyPr/>
        <a:lstStyle/>
        <a:p>
          <a:r>
            <a:rPr lang="en-US" dirty="0" smtClean="0"/>
            <a:t>Content (shared?)</a:t>
          </a:r>
          <a:endParaRPr lang="en-US" dirty="0"/>
        </a:p>
      </dgm:t>
    </dgm:pt>
    <dgm:pt modelId="{23545D75-68A0-4A62-ABC2-A2F28E0A8F24}" type="parTrans" cxnId="{C512DAB9-A6AF-422F-82D2-30A78F56C507}">
      <dgm:prSet/>
      <dgm:spPr/>
      <dgm:t>
        <a:bodyPr/>
        <a:lstStyle/>
        <a:p>
          <a:endParaRPr lang="en-US"/>
        </a:p>
      </dgm:t>
    </dgm:pt>
    <dgm:pt modelId="{BA42FA7B-97F4-4570-9F4E-CDCBEAD47A63}" type="sibTrans" cxnId="{C512DAB9-A6AF-422F-82D2-30A78F56C507}">
      <dgm:prSet/>
      <dgm:spPr/>
      <dgm:t>
        <a:bodyPr/>
        <a:lstStyle/>
        <a:p>
          <a:endParaRPr lang="en-US"/>
        </a:p>
      </dgm:t>
    </dgm:pt>
    <dgm:pt modelId="{39A3A2AC-54D2-47D6-A611-0F8C28B3872C}">
      <dgm:prSet phldrT="[Text]"/>
      <dgm:spPr/>
      <dgm:t>
        <a:bodyPr/>
        <a:lstStyle/>
        <a:p>
          <a:r>
            <a:rPr lang="en-US" dirty="0" smtClean="0"/>
            <a:t>Clients</a:t>
          </a:r>
          <a:endParaRPr lang="en-US" dirty="0"/>
        </a:p>
      </dgm:t>
    </dgm:pt>
    <dgm:pt modelId="{31F7D91F-825C-4069-8C35-D7FDD85B6871}" type="parTrans" cxnId="{B095E110-0567-449A-8DEA-6D16BB8BFE5B}">
      <dgm:prSet/>
      <dgm:spPr/>
      <dgm:t>
        <a:bodyPr/>
        <a:lstStyle/>
        <a:p>
          <a:endParaRPr lang="en-US"/>
        </a:p>
      </dgm:t>
    </dgm:pt>
    <dgm:pt modelId="{DACD2023-F2B5-4652-8605-6DBD909EECBE}" type="sibTrans" cxnId="{B095E110-0567-449A-8DEA-6D16BB8BFE5B}">
      <dgm:prSet/>
      <dgm:spPr/>
      <dgm:t>
        <a:bodyPr/>
        <a:lstStyle/>
        <a:p>
          <a:endParaRPr lang="en-US"/>
        </a:p>
      </dgm:t>
    </dgm:pt>
    <dgm:pt modelId="{398C5874-591A-4524-A887-815FA9AB184B}">
      <dgm:prSet phldrT="[Text]"/>
      <dgm:spPr/>
      <dgm:t>
        <a:bodyPr/>
        <a:lstStyle/>
        <a:p>
          <a:r>
            <a:rPr lang="en-US" dirty="0" smtClean="0"/>
            <a:t>Convert to applications (optional)</a:t>
          </a:r>
          <a:endParaRPr lang="en-US" dirty="0"/>
        </a:p>
      </dgm:t>
    </dgm:pt>
    <dgm:pt modelId="{F7A91F4A-4EB9-4388-87E5-596C3C4D7FE7}" type="parTrans" cxnId="{232259ED-6B58-4005-AB9B-7D774FB088C8}">
      <dgm:prSet/>
      <dgm:spPr/>
      <dgm:t>
        <a:bodyPr/>
        <a:lstStyle/>
        <a:p>
          <a:endParaRPr lang="en-US"/>
        </a:p>
      </dgm:t>
    </dgm:pt>
    <dgm:pt modelId="{1D08B301-9A2C-468E-B4DF-84F010874763}" type="sibTrans" cxnId="{232259ED-6B58-4005-AB9B-7D774FB088C8}">
      <dgm:prSet/>
      <dgm:spPr/>
      <dgm:t>
        <a:bodyPr/>
        <a:lstStyle/>
        <a:p>
          <a:endParaRPr lang="en-US"/>
        </a:p>
      </dgm:t>
    </dgm:pt>
    <dgm:pt modelId="{B24E1570-82D6-474D-A261-9B891EB20E66}">
      <dgm:prSet phldrT="[Text]"/>
      <dgm:spPr/>
      <dgm:t>
        <a:bodyPr/>
        <a:lstStyle/>
        <a:p>
          <a:r>
            <a:rPr lang="en-US" dirty="0" smtClean="0"/>
            <a:t>P2V for existing site servers or DPs?</a:t>
          </a:r>
          <a:endParaRPr lang="en-US" dirty="0"/>
        </a:p>
      </dgm:t>
    </dgm:pt>
    <dgm:pt modelId="{3791B634-08C7-42AE-892B-B75450FC48F0}" type="parTrans" cxnId="{5B5FBDF0-46B0-4374-9756-A66B80006846}">
      <dgm:prSet/>
      <dgm:spPr/>
      <dgm:t>
        <a:bodyPr/>
        <a:lstStyle/>
        <a:p>
          <a:endParaRPr lang="en-US"/>
        </a:p>
      </dgm:t>
    </dgm:pt>
    <dgm:pt modelId="{2A74C3C3-5D86-4F71-A14F-6AFB6B927E25}" type="sibTrans" cxnId="{5B5FBDF0-46B0-4374-9756-A66B80006846}">
      <dgm:prSet/>
      <dgm:spPr/>
      <dgm:t>
        <a:bodyPr/>
        <a:lstStyle/>
        <a:p>
          <a:endParaRPr lang="en-US"/>
        </a:p>
      </dgm:t>
    </dgm:pt>
    <dgm:pt modelId="{EE6C2F49-3949-4450-A997-9D3F65591F1C}" type="pres">
      <dgm:prSet presAssocID="{C9AE35B3-C9EA-4CC5-B5E0-A25AB3B4C4E8}" presName="Name0" presStyleCnt="0">
        <dgm:presLayoutVars>
          <dgm:dir/>
          <dgm:animLvl val="lvl"/>
          <dgm:resizeHandles val="exact"/>
        </dgm:presLayoutVars>
      </dgm:prSet>
      <dgm:spPr/>
    </dgm:pt>
    <dgm:pt modelId="{6847281A-2DD6-4D3E-98D6-09F4732C0466}" type="pres">
      <dgm:prSet presAssocID="{D9F48088-4A25-4BFF-A53D-9F0DA25314D4}" presName="composite" presStyleCnt="0"/>
      <dgm:spPr/>
    </dgm:pt>
    <dgm:pt modelId="{1119459C-8287-4CA8-9974-9D11744A5D12}" type="pres">
      <dgm:prSet presAssocID="{D9F48088-4A25-4BFF-A53D-9F0DA25314D4}" presName="parTx" presStyleLbl="node1" presStyleIdx="0" presStyleCnt="3">
        <dgm:presLayoutVars>
          <dgm:chMax val="0"/>
          <dgm:chPref val="0"/>
          <dgm:bulletEnabled val="1"/>
        </dgm:presLayoutVars>
      </dgm:prSet>
      <dgm:spPr/>
      <dgm:t>
        <a:bodyPr/>
        <a:lstStyle/>
        <a:p>
          <a:endParaRPr lang="en-US"/>
        </a:p>
      </dgm:t>
    </dgm:pt>
    <dgm:pt modelId="{83844655-EE56-47A8-B70B-993ADC2707F6}" type="pres">
      <dgm:prSet presAssocID="{D9F48088-4A25-4BFF-A53D-9F0DA25314D4}" presName="desTx" presStyleLbl="revTx" presStyleIdx="0" presStyleCnt="3">
        <dgm:presLayoutVars>
          <dgm:bulletEnabled val="1"/>
        </dgm:presLayoutVars>
      </dgm:prSet>
      <dgm:spPr/>
      <dgm:t>
        <a:bodyPr/>
        <a:lstStyle/>
        <a:p>
          <a:endParaRPr lang="en-US"/>
        </a:p>
      </dgm:t>
    </dgm:pt>
    <dgm:pt modelId="{0A076FE8-D530-4828-BFE8-4D755A950CA2}" type="pres">
      <dgm:prSet presAssocID="{77227ED4-2299-4D52-A7EB-4039F157F893}" presName="space" presStyleCnt="0"/>
      <dgm:spPr/>
    </dgm:pt>
    <dgm:pt modelId="{117F99F3-87D0-4D18-8331-67B50486AABA}" type="pres">
      <dgm:prSet presAssocID="{A266BABD-7533-467C-9DFE-F921636842BF}" presName="composite" presStyleCnt="0"/>
      <dgm:spPr/>
    </dgm:pt>
    <dgm:pt modelId="{682437E2-CAA9-4518-97D3-2091932B3EE8}" type="pres">
      <dgm:prSet presAssocID="{A266BABD-7533-467C-9DFE-F921636842BF}" presName="parTx" presStyleLbl="node1" presStyleIdx="1" presStyleCnt="3">
        <dgm:presLayoutVars>
          <dgm:chMax val="0"/>
          <dgm:chPref val="0"/>
          <dgm:bulletEnabled val="1"/>
        </dgm:presLayoutVars>
      </dgm:prSet>
      <dgm:spPr/>
      <dgm:t>
        <a:bodyPr/>
        <a:lstStyle/>
        <a:p>
          <a:endParaRPr lang="en-US"/>
        </a:p>
      </dgm:t>
    </dgm:pt>
    <dgm:pt modelId="{D008A8C9-DA0D-4FDA-B9A9-0BAE42FE8FAB}" type="pres">
      <dgm:prSet presAssocID="{A266BABD-7533-467C-9DFE-F921636842BF}" presName="desTx" presStyleLbl="revTx" presStyleIdx="1" presStyleCnt="3">
        <dgm:presLayoutVars>
          <dgm:bulletEnabled val="1"/>
        </dgm:presLayoutVars>
      </dgm:prSet>
      <dgm:spPr/>
      <dgm:t>
        <a:bodyPr/>
        <a:lstStyle/>
        <a:p>
          <a:endParaRPr lang="en-US"/>
        </a:p>
      </dgm:t>
    </dgm:pt>
    <dgm:pt modelId="{9F9D48DA-DD35-4B8B-B302-2AB5F6A9B2E4}" type="pres">
      <dgm:prSet presAssocID="{FA9D4DEC-0F28-4534-A7F0-1AF157E0F1A6}" presName="space" presStyleCnt="0"/>
      <dgm:spPr/>
    </dgm:pt>
    <dgm:pt modelId="{AB08D0B5-4708-4B37-A4A2-A59E0FD7FCB8}" type="pres">
      <dgm:prSet presAssocID="{106A63D3-8EBA-4A2D-B972-442FE481F10C}" presName="composite" presStyleCnt="0"/>
      <dgm:spPr/>
    </dgm:pt>
    <dgm:pt modelId="{16D47B0A-841C-4162-96E4-7AFEF8179957}" type="pres">
      <dgm:prSet presAssocID="{106A63D3-8EBA-4A2D-B972-442FE481F10C}" presName="parTx" presStyleLbl="node1" presStyleIdx="2" presStyleCnt="3">
        <dgm:presLayoutVars>
          <dgm:chMax val="0"/>
          <dgm:chPref val="0"/>
          <dgm:bulletEnabled val="1"/>
        </dgm:presLayoutVars>
      </dgm:prSet>
      <dgm:spPr/>
      <dgm:t>
        <a:bodyPr/>
        <a:lstStyle/>
        <a:p>
          <a:endParaRPr lang="en-US"/>
        </a:p>
      </dgm:t>
    </dgm:pt>
    <dgm:pt modelId="{6A00504F-0139-465C-8A59-4FB4A5BA06C1}" type="pres">
      <dgm:prSet presAssocID="{106A63D3-8EBA-4A2D-B972-442FE481F10C}" presName="desTx" presStyleLbl="revTx" presStyleIdx="2" presStyleCnt="3">
        <dgm:presLayoutVars>
          <dgm:bulletEnabled val="1"/>
        </dgm:presLayoutVars>
      </dgm:prSet>
      <dgm:spPr/>
      <dgm:t>
        <a:bodyPr/>
        <a:lstStyle/>
        <a:p>
          <a:endParaRPr lang="en-US"/>
        </a:p>
      </dgm:t>
    </dgm:pt>
  </dgm:ptLst>
  <dgm:cxnLst>
    <dgm:cxn modelId="{232259ED-6B58-4005-AB9B-7D774FB088C8}" srcId="{106A63D3-8EBA-4A2D-B972-442FE481F10C}" destId="{398C5874-591A-4524-A887-815FA9AB184B}" srcOrd="2" destOrd="0" parTransId="{F7A91F4A-4EB9-4388-87E5-596C3C4D7FE7}" sibTransId="{1D08B301-9A2C-468E-B4DF-84F010874763}"/>
    <dgm:cxn modelId="{6179119B-362E-4891-80A7-D6F3768866EF}" type="presOf" srcId="{97D84BC4-EDFA-48BA-A5C6-DA541B1C1A3F}" destId="{83844655-EE56-47A8-B70B-993ADC2707F6}" srcOrd="0" destOrd="1" presId="urn:microsoft.com/office/officeart/2005/8/layout/chevron1"/>
    <dgm:cxn modelId="{B095E110-0567-449A-8DEA-6D16BB8BFE5B}" srcId="{106A63D3-8EBA-4A2D-B972-442FE481F10C}" destId="{39A3A2AC-54D2-47D6-A611-0F8C28B3872C}" srcOrd="1" destOrd="0" parTransId="{31F7D91F-825C-4069-8C35-D7FDD85B6871}" sibTransId="{DACD2023-F2B5-4652-8605-6DBD909EECBE}"/>
    <dgm:cxn modelId="{D7698C7D-69A6-41B5-B39D-727107D7EB42}" type="presOf" srcId="{39A3A2AC-54D2-47D6-A611-0F8C28B3872C}" destId="{6A00504F-0139-465C-8A59-4FB4A5BA06C1}" srcOrd="0" destOrd="1" presId="urn:microsoft.com/office/officeart/2005/8/layout/chevron1"/>
    <dgm:cxn modelId="{C512DAB9-A6AF-422F-82D2-30A78F56C507}" srcId="{106A63D3-8EBA-4A2D-B972-442FE481F10C}" destId="{9F7EB875-8F02-4721-8CF5-FC09B0357630}" srcOrd="0" destOrd="0" parTransId="{23545D75-68A0-4A62-ABC2-A2F28E0A8F24}" sibTransId="{BA42FA7B-97F4-4570-9F4E-CDCBEAD47A63}"/>
    <dgm:cxn modelId="{AEEA9D2F-F41A-491A-B7EE-9D8511D39B5E}" srcId="{A266BABD-7533-467C-9DFE-F921636842BF}" destId="{9DB857C4-2C48-47F6-8631-42EABCF15A5B}" srcOrd="0" destOrd="0" parTransId="{F54056C3-2A41-4A61-83BF-039E08E008AA}" sibTransId="{83734DAB-B539-4940-B11E-3891A3716301}"/>
    <dgm:cxn modelId="{FB4243D4-154C-445D-B5E1-8579F5CC90B9}" type="presOf" srcId="{C9AE35B3-C9EA-4CC5-B5E0-A25AB3B4C4E8}" destId="{EE6C2F49-3949-4450-A997-9D3F65591F1C}" srcOrd="0" destOrd="0" presId="urn:microsoft.com/office/officeart/2005/8/layout/chevron1"/>
    <dgm:cxn modelId="{0EE319D4-F103-4187-AF4F-45AE29A68F74}" type="presOf" srcId="{106A63D3-8EBA-4A2D-B972-442FE481F10C}" destId="{16D47B0A-841C-4162-96E4-7AFEF8179957}" srcOrd="0" destOrd="0" presId="urn:microsoft.com/office/officeart/2005/8/layout/chevron1"/>
    <dgm:cxn modelId="{7B4423C1-5DA8-4212-B449-E27E9898D71A}" type="presOf" srcId="{9DB857C4-2C48-47F6-8631-42EABCF15A5B}" destId="{D008A8C9-DA0D-4FDA-B9A9-0BAE42FE8FAB}" srcOrd="0" destOrd="0" presId="urn:microsoft.com/office/officeart/2005/8/layout/chevron1"/>
    <dgm:cxn modelId="{3CEF71EE-AFCC-48AC-843E-5CD5D292B7F1}" type="presOf" srcId="{398C5874-591A-4524-A887-815FA9AB184B}" destId="{6A00504F-0139-465C-8A59-4FB4A5BA06C1}" srcOrd="0" destOrd="2" presId="urn:microsoft.com/office/officeart/2005/8/layout/chevron1"/>
    <dgm:cxn modelId="{704B759F-336B-4506-9A2E-F067A24A009F}" srcId="{C9AE35B3-C9EA-4CC5-B5E0-A25AB3B4C4E8}" destId="{A266BABD-7533-467C-9DFE-F921636842BF}" srcOrd="1" destOrd="0" parTransId="{FB36D80E-B9A6-4DA7-BAE2-0A93FE43A6EF}" sibTransId="{FA9D4DEC-0F28-4534-A7F0-1AF157E0F1A6}"/>
    <dgm:cxn modelId="{93C7B953-BDA3-4E13-B7F6-AB2665BE42B4}" type="presOf" srcId="{9F7EB875-8F02-4721-8CF5-FC09B0357630}" destId="{6A00504F-0139-465C-8A59-4FB4A5BA06C1}" srcOrd="0" destOrd="0" presId="urn:microsoft.com/office/officeart/2005/8/layout/chevron1"/>
    <dgm:cxn modelId="{0323284A-37E0-4584-A7AC-249A9DEAFBE0}" srcId="{C9AE35B3-C9EA-4CC5-B5E0-A25AB3B4C4E8}" destId="{D9F48088-4A25-4BFF-A53D-9F0DA25314D4}" srcOrd="0" destOrd="0" parTransId="{E8C0587C-ECE1-4DCD-BAE1-51BAD5A872DF}" sibTransId="{77227ED4-2299-4D52-A7EB-4039F157F893}"/>
    <dgm:cxn modelId="{D0AE8104-414F-401F-81FD-44A8FFD064E7}" srcId="{D9F48088-4A25-4BFF-A53D-9F0DA25314D4}" destId="{97D84BC4-EDFA-48BA-A5C6-DA541B1C1A3F}" srcOrd="1" destOrd="0" parTransId="{AA1E500E-B93E-4C28-8BD2-CF6CF95EAD6D}" sibTransId="{C0C7FB5E-7182-4B75-A940-6B1031F65329}"/>
    <dgm:cxn modelId="{DA8FD097-3B9A-4F5C-9B65-9EEB77F66753}" type="presOf" srcId="{D9F48088-4A25-4BFF-A53D-9F0DA25314D4}" destId="{1119459C-8287-4CA8-9974-9D11744A5D12}" srcOrd="0" destOrd="0" presId="urn:microsoft.com/office/officeart/2005/8/layout/chevron1"/>
    <dgm:cxn modelId="{E3C614E6-01F0-4680-A805-2352C115CFAE}" srcId="{C9AE35B3-C9EA-4CC5-B5E0-A25AB3B4C4E8}" destId="{106A63D3-8EBA-4A2D-B972-442FE481F10C}" srcOrd="2" destOrd="0" parTransId="{BE9483EC-F9C9-4799-9342-736D67AE86A9}" sibTransId="{DC22A467-E2C9-410B-9C0B-C4A29F190225}"/>
    <dgm:cxn modelId="{E03D630A-B829-429C-9999-A21B35909E47}" srcId="{A266BABD-7533-467C-9DFE-F921636842BF}" destId="{45EB2881-5E77-4EBD-A2EC-871BF15666CE}" srcOrd="1" destOrd="0" parTransId="{5BA47629-065E-49F2-AF33-5BF433741694}" sibTransId="{74ACA185-A769-41EC-BB73-DDE3BAFEEAFB}"/>
    <dgm:cxn modelId="{64FCC27C-A992-4BBC-811E-E4AF38B67ECB}" srcId="{D9F48088-4A25-4BFF-A53D-9F0DA25314D4}" destId="{BB0E8EB3-2A08-4AA4-AF03-3732BFFC5B8D}" srcOrd="0" destOrd="0" parTransId="{8A9328EB-5401-4986-BEFD-55420973AEFB}" sibTransId="{DADA2FD9-9727-49BC-91BE-532CEC291AF0}"/>
    <dgm:cxn modelId="{5B5FBDF0-46B0-4374-9756-A66B80006846}" srcId="{106A63D3-8EBA-4A2D-B972-442FE481F10C}" destId="{B24E1570-82D6-474D-A261-9B891EB20E66}" srcOrd="3" destOrd="0" parTransId="{3791B634-08C7-42AE-892B-B75450FC48F0}" sibTransId="{2A74C3C3-5D86-4F71-A14F-6AFB6B927E25}"/>
    <dgm:cxn modelId="{90DF4EBC-5776-48C4-B0B0-9D7A11A23476}" type="presOf" srcId="{BB0E8EB3-2A08-4AA4-AF03-3732BFFC5B8D}" destId="{83844655-EE56-47A8-B70B-993ADC2707F6}" srcOrd="0" destOrd="0" presId="urn:microsoft.com/office/officeart/2005/8/layout/chevron1"/>
    <dgm:cxn modelId="{13D82073-0C5F-4356-A464-81ADD9CD697C}" type="presOf" srcId="{F2812C1B-F9CB-47F1-9D57-8DAA9861632B}" destId="{D008A8C9-DA0D-4FDA-B9A9-0BAE42FE8FAB}" srcOrd="0" destOrd="2" presId="urn:microsoft.com/office/officeart/2005/8/layout/chevron1"/>
    <dgm:cxn modelId="{A225680C-BBA8-45EC-BFCC-B135CC929E40}" type="presOf" srcId="{45EB2881-5E77-4EBD-A2EC-871BF15666CE}" destId="{D008A8C9-DA0D-4FDA-B9A9-0BAE42FE8FAB}" srcOrd="0" destOrd="1" presId="urn:microsoft.com/office/officeart/2005/8/layout/chevron1"/>
    <dgm:cxn modelId="{551700EA-F7B0-4608-9BFC-7E36A46FBA84}" type="presOf" srcId="{B24E1570-82D6-474D-A261-9B891EB20E66}" destId="{6A00504F-0139-465C-8A59-4FB4A5BA06C1}" srcOrd="0" destOrd="3" presId="urn:microsoft.com/office/officeart/2005/8/layout/chevron1"/>
    <dgm:cxn modelId="{EDF1DFFE-3F5E-4A7F-B428-49A2746E2800}" srcId="{A266BABD-7533-467C-9DFE-F921636842BF}" destId="{F2812C1B-F9CB-47F1-9D57-8DAA9861632B}" srcOrd="2" destOrd="0" parTransId="{D5873EEB-C4E0-46FB-93C0-A38D39EC78F2}" sibTransId="{2BB01055-D34E-4598-BB42-4500879A2A26}"/>
    <dgm:cxn modelId="{017755AE-023D-4629-A0F5-8C4908D17F4A}" type="presOf" srcId="{A266BABD-7533-467C-9DFE-F921636842BF}" destId="{682437E2-CAA9-4518-97D3-2091932B3EE8}" srcOrd="0" destOrd="0" presId="urn:microsoft.com/office/officeart/2005/8/layout/chevron1"/>
    <dgm:cxn modelId="{CBCFB9ED-7E26-4150-8C30-17B3905ED18E}" type="presParOf" srcId="{EE6C2F49-3949-4450-A997-9D3F65591F1C}" destId="{6847281A-2DD6-4D3E-98D6-09F4732C0466}" srcOrd="0" destOrd="0" presId="urn:microsoft.com/office/officeart/2005/8/layout/chevron1"/>
    <dgm:cxn modelId="{47031B37-93B3-4CA1-A1AE-362B71BD5EAE}" type="presParOf" srcId="{6847281A-2DD6-4D3E-98D6-09F4732C0466}" destId="{1119459C-8287-4CA8-9974-9D11744A5D12}" srcOrd="0" destOrd="0" presId="urn:microsoft.com/office/officeart/2005/8/layout/chevron1"/>
    <dgm:cxn modelId="{EAD614DB-BF83-4D63-80B7-E603AEABE36C}" type="presParOf" srcId="{6847281A-2DD6-4D3E-98D6-09F4732C0466}" destId="{83844655-EE56-47A8-B70B-993ADC2707F6}" srcOrd="1" destOrd="0" presId="urn:microsoft.com/office/officeart/2005/8/layout/chevron1"/>
    <dgm:cxn modelId="{1A47CE5B-1B6C-436C-B765-F8A2D35FD45A}" type="presParOf" srcId="{EE6C2F49-3949-4450-A997-9D3F65591F1C}" destId="{0A076FE8-D530-4828-BFE8-4D755A950CA2}" srcOrd="1" destOrd="0" presId="urn:microsoft.com/office/officeart/2005/8/layout/chevron1"/>
    <dgm:cxn modelId="{46FBEC2B-81AD-4B5A-A16F-6F25021FFD3D}" type="presParOf" srcId="{EE6C2F49-3949-4450-A997-9D3F65591F1C}" destId="{117F99F3-87D0-4D18-8331-67B50486AABA}" srcOrd="2" destOrd="0" presId="urn:microsoft.com/office/officeart/2005/8/layout/chevron1"/>
    <dgm:cxn modelId="{B78B4BCA-A597-474A-9B1F-E70EAB893EBE}" type="presParOf" srcId="{117F99F3-87D0-4D18-8331-67B50486AABA}" destId="{682437E2-CAA9-4518-97D3-2091932B3EE8}" srcOrd="0" destOrd="0" presId="urn:microsoft.com/office/officeart/2005/8/layout/chevron1"/>
    <dgm:cxn modelId="{B49F788D-9AAC-4AC8-8796-515FB1AAC430}" type="presParOf" srcId="{117F99F3-87D0-4D18-8331-67B50486AABA}" destId="{D008A8C9-DA0D-4FDA-B9A9-0BAE42FE8FAB}" srcOrd="1" destOrd="0" presId="urn:microsoft.com/office/officeart/2005/8/layout/chevron1"/>
    <dgm:cxn modelId="{CAAF4BCA-D80B-433D-A435-8D266348C4F4}" type="presParOf" srcId="{EE6C2F49-3949-4450-A997-9D3F65591F1C}" destId="{9F9D48DA-DD35-4B8B-B302-2AB5F6A9B2E4}" srcOrd="3" destOrd="0" presId="urn:microsoft.com/office/officeart/2005/8/layout/chevron1"/>
    <dgm:cxn modelId="{CEE3805E-CEEF-4E93-AE35-5045A61974F0}" type="presParOf" srcId="{EE6C2F49-3949-4450-A997-9D3F65591F1C}" destId="{AB08D0B5-4708-4B37-A4A2-A59E0FD7FCB8}" srcOrd="4" destOrd="0" presId="urn:microsoft.com/office/officeart/2005/8/layout/chevron1"/>
    <dgm:cxn modelId="{008DF2C7-6DB3-452D-BA54-841CF7A63BC7}" type="presParOf" srcId="{AB08D0B5-4708-4B37-A4A2-A59E0FD7FCB8}" destId="{16D47B0A-841C-4162-96E4-7AFEF8179957}" srcOrd="0" destOrd="0" presId="urn:microsoft.com/office/officeart/2005/8/layout/chevron1"/>
    <dgm:cxn modelId="{1BDF7611-5820-4CCE-82B1-42AEB8DEE549}" type="presParOf" srcId="{AB08D0B5-4708-4B37-A4A2-A59E0FD7FCB8}" destId="{6A00504F-0139-465C-8A59-4FB4A5BA06C1}" srcOrd="1"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7857FE-220F-4C69-9F32-AEE1B1FFF68B}">
      <dsp:nvSpPr>
        <dsp:cNvPr id="0" name=""/>
        <dsp:cNvSpPr/>
      </dsp:nvSpPr>
      <dsp:spPr>
        <a:xfrm>
          <a:off x="2613" y="372348"/>
          <a:ext cx="2548387" cy="374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a:lnSpc>
              <a:spcPct val="90000"/>
            </a:lnSpc>
            <a:spcBef>
              <a:spcPct val="0"/>
            </a:spcBef>
            <a:spcAft>
              <a:spcPct val="35000"/>
            </a:spcAft>
          </a:pPr>
          <a:r>
            <a:rPr lang="en-US" sz="1300" kern="1200" dirty="0" smtClean="0"/>
            <a:t>Hierarchy changes</a:t>
          </a:r>
          <a:endParaRPr lang="en-US" sz="1300" kern="1200" dirty="0"/>
        </a:p>
      </dsp:txBody>
      <dsp:txXfrm>
        <a:off x="2613" y="372348"/>
        <a:ext cx="2548387" cy="374400"/>
      </dsp:txXfrm>
    </dsp:sp>
    <dsp:sp modelId="{0EE2BA85-42AD-4EB6-8091-FA4C63C02CD9}">
      <dsp:nvSpPr>
        <dsp:cNvPr id="0" name=""/>
        <dsp:cNvSpPr/>
      </dsp:nvSpPr>
      <dsp:spPr>
        <a:xfrm>
          <a:off x="2613" y="746748"/>
          <a:ext cx="2548387" cy="414224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US" sz="1300" kern="1200" dirty="0" smtClean="0"/>
            <a:t>New central administration site</a:t>
          </a:r>
          <a:endParaRPr lang="en-US" sz="1300" kern="1200" dirty="0"/>
        </a:p>
        <a:p>
          <a:pPr marL="228600" lvl="2" indent="-114300" algn="l" defTabSz="577850">
            <a:lnSpc>
              <a:spcPct val="90000"/>
            </a:lnSpc>
            <a:spcBef>
              <a:spcPct val="0"/>
            </a:spcBef>
            <a:spcAft>
              <a:spcPct val="15000"/>
            </a:spcAft>
            <a:buChar char="••"/>
          </a:pPr>
          <a:r>
            <a:rPr lang="en-US" sz="1300" kern="1200" dirty="0" smtClean="0"/>
            <a:t>Should be first site created</a:t>
          </a:r>
          <a:endParaRPr lang="en-US" sz="1300" kern="1200" dirty="0"/>
        </a:p>
        <a:p>
          <a:pPr marL="228600" lvl="2" indent="-114300" algn="l" defTabSz="577850">
            <a:lnSpc>
              <a:spcPct val="90000"/>
            </a:lnSpc>
            <a:spcBef>
              <a:spcPct val="0"/>
            </a:spcBef>
            <a:spcAft>
              <a:spcPct val="15000"/>
            </a:spcAft>
            <a:buChar char="••"/>
          </a:pPr>
          <a:r>
            <a:rPr lang="en-US" sz="1300" kern="1200" dirty="0" smtClean="0"/>
            <a:t>Can’t be added later</a:t>
          </a:r>
          <a:endParaRPr lang="en-US" sz="1300" kern="1200" dirty="0"/>
        </a:p>
        <a:p>
          <a:pPr marL="114300" lvl="1" indent="-114300" algn="l" defTabSz="577850">
            <a:lnSpc>
              <a:spcPct val="90000"/>
            </a:lnSpc>
            <a:spcBef>
              <a:spcPct val="0"/>
            </a:spcBef>
            <a:spcAft>
              <a:spcPct val="15000"/>
            </a:spcAft>
            <a:buChar char="••"/>
          </a:pPr>
          <a:r>
            <a:rPr lang="en-US" sz="1300" kern="1200" dirty="0" smtClean="0"/>
            <a:t>One level of primaries</a:t>
          </a:r>
          <a:endParaRPr lang="en-US" sz="1300" kern="1200" dirty="0"/>
        </a:p>
        <a:p>
          <a:pPr marL="114300" lvl="1" indent="-114300" algn="l" defTabSz="577850">
            <a:lnSpc>
              <a:spcPct val="90000"/>
            </a:lnSpc>
            <a:spcBef>
              <a:spcPct val="0"/>
            </a:spcBef>
            <a:spcAft>
              <a:spcPct val="15000"/>
            </a:spcAft>
            <a:buChar char="••"/>
          </a:pPr>
          <a:r>
            <a:rPr lang="en-US" sz="1300" kern="1200" dirty="0" smtClean="0"/>
            <a:t>One level of </a:t>
          </a:r>
          <a:r>
            <a:rPr lang="en-US" sz="1300" kern="1200" dirty="0" err="1" smtClean="0"/>
            <a:t>secondaries</a:t>
          </a:r>
          <a:endParaRPr lang="en-US" sz="1300" kern="1200" dirty="0"/>
        </a:p>
        <a:p>
          <a:pPr marL="114300" lvl="1" indent="-114300" algn="l" defTabSz="577850">
            <a:lnSpc>
              <a:spcPct val="90000"/>
            </a:lnSpc>
            <a:spcBef>
              <a:spcPct val="0"/>
            </a:spcBef>
            <a:spcAft>
              <a:spcPct val="15000"/>
            </a:spcAft>
            <a:buChar char="••"/>
          </a:pPr>
          <a:r>
            <a:rPr lang="en-US" sz="1300" kern="1200" dirty="0" smtClean="0"/>
            <a:t>Settings and security don’t need to be defined at the site level</a:t>
          </a:r>
          <a:endParaRPr lang="en-US" sz="1300" kern="1200" dirty="0"/>
        </a:p>
        <a:p>
          <a:pPr marL="228600" lvl="2" indent="-114300" algn="l" defTabSz="577850">
            <a:lnSpc>
              <a:spcPct val="90000"/>
            </a:lnSpc>
            <a:spcBef>
              <a:spcPct val="0"/>
            </a:spcBef>
            <a:spcAft>
              <a:spcPct val="15000"/>
            </a:spcAft>
            <a:buChar char="••"/>
          </a:pPr>
          <a:r>
            <a:rPr lang="en-US" sz="1300" kern="1200" dirty="0" smtClean="0"/>
            <a:t>Can be more granular</a:t>
          </a:r>
          <a:endParaRPr lang="en-US" sz="1300" kern="1200" dirty="0"/>
        </a:p>
        <a:p>
          <a:pPr marL="114300" lvl="1" indent="-114300" algn="l" defTabSz="577850">
            <a:lnSpc>
              <a:spcPct val="90000"/>
            </a:lnSpc>
            <a:spcBef>
              <a:spcPct val="0"/>
            </a:spcBef>
            <a:spcAft>
              <a:spcPct val="15000"/>
            </a:spcAft>
            <a:buChar char="••"/>
          </a:pPr>
          <a:r>
            <a:rPr lang="en-US" sz="1300" kern="1200" dirty="0" smtClean="0"/>
            <a:t>Replication uses SQL instead of inboxes</a:t>
          </a:r>
          <a:endParaRPr lang="en-US" sz="1300" kern="1200" dirty="0"/>
        </a:p>
        <a:p>
          <a:pPr marL="228600" lvl="2" indent="-114300" algn="l" defTabSz="577850">
            <a:lnSpc>
              <a:spcPct val="90000"/>
            </a:lnSpc>
            <a:spcBef>
              <a:spcPct val="0"/>
            </a:spcBef>
            <a:spcAft>
              <a:spcPct val="15000"/>
            </a:spcAft>
            <a:buChar char="••"/>
          </a:pPr>
          <a:r>
            <a:rPr lang="en-US" sz="1300" kern="1200" dirty="0" err="1" smtClean="0"/>
            <a:t>Secondaries</a:t>
          </a:r>
          <a:r>
            <a:rPr lang="en-US" sz="1300" kern="1200" dirty="0" smtClean="0"/>
            <a:t> need SQL</a:t>
          </a:r>
          <a:endParaRPr lang="en-US" sz="1300" kern="1200" dirty="0"/>
        </a:p>
        <a:p>
          <a:pPr marL="114300" lvl="1" indent="-114300" algn="l" defTabSz="577850">
            <a:lnSpc>
              <a:spcPct val="90000"/>
            </a:lnSpc>
            <a:spcBef>
              <a:spcPct val="0"/>
            </a:spcBef>
            <a:spcAft>
              <a:spcPct val="15000"/>
            </a:spcAft>
            <a:buChar char="••"/>
          </a:pPr>
          <a:r>
            <a:rPr lang="en-US" sz="1300" kern="1200" dirty="0" smtClean="0"/>
            <a:t>Boundaries need to be grouped</a:t>
          </a:r>
          <a:endParaRPr lang="en-US" sz="1300" kern="1200" dirty="0"/>
        </a:p>
        <a:p>
          <a:pPr marL="228600" lvl="2" indent="-114300" algn="l" defTabSz="577850">
            <a:lnSpc>
              <a:spcPct val="90000"/>
            </a:lnSpc>
            <a:spcBef>
              <a:spcPct val="0"/>
            </a:spcBef>
            <a:spcAft>
              <a:spcPct val="15000"/>
            </a:spcAft>
            <a:buChar char="••"/>
          </a:pPr>
          <a:r>
            <a:rPr lang="en-US" sz="1300" kern="1200" dirty="0" smtClean="0"/>
            <a:t>Multiple types too (content vs. client assignment)</a:t>
          </a:r>
          <a:endParaRPr lang="en-US" sz="1300" kern="1200" dirty="0"/>
        </a:p>
        <a:p>
          <a:pPr marL="114300" lvl="1" indent="-114300" algn="l" defTabSz="577850">
            <a:lnSpc>
              <a:spcPct val="90000"/>
            </a:lnSpc>
            <a:spcBef>
              <a:spcPct val="0"/>
            </a:spcBef>
            <a:spcAft>
              <a:spcPct val="15000"/>
            </a:spcAft>
            <a:buChar char="••"/>
          </a:pPr>
          <a:r>
            <a:rPr lang="en-US" sz="1300" kern="1200" dirty="0" smtClean="0"/>
            <a:t>Collections are global</a:t>
          </a:r>
          <a:endParaRPr lang="en-US" sz="1300" kern="1200" dirty="0"/>
        </a:p>
      </dsp:txBody>
      <dsp:txXfrm>
        <a:off x="2613" y="746748"/>
        <a:ext cx="2548387" cy="4142247"/>
      </dsp:txXfrm>
    </dsp:sp>
    <dsp:sp modelId="{B077EF1E-B751-49BE-893B-BCE12F5CC52D}">
      <dsp:nvSpPr>
        <dsp:cNvPr id="0" name=""/>
        <dsp:cNvSpPr/>
      </dsp:nvSpPr>
      <dsp:spPr>
        <a:xfrm>
          <a:off x="2907774" y="372348"/>
          <a:ext cx="2548387" cy="374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a:lnSpc>
              <a:spcPct val="90000"/>
            </a:lnSpc>
            <a:spcBef>
              <a:spcPct val="0"/>
            </a:spcBef>
            <a:spcAft>
              <a:spcPct val="35000"/>
            </a:spcAft>
          </a:pPr>
          <a:r>
            <a:rPr lang="en-US" sz="1300" kern="1200" dirty="0" smtClean="0"/>
            <a:t>Application Model</a:t>
          </a:r>
          <a:endParaRPr lang="en-US" sz="1300" kern="1200" dirty="0"/>
        </a:p>
      </dsp:txBody>
      <dsp:txXfrm>
        <a:off x="2907774" y="372348"/>
        <a:ext cx="2548387" cy="374400"/>
      </dsp:txXfrm>
    </dsp:sp>
    <dsp:sp modelId="{044041CC-E89D-4CFC-BB56-9A24269AFA9F}">
      <dsp:nvSpPr>
        <dsp:cNvPr id="0" name=""/>
        <dsp:cNvSpPr/>
      </dsp:nvSpPr>
      <dsp:spPr>
        <a:xfrm>
          <a:off x="2907774" y="746748"/>
          <a:ext cx="2548387" cy="414224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US" sz="1300" kern="1200" dirty="0" smtClean="0"/>
            <a:t>Rethink the way software is delivered</a:t>
          </a:r>
          <a:endParaRPr lang="en-US" sz="1300" kern="1200" dirty="0"/>
        </a:p>
        <a:p>
          <a:pPr marL="228600" lvl="2" indent="-114300" algn="l" defTabSz="577850">
            <a:lnSpc>
              <a:spcPct val="90000"/>
            </a:lnSpc>
            <a:spcBef>
              <a:spcPct val="0"/>
            </a:spcBef>
            <a:spcAft>
              <a:spcPct val="15000"/>
            </a:spcAft>
            <a:buChar char="••"/>
          </a:pPr>
          <a:r>
            <a:rPr lang="en-US" sz="1300" kern="1200" dirty="0" smtClean="0"/>
            <a:t>Lifecycle management</a:t>
          </a:r>
          <a:endParaRPr lang="en-US" sz="1300" kern="1200" dirty="0"/>
        </a:p>
        <a:p>
          <a:pPr marL="114300" lvl="1" indent="-114300" algn="l" defTabSz="577850">
            <a:lnSpc>
              <a:spcPct val="90000"/>
            </a:lnSpc>
            <a:spcBef>
              <a:spcPct val="0"/>
            </a:spcBef>
            <a:spcAft>
              <a:spcPct val="15000"/>
            </a:spcAft>
            <a:buChar char="••"/>
          </a:pPr>
          <a:r>
            <a:rPr lang="en-US" sz="1300" kern="1200" dirty="0" smtClean="0"/>
            <a:t>Designed to be user-targeted (User Device Affinity)</a:t>
          </a:r>
          <a:endParaRPr lang="en-US" sz="1300" kern="1200" dirty="0"/>
        </a:p>
        <a:p>
          <a:pPr marL="114300" lvl="1" indent="-114300" algn="l" defTabSz="577850">
            <a:lnSpc>
              <a:spcPct val="90000"/>
            </a:lnSpc>
            <a:spcBef>
              <a:spcPct val="0"/>
            </a:spcBef>
            <a:spcAft>
              <a:spcPct val="15000"/>
            </a:spcAft>
            <a:buChar char="••"/>
          </a:pPr>
          <a:r>
            <a:rPr lang="en-US" sz="1300" kern="1200" dirty="0" smtClean="0"/>
            <a:t>Supports dependencies, </a:t>
          </a:r>
          <a:r>
            <a:rPr lang="en-US" sz="1300" kern="1200" dirty="0" err="1" smtClean="0"/>
            <a:t>supersedence</a:t>
          </a:r>
          <a:r>
            <a:rPr lang="en-US" sz="1300" kern="1200" dirty="0" smtClean="0"/>
            <a:t>, requirements, detection, uninstall</a:t>
          </a:r>
          <a:endParaRPr lang="en-US" sz="1300" kern="1200" dirty="0"/>
        </a:p>
        <a:p>
          <a:pPr marL="114300" lvl="1" indent="-114300" algn="l" defTabSz="577850">
            <a:lnSpc>
              <a:spcPct val="90000"/>
            </a:lnSpc>
            <a:spcBef>
              <a:spcPct val="0"/>
            </a:spcBef>
            <a:spcAft>
              <a:spcPct val="15000"/>
            </a:spcAft>
            <a:buChar char="••"/>
          </a:pPr>
          <a:r>
            <a:rPr lang="en-US" sz="1300" kern="1200" dirty="0" smtClean="0"/>
            <a:t>Multiple deployment types, depending on the situation</a:t>
          </a:r>
          <a:endParaRPr lang="en-US" sz="1300" kern="1200" dirty="0"/>
        </a:p>
        <a:p>
          <a:pPr marL="228600" lvl="2" indent="-114300" algn="l" defTabSz="577850">
            <a:lnSpc>
              <a:spcPct val="90000"/>
            </a:lnSpc>
            <a:spcBef>
              <a:spcPct val="0"/>
            </a:spcBef>
            <a:spcAft>
              <a:spcPct val="15000"/>
            </a:spcAft>
            <a:buChar char="••"/>
          </a:pPr>
          <a:r>
            <a:rPr lang="en-US" sz="1300" kern="1200" dirty="0" smtClean="0"/>
            <a:t>Standard install, App-V, TS </a:t>
          </a:r>
          <a:r>
            <a:rPr lang="en-US" sz="1300" kern="1200" dirty="0" err="1" smtClean="0"/>
            <a:t>RemoteApp</a:t>
          </a:r>
          <a:r>
            <a:rPr lang="en-US" sz="1300" kern="1200" dirty="0" smtClean="0"/>
            <a:t>, etc.</a:t>
          </a:r>
          <a:endParaRPr lang="en-US" sz="1300" kern="1200" dirty="0"/>
        </a:p>
        <a:p>
          <a:pPr marL="228600" lvl="2" indent="-114300" algn="l" defTabSz="577850">
            <a:lnSpc>
              <a:spcPct val="90000"/>
            </a:lnSpc>
            <a:spcBef>
              <a:spcPct val="0"/>
            </a:spcBef>
            <a:spcAft>
              <a:spcPct val="15000"/>
            </a:spcAft>
            <a:buChar char="••"/>
          </a:pPr>
          <a:r>
            <a:rPr lang="en-US" sz="1300" kern="1200" dirty="0" smtClean="0"/>
            <a:t>Target the app, let </a:t>
          </a:r>
          <a:r>
            <a:rPr lang="en-US" sz="1300" kern="1200" dirty="0" err="1" smtClean="0"/>
            <a:t>ConfigMgr</a:t>
          </a:r>
          <a:r>
            <a:rPr lang="en-US" sz="1300" kern="1200" dirty="0" smtClean="0"/>
            <a:t> pick the deployment type</a:t>
          </a:r>
          <a:endParaRPr lang="en-US" sz="1300" kern="1200" dirty="0"/>
        </a:p>
        <a:p>
          <a:pPr marL="114300" lvl="1" indent="-114300" algn="l" defTabSz="577850">
            <a:lnSpc>
              <a:spcPct val="90000"/>
            </a:lnSpc>
            <a:spcBef>
              <a:spcPct val="0"/>
            </a:spcBef>
            <a:spcAft>
              <a:spcPct val="15000"/>
            </a:spcAft>
            <a:buChar char="••"/>
          </a:pPr>
          <a:r>
            <a:rPr lang="en-US" sz="1300" kern="1200" dirty="0" smtClean="0"/>
            <a:t>Software Catalog for self-service</a:t>
          </a:r>
          <a:endParaRPr lang="en-US" sz="1300" kern="1200" dirty="0"/>
        </a:p>
        <a:p>
          <a:pPr marL="114300" lvl="1" indent="-114300" algn="l" defTabSz="577850">
            <a:lnSpc>
              <a:spcPct val="90000"/>
            </a:lnSpc>
            <a:spcBef>
              <a:spcPct val="0"/>
            </a:spcBef>
            <a:spcAft>
              <a:spcPct val="15000"/>
            </a:spcAft>
            <a:buChar char="••"/>
          </a:pPr>
          <a:r>
            <a:rPr lang="en-US" sz="1300" kern="1200" dirty="0" smtClean="0"/>
            <a:t>Old-style package/program/advertisement can still be used, but should be transitioned</a:t>
          </a:r>
          <a:endParaRPr lang="en-US" sz="1300" kern="1200" dirty="0"/>
        </a:p>
      </dsp:txBody>
      <dsp:txXfrm>
        <a:off x="2907774" y="746748"/>
        <a:ext cx="2548387" cy="4142247"/>
      </dsp:txXfrm>
    </dsp:sp>
    <dsp:sp modelId="{5529F254-7FA6-450C-A90B-E8E42E011835}">
      <dsp:nvSpPr>
        <dsp:cNvPr id="0" name=""/>
        <dsp:cNvSpPr/>
      </dsp:nvSpPr>
      <dsp:spPr>
        <a:xfrm>
          <a:off x="5812936" y="372348"/>
          <a:ext cx="2548387" cy="3744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52832" rIns="92456" bIns="52832" numCol="1" spcCol="1270" anchor="ctr" anchorCtr="0">
          <a:noAutofit/>
        </a:bodyPr>
        <a:lstStyle/>
        <a:p>
          <a:pPr lvl="0" algn="ctr" defTabSz="577850">
            <a:lnSpc>
              <a:spcPct val="90000"/>
            </a:lnSpc>
            <a:spcBef>
              <a:spcPct val="0"/>
            </a:spcBef>
            <a:spcAft>
              <a:spcPct val="35000"/>
            </a:spcAft>
          </a:pPr>
          <a:r>
            <a:rPr lang="en-US" sz="1300" kern="1200" dirty="0" smtClean="0"/>
            <a:t>Infrastructure Changes</a:t>
          </a:r>
          <a:endParaRPr lang="en-US" sz="1300" kern="1200" dirty="0"/>
        </a:p>
      </dsp:txBody>
      <dsp:txXfrm>
        <a:off x="5812936" y="372348"/>
        <a:ext cx="2548387" cy="374400"/>
      </dsp:txXfrm>
    </dsp:sp>
    <dsp:sp modelId="{19C067DC-6CD0-42BC-92F5-A656D8825222}">
      <dsp:nvSpPr>
        <dsp:cNvPr id="0" name=""/>
        <dsp:cNvSpPr/>
      </dsp:nvSpPr>
      <dsp:spPr>
        <a:xfrm>
          <a:off x="5812936" y="746748"/>
          <a:ext cx="2548387" cy="414224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342" tIns="69342" rIns="92456" bIns="104013" numCol="1" spcCol="1270" anchor="t" anchorCtr="0">
          <a:noAutofit/>
        </a:bodyPr>
        <a:lstStyle/>
        <a:p>
          <a:pPr marL="114300" lvl="1" indent="-114300" algn="l" defTabSz="577850">
            <a:lnSpc>
              <a:spcPct val="90000"/>
            </a:lnSpc>
            <a:spcBef>
              <a:spcPct val="0"/>
            </a:spcBef>
            <a:spcAft>
              <a:spcPct val="15000"/>
            </a:spcAft>
            <a:buChar char="••"/>
          </a:pPr>
          <a:r>
            <a:rPr lang="en-US" sz="1300" kern="1200" dirty="0" smtClean="0"/>
            <a:t>One type of distribution point</a:t>
          </a:r>
          <a:endParaRPr lang="en-US" sz="1300" kern="1200" dirty="0"/>
        </a:p>
        <a:p>
          <a:pPr marL="228600" lvl="2" indent="-114300" algn="l" defTabSz="577850">
            <a:lnSpc>
              <a:spcPct val="90000"/>
            </a:lnSpc>
            <a:spcBef>
              <a:spcPct val="0"/>
            </a:spcBef>
            <a:spcAft>
              <a:spcPct val="15000"/>
            </a:spcAft>
            <a:buChar char="••"/>
          </a:pPr>
          <a:r>
            <a:rPr lang="en-US" sz="1300" kern="1200" dirty="0" smtClean="0"/>
            <a:t>No more branch DPs</a:t>
          </a:r>
          <a:endParaRPr lang="en-US" sz="1300" kern="1200" dirty="0"/>
        </a:p>
        <a:p>
          <a:pPr marL="228600" lvl="2" indent="-114300" algn="l" defTabSz="577850">
            <a:lnSpc>
              <a:spcPct val="90000"/>
            </a:lnSpc>
            <a:spcBef>
              <a:spcPct val="0"/>
            </a:spcBef>
            <a:spcAft>
              <a:spcPct val="15000"/>
            </a:spcAft>
            <a:buChar char="••"/>
          </a:pPr>
          <a:r>
            <a:rPr lang="en-US" sz="1300" kern="1200" dirty="0" smtClean="0"/>
            <a:t>PXE is a property of the DP, more scalable</a:t>
          </a:r>
          <a:endParaRPr lang="en-US" sz="1300" kern="1200" dirty="0"/>
        </a:p>
        <a:p>
          <a:pPr marL="228600" lvl="2" indent="-114300" algn="l" defTabSz="577850">
            <a:lnSpc>
              <a:spcPct val="90000"/>
            </a:lnSpc>
            <a:spcBef>
              <a:spcPct val="0"/>
            </a:spcBef>
            <a:spcAft>
              <a:spcPct val="15000"/>
            </a:spcAft>
            <a:buChar char="••"/>
          </a:pPr>
          <a:r>
            <a:rPr lang="en-US" sz="1300" kern="1200" dirty="0" smtClean="0"/>
            <a:t>Server 2003 and later, Vista SP2 and later (x86 and x64)</a:t>
          </a:r>
          <a:endParaRPr lang="en-US" sz="1300" kern="1200" dirty="0"/>
        </a:p>
        <a:p>
          <a:pPr marL="114300" lvl="1" indent="-114300" algn="l" defTabSz="577850">
            <a:lnSpc>
              <a:spcPct val="90000"/>
            </a:lnSpc>
            <a:spcBef>
              <a:spcPct val="0"/>
            </a:spcBef>
            <a:spcAft>
              <a:spcPct val="15000"/>
            </a:spcAft>
            <a:buChar char="••"/>
          </a:pPr>
          <a:r>
            <a:rPr lang="en-US" sz="1300" kern="1200" dirty="0" smtClean="0"/>
            <a:t>Single instance content library</a:t>
          </a:r>
          <a:endParaRPr lang="en-US" sz="1300" kern="1200" dirty="0"/>
        </a:p>
        <a:p>
          <a:pPr marL="228600" lvl="2" indent="-114300" algn="l" defTabSz="577850">
            <a:lnSpc>
              <a:spcPct val="90000"/>
            </a:lnSpc>
            <a:spcBef>
              <a:spcPct val="0"/>
            </a:spcBef>
            <a:spcAft>
              <a:spcPct val="15000"/>
            </a:spcAft>
            <a:buChar char="••"/>
          </a:pPr>
          <a:r>
            <a:rPr lang="en-US" sz="1300" kern="1200" dirty="0" smtClean="0"/>
            <a:t>WebDAV no longer used</a:t>
          </a:r>
          <a:br>
            <a:rPr lang="en-US" sz="1300" kern="1200" dirty="0" smtClean="0"/>
          </a:br>
          <a:endParaRPr lang="en-US" sz="1300" kern="1200" dirty="0"/>
        </a:p>
        <a:p>
          <a:pPr marL="114300" lvl="1" indent="-114300" algn="l" defTabSz="577850">
            <a:lnSpc>
              <a:spcPct val="90000"/>
            </a:lnSpc>
            <a:spcBef>
              <a:spcPct val="0"/>
            </a:spcBef>
            <a:spcAft>
              <a:spcPct val="15000"/>
            </a:spcAft>
            <a:buChar char="••"/>
          </a:pPr>
          <a:r>
            <a:rPr lang="en-US" sz="1300" kern="1200" dirty="0" smtClean="0"/>
            <a:t>Site servers are 64-bit only (except DP)</a:t>
          </a:r>
          <a:endParaRPr lang="en-US" sz="1300" kern="1200" dirty="0"/>
        </a:p>
        <a:p>
          <a:pPr marL="114300" lvl="1" indent="-114300" algn="l" defTabSz="577850">
            <a:lnSpc>
              <a:spcPct val="90000"/>
            </a:lnSpc>
            <a:spcBef>
              <a:spcPct val="0"/>
            </a:spcBef>
            <a:spcAft>
              <a:spcPct val="15000"/>
            </a:spcAft>
            <a:buChar char="••"/>
          </a:pPr>
          <a:r>
            <a:rPr lang="en-US" sz="1300" kern="1200" dirty="0" smtClean="0"/>
            <a:t>New console</a:t>
          </a:r>
          <a:endParaRPr lang="en-US" sz="1300" kern="1200" dirty="0"/>
        </a:p>
        <a:p>
          <a:pPr marL="114300" lvl="1" indent="-114300" algn="l" defTabSz="577850">
            <a:lnSpc>
              <a:spcPct val="90000"/>
            </a:lnSpc>
            <a:spcBef>
              <a:spcPct val="0"/>
            </a:spcBef>
            <a:spcAft>
              <a:spcPct val="15000"/>
            </a:spcAft>
            <a:buChar char="••"/>
          </a:pPr>
          <a:r>
            <a:rPr lang="en-US" sz="1300" kern="1200" dirty="0" smtClean="0"/>
            <a:t>Software update improvements</a:t>
          </a:r>
          <a:endParaRPr lang="en-US" sz="1300" kern="1200" dirty="0"/>
        </a:p>
        <a:p>
          <a:pPr marL="228600" lvl="2" indent="-114300" algn="l" defTabSz="577850">
            <a:lnSpc>
              <a:spcPct val="90000"/>
            </a:lnSpc>
            <a:spcBef>
              <a:spcPct val="0"/>
            </a:spcBef>
            <a:spcAft>
              <a:spcPct val="15000"/>
            </a:spcAft>
            <a:buChar char="••"/>
          </a:pPr>
          <a:r>
            <a:rPr lang="en-US" sz="1300" kern="1200" dirty="0" smtClean="0"/>
            <a:t>Auto deployment, groups</a:t>
          </a:r>
          <a:endParaRPr lang="en-US" sz="1300" kern="1200" dirty="0"/>
        </a:p>
        <a:p>
          <a:pPr marL="114300" lvl="1" indent="-114300" algn="l" defTabSz="577850">
            <a:lnSpc>
              <a:spcPct val="90000"/>
            </a:lnSpc>
            <a:spcBef>
              <a:spcPct val="0"/>
            </a:spcBef>
            <a:spcAft>
              <a:spcPct val="15000"/>
            </a:spcAft>
            <a:buChar char="••"/>
          </a:pPr>
          <a:r>
            <a:rPr lang="en-US" sz="1300" kern="1200" dirty="0" smtClean="0"/>
            <a:t>New DCM “Set” capability</a:t>
          </a:r>
          <a:endParaRPr lang="en-US" sz="1300" kern="1200" dirty="0"/>
        </a:p>
        <a:p>
          <a:pPr marL="114300" lvl="1" indent="-114300" algn="l" defTabSz="577850">
            <a:lnSpc>
              <a:spcPct val="90000"/>
            </a:lnSpc>
            <a:spcBef>
              <a:spcPct val="0"/>
            </a:spcBef>
            <a:spcAft>
              <a:spcPct val="15000"/>
            </a:spcAft>
            <a:buChar char="••"/>
          </a:pPr>
          <a:r>
            <a:rPr lang="en-US" sz="1300" kern="1200" dirty="0" smtClean="0"/>
            <a:t>Remote control with </a:t>
          </a:r>
          <a:r>
            <a:rPr lang="en-US" sz="1300" kern="1200" dirty="0" err="1" smtClean="0"/>
            <a:t>Ctl</a:t>
          </a:r>
          <a:r>
            <a:rPr lang="en-US" sz="1300" kern="1200" dirty="0" smtClean="0"/>
            <a:t>-Alt-Del</a:t>
          </a:r>
          <a:endParaRPr lang="en-US" sz="1300" kern="1200" dirty="0"/>
        </a:p>
        <a:p>
          <a:pPr marL="114300" lvl="1" indent="-114300" algn="l" defTabSz="577850">
            <a:lnSpc>
              <a:spcPct val="90000"/>
            </a:lnSpc>
            <a:spcBef>
              <a:spcPct val="0"/>
            </a:spcBef>
            <a:spcAft>
              <a:spcPct val="15000"/>
            </a:spcAft>
            <a:buChar char="••"/>
          </a:pPr>
          <a:r>
            <a:rPr lang="en-US" sz="1300" kern="1200" dirty="0" smtClean="0"/>
            <a:t>SQL Reporting only</a:t>
          </a:r>
          <a:endParaRPr lang="en-US" sz="1300" kern="1200" dirty="0"/>
        </a:p>
        <a:p>
          <a:pPr marL="114300" lvl="1" indent="-114300" algn="l" defTabSz="577850">
            <a:lnSpc>
              <a:spcPct val="90000"/>
            </a:lnSpc>
            <a:spcBef>
              <a:spcPct val="0"/>
            </a:spcBef>
            <a:spcAft>
              <a:spcPct val="15000"/>
            </a:spcAft>
            <a:buChar char="••"/>
          </a:pPr>
          <a:r>
            <a:rPr lang="en-US" sz="1300" kern="1200" dirty="0" smtClean="0"/>
            <a:t>GUI-based inventory </a:t>
          </a:r>
          <a:r>
            <a:rPr lang="en-US" sz="1300" kern="1200" dirty="0" err="1" smtClean="0"/>
            <a:t>config</a:t>
          </a:r>
          <a:endParaRPr lang="en-US" sz="1300" kern="1200" dirty="0"/>
        </a:p>
        <a:p>
          <a:pPr marL="228600" lvl="2" indent="-114300" algn="l" defTabSz="577850">
            <a:lnSpc>
              <a:spcPct val="90000"/>
            </a:lnSpc>
            <a:spcBef>
              <a:spcPct val="0"/>
            </a:spcBef>
            <a:spcAft>
              <a:spcPct val="15000"/>
            </a:spcAft>
            <a:buChar char="••"/>
          </a:pPr>
          <a:r>
            <a:rPr lang="en-US" sz="1300" kern="1200" dirty="0" smtClean="0"/>
            <a:t>No more SMS_DEF.MOF</a:t>
          </a:r>
          <a:endParaRPr lang="en-US" sz="1300" kern="1200" dirty="0"/>
        </a:p>
      </dsp:txBody>
      <dsp:txXfrm>
        <a:off x="5812936" y="746748"/>
        <a:ext cx="2548387" cy="41422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19459C-8287-4CA8-9974-9D11744A5D12}">
      <dsp:nvSpPr>
        <dsp:cNvPr id="0" name=""/>
        <dsp:cNvSpPr/>
      </dsp:nvSpPr>
      <dsp:spPr>
        <a:xfrm>
          <a:off x="3026" y="30737"/>
          <a:ext cx="2885182" cy="1134000"/>
        </a:xfrm>
        <a:prstGeom prst="chevr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en-US" sz="2100" kern="1200" dirty="0" smtClean="0"/>
            <a:t>Plan</a:t>
          </a:r>
          <a:endParaRPr lang="en-US" sz="2100" kern="1200" dirty="0"/>
        </a:p>
      </dsp:txBody>
      <dsp:txXfrm>
        <a:off x="570026" y="30737"/>
        <a:ext cx="1751182" cy="1134000"/>
      </dsp:txXfrm>
    </dsp:sp>
    <dsp:sp modelId="{83844655-EE56-47A8-B70B-993ADC2707F6}">
      <dsp:nvSpPr>
        <dsp:cNvPr id="0" name=""/>
        <dsp:cNvSpPr/>
      </dsp:nvSpPr>
      <dsp:spPr>
        <a:xfrm>
          <a:off x="3026" y="1306487"/>
          <a:ext cx="2308145" cy="25124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Redesign (flatten) hierarchy</a:t>
          </a:r>
          <a:endParaRPr lang="en-US" sz="2100" kern="1200" dirty="0"/>
        </a:p>
        <a:p>
          <a:pPr marL="228600" lvl="1" indent="-228600" algn="l" defTabSz="933450">
            <a:lnSpc>
              <a:spcPct val="90000"/>
            </a:lnSpc>
            <a:spcBef>
              <a:spcPct val="0"/>
            </a:spcBef>
            <a:spcAft>
              <a:spcPct val="15000"/>
            </a:spcAft>
            <a:buChar char="••"/>
          </a:pPr>
          <a:r>
            <a:rPr lang="en-US" sz="2100" kern="1200" dirty="0" smtClean="0"/>
            <a:t>Decide how to implement application model</a:t>
          </a:r>
          <a:endParaRPr lang="en-US" sz="2100" kern="1200" dirty="0"/>
        </a:p>
      </dsp:txBody>
      <dsp:txXfrm>
        <a:off x="3026" y="1306487"/>
        <a:ext cx="2308145" cy="2512463"/>
      </dsp:txXfrm>
    </dsp:sp>
    <dsp:sp modelId="{682437E2-CAA9-4518-97D3-2091932B3EE8}">
      <dsp:nvSpPr>
        <dsp:cNvPr id="0" name=""/>
        <dsp:cNvSpPr/>
      </dsp:nvSpPr>
      <dsp:spPr>
        <a:xfrm>
          <a:off x="2672208" y="30737"/>
          <a:ext cx="2885182" cy="1134000"/>
        </a:xfrm>
        <a:prstGeom prst="chevr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en-US" sz="2100" kern="1200" dirty="0" smtClean="0"/>
            <a:t>Deploy</a:t>
          </a:r>
          <a:endParaRPr lang="en-US" sz="2100" kern="1200" dirty="0"/>
        </a:p>
      </dsp:txBody>
      <dsp:txXfrm>
        <a:off x="3239208" y="30737"/>
        <a:ext cx="1751182" cy="1134000"/>
      </dsp:txXfrm>
    </dsp:sp>
    <dsp:sp modelId="{D008A8C9-DA0D-4FDA-B9A9-0BAE42FE8FAB}">
      <dsp:nvSpPr>
        <dsp:cNvPr id="0" name=""/>
        <dsp:cNvSpPr/>
      </dsp:nvSpPr>
      <dsp:spPr>
        <a:xfrm>
          <a:off x="2672208" y="1306487"/>
          <a:ext cx="2308145" cy="25124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Create CAS</a:t>
          </a:r>
          <a:endParaRPr lang="en-US" sz="2100" kern="1200" dirty="0"/>
        </a:p>
        <a:p>
          <a:pPr marL="228600" lvl="1" indent="-228600" algn="l" defTabSz="933450">
            <a:lnSpc>
              <a:spcPct val="90000"/>
            </a:lnSpc>
            <a:spcBef>
              <a:spcPct val="0"/>
            </a:spcBef>
            <a:spcAft>
              <a:spcPct val="15000"/>
            </a:spcAft>
            <a:buChar char="••"/>
          </a:pPr>
          <a:r>
            <a:rPr lang="en-US" sz="2100" kern="1200" dirty="0" smtClean="0"/>
            <a:t>Create one or more primaries</a:t>
          </a:r>
          <a:endParaRPr lang="en-US" sz="2100" kern="1200" dirty="0"/>
        </a:p>
        <a:p>
          <a:pPr marL="228600" lvl="1" indent="-228600" algn="l" defTabSz="933450">
            <a:lnSpc>
              <a:spcPct val="90000"/>
            </a:lnSpc>
            <a:spcBef>
              <a:spcPct val="0"/>
            </a:spcBef>
            <a:spcAft>
              <a:spcPct val="15000"/>
            </a:spcAft>
            <a:buChar char="••"/>
          </a:pPr>
          <a:r>
            <a:rPr lang="en-US" sz="2100" kern="1200" dirty="0" smtClean="0"/>
            <a:t>Get everything working</a:t>
          </a:r>
          <a:endParaRPr lang="en-US" sz="2100" kern="1200" dirty="0"/>
        </a:p>
      </dsp:txBody>
      <dsp:txXfrm>
        <a:off x="2672208" y="1306487"/>
        <a:ext cx="2308145" cy="2512463"/>
      </dsp:txXfrm>
    </dsp:sp>
    <dsp:sp modelId="{16D47B0A-841C-4162-96E4-7AFEF8179957}">
      <dsp:nvSpPr>
        <dsp:cNvPr id="0" name=""/>
        <dsp:cNvSpPr/>
      </dsp:nvSpPr>
      <dsp:spPr>
        <a:xfrm>
          <a:off x="5341391" y="30737"/>
          <a:ext cx="2885182" cy="1134000"/>
        </a:xfrm>
        <a:prstGeom prst="chevron">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en-US" sz="2100" kern="1200" dirty="0" smtClean="0"/>
            <a:t>Migrate</a:t>
          </a:r>
          <a:endParaRPr lang="en-US" sz="2100" kern="1200" dirty="0"/>
        </a:p>
      </dsp:txBody>
      <dsp:txXfrm>
        <a:off x="5908391" y="30737"/>
        <a:ext cx="1751182" cy="1134000"/>
      </dsp:txXfrm>
    </dsp:sp>
    <dsp:sp modelId="{6A00504F-0139-465C-8A59-4FB4A5BA06C1}">
      <dsp:nvSpPr>
        <dsp:cNvPr id="0" name=""/>
        <dsp:cNvSpPr/>
      </dsp:nvSpPr>
      <dsp:spPr>
        <a:xfrm>
          <a:off x="5341391" y="1306487"/>
          <a:ext cx="2308145" cy="25124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Content (shared?)</a:t>
          </a:r>
          <a:endParaRPr lang="en-US" sz="2100" kern="1200" dirty="0"/>
        </a:p>
        <a:p>
          <a:pPr marL="228600" lvl="1" indent="-228600" algn="l" defTabSz="933450">
            <a:lnSpc>
              <a:spcPct val="90000"/>
            </a:lnSpc>
            <a:spcBef>
              <a:spcPct val="0"/>
            </a:spcBef>
            <a:spcAft>
              <a:spcPct val="15000"/>
            </a:spcAft>
            <a:buChar char="••"/>
          </a:pPr>
          <a:r>
            <a:rPr lang="en-US" sz="2100" kern="1200" dirty="0" smtClean="0"/>
            <a:t>Clients</a:t>
          </a:r>
          <a:endParaRPr lang="en-US" sz="2100" kern="1200" dirty="0"/>
        </a:p>
        <a:p>
          <a:pPr marL="228600" lvl="1" indent="-228600" algn="l" defTabSz="933450">
            <a:lnSpc>
              <a:spcPct val="90000"/>
            </a:lnSpc>
            <a:spcBef>
              <a:spcPct val="0"/>
            </a:spcBef>
            <a:spcAft>
              <a:spcPct val="15000"/>
            </a:spcAft>
            <a:buChar char="••"/>
          </a:pPr>
          <a:r>
            <a:rPr lang="en-US" sz="2100" kern="1200" dirty="0" smtClean="0"/>
            <a:t>Convert to applications (optional)</a:t>
          </a:r>
          <a:endParaRPr lang="en-US" sz="2100" kern="1200" dirty="0"/>
        </a:p>
        <a:p>
          <a:pPr marL="228600" lvl="1" indent="-228600" algn="l" defTabSz="933450">
            <a:lnSpc>
              <a:spcPct val="90000"/>
            </a:lnSpc>
            <a:spcBef>
              <a:spcPct val="0"/>
            </a:spcBef>
            <a:spcAft>
              <a:spcPct val="15000"/>
            </a:spcAft>
            <a:buChar char="••"/>
          </a:pPr>
          <a:r>
            <a:rPr lang="en-US" sz="2100" kern="1200" dirty="0" smtClean="0"/>
            <a:t>P2V for existing site servers or DPs?</a:t>
          </a:r>
          <a:endParaRPr lang="en-US" sz="2100" kern="1200" dirty="0"/>
        </a:p>
      </dsp:txBody>
      <dsp:txXfrm>
        <a:off x="5341391" y="1306487"/>
        <a:ext cx="2308145" cy="2512463"/>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11:08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11:08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11:08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11:08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11:08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11:08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11:08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596475792"/>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9.png"/><Relationship Id="rId11" Type="http://schemas.openxmlformats.org/officeDocument/2006/relationships/image" Target="../media/image12.png"/><Relationship Id="rId5" Type="http://schemas.openxmlformats.org/officeDocument/2006/relationships/hyperlink" Target="http://technet.microsoft.com/en-au" TargetMode="External"/><Relationship Id="rId10" Type="http://schemas.openxmlformats.org/officeDocument/2006/relationships/image" Target="../media/image11.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err="1" smtClean="0"/>
              <a:t>ConfigMgr</a:t>
            </a:r>
            <a:r>
              <a:rPr lang="en-US" dirty="0" smtClean="0"/>
              <a:t> 2012</a:t>
            </a:r>
            <a:br>
              <a:rPr lang="en-US" dirty="0" smtClean="0"/>
            </a:br>
            <a:r>
              <a:rPr lang="en-US" dirty="0" smtClean="0">
                <a:solidFill>
                  <a:schemeClr val="accent2"/>
                </a:solidFill>
              </a:rPr>
              <a:t>Integration of </a:t>
            </a:r>
            <a:r>
              <a:rPr lang="en-US" dirty="0" err="1" smtClean="0">
                <a:solidFill>
                  <a:schemeClr val="accent2"/>
                </a:solidFill>
              </a:rPr>
              <a:t>ConfigMgr</a:t>
            </a:r>
            <a:r>
              <a:rPr lang="en-US" dirty="0" smtClean="0">
                <a:solidFill>
                  <a:schemeClr val="accent2"/>
                </a:solidFill>
              </a:rPr>
              <a:t> R3 features</a:t>
            </a:r>
            <a:endParaRPr lang="en-US" dirty="0">
              <a:solidFill>
                <a:schemeClr val="accent2"/>
              </a:solidFill>
            </a:endParaRPr>
          </a:p>
        </p:txBody>
      </p:sp>
      <p:sp>
        <p:nvSpPr>
          <p:cNvPr id="4" name="Content Placeholder 3"/>
          <p:cNvSpPr>
            <a:spLocks noGrp="1"/>
          </p:cNvSpPr>
          <p:nvPr>
            <p:ph idx="1"/>
          </p:nvPr>
        </p:nvSpPr>
        <p:spPr/>
        <p:txBody>
          <a:bodyPr/>
          <a:lstStyle/>
          <a:p>
            <a:r>
              <a:rPr lang="en-US" dirty="0" err="1"/>
              <a:t>Prestaged</a:t>
            </a:r>
            <a:r>
              <a:rPr lang="en-US" dirty="0"/>
              <a:t> media</a:t>
            </a:r>
          </a:p>
          <a:p>
            <a:pPr lvl="1"/>
            <a:r>
              <a:rPr lang="en-US" dirty="0"/>
              <a:t>Originally a </a:t>
            </a:r>
            <a:r>
              <a:rPr lang="en-US" dirty="0" err="1"/>
              <a:t>ConfigMgr</a:t>
            </a:r>
            <a:r>
              <a:rPr lang="en-US" dirty="0"/>
              <a:t> 2012 feature, released earlier with </a:t>
            </a:r>
            <a:r>
              <a:rPr lang="en-US" dirty="0" err="1"/>
              <a:t>ConfigMgr</a:t>
            </a:r>
            <a:r>
              <a:rPr lang="en-US" dirty="0"/>
              <a:t> 2007 R3</a:t>
            </a:r>
          </a:p>
          <a:p>
            <a:pPr lvl="1"/>
            <a:r>
              <a:rPr lang="en-US" dirty="0"/>
              <a:t>Enhanced in </a:t>
            </a:r>
            <a:r>
              <a:rPr lang="en-US" dirty="0" err="1"/>
              <a:t>ConfigMgr</a:t>
            </a:r>
            <a:r>
              <a:rPr lang="en-US" dirty="0"/>
              <a:t> 2012, with support for the new features:</a:t>
            </a:r>
          </a:p>
          <a:p>
            <a:pPr lvl="2"/>
            <a:r>
              <a:rPr lang="en-US" dirty="0"/>
              <a:t>Application model</a:t>
            </a:r>
          </a:p>
          <a:p>
            <a:pPr lvl="2"/>
            <a:r>
              <a:rPr lang="en-US" dirty="0"/>
              <a:t>Boot image </a:t>
            </a:r>
            <a:r>
              <a:rPr lang="en-US" dirty="0" smtClean="0"/>
              <a:t>improvements</a:t>
            </a:r>
            <a:endParaRPr lang="en-US" dirty="0"/>
          </a:p>
        </p:txBody>
      </p:sp>
      <p:sp>
        <p:nvSpPr>
          <p:cNvPr id="6" name="Text Placeholder 5"/>
          <p:cNvSpPr>
            <a:spLocks noGrp="1"/>
          </p:cNvSpPr>
          <p:nvPr>
            <p:ph type="body" sz="quarter" idx="10"/>
          </p:nvPr>
        </p:nvSpPr>
        <p:spPr/>
        <p:txBody>
          <a:bodyPr/>
          <a:lstStyle/>
          <a:p>
            <a:endParaRPr lang="en-US" dirty="0" smtClean="0"/>
          </a:p>
        </p:txBody>
      </p:sp>
    </p:spTree>
    <p:extLst>
      <p:ext uri="{BB962C8B-B14F-4D97-AF65-F5344CB8AC3E}">
        <p14:creationId xmlns:p14="http://schemas.microsoft.com/office/powerpoint/2010/main" val="36193762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ConfigMgr</a:t>
            </a:r>
            <a:r>
              <a:rPr lang="en-US" dirty="0" smtClean="0"/>
              <a:t> 2012</a:t>
            </a:r>
            <a:br>
              <a:rPr lang="en-US" dirty="0" smtClean="0"/>
            </a:br>
            <a:r>
              <a:rPr lang="en-US" dirty="0" smtClean="0">
                <a:solidFill>
                  <a:schemeClr val="accent2"/>
                </a:solidFill>
              </a:rPr>
              <a:t>Boot image improvements</a:t>
            </a:r>
            <a:endParaRPr lang="en-US" dirty="0">
              <a:solidFill>
                <a:schemeClr val="accent2"/>
              </a:solidFill>
            </a:endParaRPr>
          </a:p>
        </p:txBody>
      </p:sp>
      <p:sp>
        <p:nvSpPr>
          <p:cNvPr id="6" name="Content Placeholder 5"/>
          <p:cNvSpPr>
            <a:spLocks noGrp="1"/>
          </p:cNvSpPr>
          <p:nvPr>
            <p:ph idx="1"/>
          </p:nvPr>
        </p:nvSpPr>
        <p:spPr/>
        <p:txBody>
          <a:bodyPr>
            <a:normAutofit fontScale="85000" lnSpcReduction="10000"/>
          </a:bodyPr>
          <a:lstStyle/>
          <a:p>
            <a:r>
              <a:rPr lang="en-US" dirty="0"/>
              <a:t>Hierarchy-wide boot image</a:t>
            </a:r>
          </a:p>
          <a:p>
            <a:pPr lvl="1"/>
            <a:r>
              <a:rPr lang="en-US" dirty="0"/>
              <a:t>One boot image ISO can be used to service clients from any site</a:t>
            </a:r>
          </a:p>
          <a:p>
            <a:pPr lvl="1"/>
            <a:r>
              <a:rPr lang="en-US" dirty="0"/>
              <a:t>Specify one or more MPs that the clients should talk to</a:t>
            </a:r>
          </a:p>
          <a:p>
            <a:r>
              <a:rPr lang="en-US" dirty="0"/>
              <a:t>Unattended OS installation</a:t>
            </a:r>
          </a:p>
          <a:p>
            <a:pPr lvl="1"/>
            <a:r>
              <a:rPr lang="en-US" dirty="0"/>
              <a:t>If you are using a mandatory advertisement, configure this to skip the initial OSD wizard</a:t>
            </a:r>
          </a:p>
          <a:p>
            <a:r>
              <a:rPr lang="en-US" dirty="0"/>
              <a:t>Prestart command enhancements</a:t>
            </a:r>
          </a:p>
          <a:p>
            <a:pPr lvl="1"/>
            <a:r>
              <a:rPr lang="en-US" dirty="0"/>
              <a:t>Properties on the boot image make it easier to configure the command, source files to include</a:t>
            </a:r>
          </a:p>
          <a:p>
            <a:pPr lvl="1"/>
            <a:r>
              <a:rPr lang="en-US" dirty="0"/>
              <a:t>Easier to make updates to existing boot images:</a:t>
            </a:r>
          </a:p>
          <a:p>
            <a:pPr lvl="2"/>
            <a:r>
              <a:rPr lang="en-US" dirty="0"/>
              <a:t>Change source files and update </a:t>
            </a:r>
            <a:r>
              <a:rPr lang="en-US" dirty="0" smtClean="0"/>
              <a:t>DPs</a:t>
            </a:r>
            <a:endParaRPr lang="en-US" dirty="0"/>
          </a:p>
        </p:txBody>
      </p:sp>
      <p:sp>
        <p:nvSpPr>
          <p:cNvPr id="3" name="Text Placeholder 2"/>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11556502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p:txBody>
          <a:bodyPr/>
          <a:lstStyle/>
          <a:p>
            <a:r>
              <a:rPr lang="en-US" dirty="0" smtClean="0"/>
              <a:t>Boot </a:t>
            </a:r>
            <a:r>
              <a:rPr lang="en-US" dirty="0"/>
              <a:t>I</a:t>
            </a:r>
            <a:r>
              <a:rPr lang="en-US" dirty="0" smtClean="0"/>
              <a:t>mage Improvements</a:t>
            </a:r>
            <a:endParaRPr lang="en-US" dirty="0"/>
          </a:p>
        </p:txBody>
      </p:sp>
      <p:sp>
        <p:nvSpPr>
          <p:cNvPr id="3" name="Subtitle 2"/>
          <p:cNvSpPr>
            <a:spLocks noGrp="1"/>
          </p:cNvSpPr>
          <p:nvPr>
            <p:ph type="subTitle" idx="1"/>
          </p:nvPr>
        </p:nvSpPr>
        <p:spPr/>
        <p:txBody>
          <a:bodyPr/>
          <a:lstStyle/>
          <a:p>
            <a:r>
              <a:rPr lang="en-US" dirty="0" smtClean="0">
                <a:solidFill>
                  <a:schemeClr val="bg1"/>
                </a:solidFill>
              </a:rPr>
              <a:t>Michael Niehaus</a:t>
            </a:r>
          </a:p>
          <a:p>
            <a:r>
              <a:rPr lang="en-US" dirty="0" smtClean="0">
                <a:solidFill>
                  <a:schemeClr val="bg1"/>
                </a:solidFill>
              </a:rPr>
              <a:t>Senior Software Development Engineer</a:t>
            </a:r>
          </a:p>
          <a:p>
            <a:r>
              <a:rPr lang="en-US" dirty="0" smtClean="0">
                <a:solidFill>
                  <a:schemeClr val="bg1"/>
                </a:solidFill>
              </a:rPr>
              <a:t>Microsoft</a:t>
            </a:r>
            <a:endParaRPr lang="en-US" dirty="0">
              <a:solidFill>
                <a:schemeClr val="bg1"/>
              </a:solidFill>
            </a:endParaRPr>
          </a:p>
        </p:txBody>
      </p:sp>
    </p:spTree>
    <p:extLst>
      <p:ext uri="{BB962C8B-B14F-4D97-AF65-F5344CB8AC3E}">
        <p14:creationId xmlns:p14="http://schemas.microsoft.com/office/powerpoint/2010/main" val="253638502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ConfigMgr</a:t>
            </a:r>
            <a:r>
              <a:rPr lang="en-US" dirty="0" smtClean="0"/>
              <a:t> 2012</a:t>
            </a:r>
            <a:br>
              <a:rPr lang="en-US" dirty="0" smtClean="0"/>
            </a:br>
            <a:r>
              <a:rPr lang="en-US" dirty="0" smtClean="0">
                <a:solidFill>
                  <a:schemeClr val="accent2"/>
                </a:solidFill>
              </a:rPr>
              <a:t>Task sequence improvements</a:t>
            </a:r>
            <a:endParaRPr lang="en-US" dirty="0">
              <a:solidFill>
                <a:schemeClr val="accent2"/>
              </a:solidFill>
            </a:endParaRPr>
          </a:p>
        </p:txBody>
      </p:sp>
      <p:sp>
        <p:nvSpPr>
          <p:cNvPr id="6" name="Content Placeholder 5"/>
          <p:cNvSpPr>
            <a:spLocks noGrp="1"/>
          </p:cNvSpPr>
          <p:nvPr>
            <p:ph idx="1"/>
          </p:nvPr>
        </p:nvSpPr>
        <p:spPr/>
        <p:txBody>
          <a:bodyPr>
            <a:normAutofit fontScale="85000" lnSpcReduction="10000"/>
          </a:bodyPr>
          <a:lstStyle/>
          <a:p>
            <a:r>
              <a:rPr lang="en-US" dirty="0"/>
              <a:t>Preconfigure User Device Affinity</a:t>
            </a:r>
          </a:p>
          <a:p>
            <a:pPr lvl="1"/>
            <a:r>
              <a:rPr lang="en-US" dirty="0"/>
              <a:t>New task sequence variables to preconfigure the primary users of the computer</a:t>
            </a:r>
          </a:p>
          <a:p>
            <a:pPr lvl="1"/>
            <a:r>
              <a:rPr lang="en-US" dirty="0"/>
              <a:t>Enables installation of applications prior to first logon</a:t>
            </a:r>
          </a:p>
          <a:p>
            <a:pPr lvl="1"/>
            <a:r>
              <a:rPr lang="en-US" dirty="0"/>
              <a:t>Option to configure acceptance mode (auto, manual, blocked)</a:t>
            </a:r>
          </a:p>
          <a:p>
            <a:r>
              <a:rPr lang="en-US" dirty="0"/>
              <a:t>Support for new application model</a:t>
            </a:r>
          </a:p>
          <a:p>
            <a:pPr lvl="1"/>
            <a:r>
              <a:rPr lang="en-US" dirty="0"/>
              <a:t>Applications can be installed by the task sequence (single or multiple, static or dynamic)</a:t>
            </a:r>
          </a:p>
          <a:p>
            <a:pPr lvl="1"/>
            <a:r>
              <a:rPr lang="en-US" dirty="0"/>
              <a:t>Dependencies and prerequisites will be respected</a:t>
            </a:r>
          </a:p>
          <a:p>
            <a:r>
              <a:rPr lang="en-US" dirty="0"/>
              <a:t>Enhancements to user state migration</a:t>
            </a:r>
          </a:p>
          <a:p>
            <a:pPr lvl="1"/>
            <a:r>
              <a:rPr lang="en-US" dirty="0"/>
              <a:t>Supports </a:t>
            </a:r>
            <a:r>
              <a:rPr lang="en-US" dirty="0" err="1"/>
              <a:t>hardlinks</a:t>
            </a:r>
            <a:r>
              <a:rPr lang="en-US" dirty="0"/>
              <a:t>, offline capture </a:t>
            </a:r>
          </a:p>
        </p:txBody>
      </p:sp>
      <p:sp>
        <p:nvSpPr>
          <p:cNvPr id="3" name="Text Placeholder 2"/>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9737913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p:txBody>
          <a:bodyPr/>
          <a:lstStyle/>
          <a:p>
            <a:r>
              <a:rPr lang="en-US" dirty="0" smtClean="0"/>
              <a:t>Task Sequence Improvements</a:t>
            </a:r>
            <a:endParaRPr lang="en-US" dirty="0"/>
          </a:p>
        </p:txBody>
      </p:sp>
      <p:sp>
        <p:nvSpPr>
          <p:cNvPr id="3" name="Subtitle 2"/>
          <p:cNvSpPr>
            <a:spLocks noGrp="1"/>
          </p:cNvSpPr>
          <p:nvPr>
            <p:ph type="subTitle" idx="1"/>
          </p:nvPr>
        </p:nvSpPr>
        <p:spPr/>
        <p:txBody>
          <a:bodyPr/>
          <a:lstStyle/>
          <a:p>
            <a:r>
              <a:rPr lang="en-US" dirty="0" smtClean="0">
                <a:solidFill>
                  <a:schemeClr val="bg1"/>
                </a:solidFill>
              </a:rPr>
              <a:t>Michael Niehaus</a:t>
            </a:r>
          </a:p>
          <a:p>
            <a:r>
              <a:rPr lang="en-US" dirty="0" smtClean="0">
                <a:solidFill>
                  <a:schemeClr val="bg1"/>
                </a:solidFill>
              </a:rPr>
              <a:t>Senior Software Development Engineer</a:t>
            </a:r>
          </a:p>
          <a:p>
            <a:r>
              <a:rPr lang="en-US" dirty="0" smtClean="0">
                <a:solidFill>
                  <a:schemeClr val="bg1"/>
                </a:solidFill>
              </a:rPr>
              <a:t>Microsoft</a:t>
            </a:r>
            <a:endParaRPr lang="en-US" dirty="0">
              <a:solidFill>
                <a:schemeClr val="bg1"/>
              </a:solidFill>
            </a:endParaRPr>
          </a:p>
        </p:txBody>
      </p:sp>
    </p:spTree>
    <p:extLst>
      <p:ext uri="{BB962C8B-B14F-4D97-AF65-F5344CB8AC3E}">
        <p14:creationId xmlns:p14="http://schemas.microsoft.com/office/powerpoint/2010/main" val="70722708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err="1" smtClean="0"/>
              <a:t>ConfigMgr</a:t>
            </a:r>
            <a:r>
              <a:rPr lang="en-US" dirty="0" smtClean="0"/>
              <a:t> 2012</a:t>
            </a:r>
            <a:br>
              <a:rPr lang="en-US" dirty="0" smtClean="0"/>
            </a:br>
            <a:r>
              <a:rPr lang="en-US" dirty="0" smtClean="0">
                <a:solidFill>
                  <a:schemeClr val="accent2"/>
                </a:solidFill>
              </a:rPr>
              <a:t>The debate: UDA vs. task sequences</a:t>
            </a:r>
            <a:endParaRPr lang="en-US" dirty="0">
              <a:solidFill>
                <a:schemeClr val="accent2"/>
              </a:solidFill>
            </a:endParaRPr>
          </a:p>
        </p:txBody>
      </p:sp>
      <p:sp>
        <p:nvSpPr>
          <p:cNvPr id="4" name="Content Placeholder 3"/>
          <p:cNvSpPr>
            <a:spLocks noGrp="1"/>
          </p:cNvSpPr>
          <p:nvPr>
            <p:ph idx="1"/>
          </p:nvPr>
        </p:nvSpPr>
        <p:spPr/>
        <p:txBody>
          <a:bodyPr/>
          <a:lstStyle/>
          <a:p>
            <a:r>
              <a:rPr lang="en-US" dirty="0"/>
              <a:t>The goal:</a:t>
            </a:r>
          </a:p>
          <a:p>
            <a:pPr lvl="1"/>
            <a:r>
              <a:rPr lang="en-US" dirty="0"/>
              <a:t>Refresh an existing computer and immediately have access to all the applications</a:t>
            </a:r>
          </a:p>
          <a:p>
            <a:r>
              <a:rPr lang="en-US" dirty="0"/>
              <a:t>The choices:</a:t>
            </a:r>
          </a:p>
          <a:p>
            <a:pPr lvl="1"/>
            <a:r>
              <a:rPr lang="en-US" dirty="0"/>
              <a:t>Let the task sequence reinstall all the applications</a:t>
            </a:r>
          </a:p>
          <a:p>
            <a:pPr lvl="1"/>
            <a:r>
              <a:rPr lang="en-US" dirty="0"/>
              <a:t>Target applications to the user so that they all reinstall themselves</a:t>
            </a:r>
          </a:p>
          <a:p>
            <a:pPr lvl="2"/>
            <a:r>
              <a:rPr lang="en-US" dirty="0"/>
              <a:t>Task sequence can pre-configure UDA so that apps can install before the user logs on for the first </a:t>
            </a:r>
            <a:r>
              <a:rPr lang="en-US" dirty="0" smtClean="0"/>
              <a:t>time</a:t>
            </a:r>
            <a:endParaRPr lang="en-US" dirty="0"/>
          </a:p>
        </p:txBody>
      </p:sp>
      <p:sp>
        <p:nvSpPr>
          <p:cNvPr id="6" name="Text Placeholder 5"/>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3011646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err="1" smtClean="0"/>
              <a:t>ConfigMgr</a:t>
            </a:r>
            <a:r>
              <a:rPr lang="en-US" dirty="0" smtClean="0"/>
              <a:t> 2012</a:t>
            </a:r>
            <a:br>
              <a:rPr lang="en-US" dirty="0" smtClean="0"/>
            </a:br>
            <a:r>
              <a:rPr lang="en-US" dirty="0" smtClean="0">
                <a:solidFill>
                  <a:schemeClr val="accent2"/>
                </a:solidFill>
              </a:rPr>
              <a:t>The debate: Applications vs. task sequences</a:t>
            </a:r>
            <a:endParaRPr lang="en-US" dirty="0">
              <a:solidFill>
                <a:schemeClr val="accent2"/>
              </a:solidFill>
            </a:endParaRPr>
          </a:p>
        </p:txBody>
      </p:sp>
      <p:sp>
        <p:nvSpPr>
          <p:cNvPr id="4" name="Content Placeholder 3"/>
          <p:cNvSpPr>
            <a:spLocks noGrp="1"/>
          </p:cNvSpPr>
          <p:nvPr>
            <p:ph idx="1"/>
          </p:nvPr>
        </p:nvSpPr>
        <p:spPr/>
        <p:txBody>
          <a:bodyPr/>
          <a:lstStyle/>
          <a:p>
            <a:r>
              <a:rPr lang="en-US" dirty="0"/>
              <a:t>The goal:</a:t>
            </a:r>
          </a:p>
          <a:p>
            <a:pPr lvl="1"/>
            <a:r>
              <a:rPr lang="en-US" dirty="0"/>
              <a:t>Install complex applications with dependencies, reboots etc.</a:t>
            </a:r>
          </a:p>
          <a:p>
            <a:r>
              <a:rPr lang="en-US" dirty="0"/>
              <a:t>The choices:</a:t>
            </a:r>
          </a:p>
          <a:p>
            <a:pPr lvl="1"/>
            <a:r>
              <a:rPr lang="en-US" dirty="0"/>
              <a:t>Use a task sequence to lay out the exact steps needed</a:t>
            </a:r>
          </a:p>
          <a:p>
            <a:pPr lvl="1"/>
            <a:r>
              <a:rPr lang="en-US" dirty="0"/>
              <a:t>Set up the application and dependencies using the new application model and let </a:t>
            </a:r>
            <a:r>
              <a:rPr lang="en-US" dirty="0" err="1"/>
              <a:t>ConfigMgr</a:t>
            </a:r>
            <a:r>
              <a:rPr lang="en-US" dirty="0"/>
              <a:t> take care of making it </a:t>
            </a:r>
            <a:r>
              <a:rPr lang="en-US" dirty="0" smtClean="0"/>
              <a:t>so</a:t>
            </a:r>
            <a:endParaRPr lang="en-US" dirty="0"/>
          </a:p>
        </p:txBody>
      </p:sp>
      <p:sp>
        <p:nvSpPr>
          <p:cNvPr id="6" name="Text Placeholder 5"/>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10420461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ConfigMgr</a:t>
            </a:r>
            <a:r>
              <a:rPr lang="en-US" dirty="0" smtClean="0"/>
              <a:t> 2012</a:t>
            </a:r>
            <a:br>
              <a:rPr lang="en-US" dirty="0" smtClean="0"/>
            </a:br>
            <a:r>
              <a:rPr lang="en-US" dirty="0" smtClean="0">
                <a:solidFill>
                  <a:schemeClr val="accent2"/>
                </a:solidFill>
              </a:rPr>
              <a:t>Offline servicing of images</a:t>
            </a:r>
            <a:endParaRPr lang="en-US" dirty="0">
              <a:solidFill>
                <a:schemeClr val="accent2"/>
              </a:solidFill>
            </a:endParaRPr>
          </a:p>
        </p:txBody>
      </p:sp>
      <p:sp>
        <p:nvSpPr>
          <p:cNvPr id="6" name="Content Placeholder 5"/>
          <p:cNvSpPr>
            <a:spLocks noGrp="1"/>
          </p:cNvSpPr>
          <p:nvPr>
            <p:ph idx="1"/>
          </p:nvPr>
        </p:nvSpPr>
        <p:spPr/>
        <p:txBody>
          <a:bodyPr>
            <a:normAutofit fontScale="70000" lnSpcReduction="20000"/>
          </a:bodyPr>
          <a:lstStyle/>
          <a:p>
            <a:r>
              <a:rPr lang="en-US" dirty="0"/>
              <a:t>Wizard-based approach for patching existing OS images</a:t>
            </a:r>
          </a:p>
          <a:p>
            <a:pPr lvl="1"/>
            <a:r>
              <a:rPr lang="en-US" dirty="0"/>
              <a:t>Select an image</a:t>
            </a:r>
          </a:p>
          <a:p>
            <a:pPr lvl="1"/>
            <a:r>
              <a:rPr lang="en-US" dirty="0"/>
              <a:t>Select updates to be applied</a:t>
            </a:r>
          </a:p>
          <a:p>
            <a:pPr lvl="1"/>
            <a:r>
              <a:rPr lang="en-US" dirty="0"/>
              <a:t>Specify when to do the servicing (e.g. after hours)</a:t>
            </a:r>
          </a:p>
          <a:p>
            <a:r>
              <a:rPr lang="en-US" dirty="0"/>
              <a:t>Component-Based Servicing (CBS) images only</a:t>
            </a:r>
          </a:p>
          <a:p>
            <a:pPr lvl="1"/>
            <a:r>
              <a:rPr lang="en-US" dirty="0"/>
              <a:t>Windows Vista SP2, Windows 7</a:t>
            </a:r>
          </a:p>
          <a:p>
            <a:pPr lvl="1"/>
            <a:r>
              <a:rPr lang="en-US" dirty="0"/>
              <a:t>Windows Server 2008 SP2, Windows Server 2008 R2</a:t>
            </a:r>
          </a:p>
          <a:p>
            <a:pPr lvl="1"/>
            <a:r>
              <a:rPr lang="en-US" dirty="0"/>
              <a:t>OS updates only</a:t>
            </a:r>
          </a:p>
          <a:p>
            <a:r>
              <a:rPr lang="en-US" dirty="0"/>
              <a:t>Safe processing</a:t>
            </a:r>
          </a:p>
          <a:p>
            <a:pPr lvl="1"/>
            <a:r>
              <a:rPr lang="en-US" dirty="0"/>
              <a:t>Servicing is done in a temporary folder, copied to the package source when complete</a:t>
            </a:r>
          </a:p>
          <a:p>
            <a:pPr lvl="1"/>
            <a:r>
              <a:rPr lang="en-US" dirty="0"/>
              <a:t>A backup of the original WIM is kept</a:t>
            </a:r>
          </a:p>
          <a:p>
            <a:pPr lvl="1"/>
            <a:r>
              <a:rPr lang="en-US" dirty="0"/>
              <a:t>Distribution points aren’t updated </a:t>
            </a:r>
            <a:r>
              <a:rPr lang="en-US" dirty="0" smtClean="0"/>
              <a:t>automatically</a:t>
            </a:r>
            <a:endParaRPr lang="en-US" dirty="0"/>
          </a:p>
        </p:txBody>
      </p:sp>
      <p:sp>
        <p:nvSpPr>
          <p:cNvPr id="3" name="Text Placeholder 2"/>
          <p:cNvSpPr>
            <a:spLocks noGrp="1"/>
          </p:cNvSpPr>
          <p:nvPr>
            <p:ph type="body" sz="quarter" idx="10"/>
          </p:nvPr>
        </p:nvSpPr>
        <p:spPr/>
        <p:txBody>
          <a:bodyPr/>
          <a:lstStyle/>
          <a:p>
            <a:endParaRPr lang="en-US" dirty="0" smtClean="0"/>
          </a:p>
        </p:txBody>
      </p:sp>
    </p:spTree>
    <p:extLst>
      <p:ext uri="{BB962C8B-B14F-4D97-AF65-F5344CB8AC3E}">
        <p14:creationId xmlns:p14="http://schemas.microsoft.com/office/powerpoint/2010/main" val="10608356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p:txBody>
          <a:bodyPr/>
          <a:lstStyle/>
          <a:p>
            <a:r>
              <a:rPr lang="en-US" dirty="0" smtClean="0"/>
              <a:t>Offline Servicing of Images</a:t>
            </a:r>
            <a:endParaRPr lang="en-US" dirty="0"/>
          </a:p>
        </p:txBody>
      </p:sp>
      <p:sp>
        <p:nvSpPr>
          <p:cNvPr id="3" name="Subtitle 2"/>
          <p:cNvSpPr>
            <a:spLocks noGrp="1"/>
          </p:cNvSpPr>
          <p:nvPr>
            <p:ph type="subTitle" idx="1"/>
          </p:nvPr>
        </p:nvSpPr>
        <p:spPr/>
        <p:txBody>
          <a:bodyPr/>
          <a:lstStyle/>
          <a:p>
            <a:r>
              <a:rPr lang="en-US" dirty="0" smtClean="0">
                <a:solidFill>
                  <a:schemeClr val="bg1"/>
                </a:solidFill>
              </a:rPr>
              <a:t>Michael Niehaus</a:t>
            </a:r>
          </a:p>
          <a:p>
            <a:r>
              <a:rPr lang="en-US" dirty="0" smtClean="0">
                <a:solidFill>
                  <a:schemeClr val="bg1"/>
                </a:solidFill>
              </a:rPr>
              <a:t>Senior Software Development Engineer</a:t>
            </a:r>
          </a:p>
          <a:p>
            <a:r>
              <a:rPr lang="en-US" dirty="0" smtClean="0">
                <a:solidFill>
                  <a:schemeClr val="bg1"/>
                </a:solidFill>
              </a:rPr>
              <a:t>Microsoft</a:t>
            </a:r>
            <a:endParaRPr lang="en-US" dirty="0">
              <a:solidFill>
                <a:schemeClr val="bg1"/>
              </a:solidFill>
            </a:endParaRPr>
          </a:p>
        </p:txBody>
      </p:sp>
    </p:spTree>
    <p:extLst>
      <p:ext uri="{BB962C8B-B14F-4D97-AF65-F5344CB8AC3E}">
        <p14:creationId xmlns:p14="http://schemas.microsoft.com/office/powerpoint/2010/main" val="52605614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err="1" smtClean="0"/>
              <a:t>ConfigMgr</a:t>
            </a:r>
            <a:r>
              <a:rPr lang="en-US" dirty="0" smtClean="0"/>
              <a:t> 2012</a:t>
            </a:r>
            <a:br>
              <a:rPr lang="en-US" dirty="0" smtClean="0"/>
            </a:br>
            <a:r>
              <a:rPr lang="en-US" sz="3100" dirty="0" smtClean="0">
                <a:solidFill>
                  <a:schemeClr val="accent2"/>
                </a:solidFill>
              </a:rPr>
              <a:t>What about the Microsoft Deployment Toolkit?</a:t>
            </a:r>
            <a:endParaRPr lang="en-US" sz="3100" dirty="0">
              <a:solidFill>
                <a:schemeClr val="accent2"/>
              </a:solidFill>
            </a:endParaRPr>
          </a:p>
        </p:txBody>
      </p:sp>
      <p:sp>
        <p:nvSpPr>
          <p:cNvPr id="4" name="Content Placeholder 3"/>
          <p:cNvSpPr>
            <a:spLocks noGrp="1"/>
          </p:cNvSpPr>
          <p:nvPr>
            <p:ph idx="1"/>
          </p:nvPr>
        </p:nvSpPr>
        <p:spPr/>
        <p:txBody>
          <a:bodyPr>
            <a:normAutofit fontScale="92500" lnSpcReduction="20000"/>
          </a:bodyPr>
          <a:lstStyle/>
          <a:p>
            <a:r>
              <a:rPr lang="en-US" dirty="0"/>
              <a:t>MDT 2012 will be released to support </a:t>
            </a:r>
            <a:r>
              <a:rPr lang="en-US" dirty="0" err="1"/>
              <a:t>ConfigMgr</a:t>
            </a:r>
            <a:r>
              <a:rPr lang="en-US" dirty="0"/>
              <a:t> 2012</a:t>
            </a:r>
          </a:p>
          <a:p>
            <a:pPr lvl="1"/>
            <a:r>
              <a:rPr lang="en-US" dirty="0"/>
              <a:t>Adds support for new </a:t>
            </a:r>
            <a:r>
              <a:rPr lang="en-US" dirty="0" err="1"/>
              <a:t>ConfigMgr</a:t>
            </a:r>
            <a:r>
              <a:rPr lang="en-US" dirty="0"/>
              <a:t> features</a:t>
            </a:r>
          </a:p>
          <a:p>
            <a:pPr lvl="2"/>
            <a:r>
              <a:rPr lang="en-US" dirty="0"/>
              <a:t>UDA (user-device affinity)</a:t>
            </a:r>
          </a:p>
          <a:p>
            <a:pPr lvl="2"/>
            <a:r>
              <a:rPr lang="en-US" dirty="0"/>
              <a:t>New application model</a:t>
            </a:r>
          </a:p>
          <a:p>
            <a:pPr lvl="2"/>
            <a:r>
              <a:rPr lang="en-US" dirty="0"/>
              <a:t>Boot image enhancements</a:t>
            </a:r>
          </a:p>
          <a:p>
            <a:pPr lvl="1"/>
            <a:r>
              <a:rPr lang="en-US" dirty="0"/>
              <a:t>Includes a new version of UDI (wizard, designer)</a:t>
            </a:r>
          </a:p>
          <a:p>
            <a:pPr lvl="2"/>
            <a:r>
              <a:rPr lang="en-US" dirty="0"/>
              <a:t>Customizable wizard (add or remove panes)</a:t>
            </a:r>
          </a:p>
          <a:p>
            <a:pPr lvl="2"/>
            <a:r>
              <a:rPr lang="en-US" dirty="0"/>
              <a:t>New “replace” wizard</a:t>
            </a:r>
          </a:p>
          <a:p>
            <a:pPr lvl="1"/>
            <a:r>
              <a:rPr lang="en-US" dirty="0"/>
              <a:t>With continued </a:t>
            </a:r>
            <a:r>
              <a:rPr lang="en-US" dirty="0" err="1"/>
              <a:t>ConfigMgr</a:t>
            </a:r>
            <a:r>
              <a:rPr lang="en-US" dirty="0"/>
              <a:t> 2007 support too</a:t>
            </a:r>
          </a:p>
          <a:p>
            <a:pPr lvl="1"/>
            <a:r>
              <a:rPr lang="en-US" dirty="0"/>
              <a:t>MDT 2012 ZTI and UDI task sequences can be migrated from </a:t>
            </a:r>
            <a:r>
              <a:rPr lang="en-US" dirty="0" err="1"/>
              <a:t>ConfigMgr</a:t>
            </a:r>
            <a:r>
              <a:rPr lang="en-US" dirty="0"/>
              <a:t> 2007 to </a:t>
            </a:r>
            <a:r>
              <a:rPr lang="en-US" dirty="0" err="1"/>
              <a:t>ConfigMgr</a:t>
            </a:r>
            <a:r>
              <a:rPr lang="en-US" dirty="0"/>
              <a:t> </a:t>
            </a:r>
            <a:r>
              <a:rPr lang="en-US" dirty="0" smtClean="0"/>
              <a:t>2012</a:t>
            </a:r>
            <a:endParaRPr lang="en-US" dirty="0"/>
          </a:p>
        </p:txBody>
      </p:sp>
      <p:sp>
        <p:nvSpPr>
          <p:cNvPr id="6" name="Text Placeholder 5"/>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22487047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Deploying Windows 7 with </a:t>
            </a:r>
            <a:r>
              <a:rPr lang="en-US" dirty="0" err="1" smtClean="0"/>
              <a:t>ConfigMgr</a:t>
            </a:r>
            <a:r>
              <a:rPr lang="en-US" dirty="0" smtClean="0"/>
              <a:t> 2012</a:t>
            </a:r>
            <a:endParaRPr lang="en-AU" dirty="0"/>
          </a:p>
        </p:txBody>
      </p:sp>
      <p:sp>
        <p:nvSpPr>
          <p:cNvPr id="3" name="Text Placeholder 2"/>
          <p:cNvSpPr>
            <a:spLocks noGrp="1"/>
          </p:cNvSpPr>
          <p:nvPr>
            <p:ph type="body" idx="1"/>
          </p:nvPr>
        </p:nvSpPr>
        <p:spPr/>
        <p:txBody>
          <a:bodyPr/>
          <a:lstStyle/>
          <a:p>
            <a:pPr lvl="0">
              <a:defRPr/>
            </a:pPr>
            <a:r>
              <a:rPr lang="en-US" dirty="0" smtClean="0"/>
              <a:t>Michael Niehaus</a:t>
            </a:r>
          </a:p>
          <a:p>
            <a:pPr lvl="0">
              <a:defRPr/>
            </a:pPr>
            <a:r>
              <a:rPr lang="en-US" dirty="0" smtClean="0"/>
              <a:t>Senior Software Development Engineer</a:t>
            </a:r>
          </a:p>
          <a:p>
            <a:pPr lvl="0">
              <a:defRPr/>
            </a:pPr>
            <a:r>
              <a:rPr lang="en-US" dirty="0" smtClean="0"/>
              <a:t>Microsoft</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CLI309</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p:txBody>
          <a:bodyPr/>
          <a:lstStyle/>
          <a:p>
            <a:r>
              <a:rPr lang="en-US" dirty="0" smtClean="0"/>
              <a:t>Deploying Windows 7 with </a:t>
            </a:r>
            <a:r>
              <a:rPr lang="en-US" dirty="0" err="1" smtClean="0"/>
              <a:t>ConfigMgr</a:t>
            </a:r>
            <a:r>
              <a:rPr lang="en-US" dirty="0" smtClean="0"/>
              <a:t> 2012 and MDT 2012</a:t>
            </a:r>
            <a:endParaRPr lang="en-US" dirty="0"/>
          </a:p>
        </p:txBody>
      </p:sp>
      <p:sp>
        <p:nvSpPr>
          <p:cNvPr id="3" name="Subtitle 2"/>
          <p:cNvSpPr>
            <a:spLocks noGrp="1"/>
          </p:cNvSpPr>
          <p:nvPr>
            <p:ph type="subTitle" idx="1"/>
          </p:nvPr>
        </p:nvSpPr>
        <p:spPr/>
        <p:txBody>
          <a:bodyPr/>
          <a:lstStyle/>
          <a:p>
            <a:r>
              <a:rPr lang="en-US" dirty="0" smtClean="0">
                <a:solidFill>
                  <a:schemeClr val="bg1"/>
                </a:solidFill>
              </a:rPr>
              <a:t>Michael Niehaus</a:t>
            </a:r>
          </a:p>
          <a:p>
            <a:r>
              <a:rPr lang="en-US" dirty="0" smtClean="0">
                <a:solidFill>
                  <a:schemeClr val="bg1"/>
                </a:solidFill>
              </a:rPr>
              <a:t>Senior Software Development Engineer</a:t>
            </a:r>
          </a:p>
          <a:p>
            <a:r>
              <a:rPr lang="en-US" dirty="0" smtClean="0">
                <a:solidFill>
                  <a:schemeClr val="bg1"/>
                </a:solidFill>
              </a:rPr>
              <a:t>Microsoft</a:t>
            </a:r>
            <a:endParaRPr lang="en-US" dirty="0">
              <a:solidFill>
                <a:schemeClr val="bg1"/>
              </a:solidFill>
            </a:endParaRPr>
          </a:p>
        </p:txBody>
      </p:sp>
    </p:spTree>
    <p:extLst>
      <p:ext uri="{BB962C8B-B14F-4D97-AF65-F5344CB8AC3E}">
        <p14:creationId xmlns:p14="http://schemas.microsoft.com/office/powerpoint/2010/main" val="263749446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35977070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677108"/>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738664"/>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031051"/>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677108"/>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Deploying Windows 7 with </a:t>
            </a:r>
            <a:r>
              <a:rPr lang="en-US" dirty="0" err="1" smtClean="0"/>
              <a:t>ConfigMgr</a:t>
            </a:r>
            <a:r>
              <a:rPr lang="en-US" dirty="0" smtClean="0"/>
              <a:t> 2012</a:t>
            </a:r>
            <a:br>
              <a:rPr lang="en-US" dirty="0" smtClean="0"/>
            </a:br>
            <a:r>
              <a:rPr lang="en-US" dirty="0" smtClean="0">
                <a:solidFill>
                  <a:schemeClr val="accent2"/>
                </a:solidFill>
              </a:rPr>
              <a:t>Agenda</a:t>
            </a:r>
            <a:endParaRPr lang="en-US" dirty="0">
              <a:solidFill>
                <a:schemeClr val="accent2"/>
              </a:solidFill>
            </a:endParaRPr>
          </a:p>
        </p:txBody>
      </p:sp>
      <p:sp>
        <p:nvSpPr>
          <p:cNvPr id="3" name="Text Placeholder 2"/>
          <p:cNvSpPr>
            <a:spLocks noGrp="1"/>
          </p:cNvSpPr>
          <p:nvPr>
            <p:ph type="body" sz="quarter" idx="1"/>
          </p:nvPr>
        </p:nvSpPr>
        <p:spPr/>
        <p:txBody>
          <a:bodyPr>
            <a:normAutofit fontScale="92500"/>
          </a:bodyPr>
          <a:lstStyle/>
          <a:p>
            <a:r>
              <a:rPr lang="en-US" smtClean="0"/>
              <a:t>Quick overview of ConfigMgr 2012 enhancements</a:t>
            </a:r>
          </a:p>
          <a:p>
            <a:pPr lvl="1"/>
            <a:r>
              <a:rPr lang="en-US" smtClean="0"/>
              <a:t>The “world” is changing all around me…</a:t>
            </a:r>
          </a:p>
          <a:p>
            <a:r>
              <a:rPr lang="en-US" smtClean="0"/>
              <a:t>Migrating from ConfigMgr 2007 to ConfigMgr 2012</a:t>
            </a:r>
          </a:p>
          <a:p>
            <a:pPr lvl="1"/>
            <a:r>
              <a:rPr lang="en-US" smtClean="0"/>
              <a:t>How do I get to this new “world”?</a:t>
            </a:r>
          </a:p>
          <a:p>
            <a:r>
              <a:rPr lang="en-US" smtClean="0"/>
              <a:t>New and enhanced OS deployment capabilities</a:t>
            </a:r>
          </a:p>
          <a:p>
            <a:pPr lvl="1"/>
            <a:r>
              <a:rPr lang="en-US" smtClean="0"/>
              <a:t>Back to familiar and safe surroundings</a:t>
            </a:r>
          </a:p>
          <a:p>
            <a:r>
              <a:rPr lang="en-US" smtClean="0"/>
              <a:t>Deploying Windows 7</a:t>
            </a:r>
          </a:p>
          <a:p>
            <a:pPr lvl="1"/>
            <a:r>
              <a:rPr lang="en-US" smtClean="0"/>
              <a:t>Putting it all to work</a:t>
            </a:r>
            <a:endParaRPr lang="en-US" dirty="0" smtClean="0"/>
          </a:p>
        </p:txBody>
      </p:sp>
    </p:spTree>
    <p:extLst>
      <p:ext uri="{BB962C8B-B14F-4D97-AF65-F5344CB8AC3E}">
        <p14:creationId xmlns:p14="http://schemas.microsoft.com/office/powerpoint/2010/main" val="10123938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1661993"/>
          </a:xfrm>
        </p:spPr>
        <p:txBody>
          <a:bodyPr>
            <a:normAutofit fontScale="90000"/>
          </a:bodyPr>
          <a:lstStyle/>
          <a:p>
            <a:r>
              <a:rPr lang="en-US" dirty="0" err="1" smtClean="0"/>
              <a:t>ConfigMgr</a:t>
            </a:r>
            <a:r>
              <a:rPr lang="en-US" dirty="0" smtClean="0"/>
              <a:t> 2012</a:t>
            </a:r>
            <a:br>
              <a:rPr lang="en-US" dirty="0" smtClean="0"/>
            </a:br>
            <a:r>
              <a:rPr lang="en-US" sz="3200" dirty="0" smtClean="0">
                <a:solidFill>
                  <a:schemeClr val="accent2"/>
                </a:solidFill>
              </a:rPr>
              <a:t>Quick overview</a:t>
            </a:r>
            <a:r>
              <a:rPr lang="en-US" sz="3200" dirty="0" smtClean="0">
                <a:solidFill>
                  <a:schemeClr val="accent1"/>
                </a:solidFill>
              </a:rPr>
              <a:t/>
            </a:r>
            <a:br>
              <a:rPr lang="en-US" sz="3200" dirty="0" smtClean="0">
                <a:solidFill>
                  <a:schemeClr val="accent1"/>
                </a:solidFill>
              </a:rPr>
            </a:br>
            <a:endParaRPr lang="en-US" sz="4000" dirty="0">
              <a:solidFill>
                <a:schemeClr val="accent1"/>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392293892"/>
              </p:ext>
            </p:extLst>
          </p:nvPr>
        </p:nvGraphicFramePr>
        <p:xfrm>
          <a:off x="389436" y="1124744"/>
          <a:ext cx="8363937" cy="52613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74037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ConfigMgr</a:t>
            </a:r>
            <a:r>
              <a:rPr lang="en-US" dirty="0" smtClean="0"/>
              <a:t> 2012</a:t>
            </a:r>
            <a:br>
              <a:rPr lang="en-US" dirty="0" smtClean="0"/>
            </a:br>
            <a:r>
              <a:rPr lang="en-US" dirty="0" smtClean="0">
                <a:solidFill>
                  <a:schemeClr val="accent2"/>
                </a:solidFill>
              </a:rPr>
              <a:t>Quick overview</a:t>
            </a:r>
            <a:endParaRPr lang="en-US" dirty="0">
              <a:solidFill>
                <a:schemeClr val="accent2"/>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95949555"/>
              </p:ext>
            </p:extLst>
          </p:nvPr>
        </p:nvGraphicFramePr>
        <p:xfrm>
          <a:off x="467544" y="1916832"/>
          <a:ext cx="8229600" cy="3849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 Placeholder 4"/>
          <p:cNvSpPr>
            <a:spLocks noGrp="1"/>
          </p:cNvSpPr>
          <p:nvPr>
            <p:ph type="body" sz="quarter" idx="4294967295"/>
          </p:nvPr>
        </p:nvSpPr>
        <p:spPr>
          <a:xfrm>
            <a:off x="323850" y="5949950"/>
            <a:ext cx="8820150" cy="771525"/>
          </a:xfrm>
        </p:spPr>
        <p:txBody>
          <a:bodyPr>
            <a:normAutofit fontScale="40000" lnSpcReduction="20000"/>
          </a:bodyPr>
          <a:lstStyle/>
          <a:p>
            <a:pPr>
              <a:lnSpc>
                <a:spcPct val="120000"/>
              </a:lnSpc>
            </a:pPr>
            <a:r>
              <a:rPr lang="en-US" sz="4800" dirty="0">
                <a:solidFill>
                  <a:schemeClr val="tx1"/>
                </a:solidFill>
              </a:rPr>
              <a:t>As with previous versions of </a:t>
            </a:r>
            <a:r>
              <a:rPr lang="en-US" sz="4800" dirty="0" err="1">
                <a:solidFill>
                  <a:schemeClr val="tx1"/>
                </a:solidFill>
              </a:rPr>
              <a:t>ConfigMgr</a:t>
            </a:r>
            <a:r>
              <a:rPr lang="en-US" sz="4800" dirty="0">
                <a:solidFill>
                  <a:schemeClr val="tx1"/>
                </a:solidFill>
              </a:rPr>
              <a:t>, OS deployment depends on a properly designed and functioning infrastructure</a:t>
            </a:r>
          </a:p>
          <a:p>
            <a:pPr>
              <a:lnSpc>
                <a:spcPct val="120000"/>
              </a:lnSpc>
            </a:pPr>
            <a:endParaRPr lang="en-US" dirty="0" smtClean="0"/>
          </a:p>
        </p:txBody>
      </p:sp>
    </p:spTree>
    <p:extLst>
      <p:ext uri="{BB962C8B-B14F-4D97-AF65-F5344CB8AC3E}">
        <p14:creationId xmlns:p14="http://schemas.microsoft.com/office/powerpoint/2010/main" val="3004577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ConfigMgr</a:t>
            </a:r>
            <a:r>
              <a:rPr lang="en-US" dirty="0" smtClean="0"/>
              <a:t> 2012</a:t>
            </a:r>
            <a:br>
              <a:rPr lang="en-US" dirty="0" smtClean="0"/>
            </a:br>
            <a:r>
              <a:rPr lang="en-US" dirty="0" smtClean="0">
                <a:solidFill>
                  <a:schemeClr val="accent2"/>
                </a:solidFill>
              </a:rPr>
              <a:t>Configuring for OS deployment</a:t>
            </a:r>
            <a:endParaRPr lang="en-US" dirty="0">
              <a:solidFill>
                <a:schemeClr val="accent2"/>
              </a:solidFill>
            </a:endParaRPr>
          </a:p>
        </p:txBody>
      </p:sp>
      <p:sp>
        <p:nvSpPr>
          <p:cNvPr id="6" name="Content Placeholder 5"/>
          <p:cNvSpPr>
            <a:spLocks noGrp="1"/>
          </p:cNvSpPr>
          <p:nvPr>
            <p:ph idx="1"/>
          </p:nvPr>
        </p:nvSpPr>
        <p:spPr/>
        <p:txBody>
          <a:bodyPr>
            <a:normAutofit fontScale="92500" lnSpcReduction="20000"/>
          </a:bodyPr>
          <a:lstStyle/>
          <a:p>
            <a:r>
              <a:rPr lang="en-US" dirty="0"/>
              <a:t>Install site roles</a:t>
            </a:r>
          </a:p>
          <a:p>
            <a:pPr lvl="1"/>
            <a:r>
              <a:rPr lang="en-US" dirty="0"/>
              <a:t>Server locator point</a:t>
            </a:r>
          </a:p>
          <a:p>
            <a:pPr lvl="1"/>
            <a:r>
              <a:rPr lang="en-US" dirty="0"/>
              <a:t>Fallback status point</a:t>
            </a:r>
          </a:p>
          <a:p>
            <a:pPr lvl="1"/>
            <a:r>
              <a:rPr lang="en-US" dirty="0"/>
              <a:t>State migration point</a:t>
            </a:r>
          </a:p>
          <a:p>
            <a:r>
              <a:rPr lang="en-US" dirty="0"/>
              <a:t>Configure network access account</a:t>
            </a:r>
          </a:p>
          <a:p>
            <a:pPr lvl="1"/>
            <a:r>
              <a:rPr lang="en-US" dirty="0"/>
              <a:t>Administration \ Site Operations \ Sites,</a:t>
            </a:r>
            <a:br>
              <a:rPr lang="en-US" dirty="0"/>
            </a:br>
            <a:r>
              <a:rPr lang="en-US" dirty="0"/>
              <a:t>then Component Configuration \ Software Distribution \ Network Access Account</a:t>
            </a:r>
          </a:p>
          <a:p>
            <a:r>
              <a:rPr lang="en-US" dirty="0"/>
              <a:t>Enable PXE and multicast if needed</a:t>
            </a:r>
          </a:p>
          <a:p>
            <a:pPr lvl="1"/>
            <a:r>
              <a:rPr lang="en-US" dirty="0"/>
              <a:t>Properties on the distribution point</a:t>
            </a:r>
          </a:p>
          <a:p>
            <a:pPr lvl="1"/>
            <a:r>
              <a:rPr lang="en-US" dirty="0"/>
              <a:t>Server </a:t>
            </a:r>
            <a:r>
              <a:rPr lang="en-US" dirty="0" err="1"/>
              <a:t>OSes</a:t>
            </a:r>
            <a:r>
              <a:rPr lang="en-US" dirty="0"/>
              <a:t> </a:t>
            </a:r>
            <a:r>
              <a:rPr lang="en-US" dirty="0" smtClean="0"/>
              <a:t>only</a:t>
            </a:r>
            <a:endParaRPr lang="en-US" dirty="0"/>
          </a:p>
        </p:txBody>
      </p:sp>
      <p:sp>
        <p:nvSpPr>
          <p:cNvPr id="3" name="Text Placeholder 2"/>
          <p:cNvSpPr>
            <a:spLocks noGrp="1"/>
          </p:cNvSpPr>
          <p:nvPr>
            <p:ph type="body" sz="quarter" idx="10"/>
          </p:nvPr>
        </p:nvSpPr>
        <p:spPr/>
        <p:txBody>
          <a:bodyPr/>
          <a:lstStyle/>
          <a:p>
            <a:endParaRPr lang="en-US" dirty="0" smtClean="0"/>
          </a:p>
        </p:txBody>
      </p:sp>
    </p:spTree>
    <p:extLst>
      <p:ext uri="{BB962C8B-B14F-4D97-AF65-F5344CB8AC3E}">
        <p14:creationId xmlns:p14="http://schemas.microsoft.com/office/powerpoint/2010/main" val="39087532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p:txBody>
          <a:bodyPr/>
          <a:lstStyle/>
          <a:p>
            <a:r>
              <a:rPr lang="en-US" dirty="0" smtClean="0"/>
              <a:t>Quick Overview</a:t>
            </a:r>
            <a:endParaRPr lang="en-US" dirty="0"/>
          </a:p>
        </p:txBody>
      </p:sp>
      <p:sp>
        <p:nvSpPr>
          <p:cNvPr id="3" name="Subtitle 2"/>
          <p:cNvSpPr>
            <a:spLocks noGrp="1"/>
          </p:cNvSpPr>
          <p:nvPr>
            <p:ph type="subTitle" idx="1"/>
          </p:nvPr>
        </p:nvSpPr>
        <p:spPr/>
        <p:txBody>
          <a:bodyPr/>
          <a:lstStyle/>
          <a:p>
            <a:r>
              <a:rPr lang="en-US" dirty="0" smtClean="0">
                <a:solidFill>
                  <a:schemeClr val="bg1"/>
                </a:solidFill>
              </a:rPr>
              <a:t>Michael Niehaus</a:t>
            </a:r>
          </a:p>
          <a:p>
            <a:r>
              <a:rPr lang="en-US" dirty="0" smtClean="0">
                <a:solidFill>
                  <a:schemeClr val="bg1"/>
                </a:solidFill>
              </a:rPr>
              <a:t>Senior Software Development Engineer</a:t>
            </a:r>
          </a:p>
          <a:p>
            <a:r>
              <a:rPr lang="en-US" dirty="0" smtClean="0">
                <a:solidFill>
                  <a:schemeClr val="bg1"/>
                </a:solidFill>
              </a:rPr>
              <a:t>Microsoft</a:t>
            </a:r>
            <a:endParaRPr lang="en-US" dirty="0">
              <a:solidFill>
                <a:schemeClr val="bg1"/>
              </a:solidFill>
            </a:endParaRPr>
          </a:p>
        </p:txBody>
      </p:sp>
    </p:spTree>
    <p:extLst>
      <p:ext uri="{BB962C8B-B14F-4D97-AF65-F5344CB8AC3E}">
        <p14:creationId xmlns:p14="http://schemas.microsoft.com/office/powerpoint/2010/main" val="189385553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err="1" smtClean="0"/>
              <a:t>ConfigMgr</a:t>
            </a:r>
            <a:r>
              <a:rPr lang="en-US" dirty="0" smtClean="0"/>
              <a:t> 2012</a:t>
            </a:r>
            <a:br>
              <a:rPr lang="en-US" dirty="0" smtClean="0"/>
            </a:br>
            <a:r>
              <a:rPr lang="en-US" dirty="0" smtClean="0">
                <a:solidFill>
                  <a:schemeClr val="accent2"/>
                </a:solidFill>
              </a:rPr>
              <a:t>What’s new in OS Deployment?</a:t>
            </a:r>
            <a:endParaRPr lang="en-US" dirty="0">
              <a:solidFill>
                <a:schemeClr val="accent2"/>
              </a:solidFill>
            </a:endParaRPr>
          </a:p>
        </p:txBody>
      </p:sp>
      <p:sp>
        <p:nvSpPr>
          <p:cNvPr id="3" name="Content Placeholder 2"/>
          <p:cNvSpPr>
            <a:spLocks noGrp="1"/>
          </p:cNvSpPr>
          <p:nvPr>
            <p:ph idx="1"/>
          </p:nvPr>
        </p:nvSpPr>
        <p:spPr/>
        <p:txBody>
          <a:bodyPr>
            <a:normAutofit lnSpcReduction="10000"/>
          </a:bodyPr>
          <a:lstStyle/>
          <a:p>
            <a:r>
              <a:rPr lang="en-US" dirty="0"/>
              <a:t>Boot image improvements</a:t>
            </a:r>
          </a:p>
          <a:p>
            <a:pPr lvl="1"/>
            <a:r>
              <a:rPr lang="en-US" dirty="0"/>
              <a:t>Hierarchy-wide boot media</a:t>
            </a:r>
          </a:p>
          <a:p>
            <a:pPr lvl="1"/>
            <a:r>
              <a:rPr lang="en-US" dirty="0"/>
              <a:t>Unattended OS installation</a:t>
            </a:r>
          </a:p>
          <a:p>
            <a:pPr lvl="1"/>
            <a:r>
              <a:rPr lang="en-US" dirty="0"/>
              <a:t>Prestart command hooks</a:t>
            </a:r>
          </a:p>
          <a:p>
            <a:r>
              <a:rPr lang="en-US" dirty="0"/>
              <a:t>Task sequence improvements</a:t>
            </a:r>
          </a:p>
          <a:p>
            <a:pPr lvl="1"/>
            <a:r>
              <a:rPr lang="en-US" dirty="0"/>
              <a:t>Preconfigure User Device Affinity</a:t>
            </a:r>
          </a:p>
          <a:p>
            <a:pPr lvl="1"/>
            <a:r>
              <a:rPr lang="en-US" dirty="0"/>
              <a:t>Support for new application model</a:t>
            </a:r>
          </a:p>
          <a:p>
            <a:pPr lvl="1"/>
            <a:r>
              <a:rPr lang="en-US" dirty="0"/>
              <a:t>Enhancements to user state migration</a:t>
            </a:r>
          </a:p>
          <a:p>
            <a:r>
              <a:rPr lang="en-US" dirty="0"/>
              <a:t>Offline servicing for OS </a:t>
            </a:r>
            <a:r>
              <a:rPr lang="en-US" dirty="0" smtClean="0"/>
              <a:t>images</a:t>
            </a:r>
            <a:endParaRPr lang="en-US" dirty="0"/>
          </a:p>
        </p:txBody>
      </p:sp>
    </p:spTree>
    <p:extLst>
      <p:ext uri="{BB962C8B-B14F-4D97-AF65-F5344CB8AC3E}">
        <p14:creationId xmlns:p14="http://schemas.microsoft.com/office/powerpoint/2010/main" val="42624917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err="1" smtClean="0"/>
              <a:t>ConfigMgr</a:t>
            </a:r>
            <a:r>
              <a:rPr lang="en-US" dirty="0" smtClean="0"/>
              <a:t> 2012</a:t>
            </a:r>
            <a:br>
              <a:rPr lang="en-US" dirty="0" smtClean="0"/>
            </a:br>
            <a:r>
              <a:rPr lang="en-US" dirty="0" smtClean="0">
                <a:solidFill>
                  <a:schemeClr val="accent2"/>
                </a:solidFill>
              </a:rPr>
              <a:t>What’s new in OS Deployment?</a:t>
            </a:r>
            <a:endParaRPr lang="en-US" dirty="0">
              <a:solidFill>
                <a:schemeClr val="accent2"/>
              </a:solidFill>
            </a:endParaRPr>
          </a:p>
        </p:txBody>
      </p:sp>
      <p:sp>
        <p:nvSpPr>
          <p:cNvPr id="4" name="Content Placeholder 3"/>
          <p:cNvSpPr>
            <a:spLocks noGrp="1"/>
          </p:cNvSpPr>
          <p:nvPr>
            <p:ph idx="1"/>
          </p:nvPr>
        </p:nvSpPr>
        <p:spPr/>
        <p:txBody>
          <a:bodyPr>
            <a:normAutofit lnSpcReduction="10000"/>
          </a:bodyPr>
          <a:lstStyle/>
          <a:p>
            <a:r>
              <a:rPr lang="en-US" dirty="0"/>
              <a:t>Driver import improvements</a:t>
            </a:r>
          </a:p>
          <a:p>
            <a:pPr lvl="1"/>
            <a:r>
              <a:rPr lang="en-US" dirty="0"/>
              <a:t>Options for how to handle duplicates</a:t>
            </a:r>
          </a:p>
          <a:p>
            <a:r>
              <a:rPr lang="en-US" dirty="0"/>
              <a:t>More PXE distribution point scalability</a:t>
            </a:r>
          </a:p>
          <a:p>
            <a:pPr lvl="1"/>
            <a:r>
              <a:rPr lang="en-US" dirty="0"/>
              <a:t>Potentially every DP can provide PXE services</a:t>
            </a:r>
          </a:p>
          <a:p>
            <a:r>
              <a:rPr lang="en-US" dirty="0"/>
              <a:t>64-bit task sequence engine</a:t>
            </a:r>
          </a:p>
          <a:p>
            <a:pPr lvl="1"/>
            <a:r>
              <a:rPr lang="en-US" dirty="0"/>
              <a:t>Everything is now 64-bit on 64-bit </a:t>
            </a:r>
            <a:r>
              <a:rPr lang="en-US" dirty="0" err="1"/>
              <a:t>OSes</a:t>
            </a:r>
            <a:r>
              <a:rPr lang="en-US" dirty="0"/>
              <a:t>, including the task sequence engine</a:t>
            </a:r>
          </a:p>
          <a:p>
            <a:pPr lvl="1"/>
            <a:r>
              <a:rPr lang="en-US" dirty="0"/>
              <a:t>This can impact existing task sequences (e.g. references to SYSNATIVE) so test appropriately</a:t>
            </a:r>
          </a:p>
          <a:p>
            <a:endParaRPr lang="en-US" dirty="0"/>
          </a:p>
        </p:txBody>
      </p:sp>
      <p:sp>
        <p:nvSpPr>
          <p:cNvPr id="6" name="Text Placeholder 5"/>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9944564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1954</Words>
  <Application>Microsoft Office PowerPoint</Application>
  <PresentationFormat>On-screen Show (4:3)</PresentationFormat>
  <Paragraphs>239</Paragraphs>
  <Slides>23</Slides>
  <Notes>9</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Deploying Windows 7 with ConfigMgr 2012</vt:lpstr>
      <vt:lpstr>Deploying Windows 7 with ConfigMgr 2012 Agenda</vt:lpstr>
      <vt:lpstr>ConfigMgr 2012 Quick overview </vt:lpstr>
      <vt:lpstr>ConfigMgr 2012 Quick overview</vt:lpstr>
      <vt:lpstr>ConfigMgr 2012 Configuring for OS deployment</vt:lpstr>
      <vt:lpstr>Quick Overview</vt:lpstr>
      <vt:lpstr>ConfigMgr 2012 What’s new in OS Deployment?</vt:lpstr>
      <vt:lpstr>ConfigMgr 2012 What’s new in OS Deployment?</vt:lpstr>
      <vt:lpstr>ConfigMgr 2012 Integration of ConfigMgr R3 features</vt:lpstr>
      <vt:lpstr>ConfigMgr 2012 Boot image improvements</vt:lpstr>
      <vt:lpstr>Boot Image Improvements</vt:lpstr>
      <vt:lpstr>ConfigMgr 2012 Task sequence improvements</vt:lpstr>
      <vt:lpstr>Task Sequence Improvements</vt:lpstr>
      <vt:lpstr>ConfigMgr 2012 The debate: UDA vs. task sequences</vt:lpstr>
      <vt:lpstr>ConfigMgr 2012 The debate: Applications vs. task sequences</vt:lpstr>
      <vt:lpstr>ConfigMgr 2012 Offline servicing of images</vt:lpstr>
      <vt:lpstr>Offline Servicing of Images</vt:lpstr>
      <vt:lpstr>ConfigMgr 2012 What about the Microsoft Deployment Toolkit?</vt:lpstr>
      <vt:lpstr>Deploying Windows 7 with ConfigMgr 2012 and MDT 2012</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2011-09-02T01:09:27Z</dcterms:created>
  <dcterms:modified xsi:type="dcterms:W3CDTF">2011-09-02T01:09:40Z</dcterms:modified>
</cp:coreProperties>
</file>