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18"/>
  </p:notesMasterIdLst>
  <p:sldIdLst>
    <p:sldId id="280" r:id="rId4"/>
    <p:sldId id="309" r:id="rId5"/>
    <p:sldId id="307" r:id="rId6"/>
    <p:sldId id="308" r:id="rId7"/>
    <p:sldId id="310" r:id="rId8"/>
    <p:sldId id="289" r:id="rId9"/>
    <p:sldId id="290" r:id="rId10"/>
    <p:sldId id="291" r:id="rId11"/>
    <p:sldId id="296" r:id="rId12"/>
    <p:sldId id="297" r:id="rId13"/>
    <p:sldId id="298" r:id="rId14"/>
    <p:sldId id="311" r:id="rId15"/>
    <p:sldId id="312" r:id="rId16"/>
    <p:sldId id="31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13</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2:02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14</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990576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42631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26649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766147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50875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13277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049738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331571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238628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552808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41715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478777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756158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77159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0121225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109435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77520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4143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949267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42707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68831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540601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917287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914290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779165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4772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085942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583042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959977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461818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62740606"/>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hyperlink" Target="http://technet.microsoft.com/en-au" TargetMode="External"/><Relationship Id="rId10" Type="http://schemas.openxmlformats.org/officeDocument/2006/relationships/image" Target="../media/image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MAP &amp; </a:t>
            </a:r>
            <a:r>
              <a:rPr lang="en-US" dirty="0" smtClean="0"/>
              <a:t>ACT</a:t>
            </a:r>
            <a:br>
              <a:rPr lang="en-US" dirty="0" smtClean="0"/>
            </a:br>
            <a:r>
              <a:rPr lang="en-US" dirty="0" smtClean="0"/>
              <a:t>Pre deployment </a:t>
            </a:r>
            <a:r>
              <a:rPr lang="en-US" dirty="0"/>
              <a:t>planning for Windows 7 or Server 2008 R2 </a:t>
            </a:r>
            <a:endParaRPr lang="en-AU" dirty="0"/>
          </a:p>
        </p:txBody>
      </p:sp>
      <p:sp>
        <p:nvSpPr>
          <p:cNvPr id="3" name="Text Placeholder 2"/>
          <p:cNvSpPr>
            <a:spLocks noGrp="1"/>
          </p:cNvSpPr>
          <p:nvPr>
            <p:ph type="body" idx="1"/>
          </p:nvPr>
        </p:nvSpPr>
        <p:spPr/>
        <p:txBody>
          <a:bodyPr/>
          <a:lstStyle/>
          <a:p>
            <a:pPr lvl="0">
              <a:defRPr/>
            </a:pPr>
            <a:r>
              <a:rPr lang="en-US" dirty="0" smtClean="0"/>
              <a:t>Mikael Nystrom</a:t>
            </a:r>
          </a:p>
          <a:p>
            <a:pPr lvl="0">
              <a:defRPr/>
            </a:pPr>
            <a:r>
              <a:rPr lang="en-US" dirty="0" smtClean="0"/>
              <a:t>Senior Executive Consultant</a:t>
            </a:r>
          </a:p>
          <a:p>
            <a:pPr lvl="0">
              <a:defRPr/>
            </a:pPr>
            <a:r>
              <a:rPr lang="en-US" dirty="0" err="1" smtClean="0"/>
              <a:t>TrueSec</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#CLI307</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 5.6 will help you with</a:t>
            </a:r>
            <a:endParaRPr lang="en-US" dirty="0"/>
          </a:p>
        </p:txBody>
      </p:sp>
      <p:sp>
        <p:nvSpPr>
          <p:cNvPr id="3" name="Content Placeholder 2"/>
          <p:cNvSpPr>
            <a:spLocks noGrp="1"/>
          </p:cNvSpPr>
          <p:nvPr>
            <p:ph idx="1"/>
          </p:nvPr>
        </p:nvSpPr>
        <p:spPr/>
        <p:txBody>
          <a:bodyPr/>
          <a:lstStyle/>
          <a:p>
            <a:r>
              <a:rPr lang="en-US" dirty="0" smtClean="0"/>
              <a:t>Finding out what applications that you really have</a:t>
            </a:r>
          </a:p>
          <a:p>
            <a:r>
              <a:rPr lang="en-US" dirty="0" smtClean="0"/>
              <a:t>Testing applications</a:t>
            </a:r>
          </a:p>
          <a:p>
            <a:r>
              <a:rPr lang="en-US" dirty="0" smtClean="0"/>
              <a:t>Testing Website issues (for IE7/8)</a:t>
            </a:r>
          </a:p>
          <a:p>
            <a:r>
              <a:rPr lang="en-US" dirty="0" smtClean="0"/>
              <a:t>Create reports based</a:t>
            </a:r>
          </a:p>
          <a:p>
            <a:r>
              <a:rPr lang="en-US" dirty="0" smtClean="0"/>
              <a:t>Having a common database for multiple testers and </a:t>
            </a:r>
            <a:r>
              <a:rPr lang="en-US" dirty="0" err="1" smtClean="0"/>
              <a:t>dev</a:t>
            </a:r>
            <a:r>
              <a:rPr lang="en-US" dirty="0" smtClean="0"/>
              <a:t> people on progress</a:t>
            </a:r>
          </a:p>
          <a:p>
            <a:r>
              <a:rPr lang="en-US" dirty="0" smtClean="0"/>
              <a:t>Fix applications that does not work</a:t>
            </a:r>
          </a:p>
          <a:p>
            <a:r>
              <a:rPr lang="en-US" dirty="0" smtClean="0"/>
              <a:t>Make decisions on what to fix</a:t>
            </a:r>
          </a:p>
          <a:p>
            <a:endParaRPr lang="en-US" dirty="0" smtClean="0"/>
          </a:p>
          <a:p>
            <a:endParaRPr lang="en-US" dirty="0" smtClean="0"/>
          </a:p>
          <a:p>
            <a:endParaRPr lang="en-US" dirty="0"/>
          </a:p>
        </p:txBody>
      </p:sp>
    </p:spTree>
    <p:extLst>
      <p:ext uri="{BB962C8B-B14F-4D97-AF65-F5344CB8AC3E}">
        <p14:creationId xmlns:p14="http://schemas.microsoft.com/office/powerpoint/2010/main" val="1545063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ACT 5.6</a:t>
            </a:r>
            <a:endParaRPr lang="en-US" dirty="0"/>
          </a:p>
        </p:txBody>
      </p:sp>
      <p:sp>
        <p:nvSpPr>
          <p:cNvPr id="3" name="Content Placeholder 2"/>
          <p:cNvSpPr>
            <a:spLocks noGrp="1"/>
          </p:cNvSpPr>
          <p:nvPr>
            <p:ph idx="1"/>
          </p:nvPr>
        </p:nvSpPr>
        <p:spPr/>
        <p:txBody>
          <a:bodyPr>
            <a:normAutofit/>
          </a:bodyPr>
          <a:lstStyle/>
          <a:p>
            <a:r>
              <a:rPr lang="en-US" dirty="0" smtClean="0"/>
              <a:t>Compatibility Administrator</a:t>
            </a:r>
          </a:p>
          <a:p>
            <a:pPr lvl="1"/>
            <a:r>
              <a:rPr lang="en-US" dirty="0" smtClean="0"/>
              <a:t>Creates the Shims Database (Fixes)</a:t>
            </a:r>
          </a:p>
          <a:p>
            <a:r>
              <a:rPr lang="en-US" dirty="0" smtClean="0"/>
              <a:t>Application Compatibility Manager</a:t>
            </a:r>
          </a:p>
          <a:p>
            <a:pPr lvl="1"/>
            <a:r>
              <a:rPr lang="en-US" dirty="0" smtClean="0"/>
              <a:t>Collect and Analyze</a:t>
            </a:r>
          </a:p>
          <a:p>
            <a:r>
              <a:rPr lang="en-US" dirty="0" smtClean="0"/>
              <a:t>Internet Explorer Test Tool</a:t>
            </a:r>
          </a:p>
          <a:p>
            <a:r>
              <a:rPr lang="en-US" dirty="0" smtClean="0"/>
              <a:t>Setup Analysis Tool</a:t>
            </a:r>
          </a:p>
          <a:p>
            <a:r>
              <a:rPr lang="en-US" dirty="0" smtClean="0"/>
              <a:t>Standard User Analyzer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060104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9835450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3232198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About the Speaker (me)</a:t>
            </a:r>
            <a:endParaRPr lang="en-US" dirty="0"/>
          </a:p>
        </p:txBody>
      </p:sp>
      <p:sp>
        <p:nvSpPr>
          <p:cNvPr id="6" name="Content Placeholder 5"/>
          <p:cNvSpPr>
            <a:spLocks noGrp="1"/>
          </p:cNvSpPr>
          <p:nvPr>
            <p:ph idx="1"/>
          </p:nvPr>
        </p:nvSpPr>
        <p:spPr/>
        <p:txBody>
          <a:bodyPr/>
          <a:lstStyle/>
          <a:p>
            <a:r>
              <a:rPr lang="en-US" dirty="0" smtClean="0"/>
              <a:t>Lives in Sweden</a:t>
            </a:r>
          </a:p>
          <a:p>
            <a:pPr lvl="1"/>
            <a:r>
              <a:rPr lang="en-US" dirty="0" smtClean="0"/>
              <a:t>Travel a lot…</a:t>
            </a:r>
          </a:p>
          <a:p>
            <a:r>
              <a:rPr lang="en-US" dirty="0" smtClean="0"/>
              <a:t>Works with </a:t>
            </a:r>
          </a:p>
          <a:p>
            <a:pPr lvl="1"/>
            <a:r>
              <a:rPr lang="en-US" dirty="0" smtClean="0"/>
              <a:t>OS Deployment, Virtualization and related Microsoft based Infrastructure</a:t>
            </a:r>
          </a:p>
          <a:p>
            <a:r>
              <a:rPr lang="en-US" dirty="0" smtClean="0"/>
              <a:t>Works as</a:t>
            </a:r>
          </a:p>
          <a:p>
            <a:pPr lvl="1"/>
            <a:r>
              <a:rPr lang="en-US" dirty="0" smtClean="0"/>
              <a:t>Consultant, Trainer, Speaker</a:t>
            </a:r>
          </a:p>
          <a:p>
            <a:r>
              <a:rPr lang="en-US" sz="2000" i="1" dirty="0" smtClean="0"/>
              <a:t>MVP, STEP and MCT</a:t>
            </a:r>
            <a:endParaRPr lang="en-US" i="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33670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idx="1"/>
          </p:nvPr>
        </p:nvSpPr>
        <p:spPr/>
        <p:txBody>
          <a:bodyPr/>
          <a:lstStyle/>
          <a:p>
            <a:r>
              <a:rPr lang="en-US" dirty="0" smtClean="0"/>
              <a:t>Why do I need this?</a:t>
            </a:r>
          </a:p>
          <a:p>
            <a:r>
              <a:rPr lang="en-US" dirty="0" smtClean="0"/>
              <a:t>Microsoft and Assessment Planning toolkit</a:t>
            </a:r>
          </a:p>
          <a:p>
            <a:r>
              <a:rPr lang="en-US" dirty="0" smtClean="0"/>
              <a:t>Application Compatibility Toolkit</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5810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r>
              <a:rPr lang="en-US" dirty="0" smtClean="0"/>
              <a:t>Well, here are some of the reasons…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4376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997196"/>
          </a:xfrm>
        </p:spPr>
        <p:txBody>
          <a:bodyPr>
            <a:normAutofit fontScale="90000"/>
          </a:bodyPr>
          <a:lstStyle/>
          <a:p>
            <a:pPr algn="ctr"/>
            <a:r>
              <a:rPr lang="en-US" sz="7200" dirty="0" smtClean="0"/>
              <a:t>MAP 6.0</a:t>
            </a:r>
            <a:endParaRPr lang="en-US" sz="7200"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5010756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a:t>
            </a:r>
            <a:r>
              <a:rPr lang="en-US" dirty="0"/>
              <a:t> </a:t>
            </a:r>
            <a:r>
              <a:rPr lang="en-US" dirty="0" smtClean="0"/>
              <a:t>6.0 will help you to</a:t>
            </a:r>
            <a:endParaRPr lang="en-US" dirty="0"/>
          </a:p>
        </p:txBody>
      </p:sp>
      <p:sp>
        <p:nvSpPr>
          <p:cNvPr id="3" name="Content Placeholder 2"/>
          <p:cNvSpPr>
            <a:spLocks noGrp="1"/>
          </p:cNvSpPr>
          <p:nvPr>
            <p:ph idx="1"/>
          </p:nvPr>
        </p:nvSpPr>
        <p:spPr/>
        <p:txBody>
          <a:bodyPr>
            <a:normAutofit fontScale="92500"/>
          </a:bodyPr>
          <a:lstStyle/>
          <a:p>
            <a:r>
              <a:rPr lang="en-US" sz="3600" dirty="0" smtClean="0"/>
              <a:t>Find out if your hardware will work</a:t>
            </a:r>
          </a:p>
          <a:p>
            <a:r>
              <a:rPr lang="en-US" sz="3600" dirty="0" smtClean="0"/>
              <a:t>Finds out what drivers you might need</a:t>
            </a:r>
          </a:p>
          <a:p>
            <a:r>
              <a:rPr lang="en-US" sz="3600" dirty="0" smtClean="0"/>
              <a:t>Get an overview of applications</a:t>
            </a:r>
          </a:p>
          <a:p>
            <a:r>
              <a:rPr lang="en-US" sz="3600" dirty="0" smtClean="0"/>
              <a:t>Create executive and technical reports</a:t>
            </a:r>
          </a:p>
          <a:p>
            <a:r>
              <a:rPr lang="en-US" sz="3600" dirty="0" smtClean="0"/>
              <a:t>Do software tracking (licensing)</a:t>
            </a:r>
          </a:p>
          <a:p>
            <a:r>
              <a:rPr lang="en-US" sz="3600" dirty="0" smtClean="0"/>
              <a:t>Find out basic security issues</a:t>
            </a:r>
          </a:p>
        </p:txBody>
      </p:sp>
    </p:spTree>
    <p:extLst>
      <p:ext uri="{BB962C8B-B14F-4D97-AF65-F5344CB8AC3E}">
        <p14:creationId xmlns:p14="http://schemas.microsoft.com/office/powerpoint/2010/main" val="310179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a:t>
            </a:r>
            <a:r>
              <a:rPr lang="en-US" dirty="0"/>
              <a:t> </a:t>
            </a:r>
            <a:r>
              <a:rPr lang="en-US" dirty="0" smtClean="0"/>
              <a:t>6.0 will help you to</a:t>
            </a:r>
            <a:endParaRPr lang="en-US" dirty="0"/>
          </a:p>
        </p:txBody>
      </p:sp>
      <p:sp>
        <p:nvSpPr>
          <p:cNvPr id="3" name="Content Placeholder 2"/>
          <p:cNvSpPr>
            <a:spLocks noGrp="1"/>
          </p:cNvSpPr>
          <p:nvPr>
            <p:ph idx="1"/>
          </p:nvPr>
        </p:nvSpPr>
        <p:spPr/>
        <p:txBody>
          <a:bodyPr>
            <a:normAutofit/>
          </a:bodyPr>
          <a:lstStyle/>
          <a:p>
            <a:r>
              <a:rPr lang="en-US" sz="3600" dirty="0" smtClean="0"/>
              <a:t>Find Database Servers</a:t>
            </a:r>
          </a:p>
          <a:p>
            <a:pPr lvl="1"/>
            <a:r>
              <a:rPr lang="en-US" dirty="0" smtClean="0"/>
              <a:t>(SQL, Oracle, MySQL)</a:t>
            </a:r>
          </a:p>
          <a:p>
            <a:r>
              <a:rPr lang="en-US" dirty="0" smtClean="0"/>
              <a:t>Migrate to Office 365</a:t>
            </a:r>
          </a:p>
          <a:p>
            <a:r>
              <a:rPr lang="en-US" dirty="0" smtClean="0"/>
              <a:t>Implement Hyper-V Fast track</a:t>
            </a:r>
          </a:p>
          <a:p>
            <a:r>
              <a:rPr lang="en-US" dirty="0" smtClean="0"/>
              <a:t>Migrate to Windows Azure</a:t>
            </a:r>
          </a:p>
          <a:p>
            <a:r>
              <a:rPr lang="en-US" dirty="0" smtClean="0"/>
              <a:t>Server role migration</a:t>
            </a:r>
          </a:p>
        </p:txBody>
      </p:sp>
    </p:spTree>
    <p:extLst>
      <p:ext uri="{BB962C8B-B14F-4D97-AF65-F5344CB8AC3E}">
        <p14:creationId xmlns:p14="http://schemas.microsoft.com/office/powerpoint/2010/main" val="27336635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a:t>
            </a:r>
            <a:r>
              <a:rPr lang="en-US" dirty="0"/>
              <a:t> </a:t>
            </a:r>
            <a:r>
              <a:rPr lang="en-US" dirty="0" smtClean="0"/>
              <a:t>6.0 is…</a:t>
            </a:r>
            <a:endParaRPr lang="en-US" dirty="0"/>
          </a:p>
        </p:txBody>
      </p:sp>
      <p:sp>
        <p:nvSpPr>
          <p:cNvPr id="3" name="Content Placeholder 2"/>
          <p:cNvSpPr>
            <a:spLocks noGrp="1"/>
          </p:cNvSpPr>
          <p:nvPr>
            <p:ph idx="1"/>
          </p:nvPr>
        </p:nvSpPr>
        <p:spPr/>
        <p:txBody>
          <a:bodyPr>
            <a:normAutofit/>
          </a:bodyPr>
          <a:lstStyle/>
          <a:p>
            <a:r>
              <a:rPr lang="en-US" dirty="0" smtClean="0"/>
              <a:t>Microsoft Assessment and Planning Toolkit</a:t>
            </a:r>
          </a:p>
          <a:p>
            <a:r>
              <a:rPr lang="en-US" dirty="0" smtClean="0"/>
              <a:t>Solution Accelerator from Microsoft</a:t>
            </a:r>
          </a:p>
          <a:p>
            <a:r>
              <a:rPr lang="en-US" dirty="0" smtClean="0"/>
              <a:t>Free</a:t>
            </a:r>
          </a:p>
          <a:p>
            <a:r>
              <a:rPr lang="en-US" dirty="0" smtClean="0"/>
              <a:t>Agent less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997196"/>
          </a:xfrm>
        </p:spPr>
        <p:txBody>
          <a:bodyPr>
            <a:normAutofit fontScale="90000"/>
          </a:bodyPr>
          <a:lstStyle/>
          <a:p>
            <a:pPr algn="ctr"/>
            <a:r>
              <a:rPr lang="en-US" sz="7200" dirty="0" smtClean="0"/>
              <a:t>ACT 5.6</a:t>
            </a:r>
            <a:endParaRPr lang="en-US" sz="7200"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08091822"/>
      </p:ext>
    </p:extLst>
  </p:cSld>
  <p:clrMapOvr>
    <a:masterClrMapping/>
  </p:clrMapOvr>
  <p:transition>
    <p:fade/>
  </p:transition>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7237</TotalTime>
  <Words>626</Words>
  <Application>Microsoft Office PowerPoint</Application>
  <PresentationFormat>On-screen Show (4:3)</PresentationFormat>
  <Paragraphs>94</Paragraphs>
  <Slides>14</Slides>
  <Notes>3</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Office Theme</vt:lpstr>
      <vt:lpstr>1_Office Theme</vt:lpstr>
      <vt:lpstr>2_Office Theme</vt:lpstr>
      <vt:lpstr>MAP &amp; ACT Pre deployment planning for Windows 7 or Server 2008 R2 </vt:lpstr>
      <vt:lpstr>About the Speaker (me)</vt:lpstr>
      <vt:lpstr>Agenda</vt:lpstr>
      <vt:lpstr>Why?</vt:lpstr>
      <vt:lpstr>MAP 6.0</vt:lpstr>
      <vt:lpstr>MAP 6.0 will help you to</vt:lpstr>
      <vt:lpstr>MAP 6.0 will help you to</vt:lpstr>
      <vt:lpstr>MAP 6.0 is…</vt:lpstr>
      <vt:lpstr>ACT 5.6</vt:lpstr>
      <vt:lpstr>ACT 5.6 will help you with</vt:lpstr>
      <vt:lpstr>ACT 5.6</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263</cp:revision>
  <dcterms:created xsi:type="dcterms:W3CDTF">2011-04-01T05:55:34Z</dcterms:created>
  <dcterms:modified xsi:type="dcterms:W3CDTF">2011-09-01T04:02:55Z</dcterms:modified>
</cp:coreProperties>
</file>