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3" r:id="rId2"/>
  </p:sldMasterIdLst>
  <p:notesMasterIdLst>
    <p:notesMasterId r:id="rId10"/>
  </p:notesMasterIdLst>
  <p:sldIdLst>
    <p:sldId id="279" r:id="rId3"/>
    <p:sldId id="280" r:id="rId4"/>
    <p:sldId id="260" r:id="rId5"/>
    <p:sldId id="261" r:id="rId6"/>
    <p:sldId id="282" r:id="rId7"/>
    <p:sldId id="283" r:id="rId8"/>
    <p:sldId id="270"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80" d="100"/>
          <a:sy n="80" d="100"/>
        </p:scale>
        <p:origin x="13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1:59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1:59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6</a:t>
            </a:fld>
            <a:endParaRPr 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1:59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1712813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1083972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2465498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1500816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2287750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27964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18694515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1269728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1887546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2904389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5320872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0065672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3694107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264571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9697401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1358064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31642122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prezi.com/3lqrdnljhtik/domain-driven-design-domain-events-and-test-driven-development/"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3.xml"/><Relationship Id="rId6" Type="http://schemas.openxmlformats.org/officeDocument/2006/relationships/image" Target="../media/image7.png"/><Relationship Id="rId11" Type="http://schemas.openxmlformats.org/officeDocument/2006/relationships/image" Target="../media/image10.png"/><Relationship Id="rId5" Type="http://schemas.openxmlformats.org/officeDocument/2006/relationships/hyperlink" Target="http://technet.microsoft.com/en-au" TargetMode="External"/><Relationship Id="rId10" Type="http://schemas.openxmlformats.org/officeDocument/2006/relationships/image" Target="../media/image9.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Domain Driven Design, Domain Events and Unit Testing</a:t>
            </a:r>
            <a:endParaRPr lang="en-AU" dirty="0"/>
          </a:p>
        </p:txBody>
      </p:sp>
      <p:sp>
        <p:nvSpPr>
          <p:cNvPr id="3" name="Text Placeholder 2"/>
          <p:cNvSpPr>
            <a:spLocks noGrp="1"/>
          </p:cNvSpPr>
          <p:nvPr>
            <p:ph type="body" idx="1"/>
          </p:nvPr>
        </p:nvSpPr>
        <p:spPr/>
        <p:txBody>
          <a:bodyPr/>
          <a:lstStyle/>
          <a:p>
            <a:pPr lvl="0">
              <a:defRPr/>
            </a:pPr>
            <a:r>
              <a:rPr lang="en-US" dirty="0" smtClean="0"/>
              <a:t>Mitch Denny</a:t>
            </a:r>
          </a:p>
          <a:p>
            <a:pPr lvl="0">
              <a:defRPr/>
            </a:pPr>
            <a:r>
              <a:rPr lang="en-US" dirty="0" smtClean="0"/>
              <a:t>Chief Technology Officer</a:t>
            </a:r>
          </a:p>
          <a:p>
            <a:pPr lvl="0">
              <a:defRPr/>
            </a:pPr>
            <a:r>
              <a:rPr lang="en-US" dirty="0" smtClean="0"/>
              <a:t>Readify</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r>
              <a:rPr lang="en-AU" sz="3600" dirty="0" smtClean="0">
                <a:solidFill>
                  <a:schemeClr val="accent2"/>
                </a:solidFill>
              </a:rPr>
              <a:t>DDD, Domain Events and Unit Testing</a:t>
            </a:r>
            <a:endParaRPr lang="en-US" dirty="0">
              <a:solidFill>
                <a:schemeClr val="accent2"/>
              </a:solidFill>
            </a:endParaRPr>
          </a:p>
        </p:txBody>
      </p:sp>
      <p:sp>
        <p:nvSpPr>
          <p:cNvPr id="3" name="Text Placeholder 2"/>
          <p:cNvSpPr>
            <a:spLocks noGrp="1"/>
          </p:cNvSpPr>
          <p:nvPr>
            <p:ph idx="1"/>
          </p:nvPr>
        </p:nvSpPr>
        <p:spPr/>
        <p:txBody>
          <a:bodyPr/>
          <a:lstStyle/>
          <a:p>
            <a:r>
              <a:rPr lang="en-US" dirty="0" smtClean="0"/>
              <a:t>DDD Primer</a:t>
            </a:r>
          </a:p>
          <a:p>
            <a:r>
              <a:rPr lang="en-US" dirty="0" smtClean="0"/>
              <a:t>Domain Events</a:t>
            </a:r>
          </a:p>
          <a:p>
            <a:r>
              <a:rPr lang="en-US" dirty="0" smtClean="0"/>
              <a:t>TDD &amp; BDD with DDD and Domain Events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Web-based Presentation</a:t>
            </a:r>
            <a:br>
              <a:rPr lang="en-US" dirty="0" smtClean="0"/>
            </a:br>
            <a:r>
              <a:rPr lang="en-US" dirty="0" smtClean="0">
                <a:solidFill>
                  <a:schemeClr val="accent2"/>
                </a:solidFill>
              </a:rPr>
              <a:t>Available on the web via </a:t>
            </a:r>
            <a:r>
              <a:rPr lang="en-US" dirty="0" err="1" smtClean="0">
                <a:solidFill>
                  <a:schemeClr val="accent2"/>
                </a:solidFill>
              </a:rPr>
              <a:t>Prezi</a:t>
            </a:r>
            <a:endParaRPr sz="3600" dirty="0">
              <a:solidFill>
                <a:schemeClr val="accent2"/>
              </a:solidFill>
            </a:endParaRPr>
          </a:p>
        </p:txBody>
      </p:sp>
      <p:sp>
        <p:nvSpPr>
          <p:cNvPr id="3" name="Text Placeholder 2"/>
          <p:cNvSpPr>
            <a:spLocks noGrp="1"/>
          </p:cNvSpPr>
          <p:nvPr>
            <p:ph idx="1"/>
          </p:nvPr>
        </p:nvSpPr>
        <p:spPr/>
        <p:txBody>
          <a:bodyPr>
            <a:normAutofit/>
          </a:bodyPr>
          <a:lstStyle/>
          <a:p>
            <a:endParaRPr lang="en-US" dirty="0" smtClean="0"/>
          </a:p>
          <a:p>
            <a:r>
              <a:rPr lang="en-US" dirty="0" err="1" smtClean="0"/>
              <a:t>Prezi</a:t>
            </a:r>
            <a:endParaRPr lang="en-US" dirty="0" smtClean="0"/>
          </a:p>
          <a:p>
            <a:pPr lvl="1"/>
            <a:r>
              <a:rPr lang="en-US" dirty="0">
                <a:hlinkClick r:id="rId3"/>
              </a:rPr>
              <a:t>http://prezi.com/3lqrdnljhtik/domain-driven-design-domain-events-and-test-driven-development</a:t>
            </a:r>
            <a:r>
              <a:rPr lang="en-US" dirty="0" smtClean="0">
                <a:hlinkClick r:id="rId3"/>
              </a:rPr>
              <a:t>/</a:t>
            </a:r>
            <a:endParaRPr lang="en-US" dirty="0" smtClean="0"/>
          </a:p>
          <a:p>
            <a:pPr lvl="1"/>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3787466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97713102"/>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7215</TotalTime>
  <Words>614</Words>
  <Application>Microsoft Office PowerPoint</Application>
  <PresentationFormat>On-screen Show (4:3)</PresentationFormat>
  <Paragraphs>57</Paragraphs>
  <Slides>7</Slides>
  <Notes>5</Notes>
  <HiddenSlides>0</HiddenSlides>
  <MMClips>0</MMClips>
  <ScaleCrop>false</ScaleCrop>
  <HeadingPairs>
    <vt:vector size="4" baseType="variant">
      <vt:variant>
        <vt:lpstr>Theme</vt:lpstr>
      </vt:variant>
      <vt:variant>
        <vt:i4>2</vt:i4>
      </vt:variant>
      <vt:variant>
        <vt:lpstr>Slide Titles</vt:lpstr>
      </vt:variant>
      <vt:variant>
        <vt:i4>7</vt:i4>
      </vt:variant>
    </vt:vector>
  </HeadingPairs>
  <TitlesOfParts>
    <vt:vector size="9" baseType="lpstr">
      <vt:lpstr>Office Theme</vt:lpstr>
      <vt:lpstr>1_Office Theme</vt:lpstr>
      <vt:lpstr>PowerPoint Presentation</vt:lpstr>
      <vt:lpstr>Domain Driven Design, Domain Events and Unit Testing</vt:lpstr>
      <vt:lpstr>Agenda DDD, Domain Events and Unit Testing</vt:lpstr>
      <vt:lpstr>Web-based Presentation Available on the web via Prezi</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261</cp:revision>
  <dcterms:created xsi:type="dcterms:W3CDTF">2011-04-01T05:55:34Z</dcterms:created>
  <dcterms:modified xsi:type="dcterms:W3CDTF">2011-09-01T04:00:29Z</dcterms:modified>
</cp:coreProperties>
</file>