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
  </p:notesMasterIdLst>
  <p:sldIdLst>
    <p:sldId id="279" r:id="rId2"/>
    <p:sldId id="280" r:id="rId3"/>
    <p:sldId id="283" r:id="rId4"/>
    <p:sldId id="27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err="1" smtClean="0"/>
              <a:t>Gamification</a:t>
            </a:r>
            <a:endParaRPr lang="en-AU" dirty="0"/>
          </a:p>
        </p:txBody>
      </p:sp>
      <p:sp>
        <p:nvSpPr>
          <p:cNvPr id="3" name="Text Placeholder 2"/>
          <p:cNvSpPr>
            <a:spLocks noGrp="1"/>
          </p:cNvSpPr>
          <p:nvPr>
            <p:ph type="body" idx="1"/>
          </p:nvPr>
        </p:nvSpPr>
        <p:spPr/>
        <p:txBody>
          <a:bodyPr/>
          <a:lstStyle/>
          <a:p>
            <a:pPr lvl="0">
              <a:defRPr/>
            </a:pPr>
            <a:r>
              <a:rPr lang="en-US" b="1" dirty="0" smtClean="0"/>
              <a:t>Luke </a:t>
            </a:r>
            <a:r>
              <a:rPr lang="en-US" b="1" dirty="0" err="1" smtClean="0"/>
              <a:t>Drumm</a:t>
            </a:r>
            <a:endParaRPr lang="en-US" b="1" dirty="0" smtClean="0"/>
          </a:p>
          <a:p>
            <a:pPr lvl="0">
              <a:defRPr/>
            </a:pPr>
            <a:r>
              <a:rPr lang="en-US" dirty="0" smtClean="0"/>
              <a:t>Senior Consultant, Technical Specialist (Mobile)</a:t>
            </a:r>
          </a:p>
          <a:p>
            <a:pPr lvl="0">
              <a:defRPr/>
            </a:pPr>
            <a:r>
              <a:rPr lang="en-US" dirty="0" err="1" smtClean="0"/>
              <a:t>Readify</a:t>
            </a:r>
            <a:endParaRPr lang="en-US"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ARC201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5420909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7213</TotalTime>
  <Words>330</Words>
  <Application>Microsoft Office PowerPoint</Application>
  <PresentationFormat>On-screen Show (4:3)</PresentationFormat>
  <Paragraphs>24</Paragraphs>
  <Slides>4</Slides>
  <Notes>2</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Gamification</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259</cp:revision>
  <dcterms:created xsi:type="dcterms:W3CDTF">2011-04-01T05:55:34Z</dcterms:created>
  <dcterms:modified xsi:type="dcterms:W3CDTF">2011-08-31T06:05:19Z</dcterms:modified>
</cp:coreProperties>
</file>