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28"/>
  </p:notesMasterIdLst>
  <p:sldIdLst>
    <p:sldId id="280" r:id="rId3"/>
    <p:sldId id="326" r:id="rId4"/>
    <p:sldId id="319" r:id="rId5"/>
    <p:sldId id="332" r:id="rId6"/>
    <p:sldId id="372" r:id="rId7"/>
    <p:sldId id="374" r:id="rId8"/>
    <p:sldId id="333" r:id="rId9"/>
    <p:sldId id="334" r:id="rId10"/>
    <p:sldId id="335" r:id="rId11"/>
    <p:sldId id="320" r:id="rId12"/>
    <p:sldId id="337" r:id="rId13"/>
    <p:sldId id="321" r:id="rId14"/>
    <p:sldId id="322" r:id="rId15"/>
    <p:sldId id="324" r:id="rId16"/>
    <p:sldId id="371" r:id="rId17"/>
    <p:sldId id="325" r:id="rId18"/>
    <p:sldId id="329" r:id="rId19"/>
    <p:sldId id="330" r:id="rId20"/>
    <p:sldId id="377" r:id="rId21"/>
    <p:sldId id="376" r:id="rId22"/>
    <p:sldId id="331" r:id="rId23"/>
    <p:sldId id="375" r:id="rId24"/>
    <p:sldId id="370" r:id="rId25"/>
    <p:sldId id="380" r:id="rId26"/>
    <p:sldId id="27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15" autoAdjust="0"/>
    <p:restoredTop sz="88383" autoAdjust="0"/>
  </p:normalViewPr>
  <p:slideViewPr>
    <p:cSldViewPr>
      <p:cViewPr>
        <p:scale>
          <a:sx n="70" d="100"/>
          <a:sy n="70" d="100"/>
        </p:scale>
        <p:origin x="-696" y="-58"/>
      </p:cViewPr>
      <p:guideLst>
        <p:guide orient="horz" pos="2160"/>
        <p:guide pos="2880"/>
      </p:guideLst>
    </p:cSldViewPr>
  </p:slideViewPr>
  <p:outlineViewPr>
    <p:cViewPr>
      <p:scale>
        <a:sx n="33" d="100"/>
        <a:sy n="33" d="100"/>
      </p:scale>
      <p:origin x="0" y="30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err="1"/>
              <a:t>Cpu</a:t>
            </a:r>
            <a:r>
              <a:rPr lang="en-US" dirty="0"/>
              <a:t> - </a:t>
            </a:r>
            <a:r>
              <a:rPr lang="en-US" dirty="0" smtClean="0"/>
              <a:t>200 </a:t>
            </a:r>
            <a:r>
              <a:rPr lang="en-US" dirty="0"/>
              <a:t>threads</a:t>
            </a:r>
          </a:p>
        </c:rich>
      </c:tx>
      <c:layout/>
      <c:overlay val="0"/>
    </c:title>
    <c:autoTitleDeleted val="0"/>
    <c:plotArea>
      <c:layout/>
      <c:lineChart>
        <c:grouping val="standard"/>
        <c:varyColors val="0"/>
        <c:ser>
          <c:idx val="0"/>
          <c:order val="0"/>
          <c:marker>
            <c:symbol val="none"/>
          </c:marker>
          <c:cat>
            <c:numRef>
              <c:f>Sheet1!$B$2:$B$468</c:f>
              <c:numCache>
                <c:formatCode>[$-409]h:mm:ss\ AM/PM;@</c:formatCode>
                <c:ptCount val="467"/>
                <c:pt idx="0">
                  <c:v>0</c:v>
                </c:pt>
                <c:pt idx="1">
                  <c:v>1.1572916666666714E-4</c:v>
                </c:pt>
                <c:pt idx="2">
                  <c:v>1.1591435185185301E-4</c:v>
                </c:pt>
                <c:pt idx="3">
                  <c:v>2.3164351851851869E-4</c:v>
                </c:pt>
                <c:pt idx="4">
                  <c:v>3.4737268518518662E-4</c:v>
                </c:pt>
                <c:pt idx="5">
                  <c:v>4.631018518518531E-4</c:v>
                </c:pt>
                <c:pt idx="6">
                  <c:v>5.7884259259259434E-4</c:v>
                </c:pt>
                <c:pt idx="7">
                  <c:v>6.9457175925926337E-4</c:v>
                </c:pt>
                <c:pt idx="8">
                  <c:v>8.1030092592593273E-4</c:v>
                </c:pt>
                <c:pt idx="9">
                  <c:v>9.2603009259259689E-4</c:v>
                </c:pt>
                <c:pt idx="10">
                  <c:v>1.0417708333333373E-3</c:v>
                </c:pt>
                <c:pt idx="11">
                  <c:v>1.1575000000000001E-3</c:v>
                </c:pt>
                <c:pt idx="12">
                  <c:v>1.2732291666666701E-3</c:v>
                </c:pt>
                <c:pt idx="13">
                  <c:v>1.3889583333333406E-3</c:v>
                </c:pt>
                <c:pt idx="14">
                  <c:v>1.5046990740740741E-3</c:v>
                </c:pt>
                <c:pt idx="15">
                  <c:v>1.6204282407407452E-3</c:v>
                </c:pt>
                <c:pt idx="16">
                  <c:v>1.7361574074074122E-3</c:v>
                </c:pt>
                <c:pt idx="17">
                  <c:v>1.8518865740740796E-3</c:v>
                </c:pt>
                <c:pt idx="18">
                  <c:v>1.9676157407407481E-3</c:v>
                </c:pt>
                <c:pt idx="19">
                  <c:v>2.0833564814814898E-3</c:v>
                </c:pt>
                <c:pt idx="20">
                  <c:v>2.1990856481481492E-3</c:v>
                </c:pt>
                <c:pt idx="21">
                  <c:v>2.3148148148148151E-3</c:v>
                </c:pt>
                <c:pt idx="22">
                  <c:v>2.430543981481484E-3</c:v>
                </c:pt>
                <c:pt idx="23">
                  <c:v>2.43072916666667E-3</c:v>
                </c:pt>
                <c:pt idx="24">
                  <c:v>2.5464583333333337E-3</c:v>
                </c:pt>
                <c:pt idx="25">
                  <c:v>2.6621875000000126E-3</c:v>
                </c:pt>
                <c:pt idx="26">
                  <c:v>2.7779282407407557E-3</c:v>
                </c:pt>
                <c:pt idx="27">
                  <c:v>2.8936574074074177E-3</c:v>
                </c:pt>
                <c:pt idx="28">
                  <c:v>3.0093865740740845E-3</c:v>
                </c:pt>
                <c:pt idx="29">
                  <c:v>3.1251157407407582E-3</c:v>
                </c:pt>
                <c:pt idx="30">
                  <c:v>3.2408564814814926E-3</c:v>
                </c:pt>
                <c:pt idx="31">
                  <c:v>3.3565856481481493E-3</c:v>
                </c:pt>
                <c:pt idx="32">
                  <c:v>3.4723148148148165E-3</c:v>
                </c:pt>
                <c:pt idx="33">
                  <c:v>3.5880439814814911E-3</c:v>
                </c:pt>
                <c:pt idx="34">
                  <c:v>3.7037847222222463E-3</c:v>
                </c:pt>
                <c:pt idx="35">
                  <c:v>3.8195138888888975E-3</c:v>
                </c:pt>
                <c:pt idx="36">
                  <c:v>3.9352430555555573E-3</c:v>
                </c:pt>
                <c:pt idx="37">
                  <c:v>4.0509722222222214E-3</c:v>
                </c:pt>
                <c:pt idx="38">
                  <c:v>4.1667013888888934E-3</c:v>
                </c:pt>
                <c:pt idx="39">
                  <c:v>4.2824421296296534E-3</c:v>
                </c:pt>
                <c:pt idx="40">
                  <c:v>4.3981712962962976E-3</c:v>
                </c:pt>
                <c:pt idx="41">
                  <c:v>4.5139004629629704E-3</c:v>
                </c:pt>
                <c:pt idx="42">
                  <c:v>4.6296296296296493E-3</c:v>
                </c:pt>
                <c:pt idx="43">
                  <c:v>4.7453703703703842E-3</c:v>
                </c:pt>
                <c:pt idx="44">
                  <c:v>4.8610995370370388E-3</c:v>
                </c:pt>
                <c:pt idx="45">
                  <c:v>4.8612731481481649E-3</c:v>
                </c:pt>
                <c:pt idx="46">
                  <c:v>4.9770138888889023E-3</c:v>
                </c:pt>
                <c:pt idx="47">
                  <c:v>5.0927430555555717E-3</c:v>
                </c:pt>
                <c:pt idx="48">
                  <c:v>5.2084722222222428E-3</c:v>
                </c:pt>
                <c:pt idx="49">
                  <c:v>5.3242013888888913E-3</c:v>
                </c:pt>
                <c:pt idx="50">
                  <c:v>5.4399421296296678E-3</c:v>
                </c:pt>
                <c:pt idx="51">
                  <c:v>5.5556712962962964E-3</c:v>
                </c:pt>
                <c:pt idx="52">
                  <c:v>5.6714004629629831E-3</c:v>
                </c:pt>
                <c:pt idx="53">
                  <c:v>5.7871296296296507E-3</c:v>
                </c:pt>
                <c:pt idx="54">
                  <c:v>5.902870370370376E-3</c:v>
                </c:pt>
                <c:pt idx="55">
                  <c:v>6.0185995370370384E-3</c:v>
                </c:pt>
                <c:pt idx="56">
                  <c:v>6.1343287037037252E-3</c:v>
                </c:pt>
                <c:pt idx="57">
                  <c:v>6.2500578703703728E-3</c:v>
                </c:pt>
                <c:pt idx="58">
                  <c:v>6.3657870370370379E-3</c:v>
                </c:pt>
                <c:pt idx="59">
                  <c:v>6.4815277777777831E-3</c:v>
                </c:pt>
                <c:pt idx="60">
                  <c:v>6.5972569444444559E-3</c:v>
                </c:pt>
                <c:pt idx="61">
                  <c:v>6.712986111111114E-3</c:v>
                </c:pt>
                <c:pt idx="62">
                  <c:v>6.8287152777777617E-3</c:v>
                </c:pt>
                <c:pt idx="63">
                  <c:v>6.9444560185185199E-3</c:v>
                </c:pt>
                <c:pt idx="64">
                  <c:v>7.0601851851852006E-3</c:v>
                </c:pt>
                <c:pt idx="65">
                  <c:v>7.17591435185185E-3</c:v>
                </c:pt>
                <c:pt idx="66">
                  <c:v>7.1760995370370459E-3</c:v>
                </c:pt>
                <c:pt idx="67">
                  <c:v>7.2918287037037456E-3</c:v>
                </c:pt>
                <c:pt idx="68">
                  <c:v>7.4075578703703734E-3</c:v>
                </c:pt>
                <c:pt idx="69">
                  <c:v>7.5232870370370401E-3</c:v>
                </c:pt>
                <c:pt idx="70">
                  <c:v>7.6390277777777932E-3</c:v>
                </c:pt>
                <c:pt idx="71">
                  <c:v>7.7547569444444521E-3</c:v>
                </c:pt>
                <c:pt idx="72">
                  <c:v>7.8704861111111388E-3</c:v>
                </c:pt>
                <c:pt idx="73">
                  <c:v>7.9862152777777796E-3</c:v>
                </c:pt>
                <c:pt idx="74">
                  <c:v>8.101956018518524E-3</c:v>
                </c:pt>
                <c:pt idx="75">
                  <c:v>8.2176851851851855E-3</c:v>
                </c:pt>
                <c:pt idx="76">
                  <c:v>8.3334143518518748E-3</c:v>
                </c:pt>
                <c:pt idx="77">
                  <c:v>8.4491435185185242E-3</c:v>
                </c:pt>
                <c:pt idx="78">
                  <c:v>8.5648842592593276E-3</c:v>
                </c:pt>
                <c:pt idx="79">
                  <c:v>8.6806134259259267E-3</c:v>
                </c:pt>
                <c:pt idx="80">
                  <c:v>8.7963425925926212E-3</c:v>
                </c:pt>
                <c:pt idx="81">
                  <c:v>8.9120717592592758E-3</c:v>
                </c:pt>
                <c:pt idx="82">
                  <c:v>9.0278009259259565E-3</c:v>
                </c:pt>
                <c:pt idx="83">
                  <c:v>9.1435416666666748E-3</c:v>
                </c:pt>
                <c:pt idx="84">
                  <c:v>9.2592708333333381E-3</c:v>
                </c:pt>
                <c:pt idx="85">
                  <c:v>9.3750000000000482E-3</c:v>
                </c:pt>
                <c:pt idx="86">
                  <c:v>9.4907291666666768E-3</c:v>
                </c:pt>
                <c:pt idx="87">
                  <c:v>9.4909143518518528E-3</c:v>
                </c:pt>
                <c:pt idx="88">
                  <c:v>9.6066435185185612E-3</c:v>
                </c:pt>
                <c:pt idx="89">
                  <c:v>9.7223726851851846E-3</c:v>
                </c:pt>
                <c:pt idx="90">
                  <c:v>9.8381134259259255E-3</c:v>
                </c:pt>
                <c:pt idx="91">
                  <c:v>9.953842592592653E-3</c:v>
                </c:pt>
                <c:pt idx="92">
                  <c:v>1.0069571759259304E-2</c:v>
                </c:pt>
                <c:pt idx="93">
                  <c:v>1.0185300925925926E-2</c:v>
                </c:pt>
                <c:pt idx="94">
                  <c:v>1.0301041666666715E-2</c:v>
                </c:pt>
                <c:pt idx="95">
                  <c:v>1.0416770833333337E-2</c:v>
                </c:pt>
                <c:pt idx="96">
                  <c:v>1.0532500000000002E-2</c:v>
                </c:pt>
                <c:pt idx="97">
                  <c:v>1.0648229166666705E-2</c:v>
                </c:pt>
                <c:pt idx="98">
                  <c:v>1.0763969907407427E-2</c:v>
                </c:pt>
                <c:pt idx="99">
                  <c:v>1.0879699074074056E-2</c:v>
                </c:pt>
                <c:pt idx="100">
                  <c:v>1.0995428240740781E-2</c:v>
                </c:pt>
                <c:pt idx="101">
                  <c:v>1.1111157407407453E-2</c:v>
                </c:pt>
                <c:pt idx="102">
                  <c:v>1.1226886574074075E-2</c:v>
                </c:pt>
                <c:pt idx="103">
                  <c:v>1.1342627314814864E-2</c:v>
                </c:pt>
                <c:pt idx="104">
                  <c:v>1.1458356481481479E-2</c:v>
                </c:pt>
                <c:pt idx="105">
                  <c:v>1.1574085648148208E-2</c:v>
                </c:pt>
                <c:pt idx="106">
                  <c:v>1.1689814814814825E-2</c:v>
                </c:pt>
                <c:pt idx="107">
                  <c:v>1.1805555555555619E-2</c:v>
                </c:pt>
                <c:pt idx="108">
                  <c:v>1.1921284722222264E-2</c:v>
                </c:pt>
                <c:pt idx="109">
                  <c:v>1.1921469907407474E-2</c:v>
                </c:pt>
                <c:pt idx="110">
                  <c:v>1.2037199074074072E-2</c:v>
                </c:pt>
                <c:pt idx="111">
                  <c:v>1.2152928240740744E-2</c:v>
                </c:pt>
                <c:pt idx="112">
                  <c:v>1.2268657407407424E-2</c:v>
                </c:pt>
                <c:pt idx="113">
                  <c:v>1.2384386574074036E-2</c:v>
                </c:pt>
                <c:pt idx="114">
                  <c:v>1.2500127314814868E-2</c:v>
                </c:pt>
                <c:pt idx="115">
                  <c:v>1.261585648148148E-2</c:v>
                </c:pt>
                <c:pt idx="116">
                  <c:v>1.2731585648148221E-2</c:v>
                </c:pt>
                <c:pt idx="117">
                  <c:v>1.2847314814814818E-2</c:v>
                </c:pt>
                <c:pt idx="118">
                  <c:v>1.2963055555555592E-2</c:v>
                </c:pt>
                <c:pt idx="119">
                  <c:v>1.3078784722222226E-2</c:v>
                </c:pt>
                <c:pt idx="120">
                  <c:v>1.3194513888888895E-2</c:v>
                </c:pt>
                <c:pt idx="121">
                  <c:v>1.331024305555556E-2</c:v>
                </c:pt>
                <c:pt idx="122">
                  <c:v>1.3425983796296304E-2</c:v>
                </c:pt>
                <c:pt idx="123">
                  <c:v>1.3541712962962969E-2</c:v>
                </c:pt>
                <c:pt idx="124">
                  <c:v>1.3657442129629598E-2</c:v>
                </c:pt>
                <c:pt idx="125">
                  <c:v>1.377317129629637E-2</c:v>
                </c:pt>
                <c:pt idx="126">
                  <c:v>1.3888900462963004E-2</c:v>
                </c:pt>
                <c:pt idx="127">
                  <c:v>1.4004641203703705E-2</c:v>
                </c:pt>
                <c:pt idx="128">
                  <c:v>1.4120370370370377E-2</c:v>
                </c:pt>
                <c:pt idx="129">
                  <c:v>1.4236099537037044E-2</c:v>
                </c:pt>
                <c:pt idx="130">
                  <c:v>1.423628472222222E-2</c:v>
                </c:pt>
                <c:pt idx="131">
                  <c:v>1.4352013888888893E-2</c:v>
                </c:pt>
                <c:pt idx="132">
                  <c:v>1.4467743055555558E-2</c:v>
                </c:pt>
                <c:pt idx="133">
                  <c:v>1.4583472222222227E-2</c:v>
                </c:pt>
                <c:pt idx="134">
                  <c:v>1.4699201388888892E-2</c:v>
                </c:pt>
                <c:pt idx="135">
                  <c:v>1.4814930555555557E-2</c:v>
                </c:pt>
                <c:pt idx="136">
                  <c:v>1.4930659722222229E-2</c:v>
                </c:pt>
                <c:pt idx="137">
                  <c:v>1.5046388888888904E-2</c:v>
                </c:pt>
                <c:pt idx="138">
                  <c:v>1.5162118055555585E-2</c:v>
                </c:pt>
                <c:pt idx="139">
                  <c:v>1.5277858796296307E-2</c:v>
                </c:pt>
                <c:pt idx="140">
                  <c:v>1.5393587962963E-2</c:v>
                </c:pt>
                <c:pt idx="141">
                  <c:v>1.5509317129629619E-2</c:v>
                </c:pt>
                <c:pt idx="142">
                  <c:v>1.5625046296296304E-2</c:v>
                </c:pt>
                <c:pt idx="143">
                  <c:v>1.5740775462963059E-2</c:v>
                </c:pt>
                <c:pt idx="144">
                  <c:v>1.5856504629629647E-2</c:v>
                </c:pt>
                <c:pt idx="145">
                  <c:v>1.5972233796296295E-2</c:v>
                </c:pt>
                <c:pt idx="146">
                  <c:v>1.6087962962962967E-2</c:v>
                </c:pt>
                <c:pt idx="147">
                  <c:v>1.6203692129629629E-2</c:v>
                </c:pt>
                <c:pt idx="148">
                  <c:v>1.6203877314814902E-2</c:v>
                </c:pt>
                <c:pt idx="149">
                  <c:v>1.6319606481481484E-2</c:v>
                </c:pt>
                <c:pt idx="150">
                  <c:v>1.6435335648148208E-2</c:v>
                </c:pt>
                <c:pt idx="151">
                  <c:v>1.6551064814814827E-2</c:v>
                </c:pt>
                <c:pt idx="152">
                  <c:v>1.6666793981481482E-2</c:v>
                </c:pt>
                <c:pt idx="153">
                  <c:v>1.6782534722222291E-2</c:v>
                </c:pt>
                <c:pt idx="154">
                  <c:v>1.6898263888888893E-2</c:v>
                </c:pt>
                <c:pt idx="155">
                  <c:v>1.7013993055555551E-2</c:v>
                </c:pt>
                <c:pt idx="156">
                  <c:v>1.712972222222223E-2</c:v>
                </c:pt>
                <c:pt idx="157">
                  <c:v>1.7245451388888951E-2</c:v>
                </c:pt>
                <c:pt idx="158">
                  <c:v>1.7361180555555571E-2</c:v>
                </c:pt>
                <c:pt idx="159">
                  <c:v>1.7476909722222229E-2</c:v>
                </c:pt>
                <c:pt idx="160">
                  <c:v>1.7592638888888894E-2</c:v>
                </c:pt>
                <c:pt idx="161">
                  <c:v>1.7708379629629643E-2</c:v>
                </c:pt>
                <c:pt idx="162">
                  <c:v>1.7824108796296312E-2</c:v>
                </c:pt>
                <c:pt idx="163">
                  <c:v>1.7939837962962977E-2</c:v>
                </c:pt>
                <c:pt idx="164">
                  <c:v>1.8055567129629631E-2</c:v>
                </c:pt>
                <c:pt idx="165">
                  <c:v>1.8171296296296293E-2</c:v>
                </c:pt>
                <c:pt idx="166">
                  <c:v>1.8287025462963045E-2</c:v>
                </c:pt>
                <c:pt idx="167">
                  <c:v>1.8287210648148172E-2</c:v>
                </c:pt>
                <c:pt idx="168">
                  <c:v>1.840293981481483E-2</c:v>
                </c:pt>
                <c:pt idx="169">
                  <c:v>1.8518668981481481E-2</c:v>
                </c:pt>
                <c:pt idx="170">
                  <c:v>1.863439814814816E-2</c:v>
                </c:pt>
                <c:pt idx="171">
                  <c:v>1.8750127314814884E-2</c:v>
                </c:pt>
                <c:pt idx="172">
                  <c:v>1.886585648148149E-2</c:v>
                </c:pt>
                <c:pt idx="173">
                  <c:v>1.8981597222222289E-2</c:v>
                </c:pt>
                <c:pt idx="174">
                  <c:v>1.9097326388888905E-2</c:v>
                </c:pt>
                <c:pt idx="175">
                  <c:v>1.9213055555555563E-2</c:v>
                </c:pt>
                <c:pt idx="176">
                  <c:v>1.9328784722222273E-2</c:v>
                </c:pt>
                <c:pt idx="177">
                  <c:v>1.9444513888888938E-2</c:v>
                </c:pt>
                <c:pt idx="178">
                  <c:v>1.9560243055555565E-2</c:v>
                </c:pt>
                <c:pt idx="179">
                  <c:v>1.9675972222222223E-2</c:v>
                </c:pt>
                <c:pt idx="180">
                  <c:v>1.9791701388888975E-2</c:v>
                </c:pt>
                <c:pt idx="181">
                  <c:v>1.9907430555555605E-2</c:v>
                </c:pt>
                <c:pt idx="182">
                  <c:v>2.0023159722222239E-2</c:v>
                </c:pt>
                <c:pt idx="183">
                  <c:v>2.0138888888888887E-2</c:v>
                </c:pt>
                <c:pt idx="184">
                  <c:v>2.0254618055555618E-2</c:v>
                </c:pt>
                <c:pt idx="185">
                  <c:v>2.0254791666666678E-2</c:v>
                </c:pt>
                <c:pt idx="186">
                  <c:v>2.0370520833333336E-2</c:v>
                </c:pt>
                <c:pt idx="187">
                  <c:v>2.0486250000000008E-2</c:v>
                </c:pt>
                <c:pt idx="188">
                  <c:v>2.0601979166666791E-2</c:v>
                </c:pt>
                <c:pt idx="189">
                  <c:v>2.0717708333333341E-2</c:v>
                </c:pt>
                <c:pt idx="190">
                  <c:v>2.0833437500000121E-2</c:v>
                </c:pt>
                <c:pt idx="191">
                  <c:v>2.0949166666666689E-2</c:v>
                </c:pt>
                <c:pt idx="192">
                  <c:v>2.1064895833333347E-2</c:v>
                </c:pt>
                <c:pt idx="193">
                  <c:v>2.1180624999999988E-2</c:v>
                </c:pt>
                <c:pt idx="194">
                  <c:v>2.1296354166666677E-2</c:v>
                </c:pt>
                <c:pt idx="195">
                  <c:v>2.1412083333333332E-2</c:v>
                </c:pt>
                <c:pt idx="196">
                  <c:v>2.1527812500000097E-2</c:v>
                </c:pt>
                <c:pt idx="197">
                  <c:v>2.1643541666666773E-2</c:v>
                </c:pt>
                <c:pt idx="198">
                  <c:v>2.1759270833333403E-2</c:v>
                </c:pt>
                <c:pt idx="199">
                  <c:v>2.1875000000000099E-2</c:v>
                </c:pt>
                <c:pt idx="200">
                  <c:v>2.1990729166666671E-2</c:v>
                </c:pt>
                <c:pt idx="201">
                  <c:v>2.1990902777777873E-2</c:v>
                </c:pt>
                <c:pt idx="202">
                  <c:v>2.2106631944444448E-2</c:v>
                </c:pt>
                <c:pt idx="203">
                  <c:v>2.2222361111111127E-2</c:v>
                </c:pt>
                <c:pt idx="204">
                  <c:v>2.2338090277777809E-2</c:v>
                </c:pt>
                <c:pt idx="205">
                  <c:v>2.2453819444444582E-2</c:v>
                </c:pt>
                <c:pt idx="206">
                  <c:v>2.2569548611111205E-2</c:v>
                </c:pt>
                <c:pt idx="207">
                  <c:v>2.2685277777777988E-2</c:v>
                </c:pt>
                <c:pt idx="208">
                  <c:v>2.2801006944444459E-2</c:v>
                </c:pt>
                <c:pt idx="209">
                  <c:v>2.2916736111111117E-2</c:v>
                </c:pt>
                <c:pt idx="210">
                  <c:v>2.3032465277777789E-2</c:v>
                </c:pt>
                <c:pt idx="211">
                  <c:v>2.314819444444444E-2</c:v>
                </c:pt>
                <c:pt idx="212">
                  <c:v>2.3263923611111119E-2</c:v>
                </c:pt>
                <c:pt idx="213">
                  <c:v>2.3379652777777808E-2</c:v>
                </c:pt>
                <c:pt idx="214">
                  <c:v>2.3495381944444439E-2</c:v>
                </c:pt>
                <c:pt idx="215">
                  <c:v>2.3611111111111197E-2</c:v>
                </c:pt>
                <c:pt idx="216">
                  <c:v>2.3726840277777782E-2</c:v>
                </c:pt>
                <c:pt idx="217">
                  <c:v>2.3727013888888888E-2</c:v>
                </c:pt>
                <c:pt idx="218">
                  <c:v>2.384274305555557E-2</c:v>
                </c:pt>
                <c:pt idx="219">
                  <c:v>2.3958472222222221E-2</c:v>
                </c:pt>
                <c:pt idx="220">
                  <c:v>2.4074201388888886E-2</c:v>
                </c:pt>
                <c:pt idx="221">
                  <c:v>2.4189930555555638E-2</c:v>
                </c:pt>
                <c:pt idx="222">
                  <c:v>2.4305659722222237E-2</c:v>
                </c:pt>
                <c:pt idx="223">
                  <c:v>2.4421388888888892E-2</c:v>
                </c:pt>
                <c:pt idx="224">
                  <c:v>2.4537118055555619E-2</c:v>
                </c:pt>
                <c:pt idx="225">
                  <c:v>2.4652835648148158E-2</c:v>
                </c:pt>
                <c:pt idx="226">
                  <c:v>2.4768564814814788E-2</c:v>
                </c:pt>
                <c:pt idx="227">
                  <c:v>2.4884293981481481E-2</c:v>
                </c:pt>
                <c:pt idx="228">
                  <c:v>2.5000023148148146E-2</c:v>
                </c:pt>
                <c:pt idx="229">
                  <c:v>2.5115752314814822E-2</c:v>
                </c:pt>
                <c:pt idx="230">
                  <c:v>2.5231469907407416E-2</c:v>
                </c:pt>
                <c:pt idx="231">
                  <c:v>2.5231655092592592E-2</c:v>
                </c:pt>
                <c:pt idx="232">
                  <c:v>2.5347384259259278E-2</c:v>
                </c:pt>
                <c:pt idx="233">
                  <c:v>2.5463101851851851E-2</c:v>
                </c:pt>
                <c:pt idx="234">
                  <c:v>2.5578831018518558E-2</c:v>
                </c:pt>
                <c:pt idx="235">
                  <c:v>2.5694560185185199E-2</c:v>
                </c:pt>
                <c:pt idx="236">
                  <c:v>2.5810289351851843E-2</c:v>
                </c:pt>
                <c:pt idx="237">
                  <c:v>2.5926018518518595E-2</c:v>
                </c:pt>
                <c:pt idx="238">
                  <c:v>2.604173611111122E-2</c:v>
                </c:pt>
                <c:pt idx="239">
                  <c:v>2.6157465277777799E-2</c:v>
                </c:pt>
                <c:pt idx="240">
                  <c:v>2.6273194444444547E-2</c:v>
                </c:pt>
                <c:pt idx="241">
                  <c:v>2.638892361111117E-2</c:v>
                </c:pt>
                <c:pt idx="242">
                  <c:v>2.6504652777777818E-2</c:v>
                </c:pt>
                <c:pt idx="243">
                  <c:v>2.6620370370370478E-2</c:v>
                </c:pt>
                <c:pt idx="244">
                  <c:v>2.6736099537037032E-2</c:v>
                </c:pt>
                <c:pt idx="245">
                  <c:v>2.6736284722222239E-2</c:v>
                </c:pt>
                <c:pt idx="246">
                  <c:v>2.6852013888888897E-2</c:v>
                </c:pt>
                <c:pt idx="247">
                  <c:v>2.6967743055555618E-2</c:v>
                </c:pt>
                <c:pt idx="248">
                  <c:v>2.7083460648148198E-2</c:v>
                </c:pt>
                <c:pt idx="249">
                  <c:v>2.7199189814814818E-2</c:v>
                </c:pt>
                <c:pt idx="250">
                  <c:v>2.7314918981481497E-2</c:v>
                </c:pt>
                <c:pt idx="251">
                  <c:v>2.7430648148148218E-2</c:v>
                </c:pt>
                <c:pt idx="252">
                  <c:v>2.7546377314814956E-2</c:v>
                </c:pt>
                <c:pt idx="253">
                  <c:v>2.7662094907407408E-2</c:v>
                </c:pt>
                <c:pt idx="254">
                  <c:v>2.7777824074074222E-2</c:v>
                </c:pt>
                <c:pt idx="255">
                  <c:v>2.7893553240740748E-2</c:v>
                </c:pt>
                <c:pt idx="256">
                  <c:v>2.8009282407407458E-2</c:v>
                </c:pt>
                <c:pt idx="257">
                  <c:v>2.8125011574074099E-2</c:v>
                </c:pt>
                <c:pt idx="258">
                  <c:v>2.8240740740740757E-2</c:v>
                </c:pt>
                <c:pt idx="259">
                  <c:v>2.8356458333333234E-2</c:v>
                </c:pt>
                <c:pt idx="260">
                  <c:v>2.8356643518518538E-2</c:v>
                </c:pt>
                <c:pt idx="261">
                  <c:v>2.8472372685185331E-2</c:v>
                </c:pt>
                <c:pt idx="262">
                  <c:v>2.8588101851851837E-2</c:v>
                </c:pt>
                <c:pt idx="263">
                  <c:v>2.8703819444444459E-2</c:v>
                </c:pt>
                <c:pt idx="264">
                  <c:v>2.8819548611111207E-2</c:v>
                </c:pt>
                <c:pt idx="265">
                  <c:v>2.8935277777777931E-2</c:v>
                </c:pt>
                <c:pt idx="266">
                  <c:v>2.9050995370370418E-2</c:v>
                </c:pt>
                <c:pt idx="267">
                  <c:v>2.9166724537036927E-2</c:v>
                </c:pt>
                <c:pt idx="268">
                  <c:v>2.9282453703703713E-2</c:v>
                </c:pt>
                <c:pt idx="269">
                  <c:v>2.9398171296296263E-2</c:v>
                </c:pt>
                <c:pt idx="270">
                  <c:v>2.9513900462963101E-2</c:v>
                </c:pt>
                <c:pt idx="271">
                  <c:v>2.9629629629629704E-2</c:v>
                </c:pt>
                <c:pt idx="272">
                  <c:v>2.974534722222236E-2</c:v>
                </c:pt>
                <c:pt idx="273">
                  <c:v>2.9745532407407418E-2</c:v>
                </c:pt>
                <c:pt idx="274">
                  <c:v>2.9861250000000009E-2</c:v>
                </c:pt>
                <c:pt idx="275">
                  <c:v>2.9976979166666688E-2</c:v>
                </c:pt>
                <c:pt idx="276">
                  <c:v>3.0092708333333339E-2</c:v>
                </c:pt>
                <c:pt idx="277">
                  <c:v>3.0208425925926013E-2</c:v>
                </c:pt>
                <c:pt idx="278">
                  <c:v>3.0324155092592578E-2</c:v>
                </c:pt>
                <c:pt idx="279">
                  <c:v>3.043987268518537E-2</c:v>
                </c:pt>
                <c:pt idx="280">
                  <c:v>3.0555601851851851E-2</c:v>
                </c:pt>
                <c:pt idx="281">
                  <c:v>3.0671319444444622E-2</c:v>
                </c:pt>
                <c:pt idx="282">
                  <c:v>3.0787048611111235E-2</c:v>
                </c:pt>
                <c:pt idx="283">
                  <c:v>3.0902777777777897E-2</c:v>
                </c:pt>
                <c:pt idx="284">
                  <c:v>3.1018495370370408E-2</c:v>
                </c:pt>
                <c:pt idx="285">
                  <c:v>3.1018680555555567E-2</c:v>
                </c:pt>
                <c:pt idx="286">
                  <c:v>3.1134398148148158E-2</c:v>
                </c:pt>
                <c:pt idx="287">
                  <c:v>3.1250127314814836E-2</c:v>
                </c:pt>
                <c:pt idx="288">
                  <c:v>3.1365856481481491E-2</c:v>
                </c:pt>
                <c:pt idx="289">
                  <c:v>3.1481574074074245E-2</c:v>
                </c:pt>
                <c:pt idx="290">
                  <c:v>3.1597303240740754E-2</c:v>
                </c:pt>
                <c:pt idx="291">
                  <c:v>3.1713020833333341E-2</c:v>
                </c:pt>
                <c:pt idx="292">
                  <c:v>3.182875000000001E-2</c:v>
                </c:pt>
                <c:pt idx="293">
                  <c:v>3.1944479166666671E-2</c:v>
                </c:pt>
                <c:pt idx="294">
                  <c:v>3.2060196759259266E-2</c:v>
                </c:pt>
                <c:pt idx="295">
                  <c:v>3.2175925925926094E-2</c:v>
                </c:pt>
                <c:pt idx="296">
                  <c:v>3.229164351851866E-2</c:v>
                </c:pt>
                <c:pt idx="297">
                  <c:v>3.2291828703703854E-2</c:v>
                </c:pt>
                <c:pt idx="298">
                  <c:v>3.2407557870370501E-2</c:v>
                </c:pt>
                <c:pt idx="299">
                  <c:v>3.2523275462963158E-2</c:v>
                </c:pt>
                <c:pt idx="300">
                  <c:v>3.2639004629629847E-2</c:v>
                </c:pt>
                <c:pt idx="301">
                  <c:v>3.2754722222222254E-2</c:v>
                </c:pt>
                <c:pt idx="302">
                  <c:v>3.2870451388888888E-2</c:v>
                </c:pt>
                <c:pt idx="303">
                  <c:v>3.2986180555555605E-2</c:v>
                </c:pt>
                <c:pt idx="304">
                  <c:v>3.3101898148148151E-2</c:v>
                </c:pt>
                <c:pt idx="305">
                  <c:v>3.3217627314814854E-2</c:v>
                </c:pt>
                <c:pt idx="306">
                  <c:v>3.3333344907407428E-2</c:v>
                </c:pt>
                <c:pt idx="307">
                  <c:v>3.3449074074074207E-2</c:v>
                </c:pt>
                <c:pt idx="308">
                  <c:v>3.3564803240740737E-2</c:v>
                </c:pt>
                <c:pt idx="309">
                  <c:v>3.3564976851851835E-2</c:v>
                </c:pt>
                <c:pt idx="310">
                  <c:v>3.3680706018518546E-2</c:v>
                </c:pt>
                <c:pt idx="311">
                  <c:v>3.3796423611111105E-2</c:v>
                </c:pt>
                <c:pt idx="312">
                  <c:v>3.3912152777777795E-2</c:v>
                </c:pt>
                <c:pt idx="313">
                  <c:v>3.4027870370370465E-2</c:v>
                </c:pt>
                <c:pt idx="314">
                  <c:v>3.4143599537037037E-2</c:v>
                </c:pt>
                <c:pt idx="315">
                  <c:v>3.4259317129629846E-2</c:v>
                </c:pt>
                <c:pt idx="316">
                  <c:v>3.4375034722222246E-2</c:v>
                </c:pt>
                <c:pt idx="317">
                  <c:v>3.4490763888888894E-2</c:v>
                </c:pt>
                <c:pt idx="318">
                  <c:v>3.4606481481481488E-2</c:v>
                </c:pt>
                <c:pt idx="319">
                  <c:v>3.472221064814815E-2</c:v>
                </c:pt>
                <c:pt idx="320">
                  <c:v>3.4722384259259262E-2</c:v>
                </c:pt>
                <c:pt idx="321">
                  <c:v>3.4838113425926125E-2</c:v>
                </c:pt>
                <c:pt idx="322">
                  <c:v>3.4953831018518546E-2</c:v>
                </c:pt>
                <c:pt idx="323">
                  <c:v>3.5069548611111216E-2</c:v>
                </c:pt>
                <c:pt idx="324">
                  <c:v>3.5185277777777933E-2</c:v>
                </c:pt>
                <c:pt idx="325">
                  <c:v>3.5300995370370465E-2</c:v>
                </c:pt>
                <c:pt idx="326">
                  <c:v>3.541672453703703E-2</c:v>
                </c:pt>
                <c:pt idx="327">
                  <c:v>3.5532442129629783E-2</c:v>
                </c:pt>
                <c:pt idx="328">
                  <c:v>3.5648159722222246E-2</c:v>
                </c:pt>
                <c:pt idx="329">
                  <c:v>3.5763888888888894E-2</c:v>
                </c:pt>
                <c:pt idx="330">
                  <c:v>3.5879606481481613E-2</c:v>
                </c:pt>
                <c:pt idx="331">
                  <c:v>3.5879791666666792E-2</c:v>
                </c:pt>
                <c:pt idx="332">
                  <c:v>3.5995509259259276E-2</c:v>
                </c:pt>
                <c:pt idx="333">
                  <c:v>3.6111226851851849E-2</c:v>
                </c:pt>
                <c:pt idx="334">
                  <c:v>3.6226956018518545E-2</c:v>
                </c:pt>
                <c:pt idx="335">
                  <c:v>3.6342673611111216E-2</c:v>
                </c:pt>
                <c:pt idx="336">
                  <c:v>3.6458402777777829E-2</c:v>
                </c:pt>
                <c:pt idx="337">
                  <c:v>3.6574120370370423E-2</c:v>
                </c:pt>
                <c:pt idx="338">
                  <c:v>3.6689837962963164E-2</c:v>
                </c:pt>
                <c:pt idx="339">
                  <c:v>3.6805567129629839E-2</c:v>
                </c:pt>
                <c:pt idx="340">
                  <c:v>3.6921284722222246E-2</c:v>
                </c:pt>
                <c:pt idx="341">
                  <c:v>3.6921469907407405E-2</c:v>
                </c:pt>
                <c:pt idx="342">
                  <c:v>3.7037187500000186E-2</c:v>
                </c:pt>
                <c:pt idx="343">
                  <c:v>3.71529050925926E-2</c:v>
                </c:pt>
                <c:pt idx="344">
                  <c:v>3.7268634259259276E-2</c:v>
                </c:pt>
                <c:pt idx="345">
                  <c:v>3.7384351851851849E-2</c:v>
                </c:pt>
                <c:pt idx="346">
                  <c:v>3.7500081018518525E-2</c:v>
                </c:pt>
                <c:pt idx="347">
                  <c:v>3.7615798611111272E-2</c:v>
                </c:pt>
                <c:pt idx="348">
                  <c:v>3.7731516203703852E-2</c:v>
                </c:pt>
                <c:pt idx="349">
                  <c:v>3.7847245370370569E-2</c:v>
                </c:pt>
                <c:pt idx="350">
                  <c:v>3.7962962962963066E-2</c:v>
                </c:pt>
                <c:pt idx="351">
                  <c:v>3.8078692129629749E-2</c:v>
                </c:pt>
                <c:pt idx="352">
                  <c:v>3.807886574074075E-2</c:v>
                </c:pt>
                <c:pt idx="353">
                  <c:v>3.8194594907407377E-2</c:v>
                </c:pt>
                <c:pt idx="354">
                  <c:v>3.8310312500000096E-2</c:v>
                </c:pt>
                <c:pt idx="355">
                  <c:v>3.8426030092592579E-2</c:v>
                </c:pt>
                <c:pt idx="356">
                  <c:v>3.8541759259259276E-2</c:v>
                </c:pt>
                <c:pt idx="357">
                  <c:v>3.8657476851851849E-2</c:v>
                </c:pt>
                <c:pt idx="358">
                  <c:v>3.8773206018518566E-2</c:v>
                </c:pt>
                <c:pt idx="359">
                  <c:v>3.8888923611111126E-2</c:v>
                </c:pt>
                <c:pt idx="360">
                  <c:v>3.9004641203703713E-2</c:v>
                </c:pt>
                <c:pt idx="361">
                  <c:v>3.9120370370370409E-2</c:v>
                </c:pt>
                <c:pt idx="362">
                  <c:v>3.9236087962963004E-2</c:v>
                </c:pt>
                <c:pt idx="363">
                  <c:v>3.9236273148148169E-2</c:v>
                </c:pt>
                <c:pt idx="364">
                  <c:v>3.935199074074075E-2</c:v>
                </c:pt>
                <c:pt idx="365">
                  <c:v>3.9467719907407411E-2</c:v>
                </c:pt>
                <c:pt idx="366">
                  <c:v>3.9583437500000096E-2</c:v>
                </c:pt>
                <c:pt idx="367">
                  <c:v>3.96991550925926E-2</c:v>
                </c:pt>
                <c:pt idx="368">
                  <c:v>3.9814872685185305E-2</c:v>
                </c:pt>
                <c:pt idx="369">
                  <c:v>3.9930590277777796E-2</c:v>
                </c:pt>
                <c:pt idx="370">
                  <c:v>4.004631944444445E-2</c:v>
                </c:pt>
                <c:pt idx="371">
                  <c:v>4.0162037037037343E-2</c:v>
                </c:pt>
                <c:pt idx="372">
                  <c:v>4.0277754629629632E-2</c:v>
                </c:pt>
                <c:pt idx="373">
                  <c:v>4.0277939814814825E-2</c:v>
                </c:pt>
                <c:pt idx="374">
                  <c:v>4.0393657407407586E-2</c:v>
                </c:pt>
                <c:pt idx="375">
                  <c:v>4.0509374999999986E-2</c:v>
                </c:pt>
                <c:pt idx="376">
                  <c:v>4.0625092592592421E-2</c:v>
                </c:pt>
                <c:pt idx="377">
                  <c:v>4.0740810185185175E-2</c:v>
                </c:pt>
                <c:pt idx="378">
                  <c:v>4.0856539351851955E-2</c:v>
                </c:pt>
                <c:pt idx="379">
                  <c:v>4.0972256944444528E-2</c:v>
                </c:pt>
                <c:pt idx="380">
                  <c:v>4.1087974537037136E-2</c:v>
                </c:pt>
                <c:pt idx="381">
                  <c:v>4.1203692129629654E-2</c:v>
                </c:pt>
                <c:pt idx="382">
                  <c:v>4.1203877314814806E-2</c:v>
                </c:pt>
                <c:pt idx="383">
                  <c:v>4.1319594907407546E-2</c:v>
                </c:pt>
                <c:pt idx="384">
                  <c:v>4.1435312499999835E-2</c:v>
                </c:pt>
                <c:pt idx="385">
                  <c:v>4.1551041666666656E-2</c:v>
                </c:pt>
                <c:pt idx="386">
                  <c:v>4.1666759259259264E-2</c:v>
                </c:pt>
                <c:pt idx="387">
                  <c:v>4.1782476851852088E-2</c:v>
                </c:pt>
                <c:pt idx="388">
                  <c:v>4.1898194444444536E-2</c:v>
                </c:pt>
                <c:pt idx="389">
                  <c:v>4.2013912037037304E-2</c:v>
                </c:pt>
                <c:pt idx="390">
                  <c:v>4.2129641203703716E-2</c:v>
                </c:pt>
                <c:pt idx="391">
                  <c:v>4.2245358796296102E-2</c:v>
                </c:pt>
                <c:pt idx="392">
                  <c:v>4.2245543981481476E-2</c:v>
                </c:pt>
                <c:pt idx="393">
                  <c:v>4.2361261574074084E-2</c:v>
                </c:pt>
                <c:pt idx="394">
                  <c:v>4.2476979166666727E-2</c:v>
                </c:pt>
                <c:pt idx="395">
                  <c:v>4.2592696759259488E-2</c:v>
                </c:pt>
                <c:pt idx="396">
                  <c:v>4.2708425925926205E-2</c:v>
                </c:pt>
                <c:pt idx="397">
                  <c:v>4.2824143518518515E-2</c:v>
                </c:pt>
                <c:pt idx="398">
                  <c:v>4.2939861111111116E-2</c:v>
                </c:pt>
                <c:pt idx="399">
                  <c:v>4.3055578703703697E-2</c:v>
                </c:pt>
                <c:pt idx="400">
                  <c:v>4.3171307870370372E-2</c:v>
                </c:pt>
                <c:pt idx="401">
                  <c:v>4.3287025462962793E-2</c:v>
                </c:pt>
                <c:pt idx="402">
                  <c:v>4.3287210648148215E-2</c:v>
                </c:pt>
                <c:pt idx="403">
                  <c:v>4.3402928240740941E-2</c:v>
                </c:pt>
                <c:pt idx="404">
                  <c:v>4.3518645833333529E-2</c:v>
                </c:pt>
                <c:pt idx="405">
                  <c:v>4.3634363425925915E-2</c:v>
                </c:pt>
                <c:pt idx="406">
                  <c:v>4.3750092592592577E-2</c:v>
                </c:pt>
                <c:pt idx="407">
                  <c:v>4.3865810185185185E-2</c:v>
                </c:pt>
                <c:pt idx="408">
                  <c:v>4.3981527777777772E-2</c:v>
                </c:pt>
                <c:pt idx="409">
                  <c:v>4.4097245370370373E-2</c:v>
                </c:pt>
                <c:pt idx="410">
                  <c:v>4.4212974537037299E-2</c:v>
                </c:pt>
                <c:pt idx="411">
                  <c:v>4.4328692129629858E-2</c:v>
                </c:pt>
                <c:pt idx="412">
                  <c:v>4.4328877314814823E-2</c:v>
                </c:pt>
                <c:pt idx="413">
                  <c:v>4.4444594907407563E-2</c:v>
                </c:pt>
                <c:pt idx="414">
                  <c:v>4.4560312500000004E-2</c:v>
                </c:pt>
                <c:pt idx="415">
                  <c:v>4.4676030092592606E-2</c:v>
                </c:pt>
                <c:pt idx="416">
                  <c:v>4.4791759259259337E-2</c:v>
                </c:pt>
                <c:pt idx="417">
                  <c:v>4.4907476851852111E-2</c:v>
                </c:pt>
                <c:pt idx="418">
                  <c:v>4.5023194444444525E-2</c:v>
                </c:pt>
                <c:pt idx="419">
                  <c:v>4.5138912037037127E-2</c:v>
                </c:pt>
                <c:pt idx="420">
                  <c:v>4.5254629629629645E-2</c:v>
                </c:pt>
                <c:pt idx="421">
                  <c:v>4.5370347222222246E-2</c:v>
                </c:pt>
                <c:pt idx="422">
                  <c:v>4.5370532407407412E-2</c:v>
                </c:pt>
                <c:pt idx="423">
                  <c:v>4.5486249999999992E-2</c:v>
                </c:pt>
                <c:pt idx="424">
                  <c:v>4.5601967592592565E-2</c:v>
                </c:pt>
                <c:pt idx="425">
                  <c:v>4.5717685185185396E-2</c:v>
                </c:pt>
                <c:pt idx="426">
                  <c:v>4.5833402777777782E-2</c:v>
                </c:pt>
                <c:pt idx="427">
                  <c:v>4.5949120370370265E-2</c:v>
                </c:pt>
                <c:pt idx="428">
                  <c:v>4.6064837962962971E-2</c:v>
                </c:pt>
                <c:pt idx="429">
                  <c:v>4.6180555555555405E-2</c:v>
                </c:pt>
                <c:pt idx="430">
                  <c:v>4.62962847222224E-2</c:v>
                </c:pt>
                <c:pt idx="431">
                  <c:v>4.6296458333333408E-2</c:v>
                </c:pt>
                <c:pt idx="432">
                  <c:v>4.6412175925925954E-2</c:v>
                </c:pt>
                <c:pt idx="433">
                  <c:v>4.6527905092592546E-2</c:v>
                </c:pt>
                <c:pt idx="434">
                  <c:v>4.6643622685185057E-2</c:v>
                </c:pt>
                <c:pt idx="435">
                  <c:v>4.6759340277777665E-2</c:v>
                </c:pt>
                <c:pt idx="436">
                  <c:v>4.6875057870370371E-2</c:v>
                </c:pt>
                <c:pt idx="437">
                  <c:v>4.6990775462962785E-2</c:v>
                </c:pt>
                <c:pt idx="438">
                  <c:v>4.7106493055555809E-2</c:v>
                </c:pt>
                <c:pt idx="439">
                  <c:v>4.7222210648148397E-2</c:v>
                </c:pt>
                <c:pt idx="440">
                  <c:v>4.7222395833333541E-2</c:v>
                </c:pt>
                <c:pt idx="441">
                  <c:v>4.7338113425925997E-2</c:v>
                </c:pt>
                <c:pt idx="442">
                  <c:v>4.7453831018518786E-2</c:v>
                </c:pt>
                <c:pt idx="443">
                  <c:v>4.7569548611111102E-2</c:v>
                </c:pt>
                <c:pt idx="444">
                  <c:v>4.7685277777777764E-2</c:v>
                </c:pt>
                <c:pt idx="445">
                  <c:v>4.7800995370370386E-2</c:v>
                </c:pt>
                <c:pt idx="446">
                  <c:v>4.7916712962962987E-2</c:v>
                </c:pt>
                <c:pt idx="447">
                  <c:v>4.8032430555555783E-2</c:v>
                </c:pt>
                <c:pt idx="448">
                  <c:v>4.8148148148148148E-2</c:v>
                </c:pt>
                <c:pt idx="449">
                  <c:v>4.826386574074075E-2</c:v>
                </c:pt>
                <c:pt idx="450">
                  <c:v>4.8264050925925936E-2</c:v>
                </c:pt>
                <c:pt idx="451">
                  <c:v>4.8379768518518496E-2</c:v>
                </c:pt>
                <c:pt idx="452">
                  <c:v>4.849548611111134E-2</c:v>
                </c:pt>
                <c:pt idx="453">
                  <c:v>4.8611203703703712E-2</c:v>
                </c:pt>
                <c:pt idx="454">
                  <c:v>4.8726932870370512E-2</c:v>
                </c:pt>
                <c:pt idx="455">
                  <c:v>4.8842650462962947E-2</c:v>
                </c:pt>
                <c:pt idx="456">
                  <c:v>4.8958368055555465E-2</c:v>
                </c:pt>
                <c:pt idx="457">
                  <c:v>4.9074085648148351E-2</c:v>
                </c:pt>
                <c:pt idx="458">
                  <c:v>4.9189803240740806E-2</c:v>
                </c:pt>
                <c:pt idx="459">
                  <c:v>4.9189988425925923E-2</c:v>
                </c:pt>
                <c:pt idx="460">
                  <c:v>4.9305706018518726E-2</c:v>
                </c:pt>
                <c:pt idx="461">
                  <c:v>4.9421423611111161E-2</c:v>
                </c:pt>
                <c:pt idx="462">
                  <c:v>4.9537141203703755E-2</c:v>
                </c:pt>
                <c:pt idx="463">
                  <c:v>4.9652870370370382E-2</c:v>
                </c:pt>
                <c:pt idx="464">
                  <c:v>4.976858796296315E-2</c:v>
                </c:pt>
                <c:pt idx="465">
                  <c:v>4.9884305555555564E-2</c:v>
                </c:pt>
                <c:pt idx="466">
                  <c:v>5.0000023148148449E-2</c:v>
                </c:pt>
              </c:numCache>
            </c:numRef>
          </c:cat>
          <c:val>
            <c:numRef>
              <c:f>Sheet1!$C$2:$C$468</c:f>
              <c:numCache>
                <c:formatCode>General</c:formatCode>
                <c:ptCount val="467"/>
                <c:pt idx="0">
                  <c:v>0</c:v>
                </c:pt>
                <c:pt idx="1">
                  <c:v>0.69549841400000212</c:v>
                </c:pt>
                <c:pt idx="2">
                  <c:v>74.997759830000007</c:v>
                </c:pt>
                <c:pt idx="3">
                  <c:v>0</c:v>
                </c:pt>
                <c:pt idx="4">
                  <c:v>0.61736741399999995</c:v>
                </c:pt>
                <c:pt idx="5">
                  <c:v>0.40250791300000038</c:v>
                </c:pt>
                <c:pt idx="6">
                  <c:v>1.1851910000000004E-2</c:v>
                </c:pt>
                <c:pt idx="7">
                  <c:v>0.44157291300000107</c:v>
                </c:pt>
                <c:pt idx="8">
                  <c:v>0.16811391100000006</c:v>
                </c:pt>
                <c:pt idx="9">
                  <c:v>0.28531091200000136</c:v>
                </c:pt>
                <c:pt idx="10">
                  <c:v>0.38297441200000154</c:v>
                </c:pt>
                <c:pt idx="11">
                  <c:v>0.2267124120000005</c:v>
                </c:pt>
                <c:pt idx="12">
                  <c:v>0.16811391100000006</c:v>
                </c:pt>
                <c:pt idx="13">
                  <c:v>0.24624491200000057</c:v>
                </c:pt>
                <c:pt idx="14">
                  <c:v>0.42204041300000089</c:v>
                </c:pt>
                <c:pt idx="15">
                  <c:v>0</c:v>
                </c:pt>
                <c:pt idx="16">
                  <c:v>0.50017041300000065</c:v>
                </c:pt>
                <c:pt idx="17">
                  <c:v>8.6062629609999988</c:v>
                </c:pt>
                <c:pt idx="18">
                  <c:v>9.7000959669999993</c:v>
                </c:pt>
                <c:pt idx="19">
                  <c:v>1.2814804179999963</c:v>
                </c:pt>
                <c:pt idx="20">
                  <c:v>9.8368254679999989</c:v>
                </c:pt>
                <c:pt idx="21">
                  <c:v>20.032921529999999</c:v>
                </c:pt>
                <c:pt idx="22">
                  <c:v>8.6648604609999982</c:v>
                </c:pt>
                <c:pt idx="23">
                  <c:v>49.996159710000107</c:v>
                </c:pt>
                <c:pt idx="24">
                  <c:v>14.11449799</c:v>
                </c:pt>
                <c:pt idx="25">
                  <c:v>16.731886010000061</c:v>
                </c:pt>
                <c:pt idx="26">
                  <c:v>7.0045769519999777</c:v>
                </c:pt>
                <c:pt idx="27">
                  <c:v>15.813846500000034</c:v>
                </c:pt>
                <c:pt idx="28">
                  <c:v>18.450768020000005</c:v>
                </c:pt>
                <c:pt idx="29">
                  <c:v>14.231694989999999</c:v>
                </c:pt>
                <c:pt idx="30">
                  <c:v>24.955173559999938</c:v>
                </c:pt>
                <c:pt idx="31">
                  <c:v>15.247396999999999</c:v>
                </c:pt>
                <c:pt idx="32">
                  <c:v>17.84525352</c:v>
                </c:pt>
                <c:pt idx="33">
                  <c:v>28.080413579999878</c:v>
                </c:pt>
                <c:pt idx="34">
                  <c:v>19.407873519999999</c:v>
                </c:pt>
                <c:pt idx="35">
                  <c:v>22.415916539999927</c:v>
                </c:pt>
                <c:pt idx="36">
                  <c:v>23.060497049999938</c:v>
                </c:pt>
                <c:pt idx="37">
                  <c:v>10.149349470000001</c:v>
                </c:pt>
                <c:pt idx="38">
                  <c:v>33.705846610000002</c:v>
                </c:pt>
                <c:pt idx="39">
                  <c:v>18.978152519999931</c:v>
                </c:pt>
                <c:pt idx="40">
                  <c:v>22.533112539999927</c:v>
                </c:pt>
                <c:pt idx="41">
                  <c:v>34.233230110000115</c:v>
                </c:pt>
                <c:pt idx="42">
                  <c:v>21.283017539999893</c:v>
                </c:pt>
                <c:pt idx="43">
                  <c:v>26.029475059999999</c:v>
                </c:pt>
                <c:pt idx="44">
                  <c:v>33.588649609999997</c:v>
                </c:pt>
                <c:pt idx="45">
                  <c:v>0</c:v>
                </c:pt>
                <c:pt idx="46">
                  <c:v>24.798911560000001</c:v>
                </c:pt>
                <c:pt idx="47">
                  <c:v>35.131737120000011</c:v>
                </c:pt>
                <c:pt idx="48">
                  <c:v>38.276509640000107</c:v>
                </c:pt>
                <c:pt idx="49">
                  <c:v>23.822274549999989</c:v>
                </c:pt>
                <c:pt idx="50">
                  <c:v>32.787807099999995</c:v>
                </c:pt>
                <c:pt idx="51">
                  <c:v>38.354640639999893</c:v>
                </c:pt>
                <c:pt idx="52">
                  <c:v>26.381064070000001</c:v>
                </c:pt>
                <c:pt idx="53">
                  <c:v>39.135950640000168</c:v>
                </c:pt>
                <c:pt idx="54">
                  <c:v>39.702401140000013</c:v>
                </c:pt>
                <c:pt idx="55">
                  <c:v>30.033688590000001</c:v>
                </c:pt>
                <c:pt idx="56">
                  <c:v>42.925304660000002</c:v>
                </c:pt>
                <c:pt idx="57">
                  <c:v>35.776317620000107</c:v>
                </c:pt>
                <c:pt idx="58">
                  <c:v>36.792020630000145</c:v>
                </c:pt>
                <c:pt idx="59">
                  <c:v>45.445028180000001</c:v>
                </c:pt>
                <c:pt idx="60">
                  <c:v>34.643418610000012</c:v>
                </c:pt>
                <c:pt idx="61">
                  <c:v>41.479880649999998</c:v>
                </c:pt>
                <c:pt idx="62">
                  <c:v>48.804662199999996</c:v>
                </c:pt>
                <c:pt idx="63">
                  <c:v>38.823426640000001</c:v>
                </c:pt>
                <c:pt idx="64">
                  <c:v>39.741465140000003</c:v>
                </c:pt>
                <c:pt idx="65">
                  <c:v>49.273448200000011</c:v>
                </c:pt>
                <c:pt idx="66">
                  <c:v>62.496959770000011</c:v>
                </c:pt>
                <c:pt idx="67">
                  <c:v>43.687082169999996</c:v>
                </c:pt>
                <c:pt idx="68">
                  <c:v>40.288382150000011</c:v>
                </c:pt>
                <c:pt idx="69">
                  <c:v>48.238212690000175</c:v>
                </c:pt>
                <c:pt idx="70">
                  <c:v>42.378386659999997</c:v>
                </c:pt>
                <c:pt idx="71">
                  <c:v>45.874750179999999</c:v>
                </c:pt>
                <c:pt idx="72">
                  <c:v>45.835683179999997</c:v>
                </c:pt>
                <c:pt idx="73">
                  <c:v>41.499414160000001</c:v>
                </c:pt>
                <c:pt idx="74">
                  <c:v>54.625421230000107</c:v>
                </c:pt>
                <c:pt idx="75">
                  <c:v>47.28110719</c:v>
                </c:pt>
                <c:pt idx="76">
                  <c:v>44.898112180000176</c:v>
                </c:pt>
                <c:pt idx="77">
                  <c:v>49.058587699999997</c:v>
                </c:pt>
                <c:pt idx="78">
                  <c:v>54.937945230000011</c:v>
                </c:pt>
                <c:pt idx="79">
                  <c:v>52.789343220000013</c:v>
                </c:pt>
                <c:pt idx="80">
                  <c:v>47.105312690000176</c:v>
                </c:pt>
                <c:pt idx="81">
                  <c:v>54.312897229999997</c:v>
                </c:pt>
                <c:pt idx="82">
                  <c:v>55.797386240000122</c:v>
                </c:pt>
                <c:pt idx="83">
                  <c:v>53.531588230000011</c:v>
                </c:pt>
                <c:pt idx="84">
                  <c:v>49.292980700000115</c:v>
                </c:pt>
                <c:pt idx="85">
                  <c:v>56.578696240000063</c:v>
                </c:pt>
                <c:pt idx="86">
                  <c:v>53.668316730000214</c:v>
                </c:pt>
                <c:pt idx="87">
                  <c:v>0</c:v>
                </c:pt>
                <c:pt idx="88">
                  <c:v>49.820365200000012</c:v>
                </c:pt>
                <c:pt idx="89">
                  <c:v>58.102251250000002</c:v>
                </c:pt>
                <c:pt idx="90">
                  <c:v>60.270385770000011</c:v>
                </c:pt>
                <c:pt idx="91">
                  <c:v>55.445797240000012</c:v>
                </c:pt>
                <c:pt idx="92">
                  <c:v>58.453840249999999</c:v>
                </c:pt>
                <c:pt idx="93">
                  <c:v>56.10991124000013</c:v>
                </c:pt>
                <c:pt idx="94">
                  <c:v>59.254682759999994</c:v>
                </c:pt>
                <c:pt idx="95">
                  <c:v>55.875517240000107</c:v>
                </c:pt>
                <c:pt idx="96">
                  <c:v>47.202977190000013</c:v>
                </c:pt>
                <c:pt idx="97">
                  <c:v>54.351962229999998</c:v>
                </c:pt>
                <c:pt idx="98">
                  <c:v>65.387966800000001</c:v>
                </c:pt>
                <c:pt idx="99">
                  <c:v>54.820749230000011</c:v>
                </c:pt>
                <c:pt idx="100">
                  <c:v>53.863644729999997</c:v>
                </c:pt>
                <c:pt idx="101">
                  <c:v>63.415158280000107</c:v>
                </c:pt>
                <c:pt idx="102">
                  <c:v>61.227491270000002</c:v>
                </c:pt>
                <c:pt idx="103">
                  <c:v>56.754491739999999</c:v>
                </c:pt>
                <c:pt idx="104">
                  <c:v>65.153573789999982</c:v>
                </c:pt>
                <c:pt idx="105">
                  <c:v>60.446180269999999</c:v>
                </c:pt>
                <c:pt idx="106">
                  <c:v>59.918796759999999</c:v>
                </c:pt>
                <c:pt idx="107">
                  <c:v>58.063186250000001</c:v>
                </c:pt>
                <c:pt idx="108">
                  <c:v>63.258896280000002</c:v>
                </c:pt>
                <c:pt idx="109">
                  <c:v>37.495359640000146</c:v>
                </c:pt>
                <c:pt idx="110">
                  <c:v>62.75104528</c:v>
                </c:pt>
                <c:pt idx="111">
                  <c:v>64.880115790000005</c:v>
                </c:pt>
                <c:pt idx="112">
                  <c:v>58.844495259999995</c:v>
                </c:pt>
                <c:pt idx="113">
                  <c:v>62.184595780000002</c:v>
                </c:pt>
                <c:pt idx="114">
                  <c:v>65.993482299999982</c:v>
                </c:pt>
                <c:pt idx="115">
                  <c:v>62.653381779999997</c:v>
                </c:pt>
                <c:pt idx="116">
                  <c:v>65.524696300000002</c:v>
                </c:pt>
                <c:pt idx="117">
                  <c:v>58.78589676</c:v>
                </c:pt>
                <c:pt idx="118">
                  <c:v>74.490228849999994</c:v>
                </c:pt>
                <c:pt idx="119">
                  <c:v>54.664486230000001</c:v>
                </c:pt>
                <c:pt idx="120">
                  <c:v>57.379539750000006</c:v>
                </c:pt>
                <c:pt idx="121">
                  <c:v>74.880882849999637</c:v>
                </c:pt>
                <c:pt idx="122">
                  <c:v>63.395626780000001</c:v>
                </c:pt>
                <c:pt idx="123">
                  <c:v>62.829176280000013</c:v>
                </c:pt>
                <c:pt idx="124">
                  <c:v>59.391412260000003</c:v>
                </c:pt>
                <c:pt idx="125">
                  <c:v>64.528503799999982</c:v>
                </c:pt>
                <c:pt idx="126">
                  <c:v>69.352919159999786</c:v>
                </c:pt>
                <c:pt idx="127">
                  <c:v>61.735097360000012</c:v>
                </c:pt>
                <c:pt idx="128">
                  <c:v>67.126171899999648</c:v>
                </c:pt>
                <c:pt idx="129">
                  <c:v>64.860357379999698</c:v>
                </c:pt>
                <c:pt idx="130">
                  <c:v>62.49671973000013</c:v>
                </c:pt>
                <c:pt idx="131">
                  <c:v>70.212365669999997</c:v>
                </c:pt>
                <c:pt idx="132">
                  <c:v>62.262485240000146</c:v>
                </c:pt>
                <c:pt idx="133">
                  <c:v>60.973142080000002</c:v>
                </c:pt>
                <c:pt idx="134">
                  <c:v>74.62663354999998</c:v>
                </c:pt>
                <c:pt idx="135">
                  <c:v>60.680069930000002</c:v>
                </c:pt>
                <c:pt idx="136">
                  <c:v>63.688153460000002</c:v>
                </c:pt>
                <c:pt idx="137">
                  <c:v>67.887747739999639</c:v>
                </c:pt>
                <c:pt idx="138">
                  <c:v>57.867317910000011</c:v>
                </c:pt>
                <c:pt idx="139">
                  <c:v>63.024030950000011</c:v>
                </c:pt>
                <c:pt idx="140">
                  <c:v>62.066914200000063</c:v>
                </c:pt>
                <c:pt idx="141">
                  <c:v>70.856763770000001</c:v>
                </c:pt>
                <c:pt idx="142">
                  <c:v>63.863949210000001</c:v>
                </c:pt>
                <c:pt idx="143">
                  <c:v>53.120799620000106</c:v>
                </c:pt>
                <c:pt idx="144">
                  <c:v>71.227891020000001</c:v>
                </c:pt>
                <c:pt idx="145">
                  <c:v>70.876296519999727</c:v>
                </c:pt>
                <c:pt idx="146">
                  <c:v>67.165026990000001</c:v>
                </c:pt>
                <c:pt idx="147">
                  <c:v>65.192193219999979</c:v>
                </c:pt>
                <c:pt idx="148">
                  <c:v>49.995519600000122</c:v>
                </c:pt>
                <c:pt idx="149">
                  <c:v>63.746751710000012</c:v>
                </c:pt>
                <c:pt idx="150">
                  <c:v>62.633370950000106</c:v>
                </c:pt>
                <c:pt idx="151">
                  <c:v>65.993046980000258</c:v>
                </c:pt>
                <c:pt idx="152">
                  <c:v>67.907280490000275</c:v>
                </c:pt>
                <c:pt idx="153">
                  <c:v>63.824883709999995</c:v>
                </c:pt>
                <c:pt idx="154">
                  <c:v>64.020214210000006</c:v>
                </c:pt>
                <c:pt idx="155">
                  <c:v>68.571401999999978</c:v>
                </c:pt>
                <c:pt idx="156">
                  <c:v>61.383326140000001</c:v>
                </c:pt>
                <c:pt idx="157">
                  <c:v>65.641672389999982</c:v>
                </c:pt>
                <c:pt idx="158">
                  <c:v>64.78207578</c:v>
                </c:pt>
                <c:pt idx="159">
                  <c:v>56.636758730000146</c:v>
                </c:pt>
                <c:pt idx="160">
                  <c:v>70.485825419999998</c:v>
                </c:pt>
                <c:pt idx="161">
                  <c:v>59.566826659999997</c:v>
                </c:pt>
                <c:pt idx="162">
                  <c:v>58.941634169999944</c:v>
                </c:pt>
                <c:pt idx="163">
                  <c:v>79.041091080000228</c:v>
                </c:pt>
                <c:pt idx="164">
                  <c:v>68.590989149999999</c:v>
                </c:pt>
                <c:pt idx="165">
                  <c:v>64.547831380000005</c:v>
                </c:pt>
                <c:pt idx="166">
                  <c:v>59.527710700000107</c:v>
                </c:pt>
                <c:pt idx="167">
                  <c:v>62.49647968</c:v>
                </c:pt>
                <c:pt idx="168">
                  <c:v>66.032126410000004</c:v>
                </c:pt>
                <c:pt idx="169">
                  <c:v>59.977139100000002</c:v>
                </c:pt>
                <c:pt idx="170">
                  <c:v>67.047941850000001</c:v>
                </c:pt>
                <c:pt idx="171">
                  <c:v>64.430406959999999</c:v>
                </c:pt>
                <c:pt idx="172">
                  <c:v>73.083526280000228</c:v>
                </c:pt>
                <c:pt idx="173">
                  <c:v>65.387523720000274</c:v>
                </c:pt>
                <c:pt idx="174">
                  <c:v>59.273693920000063</c:v>
                </c:pt>
                <c:pt idx="175">
                  <c:v>68.688601499999919</c:v>
                </c:pt>
                <c:pt idx="176">
                  <c:v>64.977304750000002</c:v>
                </c:pt>
                <c:pt idx="177">
                  <c:v>60.874900589999996</c:v>
                </c:pt>
                <c:pt idx="178">
                  <c:v>66.676274649999982</c:v>
                </c:pt>
                <c:pt idx="179">
                  <c:v>71.872119709999978</c:v>
                </c:pt>
                <c:pt idx="180">
                  <c:v>59.663838580000011</c:v>
                </c:pt>
                <c:pt idx="181">
                  <c:v>54.038188510000012</c:v>
                </c:pt>
                <c:pt idx="182">
                  <c:v>80.056423140000007</c:v>
                </c:pt>
                <c:pt idx="183">
                  <c:v>50.131500760000002</c:v>
                </c:pt>
                <c:pt idx="184">
                  <c:v>76.755425549999998</c:v>
                </c:pt>
                <c:pt idx="185">
                  <c:v>74.996959670000351</c:v>
                </c:pt>
                <c:pt idx="186">
                  <c:v>65.445459470000259</c:v>
                </c:pt>
                <c:pt idx="187">
                  <c:v>58.511230089999998</c:v>
                </c:pt>
                <c:pt idx="188">
                  <c:v>66.676274649999982</c:v>
                </c:pt>
                <c:pt idx="189">
                  <c:v>57.847246559999817</c:v>
                </c:pt>
                <c:pt idx="190">
                  <c:v>71.305610639999998</c:v>
                </c:pt>
                <c:pt idx="191">
                  <c:v>58.472043759999998</c:v>
                </c:pt>
                <c:pt idx="192">
                  <c:v>72.809653710000006</c:v>
                </c:pt>
                <c:pt idx="193">
                  <c:v>61.792962600000145</c:v>
                </c:pt>
                <c:pt idx="194">
                  <c:v>60.562367590000001</c:v>
                </c:pt>
                <c:pt idx="195">
                  <c:v>72.712049710000002</c:v>
                </c:pt>
                <c:pt idx="196">
                  <c:v>55.835321540000002</c:v>
                </c:pt>
                <c:pt idx="197">
                  <c:v>63.804887619999818</c:v>
                </c:pt>
                <c:pt idx="198">
                  <c:v>51.948204499999996</c:v>
                </c:pt>
                <c:pt idx="199">
                  <c:v>76.267100749999997</c:v>
                </c:pt>
                <c:pt idx="200">
                  <c:v>58.960641569999893</c:v>
                </c:pt>
                <c:pt idx="201">
                  <c:v>24.991999180000001</c:v>
                </c:pt>
                <c:pt idx="202">
                  <c:v>62.066428600000002</c:v>
                </c:pt>
                <c:pt idx="203">
                  <c:v>75.270904740000006</c:v>
                </c:pt>
                <c:pt idx="204">
                  <c:v>52.299803500000003</c:v>
                </c:pt>
                <c:pt idx="205">
                  <c:v>74.489574730000001</c:v>
                </c:pt>
                <c:pt idx="206">
                  <c:v>54.956325530000001</c:v>
                </c:pt>
                <c:pt idx="207">
                  <c:v>64.722949630000002</c:v>
                </c:pt>
                <c:pt idx="208">
                  <c:v>60.425635590000013</c:v>
                </c:pt>
                <c:pt idx="209">
                  <c:v>80.857414800000001</c:v>
                </c:pt>
                <c:pt idx="210">
                  <c:v>51.967737499999998</c:v>
                </c:pt>
                <c:pt idx="211">
                  <c:v>69.625795679999698</c:v>
                </c:pt>
                <c:pt idx="212">
                  <c:v>53.471798509999999</c:v>
                </c:pt>
                <c:pt idx="213">
                  <c:v>72.790181709999999</c:v>
                </c:pt>
                <c:pt idx="214">
                  <c:v>66.305143650000005</c:v>
                </c:pt>
                <c:pt idx="215">
                  <c:v>52.69037482000013</c:v>
                </c:pt>
                <c:pt idx="216">
                  <c:v>75.427013460000367</c:v>
                </c:pt>
                <c:pt idx="217">
                  <c:v>100</c:v>
                </c:pt>
                <c:pt idx="218">
                  <c:v>54.956037219999999</c:v>
                </c:pt>
                <c:pt idx="219">
                  <c:v>77.165483600000002</c:v>
                </c:pt>
                <c:pt idx="220">
                  <c:v>49.740625780000002</c:v>
                </c:pt>
                <c:pt idx="221">
                  <c:v>60.112848280000001</c:v>
                </c:pt>
                <c:pt idx="222">
                  <c:v>70.074869149999998</c:v>
                </c:pt>
                <c:pt idx="223">
                  <c:v>73.317099909999996</c:v>
                </c:pt>
                <c:pt idx="224">
                  <c:v>61.635959930000176</c:v>
                </c:pt>
                <c:pt idx="225">
                  <c:v>53.939712070000013</c:v>
                </c:pt>
                <c:pt idx="226">
                  <c:v>71.969247460000261</c:v>
                </c:pt>
                <c:pt idx="227">
                  <c:v>51.537075910000013</c:v>
                </c:pt>
                <c:pt idx="228">
                  <c:v>73.981211119999998</c:v>
                </c:pt>
                <c:pt idx="229">
                  <c:v>73.981211119999998</c:v>
                </c:pt>
                <c:pt idx="230">
                  <c:v>58.998920270000013</c:v>
                </c:pt>
                <c:pt idx="231">
                  <c:v>62.495279430000011</c:v>
                </c:pt>
                <c:pt idx="232">
                  <c:v>56.986957609999997</c:v>
                </c:pt>
                <c:pt idx="233">
                  <c:v>69.508010169999949</c:v>
                </c:pt>
                <c:pt idx="234">
                  <c:v>68.980603040000275</c:v>
                </c:pt>
                <c:pt idx="235">
                  <c:v>55.287531960000003</c:v>
                </c:pt>
                <c:pt idx="236">
                  <c:v>74.000744490000002</c:v>
                </c:pt>
                <c:pt idx="237">
                  <c:v>51.96681616</c:v>
                </c:pt>
                <c:pt idx="238">
                  <c:v>72.828726969999948</c:v>
                </c:pt>
                <c:pt idx="239">
                  <c:v>63.628389210000122</c:v>
                </c:pt>
                <c:pt idx="240">
                  <c:v>52.103823830000003</c:v>
                </c:pt>
                <c:pt idx="241">
                  <c:v>68.140802879999669</c:v>
                </c:pt>
                <c:pt idx="242">
                  <c:v>68.882934159999635</c:v>
                </c:pt>
                <c:pt idx="243">
                  <c:v>47.825687599999995</c:v>
                </c:pt>
                <c:pt idx="244">
                  <c:v>74.410964450000336</c:v>
                </c:pt>
                <c:pt idx="245">
                  <c:v>62.495519480000013</c:v>
                </c:pt>
                <c:pt idx="246">
                  <c:v>60.425128970000145</c:v>
                </c:pt>
                <c:pt idx="247">
                  <c:v>78.005209800000003</c:v>
                </c:pt>
                <c:pt idx="248">
                  <c:v>48.411695859999995</c:v>
                </c:pt>
                <c:pt idx="249">
                  <c:v>67.61343309999998</c:v>
                </c:pt>
                <c:pt idx="250">
                  <c:v>59.292111770000176</c:v>
                </c:pt>
                <c:pt idx="251">
                  <c:v>67.945320150000001</c:v>
                </c:pt>
                <c:pt idx="252">
                  <c:v>67.007851000000002</c:v>
                </c:pt>
                <c:pt idx="253">
                  <c:v>61.694806240000013</c:v>
                </c:pt>
                <c:pt idx="254">
                  <c:v>49.076164569999996</c:v>
                </c:pt>
                <c:pt idx="255">
                  <c:v>76.286258610000004</c:v>
                </c:pt>
                <c:pt idx="256">
                  <c:v>71.168369069999983</c:v>
                </c:pt>
                <c:pt idx="257">
                  <c:v>68.531505970000026</c:v>
                </c:pt>
                <c:pt idx="258">
                  <c:v>45.599202030000107</c:v>
                </c:pt>
                <c:pt idx="259">
                  <c:v>78.552216220000005</c:v>
                </c:pt>
                <c:pt idx="260">
                  <c:v>100</c:v>
                </c:pt>
                <c:pt idx="261">
                  <c:v>63.765356770000146</c:v>
                </c:pt>
                <c:pt idx="262">
                  <c:v>55.1119536</c:v>
                </c:pt>
                <c:pt idx="263">
                  <c:v>66.460336269999999</c:v>
                </c:pt>
                <c:pt idx="264">
                  <c:v>79.919236790000127</c:v>
                </c:pt>
                <c:pt idx="265">
                  <c:v>54.701232760000003</c:v>
                </c:pt>
                <c:pt idx="266">
                  <c:v>55.228394860000122</c:v>
                </c:pt>
                <c:pt idx="267">
                  <c:v>74.645072909999698</c:v>
                </c:pt>
                <c:pt idx="268">
                  <c:v>46.243119120000145</c:v>
                </c:pt>
                <c:pt idx="269">
                  <c:v>74.137093680000277</c:v>
                </c:pt>
                <c:pt idx="270">
                  <c:v>69.956707899999756</c:v>
                </c:pt>
                <c:pt idx="271">
                  <c:v>61.615689489999994</c:v>
                </c:pt>
                <c:pt idx="272">
                  <c:v>45.949260129999999</c:v>
                </c:pt>
                <c:pt idx="273">
                  <c:v>62.494319160000003</c:v>
                </c:pt>
                <c:pt idx="274">
                  <c:v>81.501182970000002</c:v>
                </c:pt>
                <c:pt idx="275">
                  <c:v>66.870306519999616</c:v>
                </c:pt>
                <c:pt idx="276">
                  <c:v>44.601574900000003</c:v>
                </c:pt>
                <c:pt idx="277">
                  <c:v>65.776431319999645</c:v>
                </c:pt>
                <c:pt idx="278">
                  <c:v>65.112275809999858</c:v>
                </c:pt>
                <c:pt idx="279">
                  <c:v>55.13040136</c:v>
                </c:pt>
                <c:pt idx="280">
                  <c:v>67.573559360000004</c:v>
                </c:pt>
                <c:pt idx="281">
                  <c:v>68.393986869999978</c:v>
                </c:pt>
                <c:pt idx="282">
                  <c:v>64.780197049999998</c:v>
                </c:pt>
                <c:pt idx="283">
                  <c:v>62.143107750000006</c:v>
                </c:pt>
                <c:pt idx="284">
                  <c:v>53.821623079999995</c:v>
                </c:pt>
                <c:pt idx="285">
                  <c:v>74.996159460000456</c:v>
                </c:pt>
                <c:pt idx="286">
                  <c:v>70.07391140999998</c:v>
                </c:pt>
                <c:pt idx="287">
                  <c:v>72.671934209999989</c:v>
                </c:pt>
                <c:pt idx="288">
                  <c:v>62.924466759999994</c:v>
                </c:pt>
                <c:pt idx="289">
                  <c:v>50.559444769999885</c:v>
                </c:pt>
                <c:pt idx="290">
                  <c:v>75.641102270000005</c:v>
                </c:pt>
                <c:pt idx="291">
                  <c:v>66.225712579999637</c:v>
                </c:pt>
                <c:pt idx="292">
                  <c:v>62.123574000000012</c:v>
                </c:pt>
                <c:pt idx="293">
                  <c:v>45.968954430000011</c:v>
                </c:pt>
                <c:pt idx="294">
                  <c:v>78.04378355999998</c:v>
                </c:pt>
                <c:pt idx="295">
                  <c:v>74.058847489999948</c:v>
                </c:pt>
                <c:pt idx="296">
                  <c:v>58.939531690000003</c:v>
                </c:pt>
                <c:pt idx="297">
                  <c:v>0</c:v>
                </c:pt>
                <c:pt idx="298">
                  <c:v>65.561558070000004</c:v>
                </c:pt>
                <c:pt idx="299">
                  <c:v>50.793852770000115</c:v>
                </c:pt>
                <c:pt idx="300">
                  <c:v>75.289489759999981</c:v>
                </c:pt>
                <c:pt idx="301">
                  <c:v>76.36385903</c:v>
                </c:pt>
                <c:pt idx="302">
                  <c:v>60.385047209999996</c:v>
                </c:pt>
                <c:pt idx="303">
                  <c:v>44.875051409999998</c:v>
                </c:pt>
                <c:pt idx="304">
                  <c:v>76.481063530000213</c:v>
                </c:pt>
                <c:pt idx="305">
                  <c:v>70.503658920000007</c:v>
                </c:pt>
                <c:pt idx="306">
                  <c:v>55.403876869999998</c:v>
                </c:pt>
                <c:pt idx="307">
                  <c:v>62.123574000000012</c:v>
                </c:pt>
                <c:pt idx="308">
                  <c:v>74.293255490000291</c:v>
                </c:pt>
                <c:pt idx="309">
                  <c:v>74.996159460000456</c:v>
                </c:pt>
                <c:pt idx="310">
                  <c:v>66.655639509999958</c:v>
                </c:pt>
                <c:pt idx="311">
                  <c:v>47.180084079999894</c:v>
                </c:pt>
                <c:pt idx="312">
                  <c:v>74.27322771999998</c:v>
                </c:pt>
                <c:pt idx="313">
                  <c:v>68.276174189999978</c:v>
                </c:pt>
                <c:pt idx="314">
                  <c:v>52.648673790000011</c:v>
                </c:pt>
                <c:pt idx="315">
                  <c:v>69.819390099999978</c:v>
                </c:pt>
                <c:pt idx="316">
                  <c:v>78.687996080000005</c:v>
                </c:pt>
                <c:pt idx="317">
                  <c:v>52.453330530000002</c:v>
                </c:pt>
                <c:pt idx="318">
                  <c:v>77.828483559999654</c:v>
                </c:pt>
                <c:pt idx="319">
                  <c:v>46.339070250000006</c:v>
                </c:pt>
                <c:pt idx="320">
                  <c:v>62.493839010000002</c:v>
                </c:pt>
                <c:pt idx="321">
                  <c:v>75.972718629999989</c:v>
                </c:pt>
                <c:pt idx="322">
                  <c:v>67.729211670000026</c:v>
                </c:pt>
                <c:pt idx="323">
                  <c:v>67.045508280000007</c:v>
                </c:pt>
                <c:pt idx="324">
                  <c:v>39.834123459999994</c:v>
                </c:pt>
                <c:pt idx="325">
                  <c:v>72.534578999999979</c:v>
                </c:pt>
                <c:pt idx="326">
                  <c:v>73.511217270000259</c:v>
                </c:pt>
                <c:pt idx="327">
                  <c:v>63.021189730000003</c:v>
                </c:pt>
                <c:pt idx="328">
                  <c:v>60.442713800000107</c:v>
                </c:pt>
                <c:pt idx="329">
                  <c:v>53.625393060000107</c:v>
                </c:pt>
                <c:pt idx="330">
                  <c:v>75.30854936999998</c:v>
                </c:pt>
                <c:pt idx="331">
                  <c:v>100</c:v>
                </c:pt>
                <c:pt idx="332">
                  <c:v>69.116151579999979</c:v>
                </c:pt>
                <c:pt idx="333">
                  <c:v>54.094218070000011</c:v>
                </c:pt>
                <c:pt idx="334">
                  <c:v>65.560895740000007</c:v>
                </c:pt>
                <c:pt idx="335">
                  <c:v>60.540561489999995</c:v>
                </c:pt>
                <c:pt idx="336">
                  <c:v>71.186795889999786</c:v>
                </c:pt>
                <c:pt idx="337">
                  <c:v>73.218320779999999</c:v>
                </c:pt>
                <c:pt idx="338">
                  <c:v>50.714454889999999</c:v>
                </c:pt>
                <c:pt idx="339">
                  <c:v>76.011740340000003</c:v>
                </c:pt>
                <c:pt idx="340">
                  <c:v>49.366867809999995</c:v>
                </c:pt>
                <c:pt idx="341">
                  <c:v>74.995519250000228</c:v>
                </c:pt>
                <c:pt idx="342">
                  <c:v>67.670402349999634</c:v>
                </c:pt>
                <c:pt idx="343">
                  <c:v>72.39783749999998</c:v>
                </c:pt>
                <c:pt idx="344">
                  <c:v>53.644927189999997</c:v>
                </c:pt>
                <c:pt idx="345">
                  <c:v>77.125246039999624</c:v>
                </c:pt>
                <c:pt idx="346">
                  <c:v>45.420955350000106</c:v>
                </c:pt>
                <c:pt idx="347">
                  <c:v>74.722517600000003</c:v>
                </c:pt>
                <c:pt idx="348">
                  <c:v>74.077884460000007</c:v>
                </c:pt>
                <c:pt idx="349">
                  <c:v>57.336923910000003</c:v>
                </c:pt>
                <c:pt idx="350">
                  <c:v>68.198036689999981</c:v>
                </c:pt>
                <c:pt idx="351">
                  <c:v>48.800401059999878</c:v>
                </c:pt>
                <c:pt idx="352">
                  <c:v>87.498159709999996</c:v>
                </c:pt>
                <c:pt idx="353">
                  <c:v>77.02757441</c:v>
                </c:pt>
                <c:pt idx="354">
                  <c:v>67.182249159999756</c:v>
                </c:pt>
                <c:pt idx="355">
                  <c:v>50.089670350000006</c:v>
                </c:pt>
                <c:pt idx="356">
                  <c:v>59.309896579999894</c:v>
                </c:pt>
                <c:pt idx="357">
                  <c:v>61.790761520000011</c:v>
                </c:pt>
                <c:pt idx="358">
                  <c:v>79.625646099999742</c:v>
                </c:pt>
                <c:pt idx="359">
                  <c:v>66.928302529999698</c:v>
                </c:pt>
                <c:pt idx="360">
                  <c:v>54.406767079999995</c:v>
                </c:pt>
                <c:pt idx="361">
                  <c:v>69.838924230000003</c:v>
                </c:pt>
                <c:pt idx="362">
                  <c:v>46.14403025</c:v>
                </c:pt>
                <c:pt idx="363">
                  <c:v>87.498239729999995</c:v>
                </c:pt>
                <c:pt idx="364">
                  <c:v>77.066625230000213</c:v>
                </c:pt>
                <c:pt idx="365">
                  <c:v>74.897845689999997</c:v>
                </c:pt>
                <c:pt idx="366">
                  <c:v>51.671026449999999</c:v>
                </c:pt>
                <c:pt idx="367">
                  <c:v>57.765869640000012</c:v>
                </c:pt>
                <c:pt idx="368">
                  <c:v>55.87099808</c:v>
                </c:pt>
                <c:pt idx="369">
                  <c:v>75.522957709999858</c:v>
                </c:pt>
                <c:pt idx="370">
                  <c:v>72.78809262999998</c:v>
                </c:pt>
                <c:pt idx="371">
                  <c:v>47.900819830000003</c:v>
                </c:pt>
                <c:pt idx="372">
                  <c:v>71.694146590000003</c:v>
                </c:pt>
                <c:pt idx="373">
                  <c:v>74.995199139999983</c:v>
                </c:pt>
                <c:pt idx="374">
                  <c:v>48.975231360000002</c:v>
                </c:pt>
                <c:pt idx="375">
                  <c:v>72.827161630000006</c:v>
                </c:pt>
                <c:pt idx="376">
                  <c:v>74.702498689999999</c:v>
                </c:pt>
                <c:pt idx="377">
                  <c:v>51.045914430000003</c:v>
                </c:pt>
                <c:pt idx="378">
                  <c:v>71.186242569999948</c:v>
                </c:pt>
                <c:pt idx="379">
                  <c:v>58.371447159999818</c:v>
                </c:pt>
                <c:pt idx="380">
                  <c:v>64.974191379999979</c:v>
                </c:pt>
                <c:pt idx="381">
                  <c:v>69.701602530000002</c:v>
                </c:pt>
                <c:pt idx="382">
                  <c:v>74.995199139999983</c:v>
                </c:pt>
                <c:pt idx="383">
                  <c:v>73.100648640000003</c:v>
                </c:pt>
                <c:pt idx="384">
                  <c:v>42.743645659999999</c:v>
                </c:pt>
                <c:pt idx="385">
                  <c:v>58.58632867</c:v>
                </c:pt>
                <c:pt idx="386">
                  <c:v>56.808666109999997</c:v>
                </c:pt>
                <c:pt idx="387">
                  <c:v>74.214129170000277</c:v>
                </c:pt>
                <c:pt idx="388">
                  <c:v>75.776909219999979</c:v>
                </c:pt>
                <c:pt idx="389">
                  <c:v>38.993310750000013</c:v>
                </c:pt>
                <c:pt idx="390">
                  <c:v>66.517595660000367</c:v>
                </c:pt>
                <c:pt idx="391">
                  <c:v>45.302698240000012</c:v>
                </c:pt>
                <c:pt idx="392">
                  <c:v>74.995839250000003</c:v>
                </c:pt>
                <c:pt idx="393">
                  <c:v>81.168579879999669</c:v>
                </c:pt>
                <c:pt idx="394">
                  <c:v>66.126958739999637</c:v>
                </c:pt>
                <c:pt idx="395">
                  <c:v>70.053419230000003</c:v>
                </c:pt>
                <c:pt idx="396">
                  <c:v>45.576532620000123</c:v>
                </c:pt>
                <c:pt idx="397">
                  <c:v>70.815269880000258</c:v>
                </c:pt>
                <c:pt idx="398">
                  <c:v>36.629674610000002</c:v>
                </c:pt>
                <c:pt idx="399">
                  <c:v>79.527712389999948</c:v>
                </c:pt>
                <c:pt idx="400">
                  <c:v>65.990217110000003</c:v>
                </c:pt>
                <c:pt idx="401">
                  <c:v>70.737130379999982</c:v>
                </c:pt>
                <c:pt idx="402">
                  <c:v>49.991358510000012</c:v>
                </c:pt>
                <c:pt idx="403">
                  <c:v>26.432600549999911</c:v>
                </c:pt>
                <c:pt idx="404">
                  <c:v>72.378038929999619</c:v>
                </c:pt>
                <c:pt idx="405">
                  <c:v>69.232964460000275</c:v>
                </c:pt>
                <c:pt idx="406">
                  <c:v>63.313973649999994</c:v>
                </c:pt>
                <c:pt idx="407">
                  <c:v>22.93590232</c:v>
                </c:pt>
                <c:pt idx="408">
                  <c:v>76.480310799999998</c:v>
                </c:pt>
                <c:pt idx="409">
                  <c:v>69.07668744999998</c:v>
                </c:pt>
                <c:pt idx="410">
                  <c:v>69.193895709999978</c:v>
                </c:pt>
                <c:pt idx="411">
                  <c:v>36.082705090000012</c:v>
                </c:pt>
                <c:pt idx="412">
                  <c:v>49.991358510000012</c:v>
                </c:pt>
                <c:pt idx="413">
                  <c:v>72.729662690000026</c:v>
                </c:pt>
                <c:pt idx="414">
                  <c:v>80.094216280000367</c:v>
                </c:pt>
                <c:pt idx="415">
                  <c:v>34.38319242</c:v>
                </c:pt>
                <c:pt idx="416">
                  <c:v>64.934968760000274</c:v>
                </c:pt>
                <c:pt idx="417">
                  <c:v>72.983267690000275</c:v>
                </c:pt>
                <c:pt idx="418">
                  <c:v>49.775834390000107</c:v>
                </c:pt>
                <c:pt idx="419">
                  <c:v>45.458627119999996</c:v>
                </c:pt>
                <c:pt idx="420">
                  <c:v>69.857679349999998</c:v>
                </c:pt>
                <c:pt idx="421">
                  <c:v>76.069624370000213</c:v>
                </c:pt>
                <c:pt idx="422">
                  <c:v>62.492638590000013</c:v>
                </c:pt>
                <c:pt idx="423">
                  <c:v>39.871268279999995</c:v>
                </c:pt>
                <c:pt idx="424">
                  <c:v>53.858327799999998</c:v>
                </c:pt>
                <c:pt idx="425">
                  <c:v>66.145843999999983</c:v>
                </c:pt>
                <c:pt idx="426">
                  <c:v>78.765453969999996</c:v>
                </c:pt>
                <c:pt idx="427">
                  <c:v>17.523227460000001</c:v>
                </c:pt>
                <c:pt idx="428">
                  <c:v>74.428683309999982</c:v>
                </c:pt>
                <c:pt idx="429">
                  <c:v>68.626795619999669</c:v>
                </c:pt>
                <c:pt idx="430">
                  <c:v>77.00745157999998</c:v>
                </c:pt>
                <c:pt idx="431">
                  <c:v>87.497199480000489</c:v>
                </c:pt>
                <c:pt idx="432">
                  <c:v>31.393516639999927</c:v>
                </c:pt>
                <c:pt idx="433">
                  <c:v>61.516295419999999</c:v>
                </c:pt>
                <c:pt idx="434">
                  <c:v>83.063262539999982</c:v>
                </c:pt>
                <c:pt idx="435">
                  <c:v>44.560023340000107</c:v>
                </c:pt>
                <c:pt idx="436">
                  <c:v>65.657688069999978</c:v>
                </c:pt>
                <c:pt idx="437">
                  <c:v>75.288382519999587</c:v>
                </c:pt>
                <c:pt idx="438">
                  <c:v>33.347004199999994</c:v>
                </c:pt>
                <c:pt idx="439">
                  <c:v>64.680944780000004</c:v>
                </c:pt>
                <c:pt idx="440">
                  <c:v>62.492878680000011</c:v>
                </c:pt>
                <c:pt idx="441">
                  <c:v>65.227921300000006</c:v>
                </c:pt>
                <c:pt idx="442">
                  <c:v>78.355357749999698</c:v>
                </c:pt>
                <c:pt idx="443">
                  <c:v>30.553516729999988</c:v>
                </c:pt>
                <c:pt idx="444">
                  <c:v>72.475360429999981</c:v>
                </c:pt>
                <c:pt idx="445">
                  <c:v>63.137689359999996</c:v>
                </c:pt>
                <c:pt idx="446">
                  <c:v>46.240022150000001</c:v>
                </c:pt>
                <c:pt idx="447">
                  <c:v>68.90047792999998</c:v>
                </c:pt>
                <c:pt idx="448">
                  <c:v>70.541407489999997</c:v>
                </c:pt>
                <c:pt idx="449">
                  <c:v>31.78421415</c:v>
                </c:pt>
                <c:pt idx="450">
                  <c:v>87.497839600000276</c:v>
                </c:pt>
                <c:pt idx="451">
                  <c:v>70.971175250000002</c:v>
                </c:pt>
                <c:pt idx="452">
                  <c:v>55.030715700000123</c:v>
                </c:pt>
                <c:pt idx="453">
                  <c:v>75.151685610000001</c:v>
                </c:pt>
                <c:pt idx="454">
                  <c:v>66.888597439999771</c:v>
                </c:pt>
                <c:pt idx="455">
                  <c:v>81.773996609999998</c:v>
                </c:pt>
                <c:pt idx="456">
                  <c:v>34.382392400000001</c:v>
                </c:pt>
                <c:pt idx="457">
                  <c:v>81.344313900000259</c:v>
                </c:pt>
                <c:pt idx="458">
                  <c:v>64.602919990000004</c:v>
                </c:pt>
                <c:pt idx="459">
                  <c:v>74.995039079999998</c:v>
                </c:pt>
                <c:pt idx="460">
                  <c:v>41.571186609999998</c:v>
                </c:pt>
                <c:pt idx="461">
                  <c:v>44.482201459999885</c:v>
                </c:pt>
                <c:pt idx="462">
                  <c:v>68.17789148</c:v>
                </c:pt>
                <c:pt idx="463">
                  <c:v>43.075736170000013</c:v>
                </c:pt>
                <c:pt idx="464">
                  <c:v>71.557403089999994</c:v>
                </c:pt>
                <c:pt idx="465">
                  <c:v>30.925121779999927</c:v>
                </c:pt>
                <c:pt idx="466">
                  <c:v>1.1346273250000001</c:v>
                </c:pt>
              </c:numCache>
            </c:numRef>
          </c:val>
          <c:smooth val="0"/>
        </c:ser>
        <c:dLbls>
          <c:showLegendKey val="0"/>
          <c:showVal val="0"/>
          <c:showCatName val="0"/>
          <c:showSerName val="0"/>
          <c:showPercent val="0"/>
          <c:showBubbleSize val="0"/>
        </c:dLbls>
        <c:marker val="1"/>
        <c:smooth val="0"/>
        <c:axId val="80852480"/>
        <c:axId val="80856576"/>
      </c:lineChart>
      <c:catAx>
        <c:axId val="80852480"/>
        <c:scaling>
          <c:orientation val="minMax"/>
        </c:scaling>
        <c:delete val="0"/>
        <c:axPos val="b"/>
        <c:numFmt formatCode="[$-409]h:mm:ss\ AM/PM;@" sourceLinked="1"/>
        <c:majorTickMark val="out"/>
        <c:minorTickMark val="none"/>
        <c:tickLblPos val="nextTo"/>
        <c:crossAx val="80856576"/>
        <c:crosses val="autoZero"/>
        <c:auto val="1"/>
        <c:lblAlgn val="ctr"/>
        <c:lblOffset val="100"/>
        <c:noMultiLvlLbl val="0"/>
      </c:catAx>
      <c:valAx>
        <c:axId val="80856576"/>
        <c:scaling>
          <c:orientation val="minMax"/>
          <c:max val="100"/>
        </c:scaling>
        <c:delete val="0"/>
        <c:axPos val="l"/>
        <c:majorGridlines/>
        <c:numFmt formatCode="General" sourceLinked="1"/>
        <c:majorTickMark val="out"/>
        <c:minorTickMark val="none"/>
        <c:tickLblPos val="nextTo"/>
        <c:crossAx val="80852480"/>
        <c:crosses val="autoZero"/>
        <c:crossBetween val="between"/>
      </c:valAx>
    </c:plotArea>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0.1715</cdr:x>
      <cdr:y>0.31389</cdr:y>
    </cdr:from>
    <cdr:to>
      <cdr:x>0.93102</cdr:x>
      <cdr:y>0.71152</cdr:y>
    </cdr:to>
    <cdr:sp macro="" textlink="">
      <cdr:nvSpPr>
        <cdr:cNvPr id="4" name="Freeform 3"/>
        <cdr:cNvSpPr/>
      </cdr:nvSpPr>
      <cdr:spPr>
        <a:xfrm xmlns:a="http://schemas.openxmlformats.org/drawingml/2006/main">
          <a:off x="504056" y="1016525"/>
          <a:ext cx="2232247" cy="1287731"/>
        </a:xfrm>
        <a:custGeom xmlns:a="http://schemas.openxmlformats.org/drawingml/2006/main">
          <a:avLst/>
          <a:gdLst>
            <a:gd name="connsiteX0" fmla="*/ 0 w 4924425"/>
            <a:gd name="connsiteY0" fmla="*/ 1293812 h 1293812"/>
            <a:gd name="connsiteX1" fmla="*/ 1171575 w 4924425"/>
            <a:gd name="connsiteY1" fmla="*/ 169862 h 1293812"/>
            <a:gd name="connsiteX2" fmla="*/ 4924425 w 4924425"/>
            <a:gd name="connsiteY2" fmla="*/ 274637 h 1293812"/>
            <a:gd name="connsiteX0" fmla="*/ 0 w 4924425"/>
            <a:gd name="connsiteY0" fmla="*/ 1255712 h 1255712"/>
            <a:gd name="connsiteX1" fmla="*/ 1057275 w 4924425"/>
            <a:gd name="connsiteY1" fmla="*/ 169862 h 1255712"/>
            <a:gd name="connsiteX2" fmla="*/ 4924425 w 4924425"/>
            <a:gd name="connsiteY2" fmla="*/ 236537 h 1255712"/>
            <a:gd name="connsiteX0" fmla="*/ 0 w 4924425"/>
            <a:gd name="connsiteY0" fmla="*/ 1255712 h 1255712"/>
            <a:gd name="connsiteX1" fmla="*/ 1057275 w 4924425"/>
            <a:gd name="connsiteY1" fmla="*/ 169862 h 1255712"/>
            <a:gd name="connsiteX2" fmla="*/ 4924425 w 4924425"/>
            <a:gd name="connsiteY2" fmla="*/ 236537 h 1255712"/>
            <a:gd name="connsiteX0" fmla="*/ 0 w 4924425"/>
            <a:gd name="connsiteY0" fmla="*/ 1255712 h 1255712"/>
            <a:gd name="connsiteX1" fmla="*/ 1057275 w 4924425"/>
            <a:gd name="connsiteY1" fmla="*/ 169862 h 1255712"/>
            <a:gd name="connsiteX2" fmla="*/ 4924425 w 4924425"/>
            <a:gd name="connsiteY2" fmla="*/ 236537 h 1255712"/>
            <a:gd name="connsiteX0" fmla="*/ 0 w 4924425"/>
            <a:gd name="connsiteY0" fmla="*/ 1360487 h 1360487"/>
            <a:gd name="connsiteX1" fmla="*/ 1057275 w 4924425"/>
            <a:gd name="connsiteY1" fmla="*/ 274637 h 1360487"/>
            <a:gd name="connsiteX2" fmla="*/ 4924425 w 4924425"/>
            <a:gd name="connsiteY2" fmla="*/ 341312 h 1360487"/>
            <a:gd name="connsiteX0" fmla="*/ 0 w 4924425"/>
            <a:gd name="connsiteY0" fmla="*/ 1331912 h 1331912"/>
            <a:gd name="connsiteX1" fmla="*/ 962025 w 4924425"/>
            <a:gd name="connsiteY1" fmla="*/ 274637 h 1331912"/>
            <a:gd name="connsiteX2" fmla="*/ 4924425 w 4924425"/>
            <a:gd name="connsiteY2" fmla="*/ 312737 h 1331912"/>
            <a:gd name="connsiteX0" fmla="*/ 0 w 4924425"/>
            <a:gd name="connsiteY0" fmla="*/ 1274762 h 1274762"/>
            <a:gd name="connsiteX1" fmla="*/ 962025 w 4924425"/>
            <a:gd name="connsiteY1" fmla="*/ 217487 h 1274762"/>
            <a:gd name="connsiteX2" fmla="*/ 4924425 w 4924425"/>
            <a:gd name="connsiteY2" fmla="*/ 255587 h 1274762"/>
            <a:gd name="connsiteX0" fmla="*/ 0 w 4924425"/>
            <a:gd name="connsiteY0" fmla="*/ 1293812 h 1293812"/>
            <a:gd name="connsiteX1" fmla="*/ 962025 w 4924425"/>
            <a:gd name="connsiteY1" fmla="*/ 236537 h 1293812"/>
            <a:gd name="connsiteX2" fmla="*/ 4924425 w 4924425"/>
            <a:gd name="connsiteY2" fmla="*/ 274637 h 1293812"/>
            <a:gd name="connsiteX0" fmla="*/ 0 w 4924425"/>
            <a:gd name="connsiteY0" fmla="*/ 1293812 h 1293812"/>
            <a:gd name="connsiteX1" fmla="*/ 962025 w 4924425"/>
            <a:gd name="connsiteY1" fmla="*/ 236537 h 1293812"/>
            <a:gd name="connsiteX2" fmla="*/ 4924425 w 4924425"/>
            <a:gd name="connsiteY2" fmla="*/ 207962 h 1293812"/>
            <a:gd name="connsiteX0" fmla="*/ 0 w 4924425"/>
            <a:gd name="connsiteY0" fmla="*/ 1293812 h 1293812"/>
            <a:gd name="connsiteX1" fmla="*/ 962025 w 4924425"/>
            <a:gd name="connsiteY1" fmla="*/ 236537 h 1293812"/>
            <a:gd name="connsiteX2" fmla="*/ 4924425 w 4924425"/>
            <a:gd name="connsiteY2" fmla="*/ 207962 h 1293812"/>
            <a:gd name="connsiteX0" fmla="*/ 201541 w 4640263"/>
            <a:gd name="connsiteY0" fmla="*/ 1312076 h 1312076"/>
            <a:gd name="connsiteX1" fmla="*/ 677863 w 4640263"/>
            <a:gd name="connsiteY1" fmla="*/ 236537 h 1312076"/>
            <a:gd name="connsiteX2" fmla="*/ 4640263 w 4640263"/>
            <a:gd name="connsiteY2" fmla="*/ 207962 h 1312076"/>
            <a:gd name="connsiteX0" fmla="*/ 0 w 4438722"/>
            <a:gd name="connsiteY0" fmla="*/ 1316656 h 1316656"/>
            <a:gd name="connsiteX1" fmla="*/ 983417 w 4438722"/>
            <a:gd name="connsiteY1" fmla="*/ 236537 h 1316656"/>
            <a:gd name="connsiteX2" fmla="*/ 4438722 w 4438722"/>
            <a:gd name="connsiteY2" fmla="*/ 212542 h 1316656"/>
            <a:gd name="connsiteX0" fmla="*/ 0 w 4438722"/>
            <a:gd name="connsiteY0" fmla="*/ 1316656 h 1316656"/>
            <a:gd name="connsiteX1" fmla="*/ 983415 w 4438722"/>
            <a:gd name="connsiteY1" fmla="*/ 236537 h 1316656"/>
            <a:gd name="connsiteX2" fmla="*/ 4438722 w 4438722"/>
            <a:gd name="connsiteY2" fmla="*/ 212542 h 1316656"/>
            <a:gd name="connsiteX0" fmla="*/ 0 w 4438722"/>
            <a:gd name="connsiteY0" fmla="*/ 1388664 h 1388664"/>
            <a:gd name="connsiteX1" fmla="*/ 842927 w 4438722"/>
            <a:gd name="connsiteY1" fmla="*/ 236537 h 1388664"/>
            <a:gd name="connsiteX2" fmla="*/ 4438722 w 4438722"/>
            <a:gd name="connsiteY2" fmla="*/ 284550 h 1388664"/>
            <a:gd name="connsiteX0" fmla="*/ 0 w 4438722"/>
            <a:gd name="connsiteY0" fmla="*/ 1316656 h 1316656"/>
            <a:gd name="connsiteX1" fmla="*/ 842927 w 4438722"/>
            <a:gd name="connsiteY1" fmla="*/ 236537 h 1316656"/>
            <a:gd name="connsiteX2" fmla="*/ 4438722 w 4438722"/>
            <a:gd name="connsiteY2" fmla="*/ 212542 h 1316656"/>
            <a:gd name="connsiteX0" fmla="*/ 0 w 4214643"/>
            <a:gd name="connsiteY0" fmla="*/ 1316656 h 1316656"/>
            <a:gd name="connsiteX1" fmla="*/ 842927 w 4214643"/>
            <a:gd name="connsiteY1" fmla="*/ 236537 h 1316656"/>
            <a:gd name="connsiteX2" fmla="*/ 4214643 w 4214643"/>
            <a:gd name="connsiteY2" fmla="*/ 164529 h 1316656"/>
            <a:gd name="connsiteX0" fmla="*/ 0 w 4214643"/>
            <a:gd name="connsiteY0" fmla="*/ 1316656 h 1316656"/>
            <a:gd name="connsiteX1" fmla="*/ 842927 w 4214643"/>
            <a:gd name="connsiteY1" fmla="*/ 236537 h 1316656"/>
            <a:gd name="connsiteX2" fmla="*/ 4214643 w 4214643"/>
            <a:gd name="connsiteY2" fmla="*/ 164529 h 1316656"/>
            <a:gd name="connsiteX0" fmla="*/ 0 w 4214643"/>
            <a:gd name="connsiteY0" fmla="*/ 1244648 h 1244648"/>
            <a:gd name="connsiteX1" fmla="*/ 815738 w 4214643"/>
            <a:gd name="connsiteY1" fmla="*/ 236537 h 1244648"/>
            <a:gd name="connsiteX2" fmla="*/ 4214643 w 4214643"/>
            <a:gd name="connsiteY2" fmla="*/ 92521 h 1244648"/>
            <a:gd name="connsiteX0" fmla="*/ 0 w 4214643"/>
            <a:gd name="connsiteY0" fmla="*/ 1287730 h 1287730"/>
            <a:gd name="connsiteX1" fmla="*/ 815738 w 4214643"/>
            <a:gd name="connsiteY1" fmla="*/ 279619 h 1287730"/>
            <a:gd name="connsiteX2" fmla="*/ 4214643 w 4214643"/>
            <a:gd name="connsiteY2" fmla="*/ 135603 h 1287730"/>
            <a:gd name="connsiteX0" fmla="*/ 0 w 4214643"/>
            <a:gd name="connsiteY0" fmla="*/ 1287730 h 1287730"/>
            <a:gd name="connsiteX1" fmla="*/ 815738 w 4214643"/>
            <a:gd name="connsiteY1" fmla="*/ 279619 h 1287730"/>
            <a:gd name="connsiteX2" fmla="*/ 4214643 w 4214643"/>
            <a:gd name="connsiteY2" fmla="*/ 135603 h 1287730"/>
            <a:gd name="connsiteX0" fmla="*/ 0 w 4214643"/>
            <a:gd name="connsiteY0" fmla="*/ 1287730 h 1287730"/>
            <a:gd name="connsiteX1" fmla="*/ 815738 w 4214643"/>
            <a:gd name="connsiteY1" fmla="*/ 279619 h 1287730"/>
            <a:gd name="connsiteX2" fmla="*/ 4214643 w 4214643"/>
            <a:gd name="connsiteY2" fmla="*/ 135603 h 1287730"/>
          </a:gdLst>
          <a:ahLst/>
          <a:cxnLst>
            <a:cxn ang="0">
              <a:pos x="connsiteX0" y="connsiteY0"/>
            </a:cxn>
            <a:cxn ang="0">
              <a:pos x="connsiteX1" y="connsiteY1"/>
            </a:cxn>
            <a:cxn ang="0">
              <a:pos x="connsiteX2" y="connsiteY2"/>
            </a:cxn>
          </a:cxnLst>
          <a:rect l="l" t="t" r="r" b="b"/>
          <a:pathLst>
            <a:path w="4214643" h="1287730">
              <a:moveTo>
                <a:pt x="0" y="1287730"/>
              </a:moveTo>
              <a:cubicBezTo>
                <a:pt x="175419" y="810686"/>
                <a:pt x="341539" y="663219"/>
                <a:pt x="815738" y="279619"/>
              </a:cubicBezTo>
              <a:cubicBezTo>
                <a:pt x="1505341" y="0"/>
                <a:pt x="2759656" y="101809"/>
                <a:pt x="4214643" y="135603"/>
              </a:cubicBezTo>
            </a:path>
          </a:pathLst>
        </a:custGeom>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3838563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8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1734427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2283305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strike="noStrike"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4170066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b="0" strike="noStrike"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3219997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3327976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Font typeface="Arial" charset="0"/>
              <a:buNone/>
            </a:pPr>
            <a:endParaRPr lang="en-AU"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1355143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trike="noStrike"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841820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8:10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302693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336863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AU" strike="noStrike"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777682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261623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0856105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573610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7083200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981893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6565422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178926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88213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537971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30867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892707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63920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29074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1930778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715631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08289146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schemas.datacontract.org/2004/07/MYOB.Huxley.BusinessLayer.Entities" TargetMode="External"/><Relationship Id="rId7" Type="http://schemas.openxmlformats.org/officeDocument/2006/relationships/hyperlink" Target="http://schemas.datacontract.org/2004/07/System.Collections.Generic"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chemas.microsoft.com/2003/10/Serialization/" TargetMode="External"/><Relationship Id="rId5" Type="http://schemas.openxmlformats.org/officeDocument/2006/relationships/hyperlink" Target="http://www.w3.org/2001/XMLSchema" TargetMode="External"/><Relationship Id="rId4" Type="http://schemas.openxmlformats.org/officeDocument/2006/relationships/hyperlink" Target="http://www.w3.org/2001/XMLSchema-instance"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mailto:Doug.bower@myob.com"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mailto:bradley.smith@myob.com"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Architecting real-world Azure applications</a:t>
            </a:r>
          </a:p>
        </p:txBody>
      </p:sp>
      <p:sp>
        <p:nvSpPr>
          <p:cNvPr id="3" name="Text Placeholder 2"/>
          <p:cNvSpPr>
            <a:spLocks noGrp="1"/>
          </p:cNvSpPr>
          <p:nvPr>
            <p:ph type="body" idx="1"/>
          </p:nvPr>
        </p:nvSpPr>
        <p:spPr/>
        <p:txBody>
          <a:bodyPr/>
          <a:lstStyle/>
          <a:p>
            <a:pPr lvl="0">
              <a:defRPr/>
            </a:pPr>
            <a:r>
              <a:rPr lang="en-US" sz="2400" dirty="0" smtClean="0"/>
              <a:t>Doug Bower &amp; Bradley Smith</a:t>
            </a:r>
          </a:p>
          <a:p>
            <a:pPr lvl="0">
              <a:defRPr/>
            </a:pPr>
            <a:r>
              <a:rPr lang="en-US" dirty="0" smtClean="0"/>
              <a:t>MYOB</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CODE: ARC-COS-MID208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Architecture and planning</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0" y="1556792"/>
            <a:ext cx="6732240" cy="4476940"/>
          </a:xfrm>
          <a:prstGeom prst="rect">
            <a:avLst/>
          </a:prstGeom>
          <a:noFill/>
          <a:ln w="9525">
            <a:noFill/>
            <a:miter lim="800000"/>
            <a:headEnd/>
            <a:tailEnd/>
          </a:ln>
        </p:spPr>
      </p:pic>
      <p:sp>
        <p:nvSpPr>
          <p:cNvPr id="7" name="TextBox 6"/>
          <p:cNvSpPr txBox="1"/>
          <p:nvPr/>
        </p:nvSpPr>
        <p:spPr>
          <a:xfrm>
            <a:off x="0" y="6488668"/>
            <a:ext cx="2808312" cy="261610"/>
          </a:xfrm>
          <a:prstGeom prst="rect">
            <a:avLst/>
          </a:prstGeom>
          <a:noFill/>
        </p:spPr>
        <p:txBody>
          <a:bodyPr wrap="square" rtlCol="0">
            <a:spAutoFit/>
          </a:bodyPr>
          <a:lstStyle/>
          <a:p>
            <a:r>
              <a:rPr lang="en-US" sz="1050" dirty="0" smtClean="0"/>
              <a:t>Image: </a:t>
            </a:r>
            <a:r>
              <a:rPr lang="en-US" sz="1050" dirty="0" err="1" smtClean="0"/>
              <a:t>photostock</a:t>
            </a:r>
            <a:r>
              <a:rPr lang="en-US" sz="1050" dirty="0" smtClean="0"/>
              <a:t> / FreeDigitalPhotos.net</a:t>
            </a:r>
            <a:endParaRPr lang="en-US" sz="1050" dirty="0"/>
          </a:p>
        </p:txBody>
      </p:sp>
    </p:spTree>
    <p:extLst>
      <p:ext uri="{BB962C8B-B14F-4D97-AF65-F5344CB8AC3E}">
        <p14:creationId xmlns:p14="http://schemas.microsoft.com/office/powerpoint/2010/main" val="2479627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To the cloud!</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descr="Cloud_outlined.png"/>
          <p:cNvPicPr>
            <a:picLocks noChangeAspect="1"/>
          </p:cNvPicPr>
          <p:nvPr/>
        </p:nvPicPr>
        <p:blipFill>
          <a:blip r:embed="rId3" cstate="print">
            <a:grayscl/>
          </a:blip>
          <a:stretch>
            <a:fillRect/>
          </a:stretch>
        </p:blipFill>
        <p:spPr>
          <a:xfrm>
            <a:off x="3892331" y="2587146"/>
            <a:ext cx="4366386" cy="3362134"/>
          </a:xfrm>
          <a:prstGeom prst="rect">
            <a:avLst/>
          </a:prstGeom>
        </p:spPr>
      </p:pic>
      <p:cxnSp>
        <p:nvCxnSpPr>
          <p:cNvPr id="6" name="Straight Arrow Connector 5"/>
          <p:cNvCxnSpPr>
            <a:endCxn id="12" idx="0"/>
          </p:cNvCxnSpPr>
          <p:nvPr/>
        </p:nvCxnSpPr>
        <p:spPr>
          <a:xfrm>
            <a:off x="2915816" y="3212976"/>
            <a:ext cx="3159708" cy="409806"/>
          </a:xfrm>
          <a:prstGeom prst="bent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a:off x="1753694" y="6409492"/>
            <a:ext cx="4342082" cy="0"/>
          </a:xfrm>
          <a:prstGeom prst="line">
            <a:avLst/>
          </a:prstGeom>
        </p:spPr>
        <p:style>
          <a:lnRef idx="3">
            <a:schemeClr val="dk1"/>
          </a:lnRef>
          <a:fillRef idx="0">
            <a:schemeClr val="dk1"/>
          </a:fillRef>
          <a:effectRef idx="2">
            <a:schemeClr val="dk1"/>
          </a:effectRef>
          <a:fontRef idx="minor">
            <a:schemeClr val="tx1"/>
          </a:fontRef>
        </p:style>
      </p:cxnSp>
      <p:cxnSp>
        <p:nvCxnSpPr>
          <p:cNvPr id="8" name="Straight Arrow Connector 7"/>
          <p:cNvCxnSpPr/>
          <p:nvPr/>
        </p:nvCxnSpPr>
        <p:spPr>
          <a:xfrm flipV="1">
            <a:off x="6095776" y="5761420"/>
            <a:ext cx="1429"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p:nvPr/>
        </p:nvCxnSpPr>
        <p:spPr>
          <a:xfrm flipV="1">
            <a:off x="1753694" y="5761420"/>
            <a:ext cx="0" cy="6480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3438681" y="5891034"/>
            <a:ext cx="1879409" cy="470898"/>
          </a:xfrm>
          <a:prstGeom prst="rect">
            <a:avLst/>
          </a:prstGeom>
          <a:noFill/>
        </p:spPr>
        <p:txBody>
          <a:bodyPr wrap="square" rtlCol="0">
            <a:spAutoFit/>
          </a:bodyPr>
          <a:lstStyle/>
          <a:p>
            <a:r>
              <a:rPr lang="en-AU" sz="2800" b="1" dirty="0" smtClean="0"/>
              <a:t>Sync</a:t>
            </a:r>
            <a:endParaRPr lang="en-AU" sz="4000" b="1" dirty="0"/>
          </a:p>
        </p:txBody>
      </p:sp>
      <p:sp>
        <p:nvSpPr>
          <p:cNvPr id="11" name="Rounded Rectangle 10"/>
          <p:cNvSpPr/>
          <p:nvPr/>
        </p:nvSpPr>
        <p:spPr>
          <a:xfrm>
            <a:off x="911200" y="3622782"/>
            <a:ext cx="1918526" cy="21071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2800" b="1"/>
          </a:p>
        </p:txBody>
      </p:sp>
      <p:sp>
        <p:nvSpPr>
          <p:cNvPr id="12" name="Rounded Rectangle 11"/>
          <p:cNvSpPr/>
          <p:nvPr/>
        </p:nvSpPr>
        <p:spPr>
          <a:xfrm>
            <a:off x="5116261" y="3622782"/>
            <a:ext cx="1918526" cy="210719"/>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2800" b="1"/>
          </a:p>
        </p:txBody>
      </p:sp>
      <p:sp>
        <p:nvSpPr>
          <p:cNvPr id="13" name="Flowchart: Magnetic Disk 12"/>
          <p:cNvSpPr/>
          <p:nvPr/>
        </p:nvSpPr>
        <p:spPr>
          <a:xfrm>
            <a:off x="911200" y="4835546"/>
            <a:ext cx="1975104" cy="868907"/>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Database</a:t>
            </a:r>
            <a:endParaRPr lang="en-AU" sz="2800" b="1" dirty="0"/>
          </a:p>
        </p:txBody>
      </p:sp>
      <p:sp>
        <p:nvSpPr>
          <p:cNvPr id="14" name="Wave 13"/>
          <p:cNvSpPr/>
          <p:nvPr/>
        </p:nvSpPr>
        <p:spPr>
          <a:xfrm>
            <a:off x="911200" y="3922777"/>
            <a:ext cx="1918526" cy="809568"/>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Biz Logic</a:t>
            </a:r>
            <a:endParaRPr lang="en-AU" sz="2800" b="1" dirty="0"/>
          </a:p>
        </p:txBody>
      </p:sp>
      <p:sp>
        <p:nvSpPr>
          <p:cNvPr id="15" name="Snip Same Side Corner Rectangle 14"/>
          <p:cNvSpPr/>
          <p:nvPr/>
        </p:nvSpPr>
        <p:spPr>
          <a:xfrm>
            <a:off x="911200" y="2775969"/>
            <a:ext cx="1918526" cy="741454"/>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User Interface</a:t>
            </a:r>
            <a:endParaRPr lang="en-AU" sz="2800" b="1" dirty="0"/>
          </a:p>
        </p:txBody>
      </p:sp>
      <p:sp>
        <p:nvSpPr>
          <p:cNvPr id="16" name="Flowchart: Magnetic Disk 15"/>
          <p:cNvSpPr/>
          <p:nvPr/>
        </p:nvSpPr>
        <p:spPr>
          <a:xfrm>
            <a:off x="5157587" y="4835546"/>
            <a:ext cx="1975104" cy="868907"/>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Database</a:t>
            </a:r>
            <a:endParaRPr lang="en-AU" sz="2800" b="1" dirty="0"/>
          </a:p>
        </p:txBody>
      </p:sp>
      <p:sp>
        <p:nvSpPr>
          <p:cNvPr id="17" name="Wave 16"/>
          <p:cNvSpPr/>
          <p:nvPr/>
        </p:nvSpPr>
        <p:spPr>
          <a:xfrm>
            <a:off x="5157587" y="3922777"/>
            <a:ext cx="1918526" cy="809568"/>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Biz Logic</a:t>
            </a:r>
            <a:endParaRPr lang="en-AU" sz="2800" b="1" dirty="0"/>
          </a:p>
        </p:txBody>
      </p:sp>
      <p:pic>
        <p:nvPicPr>
          <p:cNvPr id="18" name="Picture 17" descr="GGP13183-PURPLE-MAN.jpg"/>
          <p:cNvPicPr>
            <a:picLocks noChangeAspect="1"/>
          </p:cNvPicPr>
          <p:nvPr/>
        </p:nvPicPr>
        <p:blipFill>
          <a:blip r:embed="rId4" cstate="print">
            <a:clrChange>
              <a:clrFrom>
                <a:srgbClr val="FFFFFF"/>
              </a:clrFrom>
              <a:clrTo>
                <a:srgbClr val="FFFFFF">
                  <a:alpha val="0"/>
                </a:srgbClr>
              </a:clrTo>
            </a:clrChange>
            <a:grayscl/>
          </a:blip>
          <a:stretch>
            <a:fillRect/>
          </a:stretch>
        </p:blipFill>
        <p:spPr>
          <a:xfrm>
            <a:off x="1438828" y="1556792"/>
            <a:ext cx="863270" cy="1116013"/>
          </a:xfrm>
          <a:prstGeom prst="rect">
            <a:avLst/>
          </a:prstGeom>
          <a:blipFill dpi="0" rotWithShape="1">
            <a:blip r:embed="rId5" cstate="print">
              <a:clrChange>
                <a:clrFrom>
                  <a:srgbClr val="FFFFFF"/>
                </a:clrFrom>
                <a:clrTo>
                  <a:srgbClr val="FFFFFF">
                    <a:alpha val="0"/>
                  </a:srgbClr>
                </a:clrTo>
              </a:clrChange>
              <a:alphaModFix amt="0"/>
            </a:blip>
            <a:srcRect/>
            <a:tile tx="0" ty="0" sx="100000" sy="100000" flip="none" algn="tl"/>
          </a:blipFill>
          <a:effectLst>
            <a:glow rad="127000">
              <a:schemeClr val="accent1">
                <a:alpha val="1000"/>
              </a:schemeClr>
            </a:glow>
          </a:effectLst>
        </p:spPr>
      </p:pic>
      <p:cxnSp>
        <p:nvCxnSpPr>
          <p:cNvPr id="19" name="Straight Arrow Connector 5"/>
          <p:cNvCxnSpPr>
            <a:stCxn id="15" idx="1"/>
            <a:endCxn id="14" idx="0"/>
          </p:cNvCxnSpPr>
          <p:nvPr/>
        </p:nvCxnSpPr>
        <p:spPr>
          <a:xfrm rot="5400000">
            <a:off x="1617188" y="3770698"/>
            <a:ext cx="506550"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747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You can’t manage what you don’t own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334000" y="2924944"/>
            <a:ext cx="3810000" cy="2514600"/>
          </a:xfrm>
          <a:prstGeom prst="rect">
            <a:avLst/>
          </a:prstGeom>
          <a:noFill/>
          <a:ln w="9525">
            <a:noFill/>
            <a:miter lim="800000"/>
            <a:headEnd/>
            <a:tailEnd/>
          </a:ln>
        </p:spPr>
      </p:pic>
      <p:sp>
        <p:nvSpPr>
          <p:cNvPr id="8" name="TextBox 7"/>
          <p:cNvSpPr txBox="1"/>
          <p:nvPr/>
        </p:nvSpPr>
        <p:spPr>
          <a:xfrm>
            <a:off x="539552" y="1916832"/>
            <a:ext cx="4608512" cy="2954655"/>
          </a:xfrm>
          <a:prstGeom prst="rect">
            <a:avLst/>
          </a:prstGeom>
          <a:noFill/>
        </p:spPr>
        <p:txBody>
          <a:bodyPr wrap="square" rtlCol="0">
            <a:spAutoFit/>
          </a:bodyPr>
          <a:lstStyle/>
          <a:p>
            <a:pPr>
              <a:buClr>
                <a:schemeClr val="accent1"/>
              </a:buClr>
              <a:buFont typeface="Segoe UI" pitchFamily="34" charset="0"/>
              <a:buChar char="►"/>
            </a:pPr>
            <a:r>
              <a:rPr lang="en-US" sz="2800" dirty="0" smtClean="0">
                <a:solidFill>
                  <a:schemeClr val="tx1">
                    <a:lumMod val="50000"/>
                    <a:lumOff val="50000"/>
                  </a:schemeClr>
                </a:solidFill>
                <a:latin typeface="Segoe UI" pitchFamily="34" charset="0"/>
                <a:ea typeface="Segoe UI" pitchFamily="34" charset="0"/>
                <a:cs typeface="Segoe UI" pitchFamily="34" charset="0"/>
              </a:rPr>
              <a:t>Latency</a:t>
            </a:r>
          </a:p>
          <a:p>
            <a:pPr>
              <a:buClr>
                <a:schemeClr val="accent1"/>
              </a:buClr>
              <a:buFont typeface="Segoe UI" pitchFamily="34" charset="0"/>
              <a:buChar char="►"/>
            </a:pPr>
            <a:r>
              <a:rPr lang="en-US" sz="2800" dirty="0" smtClean="0">
                <a:solidFill>
                  <a:schemeClr val="tx1">
                    <a:lumMod val="50000"/>
                    <a:lumOff val="50000"/>
                  </a:schemeClr>
                </a:solidFill>
                <a:latin typeface="Segoe UI" pitchFamily="34" charset="0"/>
                <a:ea typeface="Segoe UI" pitchFamily="34" charset="0"/>
                <a:cs typeface="Segoe UI" pitchFamily="34" charset="0"/>
              </a:rPr>
              <a:t>Connection type</a:t>
            </a:r>
          </a:p>
          <a:p>
            <a:pPr>
              <a:buClr>
                <a:schemeClr val="accent1"/>
              </a:buClr>
              <a:buFont typeface="Segoe UI" pitchFamily="34" charset="0"/>
              <a:buChar char="►"/>
            </a:pPr>
            <a:r>
              <a:rPr lang="en-US" sz="2800" dirty="0" smtClean="0">
                <a:solidFill>
                  <a:schemeClr val="tx1">
                    <a:lumMod val="50000"/>
                    <a:lumOff val="50000"/>
                  </a:schemeClr>
                </a:solidFill>
                <a:latin typeface="Segoe UI" pitchFamily="34" charset="0"/>
                <a:ea typeface="Segoe UI" pitchFamily="34" charset="0"/>
                <a:cs typeface="Segoe UI" pitchFamily="34" charset="0"/>
              </a:rPr>
              <a:t>Bandwidth</a:t>
            </a:r>
          </a:p>
          <a:p>
            <a:pPr>
              <a:buClr>
                <a:schemeClr val="accent1"/>
              </a:buClr>
              <a:buFont typeface="Segoe UI" pitchFamily="34" charset="0"/>
              <a:buChar char="►"/>
            </a:pPr>
            <a:endParaRPr lang="en-US" sz="2800" dirty="0" smtClean="0">
              <a:solidFill>
                <a:schemeClr val="tx1">
                  <a:lumMod val="50000"/>
                  <a:lumOff val="50000"/>
                </a:schemeClr>
              </a:solidFill>
              <a:latin typeface="Segoe UI" pitchFamily="34" charset="0"/>
              <a:ea typeface="Segoe UI" pitchFamily="34" charset="0"/>
              <a:cs typeface="Segoe UI" pitchFamily="34" charset="0"/>
            </a:endParaRPr>
          </a:p>
          <a:p>
            <a:pPr>
              <a:buClr>
                <a:schemeClr val="accent1"/>
              </a:buClr>
              <a:buFont typeface="Segoe UI" pitchFamily="34" charset="0"/>
              <a:buChar char="►"/>
            </a:pPr>
            <a:r>
              <a:rPr lang="en-US" sz="2800" dirty="0" smtClean="0">
                <a:solidFill>
                  <a:schemeClr val="tx1">
                    <a:lumMod val="50000"/>
                    <a:lumOff val="50000"/>
                  </a:schemeClr>
                </a:solidFill>
                <a:latin typeface="Segoe UI" pitchFamily="34" charset="0"/>
                <a:ea typeface="Segoe UI" pitchFamily="34" charset="0"/>
                <a:cs typeface="Segoe UI" pitchFamily="34" charset="0"/>
              </a:rPr>
              <a:t>Machine specifications</a:t>
            </a:r>
          </a:p>
          <a:p>
            <a:pPr>
              <a:buClr>
                <a:schemeClr val="accent1"/>
              </a:buClr>
              <a:buFont typeface="Segoe UI" pitchFamily="34" charset="0"/>
              <a:buChar char="►"/>
            </a:pPr>
            <a:r>
              <a:rPr lang="en-US" sz="2800" dirty="0" smtClean="0">
                <a:solidFill>
                  <a:schemeClr val="tx1">
                    <a:lumMod val="50000"/>
                    <a:lumOff val="50000"/>
                  </a:schemeClr>
                </a:solidFill>
                <a:latin typeface="Segoe UI" pitchFamily="34" charset="0"/>
                <a:ea typeface="Segoe UI" pitchFamily="34" charset="0"/>
                <a:cs typeface="Segoe UI" pitchFamily="34" charset="0"/>
              </a:rPr>
              <a:t>Weather?</a:t>
            </a:r>
          </a:p>
          <a:p>
            <a:endParaRPr lang="en-US" dirty="0"/>
          </a:p>
        </p:txBody>
      </p:sp>
      <p:sp>
        <p:nvSpPr>
          <p:cNvPr id="3" name="Rectangle 2"/>
          <p:cNvSpPr/>
          <p:nvPr/>
        </p:nvSpPr>
        <p:spPr>
          <a:xfrm>
            <a:off x="195349" y="6436278"/>
            <a:ext cx="2090637" cy="253916"/>
          </a:xfrm>
          <a:prstGeom prst="rect">
            <a:avLst/>
          </a:prstGeom>
        </p:spPr>
        <p:txBody>
          <a:bodyPr wrap="none">
            <a:spAutoFit/>
          </a:bodyPr>
          <a:lstStyle/>
          <a:p>
            <a:r>
              <a:rPr lang="en-US" sz="1050" dirty="0"/>
              <a:t>Image: </a:t>
            </a:r>
            <a:r>
              <a:rPr lang="en-US" sz="1050" dirty="0" err="1" smtClean="0"/>
              <a:t>dan</a:t>
            </a:r>
            <a:r>
              <a:rPr lang="en-US" sz="1050" dirty="0" smtClean="0"/>
              <a:t> </a:t>
            </a:r>
            <a:r>
              <a:rPr lang="en-US" sz="1050" dirty="0"/>
              <a:t>/ FreeDigitalPhotos.net</a:t>
            </a:r>
          </a:p>
        </p:txBody>
      </p:sp>
    </p:spTree>
    <p:extLst>
      <p:ext uri="{BB962C8B-B14F-4D97-AF65-F5344CB8AC3E}">
        <p14:creationId xmlns:p14="http://schemas.microsoft.com/office/powerpoint/2010/main" val="3838814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Retrying your task</a:t>
            </a:r>
            <a:endParaRPr lang="en-AU" dirty="0"/>
          </a:p>
        </p:txBody>
      </p:sp>
      <p:sp>
        <p:nvSpPr>
          <p:cNvPr id="3" name="Content Placeholder 2"/>
          <p:cNvSpPr>
            <a:spLocks noGrp="1"/>
          </p:cNvSpPr>
          <p:nvPr>
            <p:ph idx="1"/>
          </p:nvPr>
        </p:nvSpPr>
        <p:spPr/>
        <p:txBody>
          <a:bodyPr/>
          <a:lstStyle/>
          <a:p>
            <a:r>
              <a:rPr lang="en-AU" dirty="0" smtClean="0"/>
              <a:t>UI / Network </a:t>
            </a:r>
          </a:p>
          <a:p>
            <a:r>
              <a:rPr lang="en-AU" dirty="0" smtClean="0"/>
              <a:t>Database</a:t>
            </a:r>
          </a:p>
          <a:p>
            <a:r>
              <a:rPr lang="en-AU" dirty="0" smtClean="0"/>
              <a:t>True statelessness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6" name="Picture 2" descr="C:\Users\bradley.smith\AppData\Local\Microsoft\Windows\Temporary Internet Files\Content.Outlook\CP5UJHEV\iStock_000001162180Medi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5559" y="2636912"/>
            <a:ext cx="4972945"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8617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Cloud_outlined.png"/>
          <p:cNvPicPr>
            <a:picLocks noChangeAspect="1"/>
          </p:cNvPicPr>
          <p:nvPr/>
        </p:nvPicPr>
        <p:blipFill>
          <a:blip r:embed="rId3" cstate="print">
            <a:grayscl/>
          </a:blip>
          <a:stretch>
            <a:fillRect/>
          </a:stretch>
        </p:blipFill>
        <p:spPr>
          <a:xfrm>
            <a:off x="3995936" y="2717631"/>
            <a:ext cx="4851540" cy="3735705"/>
          </a:xfrm>
          <a:prstGeom prst="rect">
            <a:avLst/>
          </a:prstGeom>
        </p:spPr>
      </p:pic>
      <p:sp>
        <p:nvSpPr>
          <p:cNvPr id="2" name="Title 1"/>
          <p:cNvSpPr>
            <a:spLocks noGrp="1"/>
          </p:cNvSpPr>
          <p:nvPr>
            <p:ph type="title"/>
          </p:nvPr>
        </p:nvSpPr>
        <p:spPr/>
        <p:txBody>
          <a:bodyPr>
            <a:normAutofit/>
          </a:bodyPr>
          <a:lstStyle/>
          <a:p>
            <a:r>
              <a:rPr lang="en-AU" dirty="0" smtClean="0"/>
              <a:t>Chattiness </a:t>
            </a:r>
            <a:r>
              <a:rPr lang="en-AU" dirty="0"/>
              <a:t>and UI </a:t>
            </a:r>
            <a:r>
              <a:rPr lang="en-AU" dirty="0" smtClean="0"/>
              <a:t>fidelity</a:t>
            </a:r>
            <a:endParaRPr lang="en-AU" dirty="0"/>
          </a:p>
        </p:txBody>
      </p:sp>
      <p:sp>
        <p:nvSpPr>
          <p:cNvPr id="19" name="Content Placeholder 2"/>
          <p:cNvSpPr>
            <a:spLocks noGrp="1"/>
          </p:cNvSpPr>
          <p:nvPr>
            <p:ph idx="1"/>
          </p:nvPr>
        </p:nvSpPr>
        <p:spPr>
          <a:xfrm>
            <a:off x="457200" y="2204864"/>
            <a:ext cx="8229600" cy="3849291"/>
          </a:xfrm>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cxnSp>
        <p:nvCxnSpPr>
          <p:cNvPr id="16" name="Straight Arrow Connector 15"/>
          <p:cNvCxnSpPr>
            <a:endCxn id="44" idx="0"/>
          </p:cNvCxnSpPr>
          <p:nvPr/>
        </p:nvCxnSpPr>
        <p:spPr>
          <a:xfrm>
            <a:off x="2843808" y="3356992"/>
            <a:ext cx="3617560" cy="495345"/>
          </a:xfrm>
          <a:prstGeom prst="bent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4" name="Straight Arrow Connector 15"/>
          <p:cNvCxnSpPr>
            <a:endCxn id="44" idx="0"/>
          </p:cNvCxnSpPr>
          <p:nvPr/>
        </p:nvCxnSpPr>
        <p:spPr>
          <a:xfrm>
            <a:off x="2843808" y="3539376"/>
            <a:ext cx="3617560" cy="312961"/>
          </a:xfrm>
          <a:prstGeom prst="bent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7" name="Straight Arrow Connector 15"/>
          <p:cNvCxnSpPr>
            <a:endCxn id="44" idx="0"/>
          </p:cNvCxnSpPr>
          <p:nvPr/>
        </p:nvCxnSpPr>
        <p:spPr>
          <a:xfrm>
            <a:off x="2843808" y="3154792"/>
            <a:ext cx="3617560" cy="697545"/>
          </a:xfrm>
          <a:prstGeom prst="bentConnector2">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21" name="Rounded Rectangle 20"/>
          <p:cNvSpPr/>
          <p:nvPr/>
        </p:nvSpPr>
        <p:spPr>
          <a:xfrm>
            <a:off x="683568" y="3852337"/>
            <a:ext cx="2131696" cy="23413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2800" b="1"/>
          </a:p>
        </p:txBody>
      </p:sp>
      <p:sp>
        <p:nvSpPr>
          <p:cNvPr id="23" name="Flowchart: Magnetic Disk 22"/>
          <p:cNvSpPr/>
          <p:nvPr/>
        </p:nvSpPr>
        <p:spPr>
          <a:xfrm>
            <a:off x="683568" y="5199852"/>
            <a:ext cx="2194560" cy="96545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Database</a:t>
            </a:r>
            <a:endParaRPr lang="en-AU" sz="2800" b="1" dirty="0"/>
          </a:p>
        </p:txBody>
      </p:sp>
      <p:sp>
        <p:nvSpPr>
          <p:cNvPr id="25" name="Wave 24"/>
          <p:cNvSpPr/>
          <p:nvPr/>
        </p:nvSpPr>
        <p:spPr>
          <a:xfrm>
            <a:off x="683568" y="4185664"/>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Biz Logic</a:t>
            </a:r>
            <a:endParaRPr lang="en-AU" sz="2800" b="1" dirty="0"/>
          </a:p>
        </p:txBody>
      </p:sp>
      <p:sp>
        <p:nvSpPr>
          <p:cNvPr id="26" name="Snip Same Side Corner Rectangle 25"/>
          <p:cNvSpPr/>
          <p:nvPr/>
        </p:nvSpPr>
        <p:spPr>
          <a:xfrm>
            <a:off x="683568" y="2911433"/>
            <a:ext cx="2131696" cy="823838"/>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User Interface</a:t>
            </a:r>
            <a:endParaRPr lang="en-AU" sz="2800" b="1" dirty="0"/>
          </a:p>
        </p:txBody>
      </p:sp>
      <p:pic>
        <p:nvPicPr>
          <p:cNvPr id="30" name="Picture 29" descr="GGP13183-PURPLE-MAN.jpg"/>
          <p:cNvPicPr>
            <a:picLocks noChangeAspect="1"/>
          </p:cNvPicPr>
          <p:nvPr/>
        </p:nvPicPr>
        <p:blipFill>
          <a:blip r:embed="rId4" cstate="print">
            <a:clrChange>
              <a:clrFrom>
                <a:srgbClr val="FFFFFF"/>
              </a:clrFrom>
              <a:clrTo>
                <a:srgbClr val="FFFFFF">
                  <a:alpha val="0"/>
                </a:srgbClr>
              </a:clrTo>
            </a:clrChange>
            <a:grayscl/>
          </a:blip>
          <a:stretch>
            <a:fillRect/>
          </a:stretch>
        </p:blipFill>
        <p:spPr>
          <a:xfrm>
            <a:off x="1269822" y="1628800"/>
            <a:ext cx="959189" cy="1240015"/>
          </a:xfrm>
          <a:prstGeom prst="rect">
            <a:avLst/>
          </a:prstGeom>
          <a:blipFill dpi="0" rotWithShape="1">
            <a:blip r:embed="rId5" cstate="print">
              <a:clrChange>
                <a:clrFrom>
                  <a:srgbClr val="FFFFFF"/>
                </a:clrFrom>
                <a:clrTo>
                  <a:srgbClr val="FFFFFF">
                    <a:alpha val="0"/>
                  </a:srgbClr>
                </a:clrTo>
              </a:clrChange>
              <a:alphaModFix amt="0"/>
            </a:blip>
            <a:srcRect/>
            <a:tile tx="0" ty="0" sx="100000" sy="100000" flip="none" algn="tl"/>
          </a:blipFill>
          <a:effectLst>
            <a:glow rad="127000">
              <a:schemeClr val="accent1">
                <a:alpha val="1000"/>
              </a:schemeClr>
            </a:glow>
          </a:effectLst>
        </p:spPr>
      </p:pic>
      <p:cxnSp>
        <p:nvCxnSpPr>
          <p:cNvPr id="32" name="Straight Arrow Connector 15"/>
          <p:cNvCxnSpPr/>
          <p:nvPr/>
        </p:nvCxnSpPr>
        <p:spPr>
          <a:xfrm>
            <a:off x="1739296" y="3735268"/>
            <a:ext cx="3175" cy="629833"/>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33" name="Straight Arrow Connector 15"/>
          <p:cNvCxnSpPr/>
          <p:nvPr/>
        </p:nvCxnSpPr>
        <p:spPr>
          <a:xfrm>
            <a:off x="2483768" y="3742678"/>
            <a:ext cx="3175" cy="629833"/>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35" name="Straight Arrow Connector 15"/>
          <p:cNvCxnSpPr/>
          <p:nvPr/>
        </p:nvCxnSpPr>
        <p:spPr>
          <a:xfrm>
            <a:off x="965300" y="3742678"/>
            <a:ext cx="3175" cy="629833"/>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44" name="Rounded Rectangle 43"/>
          <p:cNvSpPr/>
          <p:nvPr/>
        </p:nvSpPr>
        <p:spPr>
          <a:xfrm>
            <a:off x="5395520" y="3852337"/>
            <a:ext cx="2131696" cy="23413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2800" b="1"/>
          </a:p>
        </p:txBody>
      </p:sp>
      <p:sp>
        <p:nvSpPr>
          <p:cNvPr id="45" name="Flowchart: Magnetic Disk 44"/>
          <p:cNvSpPr/>
          <p:nvPr/>
        </p:nvSpPr>
        <p:spPr>
          <a:xfrm>
            <a:off x="5364088" y="5199852"/>
            <a:ext cx="2194560" cy="96545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Database</a:t>
            </a:r>
            <a:endParaRPr lang="en-AU" sz="2800" b="1" dirty="0"/>
          </a:p>
        </p:txBody>
      </p:sp>
      <p:sp>
        <p:nvSpPr>
          <p:cNvPr id="46" name="Wave 45"/>
          <p:cNvSpPr/>
          <p:nvPr/>
        </p:nvSpPr>
        <p:spPr>
          <a:xfrm>
            <a:off x="5395520" y="4185664"/>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Biz Logic</a:t>
            </a:r>
            <a:endParaRPr lang="en-AU" sz="2800" b="1" dirty="0"/>
          </a:p>
        </p:txBody>
      </p:sp>
    </p:spTree>
    <p:extLst>
      <p:ext uri="{BB962C8B-B14F-4D97-AF65-F5344CB8AC3E}">
        <p14:creationId xmlns:p14="http://schemas.microsoft.com/office/powerpoint/2010/main" val="2730879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Chattiness </a:t>
            </a:r>
            <a:r>
              <a:rPr lang="en-AU" dirty="0"/>
              <a:t>and UI </a:t>
            </a:r>
            <a:r>
              <a:rPr lang="en-AU" dirty="0" smtClean="0"/>
              <a:t>fidelity</a:t>
            </a:r>
            <a:endParaRPr lang="en-AU" dirty="0"/>
          </a:p>
        </p:txBody>
      </p:sp>
      <p:sp>
        <p:nvSpPr>
          <p:cNvPr id="3" name="Content Placeholder 2"/>
          <p:cNvSpPr>
            <a:spLocks noGrp="1"/>
          </p:cNvSpPr>
          <p:nvPr>
            <p:ph idx="1"/>
          </p:nvPr>
        </p:nvSpPr>
        <p:spPr>
          <a:xfrm>
            <a:off x="457200" y="2204864"/>
            <a:ext cx="8229600" cy="3849291"/>
          </a:xfrm>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Footer Placeholder 3"/>
          <p:cNvSpPr txBox="1">
            <a:spLocks/>
          </p:cNvSpPr>
          <p:nvPr/>
        </p:nvSpPr>
        <p:spPr>
          <a:xfrm>
            <a:off x="3124200" y="63563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mtClean="0"/>
              <a:t>(c) 2011 Microsoft. All rights reserved.</a:t>
            </a:r>
            <a:endParaRPr lang="en-AU" dirty="0"/>
          </a:p>
        </p:txBody>
      </p:sp>
      <p:pic>
        <p:nvPicPr>
          <p:cNvPr id="6" name="Picture 5" descr="Cloud_outlined.png"/>
          <p:cNvPicPr>
            <a:picLocks noChangeAspect="1"/>
          </p:cNvPicPr>
          <p:nvPr/>
        </p:nvPicPr>
        <p:blipFill>
          <a:blip r:embed="rId3" cstate="print">
            <a:grayscl/>
          </a:blip>
          <a:stretch>
            <a:fillRect/>
          </a:stretch>
        </p:blipFill>
        <p:spPr>
          <a:xfrm>
            <a:off x="3995936" y="2717631"/>
            <a:ext cx="4851540" cy="3735705"/>
          </a:xfrm>
          <a:prstGeom prst="rect">
            <a:avLst/>
          </a:prstGeom>
        </p:spPr>
      </p:pic>
      <p:sp>
        <p:nvSpPr>
          <p:cNvPr id="7" name="Rounded Rectangle 6"/>
          <p:cNvSpPr/>
          <p:nvPr/>
        </p:nvSpPr>
        <p:spPr>
          <a:xfrm>
            <a:off x="683568" y="3852337"/>
            <a:ext cx="2131696" cy="23413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2800" b="1"/>
          </a:p>
        </p:txBody>
      </p:sp>
      <p:sp>
        <p:nvSpPr>
          <p:cNvPr id="8" name="Rounded Rectangle 7"/>
          <p:cNvSpPr/>
          <p:nvPr/>
        </p:nvSpPr>
        <p:spPr>
          <a:xfrm>
            <a:off x="5395520" y="3852337"/>
            <a:ext cx="2131696" cy="23413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2800" b="1"/>
          </a:p>
        </p:txBody>
      </p:sp>
      <p:sp>
        <p:nvSpPr>
          <p:cNvPr id="9" name="Flowchart: Magnetic Disk 8"/>
          <p:cNvSpPr/>
          <p:nvPr/>
        </p:nvSpPr>
        <p:spPr>
          <a:xfrm>
            <a:off x="683568" y="5199852"/>
            <a:ext cx="2194560" cy="96545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Database</a:t>
            </a:r>
            <a:endParaRPr lang="en-AU" sz="2800" b="1" dirty="0"/>
          </a:p>
        </p:txBody>
      </p:sp>
      <p:sp>
        <p:nvSpPr>
          <p:cNvPr id="10" name="Wave 9"/>
          <p:cNvSpPr/>
          <p:nvPr/>
        </p:nvSpPr>
        <p:spPr>
          <a:xfrm>
            <a:off x="683568" y="4185664"/>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Biz Logic</a:t>
            </a:r>
            <a:endParaRPr lang="en-AU" sz="2800" b="1" dirty="0"/>
          </a:p>
        </p:txBody>
      </p:sp>
      <p:sp>
        <p:nvSpPr>
          <p:cNvPr id="11" name="Snip Same Side Corner Rectangle 10"/>
          <p:cNvSpPr/>
          <p:nvPr/>
        </p:nvSpPr>
        <p:spPr>
          <a:xfrm>
            <a:off x="683568" y="2911433"/>
            <a:ext cx="2131696" cy="823838"/>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User Interface</a:t>
            </a:r>
            <a:endParaRPr lang="en-AU" sz="2800" b="1" dirty="0"/>
          </a:p>
        </p:txBody>
      </p:sp>
      <p:sp>
        <p:nvSpPr>
          <p:cNvPr id="12" name="Flowchart: Magnetic Disk 11"/>
          <p:cNvSpPr/>
          <p:nvPr/>
        </p:nvSpPr>
        <p:spPr>
          <a:xfrm>
            <a:off x="5364088" y="5199852"/>
            <a:ext cx="2194560" cy="96545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Database</a:t>
            </a:r>
            <a:endParaRPr lang="en-AU" sz="2800" b="1" dirty="0"/>
          </a:p>
        </p:txBody>
      </p:sp>
      <p:sp>
        <p:nvSpPr>
          <p:cNvPr id="13" name="Wave 12"/>
          <p:cNvSpPr/>
          <p:nvPr/>
        </p:nvSpPr>
        <p:spPr>
          <a:xfrm>
            <a:off x="5395520" y="4185664"/>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800" b="1" dirty="0" smtClean="0"/>
              <a:t>Biz Logic</a:t>
            </a:r>
            <a:endParaRPr lang="en-AU" sz="2800" b="1" dirty="0"/>
          </a:p>
        </p:txBody>
      </p:sp>
      <p:pic>
        <p:nvPicPr>
          <p:cNvPr id="14" name="Picture 13" descr="GGP13183-PURPLE-MAN.jpg"/>
          <p:cNvPicPr>
            <a:picLocks noChangeAspect="1"/>
          </p:cNvPicPr>
          <p:nvPr/>
        </p:nvPicPr>
        <p:blipFill>
          <a:blip r:embed="rId4" cstate="print">
            <a:clrChange>
              <a:clrFrom>
                <a:srgbClr val="FFFFFF"/>
              </a:clrFrom>
              <a:clrTo>
                <a:srgbClr val="FFFFFF">
                  <a:alpha val="0"/>
                </a:srgbClr>
              </a:clrTo>
            </a:clrChange>
            <a:grayscl/>
          </a:blip>
          <a:stretch>
            <a:fillRect/>
          </a:stretch>
        </p:blipFill>
        <p:spPr>
          <a:xfrm>
            <a:off x="1269822" y="1628800"/>
            <a:ext cx="959189" cy="1240015"/>
          </a:xfrm>
          <a:prstGeom prst="rect">
            <a:avLst/>
          </a:prstGeom>
          <a:blipFill dpi="0" rotWithShape="1">
            <a:blip r:embed="rId5" cstate="print">
              <a:clrChange>
                <a:clrFrom>
                  <a:srgbClr val="FFFFFF"/>
                </a:clrFrom>
                <a:clrTo>
                  <a:srgbClr val="FFFFFF">
                    <a:alpha val="0"/>
                  </a:srgbClr>
                </a:clrTo>
              </a:clrChange>
              <a:alphaModFix amt="0"/>
            </a:blip>
            <a:srcRect/>
            <a:tile tx="0" ty="0" sx="100000" sy="100000" flip="none" algn="tl"/>
          </a:blipFill>
          <a:effectLst>
            <a:glow rad="127000">
              <a:schemeClr val="accent1">
                <a:alpha val="1000"/>
              </a:schemeClr>
            </a:glow>
          </a:effectLst>
        </p:spPr>
      </p:pic>
      <p:cxnSp>
        <p:nvCxnSpPr>
          <p:cNvPr id="15" name="Straight Arrow Connector 15"/>
          <p:cNvCxnSpPr>
            <a:endCxn id="8" idx="0"/>
          </p:cNvCxnSpPr>
          <p:nvPr/>
        </p:nvCxnSpPr>
        <p:spPr>
          <a:xfrm>
            <a:off x="2843808" y="3356992"/>
            <a:ext cx="3617560" cy="495345"/>
          </a:xfrm>
          <a:prstGeom prst="bentConnector2">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8" name="Straight Arrow Connector 15"/>
          <p:cNvCxnSpPr>
            <a:stCxn id="7" idx="2"/>
          </p:cNvCxnSpPr>
          <p:nvPr/>
        </p:nvCxnSpPr>
        <p:spPr>
          <a:xfrm rot="16200000" flipH="1">
            <a:off x="1545227" y="4290658"/>
            <a:ext cx="422651" cy="14272"/>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19" name="Straight Arrow Connector 15"/>
          <p:cNvCxnSpPr/>
          <p:nvPr/>
        </p:nvCxnSpPr>
        <p:spPr>
          <a:xfrm rot="16200000" flipH="1">
            <a:off x="2267744" y="4293094"/>
            <a:ext cx="432048" cy="4"/>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0" name="Straight Arrow Connector 15"/>
          <p:cNvCxnSpPr/>
          <p:nvPr/>
        </p:nvCxnSpPr>
        <p:spPr>
          <a:xfrm rot="5400000">
            <a:off x="755577" y="4293095"/>
            <a:ext cx="432048" cy="2"/>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2" name="Straight Arrow Connector 15"/>
          <p:cNvCxnSpPr>
            <a:endCxn id="8" idx="2"/>
          </p:cNvCxnSpPr>
          <p:nvPr/>
        </p:nvCxnSpPr>
        <p:spPr>
          <a:xfrm rot="16200000" flipV="1">
            <a:off x="6272778" y="4275060"/>
            <a:ext cx="396025" cy="18844"/>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4" name="Straight Arrow Connector 15"/>
          <p:cNvCxnSpPr/>
          <p:nvPr/>
        </p:nvCxnSpPr>
        <p:spPr>
          <a:xfrm rot="5400000" flipH="1" flipV="1">
            <a:off x="6961577" y="4279783"/>
            <a:ext cx="405422" cy="1588"/>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25" name="Straight Arrow Connector 15"/>
          <p:cNvCxnSpPr/>
          <p:nvPr/>
        </p:nvCxnSpPr>
        <p:spPr>
          <a:xfrm rot="5400000" flipH="1" flipV="1">
            <a:off x="5579318" y="4293096"/>
            <a:ext cx="432842" cy="794"/>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cxnSp>
        <p:nvCxnSpPr>
          <p:cNvPr id="50" name="Straight Arrow Connector 15"/>
          <p:cNvCxnSpPr/>
          <p:nvPr/>
        </p:nvCxnSpPr>
        <p:spPr>
          <a:xfrm rot="5400000">
            <a:off x="1547665" y="3717031"/>
            <a:ext cx="432048" cy="2"/>
          </a:xfrm>
          <a:prstGeom prst="straightConnector1">
            <a:avLst/>
          </a:prstGeom>
          <a:ln>
            <a:headEnd type="arrow"/>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677710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Content Placeholder 6"/>
          <p:cNvSpPr txBox="1">
            <a:spLocks/>
          </p:cNvSpPr>
          <p:nvPr/>
        </p:nvSpPr>
        <p:spPr>
          <a:xfrm>
            <a:off x="467544" y="8829600"/>
            <a:ext cx="8229600" cy="44973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Segoe UI" pitchFamily="34" charset="0"/>
              <a:buNone/>
            </a:pPr>
            <a:r>
              <a:rPr lang="en-AU" sz="900" dirty="0" smtClean="0">
                <a:latin typeface="Consolas" pitchFamily="49" charset="0"/>
                <a:cs typeface="Consolas" pitchFamily="49" charset="0"/>
              </a:rPr>
              <a:t>&lt;Account z:Id="1" z:Type="MYOB.Huxley.BusinessLayer.Entities.Account" z:Assembly="Huxley.BusinessLayer,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a:t>
            </a:r>
            <a:r>
              <a:rPr lang="en-AU" sz="900" u="sng" dirty="0" smtClean="0">
                <a:latin typeface="Consolas" pitchFamily="49" charset="0"/>
                <a:cs typeface="Consolas" pitchFamily="49" charset="0"/>
                <a:hlinkClick r:id="rId3"/>
              </a:rPr>
              <a:t>http://schemas.datacontract.org/2004/07/</a:t>
            </a:r>
            <a:r>
              <a:rPr lang="en-AU" sz="900" u="sng" dirty="0" err="1" smtClean="0">
                <a:latin typeface="Consolas" pitchFamily="49" charset="0"/>
                <a:cs typeface="Consolas" pitchFamily="49" charset="0"/>
                <a:hlinkClick r:id="rId3"/>
              </a:rPr>
              <a:t>MYOB.Huxley.BusinessLayer.Entities</a:t>
            </a:r>
            <a:r>
              <a:rPr lang="en-AU" sz="900" dirty="0" smtClean="0">
                <a:latin typeface="Consolas" pitchFamily="49" charset="0"/>
                <a:cs typeface="Consolas" pitchFamily="49" charset="0"/>
              </a:rPr>
              <a:t>" </a:t>
            </a:r>
            <a:r>
              <a:rPr lang="en-AU" sz="900" dirty="0" err="1" smtClean="0">
                <a:latin typeface="Consolas" pitchFamily="49" charset="0"/>
                <a:cs typeface="Consolas" pitchFamily="49" charset="0"/>
              </a:rPr>
              <a:t>xmlns:i</a:t>
            </a:r>
            <a:r>
              <a:rPr lang="en-AU" sz="900" dirty="0" smtClean="0">
                <a:latin typeface="Consolas" pitchFamily="49" charset="0"/>
                <a:cs typeface="Consolas" pitchFamily="49" charset="0"/>
              </a:rPr>
              <a:t>="</a:t>
            </a:r>
            <a:r>
              <a:rPr lang="en-AU" sz="900" u="sng" dirty="0" smtClean="0">
                <a:latin typeface="Consolas" pitchFamily="49" charset="0"/>
                <a:cs typeface="Consolas" pitchFamily="49" charset="0"/>
                <a:hlinkClick r:id="rId4"/>
              </a:rPr>
              <a:t>http://www.w3.org/2001/XMLSchema-instance</a:t>
            </a:r>
            <a:r>
              <a:rPr lang="en-AU" sz="900" dirty="0" smtClean="0">
                <a:latin typeface="Consolas" pitchFamily="49" charset="0"/>
                <a:cs typeface="Consolas" pitchFamily="49" charset="0"/>
              </a:rPr>
              <a:t>" </a:t>
            </a:r>
            <a:r>
              <a:rPr lang="en-AU" sz="900" dirty="0" err="1" smtClean="0">
                <a:latin typeface="Consolas" pitchFamily="49" charset="0"/>
                <a:cs typeface="Consolas" pitchFamily="49" charset="0"/>
              </a:rPr>
              <a:t>xmlns:x</a:t>
            </a:r>
            <a:r>
              <a:rPr lang="en-AU" sz="900" dirty="0" smtClean="0">
                <a:latin typeface="Consolas" pitchFamily="49" charset="0"/>
                <a:cs typeface="Consolas" pitchFamily="49" charset="0"/>
              </a:rPr>
              <a:t>="</a:t>
            </a:r>
            <a:r>
              <a:rPr lang="en-AU" sz="900" u="sng" dirty="0" smtClean="0">
                <a:latin typeface="Consolas" pitchFamily="49" charset="0"/>
                <a:cs typeface="Consolas" pitchFamily="49" charset="0"/>
                <a:hlinkClick r:id="rId5"/>
              </a:rPr>
              <a:t>http://www.w3.org/2001/XMLSchema</a:t>
            </a:r>
            <a:r>
              <a:rPr lang="en-AU" sz="900" dirty="0" smtClean="0">
                <a:latin typeface="Consolas" pitchFamily="49" charset="0"/>
                <a:cs typeface="Consolas" pitchFamily="49" charset="0"/>
              </a:rPr>
              <a:t>" </a:t>
            </a:r>
            <a:r>
              <a:rPr lang="en-AU" sz="900" dirty="0" err="1" smtClean="0">
                <a:latin typeface="Consolas" pitchFamily="49" charset="0"/>
                <a:cs typeface="Consolas" pitchFamily="49" charset="0"/>
              </a:rPr>
              <a:t>xmlns:z</a:t>
            </a:r>
            <a:r>
              <a:rPr lang="en-AU" sz="900" dirty="0" smtClean="0">
                <a:latin typeface="Consolas" pitchFamily="49" charset="0"/>
                <a:cs typeface="Consolas" pitchFamily="49" charset="0"/>
              </a:rPr>
              <a:t>="</a:t>
            </a:r>
            <a:r>
              <a:rPr lang="en-AU" sz="900" u="sng" dirty="0" smtClean="0">
                <a:latin typeface="Consolas" pitchFamily="49" charset="0"/>
                <a:cs typeface="Consolas" pitchFamily="49" charset="0"/>
                <a:hlinkClick r:id="rId6"/>
              </a:rPr>
              <a:t>http://schemas.microsoft.com/2003/10/Serialization/</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AccountDescription</a:t>
            </a:r>
            <a:r>
              <a:rPr lang="en-AU" sz="900" dirty="0" smtClean="0">
                <a:latin typeface="Consolas" pitchFamily="49" charset="0"/>
                <a:cs typeface="Consolas" pitchFamily="49" charset="0"/>
              </a:rPr>
              <a:t> z:Id="2" z:Type="System.String"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=""&gt;Blah&lt;/_</a:t>
            </a:r>
            <a:r>
              <a:rPr lang="en-AU" sz="900" dirty="0" err="1" smtClean="0">
                <a:latin typeface="Consolas" pitchFamily="49" charset="0"/>
                <a:cs typeface="Consolas" pitchFamily="49" charset="0"/>
              </a:rPr>
              <a:t>AccountDescription</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dirtyPropertyNames</a:t>
            </a:r>
            <a:r>
              <a:rPr lang="en-AU" sz="900" dirty="0" smtClean="0">
                <a:latin typeface="Consolas" pitchFamily="49" charset="0"/>
                <a:cs typeface="Consolas" pitchFamily="49" charset="0"/>
              </a:rPr>
              <a:t> z:Id="3" z:Type="System.Collections.Generic.HashSet`1[[System.String,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z:Assembly="System.Core,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&lt;Version z:Id="4" z:Type="System.Int32" z:Assembly="0"&gt;1&lt;/Version&gt;</a:t>
            </a:r>
          </a:p>
          <a:p>
            <a:pPr marL="0" indent="0">
              <a:buFont typeface="Segoe UI" pitchFamily="34" charset="0"/>
              <a:buNone/>
            </a:pPr>
            <a:r>
              <a:rPr lang="en-AU" sz="900" dirty="0" smtClean="0">
                <a:latin typeface="Consolas" pitchFamily="49" charset="0"/>
                <a:cs typeface="Consolas" pitchFamily="49" charset="0"/>
              </a:rPr>
              <a:t>    &lt;Comparer z:Id="5" z:Type="System.Collections.Generic.GenericEqualityComparer`1[[System.String,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z:Assembly="0" /&gt;</a:t>
            </a:r>
          </a:p>
          <a:p>
            <a:pPr marL="0" indent="0">
              <a:buFont typeface="Segoe UI" pitchFamily="34" charset="0"/>
              <a:buNone/>
            </a:pPr>
            <a:r>
              <a:rPr lang="en-AU" sz="900" dirty="0" smtClean="0">
                <a:latin typeface="Consolas" pitchFamily="49" charset="0"/>
                <a:cs typeface="Consolas" pitchFamily="49" charset="0"/>
              </a:rPr>
              <a:t>    &lt;Capacity z:Id="6" z:Type="System.Int32" z:Assembly="0"&gt;3&lt;/Capacity&gt;</a:t>
            </a:r>
          </a:p>
          <a:p>
            <a:pPr marL="0" indent="0">
              <a:buFont typeface="Segoe UI" pitchFamily="34" charset="0"/>
              <a:buNone/>
            </a:pPr>
            <a:r>
              <a:rPr lang="en-AU" sz="900" dirty="0" smtClean="0">
                <a:latin typeface="Consolas" pitchFamily="49" charset="0"/>
                <a:cs typeface="Consolas" pitchFamily="49" charset="0"/>
              </a:rPr>
              <a:t>    &lt;Elements z:Id="7" z:Type="System.String[]" z:Assembly="0" z:Size="1"&gt;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x:string</a:t>
            </a:r>
            <a:r>
              <a:rPr lang="en-AU" sz="900" dirty="0" smtClean="0">
                <a:latin typeface="Consolas" pitchFamily="49" charset="0"/>
                <a:cs typeface="Consolas" pitchFamily="49" charset="0"/>
              </a:rPr>
              <a:t> z:Id="8"&gt;AccountDescription&lt;/x:string&gt;</a:t>
            </a:r>
          </a:p>
          <a:p>
            <a:pPr marL="0" indent="0">
              <a:buFont typeface="Segoe UI" pitchFamily="34" charset="0"/>
              <a:buNone/>
            </a:pPr>
            <a:r>
              <a:rPr lang="en-AU" sz="900" dirty="0" smtClean="0">
                <a:latin typeface="Consolas" pitchFamily="49" charset="0"/>
                <a:cs typeface="Consolas" pitchFamily="49" charset="0"/>
              </a:rPr>
              <a:t>    &lt;/Elements&gt;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dirtyPropertyNames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&lt;_lock z:Id="9"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mappedPropertyNames</a:t>
            </a:r>
            <a:r>
              <a:rPr lang="en-AU" sz="900" dirty="0" smtClean="0">
                <a:latin typeface="Consolas" pitchFamily="49" charset="0"/>
                <a:cs typeface="Consolas" pitchFamily="49" charset="0"/>
              </a:rPr>
              <a:t> z:Id="10" z:Type="System.Collections.Generic.Dictionary`2[[System.String,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a:t>
            </a:r>
            <a:r>
              <a:rPr lang="en-AU" sz="900" dirty="0" err="1" smtClean="0">
                <a:latin typeface="Consolas" pitchFamily="49" charset="0"/>
                <a:cs typeface="Consolas" pitchFamily="49" charset="0"/>
              </a:rPr>
              <a:t>System.String</a:t>
            </a:r>
            <a:r>
              <a:rPr lang="en-AU" sz="900" dirty="0" smtClean="0">
                <a:latin typeface="Consolas" pitchFamily="49" charset="0"/>
                <a:cs typeface="Consolas" pitchFamily="49" charset="0"/>
              </a:rPr>
              <a:t>,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&lt;Version z:Id="11" z:Type="System.Int32" z:Assembly="0"&gt;1&lt;/Version&gt;</a:t>
            </a:r>
          </a:p>
          <a:p>
            <a:pPr marL="0" indent="0">
              <a:buFont typeface="Segoe UI" pitchFamily="34" charset="0"/>
              <a:buNone/>
            </a:pPr>
            <a:r>
              <a:rPr lang="en-AU" sz="900" dirty="0" smtClean="0">
                <a:latin typeface="Consolas" pitchFamily="49" charset="0"/>
                <a:cs typeface="Consolas" pitchFamily="49" charset="0"/>
              </a:rPr>
              <a:t>    &lt;Comparer z:Ref="5" i:nil="true" /&gt;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HashSize</a:t>
            </a:r>
            <a:r>
              <a:rPr lang="en-AU" sz="900" dirty="0" smtClean="0">
                <a:latin typeface="Consolas" pitchFamily="49" charset="0"/>
                <a:cs typeface="Consolas" pitchFamily="49" charset="0"/>
              </a:rPr>
              <a:t> z:Id="12" z:Type="System.Int32" z:Assembly="0"&gt;3&lt;/HashSize&gt;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KeyValuePairs</a:t>
            </a:r>
            <a:r>
              <a:rPr lang="en-AU" sz="900" dirty="0" smtClean="0">
                <a:latin typeface="Consolas" pitchFamily="49" charset="0"/>
                <a:cs typeface="Consolas" pitchFamily="49" charset="0"/>
              </a:rPr>
              <a:t> z:Id="13" z:Type="System.Collections.Generic.KeyValuePair`2[[System.String,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a:t>
            </a:r>
            <a:r>
              <a:rPr lang="en-AU" sz="900" dirty="0" err="1" smtClean="0">
                <a:latin typeface="Consolas" pitchFamily="49" charset="0"/>
                <a:cs typeface="Consolas" pitchFamily="49" charset="0"/>
              </a:rPr>
              <a:t>System.String</a:t>
            </a:r>
            <a:r>
              <a:rPr lang="en-AU" sz="900" dirty="0" smtClean="0">
                <a:latin typeface="Consolas" pitchFamily="49" charset="0"/>
                <a:cs typeface="Consolas" pitchFamily="49" charset="0"/>
              </a:rPr>
              <a:t>,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z:Assembly="0" z:Size="1"&gt;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KeyValuePairOfstringstring</a:t>
            </a:r>
            <a:r>
              <a:rPr lang="en-AU" sz="900" dirty="0" smtClean="0">
                <a:latin typeface="Consolas" pitchFamily="49" charset="0"/>
                <a:cs typeface="Consolas" pitchFamily="49" charset="0"/>
              </a:rPr>
              <a:t>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a:t>
            </a:r>
            <a:r>
              <a:rPr lang="en-AU" sz="900" u="sng" dirty="0" smtClean="0">
                <a:latin typeface="Consolas" pitchFamily="49" charset="0"/>
                <a:cs typeface="Consolas" pitchFamily="49" charset="0"/>
                <a:hlinkClick r:id="rId7"/>
              </a:rPr>
              <a:t>http://schemas.datacontract.org/2004/07/</a:t>
            </a:r>
            <a:r>
              <a:rPr lang="en-AU" sz="900" u="sng" dirty="0" err="1" smtClean="0">
                <a:latin typeface="Consolas" pitchFamily="49" charset="0"/>
                <a:cs typeface="Consolas" pitchFamily="49" charset="0"/>
                <a:hlinkClick r:id="rId7"/>
              </a:rPr>
              <a:t>System.Collections.Generic</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&lt;key z:Ref="8" i:nil="true" /&gt;</a:t>
            </a:r>
          </a:p>
          <a:p>
            <a:pPr marL="0" indent="0">
              <a:buFont typeface="Segoe UI" pitchFamily="34" charset="0"/>
              <a:buNone/>
            </a:pPr>
            <a:r>
              <a:rPr lang="en-AU" sz="900" dirty="0" smtClean="0">
                <a:latin typeface="Consolas" pitchFamily="49" charset="0"/>
                <a:cs typeface="Consolas" pitchFamily="49" charset="0"/>
              </a:rPr>
              <a:t>        &lt;value z:Ref="8" i:nil="true" /&gt;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KeyValuePairOfstringstring</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KeyValuePairs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mappedPropertyNames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AccountBankDetail</a:t>
            </a:r>
            <a:r>
              <a:rPr lang="en-AU" sz="900" dirty="0" smtClean="0">
                <a:latin typeface="Consolas" pitchFamily="49" charset="0"/>
                <a:cs typeface="Consolas" pitchFamily="49" charset="0"/>
              </a:rPr>
              <a:t> z:Id="14" z:Type="System.Data.Linq.EntitySet`1[[MYOB.Huxley.BusinessLayer.Entities.AccountBankDetail, </a:t>
            </a:r>
            <a:r>
              <a:rPr lang="en-AU" sz="900" dirty="0" err="1" smtClean="0">
                <a:latin typeface="Consolas" pitchFamily="49" charset="0"/>
                <a:cs typeface="Consolas" pitchFamily="49" charset="0"/>
              </a:rPr>
              <a:t>Huxley.BusinessLayer</a:t>
            </a:r>
            <a:r>
              <a:rPr lang="en-AU" sz="900" dirty="0" smtClean="0">
                <a:latin typeface="Consolas" pitchFamily="49" charset="0"/>
                <a:cs typeface="Consolas" pitchFamily="49" charset="0"/>
              </a:rPr>
              <a:t>,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z:Assembly="System.Data.Linq,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isLoaded</a:t>
            </a:r>
            <a:r>
              <a:rPr lang="en-AU" sz="900" dirty="0" smtClean="0">
                <a:latin typeface="Consolas" pitchFamily="49" charset="0"/>
                <a:cs typeface="Consolas" pitchFamily="49" charset="0"/>
              </a:rPr>
              <a:t> z:Id="15" z:Type="System.Boolean" z:Assembly="0"&gt;false&lt;/isLoaded&gt;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isModified</a:t>
            </a:r>
            <a:r>
              <a:rPr lang="en-AU" sz="900" dirty="0" smtClean="0">
                <a:latin typeface="Consolas" pitchFamily="49" charset="0"/>
                <a:cs typeface="Consolas" pitchFamily="49" charset="0"/>
              </a:rPr>
              <a:t> z:Id="16" z:Type="System.Boolean" z:Assembly="0"&gt;false&lt;/isModified&gt;</a:t>
            </a:r>
          </a:p>
          <a:p>
            <a:pPr marL="0" indent="0">
              <a:buFont typeface="Segoe UI" pitchFamily="34" charset="0"/>
              <a:buNone/>
            </a:pPr>
            <a:r>
              <a:rPr lang="en-AU" sz="900" dirty="0" smtClean="0">
                <a:latin typeface="Consolas" pitchFamily="49" charset="0"/>
                <a:cs typeface="Consolas" pitchFamily="49" charset="0"/>
              </a:rPr>
              <a:t>    &lt;items z:Id="17" z:Type="System.Object[]" z:Assembly="0" z:Size="0"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AccountBankDetail</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AccountName</a:t>
            </a:r>
            <a:r>
              <a:rPr lang="en-AU" sz="900" dirty="0" smtClean="0">
                <a:latin typeface="Consolas" pitchFamily="49" charset="0"/>
                <a:cs typeface="Consolas" pitchFamily="49" charset="0"/>
              </a:rPr>
              <a:t> z:Id="18" z:Type="System.String"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AccountNumber</a:t>
            </a:r>
            <a:r>
              <a:rPr lang="en-AU" sz="900" dirty="0" smtClean="0">
                <a:latin typeface="Consolas" pitchFamily="49" charset="0"/>
                <a:cs typeface="Consolas" pitchFamily="49" charset="0"/>
              </a:rPr>
              <a:t> z:Id="19" z:Type="System.Int32"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AccountNumber</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AccountantLinkCode</a:t>
            </a:r>
            <a:r>
              <a:rPr lang="en-AU" sz="900" dirty="0" smtClean="0">
                <a:latin typeface="Consolas" pitchFamily="49" charset="0"/>
                <a:cs typeface="Consolas" pitchFamily="49" charset="0"/>
              </a:rPr>
              <a:t> z:Ref="18"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AcctType</a:t>
            </a:r>
            <a:r>
              <a:rPr lang="en-AU" sz="900" dirty="0" smtClean="0">
                <a:latin typeface="Consolas" pitchFamily="49" charset="0"/>
                <a:cs typeface="Consolas" pitchFamily="49" charset="0"/>
              </a:rPr>
              <a:t> z:Id="20" z:Type="System.Int16"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AcctType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ChangeCtr</a:t>
            </a:r>
            <a:r>
              <a:rPr lang="en-AU" sz="900" dirty="0" smtClean="0">
                <a:latin typeface="Consolas" pitchFamily="49" charset="0"/>
                <a:cs typeface="Consolas" pitchFamily="49" charset="0"/>
              </a:rPr>
              <a:t>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ChartLevel</a:t>
            </a:r>
            <a:r>
              <a:rPr lang="en-AU" sz="900" dirty="0" smtClean="0">
                <a:latin typeface="Consolas" pitchFamily="49" charset="0"/>
                <a:cs typeface="Consolas" pitchFamily="49" charset="0"/>
              </a:rPr>
              <a:t> z:Id="21" z:Type="System.Int16"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ChartLevel</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ClassificationForStatementOfCashFlow</a:t>
            </a:r>
            <a:r>
              <a:rPr lang="en-AU" sz="900" dirty="0" smtClean="0">
                <a:latin typeface="Consolas" pitchFamily="49" charset="0"/>
                <a:cs typeface="Consolas" pitchFamily="49" charset="0"/>
              </a:rPr>
              <a:t> z:Id="22" z:Type="System.Int16"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ClassificationForStatementOfCashFlow</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ConversionOpeningBalance</a:t>
            </a:r>
            <a:r>
              <a:rPr lang="en-AU" sz="900" dirty="0" smtClean="0">
                <a:latin typeface="Consolas" pitchFamily="49" charset="0"/>
                <a:cs typeface="Consolas" pitchFamily="49" charset="0"/>
              </a:rPr>
              <a:t> z:Id="23" z:Type="System.Decimal"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ConversionOpeningBalance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ConversionOpeningBalanceForeign</a:t>
            </a:r>
            <a:r>
              <a:rPr lang="en-AU" sz="900" dirty="0" smtClean="0">
                <a:latin typeface="Consolas" pitchFamily="49" charset="0"/>
                <a:cs typeface="Consolas" pitchFamily="49" charset="0"/>
              </a:rPr>
              <a:t>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AccountBalance</a:t>
            </a:r>
            <a:r>
              <a:rPr lang="en-AU" sz="900" dirty="0" smtClean="0">
                <a:latin typeface="Consolas" pitchFamily="49" charset="0"/>
                <a:cs typeface="Consolas" pitchFamily="49" charset="0"/>
              </a:rPr>
              <a:t> z:Id="24" z:Type="System.Data.Linq.EntityRef`1[[MYOB.Huxley.BusinessLayer.Entities.AccountBalance, </a:t>
            </a:r>
            <a:r>
              <a:rPr lang="en-AU" sz="900" dirty="0" err="1" smtClean="0">
                <a:latin typeface="Consolas" pitchFamily="49" charset="0"/>
                <a:cs typeface="Consolas" pitchFamily="49" charset="0"/>
              </a:rPr>
              <a:t>Huxley.BusinessLayer</a:t>
            </a:r>
            <a:r>
              <a:rPr lang="en-AU" sz="900" dirty="0" smtClean="0">
                <a:latin typeface="Consolas" pitchFamily="49" charset="0"/>
                <a:cs typeface="Consolas" pitchFamily="49" charset="0"/>
              </a:rPr>
              <a:t>,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z:Assembly="System.Data.Linq,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&lt;entity i:nil="true"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AccountBalance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IsHeader</a:t>
            </a:r>
            <a:r>
              <a:rPr lang="en-AU" sz="900" dirty="0" smtClean="0">
                <a:latin typeface="Consolas" pitchFamily="49" charset="0"/>
                <a:cs typeface="Consolas" pitchFamily="49" charset="0"/>
              </a:rPr>
              <a:t> z:Id="25" z:Type="System.Boolean"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=""&gt;false&lt;/_</a:t>
            </a:r>
            <a:r>
              <a:rPr lang="en-AU" sz="900" dirty="0" err="1" smtClean="0">
                <a:latin typeface="Consolas" pitchFamily="49" charset="0"/>
                <a:cs typeface="Consolas" pitchFamily="49" charset="0"/>
              </a:rPr>
              <a:t>IsHeader</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IsImmutable</a:t>
            </a:r>
            <a:r>
              <a:rPr lang="en-AU" sz="900" dirty="0" smtClean="0">
                <a:latin typeface="Consolas" pitchFamily="49" charset="0"/>
                <a:cs typeface="Consolas" pitchFamily="49" charset="0"/>
              </a:rPr>
              <a:t> z:Id="26" z:Type="System.Boolean"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=""&gt;false&lt;/_</a:t>
            </a:r>
            <a:r>
              <a:rPr lang="en-AU" sz="900" dirty="0" err="1" smtClean="0">
                <a:latin typeface="Consolas" pitchFamily="49" charset="0"/>
                <a:cs typeface="Consolas" pitchFamily="49" charset="0"/>
              </a:rPr>
              <a:t>IsImmutable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IsSystem</a:t>
            </a:r>
            <a:r>
              <a:rPr lang="en-AU" sz="900" dirty="0" smtClean="0">
                <a:latin typeface="Consolas" pitchFamily="49" charset="0"/>
                <a:cs typeface="Consolas" pitchFamily="49" charset="0"/>
              </a:rPr>
              <a:t> z:Id="27" z:Type="System.Boolean"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=""&gt;false&lt;/_</a:t>
            </a:r>
            <a:r>
              <a:rPr lang="en-AU" sz="900" dirty="0" err="1" smtClean="0">
                <a:latin typeface="Consolas" pitchFamily="49" charset="0"/>
                <a:cs typeface="Consolas" pitchFamily="49" charset="0"/>
              </a:rPr>
              <a:t>IsSystem</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IsVisible</a:t>
            </a:r>
            <a:r>
              <a:rPr lang="en-AU" sz="900" dirty="0" smtClean="0">
                <a:latin typeface="Consolas" pitchFamily="49" charset="0"/>
                <a:cs typeface="Consolas" pitchFamily="49" charset="0"/>
              </a:rPr>
              <a:t> z:Id="28" z:Type="System.Boolean"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=""&gt;false&lt;/_</a:t>
            </a:r>
            <a:r>
              <a:rPr lang="en-AU" sz="900" dirty="0" err="1" smtClean="0">
                <a:latin typeface="Consolas" pitchFamily="49" charset="0"/>
                <a:cs typeface="Consolas" pitchFamily="49" charset="0"/>
              </a:rPr>
              <a:t>IsVisible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LastCheckNumber</a:t>
            </a:r>
            <a:r>
              <a:rPr lang="en-AU" sz="900" dirty="0" smtClean="0">
                <a:latin typeface="Consolas" pitchFamily="49" charset="0"/>
                <a:cs typeface="Consolas" pitchFamily="49" charset="0"/>
              </a:rPr>
              <a:t> z:Id="29" z:Type="System.Int32"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LastCheckNumber</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LastReconcileDate</a:t>
            </a:r>
            <a:r>
              <a:rPr lang="en-AU" sz="900" dirty="0" smtClean="0">
                <a:latin typeface="Consolas" pitchFamily="49" charset="0"/>
                <a:cs typeface="Consolas" pitchFamily="49" charset="0"/>
              </a:rPr>
              <a:t>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ParentPtr</a:t>
            </a:r>
            <a:r>
              <a:rPr lang="en-AU" sz="900" dirty="0" smtClean="0">
                <a:latin typeface="Consolas" pitchFamily="49" charset="0"/>
                <a:cs typeface="Consolas" pitchFamily="49" charset="0"/>
              </a:rPr>
              <a:t>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ParentPtrAccount</a:t>
            </a:r>
            <a:r>
              <a:rPr lang="en-AU" sz="900" dirty="0" smtClean="0">
                <a:latin typeface="Consolas" pitchFamily="49" charset="0"/>
                <a:cs typeface="Consolas" pitchFamily="49" charset="0"/>
              </a:rPr>
              <a:t> z:Id="30" z:Type="System.Data.Linq.EntityRef`1[[MYOB.Huxley.BusinessLayer.Entities.Account, </a:t>
            </a:r>
            <a:r>
              <a:rPr lang="en-AU" sz="900" dirty="0" err="1" smtClean="0">
                <a:latin typeface="Consolas" pitchFamily="49" charset="0"/>
                <a:cs typeface="Consolas" pitchFamily="49" charset="0"/>
              </a:rPr>
              <a:t>Huxley.BusinessLayer</a:t>
            </a:r>
            <a:r>
              <a:rPr lang="en-AU" sz="900" dirty="0" smtClean="0">
                <a:latin typeface="Consolas" pitchFamily="49" charset="0"/>
                <a:cs typeface="Consolas" pitchFamily="49" charset="0"/>
              </a:rPr>
              <a:t>,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z:Assembly="System.Data.Linq,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&lt;entity i:nil="true"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ParentPtrAccount</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RecordID</a:t>
            </a:r>
            <a:r>
              <a:rPr lang="en-AU" sz="900" dirty="0" smtClean="0">
                <a:latin typeface="Consolas" pitchFamily="49" charset="0"/>
                <a:cs typeface="Consolas" pitchFamily="49" charset="0"/>
              </a:rPr>
              <a:t> z:Id="31" z:Type="System.Int32"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RecordID</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ReportSubtotal</a:t>
            </a:r>
            <a:r>
              <a:rPr lang="en-AU" sz="900" dirty="0" smtClean="0">
                <a:latin typeface="Consolas" pitchFamily="49" charset="0"/>
                <a:cs typeface="Consolas" pitchFamily="49" charset="0"/>
              </a:rPr>
              <a:t> z:Id="32" z:Type="System.Boolean"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=""&gt;false&lt;/_</a:t>
            </a:r>
            <a:r>
              <a:rPr lang="en-AU" sz="900" dirty="0" err="1" smtClean="0">
                <a:latin typeface="Consolas" pitchFamily="49" charset="0"/>
                <a:cs typeface="Consolas" pitchFamily="49" charset="0"/>
              </a:rPr>
              <a:t>ReportSubtotal</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SubAcctType</a:t>
            </a:r>
            <a:r>
              <a:rPr lang="en-AU" sz="900" dirty="0" smtClean="0">
                <a:latin typeface="Consolas" pitchFamily="49" charset="0"/>
                <a:cs typeface="Consolas" pitchFamily="49" charset="0"/>
              </a:rPr>
              <a:t> z:Id="33" z:Type="System.Int16" z:Assembly="0"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=""&gt;0&lt;/_</a:t>
            </a:r>
            <a:r>
              <a:rPr lang="en-AU" sz="900" dirty="0" err="1" smtClean="0">
                <a:latin typeface="Consolas" pitchFamily="49" charset="0"/>
                <a:cs typeface="Consolas" pitchFamily="49" charset="0"/>
              </a:rPr>
              <a:t>SubAcctType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TaxCode</a:t>
            </a:r>
            <a:r>
              <a:rPr lang="en-AU" sz="900" dirty="0" smtClean="0">
                <a:latin typeface="Consolas" pitchFamily="49" charset="0"/>
                <a:cs typeface="Consolas" pitchFamily="49" charset="0"/>
              </a:rPr>
              <a:t> z:Id="34" z:Type="System.Data.Linq.EntityRef`1[[MYOB.Huxley.BusinessLayer.Entities.TaxCode, </a:t>
            </a:r>
            <a:r>
              <a:rPr lang="en-AU" sz="900" dirty="0" err="1" smtClean="0">
                <a:latin typeface="Consolas" pitchFamily="49" charset="0"/>
                <a:cs typeface="Consolas" pitchFamily="49" charset="0"/>
              </a:rPr>
              <a:t>Huxley.BusinessLayer</a:t>
            </a:r>
            <a:r>
              <a:rPr lang="en-AU" sz="900" dirty="0" smtClean="0">
                <a:latin typeface="Consolas" pitchFamily="49" charset="0"/>
                <a:cs typeface="Consolas" pitchFamily="49" charset="0"/>
              </a:rPr>
              <a:t>,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z:Assembly="System.Data.Linq,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&lt;entity i:nil="true"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TaxCode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TaxCodeRecordId</a:t>
            </a:r>
            <a:r>
              <a:rPr lang="en-AU" sz="900" dirty="0" smtClean="0">
                <a:latin typeface="Consolas" pitchFamily="49" charset="0"/>
                <a:cs typeface="Consolas" pitchFamily="49" charset="0"/>
              </a:rPr>
              <a:t>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trackedAccountNumber</a:t>
            </a:r>
            <a:r>
              <a:rPr lang="en-AU" sz="900" dirty="0" smtClean="0">
                <a:latin typeface="Consolas" pitchFamily="49" charset="0"/>
                <a:cs typeface="Consolas" pitchFamily="49" charset="0"/>
              </a:rPr>
              <a:t> z:Id="35" z:Type="MYOB.Huxley.Utilities.General.TrackingReference`1[[System.Int32,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z:Assembly="Huxley.Utilities,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oldValue</a:t>
            </a:r>
            <a:r>
              <a:rPr lang="en-AU" sz="900" dirty="0" smtClean="0">
                <a:latin typeface="Consolas" pitchFamily="49" charset="0"/>
                <a:cs typeface="Consolas" pitchFamily="49" charset="0"/>
              </a:rPr>
              <a:t> z:Id="36" z:Type="System.Int32" z:Assembly="0"&gt;0&lt;/_oldValue&gt;</a:t>
            </a:r>
          </a:p>
          <a:p>
            <a:pPr marL="0" indent="0">
              <a:buFont typeface="Segoe UI" pitchFamily="34" charset="0"/>
              <a:buNone/>
            </a:pPr>
            <a:r>
              <a:rPr lang="en-AU" sz="900" dirty="0" smtClean="0">
                <a:latin typeface="Consolas" pitchFamily="49" charset="0"/>
                <a:cs typeface="Consolas" pitchFamily="49" charset="0"/>
              </a:rPr>
              <a:t>    &lt;_value z:Id="37" z:Type="System.Int32" z:Assembly="0"&gt;0&lt;/_value&gt;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trackedAccountNumber</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trackedCurrencyId</a:t>
            </a:r>
            <a:r>
              <a:rPr lang="en-AU" sz="900" dirty="0" smtClean="0">
                <a:latin typeface="Consolas" pitchFamily="49" charset="0"/>
                <a:cs typeface="Consolas" pitchFamily="49" charset="0"/>
              </a:rPr>
              <a:t> z:Id="38" z:Type="MYOB.Huxley.Utilities.General.TrackingReference`1[[System.Nullable`1[[System.Int32,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z:Assembly="Huxley.Utilities,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oldValue</a:t>
            </a:r>
            <a:r>
              <a:rPr lang="en-AU" sz="900" dirty="0" smtClean="0">
                <a:latin typeface="Consolas" pitchFamily="49" charset="0"/>
                <a:cs typeface="Consolas" pitchFamily="49" charset="0"/>
              </a:rPr>
              <a:t> i:nil="true" /&gt;</a:t>
            </a:r>
          </a:p>
          <a:p>
            <a:pPr marL="0" indent="0">
              <a:buFont typeface="Segoe UI" pitchFamily="34" charset="0"/>
              <a:buNone/>
            </a:pPr>
            <a:r>
              <a:rPr lang="en-AU" sz="900" dirty="0" smtClean="0">
                <a:latin typeface="Consolas" pitchFamily="49" charset="0"/>
                <a:cs typeface="Consolas" pitchFamily="49" charset="0"/>
              </a:rPr>
              <a:t>    &lt;_value i:nil="true" /&gt;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trackedCurrencyId</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trackedIsHeader</a:t>
            </a:r>
            <a:r>
              <a:rPr lang="en-AU" sz="900" dirty="0" smtClean="0">
                <a:latin typeface="Consolas" pitchFamily="49" charset="0"/>
                <a:cs typeface="Consolas" pitchFamily="49" charset="0"/>
              </a:rPr>
              <a:t> z:Id="39" z:Type="MYOB.Huxley.Utilities.General.TrackingReference`1[[System.Boolean,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z:Assembly="Huxley.Utilities,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oldValue</a:t>
            </a:r>
            <a:r>
              <a:rPr lang="en-AU" sz="900" dirty="0" smtClean="0">
                <a:latin typeface="Consolas" pitchFamily="49" charset="0"/>
                <a:cs typeface="Consolas" pitchFamily="49" charset="0"/>
              </a:rPr>
              <a:t> z:Id="40" z:Type="System.Boolean" z:Assembly="0"&gt;false&lt;/_oldValue&gt;</a:t>
            </a:r>
          </a:p>
          <a:p>
            <a:pPr marL="0" indent="0">
              <a:buFont typeface="Segoe UI" pitchFamily="34" charset="0"/>
              <a:buNone/>
            </a:pPr>
            <a:r>
              <a:rPr lang="en-AU" sz="900" dirty="0" smtClean="0">
                <a:latin typeface="Consolas" pitchFamily="49" charset="0"/>
                <a:cs typeface="Consolas" pitchFamily="49" charset="0"/>
              </a:rPr>
              <a:t>    &lt;_value z:Id="41" z:Type="System.Boolean" z:Assembly="0"&gt;false&lt;/_value&gt;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trackedIsHeader</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trackedOpeningBalance</a:t>
            </a:r>
            <a:r>
              <a:rPr lang="en-AU" sz="900" dirty="0" smtClean="0">
                <a:latin typeface="Consolas" pitchFamily="49" charset="0"/>
                <a:cs typeface="Consolas" pitchFamily="49" charset="0"/>
              </a:rPr>
              <a:t> z:Id="42" z:Type="MYOB.Huxley.Utilities.General.TrackingReference`1[[System.Decimal, </a:t>
            </a:r>
            <a:r>
              <a:rPr lang="en-AU" sz="900" dirty="0" err="1" smtClean="0">
                <a:latin typeface="Consolas" pitchFamily="49" charset="0"/>
                <a:cs typeface="Consolas" pitchFamily="49" charset="0"/>
              </a:rPr>
              <a:t>mscorlib</a:t>
            </a:r>
            <a:r>
              <a:rPr lang="en-AU" sz="900" dirty="0" smtClean="0">
                <a:latin typeface="Consolas" pitchFamily="49" charset="0"/>
                <a:cs typeface="Consolas" pitchFamily="49" charset="0"/>
              </a:rPr>
              <a:t>, Version=4.0.0.0,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=b77a5c561934e089]]" z:Assembly="Huxley.Utilities,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oldValue</a:t>
            </a:r>
            <a:r>
              <a:rPr lang="en-AU" sz="900" dirty="0" smtClean="0">
                <a:latin typeface="Consolas" pitchFamily="49" charset="0"/>
                <a:cs typeface="Consolas" pitchFamily="49" charset="0"/>
              </a:rPr>
              <a:t> z:Id="43" z:Type="System.Decimal" z:Assembly="0"&gt;0&lt;/_oldValue&gt;</a:t>
            </a:r>
          </a:p>
          <a:p>
            <a:pPr marL="0" indent="0">
              <a:buFont typeface="Segoe UI" pitchFamily="34" charset="0"/>
              <a:buNone/>
            </a:pPr>
            <a:r>
              <a:rPr lang="en-AU" sz="900" dirty="0" smtClean="0">
                <a:latin typeface="Consolas" pitchFamily="49" charset="0"/>
                <a:cs typeface="Consolas" pitchFamily="49" charset="0"/>
              </a:rPr>
              <a:t>    &lt;_value z:Id="44" z:Type="System.Decimal" z:Assembly="0"&gt;0&lt;/_value&gt;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trackedOpeningBalance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trackedSubType</a:t>
            </a:r>
            <a:r>
              <a:rPr lang="en-AU" sz="900" dirty="0" smtClean="0">
                <a:latin typeface="Consolas" pitchFamily="49" charset="0"/>
                <a:cs typeface="Consolas" pitchFamily="49" charset="0"/>
              </a:rPr>
              <a:t> z:Id="45" z:Type="MYOB.Huxley.Utilities.General.TrackingReference`1[[MYOB.Huxley.API.Entities.SubAccountType, </a:t>
            </a:r>
            <a:r>
              <a:rPr lang="en-AU" sz="900" dirty="0" err="1" smtClean="0">
                <a:latin typeface="Consolas" pitchFamily="49" charset="0"/>
                <a:cs typeface="Consolas" pitchFamily="49" charset="0"/>
              </a:rPr>
              <a:t>Huxley.IAPI</a:t>
            </a:r>
            <a:r>
              <a:rPr lang="en-AU" sz="900" dirty="0" smtClean="0">
                <a:latin typeface="Consolas" pitchFamily="49" charset="0"/>
                <a:cs typeface="Consolas" pitchFamily="49" charset="0"/>
              </a:rPr>
              <a:t>,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z:Assembly="Huxley.Utilities,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oldValue</a:t>
            </a:r>
            <a:r>
              <a:rPr lang="en-AU" sz="900" dirty="0" smtClean="0">
                <a:latin typeface="Consolas" pitchFamily="49" charset="0"/>
                <a:cs typeface="Consolas" pitchFamily="49" charset="0"/>
              </a:rPr>
              <a:t> z:Id="46" z:Type="MYOB.Huxley.API.Entities.SubAccountType" z:Assembly="Huxley.IAPI,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=947f70fecdd4159f"&gt;Unknown&lt;/_</a:t>
            </a:r>
            <a:r>
              <a:rPr lang="en-AU" sz="900" dirty="0" err="1" smtClean="0">
                <a:latin typeface="Consolas" pitchFamily="49" charset="0"/>
                <a:cs typeface="Consolas" pitchFamily="49" charset="0"/>
              </a:rPr>
              <a:t>oldValue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&lt;_value z:Id="47" z:Type="MYOB.Huxley.API.Entities.SubAccountType" z:Assembly="Huxley.IAPI,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=947f70fecdd4159f"&gt;Unknown&lt;/_value&gt;</a:t>
            </a:r>
          </a:p>
          <a:p>
            <a:pPr marL="0" indent="0">
              <a:buFont typeface="Segoe UI" pitchFamily="34" charset="0"/>
              <a:buNone/>
            </a:pPr>
            <a:r>
              <a:rPr lang="en-AU" sz="900" dirty="0" smtClean="0">
                <a:latin typeface="Consolas" pitchFamily="49" charset="0"/>
                <a:cs typeface="Consolas" pitchFamily="49" charset="0"/>
              </a:rPr>
              <a:t>  &lt;/_</a:t>
            </a:r>
            <a:r>
              <a:rPr lang="en-AU" sz="900" dirty="0" err="1" smtClean="0">
                <a:latin typeface="Consolas" pitchFamily="49" charset="0"/>
                <a:cs typeface="Consolas" pitchFamily="49" charset="0"/>
              </a:rPr>
              <a:t>trackedSubType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ObjectState</a:t>
            </a:r>
            <a:r>
              <a:rPr lang="en-AU" sz="900" dirty="0" smtClean="0">
                <a:latin typeface="Consolas" pitchFamily="49" charset="0"/>
                <a:cs typeface="Consolas" pitchFamily="49" charset="0"/>
              </a:rPr>
              <a:t> z:Id="48" z:Type="MYOB.Huxley.API.Enums.ObjectState" z:Assembly="Huxley.IAPI, Version=2011.1.0.0, Culture=neutral, </a:t>
            </a:r>
            <a:r>
              <a:rPr lang="en-AU" sz="900" dirty="0" err="1" smtClean="0">
                <a:latin typeface="Consolas" pitchFamily="49" charset="0"/>
                <a:cs typeface="Consolas" pitchFamily="49" charset="0"/>
              </a:rPr>
              <a:t>PublicKeyToken</a:t>
            </a:r>
            <a:r>
              <a:rPr lang="en-AU" sz="900" dirty="0" smtClean="0">
                <a:latin typeface="Consolas" pitchFamily="49" charset="0"/>
                <a:cs typeface="Consolas" pitchFamily="49" charset="0"/>
              </a:rPr>
              <a:t>=947f70fecdd4159f"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=""&gt;Unchanged&lt;/</a:t>
            </a:r>
            <a:r>
              <a:rPr lang="en-AU" sz="900" dirty="0" err="1" smtClean="0">
                <a:latin typeface="Consolas" pitchFamily="49" charset="0"/>
                <a:cs typeface="Consolas" pitchFamily="49" charset="0"/>
              </a:rPr>
              <a:t>ObjectState</a:t>
            </a:r>
            <a:r>
              <a:rPr lang="en-AU" sz="900" dirty="0" smtClean="0">
                <a:latin typeface="Consolas" pitchFamily="49" charset="0"/>
                <a:cs typeface="Consolas" pitchFamily="49" charset="0"/>
              </a:rPr>
              <a:t>&gt;</a:t>
            </a:r>
          </a:p>
          <a:p>
            <a:pPr marL="0" indent="0">
              <a:buFont typeface="Segoe UI" pitchFamily="34" charset="0"/>
              <a:buNone/>
            </a:pPr>
            <a:r>
              <a:rPr lang="en-AU" sz="900" dirty="0" smtClean="0">
                <a:latin typeface="Consolas" pitchFamily="49" charset="0"/>
                <a:cs typeface="Consolas" pitchFamily="49" charset="0"/>
              </a:rPr>
              <a:t>  &lt;</a:t>
            </a:r>
            <a:r>
              <a:rPr lang="en-AU" sz="900" dirty="0" err="1" smtClean="0">
                <a:latin typeface="Consolas" pitchFamily="49" charset="0"/>
                <a:cs typeface="Consolas" pitchFamily="49" charset="0"/>
              </a:rPr>
              <a:t>BankingDetails</a:t>
            </a:r>
            <a:r>
              <a:rPr lang="en-AU" sz="900" dirty="0" smtClean="0">
                <a:latin typeface="Consolas" pitchFamily="49" charset="0"/>
                <a:cs typeface="Consolas" pitchFamily="49" charset="0"/>
              </a:rPr>
              <a:t> i:nil="true" </a:t>
            </a:r>
            <a:r>
              <a:rPr lang="en-AU" sz="900" dirty="0" err="1" smtClean="0">
                <a:latin typeface="Consolas" pitchFamily="49" charset="0"/>
                <a:cs typeface="Consolas" pitchFamily="49" charset="0"/>
              </a:rPr>
              <a:t>xmlns</a:t>
            </a:r>
            <a:r>
              <a:rPr lang="en-AU" sz="900" dirty="0" smtClean="0">
                <a:latin typeface="Consolas" pitchFamily="49" charset="0"/>
                <a:cs typeface="Consolas" pitchFamily="49" charset="0"/>
              </a:rPr>
              <a:t>="" /&gt;</a:t>
            </a:r>
          </a:p>
          <a:p>
            <a:pPr marL="0" indent="0">
              <a:buFont typeface="Segoe UI" pitchFamily="34" charset="0"/>
              <a:buNone/>
            </a:pPr>
            <a:r>
              <a:rPr lang="en-AU" sz="900" dirty="0" smtClean="0">
                <a:latin typeface="Consolas" pitchFamily="49" charset="0"/>
                <a:cs typeface="Consolas" pitchFamily="49" charset="0"/>
              </a:rPr>
              <a:t>&lt;/Account&gt;</a:t>
            </a:r>
          </a:p>
          <a:p>
            <a:pPr marL="0" indent="0">
              <a:buFont typeface="Segoe UI" pitchFamily="34" charset="0"/>
              <a:buNone/>
            </a:pPr>
            <a:endParaRPr lang="en-AU" sz="900" dirty="0">
              <a:latin typeface="Consolas" pitchFamily="49" charset="0"/>
              <a:cs typeface="Consolas" pitchFamily="49" charset="0"/>
            </a:endParaRPr>
          </a:p>
        </p:txBody>
      </p:sp>
      <p:pic>
        <p:nvPicPr>
          <p:cNvPr id="3075" name="Picture 3"/>
          <p:cNvPicPr>
            <a:picLocks noChangeAspect="1" noChangeArrowheads="1"/>
          </p:cNvPicPr>
          <p:nvPr/>
        </p:nvPicPr>
        <p:blipFill>
          <a:blip r:embed="rId8" cstate="print"/>
          <a:srcRect/>
          <a:stretch>
            <a:fillRect/>
          </a:stretch>
        </p:blipFill>
        <p:spPr bwMode="auto">
          <a:xfrm>
            <a:off x="0" y="0"/>
            <a:ext cx="9144000" cy="1559169"/>
          </a:xfrm>
          <a:prstGeom prst="rect">
            <a:avLst/>
          </a:prstGeom>
          <a:noFill/>
          <a:ln w="9525">
            <a:noFill/>
            <a:miter lim="800000"/>
            <a:headEnd/>
            <a:tailEnd/>
          </a:ln>
        </p:spPr>
      </p:pic>
      <p:sp>
        <p:nvSpPr>
          <p:cNvPr id="2" name="Title 1"/>
          <p:cNvSpPr>
            <a:spLocks noGrp="1"/>
          </p:cNvSpPr>
          <p:nvPr>
            <p:ph type="title"/>
          </p:nvPr>
        </p:nvSpPr>
        <p:spPr>
          <a:xfrm>
            <a:off x="467544" y="332656"/>
            <a:ext cx="8229600" cy="1143000"/>
          </a:xfrm>
        </p:spPr>
        <p:txBody>
          <a:bodyPr/>
          <a:lstStyle/>
          <a:p>
            <a:r>
              <a:rPr lang="en-AU" dirty="0" smtClean="0"/>
              <a:t>Compression</a:t>
            </a:r>
            <a:endParaRPr lang="en-AU" dirty="0"/>
          </a:p>
        </p:txBody>
      </p:sp>
    </p:spTree>
    <p:extLst>
      <p:ext uri="{BB962C8B-B14F-4D97-AF65-F5344CB8AC3E}">
        <p14:creationId xmlns:p14="http://schemas.microsoft.com/office/powerpoint/2010/main" val="18290816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4.72222E-6 2.22222E-6 L 0.00659 -3.04722 " pathEditMode="relative" rAng="0" ptsTypes="AA">
                                      <p:cBhvr>
                                        <p:cTn id="6" dur="5000" fill="hold"/>
                                        <p:tgtEl>
                                          <p:spTgt spid="5"/>
                                        </p:tgtEl>
                                        <p:attrNameLst>
                                          <p:attrName>ppt_x</p:attrName>
                                          <p:attrName>ppt_y</p:attrName>
                                        </p:attrNameLst>
                                      </p:cBhvr>
                                      <p:rCtr x="3" y="-152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Caching</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pSp>
        <p:nvGrpSpPr>
          <p:cNvPr id="17" name="Group 16"/>
          <p:cNvGrpSpPr/>
          <p:nvPr/>
        </p:nvGrpSpPr>
        <p:grpSpPr>
          <a:xfrm>
            <a:off x="1038706" y="2348880"/>
            <a:ext cx="7066589" cy="2808312"/>
            <a:chOff x="673763" y="2348880"/>
            <a:chExt cx="7066589" cy="2808312"/>
          </a:xfrm>
        </p:grpSpPr>
        <p:sp>
          <p:nvSpPr>
            <p:cNvPr id="6" name="Flowchart: Magnetic Disk 5"/>
            <p:cNvSpPr/>
            <p:nvPr/>
          </p:nvSpPr>
          <p:spPr>
            <a:xfrm>
              <a:off x="673763" y="2348880"/>
              <a:ext cx="1296144" cy="1224136"/>
            </a:xfrm>
            <a:prstGeom prst="flowChartMagneticDisk">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AU" dirty="0" smtClean="0"/>
                <a:t>Company A</a:t>
              </a:r>
              <a:endParaRPr lang="en-AU" dirty="0"/>
            </a:p>
          </p:txBody>
        </p:sp>
        <p:sp>
          <p:nvSpPr>
            <p:cNvPr id="7" name="Flowchart: Magnetic Disk 6"/>
            <p:cNvSpPr/>
            <p:nvPr/>
          </p:nvSpPr>
          <p:spPr>
            <a:xfrm>
              <a:off x="2123728" y="2348880"/>
              <a:ext cx="1296144" cy="12241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Company B</a:t>
              </a:r>
              <a:endParaRPr lang="en-AU" dirty="0"/>
            </a:p>
          </p:txBody>
        </p:sp>
        <p:sp>
          <p:nvSpPr>
            <p:cNvPr id="8" name="Flowchart: Magnetic Disk 7"/>
            <p:cNvSpPr/>
            <p:nvPr/>
          </p:nvSpPr>
          <p:spPr>
            <a:xfrm>
              <a:off x="3563888" y="2348880"/>
              <a:ext cx="1296144" cy="1224136"/>
            </a:xfrm>
            <a:prstGeom prst="flowChartMagneticDisk">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AU" dirty="0" smtClean="0"/>
                <a:t>Company C</a:t>
              </a:r>
              <a:endParaRPr lang="en-AU" dirty="0"/>
            </a:p>
          </p:txBody>
        </p:sp>
        <p:sp>
          <p:nvSpPr>
            <p:cNvPr id="10" name="Flowchart: Magnetic Disk 9"/>
            <p:cNvSpPr/>
            <p:nvPr/>
          </p:nvSpPr>
          <p:spPr>
            <a:xfrm>
              <a:off x="5004048" y="2348880"/>
              <a:ext cx="1296144" cy="1224136"/>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dirty="0" smtClean="0">
                  <a:solidFill>
                    <a:schemeClr val="tx1"/>
                  </a:solidFill>
                </a:rPr>
                <a:t>Company D</a:t>
              </a:r>
              <a:endParaRPr lang="en-AU" dirty="0">
                <a:solidFill>
                  <a:schemeClr val="tx1"/>
                </a:solidFill>
              </a:endParaRPr>
            </a:p>
          </p:txBody>
        </p:sp>
        <p:sp>
          <p:nvSpPr>
            <p:cNvPr id="11" name="Flowchart: Magnetic Disk 10"/>
            <p:cNvSpPr/>
            <p:nvPr/>
          </p:nvSpPr>
          <p:spPr>
            <a:xfrm>
              <a:off x="6444208" y="2348880"/>
              <a:ext cx="1296144" cy="12241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Company E</a:t>
              </a:r>
              <a:endParaRPr lang="en-AU" dirty="0"/>
            </a:p>
          </p:txBody>
        </p:sp>
        <p:sp>
          <p:nvSpPr>
            <p:cNvPr id="12" name="Flowchart: Magnetic Disk 11"/>
            <p:cNvSpPr/>
            <p:nvPr/>
          </p:nvSpPr>
          <p:spPr>
            <a:xfrm>
              <a:off x="673763" y="3933056"/>
              <a:ext cx="1296144" cy="1224136"/>
            </a:xfrm>
            <a:prstGeom prst="flowChartMagneticDisk">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dirty="0" smtClean="0"/>
                <a:t>Company F</a:t>
              </a:r>
              <a:endParaRPr lang="en-AU" dirty="0"/>
            </a:p>
          </p:txBody>
        </p:sp>
        <p:sp>
          <p:nvSpPr>
            <p:cNvPr id="13" name="Flowchart: Magnetic Disk 12"/>
            <p:cNvSpPr/>
            <p:nvPr/>
          </p:nvSpPr>
          <p:spPr>
            <a:xfrm>
              <a:off x="2123728" y="3933056"/>
              <a:ext cx="1296144" cy="1224136"/>
            </a:xfrm>
            <a:prstGeom prst="flowChartMagneticDisk">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dirty="0" smtClean="0"/>
                <a:t>Company G</a:t>
              </a:r>
              <a:endParaRPr lang="en-AU" dirty="0"/>
            </a:p>
          </p:txBody>
        </p:sp>
        <p:sp>
          <p:nvSpPr>
            <p:cNvPr id="14" name="Flowchart: Magnetic Disk 13"/>
            <p:cNvSpPr/>
            <p:nvPr/>
          </p:nvSpPr>
          <p:spPr>
            <a:xfrm>
              <a:off x="3563888" y="3933056"/>
              <a:ext cx="1296144" cy="12241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Company H</a:t>
              </a:r>
              <a:endParaRPr lang="en-AU" dirty="0"/>
            </a:p>
          </p:txBody>
        </p:sp>
        <p:sp>
          <p:nvSpPr>
            <p:cNvPr id="15" name="Flowchart: Magnetic Disk 14"/>
            <p:cNvSpPr/>
            <p:nvPr/>
          </p:nvSpPr>
          <p:spPr>
            <a:xfrm>
              <a:off x="5004048" y="3933056"/>
              <a:ext cx="1296144" cy="1224136"/>
            </a:xfrm>
            <a:prstGeom prst="flowChartMagneticDisk">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dirty="0" smtClean="0"/>
                <a:t>Company I</a:t>
              </a:r>
              <a:endParaRPr lang="en-AU" dirty="0"/>
            </a:p>
          </p:txBody>
        </p:sp>
        <p:sp>
          <p:nvSpPr>
            <p:cNvPr id="16" name="Flowchart: Magnetic Disk 15"/>
            <p:cNvSpPr/>
            <p:nvPr/>
          </p:nvSpPr>
          <p:spPr>
            <a:xfrm>
              <a:off x="6444208" y="3933056"/>
              <a:ext cx="1296144" cy="1224136"/>
            </a:xfrm>
            <a:prstGeom prst="flowChartMagneticDisk">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AU" dirty="0" smtClean="0"/>
                <a:t>Company J</a:t>
              </a:r>
              <a:endParaRPr lang="en-AU" dirty="0"/>
            </a:p>
          </p:txBody>
        </p:sp>
      </p:grpSp>
    </p:spTree>
    <p:extLst>
      <p:ext uri="{BB962C8B-B14F-4D97-AF65-F5344CB8AC3E}">
        <p14:creationId xmlns:p14="http://schemas.microsoft.com/office/powerpoint/2010/main" val="25265717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Scalability</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descr="Cloud_outlined.png"/>
          <p:cNvPicPr>
            <a:picLocks noChangeAspect="1"/>
          </p:cNvPicPr>
          <p:nvPr/>
        </p:nvPicPr>
        <p:blipFill>
          <a:blip r:embed="rId3" cstate="print">
            <a:grayscl/>
          </a:blip>
          <a:stretch>
            <a:fillRect/>
          </a:stretch>
        </p:blipFill>
        <p:spPr>
          <a:xfrm>
            <a:off x="1403648" y="608079"/>
            <a:ext cx="7596336" cy="5849209"/>
          </a:xfrm>
          <a:prstGeom prst="rect">
            <a:avLst/>
          </a:prstGeom>
        </p:spPr>
      </p:pic>
      <p:sp>
        <p:nvSpPr>
          <p:cNvPr id="6" name="Rounded Rectangle 5"/>
          <p:cNvSpPr/>
          <p:nvPr/>
        </p:nvSpPr>
        <p:spPr>
          <a:xfrm>
            <a:off x="6228184" y="3584000"/>
            <a:ext cx="2131696" cy="234132"/>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AU" sz="2800" b="1"/>
          </a:p>
        </p:txBody>
      </p:sp>
      <p:sp>
        <p:nvSpPr>
          <p:cNvPr id="7" name="Flowchart: Magnetic Disk 6"/>
          <p:cNvSpPr/>
          <p:nvPr/>
        </p:nvSpPr>
        <p:spPr>
          <a:xfrm>
            <a:off x="6274102" y="4976573"/>
            <a:ext cx="2194560" cy="96545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Database</a:t>
            </a:r>
            <a:endParaRPr lang="en-AU" sz="2800" b="1" dirty="0"/>
          </a:p>
        </p:txBody>
      </p:sp>
      <p:sp>
        <p:nvSpPr>
          <p:cNvPr id="8" name="Wave 7"/>
          <p:cNvSpPr/>
          <p:nvPr/>
        </p:nvSpPr>
        <p:spPr>
          <a:xfrm>
            <a:off x="6274102" y="3906324"/>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Biz Logic</a:t>
            </a:r>
            <a:endParaRPr lang="en-AU" sz="2800" b="1" dirty="0"/>
          </a:p>
        </p:txBody>
      </p:sp>
      <p:sp>
        <p:nvSpPr>
          <p:cNvPr id="9" name="Wave 8"/>
          <p:cNvSpPr/>
          <p:nvPr/>
        </p:nvSpPr>
        <p:spPr>
          <a:xfrm>
            <a:off x="3121655" y="2150568"/>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Controller</a:t>
            </a:r>
            <a:endParaRPr lang="en-AU" sz="2800" b="1" dirty="0"/>
          </a:p>
        </p:txBody>
      </p:sp>
      <p:sp>
        <p:nvSpPr>
          <p:cNvPr id="10" name="Wave 9"/>
          <p:cNvSpPr/>
          <p:nvPr/>
        </p:nvSpPr>
        <p:spPr>
          <a:xfrm>
            <a:off x="3121655" y="2923628"/>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Agent</a:t>
            </a:r>
            <a:endParaRPr lang="en-AU" sz="2800" b="1" dirty="0"/>
          </a:p>
        </p:txBody>
      </p:sp>
      <p:sp>
        <p:nvSpPr>
          <p:cNvPr id="11" name="Wave 10"/>
          <p:cNvSpPr/>
          <p:nvPr/>
        </p:nvSpPr>
        <p:spPr>
          <a:xfrm>
            <a:off x="3111914" y="3701066"/>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Agent</a:t>
            </a:r>
            <a:endParaRPr lang="en-AU" sz="2800" b="1" dirty="0"/>
          </a:p>
        </p:txBody>
      </p:sp>
      <p:sp>
        <p:nvSpPr>
          <p:cNvPr id="12" name="Wave 11"/>
          <p:cNvSpPr/>
          <p:nvPr/>
        </p:nvSpPr>
        <p:spPr>
          <a:xfrm>
            <a:off x="3122099" y="4454824"/>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Agent</a:t>
            </a:r>
            <a:endParaRPr lang="en-AU" sz="2800" b="1" dirty="0"/>
          </a:p>
        </p:txBody>
      </p:sp>
      <p:sp>
        <p:nvSpPr>
          <p:cNvPr id="15" name="Wave 14"/>
          <p:cNvSpPr/>
          <p:nvPr/>
        </p:nvSpPr>
        <p:spPr>
          <a:xfrm>
            <a:off x="3102262" y="5209743"/>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sz="2800" b="1" dirty="0" smtClean="0"/>
              <a:t>Agent</a:t>
            </a:r>
            <a:endParaRPr lang="en-AU" sz="2800" b="1" dirty="0"/>
          </a:p>
        </p:txBody>
      </p:sp>
      <p:cxnSp>
        <p:nvCxnSpPr>
          <p:cNvPr id="18" name="Straight Arrow Connector 15"/>
          <p:cNvCxnSpPr/>
          <p:nvPr/>
        </p:nvCxnSpPr>
        <p:spPr>
          <a:xfrm>
            <a:off x="6516216" y="2966545"/>
            <a:ext cx="855166" cy="594303"/>
          </a:xfrm>
          <a:prstGeom prst="bentConnector3">
            <a:avLst>
              <a:gd name="adj1" fmla="val 100460"/>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21" name="Straight Arrow Connector 15"/>
          <p:cNvCxnSpPr/>
          <p:nvPr/>
        </p:nvCxnSpPr>
        <p:spPr>
          <a:xfrm>
            <a:off x="5261240" y="2600328"/>
            <a:ext cx="462888" cy="0"/>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cxnSp>
        <p:nvCxnSpPr>
          <p:cNvPr id="24" name="Straight Arrow Connector 15"/>
          <p:cNvCxnSpPr/>
          <p:nvPr/>
        </p:nvCxnSpPr>
        <p:spPr>
          <a:xfrm>
            <a:off x="5224715" y="3403464"/>
            <a:ext cx="462888" cy="0"/>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cxnSp>
        <p:nvCxnSpPr>
          <p:cNvPr id="25" name="Straight Arrow Connector 15"/>
          <p:cNvCxnSpPr/>
          <p:nvPr/>
        </p:nvCxnSpPr>
        <p:spPr>
          <a:xfrm>
            <a:off x="5224715" y="4150826"/>
            <a:ext cx="462888" cy="0"/>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cxnSp>
        <p:nvCxnSpPr>
          <p:cNvPr id="26" name="Straight Arrow Connector 15"/>
          <p:cNvCxnSpPr/>
          <p:nvPr/>
        </p:nvCxnSpPr>
        <p:spPr>
          <a:xfrm>
            <a:off x="5224715" y="4934660"/>
            <a:ext cx="462888" cy="0"/>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cxnSp>
        <p:nvCxnSpPr>
          <p:cNvPr id="27" name="Straight Arrow Connector 15"/>
          <p:cNvCxnSpPr/>
          <p:nvPr/>
        </p:nvCxnSpPr>
        <p:spPr>
          <a:xfrm>
            <a:off x="5243610" y="5679305"/>
            <a:ext cx="462888" cy="0"/>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cxnSp>
        <p:nvCxnSpPr>
          <p:cNvPr id="28" name="Straight Arrow Connector 15"/>
          <p:cNvCxnSpPr/>
          <p:nvPr/>
        </p:nvCxnSpPr>
        <p:spPr>
          <a:xfrm>
            <a:off x="5724128" y="2600328"/>
            <a:ext cx="0" cy="3078977"/>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cxnSp>
        <p:nvCxnSpPr>
          <p:cNvPr id="30" name="Straight Arrow Connector 15"/>
          <p:cNvCxnSpPr/>
          <p:nvPr/>
        </p:nvCxnSpPr>
        <p:spPr>
          <a:xfrm>
            <a:off x="5724128" y="2966545"/>
            <a:ext cx="792088" cy="0"/>
          </a:xfrm>
          <a:prstGeom prst="straightConnector1">
            <a:avLst/>
          </a:prstGeom>
          <a:ln>
            <a:headEnd type="none"/>
            <a:tailEnd type="non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998420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Grp="1" noChangeAspect="1" noChangeArrowheads="1"/>
          </p:cNvPicPr>
          <p:nvPr>
            <p:ph idx="4294967295"/>
          </p:nvPr>
        </p:nvPicPr>
        <p:blipFill>
          <a:blip r:embed="rId2" cstate="print"/>
          <a:srcRect/>
          <a:stretch>
            <a:fillRect/>
          </a:stretch>
        </p:blipFill>
        <p:spPr bwMode="auto">
          <a:xfrm>
            <a:off x="0" y="260648"/>
            <a:ext cx="9144000" cy="558055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Text Placeholder 2"/>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2" descr="C:\Users\simon.raik-allen.MYOB\Downloads\iStock_000005527612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544" y="-27384"/>
            <a:ext cx="10285867"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798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Scalability</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Box 4"/>
          <p:cNvSpPr txBox="1"/>
          <p:nvPr/>
        </p:nvSpPr>
        <p:spPr>
          <a:xfrm>
            <a:off x="395536" y="2132856"/>
            <a:ext cx="5328592" cy="4247317"/>
          </a:xfrm>
          <a:prstGeom prst="rect">
            <a:avLst/>
          </a:prstGeom>
          <a:noFill/>
        </p:spPr>
        <p:txBody>
          <a:bodyPr wrap="square" rtlCol="0">
            <a:spAutoFit/>
          </a:bodyPr>
          <a:lstStyle/>
          <a:p>
            <a:r>
              <a:rPr lang="en-US" dirty="0" smtClean="0"/>
              <a:t>Number of threads: </a:t>
            </a:r>
            <a:r>
              <a:rPr lang="en-US" b="1" dirty="0" smtClean="0"/>
              <a:t>200</a:t>
            </a:r>
          </a:p>
          <a:p>
            <a:r>
              <a:rPr lang="en-US" dirty="0" smtClean="0"/>
              <a:t>Scenarios run: </a:t>
            </a:r>
            <a:r>
              <a:rPr lang="en-US" b="1" dirty="0" err="1" smtClean="0"/>
              <a:t>Tradies</a:t>
            </a:r>
            <a:endParaRPr lang="en-US" b="1" dirty="0" smtClean="0"/>
          </a:p>
          <a:p>
            <a:r>
              <a:rPr lang="en-US" dirty="0" smtClean="0"/>
              <a:t>Duration of test: </a:t>
            </a:r>
            <a:r>
              <a:rPr lang="en-US" b="1" dirty="0" smtClean="0"/>
              <a:t>1 hour</a:t>
            </a:r>
          </a:p>
          <a:p>
            <a:r>
              <a:rPr lang="en-US" dirty="0" smtClean="0"/>
              <a:t>Ramp up time: 2</a:t>
            </a:r>
            <a:r>
              <a:rPr lang="en-US" b="1" dirty="0" smtClean="0"/>
              <a:t>0 min</a:t>
            </a:r>
          </a:p>
          <a:p>
            <a:endParaRPr lang="en-US" dirty="0" smtClean="0"/>
          </a:p>
          <a:p>
            <a:r>
              <a:rPr lang="en-US" b="1" dirty="0" smtClean="0"/>
              <a:t>CPU Usage</a:t>
            </a:r>
            <a:r>
              <a:rPr lang="en-US" dirty="0" smtClean="0"/>
              <a:t>:</a:t>
            </a:r>
          </a:p>
          <a:p>
            <a:pPr>
              <a:buFontTx/>
              <a:buChar char="-"/>
            </a:pPr>
            <a:r>
              <a:rPr lang="en-US" dirty="0" smtClean="0"/>
              <a:t> Average 40-50%</a:t>
            </a:r>
          </a:p>
          <a:p>
            <a:pPr>
              <a:buFontTx/>
              <a:buChar char="-"/>
            </a:pPr>
            <a:r>
              <a:rPr lang="en-US" dirty="0" smtClean="0"/>
              <a:t> For this many threads, the ideal CPU usage would be considerably lower.</a:t>
            </a:r>
          </a:p>
          <a:p>
            <a:pPr>
              <a:buFontTx/>
              <a:buChar char="-"/>
            </a:pPr>
            <a:endParaRPr lang="en-US" dirty="0" smtClean="0"/>
          </a:p>
          <a:p>
            <a:r>
              <a:rPr lang="en-US" b="1" dirty="0" smtClean="0"/>
              <a:t>Memory Usage / Garbage Collection:</a:t>
            </a:r>
          </a:p>
          <a:p>
            <a:pPr>
              <a:buFontTx/>
              <a:buChar char="-"/>
            </a:pPr>
            <a:r>
              <a:rPr lang="en-US" dirty="0" smtClean="0"/>
              <a:t>Gen 2 (long lived objects) is relatively high</a:t>
            </a:r>
          </a:p>
          <a:p>
            <a:pPr>
              <a:buFontTx/>
              <a:buChar char="-"/>
            </a:pPr>
            <a:r>
              <a:rPr lang="en-US" dirty="0" smtClean="0"/>
              <a:t>As an indicator, the lower this graph gets, the less impact garbage collection has on the health of the system.</a:t>
            </a:r>
            <a:endParaRPr lang="en-US" dirty="0"/>
          </a:p>
        </p:txBody>
      </p:sp>
      <p:graphicFrame>
        <p:nvGraphicFramePr>
          <p:cNvPr id="6" name="Chart 5"/>
          <p:cNvGraphicFramePr/>
          <p:nvPr/>
        </p:nvGraphicFramePr>
        <p:xfrm>
          <a:off x="5940152" y="2394659"/>
          <a:ext cx="2939033" cy="32385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Cost management with Azure</a:t>
            </a:r>
            <a:endParaRPr lang="en-AU" dirty="0"/>
          </a:p>
        </p:txBody>
      </p:sp>
      <p:sp>
        <p:nvSpPr>
          <p:cNvPr id="3" name="Content Placeholder 2"/>
          <p:cNvSpPr>
            <a:spLocks noGrp="1"/>
          </p:cNvSpPr>
          <p:nvPr>
            <p:ph idx="1"/>
          </p:nvPr>
        </p:nvSpPr>
        <p:spPr/>
        <p:txBody>
          <a:bodyPr/>
          <a:lstStyle/>
          <a:p>
            <a:r>
              <a:rPr lang="en-AU" dirty="0" smtClean="0"/>
              <a:t>VM Size affects performance</a:t>
            </a:r>
          </a:p>
          <a:p>
            <a:r>
              <a:rPr lang="en-AU" dirty="0" smtClean="0"/>
              <a:t>Watch your databases</a:t>
            </a:r>
          </a:p>
          <a:p>
            <a:r>
              <a:rPr lang="en-AU" dirty="0" smtClean="0"/>
              <a:t>Compute Emulator helps</a:t>
            </a:r>
          </a:p>
          <a:p>
            <a:endParaRPr lang="en-AU" dirty="0" smtClean="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392047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Summary</a:t>
            </a:r>
            <a:endParaRPr lang="en-AU" dirty="0"/>
          </a:p>
        </p:txBody>
      </p:sp>
      <p:sp>
        <p:nvSpPr>
          <p:cNvPr id="3" name="Content Placeholder 2"/>
          <p:cNvSpPr>
            <a:spLocks noGrp="1"/>
          </p:cNvSpPr>
          <p:nvPr>
            <p:ph idx="1"/>
          </p:nvPr>
        </p:nvSpPr>
        <p:spPr/>
        <p:txBody>
          <a:bodyPr/>
          <a:lstStyle/>
          <a:p>
            <a:r>
              <a:rPr lang="en-AU" dirty="0" smtClean="0"/>
              <a:t>Everyone will have a different journey, Embrace it</a:t>
            </a:r>
          </a:p>
          <a:p>
            <a:r>
              <a:rPr lang="en-AU" dirty="0" smtClean="0"/>
              <a:t>Connectivity</a:t>
            </a:r>
          </a:p>
          <a:p>
            <a:r>
              <a:rPr lang="en-AU" dirty="0" smtClean="0"/>
              <a:t>Scalability</a:t>
            </a:r>
          </a:p>
          <a:p>
            <a:r>
              <a:rPr lang="en-AU" dirty="0" smtClean="0"/>
              <a:t>User Experience</a:t>
            </a:r>
          </a:p>
          <a:p>
            <a:r>
              <a:rPr lang="en-AU" dirty="0" smtClean="0"/>
              <a:t>Caching</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Next steps</a:t>
            </a:r>
            <a:endParaRPr lang="en-AU" dirty="0"/>
          </a:p>
        </p:txBody>
      </p:sp>
      <p:sp>
        <p:nvSpPr>
          <p:cNvPr id="3" name="Content Placeholder 2"/>
          <p:cNvSpPr>
            <a:spLocks noGrp="1"/>
          </p:cNvSpPr>
          <p:nvPr>
            <p:ph idx="1"/>
          </p:nvPr>
        </p:nvSpPr>
        <p:spPr/>
        <p:txBody>
          <a:bodyPr/>
          <a:lstStyle/>
          <a:p>
            <a:r>
              <a:rPr lang="en-AU" dirty="0" smtClean="0"/>
              <a:t>“Accelerated Developer Learning”</a:t>
            </a:r>
          </a:p>
          <a:p>
            <a:pPr lvl="1"/>
            <a:r>
              <a:rPr lang="en-AU" dirty="0" smtClean="0"/>
              <a:t>Azure free trial</a:t>
            </a:r>
          </a:p>
          <a:p>
            <a:r>
              <a:rPr lang="en-AU" dirty="0" smtClean="0"/>
              <a:t>Blogs – </a:t>
            </a:r>
            <a:r>
              <a:rPr lang="en-AU" dirty="0" err="1" smtClean="0"/>
              <a:t>bing</a:t>
            </a:r>
            <a:r>
              <a:rPr lang="en-AU" dirty="0" smtClean="0"/>
              <a:t> is your friend</a:t>
            </a:r>
          </a:p>
          <a:p>
            <a:r>
              <a:rPr lang="en-AU" dirty="0" smtClean="0"/>
              <a:t>.NET user groups in your locale</a:t>
            </a:r>
          </a:p>
          <a:p>
            <a:endParaRPr lang="en-AU" dirty="0" smtClean="0">
              <a:hlinkClick r:id="rId3"/>
            </a:endParaRPr>
          </a:p>
          <a:p>
            <a:r>
              <a:rPr lang="en-AU" dirty="0" smtClean="0">
                <a:hlinkClick r:id="rId3"/>
              </a:rPr>
              <a:t>Doug.bower@myob.com</a:t>
            </a:r>
            <a:r>
              <a:rPr lang="en-AU" dirty="0" smtClean="0"/>
              <a:t>	</a:t>
            </a:r>
          </a:p>
          <a:p>
            <a:r>
              <a:rPr lang="en-AU" dirty="0">
                <a:hlinkClick r:id="rId4"/>
              </a:rPr>
              <a:t>Bradley.smith@myob.com</a:t>
            </a:r>
            <a:r>
              <a:rPr lang="en-AU" dirty="0"/>
              <a:t>	</a:t>
            </a:r>
          </a:p>
          <a:p>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7895966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Agenda</a:t>
            </a:r>
            <a:endParaRPr lang="en-AU" dirty="0"/>
          </a:p>
        </p:txBody>
      </p:sp>
      <p:sp>
        <p:nvSpPr>
          <p:cNvPr id="6" name="Content Placeholder 5"/>
          <p:cNvSpPr>
            <a:spLocks noGrp="1"/>
          </p:cNvSpPr>
          <p:nvPr>
            <p:ph idx="1"/>
          </p:nvPr>
        </p:nvSpPr>
        <p:spPr/>
        <p:txBody>
          <a:bodyPr/>
          <a:lstStyle/>
          <a:p>
            <a:r>
              <a:rPr lang="en-US" dirty="0" smtClean="0"/>
              <a:t>Who we are - where we have come from</a:t>
            </a:r>
          </a:p>
          <a:p>
            <a:r>
              <a:rPr lang="en-US" dirty="0" smtClean="0"/>
              <a:t>Architecture </a:t>
            </a:r>
            <a:r>
              <a:rPr lang="en-US" dirty="0"/>
              <a:t>overview</a:t>
            </a:r>
          </a:p>
          <a:p>
            <a:r>
              <a:rPr lang="en-US" dirty="0" smtClean="0"/>
              <a:t>Stories of our experience</a:t>
            </a:r>
            <a:endParaRPr lang="en-US" dirty="0"/>
          </a:p>
          <a:p>
            <a:r>
              <a:rPr lang="en-US" dirty="0" smtClean="0"/>
              <a:t>Saving money with Azure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50247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MYOB?</a:t>
            </a:r>
            <a:endParaRPr lang="en-AU" dirty="0"/>
          </a:p>
        </p:txBody>
      </p:sp>
      <p:sp>
        <p:nvSpPr>
          <p:cNvPr id="3" name="Content Placeholder 2"/>
          <p:cNvSpPr>
            <a:spLocks noGrp="1"/>
          </p:cNvSpPr>
          <p:nvPr>
            <p:ph idx="1"/>
          </p:nvPr>
        </p:nvSpPr>
        <p:spPr>
          <a:xfrm>
            <a:off x="451545" y="2276872"/>
            <a:ext cx="8229600" cy="2520280"/>
          </a:xfrm>
        </p:spPr>
        <p:txBody>
          <a:bodyPr>
            <a:normAutofit/>
          </a:bodyPr>
          <a:lstStyle/>
          <a:p>
            <a:r>
              <a:rPr lang="en-AU" dirty="0"/>
              <a:t>Provider of business management </a:t>
            </a:r>
            <a:r>
              <a:rPr lang="en-AU" dirty="0" smtClean="0"/>
              <a:t>solutions that make business life easier</a:t>
            </a:r>
          </a:p>
          <a:p>
            <a:r>
              <a:rPr lang="en-AU" dirty="0" smtClean="0"/>
              <a:t>Range of products &amp; services</a:t>
            </a:r>
          </a:p>
          <a:p>
            <a:pPr lvl="1"/>
            <a:r>
              <a:rPr lang="en-AU" dirty="0" smtClean="0"/>
              <a:t>accounting</a:t>
            </a:r>
            <a:r>
              <a:rPr lang="en-AU" dirty="0"/>
              <a:t>, payroll, </a:t>
            </a:r>
            <a:r>
              <a:rPr lang="en-AU" dirty="0" smtClean="0"/>
              <a:t>CRM, ERP, websites &amp; </a:t>
            </a:r>
            <a:r>
              <a:rPr lang="en-AU" dirty="0"/>
              <a:t>much </a:t>
            </a:r>
            <a:r>
              <a:rPr lang="en-AU" dirty="0" smtClean="0"/>
              <a:t>more</a:t>
            </a:r>
          </a:p>
          <a:p>
            <a:r>
              <a:rPr lang="en-AU" dirty="0" smtClean="0"/>
              <a:t>Over 1 million businesses in AU &amp; NZ</a:t>
            </a:r>
          </a:p>
        </p:txBody>
      </p:sp>
      <p:pic>
        <p:nvPicPr>
          <p:cNvPr id="2052" name="Picture 4"/>
          <p:cNvPicPr>
            <a:picLocks noChangeAspect="1" noChangeArrowheads="1"/>
          </p:cNvPicPr>
          <p:nvPr/>
        </p:nvPicPr>
        <p:blipFill>
          <a:blip r:embed="rId3" cstate="print"/>
          <a:srcRect/>
          <a:stretch>
            <a:fillRect/>
          </a:stretch>
        </p:blipFill>
        <p:spPr bwMode="auto">
          <a:xfrm>
            <a:off x="6791218" y="1671686"/>
            <a:ext cx="1702473" cy="583019"/>
          </a:xfrm>
          <a:prstGeom prst="rect">
            <a:avLst/>
          </a:prstGeom>
          <a:noFill/>
          <a:ln w="9525">
            <a:noFill/>
            <a:miter lim="800000"/>
            <a:headEnd/>
            <a:tailEnd/>
          </a:ln>
        </p:spPr>
      </p:pic>
      <p:pic>
        <p:nvPicPr>
          <p:cNvPr id="2054" name="Picture 6"/>
          <p:cNvPicPr>
            <a:picLocks noChangeAspect="1" noChangeArrowheads="1"/>
          </p:cNvPicPr>
          <p:nvPr/>
        </p:nvPicPr>
        <p:blipFill>
          <a:blip r:embed="rId4" cstate="print"/>
          <a:srcRect/>
          <a:stretch>
            <a:fillRect/>
          </a:stretch>
        </p:blipFill>
        <p:spPr bwMode="auto">
          <a:xfrm>
            <a:off x="4644008" y="5600828"/>
            <a:ext cx="1800200" cy="720080"/>
          </a:xfrm>
          <a:prstGeom prst="rect">
            <a:avLst/>
          </a:prstGeom>
          <a:noFill/>
          <a:ln w="9525">
            <a:noFill/>
            <a:miter lim="800000"/>
            <a:headEnd/>
            <a:tailEnd/>
          </a:ln>
        </p:spPr>
      </p:pic>
      <p:pic>
        <p:nvPicPr>
          <p:cNvPr id="2057" name="Picture 9" descr="C:\Users\Doug.Bower\AppData\Local\Microsoft\Windows\Temporary Internet Files\Content.Outlook\7JCU6771\smartyHost.png"/>
          <p:cNvPicPr>
            <a:picLocks noChangeAspect="1" noChangeArrowheads="1"/>
          </p:cNvPicPr>
          <p:nvPr/>
        </p:nvPicPr>
        <p:blipFill rotWithShape="1">
          <a:blip r:embed="rId5" cstate="print"/>
          <a:srcRect t="9091"/>
          <a:stretch/>
        </p:blipFill>
        <p:spPr bwMode="auto">
          <a:xfrm>
            <a:off x="6948264" y="5624888"/>
            <a:ext cx="1584176" cy="864096"/>
          </a:xfrm>
          <a:prstGeom prst="rect">
            <a:avLst/>
          </a:prstGeom>
          <a:noFill/>
        </p:spPr>
      </p:pic>
      <p:pic>
        <p:nvPicPr>
          <p:cNvPr id="2059" name="Picture 11" descr="C:\Users\Doug.Bower\AppData\Local\Microsoft\Windows\Temporary Internet Files\Content.Outlook\7JCU6771\Ilisys.png"/>
          <p:cNvPicPr>
            <a:picLocks noChangeAspect="1" noChangeArrowheads="1"/>
          </p:cNvPicPr>
          <p:nvPr/>
        </p:nvPicPr>
        <p:blipFill rotWithShape="1">
          <a:blip r:embed="rId6" cstate="print"/>
          <a:srcRect t="8333" b="20377"/>
          <a:stretch/>
        </p:blipFill>
        <p:spPr bwMode="auto">
          <a:xfrm>
            <a:off x="4644008" y="4869160"/>
            <a:ext cx="1440160" cy="616015"/>
          </a:xfrm>
          <a:prstGeom prst="rect">
            <a:avLst/>
          </a:prstGeom>
          <a:noFill/>
        </p:spPr>
      </p:pic>
      <p:pic>
        <p:nvPicPr>
          <p:cNvPr id="2061" name="Picture 13" descr="C:\Users\Doug.Bower\AppData\Local\Microsoft\Windows\Temporary Internet Files\Content.Outlook\7JCU6771\AE.png"/>
          <p:cNvPicPr>
            <a:picLocks noChangeAspect="1" noChangeArrowheads="1"/>
          </p:cNvPicPr>
          <p:nvPr/>
        </p:nvPicPr>
        <p:blipFill rotWithShape="1">
          <a:blip r:embed="rId7" cstate="print"/>
          <a:srcRect l="7041" t="10617" r="7638" b="17538"/>
          <a:stretch/>
        </p:blipFill>
        <p:spPr bwMode="auto">
          <a:xfrm>
            <a:off x="467544" y="5600828"/>
            <a:ext cx="1929052" cy="974633"/>
          </a:xfrm>
          <a:prstGeom prst="rect">
            <a:avLst/>
          </a:prstGeom>
          <a:noFill/>
        </p:spPr>
      </p:pic>
      <p:pic>
        <p:nvPicPr>
          <p:cNvPr id="2062" name="Picture 14" descr="C:\Users\Doug.Bower\AppData\Local\Microsoft\Windows\Temporary Internet Files\Content.Outlook\7JCU6771\AO.png"/>
          <p:cNvPicPr>
            <a:picLocks noChangeAspect="1" noChangeArrowheads="1"/>
          </p:cNvPicPr>
          <p:nvPr/>
        </p:nvPicPr>
        <p:blipFill rotWithShape="1">
          <a:blip r:embed="rId8" cstate="print"/>
          <a:srcRect l="6481" t="10922" r="14209" b="17816"/>
          <a:stretch/>
        </p:blipFill>
        <p:spPr bwMode="auto">
          <a:xfrm>
            <a:off x="6791218" y="4808740"/>
            <a:ext cx="1602769" cy="864096"/>
          </a:xfrm>
          <a:prstGeom prst="rect">
            <a:avLst/>
          </a:prstGeom>
          <a:noFill/>
        </p:spPr>
      </p:pic>
      <p:pic>
        <p:nvPicPr>
          <p:cNvPr id="2058" name="Picture 10" descr="C:\Users\Doug.Bower\AppData\Local\Microsoft\Windows\Temporary Internet Files\Content.Outlook\7JCU6771\Atlas.png"/>
          <p:cNvPicPr>
            <a:picLocks noChangeAspect="1" noChangeArrowheads="1"/>
          </p:cNvPicPr>
          <p:nvPr/>
        </p:nvPicPr>
        <p:blipFill>
          <a:blip r:embed="rId9" cstate="print"/>
          <a:srcRect/>
          <a:stretch>
            <a:fillRect/>
          </a:stretch>
        </p:blipFill>
        <p:spPr bwMode="auto">
          <a:xfrm>
            <a:off x="539552" y="4808740"/>
            <a:ext cx="1320146" cy="792088"/>
          </a:xfrm>
          <a:prstGeom prst="rect">
            <a:avLst/>
          </a:prstGeom>
          <a:noFill/>
        </p:spPr>
      </p:pic>
      <p:pic>
        <p:nvPicPr>
          <p:cNvPr id="2060" name="Picture 12" descr="C:\Users\Doug.Bower\AppData\Local\Microsoft\Windows\Temporary Internet Files\Content.Outlook\7JCU6771\AccountRight.png"/>
          <p:cNvPicPr>
            <a:picLocks noChangeAspect="1" noChangeArrowheads="1"/>
          </p:cNvPicPr>
          <p:nvPr/>
        </p:nvPicPr>
        <p:blipFill rotWithShape="1">
          <a:blip r:embed="rId10" cstate="print"/>
          <a:srcRect t="22662" b="23611"/>
          <a:stretch/>
        </p:blipFill>
        <p:spPr bwMode="auto">
          <a:xfrm>
            <a:off x="2555776" y="5896229"/>
            <a:ext cx="1728192" cy="557107"/>
          </a:xfrm>
          <a:prstGeom prst="rect">
            <a:avLst/>
          </a:prstGeom>
          <a:noFill/>
        </p:spPr>
      </p:pic>
      <p:pic>
        <p:nvPicPr>
          <p:cNvPr id="2053" name="Picture 5"/>
          <p:cNvPicPr>
            <a:picLocks noChangeAspect="1" noChangeArrowheads="1"/>
          </p:cNvPicPr>
          <p:nvPr/>
        </p:nvPicPr>
        <p:blipFill rotWithShape="1">
          <a:blip r:embed="rId11" cstate="print"/>
          <a:srcRect t="22214" b="10431"/>
          <a:stretch/>
        </p:blipFill>
        <p:spPr bwMode="auto">
          <a:xfrm>
            <a:off x="2555776" y="4797152"/>
            <a:ext cx="1179966" cy="794773"/>
          </a:xfrm>
          <a:prstGeom prst="rect">
            <a:avLst/>
          </a:prstGeom>
          <a:noFill/>
          <a:ln w="9525">
            <a:noFill/>
            <a:miter lim="800000"/>
            <a:headEnd/>
            <a:tailEnd/>
          </a:ln>
        </p:spPr>
      </p:pic>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1065958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Trevor the plumber </a:t>
            </a:r>
            <a:r>
              <a:rPr lang="en-AU" sz="2400" dirty="0" smtClean="0"/>
              <a:t>(my step dad)</a:t>
            </a:r>
            <a:endParaRPr lang="en-AU" dirty="0"/>
          </a:p>
        </p:txBody>
      </p:sp>
      <p:sp>
        <p:nvSpPr>
          <p:cNvPr id="3" name="Content Placeholder 2"/>
          <p:cNvSpPr>
            <a:spLocks noGrp="1"/>
          </p:cNvSpPr>
          <p:nvPr>
            <p:ph idx="1"/>
          </p:nvPr>
        </p:nvSpPr>
        <p:spPr/>
        <p:txBody>
          <a:bodyPr/>
          <a:lstStyle/>
          <a:p>
            <a:r>
              <a:rPr lang="en-AU" dirty="0" smtClean="0"/>
              <a:t>Sole Trader</a:t>
            </a:r>
          </a:p>
          <a:p>
            <a:r>
              <a:rPr lang="en-AU" dirty="0" smtClean="0"/>
              <a:t>Limited technical experience</a:t>
            </a:r>
          </a:p>
          <a:p>
            <a:r>
              <a:rPr lang="en-AU" dirty="0" smtClean="0"/>
              <a:t>Rarely uses a computer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Ray – writes software </a:t>
            </a:r>
            <a:r>
              <a:rPr lang="en-AU" sz="2400" dirty="0" smtClean="0"/>
              <a:t>(my uncle)</a:t>
            </a:r>
            <a:r>
              <a:rPr lang="en-AU" dirty="0" smtClean="0"/>
              <a:t>	</a:t>
            </a:r>
            <a:endParaRPr lang="en-AU" dirty="0"/>
          </a:p>
        </p:txBody>
      </p:sp>
      <p:sp>
        <p:nvSpPr>
          <p:cNvPr id="3" name="Content Placeholder 2"/>
          <p:cNvSpPr>
            <a:spLocks noGrp="1"/>
          </p:cNvSpPr>
          <p:nvPr>
            <p:ph idx="1"/>
          </p:nvPr>
        </p:nvSpPr>
        <p:spPr/>
        <p:txBody>
          <a:bodyPr/>
          <a:lstStyle/>
          <a:p>
            <a:r>
              <a:rPr lang="en-AU" dirty="0" smtClean="0"/>
              <a:t>Small business</a:t>
            </a:r>
          </a:p>
          <a:p>
            <a:r>
              <a:rPr lang="en-AU" dirty="0" smtClean="0"/>
              <a:t>Travels overseas for work</a:t>
            </a:r>
          </a:p>
          <a:p>
            <a:r>
              <a:rPr lang="en-AU" dirty="0" smtClean="0"/>
              <a:t>Excited by technology</a:t>
            </a:r>
          </a:p>
          <a:p>
            <a:r>
              <a:rPr lang="en-AU" dirty="0" smtClean="0"/>
              <a:t>Wants his Accountant </a:t>
            </a:r>
            <a:r>
              <a:rPr lang="en-AU" b="1" i="1" dirty="0" smtClean="0"/>
              <a:t>in</a:t>
            </a:r>
            <a:r>
              <a:rPr lang="en-AU" dirty="0" smtClean="0"/>
              <a:t> the business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MYOB </a:t>
            </a:r>
            <a:r>
              <a:rPr lang="en-AU" dirty="0" err="1" smtClean="0"/>
              <a:t>AccountRight</a:t>
            </a:r>
            <a:r>
              <a:rPr lang="en-AU" dirty="0"/>
              <a:t>?</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7" name="Picture 3" descr="C:\Users\Doug.Bower\AppData\Local\Microsoft\Windows\Temporary Internet Files\Content.Outlook\7JCU6771\MYOB_Suite_highres2 (2).png"/>
          <p:cNvPicPr>
            <a:picLocks noGrp="1" noChangeAspect="1" noChangeArrowheads="1"/>
          </p:cNvPicPr>
          <p:nvPr>
            <p:ph idx="1"/>
          </p:nvPr>
        </p:nvPicPr>
        <p:blipFill>
          <a:blip r:embed="rId3" cstate="print"/>
          <a:srcRect/>
          <a:stretch>
            <a:fillRect/>
          </a:stretch>
        </p:blipFill>
        <p:spPr bwMode="auto">
          <a:xfrm>
            <a:off x="0" y="1628800"/>
            <a:ext cx="9144000" cy="4572000"/>
          </a:xfrm>
          <a:prstGeom prst="rect">
            <a:avLst/>
          </a:prstGeom>
          <a:noFill/>
        </p:spPr>
      </p:pic>
    </p:spTree>
    <p:extLst>
      <p:ext uri="{BB962C8B-B14F-4D97-AF65-F5344CB8AC3E}">
        <p14:creationId xmlns:p14="http://schemas.microsoft.com/office/powerpoint/2010/main" val="36810775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new platform</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5" name="Group 4"/>
          <p:cNvGrpSpPr/>
          <p:nvPr/>
        </p:nvGrpSpPr>
        <p:grpSpPr>
          <a:xfrm>
            <a:off x="3707904" y="2204864"/>
            <a:ext cx="3168352" cy="3960440"/>
            <a:chOff x="3131840" y="2780928"/>
            <a:chExt cx="3168352" cy="3960440"/>
          </a:xfrm>
          <a:effectLst>
            <a:outerShdw blurRad="76200" dir="13500000" sy="23000" kx="1200000" algn="br" rotWithShape="0">
              <a:prstClr val="black">
                <a:alpha val="20000"/>
              </a:prstClr>
            </a:outerShdw>
          </a:effectLst>
        </p:grpSpPr>
        <p:sp>
          <p:nvSpPr>
            <p:cNvPr id="6" name="Flowchart: Magnetic Disk 5"/>
            <p:cNvSpPr/>
            <p:nvPr/>
          </p:nvSpPr>
          <p:spPr>
            <a:xfrm>
              <a:off x="3618736" y="5229200"/>
              <a:ext cx="2194560" cy="96545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Database</a:t>
              </a:r>
              <a:endParaRPr lang="en-AU" sz="2400" b="1" dirty="0"/>
            </a:p>
          </p:txBody>
        </p:sp>
        <p:sp>
          <p:nvSpPr>
            <p:cNvPr id="7" name="Wave 6"/>
            <p:cNvSpPr/>
            <p:nvPr/>
          </p:nvSpPr>
          <p:spPr>
            <a:xfrm>
              <a:off x="3618736" y="4215012"/>
              <a:ext cx="2131696" cy="89952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Biz Logic</a:t>
              </a:r>
              <a:endParaRPr lang="en-AU" sz="2400" b="1" dirty="0"/>
            </a:p>
          </p:txBody>
        </p:sp>
        <p:sp>
          <p:nvSpPr>
            <p:cNvPr id="8" name="Snip Same Side Corner Rectangle 7"/>
            <p:cNvSpPr/>
            <p:nvPr/>
          </p:nvSpPr>
          <p:spPr>
            <a:xfrm>
              <a:off x="3618736" y="3282582"/>
              <a:ext cx="2131696" cy="823838"/>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User Interface</a:t>
              </a:r>
              <a:endParaRPr lang="en-AU" sz="2400" b="1" dirty="0"/>
            </a:p>
          </p:txBody>
        </p:sp>
        <p:sp>
          <p:nvSpPr>
            <p:cNvPr id="9" name="Frame 8"/>
            <p:cNvSpPr/>
            <p:nvPr/>
          </p:nvSpPr>
          <p:spPr>
            <a:xfrm>
              <a:off x="3131840" y="2780928"/>
              <a:ext cx="3168352" cy="39604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grpSp>
      <p:pic>
        <p:nvPicPr>
          <p:cNvPr id="10" name="Picture 9" descr="GGP13183-PURPLE-MAN.jpg"/>
          <p:cNvPicPr>
            <a:picLocks noChangeAspect="1"/>
          </p:cNvPicPr>
          <p:nvPr/>
        </p:nvPicPr>
        <p:blipFill>
          <a:blip r:embed="rId3" cstate="print">
            <a:clrChange>
              <a:clrFrom>
                <a:srgbClr val="FFFFFF"/>
              </a:clrFrom>
              <a:clrTo>
                <a:srgbClr val="FFFFFF">
                  <a:alpha val="0"/>
                </a:srgbClr>
              </a:clrTo>
            </a:clrChange>
            <a:grayscl/>
          </a:blip>
          <a:stretch>
            <a:fillRect/>
          </a:stretch>
        </p:blipFill>
        <p:spPr>
          <a:xfrm>
            <a:off x="1763688" y="3812724"/>
            <a:ext cx="1819792" cy="2352580"/>
          </a:xfrm>
          <a:prstGeom prst="rect">
            <a:avLst/>
          </a:prstGeom>
          <a:blipFill dpi="0" rotWithShape="1">
            <a:blip r:embed="rId4" cstate="print">
              <a:clrChange>
                <a:clrFrom>
                  <a:srgbClr val="FFFFFF"/>
                </a:clrFrom>
                <a:clrTo>
                  <a:srgbClr val="FFFFFF">
                    <a:alpha val="0"/>
                  </a:srgbClr>
                </a:clrTo>
              </a:clrChange>
              <a:alphaModFix amt="0"/>
            </a:blip>
            <a:srcRect/>
            <a:tile tx="0" ty="0" sx="100000" sy="100000" flip="none" algn="tl"/>
          </a:blipFill>
          <a:effectLst>
            <a:glow rad="127000">
              <a:schemeClr val="accent1">
                <a:alpha val="1000"/>
              </a:schemeClr>
            </a:glow>
          </a:effectLst>
        </p:spPr>
      </p:pic>
    </p:spTree>
    <p:extLst>
      <p:ext uri="{BB962C8B-B14F-4D97-AF65-F5344CB8AC3E}">
        <p14:creationId xmlns:p14="http://schemas.microsoft.com/office/powerpoint/2010/main" val="859911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existing product – in the wild</a:t>
            </a:r>
            <a:endParaRPr lang="en-AU" dirty="0"/>
          </a:p>
        </p:txBody>
      </p:sp>
      <p:sp>
        <p:nvSpPr>
          <p:cNvPr id="3" name="Content Placeholder 2"/>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185" name="Group 184"/>
          <p:cNvGrpSpPr/>
          <p:nvPr/>
        </p:nvGrpSpPr>
        <p:grpSpPr>
          <a:xfrm>
            <a:off x="100445" y="1681775"/>
            <a:ext cx="8893020" cy="4579529"/>
            <a:chOff x="107504" y="809631"/>
            <a:chExt cx="8893020" cy="5724411"/>
          </a:xfrm>
        </p:grpSpPr>
        <p:sp>
          <p:nvSpPr>
            <p:cNvPr id="6" name="Flowchart: Magnetic Disk 5"/>
            <p:cNvSpPr/>
            <p:nvPr/>
          </p:nvSpPr>
          <p:spPr>
            <a:xfrm>
              <a:off x="779051" y="1299551"/>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 name="Wave 6"/>
            <p:cNvSpPr/>
            <p:nvPr/>
          </p:nvSpPr>
          <p:spPr>
            <a:xfrm>
              <a:off x="779051" y="1096897"/>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8" name="Snip Same Side Corner Rectangle 7"/>
            <p:cNvSpPr/>
            <p:nvPr/>
          </p:nvSpPr>
          <p:spPr>
            <a:xfrm>
              <a:off x="779051" y="910579"/>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9" name="Frame 8"/>
            <p:cNvSpPr/>
            <p:nvPr/>
          </p:nvSpPr>
          <p:spPr>
            <a:xfrm>
              <a:off x="702366" y="810339"/>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1" name="Flowchart: Magnetic Disk 10"/>
            <p:cNvSpPr/>
            <p:nvPr/>
          </p:nvSpPr>
          <p:spPr>
            <a:xfrm>
              <a:off x="184189" y="1312412"/>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12" name="Wave 11"/>
            <p:cNvSpPr/>
            <p:nvPr/>
          </p:nvSpPr>
          <p:spPr>
            <a:xfrm>
              <a:off x="184189" y="1109758"/>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13" name="Snip Same Side Corner Rectangle 12"/>
            <p:cNvSpPr/>
            <p:nvPr/>
          </p:nvSpPr>
          <p:spPr>
            <a:xfrm>
              <a:off x="184189" y="923440"/>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14" name="Frame 13"/>
            <p:cNvSpPr/>
            <p:nvPr/>
          </p:nvSpPr>
          <p:spPr>
            <a:xfrm>
              <a:off x="107504" y="823200"/>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6" name="Flowchart: Magnetic Disk 15"/>
            <p:cNvSpPr/>
            <p:nvPr/>
          </p:nvSpPr>
          <p:spPr>
            <a:xfrm>
              <a:off x="1372304" y="1353910"/>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17" name="Wave 16"/>
            <p:cNvSpPr/>
            <p:nvPr/>
          </p:nvSpPr>
          <p:spPr>
            <a:xfrm>
              <a:off x="1372304" y="1151256"/>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18" name="Snip Same Side Corner Rectangle 17"/>
            <p:cNvSpPr/>
            <p:nvPr/>
          </p:nvSpPr>
          <p:spPr>
            <a:xfrm>
              <a:off x="1372304" y="964938"/>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19" name="Frame 18"/>
            <p:cNvSpPr/>
            <p:nvPr/>
          </p:nvSpPr>
          <p:spPr>
            <a:xfrm>
              <a:off x="1295619" y="864698"/>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21" name="Flowchart: Magnetic Disk 20"/>
            <p:cNvSpPr/>
            <p:nvPr/>
          </p:nvSpPr>
          <p:spPr>
            <a:xfrm>
              <a:off x="5563451" y="1334652"/>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22" name="Wave 21"/>
            <p:cNvSpPr/>
            <p:nvPr/>
          </p:nvSpPr>
          <p:spPr>
            <a:xfrm>
              <a:off x="5563451" y="1131998"/>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23" name="Snip Same Side Corner Rectangle 22"/>
            <p:cNvSpPr/>
            <p:nvPr/>
          </p:nvSpPr>
          <p:spPr>
            <a:xfrm>
              <a:off x="5563451" y="945680"/>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24" name="Frame 23"/>
            <p:cNvSpPr/>
            <p:nvPr/>
          </p:nvSpPr>
          <p:spPr>
            <a:xfrm>
              <a:off x="5486766" y="845440"/>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26" name="Flowchart: Magnetic Disk 25"/>
            <p:cNvSpPr/>
            <p:nvPr/>
          </p:nvSpPr>
          <p:spPr>
            <a:xfrm>
              <a:off x="1828928" y="1341807"/>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27" name="Wave 26"/>
            <p:cNvSpPr/>
            <p:nvPr/>
          </p:nvSpPr>
          <p:spPr>
            <a:xfrm>
              <a:off x="1828928" y="1139153"/>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28" name="Snip Same Side Corner Rectangle 27"/>
            <p:cNvSpPr/>
            <p:nvPr/>
          </p:nvSpPr>
          <p:spPr>
            <a:xfrm>
              <a:off x="1828928" y="952835"/>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29" name="Frame 28"/>
            <p:cNvSpPr/>
            <p:nvPr/>
          </p:nvSpPr>
          <p:spPr>
            <a:xfrm>
              <a:off x="1752243" y="852595"/>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31" name="Flowchart: Magnetic Disk 30"/>
            <p:cNvSpPr/>
            <p:nvPr/>
          </p:nvSpPr>
          <p:spPr>
            <a:xfrm>
              <a:off x="2477000" y="1398647"/>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32" name="Wave 31"/>
            <p:cNvSpPr/>
            <p:nvPr/>
          </p:nvSpPr>
          <p:spPr>
            <a:xfrm>
              <a:off x="2477000" y="1195993"/>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33" name="Snip Same Side Corner Rectangle 32"/>
            <p:cNvSpPr/>
            <p:nvPr/>
          </p:nvSpPr>
          <p:spPr>
            <a:xfrm>
              <a:off x="2477000" y="1009675"/>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34" name="Frame 33"/>
            <p:cNvSpPr/>
            <p:nvPr/>
          </p:nvSpPr>
          <p:spPr>
            <a:xfrm>
              <a:off x="2400315" y="909435"/>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36" name="Flowchart: Magnetic Disk 35"/>
            <p:cNvSpPr/>
            <p:nvPr/>
          </p:nvSpPr>
          <p:spPr>
            <a:xfrm>
              <a:off x="3048386" y="1342695"/>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37" name="Wave 36"/>
            <p:cNvSpPr/>
            <p:nvPr/>
          </p:nvSpPr>
          <p:spPr>
            <a:xfrm>
              <a:off x="3048386" y="1140041"/>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38" name="Snip Same Side Corner Rectangle 37"/>
            <p:cNvSpPr/>
            <p:nvPr/>
          </p:nvSpPr>
          <p:spPr>
            <a:xfrm>
              <a:off x="3048386" y="953723"/>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39" name="Frame 38"/>
            <p:cNvSpPr/>
            <p:nvPr/>
          </p:nvSpPr>
          <p:spPr>
            <a:xfrm>
              <a:off x="2971701" y="853483"/>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41" name="Flowchart: Magnetic Disk 40"/>
            <p:cNvSpPr/>
            <p:nvPr/>
          </p:nvSpPr>
          <p:spPr>
            <a:xfrm>
              <a:off x="3662704" y="1370164"/>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42" name="Wave 41"/>
            <p:cNvSpPr/>
            <p:nvPr/>
          </p:nvSpPr>
          <p:spPr>
            <a:xfrm>
              <a:off x="3662704" y="1167510"/>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43" name="Snip Same Side Corner Rectangle 42"/>
            <p:cNvSpPr/>
            <p:nvPr/>
          </p:nvSpPr>
          <p:spPr>
            <a:xfrm>
              <a:off x="3662704" y="981192"/>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44" name="Frame 43"/>
            <p:cNvSpPr/>
            <p:nvPr/>
          </p:nvSpPr>
          <p:spPr>
            <a:xfrm>
              <a:off x="3586019" y="880952"/>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46" name="Flowchart: Magnetic Disk 45"/>
            <p:cNvSpPr/>
            <p:nvPr/>
          </p:nvSpPr>
          <p:spPr>
            <a:xfrm>
              <a:off x="4310776" y="1355093"/>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47" name="Wave 46"/>
            <p:cNvSpPr/>
            <p:nvPr/>
          </p:nvSpPr>
          <p:spPr>
            <a:xfrm>
              <a:off x="4310776" y="1152439"/>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48" name="Snip Same Side Corner Rectangle 47"/>
            <p:cNvSpPr/>
            <p:nvPr/>
          </p:nvSpPr>
          <p:spPr>
            <a:xfrm>
              <a:off x="4310776" y="966121"/>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49" name="Frame 48"/>
            <p:cNvSpPr/>
            <p:nvPr/>
          </p:nvSpPr>
          <p:spPr>
            <a:xfrm>
              <a:off x="4234091" y="865881"/>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51" name="Flowchart: Magnetic Disk 50"/>
            <p:cNvSpPr/>
            <p:nvPr/>
          </p:nvSpPr>
          <p:spPr>
            <a:xfrm>
              <a:off x="4906401" y="1312528"/>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52" name="Wave 51"/>
            <p:cNvSpPr/>
            <p:nvPr/>
          </p:nvSpPr>
          <p:spPr>
            <a:xfrm>
              <a:off x="4906401" y="1109874"/>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53" name="Snip Same Side Corner Rectangle 52"/>
            <p:cNvSpPr/>
            <p:nvPr/>
          </p:nvSpPr>
          <p:spPr>
            <a:xfrm>
              <a:off x="4906401" y="923556"/>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54" name="Frame 53"/>
            <p:cNvSpPr/>
            <p:nvPr/>
          </p:nvSpPr>
          <p:spPr>
            <a:xfrm>
              <a:off x="4829716" y="823316"/>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56" name="Flowchart: Magnetic Disk 55"/>
            <p:cNvSpPr/>
            <p:nvPr/>
          </p:nvSpPr>
          <p:spPr>
            <a:xfrm>
              <a:off x="6273478" y="1356222"/>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57" name="Wave 56"/>
            <p:cNvSpPr/>
            <p:nvPr/>
          </p:nvSpPr>
          <p:spPr>
            <a:xfrm>
              <a:off x="6273478" y="1153568"/>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58" name="Snip Same Side Corner Rectangle 57"/>
            <p:cNvSpPr/>
            <p:nvPr/>
          </p:nvSpPr>
          <p:spPr>
            <a:xfrm>
              <a:off x="6273478" y="967250"/>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59" name="Frame 58"/>
            <p:cNvSpPr/>
            <p:nvPr/>
          </p:nvSpPr>
          <p:spPr>
            <a:xfrm>
              <a:off x="6196793" y="867010"/>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61" name="Flowchart: Magnetic Disk 60"/>
            <p:cNvSpPr/>
            <p:nvPr/>
          </p:nvSpPr>
          <p:spPr>
            <a:xfrm>
              <a:off x="6898291" y="1383141"/>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62" name="Wave 61"/>
            <p:cNvSpPr/>
            <p:nvPr/>
          </p:nvSpPr>
          <p:spPr>
            <a:xfrm>
              <a:off x="6898291" y="1180487"/>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63" name="Snip Same Side Corner Rectangle 62"/>
            <p:cNvSpPr/>
            <p:nvPr/>
          </p:nvSpPr>
          <p:spPr>
            <a:xfrm>
              <a:off x="6898291" y="994169"/>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64" name="Frame 63"/>
            <p:cNvSpPr/>
            <p:nvPr/>
          </p:nvSpPr>
          <p:spPr>
            <a:xfrm>
              <a:off x="6821606" y="893929"/>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66" name="Flowchart: Magnetic Disk 65"/>
            <p:cNvSpPr/>
            <p:nvPr/>
          </p:nvSpPr>
          <p:spPr>
            <a:xfrm>
              <a:off x="7445552" y="1379389"/>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67" name="Wave 66"/>
            <p:cNvSpPr/>
            <p:nvPr/>
          </p:nvSpPr>
          <p:spPr>
            <a:xfrm>
              <a:off x="7445552" y="1176735"/>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68" name="Snip Same Side Corner Rectangle 67"/>
            <p:cNvSpPr/>
            <p:nvPr/>
          </p:nvSpPr>
          <p:spPr>
            <a:xfrm>
              <a:off x="7445552" y="990417"/>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69" name="Frame 68"/>
            <p:cNvSpPr/>
            <p:nvPr/>
          </p:nvSpPr>
          <p:spPr>
            <a:xfrm>
              <a:off x="7368867" y="890177"/>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71" name="Flowchart: Magnetic Disk 70"/>
            <p:cNvSpPr/>
            <p:nvPr/>
          </p:nvSpPr>
          <p:spPr>
            <a:xfrm>
              <a:off x="8021616" y="1298843"/>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2" name="Wave 71"/>
            <p:cNvSpPr/>
            <p:nvPr/>
          </p:nvSpPr>
          <p:spPr>
            <a:xfrm>
              <a:off x="8021616" y="1096189"/>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3" name="Snip Same Side Corner Rectangle 72"/>
            <p:cNvSpPr/>
            <p:nvPr/>
          </p:nvSpPr>
          <p:spPr>
            <a:xfrm>
              <a:off x="8021616" y="909871"/>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4" name="Frame 73"/>
            <p:cNvSpPr/>
            <p:nvPr/>
          </p:nvSpPr>
          <p:spPr>
            <a:xfrm>
              <a:off x="7944931" y="809631"/>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76" name="Flowchart: Magnetic Disk 75"/>
            <p:cNvSpPr/>
            <p:nvPr/>
          </p:nvSpPr>
          <p:spPr>
            <a:xfrm>
              <a:off x="8556188" y="1332933"/>
              <a:ext cx="345639" cy="192916"/>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7" name="Wave 76"/>
            <p:cNvSpPr/>
            <p:nvPr/>
          </p:nvSpPr>
          <p:spPr>
            <a:xfrm>
              <a:off x="8556188" y="1130279"/>
              <a:ext cx="335738" cy="179742"/>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8" name="Snip Same Side Corner Rectangle 77"/>
            <p:cNvSpPr/>
            <p:nvPr/>
          </p:nvSpPr>
          <p:spPr>
            <a:xfrm>
              <a:off x="8556188" y="943961"/>
              <a:ext cx="335738" cy="164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600" b="1" dirty="0"/>
            </a:p>
          </p:txBody>
        </p:sp>
        <p:sp>
          <p:nvSpPr>
            <p:cNvPr id="79" name="Frame 78"/>
            <p:cNvSpPr/>
            <p:nvPr/>
          </p:nvSpPr>
          <p:spPr>
            <a:xfrm>
              <a:off x="8479503" y="843721"/>
              <a:ext cx="499010" cy="79137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81" name="Flowchart: Magnetic Disk 80"/>
            <p:cNvSpPr/>
            <p:nvPr/>
          </p:nvSpPr>
          <p:spPr>
            <a:xfrm>
              <a:off x="321319" y="2025087"/>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82" name="Wave 81"/>
            <p:cNvSpPr/>
            <p:nvPr/>
          </p:nvSpPr>
          <p:spPr>
            <a:xfrm>
              <a:off x="321319" y="1720488"/>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83" name="Snip Same Side Corner Rectangle 82"/>
            <p:cNvSpPr/>
            <p:nvPr/>
          </p:nvSpPr>
          <p:spPr>
            <a:xfrm>
              <a:off x="321319" y="1440445"/>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84" name="Frame 83"/>
            <p:cNvSpPr/>
            <p:nvPr/>
          </p:nvSpPr>
          <p:spPr>
            <a:xfrm>
              <a:off x="210266" y="1289779"/>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86" name="Flowchart: Magnetic Disk 85"/>
            <p:cNvSpPr/>
            <p:nvPr/>
          </p:nvSpPr>
          <p:spPr>
            <a:xfrm>
              <a:off x="1313505" y="1940986"/>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87" name="Wave 86"/>
            <p:cNvSpPr/>
            <p:nvPr/>
          </p:nvSpPr>
          <p:spPr>
            <a:xfrm>
              <a:off x="1313505" y="1636387"/>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88" name="Snip Same Side Corner Rectangle 87"/>
            <p:cNvSpPr/>
            <p:nvPr/>
          </p:nvSpPr>
          <p:spPr>
            <a:xfrm>
              <a:off x="1313505" y="1356344"/>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89" name="Frame 88"/>
            <p:cNvSpPr/>
            <p:nvPr/>
          </p:nvSpPr>
          <p:spPr>
            <a:xfrm>
              <a:off x="1202452" y="1205678"/>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91" name="Flowchart: Magnetic Disk 90"/>
            <p:cNvSpPr/>
            <p:nvPr/>
          </p:nvSpPr>
          <p:spPr>
            <a:xfrm>
              <a:off x="2160420" y="2038735"/>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92" name="Wave 91"/>
            <p:cNvSpPr/>
            <p:nvPr/>
          </p:nvSpPr>
          <p:spPr>
            <a:xfrm>
              <a:off x="2160420" y="1734136"/>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93" name="Snip Same Side Corner Rectangle 92"/>
            <p:cNvSpPr/>
            <p:nvPr/>
          </p:nvSpPr>
          <p:spPr>
            <a:xfrm>
              <a:off x="2160420" y="1454093"/>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94" name="Frame 93"/>
            <p:cNvSpPr/>
            <p:nvPr/>
          </p:nvSpPr>
          <p:spPr>
            <a:xfrm>
              <a:off x="2049367" y="1303427"/>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96" name="Flowchart: Magnetic Disk 95"/>
            <p:cNvSpPr/>
            <p:nvPr/>
          </p:nvSpPr>
          <p:spPr>
            <a:xfrm>
              <a:off x="3041886" y="2008528"/>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97" name="Wave 96"/>
            <p:cNvSpPr/>
            <p:nvPr/>
          </p:nvSpPr>
          <p:spPr>
            <a:xfrm>
              <a:off x="3041886" y="1703929"/>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98" name="Snip Same Side Corner Rectangle 97"/>
            <p:cNvSpPr/>
            <p:nvPr/>
          </p:nvSpPr>
          <p:spPr>
            <a:xfrm>
              <a:off x="3041886" y="1423886"/>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99" name="Frame 98"/>
            <p:cNvSpPr/>
            <p:nvPr/>
          </p:nvSpPr>
          <p:spPr>
            <a:xfrm>
              <a:off x="2930833" y="1273220"/>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01" name="Flowchart: Magnetic Disk 100"/>
            <p:cNvSpPr/>
            <p:nvPr/>
          </p:nvSpPr>
          <p:spPr>
            <a:xfrm>
              <a:off x="3927327" y="2020879"/>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02" name="Wave 101"/>
            <p:cNvSpPr/>
            <p:nvPr/>
          </p:nvSpPr>
          <p:spPr>
            <a:xfrm>
              <a:off x="3927327" y="1716280"/>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03" name="Snip Same Side Corner Rectangle 102"/>
            <p:cNvSpPr/>
            <p:nvPr/>
          </p:nvSpPr>
          <p:spPr>
            <a:xfrm>
              <a:off x="3927327" y="1436237"/>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04" name="Frame 103"/>
            <p:cNvSpPr/>
            <p:nvPr/>
          </p:nvSpPr>
          <p:spPr>
            <a:xfrm>
              <a:off x="3816274" y="1285571"/>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06" name="Flowchart: Magnetic Disk 105"/>
            <p:cNvSpPr/>
            <p:nvPr/>
          </p:nvSpPr>
          <p:spPr>
            <a:xfrm>
              <a:off x="4867494" y="2026815"/>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07" name="Wave 106"/>
            <p:cNvSpPr/>
            <p:nvPr/>
          </p:nvSpPr>
          <p:spPr>
            <a:xfrm>
              <a:off x="4867494" y="1722216"/>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08" name="Snip Same Side Corner Rectangle 107"/>
            <p:cNvSpPr/>
            <p:nvPr/>
          </p:nvSpPr>
          <p:spPr>
            <a:xfrm>
              <a:off x="4867494" y="1442173"/>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09" name="Frame 108"/>
            <p:cNvSpPr/>
            <p:nvPr/>
          </p:nvSpPr>
          <p:spPr>
            <a:xfrm>
              <a:off x="4756441" y="1291507"/>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11" name="Flowchart: Magnetic Disk 110"/>
            <p:cNvSpPr/>
            <p:nvPr/>
          </p:nvSpPr>
          <p:spPr>
            <a:xfrm>
              <a:off x="5690532" y="2020880"/>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12" name="Wave 111"/>
            <p:cNvSpPr/>
            <p:nvPr/>
          </p:nvSpPr>
          <p:spPr>
            <a:xfrm>
              <a:off x="5690532" y="1716281"/>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13" name="Snip Same Side Corner Rectangle 112"/>
            <p:cNvSpPr/>
            <p:nvPr/>
          </p:nvSpPr>
          <p:spPr>
            <a:xfrm>
              <a:off x="5690532" y="1436238"/>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14" name="Frame 113"/>
            <p:cNvSpPr/>
            <p:nvPr/>
          </p:nvSpPr>
          <p:spPr>
            <a:xfrm>
              <a:off x="5579479" y="1285572"/>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16" name="Flowchart: Magnetic Disk 115"/>
            <p:cNvSpPr/>
            <p:nvPr/>
          </p:nvSpPr>
          <p:spPr>
            <a:xfrm>
              <a:off x="6525833" y="2055761"/>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17" name="Wave 116"/>
            <p:cNvSpPr/>
            <p:nvPr/>
          </p:nvSpPr>
          <p:spPr>
            <a:xfrm>
              <a:off x="6525833" y="1751162"/>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18" name="Snip Same Side Corner Rectangle 117"/>
            <p:cNvSpPr/>
            <p:nvPr/>
          </p:nvSpPr>
          <p:spPr>
            <a:xfrm>
              <a:off x="6525833" y="1471119"/>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19" name="Frame 118"/>
            <p:cNvSpPr/>
            <p:nvPr/>
          </p:nvSpPr>
          <p:spPr>
            <a:xfrm>
              <a:off x="6414780" y="1320453"/>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21" name="Flowchart: Magnetic Disk 120"/>
            <p:cNvSpPr/>
            <p:nvPr/>
          </p:nvSpPr>
          <p:spPr>
            <a:xfrm>
              <a:off x="7481678" y="2008523"/>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22" name="Wave 121"/>
            <p:cNvSpPr/>
            <p:nvPr/>
          </p:nvSpPr>
          <p:spPr>
            <a:xfrm>
              <a:off x="7481678" y="1703924"/>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23" name="Snip Same Side Corner Rectangle 122"/>
            <p:cNvSpPr/>
            <p:nvPr/>
          </p:nvSpPr>
          <p:spPr>
            <a:xfrm>
              <a:off x="7481678" y="1423881"/>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24" name="Frame 123"/>
            <p:cNvSpPr/>
            <p:nvPr/>
          </p:nvSpPr>
          <p:spPr>
            <a:xfrm>
              <a:off x="7370625" y="1273215"/>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26" name="Flowchart: Magnetic Disk 125"/>
            <p:cNvSpPr/>
            <p:nvPr/>
          </p:nvSpPr>
          <p:spPr>
            <a:xfrm>
              <a:off x="8388931" y="2068347"/>
              <a:ext cx="500541" cy="2899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27" name="Wave 126"/>
            <p:cNvSpPr/>
            <p:nvPr/>
          </p:nvSpPr>
          <p:spPr>
            <a:xfrm>
              <a:off x="8388931" y="1763748"/>
              <a:ext cx="486203" cy="270160"/>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28" name="Snip Same Side Corner Rectangle 127"/>
            <p:cNvSpPr/>
            <p:nvPr/>
          </p:nvSpPr>
          <p:spPr>
            <a:xfrm>
              <a:off x="8388931" y="1483705"/>
              <a:ext cx="486203" cy="247430"/>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29" name="Frame 128"/>
            <p:cNvSpPr/>
            <p:nvPr/>
          </p:nvSpPr>
          <p:spPr>
            <a:xfrm>
              <a:off x="8277878" y="1333039"/>
              <a:ext cx="722646" cy="118946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31" name="Flowchart: Magnetic Disk 130"/>
            <p:cNvSpPr/>
            <p:nvPr/>
          </p:nvSpPr>
          <p:spPr>
            <a:xfrm>
              <a:off x="5677653" y="2756196"/>
              <a:ext cx="829274" cy="376903"/>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32" name="Wave 131"/>
            <p:cNvSpPr/>
            <p:nvPr/>
          </p:nvSpPr>
          <p:spPr>
            <a:xfrm>
              <a:off x="5677653" y="2360266"/>
              <a:ext cx="805519" cy="351164"/>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33" name="Snip Same Side Corner Rectangle 132"/>
            <p:cNvSpPr/>
            <p:nvPr/>
          </p:nvSpPr>
          <p:spPr>
            <a:xfrm>
              <a:off x="5677653" y="1996254"/>
              <a:ext cx="805519" cy="321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34" name="Frame 133"/>
            <p:cNvSpPr/>
            <p:nvPr/>
          </p:nvSpPr>
          <p:spPr>
            <a:xfrm>
              <a:off x="5493666" y="1800413"/>
              <a:ext cx="1197248" cy="15461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36" name="Flowchart: Magnetic Disk 135"/>
            <p:cNvSpPr/>
            <p:nvPr/>
          </p:nvSpPr>
          <p:spPr>
            <a:xfrm>
              <a:off x="7067041" y="2756196"/>
              <a:ext cx="829274" cy="376903"/>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37" name="Wave 136"/>
            <p:cNvSpPr/>
            <p:nvPr/>
          </p:nvSpPr>
          <p:spPr>
            <a:xfrm>
              <a:off x="7067041" y="2360266"/>
              <a:ext cx="805519" cy="351164"/>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38" name="Snip Same Side Corner Rectangle 137"/>
            <p:cNvSpPr/>
            <p:nvPr/>
          </p:nvSpPr>
          <p:spPr>
            <a:xfrm>
              <a:off x="7067041" y="1996254"/>
              <a:ext cx="805519" cy="321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39" name="Frame 138"/>
            <p:cNvSpPr/>
            <p:nvPr/>
          </p:nvSpPr>
          <p:spPr>
            <a:xfrm>
              <a:off x="6883054" y="1800413"/>
              <a:ext cx="1197248" cy="15461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41" name="Flowchart: Magnetic Disk 140"/>
            <p:cNvSpPr/>
            <p:nvPr/>
          </p:nvSpPr>
          <p:spPr>
            <a:xfrm>
              <a:off x="4330459" y="2875178"/>
              <a:ext cx="829274" cy="376903"/>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42" name="Wave 141"/>
            <p:cNvSpPr/>
            <p:nvPr/>
          </p:nvSpPr>
          <p:spPr>
            <a:xfrm>
              <a:off x="4330459" y="2479248"/>
              <a:ext cx="805519" cy="351164"/>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43" name="Snip Same Side Corner Rectangle 142"/>
            <p:cNvSpPr/>
            <p:nvPr/>
          </p:nvSpPr>
          <p:spPr>
            <a:xfrm>
              <a:off x="4330459" y="2115236"/>
              <a:ext cx="805519" cy="321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44" name="Frame 143"/>
            <p:cNvSpPr/>
            <p:nvPr/>
          </p:nvSpPr>
          <p:spPr>
            <a:xfrm>
              <a:off x="4146472" y="1919395"/>
              <a:ext cx="1197248" cy="15461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46" name="Flowchart: Magnetic Disk 145"/>
            <p:cNvSpPr/>
            <p:nvPr/>
          </p:nvSpPr>
          <p:spPr>
            <a:xfrm>
              <a:off x="2278895" y="2793821"/>
              <a:ext cx="829274" cy="376903"/>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47" name="Wave 146"/>
            <p:cNvSpPr/>
            <p:nvPr/>
          </p:nvSpPr>
          <p:spPr>
            <a:xfrm>
              <a:off x="2278895" y="2397891"/>
              <a:ext cx="805519" cy="351164"/>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48" name="Snip Same Side Corner Rectangle 147"/>
            <p:cNvSpPr/>
            <p:nvPr/>
          </p:nvSpPr>
          <p:spPr>
            <a:xfrm>
              <a:off x="2278895" y="2033879"/>
              <a:ext cx="805519" cy="321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49" name="Frame 148"/>
            <p:cNvSpPr/>
            <p:nvPr/>
          </p:nvSpPr>
          <p:spPr>
            <a:xfrm>
              <a:off x="2094908" y="1838038"/>
              <a:ext cx="1197248" cy="15461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51" name="Flowchart: Magnetic Disk 150"/>
            <p:cNvSpPr/>
            <p:nvPr/>
          </p:nvSpPr>
          <p:spPr>
            <a:xfrm>
              <a:off x="755576" y="2793821"/>
              <a:ext cx="829274" cy="376903"/>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52" name="Wave 151"/>
            <p:cNvSpPr/>
            <p:nvPr/>
          </p:nvSpPr>
          <p:spPr>
            <a:xfrm>
              <a:off x="755576" y="2397891"/>
              <a:ext cx="805519" cy="351164"/>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53" name="Snip Same Side Corner Rectangle 152"/>
            <p:cNvSpPr/>
            <p:nvPr/>
          </p:nvSpPr>
          <p:spPr>
            <a:xfrm>
              <a:off x="755576" y="2033879"/>
              <a:ext cx="805519" cy="321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54" name="Frame 153"/>
            <p:cNvSpPr/>
            <p:nvPr/>
          </p:nvSpPr>
          <p:spPr>
            <a:xfrm>
              <a:off x="571589" y="1838038"/>
              <a:ext cx="1197248" cy="15461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sp>
          <p:nvSpPr>
            <p:cNvPr id="156" name="Flowchart: Magnetic Disk 155"/>
            <p:cNvSpPr/>
            <p:nvPr/>
          </p:nvSpPr>
          <p:spPr>
            <a:xfrm>
              <a:off x="3793841" y="3788008"/>
              <a:ext cx="1197811" cy="56650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DB</a:t>
              </a:r>
              <a:endParaRPr lang="en-AU" sz="2400" b="1" dirty="0"/>
            </a:p>
          </p:txBody>
        </p:sp>
        <p:sp>
          <p:nvSpPr>
            <p:cNvPr id="157" name="Wave 156"/>
            <p:cNvSpPr/>
            <p:nvPr/>
          </p:nvSpPr>
          <p:spPr>
            <a:xfrm>
              <a:off x="3793841" y="3192909"/>
              <a:ext cx="1163500" cy="527815"/>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Biz</a:t>
              </a:r>
              <a:endParaRPr lang="en-AU" sz="2400" b="1" dirty="0"/>
            </a:p>
          </p:txBody>
        </p:sp>
        <p:sp>
          <p:nvSpPr>
            <p:cNvPr id="158" name="Snip Same Side Corner Rectangle 157"/>
            <p:cNvSpPr/>
            <p:nvPr/>
          </p:nvSpPr>
          <p:spPr>
            <a:xfrm>
              <a:off x="3793841" y="2645783"/>
              <a:ext cx="1163500" cy="483406"/>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UI</a:t>
              </a:r>
              <a:endParaRPr lang="en-AU" sz="2400" b="1" dirty="0"/>
            </a:p>
          </p:txBody>
        </p:sp>
        <p:sp>
          <p:nvSpPr>
            <p:cNvPr id="159" name="Frame 158"/>
            <p:cNvSpPr/>
            <p:nvPr/>
          </p:nvSpPr>
          <p:spPr>
            <a:xfrm>
              <a:off x="3528089" y="2351426"/>
              <a:ext cx="1729316" cy="2323882"/>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161" name="Flowchart: Magnetic Disk 160"/>
            <p:cNvSpPr/>
            <p:nvPr/>
          </p:nvSpPr>
          <p:spPr>
            <a:xfrm>
              <a:off x="6346164" y="3785608"/>
              <a:ext cx="1197811" cy="56650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DB</a:t>
              </a:r>
              <a:endParaRPr lang="en-AU" sz="2400" b="1" dirty="0"/>
            </a:p>
          </p:txBody>
        </p:sp>
        <p:sp>
          <p:nvSpPr>
            <p:cNvPr id="162" name="Wave 161"/>
            <p:cNvSpPr/>
            <p:nvPr/>
          </p:nvSpPr>
          <p:spPr>
            <a:xfrm>
              <a:off x="6346164" y="3190509"/>
              <a:ext cx="1163500" cy="527815"/>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Biz</a:t>
              </a:r>
              <a:endParaRPr lang="en-AU" sz="2400" b="1" dirty="0"/>
            </a:p>
          </p:txBody>
        </p:sp>
        <p:sp>
          <p:nvSpPr>
            <p:cNvPr id="163" name="Snip Same Side Corner Rectangle 162"/>
            <p:cNvSpPr/>
            <p:nvPr/>
          </p:nvSpPr>
          <p:spPr>
            <a:xfrm>
              <a:off x="6346164" y="2643383"/>
              <a:ext cx="1163500" cy="483406"/>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UI</a:t>
              </a:r>
              <a:endParaRPr lang="en-AU" sz="2400" b="1" dirty="0"/>
            </a:p>
          </p:txBody>
        </p:sp>
        <p:sp>
          <p:nvSpPr>
            <p:cNvPr id="164" name="Frame 163"/>
            <p:cNvSpPr/>
            <p:nvPr/>
          </p:nvSpPr>
          <p:spPr>
            <a:xfrm>
              <a:off x="6080412" y="2349026"/>
              <a:ext cx="1729316" cy="2323882"/>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166" name="Flowchart: Magnetic Disk 165"/>
            <p:cNvSpPr/>
            <p:nvPr/>
          </p:nvSpPr>
          <p:spPr>
            <a:xfrm>
              <a:off x="1353918" y="3837844"/>
              <a:ext cx="1197811" cy="56650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DB</a:t>
              </a:r>
              <a:endParaRPr lang="en-AU" sz="2400" b="1" dirty="0"/>
            </a:p>
          </p:txBody>
        </p:sp>
        <p:sp>
          <p:nvSpPr>
            <p:cNvPr id="167" name="Wave 166"/>
            <p:cNvSpPr/>
            <p:nvPr/>
          </p:nvSpPr>
          <p:spPr>
            <a:xfrm>
              <a:off x="1353918" y="3242745"/>
              <a:ext cx="1163500" cy="527815"/>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Biz</a:t>
              </a:r>
              <a:endParaRPr lang="en-AU" sz="2400" b="1" dirty="0"/>
            </a:p>
          </p:txBody>
        </p:sp>
        <p:sp>
          <p:nvSpPr>
            <p:cNvPr id="168" name="Snip Same Side Corner Rectangle 167"/>
            <p:cNvSpPr/>
            <p:nvPr/>
          </p:nvSpPr>
          <p:spPr>
            <a:xfrm>
              <a:off x="1353918" y="2695619"/>
              <a:ext cx="1163500" cy="483406"/>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UI</a:t>
              </a:r>
              <a:endParaRPr lang="en-AU" sz="2400" b="1" dirty="0"/>
            </a:p>
          </p:txBody>
        </p:sp>
        <p:sp>
          <p:nvSpPr>
            <p:cNvPr id="169" name="Frame 168"/>
            <p:cNvSpPr/>
            <p:nvPr/>
          </p:nvSpPr>
          <p:spPr>
            <a:xfrm>
              <a:off x="1088166" y="2401262"/>
              <a:ext cx="1729316" cy="2323882"/>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171" name="Flowchart: Magnetic Disk 170"/>
            <p:cNvSpPr/>
            <p:nvPr/>
          </p:nvSpPr>
          <p:spPr>
            <a:xfrm>
              <a:off x="2031537" y="5380693"/>
              <a:ext cx="1571890" cy="7363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Database</a:t>
              </a:r>
              <a:endParaRPr lang="en-AU" sz="2400" b="1" dirty="0"/>
            </a:p>
          </p:txBody>
        </p:sp>
        <p:sp>
          <p:nvSpPr>
            <p:cNvPr id="172" name="Wave 171"/>
            <p:cNvSpPr/>
            <p:nvPr/>
          </p:nvSpPr>
          <p:spPr>
            <a:xfrm>
              <a:off x="2031537" y="4607160"/>
              <a:ext cx="1526862" cy="686075"/>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Biz Logic</a:t>
              </a:r>
              <a:endParaRPr lang="en-AU" sz="2400" b="1" dirty="0"/>
            </a:p>
          </p:txBody>
        </p:sp>
        <p:sp>
          <p:nvSpPr>
            <p:cNvPr id="173" name="Snip Same Side Corner Rectangle 172"/>
            <p:cNvSpPr/>
            <p:nvPr/>
          </p:nvSpPr>
          <p:spPr>
            <a:xfrm>
              <a:off x="2031537" y="3895985"/>
              <a:ext cx="1526862" cy="628351"/>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UI</a:t>
              </a:r>
              <a:endParaRPr lang="en-AU" sz="2400" b="1" dirty="0"/>
            </a:p>
          </p:txBody>
        </p:sp>
        <p:sp>
          <p:nvSpPr>
            <p:cNvPr id="174" name="Frame 173"/>
            <p:cNvSpPr/>
            <p:nvPr/>
          </p:nvSpPr>
          <p:spPr>
            <a:xfrm>
              <a:off x="1682790" y="3513367"/>
              <a:ext cx="2269384" cy="3020675"/>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176" name="Flowchart: Magnetic Disk 175"/>
            <p:cNvSpPr/>
            <p:nvPr/>
          </p:nvSpPr>
          <p:spPr>
            <a:xfrm>
              <a:off x="5387667" y="5380693"/>
              <a:ext cx="1571890" cy="736362"/>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Database</a:t>
              </a:r>
              <a:endParaRPr lang="en-AU" sz="2400" b="1" dirty="0"/>
            </a:p>
          </p:txBody>
        </p:sp>
        <p:sp>
          <p:nvSpPr>
            <p:cNvPr id="177" name="Wave 176"/>
            <p:cNvSpPr/>
            <p:nvPr/>
          </p:nvSpPr>
          <p:spPr>
            <a:xfrm>
              <a:off x="5387667" y="4607160"/>
              <a:ext cx="1526862" cy="686075"/>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Biz Logic</a:t>
              </a:r>
              <a:endParaRPr lang="en-AU" sz="2400" b="1" dirty="0"/>
            </a:p>
          </p:txBody>
        </p:sp>
        <p:sp>
          <p:nvSpPr>
            <p:cNvPr id="178" name="Snip Same Side Corner Rectangle 177"/>
            <p:cNvSpPr/>
            <p:nvPr/>
          </p:nvSpPr>
          <p:spPr>
            <a:xfrm>
              <a:off x="5387667" y="3895985"/>
              <a:ext cx="1526862" cy="628351"/>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2400" b="1" dirty="0" smtClean="0"/>
                <a:t>UI</a:t>
              </a:r>
              <a:endParaRPr lang="en-AU" sz="2400" b="1" dirty="0"/>
            </a:p>
          </p:txBody>
        </p:sp>
        <p:sp>
          <p:nvSpPr>
            <p:cNvPr id="179" name="Frame 178"/>
            <p:cNvSpPr/>
            <p:nvPr/>
          </p:nvSpPr>
          <p:spPr>
            <a:xfrm>
              <a:off x="5038920" y="3513367"/>
              <a:ext cx="2269384" cy="3020675"/>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chemeClr val="tx1"/>
                </a:solidFill>
              </a:endParaRPr>
            </a:p>
          </p:txBody>
        </p:sp>
        <p:sp>
          <p:nvSpPr>
            <p:cNvPr id="181" name="Flowchart: Magnetic Disk 180"/>
            <p:cNvSpPr/>
            <p:nvPr/>
          </p:nvSpPr>
          <p:spPr>
            <a:xfrm>
              <a:off x="7907418" y="2948159"/>
              <a:ext cx="829274" cy="376903"/>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db</a:t>
              </a:r>
              <a:endParaRPr lang="en-AU" sz="1600" b="1" dirty="0"/>
            </a:p>
          </p:txBody>
        </p:sp>
        <p:sp>
          <p:nvSpPr>
            <p:cNvPr id="182" name="Wave 181"/>
            <p:cNvSpPr/>
            <p:nvPr/>
          </p:nvSpPr>
          <p:spPr>
            <a:xfrm>
              <a:off x="7907418" y="2552229"/>
              <a:ext cx="805519" cy="351164"/>
            </a:xfrm>
            <a:prstGeom prst="wav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smtClean="0"/>
                <a:t>biz</a:t>
              </a:r>
              <a:endParaRPr lang="en-AU" sz="1600" b="1" dirty="0"/>
            </a:p>
          </p:txBody>
        </p:sp>
        <p:sp>
          <p:nvSpPr>
            <p:cNvPr id="183" name="Snip Same Side Corner Rectangle 182"/>
            <p:cNvSpPr/>
            <p:nvPr/>
          </p:nvSpPr>
          <p:spPr>
            <a:xfrm>
              <a:off x="7907418" y="2188217"/>
              <a:ext cx="805519" cy="321619"/>
            </a:xfrm>
            <a:prstGeom prst="snip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600" b="1" dirty="0" err="1" smtClean="0"/>
                <a:t>ui</a:t>
              </a:r>
              <a:endParaRPr lang="en-AU" sz="1600" b="1" dirty="0"/>
            </a:p>
          </p:txBody>
        </p:sp>
        <p:sp>
          <p:nvSpPr>
            <p:cNvPr id="184" name="Frame 183"/>
            <p:cNvSpPr/>
            <p:nvPr/>
          </p:nvSpPr>
          <p:spPr>
            <a:xfrm>
              <a:off x="7723431" y="1992376"/>
              <a:ext cx="1197248" cy="154611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200">
                <a:solidFill>
                  <a:schemeClr val="tx1"/>
                </a:solidFill>
              </a:endParaRPr>
            </a:p>
          </p:txBody>
        </p:sp>
      </p:grpSp>
    </p:spTree>
    <p:extLst>
      <p:ext uri="{BB962C8B-B14F-4D97-AF65-F5344CB8AC3E}">
        <p14:creationId xmlns:p14="http://schemas.microsoft.com/office/powerpoint/2010/main" val="31238023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1051</Words>
  <Application>Microsoft Office PowerPoint</Application>
  <PresentationFormat>On-screen Show (4:3)</PresentationFormat>
  <Paragraphs>318</Paragraphs>
  <Slides>25</Slides>
  <Notes>22</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1_Office Theme</vt:lpstr>
      <vt:lpstr>Architecting real-world Azure applications</vt:lpstr>
      <vt:lpstr>PowerPoint Presentation</vt:lpstr>
      <vt:lpstr>Agenda</vt:lpstr>
      <vt:lpstr>What is MYOB?</vt:lpstr>
      <vt:lpstr>Trevor the plumber (my step dad)</vt:lpstr>
      <vt:lpstr>Ray – writes software (my uncle) </vt:lpstr>
      <vt:lpstr>What is MYOB AccountRight?</vt:lpstr>
      <vt:lpstr>The new platform</vt:lpstr>
      <vt:lpstr>The existing product – in the wild</vt:lpstr>
      <vt:lpstr>Architecture and planning</vt:lpstr>
      <vt:lpstr>To the cloud!</vt:lpstr>
      <vt:lpstr>You can’t manage what you don’t own</vt:lpstr>
      <vt:lpstr>Retrying your task</vt:lpstr>
      <vt:lpstr>Chattiness and UI fidelity</vt:lpstr>
      <vt:lpstr>Chattiness and UI fidelity</vt:lpstr>
      <vt:lpstr>Compression</vt:lpstr>
      <vt:lpstr>Caching</vt:lpstr>
      <vt:lpstr>Scalability</vt:lpstr>
      <vt:lpstr>PowerPoint Presentation</vt:lpstr>
      <vt:lpstr>Scalability</vt:lpstr>
      <vt:lpstr>Cost management with Azure</vt:lpstr>
      <vt:lpstr>Summary</vt:lpstr>
      <vt:lpstr>Next steps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2011-09-01T22:10:46Z</dcterms:created>
  <dcterms:modified xsi:type="dcterms:W3CDTF">2011-09-01T22:11:23Z</dcterms:modified>
</cp:coreProperties>
</file>