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Lst>
  <p:notesMasterIdLst>
    <p:notesMasterId r:id="rId76"/>
  </p:notesMasterIdLst>
  <p:handoutMasterIdLst>
    <p:handoutMasterId r:id="rId77"/>
  </p:handoutMasterIdLst>
  <p:sldIdLst>
    <p:sldId id="1236" r:id="rId5"/>
    <p:sldId id="1275" r:id="rId6"/>
    <p:sldId id="1124" r:id="rId7"/>
    <p:sldId id="1277" r:id="rId8"/>
    <p:sldId id="1278" r:id="rId9"/>
    <p:sldId id="1279" r:id="rId10"/>
    <p:sldId id="1280" r:id="rId11"/>
    <p:sldId id="1281" r:id="rId12"/>
    <p:sldId id="1282" r:id="rId13"/>
    <p:sldId id="1283" r:id="rId14"/>
    <p:sldId id="1284" r:id="rId15"/>
    <p:sldId id="1285" r:id="rId16"/>
    <p:sldId id="1286" r:id="rId17"/>
    <p:sldId id="1287" r:id="rId18"/>
    <p:sldId id="1288" r:id="rId19"/>
    <p:sldId id="1289" r:id="rId20"/>
    <p:sldId id="1290" r:id="rId21"/>
    <p:sldId id="1291" r:id="rId22"/>
    <p:sldId id="1292" r:id="rId23"/>
    <p:sldId id="1293" r:id="rId24"/>
    <p:sldId id="1294" r:id="rId25"/>
    <p:sldId id="1295" r:id="rId26"/>
    <p:sldId id="1296" r:id="rId27"/>
    <p:sldId id="1297" r:id="rId28"/>
    <p:sldId id="1298" r:id="rId29"/>
    <p:sldId id="1299" r:id="rId30"/>
    <p:sldId id="1300" r:id="rId31"/>
    <p:sldId id="1301" r:id="rId32"/>
    <p:sldId id="1302" r:id="rId33"/>
    <p:sldId id="1303" r:id="rId34"/>
    <p:sldId id="1304" r:id="rId35"/>
    <p:sldId id="1305" r:id="rId36"/>
    <p:sldId id="1306" r:id="rId37"/>
    <p:sldId id="1307" r:id="rId38"/>
    <p:sldId id="1308" r:id="rId39"/>
    <p:sldId id="1309" r:id="rId40"/>
    <p:sldId id="1310" r:id="rId41"/>
    <p:sldId id="1311" r:id="rId42"/>
    <p:sldId id="1312" r:id="rId43"/>
    <p:sldId id="1313" r:id="rId44"/>
    <p:sldId id="1315" r:id="rId45"/>
    <p:sldId id="1316" r:id="rId46"/>
    <p:sldId id="1317" r:id="rId47"/>
    <p:sldId id="1318" r:id="rId48"/>
    <p:sldId id="1319" r:id="rId49"/>
    <p:sldId id="1320" r:id="rId50"/>
    <p:sldId id="1321" r:id="rId51"/>
    <p:sldId id="1322" r:id="rId52"/>
    <p:sldId id="1323" r:id="rId53"/>
    <p:sldId id="1327" r:id="rId54"/>
    <p:sldId id="1328" r:id="rId55"/>
    <p:sldId id="1329" r:id="rId56"/>
    <p:sldId id="1330" r:id="rId57"/>
    <p:sldId id="1331" r:id="rId58"/>
    <p:sldId id="1332" r:id="rId59"/>
    <p:sldId id="1333" r:id="rId60"/>
    <p:sldId id="1334" r:id="rId61"/>
    <p:sldId id="1335" r:id="rId62"/>
    <p:sldId id="1336" r:id="rId63"/>
    <p:sldId id="1338" r:id="rId64"/>
    <p:sldId id="1339" r:id="rId65"/>
    <p:sldId id="1340" r:id="rId66"/>
    <p:sldId id="1341" r:id="rId67"/>
    <p:sldId id="1342" r:id="rId68"/>
    <p:sldId id="1343" r:id="rId69"/>
    <p:sldId id="1344" r:id="rId70"/>
    <p:sldId id="1345" r:id="rId71"/>
    <p:sldId id="1346" r:id="rId72"/>
    <p:sldId id="1347" r:id="rId73"/>
    <p:sldId id="1273" r:id="rId74"/>
    <p:sldId id="1132" r:id="rId75"/>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C00"/>
    <a:srgbClr val="FFF300"/>
    <a:srgbClr val="009E49"/>
    <a:srgbClr val="969696"/>
    <a:srgbClr val="00188F"/>
    <a:srgbClr val="000000"/>
    <a:srgbClr val="00BCF2"/>
    <a:srgbClr val="4668C5"/>
    <a:srgbClr val="E80E20"/>
    <a:srgbClr val="6E8B2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883" autoAdjust="0"/>
    <p:restoredTop sz="95202" autoAdjust="0"/>
  </p:normalViewPr>
  <p:slideViewPr>
    <p:cSldViewPr snapToGrid="0"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Grid="0"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tableStyles" Target="tableStyle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commentAuthors" Target="commentAuthors.xml"/><Relationship Id="rId8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notesMaster" Target="notesMasters/notesMaster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3/6/2014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3/6/2014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t>3/6/2014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76569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Shape 30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03" name="Shape 30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lang="en"/>
          </a:p>
        </p:txBody>
      </p:sp>
    </p:spTree>
    <p:extLst>
      <p:ext uri="{BB962C8B-B14F-4D97-AF65-F5344CB8AC3E}">
        <p14:creationId xmlns:p14="http://schemas.microsoft.com/office/powerpoint/2010/main" val="6173605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Shape 316"/>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17" name="Shape 31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lang="en"/>
          </a:p>
        </p:txBody>
      </p:sp>
    </p:spTree>
    <p:extLst>
      <p:ext uri="{BB962C8B-B14F-4D97-AF65-F5344CB8AC3E}">
        <p14:creationId xmlns:p14="http://schemas.microsoft.com/office/powerpoint/2010/main" val="42229997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Shape 19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0" name="Shape 20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buNone/>
            </a:pPr>
            <a:endParaRPr lang="en"/>
          </a:p>
        </p:txBody>
      </p:sp>
    </p:spTree>
    <p:extLst>
      <p:ext uri="{BB962C8B-B14F-4D97-AF65-F5344CB8AC3E}">
        <p14:creationId xmlns:p14="http://schemas.microsoft.com/office/powerpoint/2010/main" val="20660840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Shape 98"/>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9" name="Shape 9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buNone/>
            </a:pPr>
            <a:endParaRPr lang="en"/>
          </a:p>
        </p:txBody>
      </p:sp>
    </p:spTree>
    <p:extLst>
      <p:ext uri="{BB962C8B-B14F-4D97-AF65-F5344CB8AC3E}">
        <p14:creationId xmlns:p14="http://schemas.microsoft.com/office/powerpoint/2010/main" val="25538708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Shape 113"/>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4" name="Shape 11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buNone/>
            </a:pPr>
            <a:endParaRPr lang="en"/>
          </a:p>
        </p:txBody>
      </p:sp>
    </p:spTree>
    <p:extLst>
      <p:ext uri="{BB962C8B-B14F-4D97-AF65-F5344CB8AC3E}">
        <p14:creationId xmlns:p14="http://schemas.microsoft.com/office/powerpoint/2010/main" val="42226676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21919028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37765189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40967699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9063593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16115465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A5DC92-143E-4441-A0C9-B63B214AE454}"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40123498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26116304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2768192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24690426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9392107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20208726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26</a:t>
            </a:fld>
            <a:endParaRPr lang="en-US" dirty="0"/>
          </a:p>
        </p:txBody>
      </p:sp>
    </p:spTree>
    <p:extLst>
      <p:ext uri="{BB962C8B-B14F-4D97-AF65-F5344CB8AC3E}">
        <p14:creationId xmlns:p14="http://schemas.microsoft.com/office/powerpoint/2010/main" val="26237011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42761725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28</a:t>
            </a:fld>
            <a:endParaRPr lang="en-US" dirty="0"/>
          </a:p>
        </p:txBody>
      </p:sp>
    </p:spTree>
    <p:extLst>
      <p:ext uri="{BB962C8B-B14F-4D97-AF65-F5344CB8AC3E}">
        <p14:creationId xmlns:p14="http://schemas.microsoft.com/office/powerpoint/2010/main" val="37715067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895416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30</a:t>
            </a:fld>
            <a:endParaRPr lang="en-US" dirty="0"/>
          </a:p>
        </p:txBody>
      </p:sp>
    </p:spTree>
    <p:extLst>
      <p:ext uri="{BB962C8B-B14F-4D97-AF65-F5344CB8AC3E}">
        <p14:creationId xmlns:p14="http://schemas.microsoft.com/office/powerpoint/2010/main" val="2391533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t>3/6/2014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2109787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31</a:t>
            </a:fld>
            <a:endParaRPr lang="en-US" dirty="0"/>
          </a:p>
        </p:txBody>
      </p:sp>
    </p:spTree>
    <p:extLst>
      <p:ext uri="{BB962C8B-B14F-4D97-AF65-F5344CB8AC3E}">
        <p14:creationId xmlns:p14="http://schemas.microsoft.com/office/powerpoint/2010/main" val="37184512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32</a:t>
            </a:fld>
            <a:endParaRPr lang="en-US" dirty="0"/>
          </a:p>
        </p:txBody>
      </p:sp>
    </p:spTree>
    <p:extLst>
      <p:ext uri="{BB962C8B-B14F-4D97-AF65-F5344CB8AC3E}">
        <p14:creationId xmlns:p14="http://schemas.microsoft.com/office/powerpoint/2010/main" val="16429763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33</a:t>
            </a:fld>
            <a:endParaRPr lang="en-US" dirty="0"/>
          </a:p>
        </p:txBody>
      </p:sp>
    </p:spTree>
    <p:extLst>
      <p:ext uri="{BB962C8B-B14F-4D97-AF65-F5344CB8AC3E}">
        <p14:creationId xmlns:p14="http://schemas.microsoft.com/office/powerpoint/2010/main" val="4368970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34</a:t>
            </a:fld>
            <a:endParaRPr lang="en-US" dirty="0"/>
          </a:p>
        </p:txBody>
      </p:sp>
    </p:spTree>
    <p:extLst>
      <p:ext uri="{BB962C8B-B14F-4D97-AF65-F5344CB8AC3E}">
        <p14:creationId xmlns:p14="http://schemas.microsoft.com/office/powerpoint/2010/main" val="36915018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38</a:t>
            </a:fld>
            <a:endParaRPr lang="en-US" dirty="0"/>
          </a:p>
        </p:txBody>
      </p:sp>
    </p:spTree>
    <p:extLst>
      <p:ext uri="{BB962C8B-B14F-4D97-AF65-F5344CB8AC3E}">
        <p14:creationId xmlns:p14="http://schemas.microsoft.com/office/powerpoint/2010/main" val="11366121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39</a:t>
            </a:fld>
            <a:endParaRPr lang="en-US" dirty="0"/>
          </a:p>
        </p:txBody>
      </p:sp>
    </p:spTree>
    <p:extLst>
      <p:ext uri="{BB962C8B-B14F-4D97-AF65-F5344CB8AC3E}">
        <p14:creationId xmlns:p14="http://schemas.microsoft.com/office/powerpoint/2010/main" val="179892042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40</a:t>
            </a:fld>
            <a:endParaRPr lang="en-US" dirty="0"/>
          </a:p>
        </p:txBody>
      </p:sp>
    </p:spTree>
    <p:extLst>
      <p:ext uri="{BB962C8B-B14F-4D97-AF65-F5344CB8AC3E}">
        <p14:creationId xmlns:p14="http://schemas.microsoft.com/office/powerpoint/2010/main" val="23473363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41</a:t>
            </a:fld>
            <a:endParaRPr lang="en-US" dirty="0"/>
          </a:p>
        </p:txBody>
      </p:sp>
    </p:spTree>
    <p:extLst>
      <p:ext uri="{BB962C8B-B14F-4D97-AF65-F5344CB8AC3E}">
        <p14:creationId xmlns:p14="http://schemas.microsoft.com/office/powerpoint/2010/main" val="216179237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42</a:t>
            </a:fld>
            <a:endParaRPr lang="en-US" dirty="0"/>
          </a:p>
        </p:txBody>
      </p:sp>
    </p:spTree>
    <p:extLst>
      <p:ext uri="{BB962C8B-B14F-4D97-AF65-F5344CB8AC3E}">
        <p14:creationId xmlns:p14="http://schemas.microsoft.com/office/powerpoint/2010/main" val="164553932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43</a:t>
            </a:fld>
            <a:endParaRPr lang="en-US" dirty="0"/>
          </a:p>
        </p:txBody>
      </p:sp>
    </p:spTree>
    <p:extLst>
      <p:ext uri="{BB962C8B-B14F-4D97-AF65-F5344CB8AC3E}">
        <p14:creationId xmlns:p14="http://schemas.microsoft.com/office/powerpoint/2010/main" val="4230907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368662107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44</a:t>
            </a:fld>
            <a:endParaRPr lang="en-US" dirty="0"/>
          </a:p>
        </p:txBody>
      </p:sp>
    </p:spTree>
    <p:extLst>
      <p:ext uri="{BB962C8B-B14F-4D97-AF65-F5344CB8AC3E}">
        <p14:creationId xmlns:p14="http://schemas.microsoft.com/office/powerpoint/2010/main" val="218051900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45</a:t>
            </a:fld>
            <a:endParaRPr lang="en-US" dirty="0"/>
          </a:p>
        </p:txBody>
      </p:sp>
    </p:spTree>
    <p:extLst>
      <p:ext uri="{BB962C8B-B14F-4D97-AF65-F5344CB8AC3E}">
        <p14:creationId xmlns:p14="http://schemas.microsoft.com/office/powerpoint/2010/main" val="39982345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46</a:t>
            </a:fld>
            <a:endParaRPr lang="en-US" dirty="0"/>
          </a:p>
        </p:txBody>
      </p:sp>
    </p:spTree>
    <p:extLst>
      <p:ext uri="{BB962C8B-B14F-4D97-AF65-F5344CB8AC3E}">
        <p14:creationId xmlns:p14="http://schemas.microsoft.com/office/powerpoint/2010/main" val="247404347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47</a:t>
            </a:fld>
            <a:endParaRPr lang="en-US" dirty="0"/>
          </a:p>
        </p:txBody>
      </p:sp>
    </p:spTree>
    <p:extLst>
      <p:ext uri="{BB962C8B-B14F-4D97-AF65-F5344CB8AC3E}">
        <p14:creationId xmlns:p14="http://schemas.microsoft.com/office/powerpoint/2010/main" val="222083989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48</a:t>
            </a:fld>
            <a:endParaRPr lang="en-US" dirty="0"/>
          </a:p>
        </p:txBody>
      </p:sp>
    </p:spTree>
    <p:extLst>
      <p:ext uri="{BB962C8B-B14F-4D97-AF65-F5344CB8AC3E}">
        <p14:creationId xmlns:p14="http://schemas.microsoft.com/office/powerpoint/2010/main" val="154382282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49</a:t>
            </a:fld>
            <a:endParaRPr lang="en-US" dirty="0"/>
          </a:p>
        </p:txBody>
      </p:sp>
    </p:spTree>
    <p:extLst>
      <p:ext uri="{BB962C8B-B14F-4D97-AF65-F5344CB8AC3E}">
        <p14:creationId xmlns:p14="http://schemas.microsoft.com/office/powerpoint/2010/main" val="356996566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50</a:t>
            </a:fld>
            <a:endParaRPr lang="en-US" dirty="0"/>
          </a:p>
        </p:txBody>
      </p:sp>
    </p:spTree>
    <p:extLst>
      <p:ext uri="{BB962C8B-B14F-4D97-AF65-F5344CB8AC3E}">
        <p14:creationId xmlns:p14="http://schemas.microsoft.com/office/powerpoint/2010/main" val="202800200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51</a:t>
            </a:fld>
            <a:endParaRPr lang="en-US" dirty="0"/>
          </a:p>
        </p:txBody>
      </p:sp>
    </p:spTree>
    <p:extLst>
      <p:ext uri="{BB962C8B-B14F-4D97-AF65-F5344CB8AC3E}">
        <p14:creationId xmlns:p14="http://schemas.microsoft.com/office/powerpoint/2010/main" val="99354499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52</a:t>
            </a:fld>
            <a:endParaRPr lang="en-US" dirty="0"/>
          </a:p>
        </p:txBody>
      </p:sp>
    </p:spTree>
    <p:extLst>
      <p:ext uri="{BB962C8B-B14F-4D97-AF65-F5344CB8AC3E}">
        <p14:creationId xmlns:p14="http://schemas.microsoft.com/office/powerpoint/2010/main" val="83786579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53</a:t>
            </a:fld>
            <a:endParaRPr lang="en-US" dirty="0"/>
          </a:p>
        </p:txBody>
      </p:sp>
    </p:spTree>
    <p:extLst>
      <p:ext uri="{BB962C8B-B14F-4D97-AF65-F5344CB8AC3E}">
        <p14:creationId xmlns:p14="http://schemas.microsoft.com/office/powerpoint/2010/main" val="16556367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309094770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54</a:t>
            </a:fld>
            <a:endParaRPr lang="en-US" dirty="0"/>
          </a:p>
        </p:txBody>
      </p:sp>
    </p:spTree>
    <p:extLst>
      <p:ext uri="{BB962C8B-B14F-4D97-AF65-F5344CB8AC3E}">
        <p14:creationId xmlns:p14="http://schemas.microsoft.com/office/powerpoint/2010/main" val="335785200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55</a:t>
            </a:fld>
            <a:endParaRPr lang="en-US" dirty="0"/>
          </a:p>
        </p:txBody>
      </p:sp>
    </p:spTree>
    <p:extLst>
      <p:ext uri="{BB962C8B-B14F-4D97-AF65-F5344CB8AC3E}">
        <p14:creationId xmlns:p14="http://schemas.microsoft.com/office/powerpoint/2010/main" val="311700601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56</a:t>
            </a:fld>
            <a:endParaRPr lang="en-US" dirty="0"/>
          </a:p>
        </p:txBody>
      </p:sp>
    </p:spTree>
    <p:extLst>
      <p:ext uri="{BB962C8B-B14F-4D97-AF65-F5344CB8AC3E}">
        <p14:creationId xmlns:p14="http://schemas.microsoft.com/office/powerpoint/2010/main" val="62500863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57</a:t>
            </a:fld>
            <a:endParaRPr lang="en-US" dirty="0"/>
          </a:p>
        </p:txBody>
      </p:sp>
    </p:spTree>
    <p:extLst>
      <p:ext uri="{BB962C8B-B14F-4D97-AF65-F5344CB8AC3E}">
        <p14:creationId xmlns:p14="http://schemas.microsoft.com/office/powerpoint/2010/main" val="183340425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58</a:t>
            </a:fld>
            <a:endParaRPr lang="en-US" dirty="0"/>
          </a:p>
        </p:txBody>
      </p:sp>
    </p:spTree>
    <p:extLst>
      <p:ext uri="{BB962C8B-B14F-4D97-AF65-F5344CB8AC3E}">
        <p14:creationId xmlns:p14="http://schemas.microsoft.com/office/powerpoint/2010/main" val="291205374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59</a:t>
            </a:fld>
            <a:endParaRPr lang="en-US" dirty="0"/>
          </a:p>
        </p:txBody>
      </p:sp>
    </p:spTree>
    <p:extLst>
      <p:ext uri="{BB962C8B-B14F-4D97-AF65-F5344CB8AC3E}">
        <p14:creationId xmlns:p14="http://schemas.microsoft.com/office/powerpoint/2010/main" val="336782136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62</a:t>
            </a:fld>
            <a:endParaRPr lang="en-US" dirty="0"/>
          </a:p>
        </p:txBody>
      </p:sp>
    </p:spTree>
    <p:extLst>
      <p:ext uri="{BB962C8B-B14F-4D97-AF65-F5344CB8AC3E}">
        <p14:creationId xmlns:p14="http://schemas.microsoft.com/office/powerpoint/2010/main" val="298009759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63</a:t>
            </a:fld>
            <a:endParaRPr lang="en-US" dirty="0"/>
          </a:p>
        </p:txBody>
      </p:sp>
    </p:spTree>
    <p:extLst>
      <p:ext uri="{BB962C8B-B14F-4D97-AF65-F5344CB8AC3E}">
        <p14:creationId xmlns:p14="http://schemas.microsoft.com/office/powerpoint/2010/main" val="131925917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64</a:t>
            </a:fld>
            <a:endParaRPr lang="en-US" dirty="0"/>
          </a:p>
        </p:txBody>
      </p:sp>
    </p:spTree>
    <p:extLst>
      <p:ext uri="{BB962C8B-B14F-4D97-AF65-F5344CB8AC3E}">
        <p14:creationId xmlns:p14="http://schemas.microsoft.com/office/powerpoint/2010/main" val="389377629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67</a:t>
            </a:fld>
            <a:endParaRPr lang="en-US" dirty="0"/>
          </a:p>
        </p:txBody>
      </p:sp>
    </p:spTree>
    <p:extLst>
      <p:ext uri="{BB962C8B-B14F-4D97-AF65-F5344CB8AC3E}">
        <p14:creationId xmlns:p14="http://schemas.microsoft.com/office/powerpoint/2010/main" val="4774388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359044087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68</a:t>
            </a:fld>
            <a:endParaRPr lang="en-US" dirty="0"/>
          </a:p>
        </p:txBody>
      </p:sp>
    </p:spTree>
    <p:extLst>
      <p:ext uri="{BB962C8B-B14F-4D97-AF65-F5344CB8AC3E}">
        <p14:creationId xmlns:p14="http://schemas.microsoft.com/office/powerpoint/2010/main" val="281445584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C4288E4C-8759-4E7B-86B2-188CDEA78791}"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69</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7748640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70</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3/6/2014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35325758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71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8754525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Shape 12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8" name="Shape 12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buNone/>
            </a:pPr>
            <a:endParaRPr lang="en"/>
          </a:p>
        </p:txBody>
      </p:sp>
    </p:spTree>
    <p:extLst>
      <p:ext uri="{BB962C8B-B14F-4D97-AF65-F5344CB8AC3E}">
        <p14:creationId xmlns:p14="http://schemas.microsoft.com/office/powerpoint/2010/main" val="4253324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Shape 212"/>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3" name="Shape 21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buNone/>
            </a:pPr>
            <a:endParaRPr lang="en"/>
          </a:p>
        </p:txBody>
      </p:sp>
    </p:spTree>
    <p:extLst>
      <p:ext uri="{BB962C8B-B14F-4D97-AF65-F5344CB8AC3E}">
        <p14:creationId xmlns:p14="http://schemas.microsoft.com/office/powerpoint/2010/main" val="18890562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Shape 290"/>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91" name="Shape 29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extLst>
      <p:ext uri="{BB962C8B-B14F-4D97-AF65-F5344CB8AC3E}">
        <p14:creationId xmlns:p14="http://schemas.microsoft.com/office/powerpoint/2010/main" val="24808398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Large &amp; Small Content 2">
    <p:spTree>
      <p:nvGrpSpPr>
        <p:cNvPr id="1" name=""/>
        <p:cNvGrpSpPr/>
        <p:nvPr/>
      </p:nvGrpSpPr>
      <p:grpSpPr>
        <a:xfrm>
          <a:off x="0" y="0"/>
          <a:ext cx="0" cy="0"/>
          <a:chOff x="0" y="0"/>
          <a:chExt cx="0" cy="0"/>
        </a:xfrm>
      </p:grpSpPr>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406706101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cSld name="Title Slide">
    <p:bg>
      <p:bgPr>
        <a:solidFill>
          <a:srgbClr val="FFFFFF"/>
        </a:solidFill>
        <a:effectLst/>
      </p:bgPr>
    </p:bg>
    <p:spTree>
      <p:nvGrpSpPr>
        <p:cNvPr id="1" name="Shape 7"/>
        <p:cNvGrpSpPr/>
        <p:nvPr/>
      </p:nvGrpSpPr>
      <p:grpSpPr>
        <a:xfrm>
          <a:off x="0" y="0"/>
          <a:ext cx="0" cy="0"/>
          <a:chOff x="0" y="0"/>
          <a:chExt cx="0" cy="0"/>
        </a:xfrm>
      </p:grpSpPr>
      <p:sp>
        <p:nvSpPr>
          <p:cNvPr id="8" name="Shape 8"/>
          <p:cNvSpPr txBox="1">
            <a:spLocks noGrp="1"/>
          </p:cNvSpPr>
          <p:nvPr>
            <p:ph type="ctrTitle"/>
          </p:nvPr>
        </p:nvSpPr>
        <p:spPr>
          <a:xfrm>
            <a:off x="932736" y="2153150"/>
            <a:ext cx="10571004" cy="1577261"/>
          </a:xfrm>
          <a:prstGeom prst="rect">
            <a:avLst/>
          </a:prstGeom>
        </p:spPr>
        <p:txBody>
          <a:bodyPr lIns="124338" tIns="124338" rIns="124338" bIns="124338" anchor="b" anchorCtr="0"/>
          <a:lstStyle>
            <a:lvl1pPr indent="414528" algn="ctr">
              <a:buClr>
                <a:srgbClr val="000000"/>
              </a:buClr>
              <a:buSzPct val="100000"/>
              <a:buFont typeface="Open Sans"/>
              <a:defRPr sz="6500">
                <a:solidFill>
                  <a:srgbClr val="000000"/>
                </a:solidFill>
                <a:latin typeface="Open Sans"/>
                <a:ea typeface="Open Sans"/>
                <a:cs typeface="Open Sans"/>
                <a:sym typeface="Open Sans"/>
              </a:defRPr>
            </a:lvl1pPr>
            <a:lvl2pPr indent="414528" algn="ctr">
              <a:buClr>
                <a:srgbClr val="000000"/>
              </a:buClr>
              <a:buSzPct val="100000"/>
              <a:defRPr sz="6500">
                <a:solidFill>
                  <a:srgbClr val="000000"/>
                </a:solidFill>
              </a:defRPr>
            </a:lvl2pPr>
            <a:lvl3pPr indent="414528" algn="ctr">
              <a:buClr>
                <a:srgbClr val="000000"/>
              </a:buClr>
              <a:buSzPct val="100000"/>
              <a:defRPr sz="6500">
                <a:solidFill>
                  <a:srgbClr val="000000"/>
                </a:solidFill>
              </a:defRPr>
            </a:lvl3pPr>
            <a:lvl4pPr indent="414528" algn="ctr">
              <a:buClr>
                <a:srgbClr val="000000"/>
              </a:buClr>
              <a:buSzPct val="100000"/>
              <a:defRPr sz="6500">
                <a:solidFill>
                  <a:srgbClr val="000000"/>
                </a:solidFill>
              </a:defRPr>
            </a:lvl4pPr>
            <a:lvl5pPr indent="414528" algn="ctr">
              <a:buClr>
                <a:srgbClr val="000000"/>
              </a:buClr>
              <a:buSzPct val="100000"/>
              <a:defRPr sz="6500">
                <a:solidFill>
                  <a:srgbClr val="000000"/>
                </a:solidFill>
              </a:defRPr>
            </a:lvl5pPr>
            <a:lvl6pPr indent="414528" algn="ctr">
              <a:buClr>
                <a:srgbClr val="000000"/>
              </a:buClr>
              <a:buSzPct val="100000"/>
              <a:defRPr sz="6500">
                <a:solidFill>
                  <a:srgbClr val="000000"/>
                </a:solidFill>
              </a:defRPr>
            </a:lvl6pPr>
            <a:lvl7pPr indent="414528" algn="ctr">
              <a:buClr>
                <a:srgbClr val="000000"/>
              </a:buClr>
              <a:buSzPct val="100000"/>
              <a:defRPr sz="6500">
                <a:solidFill>
                  <a:srgbClr val="000000"/>
                </a:solidFill>
              </a:defRPr>
            </a:lvl7pPr>
            <a:lvl8pPr indent="414528" algn="ctr">
              <a:buClr>
                <a:srgbClr val="000000"/>
              </a:buClr>
              <a:buSzPct val="100000"/>
              <a:defRPr sz="6500">
                <a:solidFill>
                  <a:srgbClr val="000000"/>
                </a:solidFill>
              </a:defRPr>
            </a:lvl8pPr>
            <a:lvl9pPr indent="414528" algn="ctr">
              <a:buClr>
                <a:srgbClr val="000000"/>
              </a:buClr>
              <a:buSzPct val="100000"/>
              <a:defRPr sz="6500">
                <a:solidFill>
                  <a:srgbClr val="000000"/>
                </a:solidFill>
              </a:defRPr>
            </a:lvl9pPr>
          </a:lstStyle>
          <a:p>
            <a:endParaRPr/>
          </a:p>
        </p:txBody>
      </p:sp>
      <p:sp>
        <p:nvSpPr>
          <p:cNvPr id="9" name="Shape 9"/>
          <p:cNvSpPr txBox="1">
            <a:spLocks noGrp="1"/>
          </p:cNvSpPr>
          <p:nvPr>
            <p:ph type="subTitle" idx="1"/>
          </p:nvPr>
        </p:nvSpPr>
        <p:spPr>
          <a:xfrm>
            <a:off x="932736" y="3862122"/>
            <a:ext cx="10571004" cy="815362"/>
          </a:xfrm>
          <a:prstGeom prst="rect">
            <a:avLst/>
          </a:prstGeom>
        </p:spPr>
        <p:txBody>
          <a:bodyPr lIns="124338" tIns="124338" rIns="124338" bIns="124338" anchor="t" anchorCtr="0"/>
          <a:lstStyle>
            <a:lvl1pPr marL="0" algn="ctr">
              <a:spcBef>
                <a:spcPts val="0"/>
              </a:spcBef>
              <a:buClr>
                <a:schemeClr val="dk2"/>
              </a:buClr>
              <a:buFont typeface="Open Sans"/>
              <a:buNone/>
              <a:defRPr>
                <a:solidFill>
                  <a:schemeClr val="dk2"/>
                </a:solidFill>
                <a:latin typeface="Open Sans"/>
                <a:ea typeface="Open Sans"/>
                <a:cs typeface="Open Sans"/>
                <a:sym typeface="Open Sans"/>
              </a:defRPr>
            </a:lvl1pPr>
            <a:lvl2pPr marL="0" indent="259080" algn="ctr">
              <a:spcBef>
                <a:spcPts val="0"/>
              </a:spcBef>
              <a:buClr>
                <a:schemeClr val="dk2"/>
              </a:buClr>
              <a:buSzPct val="100000"/>
              <a:buFont typeface="Open Sans"/>
              <a:buNone/>
              <a:defRPr sz="4100">
                <a:solidFill>
                  <a:schemeClr val="dk2"/>
                </a:solidFill>
                <a:latin typeface="Open Sans"/>
                <a:ea typeface="Open Sans"/>
                <a:cs typeface="Open Sans"/>
                <a:sym typeface="Open Sans"/>
              </a:defRPr>
            </a:lvl2pPr>
            <a:lvl3pPr marL="0" indent="259080" algn="ctr">
              <a:spcBef>
                <a:spcPts val="0"/>
              </a:spcBef>
              <a:buClr>
                <a:schemeClr val="dk2"/>
              </a:buClr>
              <a:buSzPct val="100000"/>
              <a:buFont typeface="Open Sans"/>
              <a:buNone/>
              <a:defRPr sz="4100">
                <a:solidFill>
                  <a:schemeClr val="dk2"/>
                </a:solidFill>
                <a:latin typeface="Open Sans"/>
                <a:ea typeface="Open Sans"/>
                <a:cs typeface="Open Sans"/>
                <a:sym typeface="Open Sans"/>
              </a:defRPr>
            </a:lvl3pPr>
            <a:lvl4pPr marL="0" indent="259080" algn="ctr">
              <a:spcBef>
                <a:spcPts val="0"/>
              </a:spcBef>
              <a:buClr>
                <a:schemeClr val="dk2"/>
              </a:buClr>
              <a:buSzPct val="100000"/>
              <a:buFont typeface="Open Sans"/>
              <a:buNone/>
              <a:defRPr sz="4100">
                <a:solidFill>
                  <a:schemeClr val="dk2"/>
                </a:solidFill>
                <a:latin typeface="Open Sans"/>
                <a:ea typeface="Open Sans"/>
                <a:cs typeface="Open Sans"/>
                <a:sym typeface="Open Sans"/>
              </a:defRPr>
            </a:lvl4pPr>
            <a:lvl5pPr marL="0" indent="259080" algn="ctr">
              <a:spcBef>
                <a:spcPts val="0"/>
              </a:spcBef>
              <a:buClr>
                <a:schemeClr val="dk2"/>
              </a:buClr>
              <a:buSzPct val="100000"/>
              <a:buFont typeface="Open Sans"/>
              <a:buNone/>
              <a:defRPr sz="4100">
                <a:solidFill>
                  <a:schemeClr val="dk2"/>
                </a:solidFill>
                <a:latin typeface="Open Sans"/>
                <a:ea typeface="Open Sans"/>
                <a:cs typeface="Open Sans"/>
                <a:sym typeface="Open Sans"/>
              </a:defRPr>
            </a:lvl5pPr>
            <a:lvl6pPr marL="0" indent="259080" algn="ctr">
              <a:spcBef>
                <a:spcPts val="0"/>
              </a:spcBef>
              <a:buClr>
                <a:schemeClr val="dk2"/>
              </a:buClr>
              <a:buSzPct val="100000"/>
              <a:buFont typeface="Open Sans"/>
              <a:buNone/>
              <a:defRPr sz="4100">
                <a:solidFill>
                  <a:schemeClr val="dk2"/>
                </a:solidFill>
                <a:latin typeface="Open Sans"/>
                <a:ea typeface="Open Sans"/>
                <a:cs typeface="Open Sans"/>
                <a:sym typeface="Open Sans"/>
              </a:defRPr>
            </a:lvl6pPr>
            <a:lvl7pPr marL="0" indent="259080" algn="ctr">
              <a:spcBef>
                <a:spcPts val="0"/>
              </a:spcBef>
              <a:buClr>
                <a:schemeClr val="dk2"/>
              </a:buClr>
              <a:buSzPct val="100000"/>
              <a:buFont typeface="Open Sans"/>
              <a:buNone/>
              <a:defRPr sz="4100">
                <a:solidFill>
                  <a:schemeClr val="dk2"/>
                </a:solidFill>
                <a:latin typeface="Open Sans"/>
                <a:ea typeface="Open Sans"/>
                <a:cs typeface="Open Sans"/>
                <a:sym typeface="Open Sans"/>
              </a:defRPr>
            </a:lvl7pPr>
            <a:lvl8pPr marL="0" indent="259080" algn="ctr">
              <a:spcBef>
                <a:spcPts val="0"/>
              </a:spcBef>
              <a:buClr>
                <a:schemeClr val="dk2"/>
              </a:buClr>
              <a:buSzPct val="100000"/>
              <a:buFont typeface="Open Sans"/>
              <a:buNone/>
              <a:defRPr sz="4100">
                <a:solidFill>
                  <a:schemeClr val="dk2"/>
                </a:solidFill>
                <a:latin typeface="Open Sans"/>
                <a:ea typeface="Open Sans"/>
                <a:cs typeface="Open Sans"/>
                <a:sym typeface="Open Sans"/>
              </a:defRPr>
            </a:lvl8pPr>
            <a:lvl9pPr marL="0" indent="259080" algn="ctr">
              <a:spcBef>
                <a:spcPts val="0"/>
              </a:spcBef>
              <a:buClr>
                <a:schemeClr val="dk2"/>
              </a:buClr>
              <a:buSzPct val="100000"/>
              <a:buFont typeface="Open Sans"/>
              <a:buNone/>
              <a:defRPr sz="4100">
                <a:solidFill>
                  <a:schemeClr val="dk2"/>
                </a:solidFill>
                <a:latin typeface="Open Sans"/>
                <a:ea typeface="Open Sans"/>
                <a:cs typeface="Open Sans"/>
                <a:sym typeface="Open Sans"/>
              </a:defRPr>
            </a:lvl9pPr>
          </a:lstStyle>
          <a:p>
            <a:endParaRPr/>
          </a:p>
        </p:txBody>
      </p:sp>
    </p:spTree>
    <p:extLst>
      <p:ext uri="{BB962C8B-B14F-4D97-AF65-F5344CB8AC3E}">
        <p14:creationId xmlns:p14="http://schemas.microsoft.com/office/powerpoint/2010/main" val="17743265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BLANK_1">
    <p:bg>
      <p:bgPr>
        <a:solidFill>
          <a:srgbClr val="FFFFFF"/>
        </a:solidFill>
        <a:effectLst/>
      </p:bgPr>
    </p:bg>
    <p:spTree>
      <p:nvGrpSpPr>
        <p:cNvPr id="1" name="Shape 22"/>
        <p:cNvGrpSpPr/>
        <p:nvPr/>
      </p:nvGrpSpPr>
      <p:grpSpPr>
        <a:xfrm>
          <a:off x="0" y="0"/>
          <a:ext cx="0" cy="0"/>
          <a:chOff x="0" y="0"/>
          <a:chExt cx="0" cy="0"/>
        </a:xfrm>
      </p:grpSpPr>
    </p:spTree>
    <p:extLst>
      <p:ext uri="{BB962C8B-B14F-4D97-AF65-F5344CB8AC3E}">
        <p14:creationId xmlns:p14="http://schemas.microsoft.com/office/powerpoint/2010/main" val="27453392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x">
  <p:cSld name="Title and Body">
    <p:bg>
      <p:bgPr>
        <a:solidFill>
          <a:srgbClr val="FFFFFF"/>
        </a:solidFill>
        <a:effectLst/>
      </p:bgPr>
    </p:bg>
    <p:spTree>
      <p:nvGrpSpPr>
        <p:cNvPr id="1" name="Shape 10"/>
        <p:cNvGrpSpPr/>
        <p:nvPr/>
      </p:nvGrpSpPr>
      <p:grpSpPr>
        <a:xfrm>
          <a:off x="0" y="0"/>
          <a:ext cx="0" cy="0"/>
          <a:chOff x="0" y="0"/>
          <a:chExt cx="0" cy="0"/>
        </a:xfrm>
      </p:grpSpPr>
      <p:sp>
        <p:nvSpPr>
          <p:cNvPr id="11" name="Shape 11"/>
          <p:cNvSpPr txBox="1">
            <a:spLocks noGrp="1"/>
          </p:cNvSpPr>
          <p:nvPr>
            <p:ph type="title"/>
          </p:nvPr>
        </p:nvSpPr>
        <p:spPr>
          <a:xfrm>
            <a:off x="621824" y="280105"/>
            <a:ext cx="11192828" cy="1165754"/>
          </a:xfrm>
          <a:prstGeom prst="rect">
            <a:avLst/>
          </a:prstGeom>
        </p:spPr>
        <p:txBody>
          <a:bodyPr lIns="124338" tIns="124338" rIns="124338" bIns="124338" anchor="b" anchorCtr="0"/>
          <a:lstStyle>
            <a:lvl1pPr>
              <a:buFont typeface="Open Sans"/>
              <a:defRPr>
                <a:latin typeface="Open Sans"/>
                <a:ea typeface="Open Sans"/>
                <a:cs typeface="Open Sans"/>
                <a:sym typeface="Open Sans"/>
              </a:defRPr>
            </a:lvl1pPr>
            <a:lvl2pPr>
              <a:buFont typeface="Open Sans"/>
              <a:defRPr>
                <a:latin typeface="Open Sans"/>
                <a:ea typeface="Open Sans"/>
                <a:cs typeface="Open Sans"/>
                <a:sym typeface="Open Sans"/>
              </a:defRPr>
            </a:lvl2pPr>
            <a:lvl3pPr>
              <a:buFont typeface="Open Sans"/>
              <a:defRPr>
                <a:latin typeface="Open Sans"/>
                <a:ea typeface="Open Sans"/>
                <a:cs typeface="Open Sans"/>
                <a:sym typeface="Open Sans"/>
              </a:defRPr>
            </a:lvl3pPr>
            <a:lvl4pPr>
              <a:buFont typeface="Open Sans"/>
              <a:defRPr>
                <a:latin typeface="Open Sans"/>
                <a:ea typeface="Open Sans"/>
                <a:cs typeface="Open Sans"/>
                <a:sym typeface="Open Sans"/>
              </a:defRPr>
            </a:lvl4pPr>
            <a:lvl5pPr>
              <a:buFont typeface="Open Sans"/>
              <a:defRPr>
                <a:latin typeface="Open Sans"/>
                <a:ea typeface="Open Sans"/>
                <a:cs typeface="Open Sans"/>
                <a:sym typeface="Open Sans"/>
              </a:defRPr>
            </a:lvl5pPr>
            <a:lvl6pPr>
              <a:buFont typeface="Open Sans"/>
              <a:defRPr>
                <a:latin typeface="Open Sans"/>
                <a:ea typeface="Open Sans"/>
                <a:cs typeface="Open Sans"/>
                <a:sym typeface="Open Sans"/>
              </a:defRPr>
            </a:lvl6pPr>
            <a:lvl7pPr>
              <a:buFont typeface="Open Sans"/>
              <a:defRPr>
                <a:latin typeface="Open Sans"/>
                <a:ea typeface="Open Sans"/>
                <a:cs typeface="Open Sans"/>
                <a:sym typeface="Open Sans"/>
              </a:defRPr>
            </a:lvl7pPr>
            <a:lvl8pPr>
              <a:buFont typeface="Open Sans"/>
              <a:defRPr>
                <a:latin typeface="Open Sans"/>
                <a:ea typeface="Open Sans"/>
                <a:cs typeface="Open Sans"/>
                <a:sym typeface="Open Sans"/>
              </a:defRPr>
            </a:lvl8pPr>
            <a:lvl9pPr>
              <a:buFont typeface="Open Sans"/>
              <a:defRPr>
                <a:latin typeface="Open Sans"/>
                <a:ea typeface="Open Sans"/>
                <a:cs typeface="Open Sans"/>
                <a:sym typeface="Open Sans"/>
              </a:defRPr>
            </a:lvl9pPr>
          </a:lstStyle>
          <a:p>
            <a:endParaRPr/>
          </a:p>
        </p:txBody>
      </p:sp>
      <p:sp>
        <p:nvSpPr>
          <p:cNvPr id="12" name="Shape 12"/>
          <p:cNvSpPr txBox="1">
            <a:spLocks noGrp="1"/>
          </p:cNvSpPr>
          <p:nvPr>
            <p:ph type="body" idx="1"/>
          </p:nvPr>
        </p:nvSpPr>
        <p:spPr>
          <a:xfrm>
            <a:off x="621824" y="1632056"/>
            <a:ext cx="11192828" cy="815362"/>
          </a:xfrm>
          <a:prstGeom prst="rect">
            <a:avLst/>
          </a:prstGeom>
        </p:spPr>
        <p:txBody>
          <a:bodyPr lIns="124338" tIns="124338" rIns="124338" bIns="124338" anchor="t" anchorCtr="0"/>
          <a:lstStyle>
            <a:lvl1pPr>
              <a:buClr>
                <a:srgbClr val="000000"/>
              </a:buClr>
              <a:buFont typeface="Open Sans"/>
              <a:defRPr>
                <a:solidFill>
                  <a:srgbClr val="000000"/>
                </a:solidFill>
                <a:latin typeface="Open Sans"/>
                <a:ea typeface="Open Sans"/>
                <a:cs typeface="Open Sans"/>
                <a:sym typeface="Open Sans"/>
              </a:defRPr>
            </a:lvl1pPr>
            <a:lvl2pPr indent="621792">
              <a:buClr>
                <a:srgbClr val="000000"/>
              </a:buClr>
              <a:buFont typeface="Open Sans"/>
              <a:defRPr>
                <a:solidFill>
                  <a:srgbClr val="000000"/>
                </a:solidFill>
                <a:latin typeface="Open Sans"/>
                <a:ea typeface="Open Sans"/>
                <a:cs typeface="Open Sans"/>
                <a:sym typeface="Open Sans"/>
              </a:defRPr>
            </a:lvl2pPr>
            <a:lvl3pPr indent="1243584">
              <a:buClr>
                <a:srgbClr val="000000"/>
              </a:buClr>
              <a:buFont typeface="Open Sans"/>
              <a:defRPr>
                <a:solidFill>
                  <a:srgbClr val="000000"/>
                </a:solidFill>
                <a:latin typeface="Open Sans"/>
                <a:ea typeface="Open Sans"/>
                <a:cs typeface="Open Sans"/>
                <a:sym typeface="Open Sans"/>
              </a:defRPr>
            </a:lvl3pPr>
            <a:lvl4pPr indent="1865376">
              <a:buClr>
                <a:srgbClr val="000000"/>
              </a:buClr>
              <a:buFont typeface="Open Sans"/>
              <a:defRPr>
                <a:solidFill>
                  <a:srgbClr val="000000"/>
                </a:solidFill>
                <a:latin typeface="Open Sans"/>
                <a:ea typeface="Open Sans"/>
                <a:cs typeface="Open Sans"/>
                <a:sym typeface="Open Sans"/>
              </a:defRPr>
            </a:lvl4pPr>
            <a:lvl5pPr>
              <a:buClr>
                <a:srgbClr val="000000"/>
              </a:buClr>
              <a:buFont typeface="Open Sans"/>
              <a:defRPr>
                <a:solidFill>
                  <a:srgbClr val="000000"/>
                </a:solidFill>
                <a:latin typeface="Open Sans"/>
                <a:ea typeface="Open Sans"/>
                <a:cs typeface="Open Sans"/>
                <a:sym typeface="Open Sans"/>
              </a:defRPr>
            </a:lvl5pPr>
            <a:lvl6pPr>
              <a:buClr>
                <a:srgbClr val="000000"/>
              </a:buClr>
              <a:buFont typeface="Open Sans"/>
              <a:defRPr>
                <a:solidFill>
                  <a:srgbClr val="000000"/>
                </a:solidFill>
                <a:latin typeface="Open Sans"/>
                <a:ea typeface="Open Sans"/>
                <a:cs typeface="Open Sans"/>
                <a:sym typeface="Open Sans"/>
              </a:defRPr>
            </a:lvl6pPr>
            <a:lvl7pPr>
              <a:buClr>
                <a:srgbClr val="000000"/>
              </a:buClr>
              <a:buFont typeface="Open Sans"/>
              <a:defRPr>
                <a:solidFill>
                  <a:srgbClr val="000000"/>
                </a:solidFill>
                <a:latin typeface="Open Sans"/>
                <a:ea typeface="Open Sans"/>
                <a:cs typeface="Open Sans"/>
                <a:sym typeface="Open Sans"/>
              </a:defRPr>
            </a:lvl7pPr>
            <a:lvl8pPr>
              <a:buClr>
                <a:srgbClr val="000000"/>
              </a:buClr>
              <a:buFont typeface="Open Sans"/>
              <a:defRPr>
                <a:solidFill>
                  <a:srgbClr val="000000"/>
                </a:solidFill>
                <a:latin typeface="Open Sans"/>
                <a:ea typeface="Open Sans"/>
                <a:cs typeface="Open Sans"/>
                <a:sym typeface="Open Sans"/>
              </a:defRPr>
            </a:lvl8pPr>
            <a:lvl9pPr>
              <a:buClr>
                <a:srgbClr val="000000"/>
              </a:buClr>
              <a:buFont typeface="Open Sans"/>
              <a:defRPr>
                <a:solidFill>
                  <a:srgbClr val="000000"/>
                </a:solidFill>
                <a:latin typeface="Open Sans"/>
                <a:ea typeface="Open Sans"/>
                <a:cs typeface="Open Sans"/>
                <a:sym typeface="Open Sans"/>
              </a:defRPr>
            </a:lvl9pPr>
          </a:lstStyle>
          <a:p>
            <a:endParaRPr/>
          </a:p>
        </p:txBody>
      </p:sp>
    </p:spTree>
    <p:extLst>
      <p:ext uri="{BB962C8B-B14F-4D97-AF65-F5344CB8AC3E}">
        <p14:creationId xmlns:p14="http://schemas.microsoft.com/office/powerpoint/2010/main" val="2738666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4"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 id="2147484217" r:id="rId29"/>
    <p:sldLayoutId id="2147484219" r:id="rId30"/>
    <p:sldLayoutId id="2147484220" r:id="rId31"/>
    <p:sldLayoutId id="2147484221" r:id="rId3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24.xml"/><Relationship Id="rId6" Type="http://schemas.openxmlformats.org/officeDocument/2006/relationships/image" Target="../media/image32.png"/><Relationship Id="rId5" Type="http://schemas.openxmlformats.org/officeDocument/2006/relationships/image" Target="../media/image31.png"/><Relationship Id="rId10" Type="http://schemas.openxmlformats.org/officeDocument/2006/relationships/image" Target="../media/image36.png"/><Relationship Id="rId4" Type="http://schemas.openxmlformats.org/officeDocument/2006/relationships/image" Target="../media/image30.png"/><Relationship Id="rId9" Type="http://schemas.openxmlformats.org/officeDocument/2006/relationships/image" Target="../media/image35.png"/></Relationships>
</file>

<file path=ppt/slides/_rels/slide11.xml.rels><?xml version="1.0" encoding="UTF-8" standalone="yes"?>
<Relationships xmlns="http://schemas.openxmlformats.org/package/2006/relationships"><Relationship Id="rId8" Type="http://schemas.openxmlformats.org/officeDocument/2006/relationships/image" Target="../media/image42.jp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10.xml"/><Relationship Id="rId1" Type="http://schemas.openxmlformats.org/officeDocument/2006/relationships/slideLayout" Target="../slideLayouts/slideLayout31.xml"/><Relationship Id="rId6" Type="http://schemas.openxmlformats.org/officeDocument/2006/relationships/image" Target="../media/image40.png"/><Relationship Id="rId5" Type="http://schemas.openxmlformats.org/officeDocument/2006/relationships/image" Target="../media/image39.jpg"/><Relationship Id="rId4" Type="http://schemas.openxmlformats.org/officeDocument/2006/relationships/image" Target="../media/image38.png"/><Relationship Id="rId9" Type="http://schemas.openxmlformats.org/officeDocument/2006/relationships/image" Target="../media/image43.png"/></Relationships>
</file>

<file path=ppt/slides/_rels/slide12.xml.rels><?xml version="1.0" encoding="UTF-8" standalone="yes"?>
<Relationships xmlns="http://schemas.openxmlformats.org/package/2006/relationships"><Relationship Id="rId8" Type="http://schemas.openxmlformats.org/officeDocument/2006/relationships/image" Target="../media/image49.jpg"/><Relationship Id="rId3" Type="http://schemas.openxmlformats.org/officeDocument/2006/relationships/image" Target="../media/image44.jpg"/><Relationship Id="rId7" Type="http://schemas.openxmlformats.org/officeDocument/2006/relationships/image" Target="../media/image48.jpg"/><Relationship Id="rId12" Type="http://schemas.openxmlformats.org/officeDocument/2006/relationships/image" Target="../media/image53.jpg"/><Relationship Id="rId2" Type="http://schemas.openxmlformats.org/officeDocument/2006/relationships/notesSlide" Target="../notesSlides/notesSlide11.xml"/><Relationship Id="rId1" Type="http://schemas.openxmlformats.org/officeDocument/2006/relationships/slideLayout" Target="../slideLayouts/slideLayout31.xml"/><Relationship Id="rId6" Type="http://schemas.openxmlformats.org/officeDocument/2006/relationships/image" Target="../media/image47.jpg"/><Relationship Id="rId11" Type="http://schemas.openxmlformats.org/officeDocument/2006/relationships/image" Target="../media/image52.png"/><Relationship Id="rId5" Type="http://schemas.openxmlformats.org/officeDocument/2006/relationships/image" Target="../media/image46.jpg"/><Relationship Id="rId10" Type="http://schemas.openxmlformats.org/officeDocument/2006/relationships/image" Target="../media/image51.png"/><Relationship Id="rId4" Type="http://schemas.openxmlformats.org/officeDocument/2006/relationships/image" Target="../media/image45.jpg"/><Relationship Id="rId9" Type="http://schemas.openxmlformats.org/officeDocument/2006/relationships/image" Target="../media/image50.png"/></Relationships>
</file>

<file path=ppt/slides/_rels/slide1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2.xml"/><Relationship Id="rId1" Type="http://schemas.openxmlformats.org/officeDocument/2006/relationships/slideLayout" Target="../slideLayouts/slideLayout32.xml"/></Relationships>
</file>

<file path=ppt/slides/_rels/slide1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3.xml"/><Relationship Id="rId1" Type="http://schemas.openxmlformats.org/officeDocument/2006/relationships/slideLayout" Target="../slideLayouts/slideLayout30.xml"/><Relationship Id="rId4" Type="http://schemas.openxmlformats.org/officeDocument/2006/relationships/image" Target="../media/image56.png"/></Relationships>
</file>

<file path=ppt/slides/_rels/slide1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4.xml"/><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9.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s/_rels/slide2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2.xml"/><Relationship Id="rId1" Type="http://schemas.openxmlformats.org/officeDocument/2006/relationships/slideLayout" Target="../slideLayouts/slideLayout9.xml"/><Relationship Id="rId4" Type="http://schemas.openxmlformats.org/officeDocument/2006/relationships/image" Target="../media/image62.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5.jpe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image" Target="../media/image14.jpeg"/><Relationship Id="rId1" Type="http://schemas.openxmlformats.org/officeDocument/2006/relationships/slideLayout" Target="../slideLayouts/slideLayout24.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jpeg"/><Relationship Id="rId10" Type="http://schemas.openxmlformats.org/officeDocument/2006/relationships/image" Target="../media/image22.jpeg"/><Relationship Id="rId4" Type="http://schemas.openxmlformats.org/officeDocument/2006/relationships/image" Target="../media/image16.png"/><Relationship Id="rId9" Type="http://schemas.openxmlformats.org/officeDocument/2006/relationships/image" Target="../media/image21.png"/></Relationships>
</file>

<file path=ppt/slides/_rels/slide4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0.xml"/><Relationship Id="rId1" Type="http://schemas.openxmlformats.org/officeDocument/2006/relationships/slideLayout" Target="../slideLayouts/slideLayout11.xml"/></Relationships>
</file>

<file path=ppt/slides/_rels/slide5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1.xml"/><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2.xml"/><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hyperlink" Target="http://code.msdn.microsoft.com/office/SharePoint-2013-Add-the-900e0742" TargetMode="External"/><Relationship Id="rId1" Type="http://schemas.openxmlformats.org/officeDocument/2006/relationships/slideLayout" Target="../slideLayouts/slideLayout1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8" Type="http://schemas.openxmlformats.org/officeDocument/2006/relationships/hyperlink" Target="http://msdn.microsoft.com/en-us/library/office/dn605892.aspx" TargetMode="External"/><Relationship Id="rId13" Type="http://schemas.openxmlformats.org/officeDocument/2006/relationships/hyperlink" Target="http://aka.ms/office365apitoolspreview" TargetMode="External"/><Relationship Id="rId3" Type="http://schemas.openxmlformats.org/officeDocument/2006/relationships/image" Target="../media/image68.emf"/><Relationship Id="rId7" Type="http://schemas.openxmlformats.org/officeDocument/2006/relationships/image" Target="../media/image72.png"/><Relationship Id="rId12" Type="http://schemas.openxmlformats.org/officeDocument/2006/relationships/hyperlink" Target="http://aka.ms/officedevtoolsforvs2013" TargetMode="External"/><Relationship Id="rId2" Type="http://schemas.openxmlformats.org/officeDocument/2006/relationships/notesSlide" Target="../notesSlides/notesSlide61.xml"/><Relationship Id="rId1" Type="http://schemas.openxmlformats.org/officeDocument/2006/relationships/slideLayout" Target="../slideLayouts/slideLayout25.xml"/><Relationship Id="rId6" Type="http://schemas.openxmlformats.org/officeDocument/2006/relationships/image" Target="../media/image71.png"/><Relationship Id="rId11" Type="http://schemas.openxmlformats.org/officeDocument/2006/relationships/hyperlink" Target="http://aka.ms/asksharepoint" TargetMode="External"/><Relationship Id="rId5" Type="http://schemas.openxmlformats.org/officeDocument/2006/relationships/image" Target="../media/image70.png"/><Relationship Id="rId10" Type="http://schemas.openxmlformats.org/officeDocument/2006/relationships/hyperlink" Target="http://aka.ms/askoffice" TargetMode="External"/><Relationship Id="rId4" Type="http://schemas.openxmlformats.org/officeDocument/2006/relationships/image" Target="../media/image69.png"/><Relationship Id="rId9" Type="http://schemas.openxmlformats.org/officeDocument/2006/relationships/hyperlink" Target="http://aka.ms/officesuggestions"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62.xml"/><Relationship Id="rId1" Type="http://schemas.openxmlformats.org/officeDocument/2006/relationships/slideLayout" Target="../slideLayouts/slideLayout9.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7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63.xml"/><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30.xml"/></Relationships>
</file>

<file path=ppt/slides/_rels/slide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8.xml"/><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17587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grpSp>
        <p:nvGrpSpPr>
          <p:cNvPr id="263" name="Shape 263"/>
          <p:cNvGrpSpPr/>
          <p:nvPr/>
        </p:nvGrpSpPr>
        <p:grpSpPr>
          <a:xfrm>
            <a:off x="971141" y="128784"/>
            <a:ext cx="10494194" cy="6803827"/>
            <a:chOff x="1269400" y="168362"/>
            <a:chExt cx="13717200" cy="8894700"/>
          </a:xfrm>
        </p:grpSpPr>
        <p:sp>
          <p:nvSpPr>
            <p:cNvPr id="264" name="Shape 264"/>
            <p:cNvSpPr/>
            <p:nvPr/>
          </p:nvSpPr>
          <p:spPr>
            <a:xfrm>
              <a:off x="1269400" y="168362"/>
              <a:ext cx="13717200" cy="8894700"/>
            </a:xfrm>
            <a:prstGeom prst="ellipse">
              <a:avLst/>
            </a:prstGeom>
            <a:solidFill>
              <a:srgbClr val="CCCCCC"/>
            </a:solidFill>
            <a:ln w="19050" cap="flat">
              <a:solidFill>
                <a:schemeClr val="dk2"/>
              </a:solidFill>
              <a:prstDash val="solid"/>
              <a:round/>
              <a:headEnd type="none" w="med" len="med"/>
              <a:tailEnd type="none" w="med" len="med"/>
            </a:ln>
          </p:spPr>
          <p:txBody>
            <a:bodyPr lIns="51425" tIns="51425" rIns="51425" bIns="51425" anchor="ctr" anchorCtr="0">
              <a:noAutofit/>
            </a:bodyPr>
            <a:lstStyle/>
            <a:p>
              <a:endParaRPr/>
            </a:p>
          </p:txBody>
        </p:sp>
        <p:pic>
          <p:nvPicPr>
            <p:cNvPr id="265" name="Shape 265"/>
            <p:cNvPicPr preferRelativeResize="0"/>
            <p:nvPr/>
          </p:nvPicPr>
          <p:blipFill>
            <a:blip r:embed="rId3"/>
            <a:stretch>
              <a:fillRect/>
            </a:stretch>
          </p:blipFill>
          <p:spPr>
            <a:xfrm>
              <a:off x="11187225" y="1208794"/>
              <a:ext cx="1000650" cy="1006399"/>
            </a:xfrm>
            <a:prstGeom prst="rect">
              <a:avLst/>
            </a:prstGeom>
            <a:noFill/>
            <a:ln>
              <a:noFill/>
            </a:ln>
          </p:spPr>
        </p:pic>
        <p:pic>
          <p:nvPicPr>
            <p:cNvPr id="266" name="Shape 266"/>
            <p:cNvPicPr preferRelativeResize="0"/>
            <p:nvPr/>
          </p:nvPicPr>
          <p:blipFill>
            <a:blip r:embed="rId3"/>
            <a:stretch>
              <a:fillRect/>
            </a:stretch>
          </p:blipFill>
          <p:spPr>
            <a:xfrm>
              <a:off x="4133575" y="7002844"/>
              <a:ext cx="1000650" cy="1006399"/>
            </a:xfrm>
            <a:prstGeom prst="rect">
              <a:avLst/>
            </a:prstGeom>
            <a:noFill/>
            <a:ln>
              <a:noFill/>
            </a:ln>
          </p:spPr>
        </p:pic>
        <p:pic>
          <p:nvPicPr>
            <p:cNvPr id="267" name="Shape 267"/>
            <p:cNvPicPr preferRelativeResize="0"/>
            <p:nvPr/>
          </p:nvPicPr>
          <p:blipFill>
            <a:blip r:embed="rId3"/>
            <a:stretch>
              <a:fillRect/>
            </a:stretch>
          </p:blipFill>
          <p:spPr>
            <a:xfrm>
              <a:off x="12512025" y="1859819"/>
              <a:ext cx="1000650" cy="1006399"/>
            </a:xfrm>
            <a:prstGeom prst="rect">
              <a:avLst/>
            </a:prstGeom>
            <a:noFill/>
            <a:ln>
              <a:noFill/>
            </a:ln>
          </p:spPr>
        </p:pic>
        <p:pic>
          <p:nvPicPr>
            <p:cNvPr id="268" name="Shape 268"/>
            <p:cNvPicPr preferRelativeResize="0"/>
            <p:nvPr/>
          </p:nvPicPr>
          <p:blipFill>
            <a:blip r:embed="rId3"/>
            <a:stretch>
              <a:fillRect/>
            </a:stretch>
          </p:blipFill>
          <p:spPr>
            <a:xfrm>
              <a:off x="12953275" y="4482607"/>
              <a:ext cx="1000650" cy="1006399"/>
            </a:xfrm>
            <a:prstGeom prst="rect">
              <a:avLst/>
            </a:prstGeom>
            <a:noFill/>
            <a:ln>
              <a:noFill/>
            </a:ln>
          </p:spPr>
        </p:pic>
        <p:pic>
          <p:nvPicPr>
            <p:cNvPr id="269" name="Shape 269"/>
            <p:cNvPicPr preferRelativeResize="0"/>
            <p:nvPr/>
          </p:nvPicPr>
          <p:blipFill>
            <a:blip r:embed="rId3"/>
            <a:stretch>
              <a:fillRect/>
            </a:stretch>
          </p:blipFill>
          <p:spPr>
            <a:xfrm>
              <a:off x="11291325" y="6883644"/>
              <a:ext cx="1000650" cy="1006399"/>
            </a:xfrm>
            <a:prstGeom prst="rect">
              <a:avLst/>
            </a:prstGeom>
            <a:noFill/>
            <a:ln>
              <a:noFill/>
            </a:ln>
          </p:spPr>
        </p:pic>
        <p:pic>
          <p:nvPicPr>
            <p:cNvPr id="270" name="Shape 270"/>
            <p:cNvPicPr preferRelativeResize="0"/>
            <p:nvPr/>
          </p:nvPicPr>
          <p:blipFill>
            <a:blip r:embed="rId3"/>
            <a:stretch>
              <a:fillRect/>
            </a:stretch>
          </p:blipFill>
          <p:spPr>
            <a:xfrm>
              <a:off x="3345850" y="2215194"/>
              <a:ext cx="1000650" cy="1006399"/>
            </a:xfrm>
            <a:prstGeom prst="rect">
              <a:avLst/>
            </a:prstGeom>
            <a:noFill/>
            <a:ln>
              <a:noFill/>
            </a:ln>
          </p:spPr>
        </p:pic>
        <p:pic>
          <p:nvPicPr>
            <p:cNvPr id="271" name="Shape 271"/>
            <p:cNvPicPr preferRelativeResize="0"/>
            <p:nvPr/>
          </p:nvPicPr>
          <p:blipFill>
            <a:blip r:embed="rId3"/>
            <a:stretch>
              <a:fillRect/>
            </a:stretch>
          </p:blipFill>
          <p:spPr>
            <a:xfrm>
              <a:off x="12234162" y="3215419"/>
              <a:ext cx="1000650" cy="1006399"/>
            </a:xfrm>
            <a:prstGeom prst="rect">
              <a:avLst/>
            </a:prstGeom>
            <a:noFill/>
            <a:ln>
              <a:noFill/>
            </a:ln>
          </p:spPr>
        </p:pic>
        <p:pic>
          <p:nvPicPr>
            <p:cNvPr id="272" name="Shape 272"/>
            <p:cNvPicPr preferRelativeResize="0"/>
            <p:nvPr/>
          </p:nvPicPr>
          <p:blipFill>
            <a:blip r:embed="rId3"/>
            <a:stretch>
              <a:fillRect/>
            </a:stretch>
          </p:blipFill>
          <p:spPr>
            <a:xfrm>
              <a:off x="3204475" y="5877244"/>
              <a:ext cx="1000650" cy="1006399"/>
            </a:xfrm>
            <a:prstGeom prst="rect">
              <a:avLst/>
            </a:prstGeom>
            <a:noFill/>
            <a:ln>
              <a:noFill/>
            </a:ln>
          </p:spPr>
        </p:pic>
        <p:pic>
          <p:nvPicPr>
            <p:cNvPr id="273" name="Shape 273"/>
            <p:cNvPicPr preferRelativeResize="0"/>
            <p:nvPr/>
          </p:nvPicPr>
          <p:blipFill>
            <a:blip r:embed="rId3"/>
            <a:stretch>
              <a:fillRect/>
            </a:stretch>
          </p:blipFill>
          <p:spPr>
            <a:xfrm>
              <a:off x="1448075" y="4729794"/>
              <a:ext cx="1000650" cy="1006399"/>
            </a:xfrm>
            <a:prstGeom prst="rect">
              <a:avLst/>
            </a:prstGeom>
            <a:noFill/>
            <a:ln>
              <a:noFill/>
            </a:ln>
          </p:spPr>
        </p:pic>
        <p:pic>
          <p:nvPicPr>
            <p:cNvPr id="274" name="Shape 274"/>
            <p:cNvPicPr preferRelativeResize="0"/>
            <p:nvPr/>
          </p:nvPicPr>
          <p:blipFill>
            <a:blip r:embed="rId3"/>
            <a:stretch>
              <a:fillRect/>
            </a:stretch>
          </p:blipFill>
          <p:spPr>
            <a:xfrm>
              <a:off x="2782950" y="4112519"/>
              <a:ext cx="1000650" cy="1006399"/>
            </a:xfrm>
            <a:prstGeom prst="rect">
              <a:avLst/>
            </a:prstGeom>
            <a:noFill/>
            <a:ln>
              <a:noFill/>
            </a:ln>
          </p:spPr>
        </p:pic>
        <p:pic>
          <p:nvPicPr>
            <p:cNvPr id="275" name="Shape 275"/>
            <p:cNvPicPr preferRelativeResize="0"/>
            <p:nvPr/>
          </p:nvPicPr>
          <p:blipFill>
            <a:blip r:embed="rId3"/>
            <a:stretch>
              <a:fillRect/>
            </a:stretch>
          </p:blipFill>
          <p:spPr>
            <a:xfrm>
              <a:off x="13559475" y="3586794"/>
              <a:ext cx="1000650" cy="1006399"/>
            </a:xfrm>
            <a:prstGeom prst="rect">
              <a:avLst/>
            </a:prstGeom>
            <a:noFill/>
            <a:ln>
              <a:noFill/>
            </a:ln>
          </p:spPr>
        </p:pic>
        <p:pic>
          <p:nvPicPr>
            <p:cNvPr id="276" name="Shape 276"/>
            <p:cNvPicPr preferRelativeResize="0"/>
            <p:nvPr/>
          </p:nvPicPr>
          <p:blipFill>
            <a:blip r:embed="rId3"/>
            <a:stretch>
              <a:fillRect/>
            </a:stretch>
          </p:blipFill>
          <p:spPr>
            <a:xfrm>
              <a:off x="12406425" y="6053544"/>
              <a:ext cx="1000650" cy="1006399"/>
            </a:xfrm>
            <a:prstGeom prst="rect">
              <a:avLst/>
            </a:prstGeom>
            <a:noFill/>
            <a:ln>
              <a:noFill/>
            </a:ln>
          </p:spPr>
        </p:pic>
        <p:pic>
          <p:nvPicPr>
            <p:cNvPr id="277" name="Shape 277"/>
            <p:cNvPicPr preferRelativeResize="0"/>
            <p:nvPr/>
          </p:nvPicPr>
          <p:blipFill>
            <a:blip r:embed="rId3"/>
            <a:stretch>
              <a:fillRect/>
            </a:stretch>
          </p:blipFill>
          <p:spPr>
            <a:xfrm>
              <a:off x="2193075" y="2580394"/>
              <a:ext cx="1000650" cy="1006399"/>
            </a:xfrm>
            <a:prstGeom prst="rect">
              <a:avLst/>
            </a:prstGeom>
            <a:noFill/>
            <a:ln>
              <a:noFill/>
            </a:ln>
          </p:spPr>
        </p:pic>
        <p:pic>
          <p:nvPicPr>
            <p:cNvPr id="278" name="Shape 278"/>
            <p:cNvPicPr preferRelativeResize="0"/>
            <p:nvPr/>
          </p:nvPicPr>
          <p:blipFill>
            <a:blip r:embed="rId3"/>
            <a:stretch>
              <a:fillRect/>
            </a:stretch>
          </p:blipFill>
          <p:spPr>
            <a:xfrm>
              <a:off x="4250075" y="1077744"/>
              <a:ext cx="1000650" cy="1006399"/>
            </a:xfrm>
            <a:prstGeom prst="rect">
              <a:avLst/>
            </a:prstGeom>
            <a:noFill/>
            <a:ln>
              <a:noFill/>
            </a:ln>
          </p:spPr>
        </p:pic>
      </p:grpSp>
      <p:grpSp>
        <p:nvGrpSpPr>
          <p:cNvPr id="279" name="Shape 279"/>
          <p:cNvGrpSpPr/>
          <p:nvPr/>
        </p:nvGrpSpPr>
        <p:grpSpPr>
          <a:xfrm>
            <a:off x="3325243" y="702139"/>
            <a:ext cx="5785990" cy="5657120"/>
            <a:chOff x="2444906" y="516325"/>
            <a:chExt cx="4254187" cy="4160025"/>
          </a:xfrm>
        </p:grpSpPr>
        <p:sp>
          <p:nvSpPr>
            <p:cNvPr id="280" name="Shape 280"/>
            <p:cNvSpPr/>
            <p:nvPr/>
          </p:nvSpPr>
          <p:spPr>
            <a:xfrm>
              <a:off x="2444906" y="516325"/>
              <a:ext cx="4254187" cy="4160025"/>
            </a:xfrm>
            <a:prstGeom prst="ellipse">
              <a:avLst/>
            </a:prstGeom>
            <a:solidFill>
              <a:srgbClr val="999999"/>
            </a:solidFill>
            <a:ln w="19050" cap="flat">
              <a:solidFill>
                <a:schemeClr val="dk2"/>
              </a:solidFill>
              <a:prstDash val="solid"/>
              <a:round/>
              <a:headEnd type="none" w="med" len="med"/>
              <a:tailEnd type="none" w="med" len="med"/>
            </a:ln>
          </p:spPr>
          <p:txBody>
            <a:bodyPr lIns="51425" tIns="51425" rIns="51425" bIns="51425" anchor="ctr" anchorCtr="0">
              <a:noAutofit/>
            </a:bodyPr>
            <a:lstStyle/>
            <a:p>
              <a:endParaRPr/>
            </a:p>
          </p:txBody>
        </p:sp>
        <p:pic>
          <p:nvPicPr>
            <p:cNvPr id="281" name="Shape 281"/>
            <p:cNvPicPr preferRelativeResize="0"/>
            <p:nvPr/>
          </p:nvPicPr>
          <p:blipFill>
            <a:blip r:embed="rId4"/>
            <a:stretch>
              <a:fillRect/>
            </a:stretch>
          </p:blipFill>
          <p:spPr>
            <a:xfrm>
              <a:off x="3303548" y="3276527"/>
              <a:ext cx="1151929" cy="1151929"/>
            </a:xfrm>
            <a:prstGeom prst="rect">
              <a:avLst/>
            </a:prstGeom>
            <a:noFill/>
            <a:ln>
              <a:noFill/>
            </a:ln>
          </p:spPr>
        </p:pic>
        <p:pic>
          <p:nvPicPr>
            <p:cNvPr id="282" name="Shape 282"/>
            <p:cNvPicPr preferRelativeResize="0"/>
            <p:nvPr/>
          </p:nvPicPr>
          <p:blipFill>
            <a:blip r:embed="rId5"/>
            <a:stretch>
              <a:fillRect/>
            </a:stretch>
          </p:blipFill>
          <p:spPr>
            <a:xfrm>
              <a:off x="4667407" y="3276527"/>
              <a:ext cx="1151929" cy="1151929"/>
            </a:xfrm>
            <a:prstGeom prst="rect">
              <a:avLst/>
            </a:prstGeom>
            <a:noFill/>
            <a:ln>
              <a:noFill/>
            </a:ln>
          </p:spPr>
        </p:pic>
        <p:pic>
          <p:nvPicPr>
            <p:cNvPr id="283" name="Shape 283"/>
            <p:cNvPicPr preferRelativeResize="0"/>
            <p:nvPr/>
          </p:nvPicPr>
          <p:blipFill>
            <a:blip r:embed="rId6"/>
            <a:stretch>
              <a:fillRect/>
            </a:stretch>
          </p:blipFill>
          <p:spPr>
            <a:xfrm>
              <a:off x="5393636" y="2228547"/>
              <a:ext cx="1151929" cy="1151929"/>
            </a:xfrm>
            <a:prstGeom prst="rect">
              <a:avLst/>
            </a:prstGeom>
            <a:noFill/>
            <a:ln>
              <a:noFill/>
            </a:ln>
          </p:spPr>
        </p:pic>
        <p:pic>
          <p:nvPicPr>
            <p:cNvPr id="284" name="Shape 284"/>
            <p:cNvPicPr preferRelativeResize="0"/>
            <p:nvPr/>
          </p:nvPicPr>
          <p:blipFill>
            <a:blip r:embed="rId7"/>
            <a:stretch>
              <a:fillRect/>
            </a:stretch>
          </p:blipFill>
          <p:spPr>
            <a:xfrm>
              <a:off x="5098999" y="1046144"/>
              <a:ext cx="1151929" cy="1151929"/>
            </a:xfrm>
            <a:prstGeom prst="rect">
              <a:avLst/>
            </a:prstGeom>
            <a:noFill/>
            <a:ln>
              <a:noFill/>
            </a:ln>
          </p:spPr>
        </p:pic>
        <p:pic>
          <p:nvPicPr>
            <p:cNvPr id="285" name="Shape 285"/>
            <p:cNvPicPr preferRelativeResize="0"/>
            <p:nvPr/>
          </p:nvPicPr>
          <p:blipFill>
            <a:blip r:embed="rId8"/>
            <a:stretch>
              <a:fillRect/>
            </a:stretch>
          </p:blipFill>
          <p:spPr>
            <a:xfrm>
              <a:off x="3996050" y="581575"/>
              <a:ext cx="1151924" cy="1151924"/>
            </a:xfrm>
            <a:prstGeom prst="rect">
              <a:avLst/>
            </a:prstGeom>
            <a:noFill/>
            <a:ln>
              <a:noFill/>
            </a:ln>
          </p:spPr>
        </p:pic>
        <p:pic>
          <p:nvPicPr>
            <p:cNvPr id="286" name="Shape 286"/>
            <p:cNvPicPr preferRelativeResize="0"/>
            <p:nvPr/>
          </p:nvPicPr>
          <p:blipFill>
            <a:blip r:embed="rId9"/>
            <a:stretch>
              <a:fillRect/>
            </a:stretch>
          </p:blipFill>
          <p:spPr>
            <a:xfrm>
              <a:off x="2888000" y="1046150"/>
              <a:ext cx="1151949" cy="1151949"/>
            </a:xfrm>
            <a:prstGeom prst="rect">
              <a:avLst/>
            </a:prstGeom>
            <a:noFill/>
            <a:ln>
              <a:noFill/>
            </a:ln>
          </p:spPr>
        </p:pic>
        <p:pic>
          <p:nvPicPr>
            <p:cNvPr id="287" name="Shape 287"/>
            <p:cNvPicPr preferRelativeResize="0"/>
            <p:nvPr/>
          </p:nvPicPr>
          <p:blipFill>
            <a:blip r:embed="rId10"/>
            <a:stretch>
              <a:fillRect/>
            </a:stretch>
          </p:blipFill>
          <p:spPr>
            <a:xfrm>
              <a:off x="2623800" y="2228550"/>
              <a:ext cx="1151949" cy="1151949"/>
            </a:xfrm>
            <a:prstGeom prst="rect">
              <a:avLst/>
            </a:prstGeom>
            <a:noFill/>
            <a:ln>
              <a:noFill/>
            </a:ln>
          </p:spPr>
        </p:pic>
      </p:grpSp>
      <p:sp>
        <p:nvSpPr>
          <p:cNvPr id="288" name="Shape 288"/>
          <p:cNvSpPr/>
          <p:nvPr/>
        </p:nvSpPr>
        <p:spPr>
          <a:xfrm>
            <a:off x="5261634" y="2538842"/>
            <a:ext cx="1913208" cy="1916838"/>
          </a:xfrm>
          <a:prstGeom prst="ellipse">
            <a:avLst/>
          </a:prstGeom>
          <a:solidFill>
            <a:srgbClr val="000000"/>
          </a:solidFill>
          <a:ln w="19050" cap="flat">
            <a:solidFill>
              <a:schemeClr val="dk2"/>
            </a:solidFill>
            <a:prstDash val="solid"/>
            <a:round/>
            <a:headEnd type="none" w="med" len="med"/>
            <a:tailEnd type="none" w="med" len="med"/>
          </a:ln>
        </p:spPr>
        <p:txBody>
          <a:bodyPr lIns="69938" tIns="69938" rIns="69938" bIns="69938" anchor="ctr" anchorCtr="0">
            <a:noAutofit/>
          </a:bodyPr>
          <a:lstStyle/>
          <a:p>
            <a:pPr lvl="0" algn="ctr" rtl="0">
              <a:buNone/>
            </a:pPr>
            <a:r>
              <a:rPr lang="en" sz="2300">
                <a:solidFill>
                  <a:srgbClr val="FFFFFF"/>
                </a:solidFill>
                <a:latin typeface="Open Sans"/>
                <a:ea typeface="Open Sans"/>
                <a:cs typeface="Open Sans"/>
                <a:sym typeface="Open Sans"/>
              </a:rPr>
              <a:t>14 Core</a:t>
            </a:r>
          </a:p>
        </p:txBody>
      </p:sp>
    </p:spTree>
    <p:extLst>
      <p:ext uri="{BB962C8B-B14F-4D97-AF65-F5344CB8AC3E}">
        <p14:creationId xmlns:p14="http://schemas.microsoft.com/office/powerpoint/2010/main" val="4194328968"/>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9"/>
                                        </p:tgtEl>
                                        <p:attrNameLst>
                                          <p:attrName>style.visibility</p:attrName>
                                        </p:attrNameLst>
                                      </p:cBhvr>
                                      <p:to>
                                        <p:strVal val="visible"/>
                                      </p:to>
                                    </p:set>
                                    <p:animEffect transition="in" filter="fade">
                                      <p:cBhvr>
                                        <p:cTn id="7" dur="1000"/>
                                        <p:tgtEl>
                                          <p:spTgt spid="27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3"/>
                                        </p:tgtEl>
                                        <p:attrNameLst>
                                          <p:attrName>style.visibility</p:attrName>
                                        </p:attrNameLst>
                                      </p:cBhvr>
                                      <p:to>
                                        <p:strVal val="visible"/>
                                      </p:to>
                                    </p:set>
                                    <p:animEffect transition="in" filter="fade">
                                      <p:cBhvr>
                                        <p:cTn id="12" dur="1000"/>
                                        <p:tgtEl>
                                          <p:spTgt spid="2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pic>
        <p:nvPicPr>
          <p:cNvPr id="293" name="Shape 293"/>
          <p:cNvPicPr preferRelativeResize="0"/>
          <p:nvPr/>
        </p:nvPicPr>
        <p:blipFill>
          <a:blip r:embed="rId3"/>
          <a:stretch>
            <a:fillRect/>
          </a:stretch>
        </p:blipFill>
        <p:spPr>
          <a:xfrm>
            <a:off x="854275" y="2190033"/>
            <a:ext cx="5714307" cy="1178416"/>
          </a:xfrm>
          <a:prstGeom prst="rect">
            <a:avLst/>
          </a:prstGeom>
        </p:spPr>
      </p:pic>
      <p:pic>
        <p:nvPicPr>
          <p:cNvPr id="294" name="Shape 294"/>
          <p:cNvPicPr preferRelativeResize="0"/>
          <p:nvPr/>
        </p:nvPicPr>
        <p:blipFill>
          <a:blip r:embed="rId4"/>
          <a:stretch>
            <a:fillRect/>
          </a:stretch>
        </p:blipFill>
        <p:spPr>
          <a:xfrm>
            <a:off x="9564275" y="528105"/>
            <a:ext cx="2228917" cy="2594680"/>
          </a:xfrm>
          <a:prstGeom prst="rect">
            <a:avLst/>
          </a:prstGeom>
          <a:noFill/>
          <a:ln>
            <a:noFill/>
          </a:ln>
        </p:spPr>
      </p:pic>
      <p:pic>
        <p:nvPicPr>
          <p:cNvPr id="295" name="Shape 295"/>
          <p:cNvPicPr preferRelativeResize="0"/>
          <p:nvPr/>
        </p:nvPicPr>
        <p:blipFill>
          <a:blip r:embed="rId5"/>
          <a:stretch>
            <a:fillRect/>
          </a:stretch>
        </p:blipFill>
        <p:spPr>
          <a:xfrm>
            <a:off x="6029381" y="4470099"/>
            <a:ext cx="1828578" cy="1729786"/>
          </a:xfrm>
          <a:prstGeom prst="rect">
            <a:avLst/>
          </a:prstGeom>
        </p:spPr>
      </p:pic>
      <p:pic>
        <p:nvPicPr>
          <p:cNvPr id="296" name="Shape 296"/>
          <p:cNvPicPr preferRelativeResize="0"/>
          <p:nvPr/>
        </p:nvPicPr>
        <p:blipFill>
          <a:blip r:embed="rId6"/>
          <a:stretch>
            <a:fillRect/>
          </a:stretch>
        </p:blipFill>
        <p:spPr>
          <a:xfrm>
            <a:off x="854273" y="528122"/>
            <a:ext cx="5714306" cy="1078408"/>
          </a:xfrm>
          <a:prstGeom prst="rect">
            <a:avLst/>
          </a:prstGeom>
        </p:spPr>
      </p:pic>
      <p:pic>
        <p:nvPicPr>
          <p:cNvPr id="297" name="Shape 297"/>
          <p:cNvPicPr preferRelativeResize="0"/>
          <p:nvPr/>
        </p:nvPicPr>
        <p:blipFill>
          <a:blip r:embed="rId7"/>
          <a:stretch>
            <a:fillRect/>
          </a:stretch>
        </p:blipFill>
        <p:spPr>
          <a:xfrm>
            <a:off x="854267" y="5148398"/>
            <a:ext cx="2438103" cy="1729786"/>
          </a:xfrm>
          <a:prstGeom prst="rect">
            <a:avLst/>
          </a:prstGeom>
        </p:spPr>
      </p:pic>
      <p:pic>
        <p:nvPicPr>
          <p:cNvPr id="298" name="Shape 298"/>
          <p:cNvPicPr preferRelativeResize="0"/>
          <p:nvPr/>
        </p:nvPicPr>
        <p:blipFill>
          <a:blip r:embed="rId8"/>
          <a:stretch>
            <a:fillRect/>
          </a:stretch>
        </p:blipFill>
        <p:spPr>
          <a:xfrm>
            <a:off x="9634167" y="4144171"/>
            <a:ext cx="2159040" cy="2358423"/>
          </a:xfrm>
          <a:prstGeom prst="rect">
            <a:avLst/>
          </a:prstGeom>
        </p:spPr>
      </p:pic>
      <p:pic>
        <p:nvPicPr>
          <p:cNvPr id="299" name="Shape 299"/>
          <p:cNvPicPr preferRelativeResize="0"/>
          <p:nvPr/>
        </p:nvPicPr>
        <p:blipFill>
          <a:blip r:embed="rId9"/>
          <a:stretch>
            <a:fillRect/>
          </a:stretch>
        </p:blipFill>
        <p:spPr>
          <a:xfrm>
            <a:off x="854268" y="3770395"/>
            <a:ext cx="3166699" cy="1078420"/>
          </a:xfrm>
          <a:prstGeom prst="rect">
            <a:avLst/>
          </a:prstGeom>
        </p:spPr>
      </p:pic>
      <p:sp>
        <p:nvSpPr>
          <p:cNvPr id="300" name="Shape 300"/>
          <p:cNvSpPr txBox="1"/>
          <p:nvPr/>
        </p:nvSpPr>
        <p:spPr>
          <a:xfrm>
            <a:off x="5941985" y="5943256"/>
            <a:ext cx="2003370" cy="662938"/>
          </a:xfrm>
          <a:prstGeom prst="rect">
            <a:avLst/>
          </a:prstGeom>
        </p:spPr>
        <p:txBody>
          <a:bodyPr lIns="124338" tIns="124338" rIns="124338" bIns="124338" anchor="t" anchorCtr="0">
            <a:noAutofit/>
          </a:bodyPr>
          <a:lstStyle/>
          <a:p>
            <a:pPr algn="ctr">
              <a:buNone/>
            </a:pPr>
            <a:r>
              <a:rPr lang="en" sz="3300" dirty="0">
                <a:latin typeface="Baumans"/>
                <a:ea typeface="Baumans"/>
                <a:cs typeface="Baumans"/>
                <a:sym typeface="Baumans"/>
              </a:rPr>
              <a:t>thinkster</a:t>
            </a:r>
          </a:p>
        </p:txBody>
      </p:sp>
    </p:spTree>
    <p:extLst>
      <p:ext uri="{BB962C8B-B14F-4D97-AF65-F5344CB8AC3E}">
        <p14:creationId xmlns:p14="http://schemas.microsoft.com/office/powerpoint/2010/main" val="1310877821"/>
      </p:ext>
    </p:extLst>
  </p:cSld>
  <p:clrMapOvr>
    <a:masterClrMapping/>
  </p:clrMapOvr>
  <p:transition spd="slow">
    <p:cu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pic>
        <p:nvPicPr>
          <p:cNvPr id="305" name="Shape 305"/>
          <p:cNvPicPr preferRelativeResize="0"/>
          <p:nvPr/>
        </p:nvPicPr>
        <p:blipFill>
          <a:blip r:embed="rId3"/>
          <a:stretch>
            <a:fillRect/>
          </a:stretch>
        </p:blipFill>
        <p:spPr>
          <a:xfrm>
            <a:off x="317296" y="215935"/>
            <a:ext cx="2082829" cy="2827393"/>
          </a:xfrm>
          <a:prstGeom prst="rect">
            <a:avLst/>
          </a:prstGeom>
          <a:noFill/>
          <a:ln>
            <a:noFill/>
          </a:ln>
        </p:spPr>
      </p:pic>
      <p:pic>
        <p:nvPicPr>
          <p:cNvPr id="306" name="Shape 306"/>
          <p:cNvPicPr preferRelativeResize="0"/>
          <p:nvPr/>
        </p:nvPicPr>
        <p:blipFill>
          <a:blip r:embed="rId4"/>
          <a:stretch>
            <a:fillRect/>
          </a:stretch>
        </p:blipFill>
        <p:spPr>
          <a:xfrm>
            <a:off x="330115" y="4038874"/>
            <a:ext cx="2079719" cy="2739711"/>
          </a:xfrm>
          <a:prstGeom prst="rect">
            <a:avLst/>
          </a:prstGeom>
          <a:noFill/>
          <a:ln>
            <a:noFill/>
          </a:ln>
        </p:spPr>
      </p:pic>
      <p:pic>
        <p:nvPicPr>
          <p:cNvPr id="307" name="Shape 307"/>
          <p:cNvPicPr preferRelativeResize="0"/>
          <p:nvPr/>
        </p:nvPicPr>
        <p:blipFill>
          <a:blip r:embed="rId5"/>
          <a:stretch>
            <a:fillRect/>
          </a:stretch>
        </p:blipFill>
        <p:spPr>
          <a:xfrm>
            <a:off x="2601659" y="215936"/>
            <a:ext cx="2098000" cy="2827391"/>
          </a:xfrm>
          <a:prstGeom prst="rect">
            <a:avLst/>
          </a:prstGeom>
          <a:noFill/>
          <a:ln>
            <a:noFill/>
          </a:ln>
        </p:spPr>
      </p:pic>
      <p:pic>
        <p:nvPicPr>
          <p:cNvPr id="308" name="Shape 308"/>
          <p:cNvPicPr preferRelativeResize="0"/>
          <p:nvPr/>
        </p:nvPicPr>
        <p:blipFill>
          <a:blip r:embed="rId6"/>
          <a:stretch>
            <a:fillRect/>
          </a:stretch>
        </p:blipFill>
        <p:spPr>
          <a:xfrm>
            <a:off x="2705212" y="4038874"/>
            <a:ext cx="2098000" cy="2739711"/>
          </a:xfrm>
          <a:prstGeom prst="rect">
            <a:avLst/>
          </a:prstGeom>
          <a:noFill/>
          <a:ln>
            <a:noFill/>
          </a:ln>
        </p:spPr>
      </p:pic>
      <p:pic>
        <p:nvPicPr>
          <p:cNvPr id="309" name="Shape 309"/>
          <p:cNvPicPr preferRelativeResize="0"/>
          <p:nvPr/>
        </p:nvPicPr>
        <p:blipFill>
          <a:blip r:embed="rId7"/>
          <a:stretch>
            <a:fillRect/>
          </a:stretch>
        </p:blipFill>
        <p:spPr>
          <a:xfrm>
            <a:off x="5098606" y="4038868"/>
            <a:ext cx="2226329" cy="2739709"/>
          </a:xfrm>
          <a:prstGeom prst="rect">
            <a:avLst/>
          </a:prstGeom>
        </p:spPr>
      </p:pic>
      <p:pic>
        <p:nvPicPr>
          <p:cNvPr id="310" name="Shape 310"/>
          <p:cNvPicPr preferRelativeResize="0"/>
          <p:nvPr/>
        </p:nvPicPr>
        <p:blipFill>
          <a:blip r:embed="rId8"/>
          <a:stretch>
            <a:fillRect/>
          </a:stretch>
        </p:blipFill>
        <p:spPr>
          <a:xfrm>
            <a:off x="5105071" y="195580"/>
            <a:ext cx="2226330" cy="2868135"/>
          </a:xfrm>
          <a:prstGeom prst="rect">
            <a:avLst/>
          </a:prstGeom>
        </p:spPr>
      </p:pic>
      <p:pic>
        <p:nvPicPr>
          <p:cNvPr id="311" name="Shape 311"/>
          <p:cNvPicPr preferRelativeResize="0"/>
          <p:nvPr/>
        </p:nvPicPr>
        <p:blipFill>
          <a:blip r:embed="rId9"/>
          <a:stretch>
            <a:fillRect/>
          </a:stretch>
        </p:blipFill>
        <p:spPr>
          <a:xfrm>
            <a:off x="10375035" y="3995028"/>
            <a:ext cx="1799501" cy="2827387"/>
          </a:xfrm>
          <a:prstGeom prst="rect">
            <a:avLst/>
          </a:prstGeom>
          <a:noFill/>
          <a:ln>
            <a:noFill/>
          </a:ln>
        </p:spPr>
      </p:pic>
      <p:pic>
        <p:nvPicPr>
          <p:cNvPr id="312" name="Shape 312"/>
          <p:cNvPicPr preferRelativeResize="0"/>
          <p:nvPr/>
        </p:nvPicPr>
        <p:blipFill>
          <a:blip r:embed="rId10"/>
          <a:stretch>
            <a:fillRect/>
          </a:stretch>
        </p:blipFill>
        <p:spPr>
          <a:xfrm>
            <a:off x="7800967" y="4060574"/>
            <a:ext cx="2098009" cy="2718003"/>
          </a:xfrm>
          <a:prstGeom prst="rect">
            <a:avLst/>
          </a:prstGeom>
          <a:noFill/>
          <a:ln>
            <a:noFill/>
          </a:ln>
        </p:spPr>
      </p:pic>
      <p:pic>
        <p:nvPicPr>
          <p:cNvPr id="313" name="Shape 313"/>
          <p:cNvPicPr preferRelativeResize="0"/>
          <p:nvPr/>
        </p:nvPicPr>
        <p:blipFill>
          <a:blip r:embed="rId11"/>
          <a:stretch>
            <a:fillRect/>
          </a:stretch>
        </p:blipFill>
        <p:spPr>
          <a:xfrm>
            <a:off x="10368558" y="219502"/>
            <a:ext cx="1799474" cy="2822304"/>
          </a:xfrm>
          <a:prstGeom prst="rect">
            <a:avLst/>
          </a:prstGeom>
          <a:noFill/>
          <a:ln>
            <a:noFill/>
          </a:ln>
        </p:spPr>
      </p:pic>
      <p:pic>
        <p:nvPicPr>
          <p:cNvPr id="314" name="Shape 314"/>
          <p:cNvPicPr preferRelativeResize="0"/>
          <p:nvPr/>
        </p:nvPicPr>
        <p:blipFill>
          <a:blip r:embed="rId12"/>
          <a:stretch>
            <a:fillRect/>
          </a:stretch>
        </p:blipFill>
        <p:spPr>
          <a:xfrm>
            <a:off x="7736823" y="197628"/>
            <a:ext cx="2226298" cy="2866070"/>
          </a:xfrm>
          <a:prstGeom prst="rect">
            <a:avLst/>
          </a:prstGeom>
        </p:spPr>
      </p:pic>
    </p:spTree>
    <p:extLst>
      <p:ext uri="{BB962C8B-B14F-4D97-AF65-F5344CB8AC3E}">
        <p14:creationId xmlns:p14="http://schemas.microsoft.com/office/powerpoint/2010/main" val="4034689078"/>
      </p:ext>
    </p:extLst>
  </p:cSld>
  <p:clrMapOvr>
    <a:masterClrMapping/>
  </p:clrMapOvr>
  <p:transition spd="slow">
    <p:cu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6" name="Shape 196"/>
          <p:cNvSpPr txBox="1">
            <a:spLocks noGrp="1"/>
          </p:cNvSpPr>
          <p:nvPr>
            <p:ph type="title"/>
          </p:nvPr>
        </p:nvSpPr>
        <p:spPr>
          <a:xfrm>
            <a:off x="621824" y="280105"/>
            <a:ext cx="11192828" cy="1165958"/>
          </a:xfrm>
          <a:prstGeom prst="rect">
            <a:avLst/>
          </a:prstGeom>
        </p:spPr>
        <p:txBody>
          <a:bodyPr lIns="124338" tIns="124338" rIns="124338" bIns="124338" anchor="b" anchorCtr="0">
            <a:noAutofit/>
          </a:bodyPr>
          <a:lstStyle/>
          <a:p>
            <a:pPr lvl="0" rtl="0">
              <a:buNone/>
            </a:pPr>
            <a:r>
              <a:rPr lang="en"/>
              <a:t>Trend: 2009-2013</a:t>
            </a:r>
          </a:p>
        </p:txBody>
      </p:sp>
      <p:sp>
        <p:nvSpPr>
          <p:cNvPr id="197" name="Shape 197"/>
          <p:cNvSpPr/>
          <p:nvPr/>
        </p:nvSpPr>
        <p:spPr>
          <a:xfrm>
            <a:off x="8927258" y="1721910"/>
            <a:ext cx="2887563" cy="3967032"/>
          </a:xfrm>
          <a:prstGeom prst="rect">
            <a:avLst/>
          </a:prstGeom>
          <a:solidFill>
            <a:srgbClr val="FFFFFF"/>
          </a:solidFill>
          <a:ln w="19050" cap="flat">
            <a:solidFill>
              <a:srgbClr val="FFFFFF"/>
            </a:solidFill>
            <a:prstDash val="solid"/>
            <a:round/>
            <a:headEnd type="none" w="med" len="med"/>
            <a:tailEnd type="none" w="med" len="med"/>
          </a:ln>
        </p:spPr>
        <p:txBody>
          <a:bodyPr lIns="124338" tIns="124338" rIns="124338" bIns="124338" anchor="ctr" anchorCtr="0">
            <a:noAutofit/>
          </a:bodyPr>
          <a:lstStyle/>
          <a:p>
            <a:endParaRPr/>
          </a:p>
        </p:txBody>
      </p:sp>
      <p:pic>
        <p:nvPicPr>
          <p:cNvPr id="2" name="Picture 1"/>
          <p:cNvPicPr>
            <a:picLocks noChangeAspect="1"/>
          </p:cNvPicPr>
          <p:nvPr/>
        </p:nvPicPr>
        <p:blipFill>
          <a:blip r:embed="rId3"/>
          <a:stretch>
            <a:fillRect/>
          </a:stretch>
        </p:blipFill>
        <p:spPr>
          <a:xfrm>
            <a:off x="635709" y="0"/>
            <a:ext cx="11353800" cy="6553200"/>
          </a:xfrm>
          <a:prstGeom prst="rect">
            <a:avLst/>
          </a:prstGeom>
        </p:spPr>
      </p:pic>
    </p:spTree>
    <p:extLst>
      <p:ext uri="{BB962C8B-B14F-4D97-AF65-F5344CB8AC3E}">
        <p14:creationId xmlns:p14="http://schemas.microsoft.com/office/powerpoint/2010/main" val="3078728557"/>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000"/>
                                        <p:tgtEl>
                                          <p:spTgt spid="197"/>
                                        </p:tgtEl>
                                      </p:cBhvr>
                                    </p:animEffect>
                                    <p:set>
                                      <p:cBhvr>
                                        <p:cTn id="7" dur="1" fill="hold">
                                          <p:stCondLst>
                                            <p:cond delay="1000"/>
                                          </p:stCondLst>
                                        </p:cTn>
                                        <p:tgtEl>
                                          <p:spTgt spid="19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pic>
        <p:nvPicPr>
          <p:cNvPr id="95" name="Shape 95"/>
          <p:cNvPicPr preferRelativeResize="0"/>
          <p:nvPr/>
        </p:nvPicPr>
        <p:blipFill>
          <a:blip r:embed="rId3"/>
          <a:stretch>
            <a:fillRect/>
          </a:stretch>
        </p:blipFill>
        <p:spPr>
          <a:xfrm>
            <a:off x="876497" y="278418"/>
            <a:ext cx="10683481" cy="6437690"/>
          </a:xfrm>
          <a:prstGeom prst="rect">
            <a:avLst/>
          </a:prstGeom>
          <a:noFill/>
          <a:ln>
            <a:noFill/>
          </a:ln>
        </p:spPr>
      </p:pic>
      <p:pic>
        <p:nvPicPr>
          <p:cNvPr id="96" name="Shape 96"/>
          <p:cNvPicPr preferRelativeResize="0"/>
          <p:nvPr/>
        </p:nvPicPr>
        <p:blipFill>
          <a:blip r:embed="rId4"/>
          <a:stretch>
            <a:fillRect/>
          </a:stretch>
        </p:blipFill>
        <p:spPr>
          <a:xfrm>
            <a:off x="0" y="0"/>
            <a:ext cx="12436475" cy="6994525"/>
          </a:xfrm>
          <a:prstGeom prst="rect">
            <a:avLst/>
          </a:prstGeom>
          <a:noFill/>
          <a:ln>
            <a:noFill/>
          </a:ln>
        </p:spPr>
      </p:pic>
    </p:spTree>
    <p:extLst>
      <p:ext uri="{BB962C8B-B14F-4D97-AF65-F5344CB8AC3E}">
        <p14:creationId xmlns:p14="http://schemas.microsoft.com/office/powerpoint/2010/main" val="1264664563"/>
      </p:ext>
    </p:extLst>
  </p:cSld>
  <p:clrMapOvr>
    <a:masterClrMapping/>
  </p:clrMapOvr>
  <p:transition spd="slow">
    <p:cu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grpSp>
        <p:nvGrpSpPr>
          <p:cNvPr id="101" name="Shape 101"/>
          <p:cNvGrpSpPr/>
          <p:nvPr/>
        </p:nvGrpSpPr>
        <p:grpSpPr>
          <a:xfrm>
            <a:off x="6362459" y="5423153"/>
            <a:ext cx="2188229" cy="1344649"/>
            <a:chOff x="12112992" y="6189301"/>
            <a:chExt cx="2558700" cy="1572523"/>
          </a:xfrm>
        </p:grpSpPr>
        <p:sp>
          <p:nvSpPr>
            <p:cNvPr id="102" name="Shape 102"/>
            <p:cNvSpPr/>
            <p:nvPr/>
          </p:nvSpPr>
          <p:spPr>
            <a:xfrm>
              <a:off x="12564546" y="6696100"/>
              <a:ext cx="1766700" cy="427199"/>
            </a:xfrm>
            <a:prstGeom prst="rect">
              <a:avLst/>
            </a:prstGeom>
            <a:solidFill>
              <a:srgbClr val="F44A3F"/>
            </a:solidFill>
            <a:ln w="19050" cap="flat">
              <a:solidFill>
                <a:srgbClr val="000000"/>
              </a:solidFill>
              <a:prstDash val="solid"/>
              <a:round/>
              <a:headEnd type="none" w="med" len="med"/>
              <a:tailEnd type="none" w="med" len="med"/>
            </a:ln>
          </p:spPr>
          <p:txBody>
            <a:bodyPr lIns="91425" tIns="91425" rIns="91425" bIns="91425" anchor="ctr" anchorCtr="0">
              <a:noAutofit/>
            </a:bodyPr>
            <a:lstStyle/>
            <a:p>
              <a:pPr algn="ctr">
                <a:buNone/>
              </a:pPr>
              <a:r>
                <a:rPr lang="en">
                  <a:solidFill>
                    <a:srgbClr val="FFFFFF"/>
                  </a:solidFill>
                </a:rPr>
                <a:t>3 weeks</a:t>
              </a:r>
            </a:p>
          </p:txBody>
        </p:sp>
        <p:sp>
          <p:nvSpPr>
            <p:cNvPr id="103" name="Shape 103"/>
            <p:cNvSpPr txBox="1"/>
            <p:nvPr/>
          </p:nvSpPr>
          <p:spPr>
            <a:xfrm>
              <a:off x="12112992" y="7163325"/>
              <a:ext cx="2558700" cy="598499"/>
            </a:xfrm>
            <a:prstGeom prst="rect">
              <a:avLst/>
            </a:prstGeom>
            <a:noFill/>
          </p:spPr>
          <p:txBody>
            <a:bodyPr lIns="91425" tIns="91425" rIns="91425" bIns="91425" anchor="t" anchorCtr="0">
              <a:noAutofit/>
            </a:bodyPr>
            <a:lstStyle/>
            <a:p>
              <a:pPr lvl="0" algn="ctr" rtl="0">
                <a:buNone/>
              </a:pPr>
              <a:r>
                <a:rPr lang="en" sz="2400">
                  <a:latin typeface="Open Sans"/>
                  <a:ea typeface="Open Sans"/>
                  <a:cs typeface="Open Sans"/>
                  <a:sym typeface="Open Sans"/>
                </a:rPr>
                <a:t>with Angular</a:t>
              </a:r>
            </a:p>
          </p:txBody>
        </p:sp>
        <p:sp>
          <p:nvSpPr>
            <p:cNvPr id="104" name="Shape 104"/>
            <p:cNvSpPr txBox="1"/>
            <p:nvPr/>
          </p:nvSpPr>
          <p:spPr>
            <a:xfrm>
              <a:off x="12570192" y="6189301"/>
              <a:ext cx="1768199" cy="413699"/>
            </a:xfrm>
            <a:prstGeom prst="rect">
              <a:avLst/>
            </a:prstGeom>
            <a:noFill/>
          </p:spPr>
          <p:txBody>
            <a:bodyPr lIns="91425" tIns="91425" rIns="91425" bIns="91425" anchor="t" anchorCtr="0">
              <a:noAutofit/>
            </a:bodyPr>
            <a:lstStyle/>
            <a:p>
              <a:pPr lvl="0" algn="ctr" rtl="0">
                <a:buNone/>
              </a:pPr>
              <a:r>
                <a:rPr lang="en">
                  <a:latin typeface="Open Sans"/>
                  <a:ea typeface="Open Sans"/>
                  <a:cs typeface="Open Sans"/>
                  <a:sym typeface="Open Sans"/>
                </a:rPr>
                <a:t>1,500 LOC</a:t>
              </a:r>
            </a:p>
          </p:txBody>
        </p:sp>
      </p:grpSp>
      <p:grpSp>
        <p:nvGrpSpPr>
          <p:cNvPr id="105" name="Shape 105"/>
          <p:cNvGrpSpPr/>
          <p:nvPr/>
        </p:nvGrpSpPr>
        <p:grpSpPr>
          <a:xfrm>
            <a:off x="3693007" y="1984213"/>
            <a:ext cx="5050452" cy="4783589"/>
            <a:chOff x="8991600" y="2167575"/>
            <a:chExt cx="5905500" cy="5594249"/>
          </a:xfrm>
        </p:grpSpPr>
        <p:sp>
          <p:nvSpPr>
            <p:cNvPr id="106" name="Shape 106"/>
            <p:cNvSpPr/>
            <p:nvPr/>
          </p:nvSpPr>
          <p:spPr>
            <a:xfrm>
              <a:off x="9514646" y="2664098"/>
              <a:ext cx="1766700" cy="4459800"/>
            </a:xfrm>
            <a:prstGeom prst="rect">
              <a:avLst/>
            </a:prstGeom>
            <a:solidFill>
              <a:srgbClr val="4387FD"/>
            </a:solidFill>
            <a:ln w="19050" cap="flat">
              <a:solidFill>
                <a:srgbClr val="000000"/>
              </a:solidFill>
              <a:prstDash val="solid"/>
              <a:round/>
              <a:headEnd type="none" w="med" len="med"/>
              <a:tailEnd type="none" w="med" len="med"/>
            </a:ln>
          </p:spPr>
          <p:txBody>
            <a:bodyPr lIns="91425" tIns="91425" rIns="91425" bIns="91425" anchor="ctr" anchorCtr="0">
              <a:noAutofit/>
            </a:bodyPr>
            <a:lstStyle/>
            <a:p>
              <a:pPr lvl="0" algn="ctr" rtl="0">
                <a:buNone/>
              </a:pPr>
              <a:r>
                <a:rPr lang="en">
                  <a:solidFill>
                    <a:srgbClr val="FFFFFF"/>
                  </a:solidFill>
                </a:rPr>
                <a:t>6 months</a:t>
              </a:r>
            </a:p>
            <a:p>
              <a:pPr algn="ctr">
                <a:buNone/>
              </a:pPr>
              <a:r>
                <a:rPr lang="en">
                  <a:solidFill>
                    <a:srgbClr val="FFFFFF"/>
                  </a:solidFill>
                </a:rPr>
                <a:t>x 3 devs</a:t>
              </a:r>
            </a:p>
          </p:txBody>
        </p:sp>
        <p:sp>
          <p:nvSpPr>
            <p:cNvPr id="107" name="Shape 107"/>
            <p:cNvSpPr txBox="1"/>
            <p:nvPr/>
          </p:nvSpPr>
          <p:spPr>
            <a:xfrm>
              <a:off x="9187100" y="7163325"/>
              <a:ext cx="2339700" cy="598499"/>
            </a:xfrm>
            <a:prstGeom prst="rect">
              <a:avLst/>
            </a:prstGeom>
            <a:noFill/>
          </p:spPr>
          <p:txBody>
            <a:bodyPr lIns="91425" tIns="91425" rIns="91425" bIns="91425" anchor="t" anchorCtr="0">
              <a:noAutofit/>
            </a:bodyPr>
            <a:lstStyle/>
            <a:p>
              <a:pPr lvl="0" algn="ctr" rtl="0">
                <a:buNone/>
              </a:pPr>
              <a:r>
                <a:rPr lang="en" sz="2400">
                  <a:latin typeface="Open Sans"/>
                  <a:ea typeface="Open Sans"/>
                  <a:cs typeface="Open Sans"/>
                  <a:sym typeface="Open Sans"/>
                </a:rPr>
                <a:t>Before</a:t>
              </a:r>
            </a:p>
          </p:txBody>
        </p:sp>
        <p:sp>
          <p:nvSpPr>
            <p:cNvPr id="108" name="Shape 108"/>
            <p:cNvSpPr txBox="1"/>
            <p:nvPr/>
          </p:nvSpPr>
          <p:spPr>
            <a:xfrm>
              <a:off x="9446629" y="2167575"/>
              <a:ext cx="1924499" cy="598499"/>
            </a:xfrm>
            <a:prstGeom prst="rect">
              <a:avLst/>
            </a:prstGeom>
            <a:noFill/>
          </p:spPr>
          <p:txBody>
            <a:bodyPr lIns="91425" tIns="91425" rIns="91425" bIns="91425" anchor="t" anchorCtr="0">
              <a:noAutofit/>
            </a:bodyPr>
            <a:lstStyle/>
            <a:p>
              <a:pPr lvl="0" algn="ctr" rtl="0">
                <a:buNone/>
              </a:pPr>
              <a:r>
                <a:rPr lang="en">
                  <a:latin typeface="Open Sans"/>
                  <a:ea typeface="Open Sans"/>
                  <a:cs typeface="Open Sans"/>
                  <a:sym typeface="Open Sans"/>
                </a:rPr>
                <a:t>17,000 LOC</a:t>
              </a:r>
            </a:p>
          </p:txBody>
        </p:sp>
        <p:cxnSp>
          <p:nvCxnSpPr>
            <p:cNvPr id="109" name="Shape 109"/>
            <p:cNvCxnSpPr/>
            <p:nvPr/>
          </p:nvCxnSpPr>
          <p:spPr>
            <a:xfrm>
              <a:off x="8991600" y="7124700"/>
              <a:ext cx="5905500" cy="0"/>
            </a:xfrm>
            <a:prstGeom prst="straightConnector1">
              <a:avLst/>
            </a:prstGeom>
            <a:noFill/>
            <a:ln w="19050" cap="flat">
              <a:solidFill>
                <a:srgbClr val="000000"/>
              </a:solidFill>
              <a:prstDash val="solid"/>
              <a:round/>
              <a:headEnd type="none" w="lg" len="lg"/>
              <a:tailEnd type="none" w="lg" len="lg"/>
            </a:ln>
          </p:spPr>
        </p:cxnSp>
      </p:grpSp>
      <p:sp>
        <p:nvSpPr>
          <p:cNvPr id="110" name="Shape 110"/>
          <p:cNvSpPr txBox="1">
            <a:spLocks noGrp="1"/>
          </p:cNvSpPr>
          <p:nvPr>
            <p:ph type="ctrTitle" idx="4294967295"/>
          </p:nvPr>
        </p:nvSpPr>
        <p:spPr>
          <a:xfrm>
            <a:off x="5678597" y="-187119"/>
            <a:ext cx="5377305" cy="1986372"/>
          </a:xfrm>
          <a:prstGeom prst="rect">
            <a:avLst/>
          </a:prstGeom>
        </p:spPr>
        <p:txBody>
          <a:bodyPr lIns="124338" tIns="124338" rIns="124338" bIns="124338" anchor="b" anchorCtr="0">
            <a:noAutofit/>
          </a:bodyPr>
          <a:lstStyle/>
          <a:p>
            <a:pPr lvl="0" algn="l" rtl="0">
              <a:buNone/>
            </a:pPr>
            <a:r>
              <a:rPr lang="en" sz="9800">
                <a:solidFill>
                  <a:srgbClr val="3C78D8"/>
                </a:solidFill>
              </a:rPr>
              <a:t>feedback</a:t>
            </a:r>
          </a:p>
        </p:txBody>
      </p:sp>
      <p:pic>
        <p:nvPicPr>
          <p:cNvPr id="111" name="Shape 111"/>
          <p:cNvPicPr preferRelativeResize="0"/>
          <p:nvPr/>
        </p:nvPicPr>
        <p:blipFill>
          <a:blip r:embed="rId3"/>
          <a:stretch>
            <a:fillRect/>
          </a:stretch>
        </p:blipFill>
        <p:spPr>
          <a:xfrm>
            <a:off x="1380572" y="319230"/>
            <a:ext cx="4394567" cy="1504906"/>
          </a:xfrm>
          <a:prstGeom prst="rect">
            <a:avLst/>
          </a:prstGeom>
          <a:noFill/>
          <a:ln>
            <a:noFill/>
          </a:ln>
        </p:spPr>
      </p:pic>
    </p:spTree>
    <p:extLst>
      <p:ext uri="{BB962C8B-B14F-4D97-AF65-F5344CB8AC3E}">
        <p14:creationId xmlns:p14="http://schemas.microsoft.com/office/powerpoint/2010/main" val="1966781968"/>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fade">
                                      <p:cBhvr>
                                        <p:cTn id="7" dur="10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1"/>
                                        </p:tgtEl>
                                        <p:attrNameLst>
                                          <p:attrName>style.visibility</p:attrName>
                                        </p:attrNameLst>
                                      </p:cBhvr>
                                      <p:to>
                                        <p:strVal val="visible"/>
                                      </p:to>
                                    </p:set>
                                    <p:animEffect transition="in" filter="fade">
                                      <p:cBhvr>
                                        <p:cTn id="12" dur="10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3200750" y="0"/>
            <a:ext cx="9326033" cy="6994525"/>
          </a:xfrm>
          <a:prstGeom prst="rect">
            <a:avLst/>
          </a:prstGeom>
        </p:spPr>
      </p:pic>
      <p:sp>
        <p:nvSpPr>
          <p:cNvPr id="2" name="Title 1"/>
          <p:cNvSpPr>
            <a:spLocks noGrp="1"/>
          </p:cNvSpPr>
          <p:nvPr>
            <p:ph type="title"/>
          </p:nvPr>
        </p:nvSpPr>
        <p:spPr>
          <a:xfrm>
            <a:off x="731897" y="1851360"/>
            <a:ext cx="9877843" cy="917575"/>
          </a:xfrm>
        </p:spPr>
        <p:txBody>
          <a:bodyPr/>
          <a:lstStyle/>
          <a:p>
            <a:r>
              <a:rPr lang="en-US" dirty="0"/>
              <a:t>Handles the </a:t>
            </a:r>
            <a:r>
              <a:rPr lang="en-US" dirty="0" smtClean="0"/>
              <a:t/>
            </a:r>
            <a:br>
              <a:rPr lang="en-US" dirty="0" smtClean="0"/>
            </a:br>
            <a:r>
              <a:rPr lang="en-US" dirty="0" smtClean="0"/>
              <a:t>DOM and </a:t>
            </a:r>
            <a:br>
              <a:rPr lang="en-US" dirty="0" smtClean="0"/>
            </a:br>
            <a:r>
              <a:rPr lang="en-US" dirty="0" smtClean="0"/>
              <a:t>AJAX </a:t>
            </a:r>
            <a:r>
              <a:rPr lang="en-US" dirty="0"/>
              <a:t>glue</a:t>
            </a:r>
            <a:br>
              <a:rPr lang="en-US" dirty="0"/>
            </a:br>
            <a:endParaRPr lang="en-US" dirty="0"/>
          </a:p>
        </p:txBody>
      </p:sp>
    </p:spTree>
    <p:extLst>
      <p:ext uri="{BB962C8B-B14F-4D97-AF65-F5344CB8AC3E}">
        <p14:creationId xmlns:p14="http://schemas.microsoft.com/office/powerpoint/2010/main" val="196903269"/>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Well </a:t>
            </a:r>
            <a:r>
              <a:rPr lang="en-US" dirty="0" smtClean="0"/>
              <a:t/>
            </a:r>
            <a:br>
              <a:rPr lang="en-US" dirty="0" smtClean="0"/>
            </a:br>
            <a:r>
              <a:rPr lang="en-US" dirty="0" smtClean="0"/>
              <a:t>defined </a:t>
            </a:r>
            <a:br>
              <a:rPr lang="en-US" dirty="0" smtClean="0"/>
            </a:br>
            <a:r>
              <a:rPr lang="en-US" dirty="0" smtClean="0"/>
              <a:t>structure</a:t>
            </a:r>
            <a:endParaRPr lang="en-US" dirty="0"/>
          </a:p>
        </p:txBody>
      </p:sp>
      <p:pic>
        <p:nvPicPr>
          <p:cNvPr id="3" name="Picture 2"/>
          <p:cNvPicPr>
            <a:picLocks noChangeAspect="1"/>
          </p:cNvPicPr>
          <p:nvPr/>
        </p:nvPicPr>
        <p:blipFill>
          <a:blip r:embed="rId3"/>
          <a:stretch>
            <a:fillRect/>
          </a:stretch>
        </p:blipFill>
        <p:spPr>
          <a:xfrm rot="900000">
            <a:off x="4070488" y="-3371564"/>
            <a:ext cx="15044617" cy="12941000"/>
          </a:xfrm>
          <a:prstGeom prst="rect">
            <a:avLst/>
          </a:prstGeom>
        </p:spPr>
      </p:pic>
    </p:spTree>
    <p:extLst>
      <p:ext uri="{BB962C8B-B14F-4D97-AF65-F5344CB8AC3E}">
        <p14:creationId xmlns:p14="http://schemas.microsoft.com/office/powerpoint/2010/main" val="3722170290"/>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Group 52"/>
          <p:cNvGrpSpPr/>
          <p:nvPr/>
        </p:nvGrpSpPr>
        <p:grpSpPr>
          <a:xfrm>
            <a:off x="1009579" y="5921372"/>
            <a:ext cx="2971800" cy="1089028"/>
            <a:chOff x="960438" y="5426072"/>
            <a:chExt cx="2971800" cy="1089028"/>
          </a:xfrm>
        </p:grpSpPr>
        <p:sp>
          <p:nvSpPr>
            <p:cNvPr id="5" name="Rectangle 4"/>
            <p:cNvSpPr/>
            <p:nvPr/>
          </p:nvSpPr>
          <p:spPr bwMode="auto">
            <a:xfrm>
              <a:off x="960438" y="5567362"/>
              <a:ext cx="2971800" cy="94773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51" name="Group 50"/>
            <p:cNvGrpSpPr/>
            <p:nvPr/>
          </p:nvGrpSpPr>
          <p:grpSpPr>
            <a:xfrm>
              <a:off x="1100545" y="5426072"/>
              <a:ext cx="2685312" cy="152400"/>
              <a:chOff x="1100545" y="5311772"/>
              <a:chExt cx="2685312" cy="152400"/>
            </a:xfrm>
          </p:grpSpPr>
          <p:sp>
            <p:nvSpPr>
              <p:cNvPr id="6" name="Rectangle 5"/>
              <p:cNvSpPr/>
              <p:nvPr/>
            </p:nvSpPr>
            <p:spPr bwMode="auto">
              <a:xfrm>
                <a:off x="1100545" y="5311772"/>
                <a:ext cx="457200" cy="152399"/>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 name="Rectangle 6"/>
              <p:cNvSpPr/>
              <p:nvPr/>
            </p:nvSpPr>
            <p:spPr bwMode="auto">
              <a:xfrm>
                <a:off x="1843249" y="5311773"/>
                <a:ext cx="457200" cy="152399"/>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 name="Rectangle 7"/>
              <p:cNvSpPr/>
              <p:nvPr/>
            </p:nvSpPr>
            <p:spPr bwMode="auto">
              <a:xfrm>
                <a:off x="2585953" y="5311773"/>
                <a:ext cx="457200" cy="152399"/>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5" name="Rectangle 44"/>
              <p:cNvSpPr/>
              <p:nvPr/>
            </p:nvSpPr>
            <p:spPr bwMode="auto">
              <a:xfrm>
                <a:off x="3328657" y="5311773"/>
                <a:ext cx="457200" cy="152399"/>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grpSp>
        <p:nvGrpSpPr>
          <p:cNvPr id="54" name="Group 53"/>
          <p:cNvGrpSpPr/>
          <p:nvPr/>
        </p:nvGrpSpPr>
        <p:grpSpPr>
          <a:xfrm>
            <a:off x="3927475" y="5921371"/>
            <a:ext cx="2971800" cy="1089029"/>
            <a:chOff x="3927475" y="5426071"/>
            <a:chExt cx="2971800" cy="1089029"/>
          </a:xfrm>
        </p:grpSpPr>
        <p:sp>
          <p:nvSpPr>
            <p:cNvPr id="11" name="Rectangle 10"/>
            <p:cNvSpPr/>
            <p:nvPr/>
          </p:nvSpPr>
          <p:spPr bwMode="auto">
            <a:xfrm>
              <a:off x="3927475" y="5567362"/>
              <a:ext cx="2971800" cy="947738"/>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52" name="Group 51"/>
            <p:cNvGrpSpPr/>
            <p:nvPr/>
          </p:nvGrpSpPr>
          <p:grpSpPr>
            <a:xfrm>
              <a:off x="4071361" y="5426071"/>
              <a:ext cx="2685312" cy="152401"/>
              <a:chOff x="4071361" y="5311771"/>
              <a:chExt cx="2685312" cy="152401"/>
            </a:xfrm>
            <a:solidFill>
              <a:schemeClr val="accent2"/>
            </a:solidFill>
          </p:grpSpPr>
          <p:sp>
            <p:nvSpPr>
              <p:cNvPr id="46" name="Rectangle 45"/>
              <p:cNvSpPr/>
              <p:nvPr/>
            </p:nvSpPr>
            <p:spPr bwMode="auto">
              <a:xfrm>
                <a:off x="4071361" y="5311773"/>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7" name="Rectangle 46"/>
              <p:cNvSpPr/>
              <p:nvPr/>
            </p:nvSpPr>
            <p:spPr bwMode="auto">
              <a:xfrm>
                <a:off x="4814065" y="5311773"/>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8" name="Rectangle 47"/>
              <p:cNvSpPr/>
              <p:nvPr/>
            </p:nvSpPr>
            <p:spPr bwMode="auto">
              <a:xfrm>
                <a:off x="5556769" y="5311773"/>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9" name="Rectangle 48"/>
              <p:cNvSpPr/>
              <p:nvPr/>
            </p:nvSpPr>
            <p:spPr bwMode="auto">
              <a:xfrm>
                <a:off x="6299473" y="5311771"/>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grpSp>
        <p:nvGrpSpPr>
          <p:cNvPr id="55" name="Group 54"/>
          <p:cNvGrpSpPr/>
          <p:nvPr/>
        </p:nvGrpSpPr>
        <p:grpSpPr>
          <a:xfrm>
            <a:off x="6890236" y="5921371"/>
            <a:ext cx="2971800" cy="1089028"/>
            <a:chOff x="960438" y="5426072"/>
            <a:chExt cx="2971800" cy="1089028"/>
          </a:xfrm>
          <a:solidFill>
            <a:srgbClr val="009E49"/>
          </a:solidFill>
        </p:grpSpPr>
        <p:sp>
          <p:nvSpPr>
            <p:cNvPr id="56" name="Rectangle 55"/>
            <p:cNvSpPr/>
            <p:nvPr/>
          </p:nvSpPr>
          <p:spPr bwMode="auto">
            <a:xfrm>
              <a:off x="960438" y="5567362"/>
              <a:ext cx="2971800" cy="947738"/>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57" name="Group 56"/>
            <p:cNvGrpSpPr/>
            <p:nvPr/>
          </p:nvGrpSpPr>
          <p:grpSpPr>
            <a:xfrm>
              <a:off x="1100545" y="5426072"/>
              <a:ext cx="2685312" cy="152400"/>
              <a:chOff x="1100545" y="5311772"/>
              <a:chExt cx="2685312" cy="152400"/>
            </a:xfrm>
            <a:grpFill/>
          </p:grpSpPr>
          <p:sp>
            <p:nvSpPr>
              <p:cNvPr id="58" name="Rectangle 57"/>
              <p:cNvSpPr/>
              <p:nvPr/>
            </p:nvSpPr>
            <p:spPr bwMode="auto">
              <a:xfrm>
                <a:off x="1100545" y="5311772"/>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9" name="Rectangle 58"/>
              <p:cNvSpPr/>
              <p:nvPr/>
            </p:nvSpPr>
            <p:spPr bwMode="auto">
              <a:xfrm>
                <a:off x="1843249" y="5311773"/>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0" name="Rectangle 59"/>
              <p:cNvSpPr/>
              <p:nvPr/>
            </p:nvSpPr>
            <p:spPr bwMode="auto">
              <a:xfrm>
                <a:off x="2585953" y="5311773"/>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1" name="Rectangle 60"/>
              <p:cNvSpPr/>
              <p:nvPr/>
            </p:nvSpPr>
            <p:spPr bwMode="auto">
              <a:xfrm>
                <a:off x="3328657" y="5311773"/>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grpSp>
        <p:nvGrpSpPr>
          <p:cNvPr id="62" name="Group 61"/>
          <p:cNvGrpSpPr/>
          <p:nvPr/>
        </p:nvGrpSpPr>
        <p:grpSpPr>
          <a:xfrm>
            <a:off x="9857273" y="5921370"/>
            <a:ext cx="2971800" cy="1089029"/>
            <a:chOff x="3927475" y="5426071"/>
            <a:chExt cx="2971800" cy="1089029"/>
          </a:xfrm>
          <a:solidFill>
            <a:srgbClr val="E80E20"/>
          </a:solidFill>
        </p:grpSpPr>
        <p:sp>
          <p:nvSpPr>
            <p:cNvPr id="63" name="Rectangle 62"/>
            <p:cNvSpPr/>
            <p:nvPr/>
          </p:nvSpPr>
          <p:spPr bwMode="auto">
            <a:xfrm>
              <a:off x="3927475" y="5567362"/>
              <a:ext cx="2971800" cy="947738"/>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64" name="Group 63"/>
            <p:cNvGrpSpPr/>
            <p:nvPr/>
          </p:nvGrpSpPr>
          <p:grpSpPr>
            <a:xfrm>
              <a:off x="4071361" y="5426071"/>
              <a:ext cx="2685312" cy="152401"/>
              <a:chOff x="4071361" y="5311771"/>
              <a:chExt cx="2685312" cy="152401"/>
            </a:xfrm>
            <a:grpFill/>
          </p:grpSpPr>
          <p:sp>
            <p:nvSpPr>
              <p:cNvPr id="65" name="Rectangle 64"/>
              <p:cNvSpPr/>
              <p:nvPr/>
            </p:nvSpPr>
            <p:spPr bwMode="auto">
              <a:xfrm>
                <a:off x="4071361" y="5311773"/>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6" name="Rectangle 65"/>
              <p:cNvSpPr/>
              <p:nvPr/>
            </p:nvSpPr>
            <p:spPr bwMode="auto">
              <a:xfrm>
                <a:off x="4814065" y="5311773"/>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7" name="Rectangle 66"/>
              <p:cNvSpPr/>
              <p:nvPr/>
            </p:nvSpPr>
            <p:spPr bwMode="auto">
              <a:xfrm>
                <a:off x="5556769" y="5311773"/>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8" name="Rectangle 67"/>
              <p:cNvSpPr/>
              <p:nvPr/>
            </p:nvSpPr>
            <p:spPr bwMode="auto">
              <a:xfrm>
                <a:off x="6299473" y="5311771"/>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grpSp>
        <p:nvGrpSpPr>
          <p:cNvPr id="69" name="Group 68"/>
          <p:cNvGrpSpPr/>
          <p:nvPr/>
        </p:nvGrpSpPr>
        <p:grpSpPr>
          <a:xfrm>
            <a:off x="2501990" y="4973632"/>
            <a:ext cx="2971800" cy="1089028"/>
            <a:chOff x="960438" y="5426072"/>
            <a:chExt cx="2971800" cy="1089028"/>
          </a:xfrm>
          <a:solidFill>
            <a:srgbClr val="FF8C00"/>
          </a:solidFill>
        </p:grpSpPr>
        <p:sp>
          <p:nvSpPr>
            <p:cNvPr id="70" name="Rectangle 69"/>
            <p:cNvSpPr/>
            <p:nvPr/>
          </p:nvSpPr>
          <p:spPr bwMode="auto">
            <a:xfrm>
              <a:off x="960438" y="5567362"/>
              <a:ext cx="2971800" cy="947738"/>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71" name="Group 70"/>
            <p:cNvGrpSpPr/>
            <p:nvPr/>
          </p:nvGrpSpPr>
          <p:grpSpPr>
            <a:xfrm>
              <a:off x="1100545" y="5426072"/>
              <a:ext cx="2685312" cy="152400"/>
              <a:chOff x="1100545" y="5311772"/>
              <a:chExt cx="2685312" cy="152400"/>
            </a:xfrm>
            <a:grpFill/>
          </p:grpSpPr>
          <p:sp>
            <p:nvSpPr>
              <p:cNvPr id="72" name="Rectangle 71"/>
              <p:cNvSpPr/>
              <p:nvPr/>
            </p:nvSpPr>
            <p:spPr bwMode="auto">
              <a:xfrm>
                <a:off x="1100545" y="5311772"/>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3" name="Rectangle 72"/>
              <p:cNvSpPr/>
              <p:nvPr/>
            </p:nvSpPr>
            <p:spPr bwMode="auto">
              <a:xfrm>
                <a:off x="1843249" y="5311773"/>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4" name="Rectangle 73"/>
              <p:cNvSpPr/>
              <p:nvPr/>
            </p:nvSpPr>
            <p:spPr bwMode="auto">
              <a:xfrm>
                <a:off x="2585953" y="5311773"/>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5" name="Rectangle 74"/>
              <p:cNvSpPr/>
              <p:nvPr/>
            </p:nvSpPr>
            <p:spPr bwMode="auto">
              <a:xfrm>
                <a:off x="3328657" y="5311773"/>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grpSp>
        <p:nvGrpSpPr>
          <p:cNvPr id="76" name="Group 75"/>
          <p:cNvGrpSpPr/>
          <p:nvPr/>
        </p:nvGrpSpPr>
        <p:grpSpPr>
          <a:xfrm>
            <a:off x="5419886" y="4973631"/>
            <a:ext cx="2971800" cy="1089029"/>
            <a:chOff x="3927475" y="5426071"/>
            <a:chExt cx="2971800" cy="1089029"/>
          </a:xfrm>
          <a:solidFill>
            <a:srgbClr val="969696"/>
          </a:solidFill>
        </p:grpSpPr>
        <p:sp>
          <p:nvSpPr>
            <p:cNvPr id="77" name="Rectangle 76"/>
            <p:cNvSpPr/>
            <p:nvPr/>
          </p:nvSpPr>
          <p:spPr bwMode="auto">
            <a:xfrm>
              <a:off x="3927475" y="5567362"/>
              <a:ext cx="2971800" cy="947738"/>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78" name="Group 77"/>
            <p:cNvGrpSpPr/>
            <p:nvPr/>
          </p:nvGrpSpPr>
          <p:grpSpPr>
            <a:xfrm>
              <a:off x="4071361" y="5426071"/>
              <a:ext cx="2685312" cy="152401"/>
              <a:chOff x="4071361" y="5311771"/>
              <a:chExt cx="2685312" cy="152401"/>
            </a:xfrm>
            <a:grpFill/>
          </p:grpSpPr>
          <p:sp>
            <p:nvSpPr>
              <p:cNvPr id="79" name="Rectangle 78"/>
              <p:cNvSpPr/>
              <p:nvPr/>
            </p:nvSpPr>
            <p:spPr bwMode="auto">
              <a:xfrm>
                <a:off x="4071361" y="5311773"/>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0" name="Rectangle 79"/>
              <p:cNvSpPr/>
              <p:nvPr/>
            </p:nvSpPr>
            <p:spPr bwMode="auto">
              <a:xfrm>
                <a:off x="4814065" y="5311773"/>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1" name="Rectangle 80"/>
              <p:cNvSpPr/>
              <p:nvPr/>
            </p:nvSpPr>
            <p:spPr bwMode="auto">
              <a:xfrm>
                <a:off x="5556769" y="5311773"/>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2" name="Rectangle 81"/>
              <p:cNvSpPr/>
              <p:nvPr/>
            </p:nvSpPr>
            <p:spPr bwMode="auto">
              <a:xfrm>
                <a:off x="6299473" y="5311771"/>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grpSp>
        <p:nvGrpSpPr>
          <p:cNvPr id="83" name="Group 82"/>
          <p:cNvGrpSpPr/>
          <p:nvPr/>
        </p:nvGrpSpPr>
        <p:grpSpPr>
          <a:xfrm>
            <a:off x="8382647" y="4973631"/>
            <a:ext cx="2971800" cy="1089028"/>
            <a:chOff x="960438" y="5426072"/>
            <a:chExt cx="2971800" cy="1089028"/>
          </a:xfrm>
          <a:solidFill>
            <a:srgbClr val="000000"/>
          </a:solidFill>
        </p:grpSpPr>
        <p:sp>
          <p:nvSpPr>
            <p:cNvPr id="84" name="Rectangle 83"/>
            <p:cNvSpPr/>
            <p:nvPr/>
          </p:nvSpPr>
          <p:spPr bwMode="auto">
            <a:xfrm>
              <a:off x="960438" y="5567362"/>
              <a:ext cx="2971800" cy="947738"/>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85" name="Group 84"/>
            <p:cNvGrpSpPr/>
            <p:nvPr/>
          </p:nvGrpSpPr>
          <p:grpSpPr>
            <a:xfrm>
              <a:off x="1100545" y="5426072"/>
              <a:ext cx="2685312" cy="152400"/>
              <a:chOff x="1100545" y="5311772"/>
              <a:chExt cx="2685312" cy="152400"/>
            </a:xfrm>
            <a:grpFill/>
          </p:grpSpPr>
          <p:sp>
            <p:nvSpPr>
              <p:cNvPr id="86" name="Rectangle 85"/>
              <p:cNvSpPr/>
              <p:nvPr/>
            </p:nvSpPr>
            <p:spPr bwMode="auto">
              <a:xfrm>
                <a:off x="1100545" y="5311772"/>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7" name="Rectangle 86"/>
              <p:cNvSpPr/>
              <p:nvPr/>
            </p:nvSpPr>
            <p:spPr bwMode="auto">
              <a:xfrm>
                <a:off x="1843249" y="5311773"/>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8" name="Rectangle 87"/>
              <p:cNvSpPr/>
              <p:nvPr/>
            </p:nvSpPr>
            <p:spPr bwMode="auto">
              <a:xfrm>
                <a:off x="2585953" y="5311773"/>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9" name="Rectangle 88"/>
              <p:cNvSpPr/>
              <p:nvPr/>
            </p:nvSpPr>
            <p:spPr bwMode="auto">
              <a:xfrm>
                <a:off x="3328657" y="5311773"/>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grpSp>
        <p:nvGrpSpPr>
          <p:cNvPr id="90" name="Group 89"/>
          <p:cNvGrpSpPr/>
          <p:nvPr/>
        </p:nvGrpSpPr>
        <p:grpSpPr>
          <a:xfrm>
            <a:off x="11349684" y="4973630"/>
            <a:ext cx="2971800" cy="1089029"/>
            <a:chOff x="3927475" y="5426071"/>
            <a:chExt cx="2971800" cy="1089029"/>
          </a:xfrm>
          <a:solidFill>
            <a:srgbClr val="00188F"/>
          </a:solidFill>
        </p:grpSpPr>
        <p:sp>
          <p:nvSpPr>
            <p:cNvPr id="91" name="Rectangle 90"/>
            <p:cNvSpPr/>
            <p:nvPr/>
          </p:nvSpPr>
          <p:spPr bwMode="auto">
            <a:xfrm>
              <a:off x="3927475" y="5567362"/>
              <a:ext cx="2971800" cy="947738"/>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92" name="Group 91"/>
            <p:cNvGrpSpPr/>
            <p:nvPr/>
          </p:nvGrpSpPr>
          <p:grpSpPr>
            <a:xfrm>
              <a:off x="4071361" y="5426071"/>
              <a:ext cx="2685312" cy="152401"/>
              <a:chOff x="4071361" y="5311771"/>
              <a:chExt cx="2685312" cy="152401"/>
            </a:xfrm>
            <a:grpFill/>
          </p:grpSpPr>
          <p:sp>
            <p:nvSpPr>
              <p:cNvPr id="93" name="Rectangle 92"/>
              <p:cNvSpPr/>
              <p:nvPr/>
            </p:nvSpPr>
            <p:spPr bwMode="auto">
              <a:xfrm>
                <a:off x="4071361" y="5311773"/>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4" name="Rectangle 93"/>
              <p:cNvSpPr/>
              <p:nvPr/>
            </p:nvSpPr>
            <p:spPr bwMode="auto">
              <a:xfrm>
                <a:off x="4814065" y="5311773"/>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5" name="Rectangle 94"/>
              <p:cNvSpPr/>
              <p:nvPr/>
            </p:nvSpPr>
            <p:spPr bwMode="auto">
              <a:xfrm>
                <a:off x="5556769" y="5311773"/>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6" name="Rectangle 95"/>
              <p:cNvSpPr/>
              <p:nvPr/>
            </p:nvSpPr>
            <p:spPr bwMode="auto">
              <a:xfrm>
                <a:off x="6299473" y="5311771"/>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grpSp>
        <p:nvGrpSpPr>
          <p:cNvPr id="97" name="Group 96"/>
          <p:cNvGrpSpPr/>
          <p:nvPr/>
        </p:nvGrpSpPr>
        <p:grpSpPr>
          <a:xfrm>
            <a:off x="3213268" y="4026682"/>
            <a:ext cx="2971800" cy="1089029"/>
            <a:chOff x="3927475" y="5426071"/>
            <a:chExt cx="2971800" cy="1089029"/>
          </a:xfrm>
          <a:solidFill>
            <a:srgbClr val="FFF300"/>
          </a:solidFill>
        </p:grpSpPr>
        <p:sp>
          <p:nvSpPr>
            <p:cNvPr id="98" name="Rectangle 97"/>
            <p:cNvSpPr/>
            <p:nvPr/>
          </p:nvSpPr>
          <p:spPr bwMode="auto">
            <a:xfrm>
              <a:off x="3927475" y="5567362"/>
              <a:ext cx="2971800" cy="947738"/>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99" name="Group 98"/>
            <p:cNvGrpSpPr/>
            <p:nvPr/>
          </p:nvGrpSpPr>
          <p:grpSpPr>
            <a:xfrm>
              <a:off x="4071361" y="5426071"/>
              <a:ext cx="2685312" cy="152401"/>
              <a:chOff x="4071361" y="5311771"/>
              <a:chExt cx="2685312" cy="152401"/>
            </a:xfrm>
            <a:grpFill/>
          </p:grpSpPr>
          <p:sp>
            <p:nvSpPr>
              <p:cNvPr id="100" name="Rectangle 99"/>
              <p:cNvSpPr/>
              <p:nvPr/>
            </p:nvSpPr>
            <p:spPr bwMode="auto">
              <a:xfrm>
                <a:off x="4071361" y="5311773"/>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01" name="Rectangle 100"/>
              <p:cNvSpPr/>
              <p:nvPr/>
            </p:nvSpPr>
            <p:spPr bwMode="auto">
              <a:xfrm>
                <a:off x="4814065" y="5311773"/>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02" name="Rectangle 101"/>
              <p:cNvSpPr/>
              <p:nvPr/>
            </p:nvSpPr>
            <p:spPr bwMode="auto">
              <a:xfrm>
                <a:off x="5556769" y="5311773"/>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03" name="Rectangle 102"/>
              <p:cNvSpPr/>
              <p:nvPr/>
            </p:nvSpPr>
            <p:spPr bwMode="auto">
              <a:xfrm>
                <a:off x="6299473" y="5311771"/>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grpSp>
        <p:nvGrpSpPr>
          <p:cNvPr id="104" name="Group 103"/>
          <p:cNvGrpSpPr/>
          <p:nvPr/>
        </p:nvGrpSpPr>
        <p:grpSpPr>
          <a:xfrm>
            <a:off x="9117876" y="4025881"/>
            <a:ext cx="2971800" cy="1089029"/>
            <a:chOff x="3927475" y="5426071"/>
            <a:chExt cx="2971800" cy="1089029"/>
          </a:xfrm>
          <a:solidFill>
            <a:srgbClr val="FF8C00"/>
          </a:solidFill>
        </p:grpSpPr>
        <p:sp>
          <p:nvSpPr>
            <p:cNvPr id="105" name="Rectangle 104"/>
            <p:cNvSpPr/>
            <p:nvPr/>
          </p:nvSpPr>
          <p:spPr bwMode="auto">
            <a:xfrm>
              <a:off x="3927475" y="5567362"/>
              <a:ext cx="2971800" cy="947738"/>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106" name="Group 105"/>
            <p:cNvGrpSpPr/>
            <p:nvPr/>
          </p:nvGrpSpPr>
          <p:grpSpPr>
            <a:xfrm>
              <a:off x="4071361" y="5426071"/>
              <a:ext cx="2685312" cy="152401"/>
              <a:chOff x="4071361" y="5311771"/>
              <a:chExt cx="2685312" cy="152401"/>
            </a:xfrm>
            <a:grpFill/>
          </p:grpSpPr>
          <p:sp>
            <p:nvSpPr>
              <p:cNvPr id="107" name="Rectangle 106"/>
              <p:cNvSpPr/>
              <p:nvPr/>
            </p:nvSpPr>
            <p:spPr bwMode="auto">
              <a:xfrm>
                <a:off x="4071361" y="5311773"/>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08" name="Rectangle 107"/>
              <p:cNvSpPr/>
              <p:nvPr/>
            </p:nvSpPr>
            <p:spPr bwMode="auto">
              <a:xfrm>
                <a:off x="4814065" y="5311773"/>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09" name="Rectangle 108"/>
              <p:cNvSpPr/>
              <p:nvPr/>
            </p:nvSpPr>
            <p:spPr bwMode="auto">
              <a:xfrm>
                <a:off x="5556769" y="5311773"/>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10" name="Rectangle 109"/>
              <p:cNvSpPr/>
              <p:nvPr/>
            </p:nvSpPr>
            <p:spPr bwMode="auto">
              <a:xfrm>
                <a:off x="6299473" y="5311771"/>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grpSp>
        <p:nvGrpSpPr>
          <p:cNvPr id="111" name="Group 110"/>
          <p:cNvGrpSpPr/>
          <p:nvPr/>
        </p:nvGrpSpPr>
        <p:grpSpPr>
          <a:xfrm>
            <a:off x="3213268" y="3079332"/>
            <a:ext cx="2971800" cy="1089029"/>
            <a:chOff x="3927475" y="5426071"/>
            <a:chExt cx="2971800" cy="1089029"/>
          </a:xfrm>
          <a:solidFill>
            <a:srgbClr val="009E49"/>
          </a:solidFill>
        </p:grpSpPr>
        <p:sp>
          <p:nvSpPr>
            <p:cNvPr id="112" name="Rectangle 111"/>
            <p:cNvSpPr/>
            <p:nvPr/>
          </p:nvSpPr>
          <p:spPr bwMode="auto">
            <a:xfrm>
              <a:off x="3927475" y="5567362"/>
              <a:ext cx="2971800" cy="947738"/>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113" name="Group 112"/>
            <p:cNvGrpSpPr/>
            <p:nvPr/>
          </p:nvGrpSpPr>
          <p:grpSpPr>
            <a:xfrm>
              <a:off x="4071361" y="5426071"/>
              <a:ext cx="2685312" cy="152401"/>
              <a:chOff x="4071361" y="5311771"/>
              <a:chExt cx="2685312" cy="152401"/>
            </a:xfrm>
            <a:grpFill/>
          </p:grpSpPr>
          <p:sp>
            <p:nvSpPr>
              <p:cNvPr id="114" name="Rectangle 113"/>
              <p:cNvSpPr/>
              <p:nvPr/>
            </p:nvSpPr>
            <p:spPr bwMode="auto">
              <a:xfrm>
                <a:off x="4071361" y="5311773"/>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15" name="Rectangle 114"/>
              <p:cNvSpPr/>
              <p:nvPr/>
            </p:nvSpPr>
            <p:spPr bwMode="auto">
              <a:xfrm>
                <a:off x="4814065" y="5311773"/>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16" name="Rectangle 115"/>
              <p:cNvSpPr/>
              <p:nvPr/>
            </p:nvSpPr>
            <p:spPr bwMode="auto">
              <a:xfrm>
                <a:off x="5556769" y="5311773"/>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17" name="Rectangle 116"/>
              <p:cNvSpPr/>
              <p:nvPr/>
            </p:nvSpPr>
            <p:spPr bwMode="auto">
              <a:xfrm>
                <a:off x="6299473" y="5311771"/>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grpSp>
        <p:nvGrpSpPr>
          <p:cNvPr id="118" name="Group 117"/>
          <p:cNvGrpSpPr/>
          <p:nvPr/>
        </p:nvGrpSpPr>
        <p:grpSpPr>
          <a:xfrm>
            <a:off x="9117876" y="3079332"/>
            <a:ext cx="2971800" cy="1089029"/>
            <a:chOff x="3927475" y="5426071"/>
            <a:chExt cx="2971800" cy="1089029"/>
          </a:xfrm>
          <a:solidFill>
            <a:schemeClr val="accent2"/>
          </a:solidFill>
        </p:grpSpPr>
        <p:sp>
          <p:nvSpPr>
            <p:cNvPr id="119" name="Rectangle 118"/>
            <p:cNvSpPr/>
            <p:nvPr/>
          </p:nvSpPr>
          <p:spPr bwMode="auto">
            <a:xfrm>
              <a:off x="3927475" y="5567362"/>
              <a:ext cx="2971800" cy="947738"/>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120" name="Group 119"/>
            <p:cNvGrpSpPr/>
            <p:nvPr/>
          </p:nvGrpSpPr>
          <p:grpSpPr>
            <a:xfrm>
              <a:off x="4071361" y="5426071"/>
              <a:ext cx="2685312" cy="152401"/>
              <a:chOff x="4071361" y="5311771"/>
              <a:chExt cx="2685312" cy="152401"/>
            </a:xfrm>
            <a:grpFill/>
          </p:grpSpPr>
          <p:sp>
            <p:nvSpPr>
              <p:cNvPr id="121" name="Rectangle 120"/>
              <p:cNvSpPr/>
              <p:nvPr/>
            </p:nvSpPr>
            <p:spPr bwMode="auto">
              <a:xfrm>
                <a:off x="4071361" y="5311773"/>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22" name="Rectangle 121"/>
              <p:cNvSpPr/>
              <p:nvPr/>
            </p:nvSpPr>
            <p:spPr bwMode="auto">
              <a:xfrm>
                <a:off x="4814065" y="5311773"/>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23" name="Rectangle 122"/>
              <p:cNvSpPr/>
              <p:nvPr/>
            </p:nvSpPr>
            <p:spPr bwMode="auto">
              <a:xfrm>
                <a:off x="5556769" y="5311773"/>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24" name="Rectangle 123"/>
              <p:cNvSpPr/>
              <p:nvPr/>
            </p:nvSpPr>
            <p:spPr bwMode="auto">
              <a:xfrm>
                <a:off x="6299473" y="5311771"/>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grpSp>
        <p:nvGrpSpPr>
          <p:cNvPr id="150" name="Group 149"/>
          <p:cNvGrpSpPr/>
          <p:nvPr/>
        </p:nvGrpSpPr>
        <p:grpSpPr>
          <a:xfrm>
            <a:off x="3213268" y="2635222"/>
            <a:ext cx="8875559" cy="590585"/>
            <a:chOff x="3213268" y="2635222"/>
            <a:chExt cx="8875559" cy="590585"/>
          </a:xfrm>
        </p:grpSpPr>
        <p:grpSp>
          <p:nvGrpSpPr>
            <p:cNvPr id="148" name="Group 147"/>
            <p:cNvGrpSpPr/>
            <p:nvPr/>
          </p:nvGrpSpPr>
          <p:grpSpPr>
            <a:xfrm>
              <a:off x="3213268" y="2637611"/>
              <a:ext cx="2971800" cy="588196"/>
              <a:chOff x="3213268" y="2637611"/>
              <a:chExt cx="2971800" cy="588196"/>
            </a:xfrm>
          </p:grpSpPr>
          <p:sp>
            <p:nvSpPr>
              <p:cNvPr id="126" name="Rectangle 125"/>
              <p:cNvSpPr/>
              <p:nvPr/>
            </p:nvSpPr>
            <p:spPr bwMode="auto">
              <a:xfrm>
                <a:off x="3213268" y="2777751"/>
                <a:ext cx="2971800" cy="448056"/>
              </a:xfrm>
              <a:prstGeom prst="rect">
                <a:avLst/>
              </a:prstGeom>
              <a:solidFill>
                <a:srgbClr val="96969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127" name="Group 126"/>
              <p:cNvGrpSpPr/>
              <p:nvPr/>
            </p:nvGrpSpPr>
            <p:grpSpPr>
              <a:xfrm>
                <a:off x="3356305" y="2637611"/>
                <a:ext cx="2685312" cy="152401"/>
                <a:chOff x="4071361" y="5311771"/>
                <a:chExt cx="2685312" cy="152401"/>
              </a:xfrm>
              <a:solidFill>
                <a:srgbClr val="969696"/>
              </a:solidFill>
            </p:grpSpPr>
            <p:sp>
              <p:nvSpPr>
                <p:cNvPr id="128" name="Rectangle 127"/>
                <p:cNvSpPr/>
                <p:nvPr/>
              </p:nvSpPr>
              <p:spPr bwMode="auto">
                <a:xfrm>
                  <a:off x="4071361" y="5311773"/>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29" name="Rectangle 128"/>
                <p:cNvSpPr/>
                <p:nvPr/>
              </p:nvSpPr>
              <p:spPr bwMode="auto">
                <a:xfrm>
                  <a:off x="4814065" y="5311773"/>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30" name="Rectangle 129"/>
                <p:cNvSpPr/>
                <p:nvPr/>
              </p:nvSpPr>
              <p:spPr bwMode="auto">
                <a:xfrm>
                  <a:off x="5556769" y="5311773"/>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31" name="Rectangle 130"/>
                <p:cNvSpPr/>
                <p:nvPr/>
              </p:nvSpPr>
              <p:spPr bwMode="auto">
                <a:xfrm>
                  <a:off x="6299473" y="5311771"/>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grpSp>
          <p:nvGrpSpPr>
            <p:cNvPr id="132" name="Group 131"/>
            <p:cNvGrpSpPr/>
            <p:nvPr/>
          </p:nvGrpSpPr>
          <p:grpSpPr>
            <a:xfrm>
              <a:off x="9117027" y="2635222"/>
              <a:ext cx="2971800" cy="590585"/>
              <a:chOff x="3927475" y="5426071"/>
              <a:chExt cx="2971800" cy="590585"/>
            </a:xfrm>
            <a:solidFill>
              <a:srgbClr val="969696"/>
            </a:solidFill>
          </p:grpSpPr>
          <p:sp>
            <p:nvSpPr>
              <p:cNvPr id="133" name="Rectangle 132"/>
              <p:cNvSpPr/>
              <p:nvPr/>
            </p:nvSpPr>
            <p:spPr bwMode="auto">
              <a:xfrm>
                <a:off x="3927475" y="5567362"/>
                <a:ext cx="2971800" cy="449294"/>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134" name="Group 133"/>
              <p:cNvGrpSpPr/>
              <p:nvPr/>
            </p:nvGrpSpPr>
            <p:grpSpPr>
              <a:xfrm>
                <a:off x="4071361" y="5426071"/>
                <a:ext cx="2685312" cy="152401"/>
                <a:chOff x="4071361" y="5311771"/>
                <a:chExt cx="2685312" cy="152401"/>
              </a:xfrm>
              <a:grpFill/>
            </p:grpSpPr>
            <p:sp>
              <p:nvSpPr>
                <p:cNvPr id="135" name="Rectangle 134"/>
                <p:cNvSpPr/>
                <p:nvPr/>
              </p:nvSpPr>
              <p:spPr bwMode="auto">
                <a:xfrm>
                  <a:off x="4071361" y="5311773"/>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36" name="Rectangle 135"/>
                <p:cNvSpPr/>
                <p:nvPr/>
              </p:nvSpPr>
              <p:spPr bwMode="auto">
                <a:xfrm>
                  <a:off x="4814065" y="5311773"/>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37" name="Rectangle 136"/>
                <p:cNvSpPr/>
                <p:nvPr/>
              </p:nvSpPr>
              <p:spPr bwMode="auto">
                <a:xfrm>
                  <a:off x="5556769" y="5311773"/>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38" name="Rectangle 137"/>
                <p:cNvSpPr/>
                <p:nvPr/>
              </p:nvSpPr>
              <p:spPr bwMode="auto">
                <a:xfrm>
                  <a:off x="6299473" y="5311771"/>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grpSp>
          <p:nvGrpSpPr>
            <p:cNvPr id="149" name="Group 148"/>
            <p:cNvGrpSpPr/>
            <p:nvPr/>
          </p:nvGrpSpPr>
          <p:grpSpPr>
            <a:xfrm>
              <a:off x="6169147" y="2637609"/>
              <a:ext cx="2971800" cy="588198"/>
              <a:chOff x="6169147" y="2637609"/>
              <a:chExt cx="2971800" cy="588198"/>
            </a:xfrm>
          </p:grpSpPr>
          <p:sp>
            <p:nvSpPr>
              <p:cNvPr id="140" name="Rectangle 139"/>
              <p:cNvSpPr/>
              <p:nvPr/>
            </p:nvSpPr>
            <p:spPr bwMode="auto">
              <a:xfrm>
                <a:off x="6169147" y="2776515"/>
                <a:ext cx="2971800" cy="449292"/>
              </a:xfrm>
              <a:prstGeom prst="rect">
                <a:avLst/>
              </a:prstGeom>
              <a:solidFill>
                <a:srgbClr val="96969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141" name="Group 140"/>
              <p:cNvGrpSpPr/>
              <p:nvPr/>
            </p:nvGrpSpPr>
            <p:grpSpPr>
              <a:xfrm>
                <a:off x="6313033" y="2637609"/>
                <a:ext cx="2685312" cy="152401"/>
                <a:chOff x="4071361" y="5311771"/>
                <a:chExt cx="2685312" cy="152401"/>
              </a:xfrm>
              <a:solidFill>
                <a:srgbClr val="969696"/>
              </a:solidFill>
            </p:grpSpPr>
            <p:sp>
              <p:nvSpPr>
                <p:cNvPr id="142" name="Rectangle 141"/>
                <p:cNvSpPr/>
                <p:nvPr/>
              </p:nvSpPr>
              <p:spPr bwMode="auto">
                <a:xfrm>
                  <a:off x="4071361" y="5311773"/>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43" name="Rectangle 142"/>
                <p:cNvSpPr/>
                <p:nvPr/>
              </p:nvSpPr>
              <p:spPr bwMode="auto">
                <a:xfrm>
                  <a:off x="4814065" y="5311773"/>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44" name="Rectangle 143"/>
                <p:cNvSpPr/>
                <p:nvPr/>
              </p:nvSpPr>
              <p:spPr bwMode="auto">
                <a:xfrm>
                  <a:off x="5556769" y="5311773"/>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45" name="Rectangle 144"/>
                <p:cNvSpPr/>
                <p:nvPr/>
              </p:nvSpPr>
              <p:spPr bwMode="auto">
                <a:xfrm>
                  <a:off x="6299473" y="5311771"/>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grpSp>
      <p:sp>
        <p:nvSpPr>
          <p:cNvPr id="2" name="Title 1"/>
          <p:cNvSpPr>
            <a:spLocks noGrp="1"/>
          </p:cNvSpPr>
          <p:nvPr>
            <p:ph type="title"/>
          </p:nvPr>
        </p:nvSpPr>
        <p:spPr/>
        <p:txBody>
          <a:bodyPr/>
          <a:lstStyle/>
          <a:p>
            <a:r>
              <a:rPr lang="en-US" dirty="0"/>
              <a:t>Everything to build a CRUD app</a:t>
            </a:r>
          </a:p>
        </p:txBody>
      </p:sp>
      <p:grpSp>
        <p:nvGrpSpPr>
          <p:cNvPr id="151" name="Group 150"/>
          <p:cNvGrpSpPr/>
          <p:nvPr/>
        </p:nvGrpSpPr>
        <p:grpSpPr>
          <a:xfrm>
            <a:off x="9858831" y="1693417"/>
            <a:ext cx="1481328" cy="1089027"/>
            <a:chOff x="3927475" y="5426073"/>
            <a:chExt cx="1481328" cy="1089027"/>
          </a:xfrm>
          <a:solidFill>
            <a:srgbClr val="FF0000"/>
          </a:solidFill>
        </p:grpSpPr>
        <p:sp>
          <p:nvSpPr>
            <p:cNvPr id="152" name="Rectangle 151"/>
            <p:cNvSpPr/>
            <p:nvPr/>
          </p:nvSpPr>
          <p:spPr bwMode="auto">
            <a:xfrm>
              <a:off x="3927475" y="5567362"/>
              <a:ext cx="1481328" cy="947738"/>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153" name="Group 152"/>
            <p:cNvGrpSpPr/>
            <p:nvPr/>
          </p:nvGrpSpPr>
          <p:grpSpPr>
            <a:xfrm>
              <a:off x="4071361" y="5426073"/>
              <a:ext cx="1199904" cy="152399"/>
              <a:chOff x="4071361" y="5311773"/>
              <a:chExt cx="1199904" cy="152399"/>
            </a:xfrm>
            <a:grpFill/>
          </p:grpSpPr>
          <p:sp>
            <p:nvSpPr>
              <p:cNvPr id="154" name="Rectangle 153"/>
              <p:cNvSpPr/>
              <p:nvPr/>
            </p:nvSpPr>
            <p:spPr bwMode="auto">
              <a:xfrm>
                <a:off x="4071361" y="5311773"/>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55" name="Rectangle 154"/>
              <p:cNvSpPr/>
              <p:nvPr/>
            </p:nvSpPr>
            <p:spPr bwMode="auto">
              <a:xfrm>
                <a:off x="4814065" y="5311773"/>
                <a:ext cx="457200" cy="15239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spTree>
    <p:extLst>
      <p:ext uri="{BB962C8B-B14F-4D97-AF65-F5344CB8AC3E}">
        <p14:creationId xmlns:p14="http://schemas.microsoft.com/office/powerpoint/2010/main" val="20286357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40000" fill="hold" nodeType="withEffect">
                                  <p:stCondLst>
                                    <p:cond delay="25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650" fill="hold"/>
                                        <p:tgtEl>
                                          <p:spTgt spid="53"/>
                                        </p:tgtEl>
                                        <p:attrNameLst>
                                          <p:attrName>ppt_x</p:attrName>
                                        </p:attrNameLst>
                                      </p:cBhvr>
                                      <p:tavLst>
                                        <p:tav tm="0">
                                          <p:val>
                                            <p:strVal val="#ppt_x"/>
                                          </p:val>
                                        </p:tav>
                                        <p:tav tm="100000">
                                          <p:val>
                                            <p:strVal val="#ppt_x"/>
                                          </p:val>
                                        </p:tav>
                                      </p:tavLst>
                                    </p:anim>
                                    <p:anim calcmode="lin" valueType="num">
                                      <p:cBhvr additive="base">
                                        <p:cTn id="8" dur="65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1" decel="40000" fill="hold" nodeType="withEffect">
                                  <p:stCondLst>
                                    <p:cond delay="50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650" fill="hold"/>
                                        <p:tgtEl>
                                          <p:spTgt spid="54"/>
                                        </p:tgtEl>
                                        <p:attrNameLst>
                                          <p:attrName>ppt_x</p:attrName>
                                        </p:attrNameLst>
                                      </p:cBhvr>
                                      <p:tavLst>
                                        <p:tav tm="0">
                                          <p:val>
                                            <p:strVal val="#ppt_x"/>
                                          </p:val>
                                        </p:tav>
                                        <p:tav tm="100000">
                                          <p:val>
                                            <p:strVal val="#ppt_x"/>
                                          </p:val>
                                        </p:tav>
                                      </p:tavLst>
                                    </p:anim>
                                    <p:anim calcmode="lin" valueType="num">
                                      <p:cBhvr additive="base">
                                        <p:cTn id="12" dur="650" fill="hold"/>
                                        <p:tgtEl>
                                          <p:spTgt spid="54"/>
                                        </p:tgtEl>
                                        <p:attrNameLst>
                                          <p:attrName>ppt_y</p:attrName>
                                        </p:attrNameLst>
                                      </p:cBhvr>
                                      <p:tavLst>
                                        <p:tav tm="0">
                                          <p:val>
                                            <p:strVal val="0-#ppt_h/2"/>
                                          </p:val>
                                        </p:tav>
                                        <p:tav tm="100000">
                                          <p:val>
                                            <p:strVal val="#ppt_y"/>
                                          </p:val>
                                        </p:tav>
                                      </p:tavLst>
                                    </p:anim>
                                  </p:childTnLst>
                                </p:cTn>
                              </p:par>
                              <p:par>
                                <p:cTn id="13" presetID="2" presetClass="entr" presetSubtype="1" decel="40000" fill="hold" nodeType="withEffect">
                                  <p:stCondLst>
                                    <p:cond delay="750"/>
                                  </p:stCondLst>
                                  <p:childTnLst>
                                    <p:set>
                                      <p:cBhvr>
                                        <p:cTn id="14" dur="1" fill="hold">
                                          <p:stCondLst>
                                            <p:cond delay="0"/>
                                          </p:stCondLst>
                                        </p:cTn>
                                        <p:tgtEl>
                                          <p:spTgt spid="55"/>
                                        </p:tgtEl>
                                        <p:attrNameLst>
                                          <p:attrName>style.visibility</p:attrName>
                                        </p:attrNameLst>
                                      </p:cBhvr>
                                      <p:to>
                                        <p:strVal val="visible"/>
                                      </p:to>
                                    </p:set>
                                    <p:anim calcmode="lin" valueType="num">
                                      <p:cBhvr additive="base">
                                        <p:cTn id="15" dur="650" fill="hold"/>
                                        <p:tgtEl>
                                          <p:spTgt spid="55"/>
                                        </p:tgtEl>
                                        <p:attrNameLst>
                                          <p:attrName>ppt_x</p:attrName>
                                        </p:attrNameLst>
                                      </p:cBhvr>
                                      <p:tavLst>
                                        <p:tav tm="0">
                                          <p:val>
                                            <p:strVal val="#ppt_x"/>
                                          </p:val>
                                        </p:tav>
                                        <p:tav tm="100000">
                                          <p:val>
                                            <p:strVal val="#ppt_x"/>
                                          </p:val>
                                        </p:tav>
                                      </p:tavLst>
                                    </p:anim>
                                    <p:anim calcmode="lin" valueType="num">
                                      <p:cBhvr additive="base">
                                        <p:cTn id="16" dur="650" fill="hold"/>
                                        <p:tgtEl>
                                          <p:spTgt spid="55"/>
                                        </p:tgtEl>
                                        <p:attrNameLst>
                                          <p:attrName>ppt_y</p:attrName>
                                        </p:attrNameLst>
                                      </p:cBhvr>
                                      <p:tavLst>
                                        <p:tav tm="0">
                                          <p:val>
                                            <p:strVal val="0-#ppt_h/2"/>
                                          </p:val>
                                        </p:tav>
                                        <p:tav tm="100000">
                                          <p:val>
                                            <p:strVal val="#ppt_y"/>
                                          </p:val>
                                        </p:tav>
                                      </p:tavLst>
                                    </p:anim>
                                  </p:childTnLst>
                                </p:cTn>
                              </p:par>
                              <p:par>
                                <p:cTn id="17" presetID="2" presetClass="entr" presetSubtype="1" decel="40000" fill="hold" nodeType="withEffect">
                                  <p:stCondLst>
                                    <p:cond delay="1000"/>
                                  </p:stCondLst>
                                  <p:childTnLst>
                                    <p:set>
                                      <p:cBhvr>
                                        <p:cTn id="18" dur="1" fill="hold">
                                          <p:stCondLst>
                                            <p:cond delay="0"/>
                                          </p:stCondLst>
                                        </p:cTn>
                                        <p:tgtEl>
                                          <p:spTgt spid="62"/>
                                        </p:tgtEl>
                                        <p:attrNameLst>
                                          <p:attrName>style.visibility</p:attrName>
                                        </p:attrNameLst>
                                      </p:cBhvr>
                                      <p:to>
                                        <p:strVal val="visible"/>
                                      </p:to>
                                    </p:set>
                                    <p:anim calcmode="lin" valueType="num">
                                      <p:cBhvr additive="base">
                                        <p:cTn id="19" dur="650" fill="hold"/>
                                        <p:tgtEl>
                                          <p:spTgt spid="62"/>
                                        </p:tgtEl>
                                        <p:attrNameLst>
                                          <p:attrName>ppt_x</p:attrName>
                                        </p:attrNameLst>
                                      </p:cBhvr>
                                      <p:tavLst>
                                        <p:tav tm="0">
                                          <p:val>
                                            <p:strVal val="#ppt_x"/>
                                          </p:val>
                                        </p:tav>
                                        <p:tav tm="100000">
                                          <p:val>
                                            <p:strVal val="#ppt_x"/>
                                          </p:val>
                                        </p:tav>
                                      </p:tavLst>
                                    </p:anim>
                                    <p:anim calcmode="lin" valueType="num">
                                      <p:cBhvr additive="base">
                                        <p:cTn id="20" dur="650" fill="hold"/>
                                        <p:tgtEl>
                                          <p:spTgt spid="62"/>
                                        </p:tgtEl>
                                        <p:attrNameLst>
                                          <p:attrName>ppt_y</p:attrName>
                                        </p:attrNameLst>
                                      </p:cBhvr>
                                      <p:tavLst>
                                        <p:tav tm="0">
                                          <p:val>
                                            <p:strVal val="0-#ppt_h/2"/>
                                          </p:val>
                                        </p:tav>
                                        <p:tav tm="100000">
                                          <p:val>
                                            <p:strVal val="#ppt_y"/>
                                          </p:val>
                                        </p:tav>
                                      </p:tavLst>
                                    </p:anim>
                                  </p:childTnLst>
                                </p:cTn>
                              </p:par>
                              <p:par>
                                <p:cTn id="21" presetID="2" presetClass="entr" presetSubtype="1" decel="40000" fill="hold" nodeType="withEffect">
                                  <p:stCondLst>
                                    <p:cond delay="1250"/>
                                  </p:stCondLst>
                                  <p:childTnLst>
                                    <p:set>
                                      <p:cBhvr>
                                        <p:cTn id="22" dur="1" fill="hold">
                                          <p:stCondLst>
                                            <p:cond delay="0"/>
                                          </p:stCondLst>
                                        </p:cTn>
                                        <p:tgtEl>
                                          <p:spTgt spid="69"/>
                                        </p:tgtEl>
                                        <p:attrNameLst>
                                          <p:attrName>style.visibility</p:attrName>
                                        </p:attrNameLst>
                                      </p:cBhvr>
                                      <p:to>
                                        <p:strVal val="visible"/>
                                      </p:to>
                                    </p:set>
                                    <p:anim calcmode="lin" valueType="num">
                                      <p:cBhvr additive="base">
                                        <p:cTn id="23" dur="650" fill="hold"/>
                                        <p:tgtEl>
                                          <p:spTgt spid="69"/>
                                        </p:tgtEl>
                                        <p:attrNameLst>
                                          <p:attrName>ppt_x</p:attrName>
                                        </p:attrNameLst>
                                      </p:cBhvr>
                                      <p:tavLst>
                                        <p:tav tm="0">
                                          <p:val>
                                            <p:strVal val="#ppt_x"/>
                                          </p:val>
                                        </p:tav>
                                        <p:tav tm="100000">
                                          <p:val>
                                            <p:strVal val="#ppt_x"/>
                                          </p:val>
                                        </p:tav>
                                      </p:tavLst>
                                    </p:anim>
                                    <p:anim calcmode="lin" valueType="num">
                                      <p:cBhvr additive="base">
                                        <p:cTn id="24" dur="650" fill="hold"/>
                                        <p:tgtEl>
                                          <p:spTgt spid="69"/>
                                        </p:tgtEl>
                                        <p:attrNameLst>
                                          <p:attrName>ppt_y</p:attrName>
                                        </p:attrNameLst>
                                      </p:cBhvr>
                                      <p:tavLst>
                                        <p:tav tm="0">
                                          <p:val>
                                            <p:strVal val="0-#ppt_h/2"/>
                                          </p:val>
                                        </p:tav>
                                        <p:tav tm="100000">
                                          <p:val>
                                            <p:strVal val="#ppt_y"/>
                                          </p:val>
                                        </p:tav>
                                      </p:tavLst>
                                    </p:anim>
                                  </p:childTnLst>
                                </p:cTn>
                              </p:par>
                              <p:par>
                                <p:cTn id="25" presetID="2" presetClass="entr" presetSubtype="1" decel="40000" fill="hold" nodeType="withEffect">
                                  <p:stCondLst>
                                    <p:cond delay="1500"/>
                                  </p:stCondLst>
                                  <p:childTnLst>
                                    <p:set>
                                      <p:cBhvr>
                                        <p:cTn id="26" dur="1" fill="hold">
                                          <p:stCondLst>
                                            <p:cond delay="0"/>
                                          </p:stCondLst>
                                        </p:cTn>
                                        <p:tgtEl>
                                          <p:spTgt spid="76"/>
                                        </p:tgtEl>
                                        <p:attrNameLst>
                                          <p:attrName>style.visibility</p:attrName>
                                        </p:attrNameLst>
                                      </p:cBhvr>
                                      <p:to>
                                        <p:strVal val="visible"/>
                                      </p:to>
                                    </p:set>
                                    <p:anim calcmode="lin" valueType="num">
                                      <p:cBhvr additive="base">
                                        <p:cTn id="27" dur="650" fill="hold"/>
                                        <p:tgtEl>
                                          <p:spTgt spid="76"/>
                                        </p:tgtEl>
                                        <p:attrNameLst>
                                          <p:attrName>ppt_x</p:attrName>
                                        </p:attrNameLst>
                                      </p:cBhvr>
                                      <p:tavLst>
                                        <p:tav tm="0">
                                          <p:val>
                                            <p:strVal val="#ppt_x"/>
                                          </p:val>
                                        </p:tav>
                                        <p:tav tm="100000">
                                          <p:val>
                                            <p:strVal val="#ppt_x"/>
                                          </p:val>
                                        </p:tav>
                                      </p:tavLst>
                                    </p:anim>
                                    <p:anim calcmode="lin" valueType="num">
                                      <p:cBhvr additive="base">
                                        <p:cTn id="28" dur="650" fill="hold"/>
                                        <p:tgtEl>
                                          <p:spTgt spid="76"/>
                                        </p:tgtEl>
                                        <p:attrNameLst>
                                          <p:attrName>ppt_y</p:attrName>
                                        </p:attrNameLst>
                                      </p:cBhvr>
                                      <p:tavLst>
                                        <p:tav tm="0">
                                          <p:val>
                                            <p:strVal val="0-#ppt_h/2"/>
                                          </p:val>
                                        </p:tav>
                                        <p:tav tm="100000">
                                          <p:val>
                                            <p:strVal val="#ppt_y"/>
                                          </p:val>
                                        </p:tav>
                                      </p:tavLst>
                                    </p:anim>
                                  </p:childTnLst>
                                </p:cTn>
                              </p:par>
                              <p:par>
                                <p:cTn id="29" presetID="2" presetClass="entr" presetSubtype="1" decel="40000" fill="hold" nodeType="withEffect">
                                  <p:stCondLst>
                                    <p:cond delay="1750"/>
                                  </p:stCondLst>
                                  <p:childTnLst>
                                    <p:set>
                                      <p:cBhvr>
                                        <p:cTn id="30" dur="1" fill="hold">
                                          <p:stCondLst>
                                            <p:cond delay="0"/>
                                          </p:stCondLst>
                                        </p:cTn>
                                        <p:tgtEl>
                                          <p:spTgt spid="83"/>
                                        </p:tgtEl>
                                        <p:attrNameLst>
                                          <p:attrName>style.visibility</p:attrName>
                                        </p:attrNameLst>
                                      </p:cBhvr>
                                      <p:to>
                                        <p:strVal val="visible"/>
                                      </p:to>
                                    </p:set>
                                    <p:anim calcmode="lin" valueType="num">
                                      <p:cBhvr additive="base">
                                        <p:cTn id="31" dur="650" fill="hold"/>
                                        <p:tgtEl>
                                          <p:spTgt spid="83"/>
                                        </p:tgtEl>
                                        <p:attrNameLst>
                                          <p:attrName>ppt_x</p:attrName>
                                        </p:attrNameLst>
                                      </p:cBhvr>
                                      <p:tavLst>
                                        <p:tav tm="0">
                                          <p:val>
                                            <p:strVal val="#ppt_x"/>
                                          </p:val>
                                        </p:tav>
                                        <p:tav tm="100000">
                                          <p:val>
                                            <p:strVal val="#ppt_x"/>
                                          </p:val>
                                        </p:tav>
                                      </p:tavLst>
                                    </p:anim>
                                    <p:anim calcmode="lin" valueType="num">
                                      <p:cBhvr additive="base">
                                        <p:cTn id="32" dur="650" fill="hold"/>
                                        <p:tgtEl>
                                          <p:spTgt spid="83"/>
                                        </p:tgtEl>
                                        <p:attrNameLst>
                                          <p:attrName>ppt_y</p:attrName>
                                        </p:attrNameLst>
                                      </p:cBhvr>
                                      <p:tavLst>
                                        <p:tav tm="0">
                                          <p:val>
                                            <p:strVal val="0-#ppt_h/2"/>
                                          </p:val>
                                        </p:tav>
                                        <p:tav tm="100000">
                                          <p:val>
                                            <p:strVal val="#ppt_y"/>
                                          </p:val>
                                        </p:tav>
                                      </p:tavLst>
                                    </p:anim>
                                  </p:childTnLst>
                                </p:cTn>
                              </p:par>
                              <p:par>
                                <p:cTn id="33" presetID="2" presetClass="entr" presetSubtype="1" decel="40000" fill="hold" nodeType="withEffect">
                                  <p:stCondLst>
                                    <p:cond delay="2000"/>
                                  </p:stCondLst>
                                  <p:childTnLst>
                                    <p:set>
                                      <p:cBhvr>
                                        <p:cTn id="34" dur="1" fill="hold">
                                          <p:stCondLst>
                                            <p:cond delay="0"/>
                                          </p:stCondLst>
                                        </p:cTn>
                                        <p:tgtEl>
                                          <p:spTgt spid="90"/>
                                        </p:tgtEl>
                                        <p:attrNameLst>
                                          <p:attrName>style.visibility</p:attrName>
                                        </p:attrNameLst>
                                      </p:cBhvr>
                                      <p:to>
                                        <p:strVal val="visible"/>
                                      </p:to>
                                    </p:set>
                                    <p:anim calcmode="lin" valueType="num">
                                      <p:cBhvr additive="base">
                                        <p:cTn id="35" dur="650" fill="hold"/>
                                        <p:tgtEl>
                                          <p:spTgt spid="90"/>
                                        </p:tgtEl>
                                        <p:attrNameLst>
                                          <p:attrName>ppt_x</p:attrName>
                                        </p:attrNameLst>
                                      </p:cBhvr>
                                      <p:tavLst>
                                        <p:tav tm="0">
                                          <p:val>
                                            <p:strVal val="#ppt_x"/>
                                          </p:val>
                                        </p:tav>
                                        <p:tav tm="100000">
                                          <p:val>
                                            <p:strVal val="#ppt_x"/>
                                          </p:val>
                                        </p:tav>
                                      </p:tavLst>
                                    </p:anim>
                                    <p:anim calcmode="lin" valueType="num">
                                      <p:cBhvr additive="base">
                                        <p:cTn id="36" dur="650" fill="hold"/>
                                        <p:tgtEl>
                                          <p:spTgt spid="90"/>
                                        </p:tgtEl>
                                        <p:attrNameLst>
                                          <p:attrName>ppt_y</p:attrName>
                                        </p:attrNameLst>
                                      </p:cBhvr>
                                      <p:tavLst>
                                        <p:tav tm="0">
                                          <p:val>
                                            <p:strVal val="0-#ppt_h/2"/>
                                          </p:val>
                                        </p:tav>
                                        <p:tav tm="100000">
                                          <p:val>
                                            <p:strVal val="#ppt_y"/>
                                          </p:val>
                                        </p:tav>
                                      </p:tavLst>
                                    </p:anim>
                                  </p:childTnLst>
                                </p:cTn>
                              </p:par>
                              <p:par>
                                <p:cTn id="37" presetID="2" presetClass="entr" presetSubtype="1" decel="40000" fill="hold" nodeType="withEffect">
                                  <p:stCondLst>
                                    <p:cond delay="2000"/>
                                  </p:stCondLst>
                                  <p:childTnLst>
                                    <p:set>
                                      <p:cBhvr>
                                        <p:cTn id="38" dur="1" fill="hold">
                                          <p:stCondLst>
                                            <p:cond delay="0"/>
                                          </p:stCondLst>
                                        </p:cTn>
                                        <p:tgtEl>
                                          <p:spTgt spid="97"/>
                                        </p:tgtEl>
                                        <p:attrNameLst>
                                          <p:attrName>style.visibility</p:attrName>
                                        </p:attrNameLst>
                                      </p:cBhvr>
                                      <p:to>
                                        <p:strVal val="visible"/>
                                      </p:to>
                                    </p:set>
                                    <p:anim calcmode="lin" valueType="num">
                                      <p:cBhvr additive="base">
                                        <p:cTn id="39" dur="650" fill="hold"/>
                                        <p:tgtEl>
                                          <p:spTgt spid="97"/>
                                        </p:tgtEl>
                                        <p:attrNameLst>
                                          <p:attrName>ppt_x</p:attrName>
                                        </p:attrNameLst>
                                      </p:cBhvr>
                                      <p:tavLst>
                                        <p:tav tm="0">
                                          <p:val>
                                            <p:strVal val="#ppt_x"/>
                                          </p:val>
                                        </p:tav>
                                        <p:tav tm="100000">
                                          <p:val>
                                            <p:strVal val="#ppt_x"/>
                                          </p:val>
                                        </p:tav>
                                      </p:tavLst>
                                    </p:anim>
                                    <p:anim calcmode="lin" valueType="num">
                                      <p:cBhvr additive="base">
                                        <p:cTn id="40" dur="650" fill="hold"/>
                                        <p:tgtEl>
                                          <p:spTgt spid="97"/>
                                        </p:tgtEl>
                                        <p:attrNameLst>
                                          <p:attrName>ppt_y</p:attrName>
                                        </p:attrNameLst>
                                      </p:cBhvr>
                                      <p:tavLst>
                                        <p:tav tm="0">
                                          <p:val>
                                            <p:strVal val="0-#ppt_h/2"/>
                                          </p:val>
                                        </p:tav>
                                        <p:tav tm="100000">
                                          <p:val>
                                            <p:strVal val="#ppt_y"/>
                                          </p:val>
                                        </p:tav>
                                      </p:tavLst>
                                    </p:anim>
                                  </p:childTnLst>
                                </p:cTn>
                              </p:par>
                              <p:par>
                                <p:cTn id="41" presetID="2" presetClass="entr" presetSubtype="1" decel="40000" fill="hold" nodeType="withEffect">
                                  <p:stCondLst>
                                    <p:cond delay="2250"/>
                                  </p:stCondLst>
                                  <p:childTnLst>
                                    <p:set>
                                      <p:cBhvr>
                                        <p:cTn id="42" dur="1" fill="hold">
                                          <p:stCondLst>
                                            <p:cond delay="0"/>
                                          </p:stCondLst>
                                        </p:cTn>
                                        <p:tgtEl>
                                          <p:spTgt spid="104"/>
                                        </p:tgtEl>
                                        <p:attrNameLst>
                                          <p:attrName>style.visibility</p:attrName>
                                        </p:attrNameLst>
                                      </p:cBhvr>
                                      <p:to>
                                        <p:strVal val="visible"/>
                                      </p:to>
                                    </p:set>
                                    <p:anim calcmode="lin" valueType="num">
                                      <p:cBhvr additive="base">
                                        <p:cTn id="43" dur="650" fill="hold"/>
                                        <p:tgtEl>
                                          <p:spTgt spid="104"/>
                                        </p:tgtEl>
                                        <p:attrNameLst>
                                          <p:attrName>ppt_x</p:attrName>
                                        </p:attrNameLst>
                                      </p:cBhvr>
                                      <p:tavLst>
                                        <p:tav tm="0">
                                          <p:val>
                                            <p:strVal val="#ppt_x"/>
                                          </p:val>
                                        </p:tav>
                                        <p:tav tm="100000">
                                          <p:val>
                                            <p:strVal val="#ppt_x"/>
                                          </p:val>
                                        </p:tav>
                                      </p:tavLst>
                                    </p:anim>
                                    <p:anim calcmode="lin" valueType="num">
                                      <p:cBhvr additive="base">
                                        <p:cTn id="44" dur="650" fill="hold"/>
                                        <p:tgtEl>
                                          <p:spTgt spid="104"/>
                                        </p:tgtEl>
                                        <p:attrNameLst>
                                          <p:attrName>ppt_y</p:attrName>
                                        </p:attrNameLst>
                                      </p:cBhvr>
                                      <p:tavLst>
                                        <p:tav tm="0">
                                          <p:val>
                                            <p:strVal val="0-#ppt_h/2"/>
                                          </p:val>
                                        </p:tav>
                                        <p:tav tm="100000">
                                          <p:val>
                                            <p:strVal val="#ppt_y"/>
                                          </p:val>
                                        </p:tav>
                                      </p:tavLst>
                                    </p:anim>
                                  </p:childTnLst>
                                </p:cTn>
                              </p:par>
                              <p:par>
                                <p:cTn id="45" presetID="2" presetClass="entr" presetSubtype="1" decel="40000" fill="hold" nodeType="withEffect">
                                  <p:stCondLst>
                                    <p:cond delay="2250"/>
                                  </p:stCondLst>
                                  <p:childTnLst>
                                    <p:set>
                                      <p:cBhvr>
                                        <p:cTn id="46" dur="1" fill="hold">
                                          <p:stCondLst>
                                            <p:cond delay="0"/>
                                          </p:stCondLst>
                                        </p:cTn>
                                        <p:tgtEl>
                                          <p:spTgt spid="111"/>
                                        </p:tgtEl>
                                        <p:attrNameLst>
                                          <p:attrName>style.visibility</p:attrName>
                                        </p:attrNameLst>
                                      </p:cBhvr>
                                      <p:to>
                                        <p:strVal val="visible"/>
                                      </p:to>
                                    </p:set>
                                    <p:anim calcmode="lin" valueType="num">
                                      <p:cBhvr additive="base">
                                        <p:cTn id="47" dur="650" fill="hold"/>
                                        <p:tgtEl>
                                          <p:spTgt spid="111"/>
                                        </p:tgtEl>
                                        <p:attrNameLst>
                                          <p:attrName>ppt_x</p:attrName>
                                        </p:attrNameLst>
                                      </p:cBhvr>
                                      <p:tavLst>
                                        <p:tav tm="0">
                                          <p:val>
                                            <p:strVal val="#ppt_x"/>
                                          </p:val>
                                        </p:tav>
                                        <p:tav tm="100000">
                                          <p:val>
                                            <p:strVal val="#ppt_x"/>
                                          </p:val>
                                        </p:tav>
                                      </p:tavLst>
                                    </p:anim>
                                    <p:anim calcmode="lin" valueType="num">
                                      <p:cBhvr additive="base">
                                        <p:cTn id="48" dur="650" fill="hold"/>
                                        <p:tgtEl>
                                          <p:spTgt spid="111"/>
                                        </p:tgtEl>
                                        <p:attrNameLst>
                                          <p:attrName>ppt_y</p:attrName>
                                        </p:attrNameLst>
                                      </p:cBhvr>
                                      <p:tavLst>
                                        <p:tav tm="0">
                                          <p:val>
                                            <p:strVal val="0-#ppt_h/2"/>
                                          </p:val>
                                        </p:tav>
                                        <p:tav tm="100000">
                                          <p:val>
                                            <p:strVal val="#ppt_y"/>
                                          </p:val>
                                        </p:tav>
                                      </p:tavLst>
                                    </p:anim>
                                  </p:childTnLst>
                                </p:cTn>
                              </p:par>
                              <p:par>
                                <p:cTn id="49" presetID="2" presetClass="entr" presetSubtype="1" decel="40000" fill="hold" nodeType="withEffect">
                                  <p:stCondLst>
                                    <p:cond delay="2500"/>
                                  </p:stCondLst>
                                  <p:childTnLst>
                                    <p:set>
                                      <p:cBhvr>
                                        <p:cTn id="50" dur="1" fill="hold">
                                          <p:stCondLst>
                                            <p:cond delay="0"/>
                                          </p:stCondLst>
                                        </p:cTn>
                                        <p:tgtEl>
                                          <p:spTgt spid="118"/>
                                        </p:tgtEl>
                                        <p:attrNameLst>
                                          <p:attrName>style.visibility</p:attrName>
                                        </p:attrNameLst>
                                      </p:cBhvr>
                                      <p:to>
                                        <p:strVal val="visible"/>
                                      </p:to>
                                    </p:set>
                                    <p:anim calcmode="lin" valueType="num">
                                      <p:cBhvr additive="base">
                                        <p:cTn id="51" dur="650" fill="hold"/>
                                        <p:tgtEl>
                                          <p:spTgt spid="118"/>
                                        </p:tgtEl>
                                        <p:attrNameLst>
                                          <p:attrName>ppt_x</p:attrName>
                                        </p:attrNameLst>
                                      </p:cBhvr>
                                      <p:tavLst>
                                        <p:tav tm="0">
                                          <p:val>
                                            <p:strVal val="#ppt_x"/>
                                          </p:val>
                                        </p:tav>
                                        <p:tav tm="100000">
                                          <p:val>
                                            <p:strVal val="#ppt_x"/>
                                          </p:val>
                                        </p:tav>
                                      </p:tavLst>
                                    </p:anim>
                                    <p:anim calcmode="lin" valueType="num">
                                      <p:cBhvr additive="base">
                                        <p:cTn id="52" dur="650" fill="hold"/>
                                        <p:tgtEl>
                                          <p:spTgt spid="118"/>
                                        </p:tgtEl>
                                        <p:attrNameLst>
                                          <p:attrName>ppt_y</p:attrName>
                                        </p:attrNameLst>
                                      </p:cBhvr>
                                      <p:tavLst>
                                        <p:tav tm="0">
                                          <p:val>
                                            <p:strVal val="0-#ppt_h/2"/>
                                          </p:val>
                                        </p:tav>
                                        <p:tav tm="100000">
                                          <p:val>
                                            <p:strVal val="#ppt_y"/>
                                          </p:val>
                                        </p:tav>
                                      </p:tavLst>
                                    </p:anim>
                                  </p:childTnLst>
                                </p:cTn>
                              </p:par>
                              <p:par>
                                <p:cTn id="53" presetID="2" presetClass="entr" presetSubtype="1" decel="40000" fill="hold" nodeType="withEffect">
                                  <p:stCondLst>
                                    <p:cond delay="2650"/>
                                  </p:stCondLst>
                                  <p:childTnLst>
                                    <p:set>
                                      <p:cBhvr>
                                        <p:cTn id="54" dur="1" fill="hold">
                                          <p:stCondLst>
                                            <p:cond delay="0"/>
                                          </p:stCondLst>
                                        </p:cTn>
                                        <p:tgtEl>
                                          <p:spTgt spid="150"/>
                                        </p:tgtEl>
                                        <p:attrNameLst>
                                          <p:attrName>style.visibility</p:attrName>
                                        </p:attrNameLst>
                                      </p:cBhvr>
                                      <p:to>
                                        <p:strVal val="visible"/>
                                      </p:to>
                                    </p:set>
                                    <p:anim calcmode="lin" valueType="num">
                                      <p:cBhvr additive="base">
                                        <p:cTn id="55" dur="650" fill="hold"/>
                                        <p:tgtEl>
                                          <p:spTgt spid="150"/>
                                        </p:tgtEl>
                                        <p:attrNameLst>
                                          <p:attrName>ppt_x</p:attrName>
                                        </p:attrNameLst>
                                      </p:cBhvr>
                                      <p:tavLst>
                                        <p:tav tm="0">
                                          <p:val>
                                            <p:strVal val="#ppt_x"/>
                                          </p:val>
                                        </p:tav>
                                        <p:tav tm="100000">
                                          <p:val>
                                            <p:strVal val="#ppt_x"/>
                                          </p:val>
                                        </p:tav>
                                      </p:tavLst>
                                    </p:anim>
                                    <p:anim calcmode="lin" valueType="num">
                                      <p:cBhvr additive="base">
                                        <p:cTn id="56" dur="650" fill="hold"/>
                                        <p:tgtEl>
                                          <p:spTgt spid="150"/>
                                        </p:tgtEl>
                                        <p:attrNameLst>
                                          <p:attrName>ppt_y</p:attrName>
                                        </p:attrNameLst>
                                      </p:cBhvr>
                                      <p:tavLst>
                                        <p:tav tm="0">
                                          <p:val>
                                            <p:strVal val="0-#ppt_h/2"/>
                                          </p:val>
                                        </p:tav>
                                        <p:tav tm="100000">
                                          <p:val>
                                            <p:strVal val="#ppt_y"/>
                                          </p:val>
                                        </p:tav>
                                      </p:tavLst>
                                    </p:anim>
                                  </p:childTnLst>
                                </p:cTn>
                              </p:par>
                              <p:par>
                                <p:cTn id="57" presetID="2" presetClass="entr" presetSubtype="1" decel="40000" fill="hold" nodeType="withEffect">
                                  <p:stCondLst>
                                    <p:cond delay="2750"/>
                                  </p:stCondLst>
                                  <p:childTnLst>
                                    <p:set>
                                      <p:cBhvr>
                                        <p:cTn id="58" dur="1" fill="hold">
                                          <p:stCondLst>
                                            <p:cond delay="0"/>
                                          </p:stCondLst>
                                        </p:cTn>
                                        <p:tgtEl>
                                          <p:spTgt spid="151"/>
                                        </p:tgtEl>
                                        <p:attrNameLst>
                                          <p:attrName>style.visibility</p:attrName>
                                        </p:attrNameLst>
                                      </p:cBhvr>
                                      <p:to>
                                        <p:strVal val="visible"/>
                                      </p:to>
                                    </p:set>
                                    <p:anim calcmode="lin" valueType="num">
                                      <p:cBhvr additive="base">
                                        <p:cTn id="59" dur="650" fill="hold"/>
                                        <p:tgtEl>
                                          <p:spTgt spid="151"/>
                                        </p:tgtEl>
                                        <p:attrNameLst>
                                          <p:attrName>ppt_x</p:attrName>
                                        </p:attrNameLst>
                                      </p:cBhvr>
                                      <p:tavLst>
                                        <p:tav tm="0">
                                          <p:val>
                                            <p:strVal val="#ppt_x"/>
                                          </p:val>
                                        </p:tav>
                                        <p:tav tm="100000">
                                          <p:val>
                                            <p:strVal val="#ppt_x"/>
                                          </p:val>
                                        </p:tav>
                                      </p:tavLst>
                                    </p:anim>
                                    <p:anim calcmode="lin" valueType="num">
                                      <p:cBhvr additive="base">
                                        <p:cTn id="60" dur="650" fill="hold"/>
                                        <p:tgtEl>
                                          <p:spTgt spid="15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Testable</a:t>
            </a:r>
          </a:p>
        </p:txBody>
      </p:sp>
      <p:sp>
        <p:nvSpPr>
          <p:cNvPr id="4" name="Freeform 53"/>
          <p:cNvSpPr>
            <a:spLocks noChangeAspect="1" noEditPoints="1"/>
          </p:cNvSpPr>
          <p:nvPr/>
        </p:nvSpPr>
        <p:spPr bwMode="black">
          <a:xfrm flipH="1">
            <a:off x="8463516" y="3031213"/>
            <a:ext cx="3106184" cy="3505436"/>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 name="Freeform 53"/>
          <p:cNvSpPr>
            <a:spLocks noChangeAspect="1" noEditPoints="1"/>
          </p:cNvSpPr>
          <p:nvPr/>
        </p:nvSpPr>
        <p:spPr bwMode="black">
          <a:xfrm flipH="1">
            <a:off x="4780516" y="3031213"/>
            <a:ext cx="3106184" cy="3505436"/>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6" name="Freeform 53"/>
          <p:cNvSpPr>
            <a:spLocks noChangeAspect="1" noEditPoints="1"/>
          </p:cNvSpPr>
          <p:nvPr/>
        </p:nvSpPr>
        <p:spPr bwMode="black">
          <a:xfrm flipH="1">
            <a:off x="1189038" y="3031213"/>
            <a:ext cx="3106184" cy="3505436"/>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en-US"/>
          </a:p>
        </p:txBody>
      </p:sp>
      <p:grpSp>
        <p:nvGrpSpPr>
          <p:cNvPr id="7" name="Group 223"/>
          <p:cNvGrpSpPr>
            <a:grpSpLocks noChangeAspect="1"/>
          </p:cNvGrpSpPr>
          <p:nvPr/>
        </p:nvGrpSpPr>
        <p:grpSpPr bwMode="auto">
          <a:xfrm>
            <a:off x="5454399" y="1211263"/>
            <a:ext cx="1530044" cy="1509564"/>
            <a:chOff x="-912" y="-2774"/>
            <a:chExt cx="1046" cy="1032"/>
          </a:xfrm>
          <a:solidFill>
            <a:schemeClr val="tx2"/>
          </a:solidFill>
        </p:grpSpPr>
        <p:sp>
          <p:nvSpPr>
            <p:cNvPr id="8" name="Freeform 224"/>
            <p:cNvSpPr>
              <a:spLocks noEditPoints="1"/>
            </p:cNvSpPr>
            <p:nvPr/>
          </p:nvSpPr>
          <p:spPr bwMode="auto">
            <a:xfrm>
              <a:off x="-912" y="-2774"/>
              <a:ext cx="1046" cy="1032"/>
            </a:xfrm>
            <a:custGeom>
              <a:avLst/>
              <a:gdLst>
                <a:gd name="T0" fmla="*/ 38 w 76"/>
                <a:gd name="T1" fmla="*/ 75 h 75"/>
                <a:gd name="T2" fmla="*/ 0 w 76"/>
                <a:gd name="T3" fmla="*/ 38 h 75"/>
                <a:gd name="T4" fmla="*/ 38 w 76"/>
                <a:gd name="T5" fmla="*/ 0 h 75"/>
                <a:gd name="T6" fmla="*/ 76 w 76"/>
                <a:gd name="T7" fmla="*/ 38 h 75"/>
                <a:gd name="T8" fmla="*/ 38 w 76"/>
                <a:gd name="T9" fmla="*/ 75 h 75"/>
                <a:gd name="T10" fmla="*/ 38 w 76"/>
                <a:gd name="T11" fmla="*/ 66 h 75"/>
                <a:gd name="T12" fmla="*/ 66 w 76"/>
                <a:gd name="T13" fmla="*/ 38 h 75"/>
                <a:gd name="T14" fmla="*/ 38 w 76"/>
                <a:gd name="T15" fmla="*/ 9 h 75"/>
                <a:gd name="T16" fmla="*/ 10 w 76"/>
                <a:gd name="T17" fmla="*/ 38 h 75"/>
                <a:gd name="T18" fmla="*/ 38 w 76"/>
                <a:gd name="T19" fmla="*/ 6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75">
                  <a:moveTo>
                    <a:pt x="38" y="75"/>
                  </a:moveTo>
                  <a:cubicBezTo>
                    <a:pt x="17" y="75"/>
                    <a:pt x="0" y="58"/>
                    <a:pt x="0" y="38"/>
                  </a:cubicBezTo>
                  <a:cubicBezTo>
                    <a:pt x="0" y="17"/>
                    <a:pt x="17" y="0"/>
                    <a:pt x="38" y="0"/>
                  </a:cubicBezTo>
                  <a:cubicBezTo>
                    <a:pt x="59" y="0"/>
                    <a:pt x="76" y="17"/>
                    <a:pt x="76" y="38"/>
                  </a:cubicBezTo>
                  <a:cubicBezTo>
                    <a:pt x="76" y="58"/>
                    <a:pt x="59" y="75"/>
                    <a:pt x="38" y="75"/>
                  </a:cubicBezTo>
                  <a:close/>
                  <a:moveTo>
                    <a:pt x="38" y="66"/>
                  </a:moveTo>
                  <a:cubicBezTo>
                    <a:pt x="54" y="66"/>
                    <a:pt x="66" y="53"/>
                    <a:pt x="66" y="38"/>
                  </a:cubicBezTo>
                  <a:cubicBezTo>
                    <a:pt x="66" y="22"/>
                    <a:pt x="54" y="9"/>
                    <a:pt x="38" y="9"/>
                  </a:cubicBezTo>
                  <a:cubicBezTo>
                    <a:pt x="22" y="9"/>
                    <a:pt x="10" y="22"/>
                    <a:pt x="10" y="38"/>
                  </a:cubicBezTo>
                  <a:cubicBezTo>
                    <a:pt x="10" y="53"/>
                    <a:pt x="22" y="66"/>
                    <a:pt x="38"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sz="1700">
                <a:solidFill>
                  <a:srgbClr val="FFFFFF"/>
                </a:solidFill>
              </a:endParaRPr>
            </a:p>
          </p:txBody>
        </p:sp>
        <p:sp>
          <p:nvSpPr>
            <p:cNvPr id="9" name="Freeform 225"/>
            <p:cNvSpPr>
              <a:spLocks/>
            </p:cNvSpPr>
            <p:nvPr/>
          </p:nvSpPr>
          <p:spPr bwMode="auto">
            <a:xfrm>
              <a:off x="-444" y="-2554"/>
              <a:ext cx="344" cy="371"/>
            </a:xfrm>
            <a:custGeom>
              <a:avLst/>
              <a:gdLst>
                <a:gd name="T0" fmla="*/ 4 w 25"/>
                <a:gd name="T1" fmla="*/ 27 h 27"/>
                <a:gd name="T2" fmla="*/ 2 w 25"/>
                <a:gd name="T3" fmla="*/ 26 h 27"/>
                <a:gd name="T4" fmla="*/ 0 w 25"/>
                <a:gd name="T5" fmla="*/ 24 h 27"/>
                <a:gd name="T6" fmla="*/ 0 w 25"/>
                <a:gd name="T7" fmla="*/ 3 h 27"/>
                <a:gd name="T8" fmla="*/ 3 w 25"/>
                <a:gd name="T9" fmla="*/ 0 h 27"/>
                <a:gd name="T10" fmla="*/ 6 w 25"/>
                <a:gd name="T11" fmla="*/ 3 h 27"/>
                <a:gd name="T12" fmla="*/ 6 w 25"/>
                <a:gd name="T13" fmla="*/ 3 h 27"/>
                <a:gd name="T14" fmla="*/ 6 w 25"/>
                <a:gd name="T15" fmla="*/ 20 h 27"/>
                <a:gd name="T16" fmla="*/ 20 w 25"/>
                <a:gd name="T17" fmla="*/ 13 h 27"/>
                <a:gd name="T18" fmla="*/ 24 w 25"/>
                <a:gd name="T19" fmla="*/ 14 h 27"/>
                <a:gd name="T20" fmla="*/ 24 w 25"/>
                <a:gd name="T21" fmla="*/ 14 h 27"/>
                <a:gd name="T22" fmla="*/ 23 w 25"/>
                <a:gd name="T23" fmla="*/ 18 h 27"/>
                <a:gd name="T24" fmla="*/ 23 w 25"/>
                <a:gd name="T25" fmla="*/ 18 h 27"/>
                <a:gd name="T26" fmla="*/ 4 w 25"/>
                <a:gd name="T2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27">
                  <a:moveTo>
                    <a:pt x="4" y="27"/>
                  </a:moveTo>
                  <a:cubicBezTo>
                    <a:pt x="3" y="27"/>
                    <a:pt x="2" y="27"/>
                    <a:pt x="2" y="26"/>
                  </a:cubicBezTo>
                  <a:cubicBezTo>
                    <a:pt x="1" y="26"/>
                    <a:pt x="0" y="25"/>
                    <a:pt x="0" y="24"/>
                  </a:cubicBezTo>
                  <a:cubicBezTo>
                    <a:pt x="0" y="3"/>
                    <a:pt x="0" y="3"/>
                    <a:pt x="0" y="3"/>
                  </a:cubicBezTo>
                  <a:cubicBezTo>
                    <a:pt x="0" y="1"/>
                    <a:pt x="1" y="0"/>
                    <a:pt x="3" y="0"/>
                  </a:cubicBezTo>
                  <a:cubicBezTo>
                    <a:pt x="5" y="0"/>
                    <a:pt x="6" y="1"/>
                    <a:pt x="6" y="3"/>
                  </a:cubicBezTo>
                  <a:cubicBezTo>
                    <a:pt x="6" y="3"/>
                    <a:pt x="6" y="3"/>
                    <a:pt x="6" y="3"/>
                  </a:cubicBezTo>
                  <a:cubicBezTo>
                    <a:pt x="6" y="20"/>
                    <a:pt x="6" y="20"/>
                    <a:pt x="6" y="20"/>
                  </a:cubicBezTo>
                  <a:cubicBezTo>
                    <a:pt x="20" y="13"/>
                    <a:pt x="20" y="13"/>
                    <a:pt x="20" y="13"/>
                  </a:cubicBezTo>
                  <a:cubicBezTo>
                    <a:pt x="22" y="12"/>
                    <a:pt x="23" y="13"/>
                    <a:pt x="24" y="14"/>
                  </a:cubicBezTo>
                  <a:cubicBezTo>
                    <a:pt x="24" y="14"/>
                    <a:pt x="24" y="14"/>
                    <a:pt x="24" y="14"/>
                  </a:cubicBezTo>
                  <a:cubicBezTo>
                    <a:pt x="25" y="15"/>
                    <a:pt x="24" y="17"/>
                    <a:pt x="23" y="18"/>
                  </a:cubicBezTo>
                  <a:cubicBezTo>
                    <a:pt x="23" y="18"/>
                    <a:pt x="23" y="18"/>
                    <a:pt x="23" y="18"/>
                  </a:cubicBezTo>
                  <a:lnTo>
                    <a:pt x="4"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sz="1700">
                <a:solidFill>
                  <a:srgbClr val="FFFFFF"/>
                </a:solidFill>
              </a:endParaRPr>
            </a:p>
          </p:txBody>
        </p:sp>
      </p:grpSp>
    </p:spTree>
    <p:extLst>
      <p:ext uri="{BB962C8B-B14F-4D97-AF65-F5344CB8AC3E}">
        <p14:creationId xmlns:p14="http://schemas.microsoft.com/office/powerpoint/2010/main" val="2812921217"/>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Rectangle 251"/>
          <p:cNvSpPr/>
          <p:nvPr/>
        </p:nvSpPr>
        <p:spPr bwMode="auto">
          <a:xfrm>
            <a:off x="0" y="0"/>
            <a:ext cx="12436475" cy="5478084"/>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4" tIns="46634" rIns="46634" bIns="46634"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100" dirty="0">
                <a:solidFill>
                  <a:schemeClr val="accent5"/>
                </a:solidFill>
              </a:rPr>
              <a:t>Office 365 Platform </a:t>
            </a:r>
          </a:p>
        </p:txBody>
      </p:sp>
      <p:grpSp>
        <p:nvGrpSpPr>
          <p:cNvPr id="122" name="Group 121"/>
          <p:cNvGrpSpPr/>
          <p:nvPr/>
        </p:nvGrpSpPr>
        <p:grpSpPr>
          <a:xfrm>
            <a:off x="152732" y="1039687"/>
            <a:ext cx="12128288" cy="2898280"/>
            <a:chOff x="149729" y="1019393"/>
            <a:chExt cx="11889871" cy="2916363"/>
          </a:xfrm>
        </p:grpSpPr>
        <p:sp>
          <p:nvSpPr>
            <p:cNvPr id="123" name="Rectangle 122"/>
            <p:cNvSpPr/>
            <p:nvPr/>
          </p:nvSpPr>
          <p:spPr bwMode="auto">
            <a:xfrm>
              <a:off x="152400" y="1019393"/>
              <a:ext cx="11887200" cy="2916363"/>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124" name="Rectangle 123"/>
            <p:cNvSpPr/>
            <p:nvPr/>
          </p:nvSpPr>
          <p:spPr bwMode="auto">
            <a:xfrm>
              <a:off x="149729" y="1019395"/>
              <a:ext cx="5058379" cy="765726"/>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spAutoFit/>
            </a:bodyPr>
            <a:lstStyle/>
            <a:p>
              <a:pPr defTabSz="932381" fontAlgn="base">
                <a:lnSpc>
                  <a:spcPct val="90000"/>
                </a:lnSpc>
                <a:spcBef>
                  <a:spcPct val="0"/>
                </a:spcBef>
                <a:spcAft>
                  <a:spcPct val="0"/>
                </a:spcAft>
                <a:defRPr/>
              </a:pPr>
              <a:r>
                <a:rPr lang="en-US" sz="3300" spc="-51" dirty="0">
                  <a:gradFill>
                    <a:gsLst>
                      <a:gs pos="85430">
                        <a:srgbClr val="FFFFFF"/>
                      </a:gs>
                      <a:gs pos="44000">
                        <a:srgbClr val="FFFFFF"/>
                      </a:gs>
                    </a:gsLst>
                    <a:lin ang="5400000" scaled="0"/>
                  </a:gradFill>
                  <a:latin typeface="Segoe UI Light"/>
                </a:rPr>
                <a:t>Contextual Apps</a:t>
              </a:r>
            </a:p>
          </p:txBody>
        </p:sp>
      </p:grpSp>
      <p:sp>
        <p:nvSpPr>
          <p:cNvPr id="125" name="Rectangle 124"/>
          <p:cNvSpPr/>
          <p:nvPr/>
        </p:nvSpPr>
        <p:spPr bwMode="auto">
          <a:xfrm>
            <a:off x="152732" y="3914705"/>
            <a:ext cx="12128287" cy="2808408"/>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4" tIns="46634" rIns="46634" bIns="46634"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126" name="Rectangle 125"/>
          <p:cNvSpPr/>
          <p:nvPr/>
        </p:nvSpPr>
        <p:spPr bwMode="auto">
          <a:xfrm>
            <a:off x="169707" y="3847002"/>
            <a:ext cx="5573455" cy="766887"/>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38" tIns="149230" rIns="186538" bIns="149230" numCol="1" spcCol="0" rtlCol="0" fromWordArt="0" anchor="t" anchorCtr="0" forceAA="0" compatLnSpc="1">
            <a:prstTxWarp prst="textNoShape">
              <a:avLst/>
            </a:prstTxWarp>
            <a:spAutoFit/>
          </a:bodyPr>
          <a:lstStyle/>
          <a:p>
            <a:pPr defTabSz="932381" fontAlgn="base">
              <a:lnSpc>
                <a:spcPct val="90000"/>
              </a:lnSpc>
              <a:spcBef>
                <a:spcPct val="0"/>
              </a:spcBef>
              <a:spcAft>
                <a:spcPct val="0"/>
              </a:spcAft>
              <a:defRPr/>
            </a:pPr>
            <a:r>
              <a:rPr lang="en-US" sz="3300" spc="-51" dirty="0">
                <a:gradFill>
                  <a:gsLst>
                    <a:gs pos="85430">
                      <a:srgbClr val="FFFFFF"/>
                    </a:gs>
                    <a:gs pos="44000">
                      <a:srgbClr val="FFFFFF"/>
                    </a:gs>
                  </a:gsLst>
                  <a:lin ang="5400000" scaled="0"/>
                </a:gradFill>
                <a:latin typeface="Segoe UI Light"/>
              </a:rPr>
              <a:t>Robust O365 API’s</a:t>
            </a:r>
          </a:p>
        </p:txBody>
      </p:sp>
      <p:sp>
        <p:nvSpPr>
          <p:cNvPr id="155" name="Rectangle 154"/>
          <p:cNvSpPr/>
          <p:nvPr/>
        </p:nvSpPr>
        <p:spPr bwMode="auto">
          <a:xfrm>
            <a:off x="8669381" y="3847002"/>
            <a:ext cx="2873223" cy="766887"/>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38" tIns="149230" rIns="186538" bIns="149230" numCol="1" spcCol="0" rtlCol="0" fromWordArt="0" anchor="t" anchorCtr="0" forceAA="0" compatLnSpc="1">
            <a:prstTxWarp prst="textNoShape">
              <a:avLst/>
            </a:prstTxWarp>
            <a:spAutoFit/>
          </a:bodyPr>
          <a:lstStyle/>
          <a:p>
            <a:pPr defTabSz="932381" fontAlgn="base">
              <a:lnSpc>
                <a:spcPct val="90000"/>
              </a:lnSpc>
              <a:spcBef>
                <a:spcPct val="0"/>
              </a:spcBef>
              <a:spcAft>
                <a:spcPct val="0"/>
              </a:spcAft>
              <a:defRPr/>
            </a:pPr>
            <a:r>
              <a:rPr lang="en-US" sz="3300" spc="-51" dirty="0">
                <a:solidFill>
                  <a:schemeClr val="bg1"/>
                </a:solidFill>
                <a:latin typeface="Segoe UI Light"/>
              </a:rPr>
              <a:t>Flexible Tools</a:t>
            </a:r>
          </a:p>
        </p:txBody>
      </p:sp>
      <p:sp>
        <p:nvSpPr>
          <p:cNvPr id="240" name="Rectangle 239"/>
          <p:cNvSpPr/>
          <p:nvPr/>
        </p:nvSpPr>
        <p:spPr bwMode="auto">
          <a:xfrm>
            <a:off x="8905986" y="4782701"/>
            <a:ext cx="2384453" cy="1303030"/>
          </a:xfrm>
          <a:prstGeom prst="rect">
            <a:avLst/>
          </a:prstGeom>
          <a:solidFill>
            <a:schemeClr val="bg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4" tIns="46634" rIns="46634" bIns="46634"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239" name="Freeform 44"/>
          <p:cNvSpPr>
            <a:spLocks noEditPoints="1"/>
          </p:cNvSpPr>
          <p:nvPr/>
        </p:nvSpPr>
        <p:spPr bwMode="auto">
          <a:xfrm>
            <a:off x="8842931" y="4702874"/>
            <a:ext cx="2536205" cy="1702221"/>
          </a:xfrm>
          <a:custGeom>
            <a:avLst/>
            <a:gdLst>
              <a:gd name="T0" fmla="*/ 943 w 974"/>
              <a:gd name="T1" fmla="*/ 0 h 835"/>
              <a:gd name="T2" fmla="*/ 33 w 974"/>
              <a:gd name="T3" fmla="*/ 0 h 835"/>
              <a:gd name="T4" fmla="*/ 0 w 974"/>
              <a:gd name="T5" fmla="*/ 30 h 835"/>
              <a:gd name="T6" fmla="*/ 0 w 974"/>
              <a:gd name="T7" fmla="*/ 683 h 835"/>
              <a:gd name="T8" fmla="*/ 33 w 974"/>
              <a:gd name="T9" fmla="*/ 714 h 835"/>
              <a:gd name="T10" fmla="*/ 332 w 974"/>
              <a:gd name="T11" fmla="*/ 714 h 835"/>
              <a:gd name="T12" fmla="*/ 323 w 974"/>
              <a:gd name="T13" fmla="*/ 761 h 835"/>
              <a:gd name="T14" fmla="*/ 272 w 974"/>
              <a:gd name="T15" fmla="*/ 779 h 835"/>
              <a:gd name="T16" fmla="*/ 267 w 974"/>
              <a:gd name="T17" fmla="*/ 779 h 835"/>
              <a:gd name="T18" fmla="*/ 246 w 974"/>
              <a:gd name="T19" fmla="*/ 801 h 835"/>
              <a:gd name="T20" fmla="*/ 246 w 974"/>
              <a:gd name="T21" fmla="*/ 813 h 835"/>
              <a:gd name="T22" fmla="*/ 267 w 974"/>
              <a:gd name="T23" fmla="*/ 835 h 835"/>
              <a:gd name="T24" fmla="*/ 719 w 974"/>
              <a:gd name="T25" fmla="*/ 835 h 835"/>
              <a:gd name="T26" fmla="*/ 740 w 974"/>
              <a:gd name="T27" fmla="*/ 813 h 835"/>
              <a:gd name="T28" fmla="*/ 740 w 974"/>
              <a:gd name="T29" fmla="*/ 801 h 835"/>
              <a:gd name="T30" fmla="*/ 719 w 974"/>
              <a:gd name="T31" fmla="*/ 779 h 835"/>
              <a:gd name="T32" fmla="*/ 717 w 974"/>
              <a:gd name="T33" fmla="*/ 779 h 835"/>
              <a:gd name="T34" fmla="*/ 669 w 974"/>
              <a:gd name="T35" fmla="*/ 761 h 835"/>
              <a:gd name="T36" fmla="*/ 661 w 974"/>
              <a:gd name="T37" fmla="*/ 714 h 835"/>
              <a:gd name="T38" fmla="*/ 943 w 974"/>
              <a:gd name="T39" fmla="*/ 714 h 835"/>
              <a:gd name="T40" fmla="*/ 974 w 974"/>
              <a:gd name="T41" fmla="*/ 683 h 835"/>
              <a:gd name="T42" fmla="*/ 974 w 974"/>
              <a:gd name="T43" fmla="*/ 30 h 835"/>
              <a:gd name="T44" fmla="*/ 943 w 974"/>
              <a:gd name="T45" fmla="*/ 0 h 835"/>
              <a:gd name="T46" fmla="*/ 918 w 974"/>
              <a:gd name="T47" fmla="*/ 634 h 835"/>
              <a:gd name="T48" fmla="*/ 892 w 974"/>
              <a:gd name="T49" fmla="*/ 660 h 835"/>
              <a:gd name="T50" fmla="*/ 84 w 974"/>
              <a:gd name="T51" fmla="*/ 660 h 835"/>
              <a:gd name="T52" fmla="*/ 57 w 974"/>
              <a:gd name="T53" fmla="*/ 634 h 835"/>
              <a:gd name="T54" fmla="*/ 57 w 974"/>
              <a:gd name="T55" fmla="*/ 79 h 835"/>
              <a:gd name="T56" fmla="*/ 84 w 974"/>
              <a:gd name="T57" fmla="*/ 53 h 835"/>
              <a:gd name="T58" fmla="*/ 892 w 974"/>
              <a:gd name="T59" fmla="*/ 53 h 835"/>
              <a:gd name="T60" fmla="*/ 918 w 974"/>
              <a:gd name="T61" fmla="*/ 79 h 835"/>
              <a:gd name="T62" fmla="*/ 918 w 974"/>
              <a:gd name="T63" fmla="*/ 634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74" h="835">
                <a:moveTo>
                  <a:pt x="943" y="0"/>
                </a:moveTo>
                <a:cubicBezTo>
                  <a:pt x="33" y="0"/>
                  <a:pt x="33" y="0"/>
                  <a:pt x="33" y="0"/>
                </a:cubicBezTo>
                <a:cubicBezTo>
                  <a:pt x="15" y="0"/>
                  <a:pt x="0" y="13"/>
                  <a:pt x="0" y="30"/>
                </a:cubicBezTo>
                <a:cubicBezTo>
                  <a:pt x="0" y="683"/>
                  <a:pt x="0" y="683"/>
                  <a:pt x="0" y="683"/>
                </a:cubicBezTo>
                <a:cubicBezTo>
                  <a:pt x="0" y="700"/>
                  <a:pt x="15" y="714"/>
                  <a:pt x="33" y="714"/>
                </a:cubicBezTo>
                <a:cubicBezTo>
                  <a:pt x="332" y="714"/>
                  <a:pt x="332" y="714"/>
                  <a:pt x="332" y="714"/>
                </a:cubicBezTo>
                <a:cubicBezTo>
                  <a:pt x="332" y="714"/>
                  <a:pt x="330" y="751"/>
                  <a:pt x="323" y="761"/>
                </a:cubicBezTo>
                <a:cubicBezTo>
                  <a:pt x="311" y="779"/>
                  <a:pt x="288" y="774"/>
                  <a:pt x="272" y="779"/>
                </a:cubicBezTo>
                <a:cubicBezTo>
                  <a:pt x="267" y="779"/>
                  <a:pt x="267" y="779"/>
                  <a:pt x="267" y="779"/>
                </a:cubicBezTo>
                <a:cubicBezTo>
                  <a:pt x="255" y="779"/>
                  <a:pt x="246" y="789"/>
                  <a:pt x="246" y="801"/>
                </a:cubicBezTo>
                <a:cubicBezTo>
                  <a:pt x="246" y="813"/>
                  <a:pt x="246" y="813"/>
                  <a:pt x="246" y="813"/>
                </a:cubicBezTo>
                <a:cubicBezTo>
                  <a:pt x="246" y="825"/>
                  <a:pt x="255" y="835"/>
                  <a:pt x="267" y="835"/>
                </a:cubicBezTo>
                <a:cubicBezTo>
                  <a:pt x="719" y="835"/>
                  <a:pt x="719" y="835"/>
                  <a:pt x="719" y="835"/>
                </a:cubicBezTo>
                <a:cubicBezTo>
                  <a:pt x="730" y="835"/>
                  <a:pt x="740" y="825"/>
                  <a:pt x="740" y="813"/>
                </a:cubicBezTo>
                <a:cubicBezTo>
                  <a:pt x="740" y="801"/>
                  <a:pt x="740" y="801"/>
                  <a:pt x="740" y="801"/>
                </a:cubicBezTo>
                <a:cubicBezTo>
                  <a:pt x="740" y="789"/>
                  <a:pt x="730" y="779"/>
                  <a:pt x="719" y="779"/>
                </a:cubicBezTo>
                <a:cubicBezTo>
                  <a:pt x="717" y="779"/>
                  <a:pt x="717" y="779"/>
                  <a:pt x="717" y="779"/>
                </a:cubicBezTo>
                <a:cubicBezTo>
                  <a:pt x="708" y="778"/>
                  <a:pt x="681" y="780"/>
                  <a:pt x="669" y="761"/>
                </a:cubicBezTo>
                <a:cubicBezTo>
                  <a:pt x="663" y="751"/>
                  <a:pt x="661" y="714"/>
                  <a:pt x="661" y="714"/>
                </a:cubicBezTo>
                <a:cubicBezTo>
                  <a:pt x="943" y="714"/>
                  <a:pt x="943" y="714"/>
                  <a:pt x="943" y="714"/>
                </a:cubicBezTo>
                <a:cubicBezTo>
                  <a:pt x="960" y="714"/>
                  <a:pt x="974" y="700"/>
                  <a:pt x="974" y="683"/>
                </a:cubicBezTo>
                <a:cubicBezTo>
                  <a:pt x="974" y="30"/>
                  <a:pt x="974" y="30"/>
                  <a:pt x="974" y="30"/>
                </a:cubicBezTo>
                <a:cubicBezTo>
                  <a:pt x="974" y="13"/>
                  <a:pt x="960" y="0"/>
                  <a:pt x="943" y="0"/>
                </a:cubicBezTo>
                <a:close/>
                <a:moveTo>
                  <a:pt x="918" y="634"/>
                </a:moveTo>
                <a:cubicBezTo>
                  <a:pt x="918" y="649"/>
                  <a:pt x="906" y="660"/>
                  <a:pt x="892" y="660"/>
                </a:cubicBezTo>
                <a:cubicBezTo>
                  <a:pt x="84" y="660"/>
                  <a:pt x="84" y="660"/>
                  <a:pt x="84" y="660"/>
                </a:cubicBezTo>
                <a:cubicBezTo>
                  <a:pt x="69" y="660"/>
                  <a:pt x="57" y="649"/>
                  <a:pt x="57" y="634"/>
                </a:cubicBezTo>
                <a:cubicBezTo>
                  <a:pt x="57" y="79"/>
                  <a:pt x="57" y="79"/>
                  <a:pt x="57" y="79"/>
                </a:cubicBezTo>
                <a:cubicBezTo>
                  <a:pt x="57" y="64"/>
                  <a:pt x="69" y="53"/>
                  <a:pt x="84" y="53"/>
                </a:cubicBezTo>
                <a:cubicBezTo>
                  <a:pt x="892" y="53"/>
                  <a:pt x="892" y="53"/>
                  <a:pt x="892" y="53"/>
                </a:cubicBezTo>
                <a:cubicBezTo>
                  <a:pt x="906" y="53"/>
                  <a:pt x="918" y="64"/>
                  <a:pt x="918" y="79"/>
                </a:cubicBezTo>
                <a:cubicBezTo>
                  <a:pt x="918" y="634"/>
                  <a:pt x="918" y="634"/>
                  <a:pt x="918" y="634"/>
                </a:cubicBezTo>
                <a:close/>
              </a:path>
            </a:pathLst>
          </a:custGeom>
          <a:solidFill>
            <a:srgbClr val="00B0F0"/>
          </a:solidFill>
          <a:ln>
            <a:noFill/>
          </a:ln>
        </p:spPr>
        <p:txBody>
          <a:bodyPr vert="horz" wrap="square" lIns="93269" tIns="46634" rIns="93269" bIns="46634" numCol="1" anchor="t" anchorCtr="0" compatLnSpc="1">
            <a:prstTxWarp prst="textNoShape">
              <a:avLst/>
            </a:prstTxWarp>
          </a:bodyPr>
          <a:lstStyle/>
          <a:p>
            <a:endParaRPr lang="en-US"/>
          </a:p>
        </p:txBody>
      </p:sp>
      <p:sp>
        <p:nvSpPr>
          <p:cNvPr id="226" name="Freeform 21"/>
          <p:cNvSpPr>
            <a:spLocks noEditPoints="1"/>
          </p:cNvSpPr>
          <p:nvPr/>
        </p:nvSpPr>
        <p:spPr bwMode="auto">
          <a:xfrm>
            <a:off x="9106575" y="4886558"/>
            <a:ext cx="2006508" cy="298028"/>
          </a:xfrm>
          <a:custGeom>
            <a:avLst/>
            <a:gdLst>
              <a:gd name="T0" fmla="*/ 129 w 1973"/>
              <a:gd name="T1" fmla="*/ 26 h 290"/>
              <a:gd name="T2" fmla="*/ 285 w 1973"/>
              <a:gd name="T3" fmla="*/ 0 h 290"/>
              <a:gd name="T4" fmla="*/ 120 w 1973"/>
              <a:gd name="T5" fmla="*/ 266 h 290"/>
              <a:gd name="T6" fmla="*/ 0 w 1973"/>
              <a:gd name="T7" fmla="*/ 142 h 290"/>
              <a:gd name="T8" fmla="*/ 124 w 1973"/>
              <a:gd name="T9" fmla="*/ 23 h 290"/>
              <a:gd name="T10" fmla="*/ 290 w 1973"/>
              <a:gd name="T11" fmla="*/ 150 h 290"/>
              <a:gd name="T12" fmla="*/ 194 w 1973"/>
              <a:gd name="T13" fmla="*/ 277 h 290"/>
              <a:gd name="T14" fmla="*/ 507 w 1973"/>
              <a:gd name="T15" fmla="*/ 148 h 290"/>
              <a:gd name="T16" fmla="*/ 585 w 1973"/>
              <a:gd name="T17" fmla="*/ 58 h 290"/>
              <a:gd name="T18" fmla="*/ 499 w 1973"/>
              <a:gd name="T19" fmla="*/ 58 h 290"/>
              <a:gd name="T20" fmla="*/ 401 w 1973"/>
              <a:gd name="T21" fmla="*/ 61 h 290"/>
              <a:gd name="T22" fmla="*/ 432 w 1973"/>
              <a:gd name="T23" fmla="*/ 232 h 290"/>
              <a:gd name="T24" fmla="*/ 1400 w 1973"/>
              <a:gd name="T25" fmla="*/ 232 h 290"/>
              <a:gd name="T26" fmla="*/ 1493 w 1973"/>
              <a:gd name="T27" fmla="*/ 183 h 290"/>
              <a:gd name="T28" fmla="*/ 1534 w 1973"/>
              <a:gd name="T29" fmla="*/ 229 h 290"/>
              <a:gd name="T30" fmla="*/ 1384 w 1973"/>
              <a:gd name="T31" fmla="*/ 222 h 290"/>
              <a:gd name="T32" fmla="*/ 1487 w 1973"/>
              <a:gd name="T33" fmla="*/ 165 h 290"/>
              <a:gd name="T34" fmla="*/ 911 w 1973"/>
              <a:gd name="T35" fmla="*/ 50 h 290"/>
              <a:gd name="T36" fmla="*/ 881 w 1973"/>
              <a:gd name="T37" fmla="*/ 113 h 290"/>
              <a:gd name="T38" fmla="*/ 860 w 1973"/>
              <a:gd name="T39" fmla="*/ 234 h 290"/>
              <a:gd name="T40" fmla="*/ 817 w 1973"/>
              <a:gd name="T41" fmla="*/ 168 h 290"/>
              <a:gd name="T42" fmla="*/ 1067 w 1973"/>
              <a:gd name="T43" fmla="*/ 111 h 290"/>
              <a:gd name="T44" fmla="*/ 1153 w 1973"/>
              <a:gd name="T45" fmla="*/ 139 h 290"/>
              <a:gd name="T46" fmla="*/ 1204 w 1973"/>
              <a:gd name="T47" fmla="*/ 229 h 290"/>
              <a:gd name="T48" fmla="*/ 1194 w 1973"/>
              <a:gd name="T49" fmla="*/ 205 h 290"/>
              <a:gd name="T50" fmla="*/ 1145 w 1973"/>
              <a:gd name="T51" fmla="*/ 111 h 290"/>
              <a:gd name="T52" fmla="*/ 1085 w 1973"/>
              <a:gd name="T53" fmla="*/ 107 h 290"/>
              <a:gd name="T54" fmla="*/ 1889 w 1973"/>
              <a:gd name="T55" fmla="*/ 175 h 290"/>
              <a:gd name="T56" fmla="*/ 1925 w 1973"/>
              <a:gd name="T57" fmla="*/ 105 h 290"/>
              <a:gd name="T58" fmla="*/ 1964 w 1973"/>
              <a:gd name="T59" fmla="*/ 222 h 290"/>
              <a:gd name="T60" fmla="*/ 1952 w 1973"/>
              <a:gd name="T61" fmla="*/ 158 h 290"/>
              <a:gd name="T62" fmla="*/ 1054 w 1973"/>
              <a:gd name="T63" fmla="*/ 197 h 290"/>
              <a:gd name="T64" fmla="*/ 1011 w 1973"/>
              <a:gd name="T65" fmla="*/ 123 h 290"/>
              <a:gd name="T66" fmla="*/ 958 w 1973"/>
              <a:gd name="T67" fmla="*/ 182 h 290"/>
              <a:gd name="T68" fmla="*/ 670 w 1973"/>
              <a:gd name="T69" fmla="*/ 110 h 290"/>
              <a:gd name="T70" fmla="*/ 690 w 1973"/>
              <a:gd name="T71" fmla="*/ 163 h 290"/>
              <a:gd name="T72" fmla="*/ 756 w 1973"/>
              <a:gd name="T73" fmla="*/ 232 h 290"/>
              <a:gd name="T74" fmla="*/ 746 w 1973"/>
              <a:gd name="T75" fmla="*/ 106 h 290"/>
              <a:gd name="T76" fmla="*/ 1746 w 1973"/>
              <a:gd name="T77" fmla="*/ 232 h 290"/>
              <a:gd name="T78" fmla="*/ 1744 w 1973"/>
              <a:gd name="T79" fmla="*/ 111 h 290"/>
              <a:gd name="T80" fmla="*/ 1680 w 1973"/>
              <a:gd name="T81" fmla="*/ 109 h 290"/>
              <a:gd name="T82" fmla="*/ 1707 w 1973"/>
              <a:gd name="T83" fmla="*/ 235 h 290"/>
              <a:gd name="T84" fmla="*/ 1545 w 1973"/>
              <a:gd name="T85" fmla="*/ 232 h 290"/>
              <a:gd name="T86" fmla="*/ 1571 w 1973"/>
              <a:gd name="T87" fmla="*/ 215 h 290"/>
              <a:gd name="T88" fmla="*/ 1548 w 1973"/>
              <a:gd name="T89" fmla="*/ 109 h 290"/>
              <a:gd name="T90" fmla="*/ 1319 w 1973"/>
              <a:gd name="T91" fmla="*/ 114 h 290"/>
              <a:gd name="T92" fmla="*/ 1304 w 1973"/>
              <a:gd name="T93" fmla="*/ 204 h 290"/>
              <a:gd name="T94" fmla="*/ 1255 w 1973"/>
              <a:gd name="T95" fmla="*/ 231 h 290"/>
              <a:gd name="T96" fmla="*/ 1269 w 1973"/>
              <a:gd name="T97" fmla="*/ 137 h 290"/>
              <a:gd name="T98" fmla="*/ 1816 w 1973"/>
              <a:gd name="T99" fmla="*/ 110 h 290"/>
              <a:gd name="T100" fmla="*/ 1815 w 1973"/>
              <a:gd name="T101" fmla="*/ 232 h 290"/>
              <a:gd name="T102" fmla="*/ 1861 w 1973"/>
              <a:gd name="T103" fmla="*/ 127 h 290"/>
              <a:gd name="T104" fmla="*/ 620 w 1973"/>
              <a:gd name="T105" fmla="*/ 229 h 290"/>
              <a:gd name="T106" fmla="*/ 622 w 1973"/>
              <a:gd name="T107" fmla="*/ 107 h 290"/>
              <a:gd name="T108" fmla="*/ 617 w 1973"/>
              <a:gd name="T109" fmla="*/ 67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73" h="290">
                <a:moveTo>
                  <a:pt x="291" y="0"/>
                </a:moveTo>
                <a:cubicBezTo>
                  <a:pt x="291" y="3"/>
                  <a:pt x="291" y="6"/>
                  <a:pt x="291" y="10"/>
                </a:cubicBezTo>
                <a:cubicBezTo>
                  <a:pt x="291" y="53"/>
                  <a:pt x="291" y="96"/>
                  <a:pt x="290" y="139"/>
                </a:cubicBezTo>
                <a:cubicBezTo>
                  <a:pt x="290" y="143"/>
                  <a:pt x="291" y="143"/>
                  <a:pt x="287" y="143"/>
                </a:cubicBezTo>
                <a:cubicBezTo>
                  <a:pt x="235" y="143"/>
                  <a:pt x="184" y="143"/>
                  <a:pt x="133" y="143"/>
                </a:cubicBezTo>
                <a:cubicBezTo>
                  <a:pt x="128" y="143"/>
                  <a:pt x="129" y="143"/>
                  <a:pt x="129" y="139"/>
                </a:cubicBezTo>
                <a:cubicBezTo>
                  <a:pt x="129" y="101"/>
                  <a:pt x="129" y="64"/>
                  <a:pt x="129" y="26"/>
                </a:cubicBezTo>
                <a:cubicBezTo>
                  <a:pt x="129" y="26"/>
                  <a:pt x="129" y="25"/>
                  <a:pt x="129" y="25"/>
                </a:cubicBezTo>
                <a:cubicBezTo>
                  <a:pt x="129" y="22"/>
                  <a:pt x="129" y="22"/>
                  <a:pt x="131" y="22"/>
                </a:cubicBezTo>
                <a:cubicBezTo>
                  <a:pt x="136" y="21"/>
                  <a:pt x="142" y="20"/>
                  <a:pt x="147" y="20"/>
                </a:cubicBezTo>
                <a:cubicBezTo>
                  <a:pt x="161" y="18"/>
                  <a:pt x="174" y="16"/>
                  <a:pt x="187" y="14"/>
                </a:cubicBezTo>
                <a:cubicBezTo>
                  <a:pt x="200" y="12"/>
                  <a:pt x="213" y="11"/>
                  <a:pt x="226" y="9"/>
                </a:cubicBezTo>
                <a:cubicBezTo>
                  <a:pt x="239" y="7"/>
                  <a:pt x="252" y="5"/>
                  <a:pt x="266" y="3"/>
                </a:cubicBezTo>
                <a:cubicBezTo>
                  <a:pt x="272" y="2"/>
                  <a:pt x="279" y="1"/>
                  <a:pt x="285" y="0"/>
                </a:cubicBezTo>
                <a:cubicBezTo>
                  <a:pt x="286" y="0"/>
                  <a:pt x="286" y="1"/>
                  <a:pt x="287" y="0"/>
                </a:cubicBezTo>
                <a:cubicBezTo>
                  <a:pt x="288" y="0"/>
                  <a:pt x="289" y="0"/>
                  <a:pt x="291" y="0"/>
                </a:cubicBezTo>
                <a:close/>
                <a:moveTo>
                  <a:pt x="0" y="249"/>
                </a:moveTo>
                <a:cubicBezTo>
                  <a:pt x="0" y="250"/>
                  <a:pt x="1" y="250"/>
                  <a:pt x="2" y="250"/>
                </a:cubicBezTo>
                <a:cubicBezTo>
                  <a:pt x="15" y="252"/>
                  <a:pt x="29" y="254"/>
                  <a:pt x="42" y="255"/>
                </a:cubicBezTo>
                <a:cubicBezTo>
                  <a:pt x="55" y="257"/>
                  <a:pt x="68" y="259"/>
                  <a:pt x="82" y="261"/>
                </a:cubicBezTo>
                <a:cubicBezTo>
                  <a:pt x="95" y="263"/>
                  <a:pt x="108" y="265"/>
                  <a:pt x="120" y="266"/>
                </a:cubicBezTo>
                <a:cubicBezTo>
                  <a:pt x="124" y="267"/>
                  <a:pt x="124" y="267"/>
                  <a:pt x="124" y="263"/>
                </a:cubicBezTo>
                <a:cubicBezTo>
                  <a:pt x="124" y="226"/>
                  <a:pt x="124" y="188"/>
                  <a:pt x="124" y="151"/>
                </a:cubicBezTo>
                <a:cubicBezTo>
                  <a:pt x="124" y="147"/>
                  <a:pt x="125" y="147"/>
                  <a:pt x="120" y="147"/>
                </a:cubicBezTo>
                <a:cubicBezTo>
                  <a:pt x="89" y="147"/>
                  <a:pt x="57" y="147"/>
                  <a:pt x="25" y="147"/>
                </a:cubicBezTo>
                <a:cubicBezTo>
                  <a:pt x="17" y="147"/>
                  <a:pt x="8" y="147"/>
                  <a:pt x="0" y="147"/>
                </a:cubicBezTo>
                <a:cubicBezTo>
                  <a:pt x="0" y="181"/>
                  <a:pt x="0" y="215"/>
                  <a:pt x="0" y="249"/>
                </a:cubicBezTo>
                <a:close/>
                <a:moveTo>
                  <a:pt x="0" y="142"/>
                </a:moveTo>
                <a:cubicBezTo>
                  <a:pt x="1" y="143"/>
                  <a:pt x="2" y="143"/>
                  <a:pt x="3" y="143"/>
                </a:cubicBezTo>
                <a:cubicBezTo>
                  <a:pt x="42" y="143"/>
                  <a:pt x="81" y="143"/>
                  <a:pt x="120" y="143"/>
                </a:cubicBezTo>
                <a:cubicBezTo>
                  <a:pt x="120" y="143"/>
                  <a:pt x="121" y="143"/>
                  <a:pt x="122" y="143"/>
                </a:cubicBezTo>
                <a:cubicBezTo>
                  <a:pt x="124" y="143"/>
                  <a:pt x="124" y="143"/>
                  <a:pt x="124" y="140"/>
                </a:cubicBezTo>
                <a:cubicBezTo>
                  <a:pt x="124" y="140"/>
                  <a:pt x="124" y="140"/>
                  <a:pt x="124" y="139"/>
                </a:cubicBezTo>
                <a:cubicBezTo>
                  <a:pt x="124" y="102"/>
                  <a:pt x="124" y="64"/>
                  <a:pt x="124" y="26"/>
                </a:cubicBezTo>
                <a:cubicBezTo>
                  <a:pt x="124" y="25"/>
                  <a:pt x="124" y="24"/>
                  <a:pt x="124" y="23"/>
                </a:cubicBezTo>
                <a:cubicBezTo>
                  <a:pt x="123" y="23"/>
                  <a:pt x="123" y="23"/>
                  <a:pt x="122" y="23"/>
                </a:cubicBezTo>
                <a:cubicBezTo>
                  <a:pt x="109" y="25"/>
                  <a:pt x="95" y="27"/>
                  <a:pt x="82" y="29"/>
                </a:cubicBezTo>
                <a:cubicBezTo>
                  <a:pt x="69" y="31"/>
                  <a:pt x="57" y="32"/>
                  <a:pt x="44" y="34"/>
                </a:cubicBezTo>
                <a:cubicBezTo>
                  <a:pt x="29" y="36"/>
                  <a:pt x="14" y="38"/>
                  <a:pt x="0" y="40"/>
                </a:cubicBezTo>
                <a:cubicBezTo>
                  <a:pt x="0" y="74"/>
                  <a:pt x="0" y="108"/>
                  <a:pt x="0" y="142"/>
                </a:cubicBezTo>
                <a:close/>
                <a:moveTo>
                  <a:pt x="290" y="289"/>
                </a:moveTo>
                <a:cubicBezTo>
                  <a:pt x="291" y="242"/>
                  <a:pt x="291" y="196"/>
                  <a:pt x="290" y="150"/>
                </a:cubicBezTo>
                <a:cubicBezTo>
                  <a:pt x="290" y="147"/>
                  <a:pt x="290" y="147"/>
                  <a:pt x="288" y="147"/>
                </a:cubicBezTo>
                <a:cubicBezTo>
                  <a:pt x="236" y="147"/>
                  <a:pt x="184" y="147"/>
                  <a:pt x="132" y="147"/>
                </a:cubicBezTo>
                <a:cubicBezTo>
                  <a:pt x="129" y="147"/>
                  <a:pt x="129" y="147"/>
                  <a:pt x="129" y="150"/>
                </a:cubicBezTo>
                <a:cubicBezTo>
                  <a:pt x="129" y="188"/>
                  <a:pt x="129" y="227"/>
                  <a:pt x="129" y="265"/>
                </a:cubicBezTo>
                <a:cubicBezTo>
                  <a:pt x="129" y="268"/>
                  <a:pt x="129" y="268"/>
                  <a:pt x="131" y="268"/>
                </a:cubicBezTo>
                <a:cubicBezTo>
                  <a:pt x="139" y="269"/>
                  <a:pt x="148" y="270"/>
                  <a:pt x="156" y="271"/>
                </a:cubicBezTo>
                <a:cubicBezTo>
                  <a:pt x="169" y="273"/>
                  <a:pt x="182" y="275"/>
                  <a:pt x="194" y="277"/>
                </a:cubicBezTo>
                <a:cubicBezTo>
                  <a:pt x="208" y="279"/>
                  <a:pt x="221" y="280"/>
                  <a:pt x="234" y="282"/>
                </a:cubicBezTo>
                <a:cubicBezTo>
                  <a:pt x="247" y="284"/>
                  <a:pt x="260" y="286"/>
                  <a:pt x="274" y="288"/>
                </a:cubicBezTo>
                <a:cubicBezTo>
                  <a:pt x="279" y="289"/>
                  <a:pt x="285" y="289"/>
                  <a:pt x="290" y="290"/>
                </a:cubicBezTo>
                <a:cubicBezTo>
                  <a:pt x="290" y="289"/>
                  <a:pt x="290" y="289"/>
                  <a:pt x="290" y="289"/>
                </a:cubicBezTo>
                <a:close/>
                <a:moveTo>
                  <a:pt x="492" y="95"/>
                </a:moveTo>
                <a:cubicBezTo>
                  <a:pt x="492" y="95"/>
                  <a:pt x="492" y="96"/>
                  <a:pt x="492" y="97"/>
                </a:cubicBezTo>
                <a:cubicBezTo>
                  <a:pt x="497" y="114"/>
                  <a:pt x="502" y="131"/>
                  <a:pt x="507" y="148"/>
                </a:cubicBezTo>
                <a:cubicBezTo>
                  <a:pt x="514" y="175"/>
                  <a:pt x="522" y="202"/>
                  <a:pt x="530" y="230"/>
                </a:cubicBezTo>
                <a:cubicBezTo>
                  <a:pt x="531" y="232"/>
                  <a:pt x="531" y="232"/>
                  <a:pt x="533" y="232"/>
                </a:cubicBezTo>
                <a:cubicBezTo>
                  <a:pt x="539" y="232"/>
                  <a:pt x="546" y="232"/>
                  <a:pt x="552" y="232"/>
                </a:cubicBezTo>
                <a:cubicBezTo>
                  <a:pt x="555" y="232"/>
                  <a:pt x="555" y="232"/>
                  <a:pt x="555" y="229"/>
                </a:cubicBezTo>
                <a:cubicBezTo>
                  <a:pt x="571" y="173"/>
                  <a:pt x="587" y="117"/>
                  <a:pt x="603" y="61"/>
                </a:cubicBezTo>
                <a:cubicBezTo>
                  <a:pt x="603" y="60"/>
                  <a:pt x="604" y="59"/>
                  <a:pt x="603" y="58"/>
                </a:cubicBezTo>
                <a:cubicBezTo>
                  <a:pt x="597" y="58"/>
                  <a:pt x="591" y="58"/>
                  <a:pt x="585" y="58"/>
                </a:cubicBezTo>
                <a:cubicBezTo>
                  <a:pt x="582" y="58"/>
                  <a:pt x="582" y="58"/>
                  <a:pt x="581" y="61"/>
                </a:cubicBezTo>
                <a:cubicBezTo>
                  <a:pt x="569" y="107"/>
                  <a:pt x="556" y="153"/>
                  <a:pt x="544" y="199"/>
                </a:cubicBezTo>
                <a:cubicBezTo>
                  <a:pt x="544" y="201"/>
                  <a:pt x="544" y="202"/>
                  <a:pt x="542" y="203"/>
                </a:cubicBezTo>
                <a:cubicBezTo>
                  <a:pt x="542" y="203"/>
                  <a:pt x="542" y="202"/>
                  <a:pt x="542" y="201"/>
                </a:cubicBezTo>
                <a:cubicBezTo>
                  <a:pt x="532" y="165"/>
                  <a:pt x="522" y="130"/>
                  <a:pt x="512" y="94"/>
                </a:cubicBezTo>
                <a:cubicBezTo>
                  <a:pt x="509" y="83"/>
                  <a:pt x="506" y="72"/>
                  <a:pt x="503" y="61"/>
                </a:cubicBezTo>
                <a:cubicBezTo>
                  <a:pt x="503" y="58"/>
                  <a:pt x="503" y="58"/>
                  <a:pt x="499" y="58"/>
                </a:cubicBezTo>
                <a:cubicBezTo>
                  <a:pt x="495" y="58"/>
                  <a:pt x="491" y="58"/>
                  <a:pt x="487" y="58"/>
                </a:cubicBezTo>
                <a:cubicBezTo>
                  <a:pt x="483" y="58"/>
                  <a:pt x="483" y="58"/>
                  <a:pt x="482" y="62"/>
                </a:cubicBezTo>
                <a:cubicBezTo>
                  <a:pt x="468" y="108"/>
                  <a:pt x="455" y="154"/>
                  <a:pt x="442" y="200"/>
                </a:cubicBezTo>
                <a:cubicBezTo>
                  <a:pt x="441" y="201"/>
                  <a:pt x="441" y="202"/>
                  <a:pt x="441" y="203"/>
                </a:cubicBezTo>
                <a:cubicBezTo>
                  <a:pt x="440" y="202"/>
                  <a:pt x="440" y="201"/>
                  <a:pt x="440" y="201"/>
                </a:cubicBezTo>
                <a:cubicBezTo>
                  <a:pt x="432" y="174"/>
                  <a:pt x="425" y="148"/>
                  <a:pt x="418" y="122"/>
                </a:cubicBezTo>
                <a:cubicBezTo>
                  <a:pt x="412" y="101"/>
                  <a:pt x="406" y="81"/>
                  <a:pt x="401" y="61"/>
                </a:cubicBezTo>
                <a:cubicBezTo>
                  <a:pt x="400" y="58"/>
                  <a:pt x="400" y="58"/>
                  <a:pt x="397" y="58"/>
                </a:cubicBezTo>
                <a:cubicBezTo>
                  <a:pt x="391" y="58"/>
                  <a:pt x="386" y="58"/>
                  <a:pt x="380" y="58"/>
                </a:cubicBezTo>
                <a:cubicBezTo>
                  <a:pt x="379" y="58"/>
                  <a:pt x="378" y="57"/>
                  <a:pt x="378" y="58"/>
                </a:cubicBezTo>
                <a:cubicBezTo>
                  <a:pt x="378" y="59"/>
                  <a:pt x="378" y="60"/>
                  <a:pt x="378" y="61"/>
                </a:cubicBezTo>
                <a:cubicBezTo>
                  <a:pt x="388" y="94"/>
                  <a:pt x="398" y="128"/>
                  <a:pt x="408" y="161"/>
                </a:cubicBezTo>
                <a:cubicBezTo>
                  <a:pt x="414" y="184"/>
                  <a:pt x="421" y="206"/>
                  <a:pt x="427" y="229"/>
                </a:cubicBezTo>
                <a:cubicBezTo>
                  <a:pt x="428" y="232"/>
                  <a:pt x="428" y="232"/>
                  <a:pt x="432" y="232"/>
                </a:cubicBezTo>
                <a:cubicBezTo>
                  <a:pt x="437" y="232"/>
                  <a:pt x="443" y="232"/>
                  <a:pt x="449" y="232"/>
                </a:cubicBezTo>
                <a:cubicBezTo>
                  <a:pt x="452" y="232"/>
                  <a:pt x="452" y="232"/>
                  <a:pt x="453" y="229"/>
                </a:cubicBezTo>
                <a:cubicBezTo>
                  <a:pt x="465" y="186"/>
                  <a:pt x="477" y="143"/>
                  <a:pt x="489" y="100"/>
                </a:cubicBezTo>
                <a:cubicBezTo>
                  <a:pt x="490" y="99"/>
                  <a:pt x="491" y="97"/>
                  <a:pt x="491" y="95"/>
                </a:cubicBezTo>
                <a:cubicBezTo>
                  <a:pt x="491" y="95"/>
                  <a:pt x="491" y="95"/>
                  <a:pt x="492" y="95"/>
                </a:cubicBezTo>
                <a:close/>
                <a:moveTo>
                  <a:pt x="1382" y="232"/>
                </a:moveTo>
                <a:cubicBezTo>
                  <a:pt x="1388" y="232"/>
                  <a:pt x="1394" y="232"/>
                  <a:pt x="1400" y="232"/>
                </a:cubicBezTo>
                <a:cubicBezTo>
                  <a:pt x="1402" y="232"/>
                  <a:pt x="1403" y="231"/>
                  <a:pt x="1403" y="230"/>
                </a:cubicBezTo>
                <a:cubicBezTo>
                  <a:pt x="1407" y="220"/>
                  <a:pt x="1410" y="211"/>
                  <a:pt x="1413" y="202"/>
                </a:cubicBezTo>
                <a:cubicBezTo>
                  <a:pt x="1415" y="196"/>
                  <a:pt x="1417" y="191"/>
                  <a:pt x="1419" y="186"/>
                </a:cubicBezTo>
                <a:cubicBezTo>
                  <a:pt x="1420" y="184"/>
                  <a:pt x="1420" y="183"/>
                  <a:pt x="1422" y="183"/>
                </a:cubicBezTo>
                <a:cubicBezTo>
                  <a:pt x="1423" y="184"/>
                  <a:pt x="1423" y="183"/>
                  <a:pt x="1423" y="183"/>
                </a:cubicBezTo>
                <a:cubicBezTo>
                  <a:pt x="1446" y="183"/>
                  <a:pt x="1468" y="183"/>
                  <a:pt x="1491" y="183"/>
                </a:cubicBezTo>
                <a:cubicBezTo>
                  <a:pt x="1491" y="183"/>
                  <a:pt x="1492" y="183"/>
                  <a:pt x="1493" y="183"/>
                </a:cubicBezTo>
                <a:cubicBezTo>
                  <a:pt x="1493" y="183"/>
                  <a:pt x="1494" y="184"/>
                  <a:pt x="1494" y="185"/>
                </a:cubicBezTo>
                <a:cubicBezTo>
                  <a:pt x="1495" y="185"/>
                  <a:pt x="1495" y="186"/>
                  <a:pt x="1495" y="187"/>
                </a:cubicBezTo>
                <a:cubicBezTo>
                  <a:pt x="1501" y="201"/>
                  <a:pt x="1506" y="216"/>
                  <a:pt x="1511" y="230"/>
                </a:cubicBezTo>
                <a:cubicBezTo>
                  <a:pt x="1512" y="231"/>
                  <a:pt x="1513" y="232"/>
                  <a:pt x="1514" y="232"/>
                </a:cubicBezTo>
                <a:cubicBezTo>
                  <a:pt x="1521" y="232"/>
                  <a:pt x="1527" y="232"/>
                  <a:pt x="1533" y="232"/>
                </a:cubicBezTo>
                <a:cubicBezTo>
                  <a:pt x="1533" y="232"/>
                  <a:pt x="1534" y="232"/>
                  <a:pt x="1535" y="231"/>
                </a:cubicBezTo>
                <a:cubicBezTo>
                  <a:pt x="1534" y="231"/>
                  <a:pt x="1534" y="230"/>
                  <a:pt x="1534" y="229"/>
                </a:cubicBezTo>
                <a:cubicBezTo>
                  <a:pt x="1515" y="180"/>
                  <a:pt x="1496" y="132"/>
                  <a:pt x="1478" y="83"/>
                </a:cubicBezTo>
                <a:cubicBezTo>
                  <a:pt x="1475" y="76"/>
                  <a:pt x="1472" y="68"/>
                  <a:pt x="1469" y="60"/>
                </a:cubicBezTo>
                <a:cubicBezTo>
                  <a:pt x="1468" y="59"/>
                  <a:pt x="1468" y="58"/>
                  <a:pt x="1466" y="58"/>
                </a:cubicBezTo>
                <a:cubicBezTo>
                  <a:pt x="1460" y="58"/>
                  <a:pt x="1454" y="58"/>
                  <a:pt x="1448" y="58"/>
                </a:cubicBezTo>
                <a:cubicBezTo>
                  <a:pt x="1447" y="58"/>
                  <a:pt x="1446" y="58"/>
                  <a:pt x="1446" y="59"/>
                </a:cubicBezTo>
                <a:cubicBezTo>
                  <a:pt x="1446" y="60"/>
                  <a:pt x="1445" y="60"/>
                  <a:pt x="1445" y="61"/>
                </a:cubicBezTo>
                <a:cubicBezTo>
                  <a:pt x="1425" y="115"/>
                  <a:pt x="1404" y="168"/>
                  <a:pt x="1384" y="222"/>
                </a:cubicBezTo>
                <a:cubicBezTo>
                  <a:pt x="1382" y="225"/>
                  <a:pt x="1381" y="228"/>
                  <a:pt x="1380" y="232"/>
                </a:cubicBezTo>
                <a:cubicBezTo>
                  <a:pt x="1381" y="232"/>
                  <a:pt x="1381" y="232"/>
                  <a:pt x="1382" y="232"/>
                </a:cubicBezTo>
                <a:close/>
                <a:moveTo>
                  <a:pt x="1487" y="165"/>
                </a:moveTo>
                <a:cubicBezTo>
                  <a:pt x="1467" y="165"/>
                  <a:pt x="1447" y="165"/>
                  <a:pt x="1427" y="165"/>
                </a:cubicBezTo>
                <a:cubicBezTo>
                  <a:pt x="1437" y="138"/>
                  <a:pt x="1446" y="111"/>
                  <a:pt x="1456" y="84"/>
                </a:cubicBezTo>
                <a:cubicBezTo>
                  <a:pt x="1457" y="84"/>
                  <a:pt x="1457" y="84"/>
                  <a:pt x="1457" y="84"/>
                </a:cubicBezTo>
                <a:cubicBezTo>
                  <a:pt x="1467" y="111"/>
                  <a:pt x="1477" y="138"/>
                  <a:pt x="1487" y="165"/>
                </a:cubicBezTo>
                <a:close/>
                <a:moveTo>
                  <a:pt x="891" y="215"/>
                </a:moveTo>
                <a:cubicBezTo>
                  <a:pt x="891" y="220"/>
                  <a:pt x="891" y="225"/>
                  <a:pt x="891" y="230"/>
                </a:cubicBezTo>
                <a:cubicBezTo>
                  <a:pt x="891" y="232"/>
                  <a:pt x="891" y="232"/>
                  <a:pt x="893" y="232"/>
                </a:cubicBezTo>
                <a:cubicBezTo>
                  <a:pt x="898" y="232"/>
                  <a:pt x="902" y="232"/>
                  <a:pt x="907" y="232"/>
                </a:cubicBezTo>
                <a:cubicBezTo>
                  <a:pt x="912" y="232"/>
                  <a:pt x="911" y="233"/>
                  <a:pt x="911" y="228"/>
                </a:cubicBezTo>
                <a:cubicBezTo>
                  <a:pt x="911" y="169"/>
                  <a:pt x="911" y="110"/>
                  <a:pt x="911" y="52"/>
                </a:cubicBezTo>
                <a:cubicBezTo>
                  <a:pt x="911" y="51"/>
                  <a:pt x="911" y="50"/>
                  <a:pt x="911" y="50"/>
                </a:cubicBezTo>
                <a:cubicBezTo>
                  <a:pt x="911" y="48"/>
                  <a:pt x="910" y="48"/>
                  <a:pt x="909" y="48"/>
                </a:cubicBezTo>
                <a:cubicBezTo>
                  <a:pt x="904" y="48"/>
                  <a:pt x="900" y="48"/>
                  <a:pt x="895" y="48"/>
                </a:cubicBezTo>
                <a:cubicBezTo>
                  <a:pt x="890" y="48"/>
                  <a:pt x="891" y="47"/>
                  <a:pt x="891" y="52"/>
                </a:cubicBezTo>
                <a:cubicBezTo>
                  <a:pt x="891" y="75"/>
                  <a:pt x="891" y="98"/>
                  <a:pt x="891" y="121"/>
                </a:cubicBezTo>
                <a:cubicBezTo>
                  <a:pt x="891" y="122"/>
                  <a:pt x="891" y="123"/>
                  <a:pt x="890" y="124"/>
                </a:cubicBezTo>
                <a:cubicBezTo>
                  <a:pt x="889" y="122"/>
                  <a:pt x="888" y="120"/>
                  <a:pt x="886" y="118"/>
                </a:cubicBezTo>
                <a:cubicBezTo>
                  <a:pt x="885" y="117"/>
                  <a:pt x="883" y="115"/>
                  <a:pt x="881" y="113"/>
                </a:cubicBezTo>
                <a:cubicBezTo>
                  <a:pt x="874" y="107"/>
                  <a:pt x="865" y="105"/>
                  <a:pt x="856" y="105"/>
                </a:cubicBezTo>
                <a:cubicBezTo>
                  <a:pt x="840" y="104"/>
                  <a:pt x="825" y="109"/>
                  <a:pt x="814" y="121"/>
                </a:cubicBezTo>
                <a:cubicBezTo>
                  <a:pt x="807" y="128"/>
                  <a:pt x="803" y="136"/>
                  <a:pt x="800" y="146"/>
                </a:cubicBezTo>
                <a:cubicBezTo>
                  <a:pt x="796" y="158"/>
                  <a:pt x="795" y="171"/>
                  <a:pt x="797" y="183"/>
                </a:cubicBezTo>
                <a:cubicBezTo>
                  <a:pt x="798" y="193"/>
                  <a:pt x="800" y="203"/>
                  <a:pt x="805" y="211"/>
                </a:cubicBezTo>
                <a:cubicBezTo>
                  <a:pt x="812" y="223"/>
                  <a:pt x="821" y="230"/>
                  <a:pt x="834" y="234"/>
                </a:cubicBezTo>
                <a:cubicBezTo>
                  <a:pt x="843" y="236"/>
                  <a:pt x="851" y="236"/>
                  <a:pt x="860" y="234"/>
                </a:cubicBezTo>
                <a:cubicBezTo>
                  <a:pt x="870" y="232"/>
                  <a:pt x="879" y="226"/>
                  <a:pt x="886" y="218"/>
                </a:cubicBezTo>
                <a:cubicBezTo>
                  <a:pt x="887" y="216"/>
                  <a:pt x="889" y="214"/>
                  <a:pt x="891" y="211"/>
                </a:cubicBezTo>
                <a:cubicBezTo>
                  <a:pt x="891" y="213"/>
                  <a:pt x="891" y="214"/>
                  <a:pt x="891" y="215"/>
                </a:cubicBezTo>
                <a:close/>
                <a:moveTo>
                  <a:pt x="890" y="186"/>
                </a:moveTo>
                <a:cubicBezTo>
                  <a:pt x="887" y="200"/>
                  <a:pt x="880" y="210"/>
                  <a:pt x="867" y="215"/>
                </a:cubicBezTo>
                <a:cubicBezTo>
                  <a:pt x="853" y="221"/>
                  <a:pt x="831" y="219"/>
                  <a:pt x="822" y="197"/>
                </a:cubicBezTo>
                <a:cubicBezTo>
                  <a:pt x="817" y="188"/>
                  <a:pt x="816" y="178"/>
                  <a:pt x="817" y="168"/>
                </a:cubicBezTo>
                <a:cubicBezTo>
                  <a:pt x="817" y="161"/>
                  <a:pt x="818" y="154"/>
                  <a:pt x="820" y="147"/>
                </a:cubicBezTo>
                <a:cubicBezTo>
                  <a:pt x="824" y="137"/>
                  <a:pt x="830" y="129"/>
                  <a:pt x="840" y="125"/>
                </a:cubicBezTo>
                <a:cubicBezTo>
                  <a:pt x="861" y="116"/>
                  <a:pt x="882" y="126"/>
                  <a:pt x="889" y="145"/>
                </a:cubicBezTo>
                <a:cubicBezTo>
                  <a:pt x="890" y="149"/>
                  <a:pt x="891" y="153"/>
                  <a:pt x="891" y="157"/>
                </a:cubicBezTo>
                <a:cubicBezTo>
                  <a:pt x="891" y="161"/>
                  <a:pt x="891" y="164"/>
                  <a:pt x="891" y="168"/>
                </a:cubicBezTo>
                <a:cubicBezTo>
                  <a:pt x="891" y="174"/>
                  <a:pt x="891" y="180"/>
                  <a:pt x="890" y="186"/>
                </a:cubicBezTo>
                <a:close/>
                <a:moveTo>
                  <a:pt x="1067" y="111"/>
                </a:moveTo>
                <a:cubicBezTo>
                  <a:pt x="1076" y="142"/>
                  <a:pt x="1086" y="174"/>
                  <a:pt x="1096" y="206"/>
                </a:cubicBezTo>
                <a:cubicBezTo>
                  <a:pt x="1098" y="214"/>
                  <a:pt x="1100" y="222"/>
                  <a:pt x="1103" y="230"/>
                </a:cubicBezTo>
                <a:cubicBezTo>
                  <a:pt x="1103" y="231"/>
                  <a:pt x="1103" y="232"/>
                  <a:pt x="1105" y="232"/>
                </a:cubicBezTo>
                <a:cubicBezTo>
                  <a:pt x="1111" y="232"/>
                  <a:pt x="1116" y="232"/>
                  <a:pt x="1122" y="232"/>
                </a:cubicBezTo>
                <a:cubicBezTo>
                  <a:pt x="1123" y="232"/>
                  <a:pt x="1124" y="232"/>
                  <a:pt x="1124" y="231"/>
                </a:cubicBezTo>
                <a:cubicBezTo>
                  <a:pt x="1124" y="230"/>
                  <a:pt x="1125" y="229"/>
                  <a:pt x="1125" y="228"/>
                </a:cubicBezTo>
                <a:cubicBezTo>
                  <a:pt x="1134" y="198"/>
                  <a:pt x="1143" y="168"/>
                  <a:pt x="1153" y="139"/>
                </a:cubicBezTo>
                <a:cubicBezTo>
                  <a:pt x="1153" y="138"/>
                  <a:pt x="1153" y="137"/>
                  <a:pt x="1154" y="136"/>
                </a:cubicBezTo>
                <a:cubicBezTo>
                  <a:pt x="1154" y="137"/>
                  <a:pt x="1155" y="137"/>
                  <a:pt x="1155" y="138"/>
                </a:cubicBezTo>
                <a:cubicBezTo>
                  <a:pt x="1159" y="153"/>
                  <a:pt x="1164" y="169"/>
                  <a:pt x="1168" y="184"/>
                </a:cubicBezTo>
                <a:cubicBezTo>
                  <a:pt x="1173" y="199"/>
                  <a:pt x="1177" y="214"/>
                  <a:pt x="1181" y="230"/>
                </a:cubicBezTo>
                <a:cubicBezTo>
                  <a:pt x="1182" y="232"/>
                  <a:pt x="1182" y="232"/>
                  <a:pt x="1184" y="232"/>
                </a:cubicBezTo>
                <a:cubicBezTo>
                  <a:pt x="1190" y="232"/>
                  <a:pt x="1195" y="232"/>
                  <a:pt x="1200" y="232"/>
                </a:cubicBezTo>
                <a:cubicBezTo>
                  <a:pt x="1203" y="232"/>
                  <a:pt x="1203" y="233"/>
                  <a:pt x="1204" y="229"/>
                </a:cubicBezTo>
                <a:cubicBezTo>
                  <a:pt x="1215" y="190"/>
                  <a:pt x="1227" y="151"/>
                  <a:pt x="1239" y="111"/>
                </a:cubicBezTo>
                <a:cubicBezTo>
                  <a:pt x="1239" y="110"/>
                  <a:pt x="1240" y="109"/>
                  <a:pt x="1240" y="108"/>
                </a:cubicBezTo>
                <a:cubicBezTo>
                  <a:pt x="1239" y="107"/>
                  <a:pt x="1239" y="107"/>
                  <a:pt x="1238" y="107"/>
                </a:cubicBezTo>
                <a:cubicBezTo>
                  <a:pt x="1233" y="107"/>
                  <a:pt x="1228" y="108"/>
                  <a:pt x="1223" y="107"/>
                </a:cubicBezTo>
                <a:cubicBezTo>
                  <a:pt x="1221" y="107"/>
                  <a:pt x="1220" y="108"/>
                  <a:pt x="1220" y="110"/>
                </a:cubicBezTo>
                <a:cubicBezTo>
                  <a:pt x="1217" y="122"/>
                  <a:pt x="1213" y="133"/>
                  <a:pt x="1210" y="145"/>
                </a:cubicBezTo>
                <a:cubicBezTo>
                  <a:pt x="1205" y="165"/>
                  <a:pt x="1199" y="185"/>
                  <a:pt x="1194" y="205"/>
                </a:cubicBezTo>
                <a:cubicBezTo>
                  <a:pt x="1194" y="206"/>
                  <a:pt x="1194" y="207"/>
                  <a:pt x="1192" y="208"/>
                </a:cubicBezTo>
                <a:cubicBezTo>
                  <a:pt x="1192" y="207"/>
                  <a:pt x="1192" y="206"/>
                  <a:pt x="1191" y="205"/>
                </a:cubicBezTo>
                <a:cubicBezTo>
                  <a:pt x="1187" y="189"/>
                  <a:pt x="1182" y="172"/>
                  <a:pt x="1178" y="156"/>
                </a:cubicBezTo>
                <a:cubicBezTo>
                  <a:pt x="1174" y="140"/>
                  <a:pt x="1169" y="125"/>
                  <a:pt x="1165" y="110"/>
                </a:cubicBezTo>
                <a:cubicBezTo>
                  <a:pt x="1164" y="108"/>
                  <a:pt x="1164" y="107"/>
                  <a:pt x="1162" y="107"/>
                </a:cubicBezTo>
                <a:cubicBezTo>
                  <a:pt x="1158" y="107"/>
                  <a:pt x="1153" y="107"/>
                  <a:pt x="1149" y="107"/>
                </a:cubicBezTo>
                <a:cubicBezTo>
                  <a:pt x="1146" y="108"/>
                  <a:pt x="1146" y="107"/>
                  <a:pt x="1145" y="111"/>
                </a:cubicBezTo>
                <a:cubicBezTo>
                  <a:pt x="1145" y="111"/>
                  <a:pt x="1145" y="111"/>
                  <a:pt x="1145" y="111"/>
                </a:cubicBezTo>
                <a:cubicBezTo>
                  <a:pt x="1135" y="143"/>
                  <a:pt x="1126" y="174"/>
                  <a:pt x="1116" y="205"/>
                </a:cubicBezTo>
                <a:cubicBezTo>
                  <a:pt x="1116" y="206"/>
                  <a:pt x="1116" y="207"/>
                  <a:pt x="1115" y="208"/>
                </a:cubicBezTo>
                <a:cubicBezTo>
                  <a:pt x="1114" y="207"/>
                  <a:pt x="1114" y="206"/>
                  <a:pt x="1114" y="205"/>
                </a:cubicBezTo>
                <a:cubicBezTo>
                  <a:pt x="1108" y="183"/>
                  <a:pt x="1102" y="162"/>
                  <a:pt x="1096" y="140"/>
                </a:cubicBezTo>
                <a:cubicBezTo>
                  <a:pt x="1093" y="130"/>
                  <a:pt x="1090" y="120"/>
                  <a:pt x="1088" y="110"/>
                </a:cubicBezTo>
                <a:cubicBezTo>
                  <a:pt x="1087" y="108"/>
                  <a:pt x="1087" y="107"/>
                  <a:pt x="1085" y="107"/>
                </a:cubicBezTo>
                <a:cubicBezTo>
                  <a:pt x="1079" y="108"/>
                  <a:pt x="1073" y="107"/>
                  <a:pt x="1066" y="107"/>
                </a:cubicBezTo>
                <a:cubicBezTo>
                  <a:pt x="1066" y="109"/>
                  <a:pt x="1067" y="110"/>
                  <a:pt x="1067" y="111"/>
                </a:cubicBezTo>
                <a:close/>
                <a:moveTo>
                  <a:pt x="1962" y="206"/>
                </a:moveTo>
                <a:cubicBezTo>
                  <a:pt x="1949" y="215"/>
                  <a:pt x="1935" y="219"/>
                  <a:pt x="1920" y="218"/>
                </a:cubicBezTo>
                <a:cubicBezTo>
                  <a:pt x="1905" y="216"/>
                  <a:pt x="1894" y="209"/>
                  <a:pt x="1888" y="195"/>
                </a:cubicBezTo>
                <a:cubicBezTo>
                  <a:pt x="1886" y="189"/>
                  <a:pt x="1886" y="184"/>
                  <a:pt x="1885" y="179"/>
                </a:cubicBezTo>
                <a:cubicBezTo>
                  <a:pt x="1885" y="174"/>
                  <a:pt x="1885" y="175"/>
                  <a:pt x="1889" y="175"/>
                </a:cubicBezTo>
                <a:cubicBezTo>
                  <a:pt x="1915" y="175"/>
                  <a:pt x="1942" y="175"/>
                  <a:pt x="1968" y="175"/>
                </a:cubicBezTo>
                <a:cubicBezTo>
                  <a:pt x="1969" y="175"/>
                  <a:pt x="1969" y="175"/>
                  <a:pt x="1970" y="175"/>
                </a:cubicBezTo>
                <a:cubicBezTo>
                  <a:pt x="1973" y="175"/>
                  <a:pt x="1973" y="175"/>
                  <a:pt x="1973" y="172"/>
                </a:cubicBezTo>
                <a:cubicBezTo>
                  <a:pt x="1973" y="168"/>
                  <a:pt x="1973" y="164"/>
                  <a:pt x="1973" y="160"/>
                </a:cubicBezTo>
                <a:cubicBezTo>
                  <a:pt x="1973" y="153"/>
                  <a:pt x="1972" y="146"/>
                  <a:pt x="1969" y="139"/>
                </a:cubicBezTo>
                <a:cubicBezTo>
                  <a:pt x="1964" y="123"/>
                  <a:pt x="1954" y="111"/>
                  <a:pt x="1937" y="106"/>
                </a:cubicBezTo>
                <a:cubicBezTo>
                  <a:pt x="1933" y="105"/>
                  <a:pt x="1929" y="105"/>
                  <a:pt x="1925" y="105"/>
                </a:cubicBezTo>
                <a:cubicBezTo>
                  <a:pt x="1906" y="104"/>
                  <a:pt x="1890" y="111"/>
                  <a:pt x="1878" y="126"/>
                </a:cubicBezTo>
                <a:cubicBezTo>
                  <a:pt x="1870" y="137"/>
                  <a:pt x="1866" y="149"/>
                  <a:pt x="1865" y="163"/>
                </a:cubicBezTo>
                <a:cubicBezTo>
                  <a:pt x="1864" y="176"/>
                  <a:pt x="1865" y="189"/>
                  <a:pt x="1870" y="202"/>
                </a:cubicBezTo>
                <a:cubicBezTo>
                  <a:pt x="1877" y="219"/>
                  <a:pt x="1889" y="231"/>
                  <a:pt x="1908" y="234"/>
                </a:cubicBezTo>
                <a:cubicBezTo>
                  <a:pt x="1920" y="236"/>
                  <a:pt x="1931" y="235"/>
                  <a:pt x="1943" y="233"/>
                </a:cubicBezTo>
                <a:cubicBezTo>
                  <a:pt x="1949" y="231"/>
                  <a:pt x="1956" y="229"/>
                  <a:pt x="1962" y="225"/>
                </a:cubicBezTo>
                <a:cubicBezTo>
                  <a:pt x="1963" y="224"/>
                  <a:pt x="1964" y="224"/>
                  <a:pt x="1964" y="222"/>
                </a:cubicBezTo>
                <a:cubicBezTo>
                  <a:pt x="1964" y="216"/>
                  <a:pt x="1964" y="211"/>
                  <a:pt x="1964" y="205"/>
                </a:cubicBezTo>
                <a:cubicBezTo>
                  <a:pt x="1963" y="205"/>
                  <a:pt x="1962" y="206"/>
                  <a:pt x="1962" y="206"/>
                </a:cubicBezTo>
                <a:close/>
                <a:moveTo>
                  <a:pt x="1886" y="158"/>
                </a:moveTo>
                <a:cubicBezTo>
                  <a:pt x="1887" y="142"/>
                  <a:pt x="1898" y="126"/>
                  <a:pt x="1913" y="123"/>
                </a:cubicBezTo>
                <a:cubicBezTo>
                  <a:pt x="1919" y="121"/>
                  <a:pt x="1926" y="121"/>
                  <a:pt x="1932" y="123"/>
                </a:cubicBezTo>
                <a:cubicBezTo>
                  <a:pt x="1939" y="125"/>
                  <a:pt x="1943" y="129"/>
                  <a:pt x="1947" y="135"/>
                </a:cubicBezTo>
                <a:cubicBezTo>
                  <a:pt x="1951" y="142"/>
                  <a:pt x="1952" y="150"/>
                  <a:pt x="1952" y="158"/>
                </a:cubicBezTo>
                <a:cubicBezTo>
                  <a:pt x="1930" y="158"/>
                  <a:pt x="1908" y="158"/>
                  <a:pt x="1886" y="158"/>
                </a:cubicBezTo>
                <a:close/>
                <a:moveTo>
                  <a:pt x="986" y="106"/>
                </a:moveTo>
                <a:cubicBezTo>
                  <a:pt x="966" y="109"/>
                  <a:pt x="951" y="120"/>
                  <a:pt x="943" y="139"/>
                </a:cubicBezTo>
                <a:cubicBezTo>
                  <a:pt x="934" y="159"/>
                  <a:pt x="934" y="179"/>
                  <a:pt x="941" y="199"/>
                </a:cubicBezTo>
                <a:cubicBezTo>
                  <a:pt x="948" y="216"/>
                  <a:pt x="960" y="228"/>
                  <a:pt x="979" y="233"/>
                </a:cubicBezTo>
                <a:cubicBezTo>
                  <a:pt x="988" y="235"/>
                  <a:pt x="997" y="236"/>
                  <a:pt x="1006" y="235"/>
                </a:cubicBezTo>
                <a:cubicBezTo>
                  <a:pt x="1030" y="232"/>
                  <a:pt x="1046" y="219"/>
                  <a:pt x="1054" y="197"/>
                </a:cubicBezTo>
                <a:cubicBezTo>
                  <a:pt x="1061" y="178"/>
                  <a:pt x="1061" y="159"/>
                  <a:pt x="1054" y="140"/>
                </a:cubicBezTo>
                <a:cubicBezTo>
                  <a:pt x="1049" y="125"/>
                  <a:pt x="1039" y="114"/>
                  <a:pt x="1023" y="108"/>
                </a:cubicBezTo>
                <a:cubicBezTo>
                  <a:pt x="1016" y="105"/>
                  <a:pt x="1008" y="105"/>
                  <a:pt x="999" y="105"/>
                </a:cubicBezTo>
                <a:cubicBezTo>
                  <a:pt x="995" y="105"/>
                  <a:pt x="991" y="105"/>
                  <a:pt x="986" y="106"/>
                </a:cubicBezTo>
                <a:close/>
                <a:moveTo>
                  <a:pt x="961" y="146"/>
                </a:moveTo>
                <a:cubicBezTo>
                  <a:pt x="967" y="131"/>
                  <a:pt x="980" y="122"/>
                  <a:pt x="996" y="122"/>
                </a:cubicBezTo>
                <a:cubicBezTo>
                  <a:pt x="1001" y="122"/>
                  <a:pt x="1006" y="122"/>
                  <a:pt x="1011" y="123"/>
                </a:cubicBezTo>
                <a:cubicBezTo>
                  <a:pt x="1023" y="127"/>
                  <a:pt x="1030" y="134"/>
                  <a:pt x="1035" y="145"/>
                </a:cubicBezTo>
                <a:cubicBezTo>
                  <a:pt x="1037" y="150"/>
                  <a:pt x="1038" y="156"/>
                  <a:pt x="1038" y="161"/>
                </a:cubicBezTo>
                <a:cubicBezTo>
                  <a:pt x="1039" y="172"/>
                  <a:pt x="1039" y="182"/>
                  <a:pt x="1035" y="193"/>
                </a:cubicBezTo>
                <a:cubicBezTo>
                  <a:pt x="1030" y="208"/>
                  <a:pt x="1019" y="217"/>
                  <a:pt x="1002" y="218"/>
                </a:cubicBezTo>
                <a:cubicBezTo>
                  <a:pt x="996" y="218"/>
                  <a:pt x="991" y="218"/>
                  <a:pt x="985" y="216"/>
                </a:cubicBezTo>
                <a:cubicBezTo>
                  <a:pt x="971" y="212"/>
                  <a:pt x="963" y="202"/>
                  <a:pt x="959" y="189"/>
                </a:cubicBezTo>
                <a:cubicBezTo>
                  <a:pt x="959" y="186"/>
                  <a:pt x="958" y="184"/>
                  <a:pt x="958" y="182"/>
                </a:cubicBezTo>
                <a:cubicBezTo>
                  <a:pt x="957" y="178"/>
                  <a:pt x="957" y="174"/>
                  <a:pt x="957" y="171"/>
                </a:cubicBezTo>
                <a:cubicBezTo>
                  <a:pt x="957" y="162"/>
                  <a:pt x="958" y="154"/>
                  <a:pt x="961" y="146"/>
                </a:cubicBezTo>
                <a:close/>
                <a:moveTo>
                  <a:pt x="690" y="125"/>
                </a:moveTo>
                <a:cubicBezTo>
                  <a:pt x="690" y="120"/>
                  <a:pt x="690" y="115"/>
                  <a:pt x="690" y="109"/>
                </a:cubicBezTo>
                <a:cubicBezTo>
                  <a:pt x="690" y="108"/>
                  <a:pt x="690" y="107"/>
                  <a:pt x="688" y="107"/>
                </a:cubicBezTo>
                <a:cubicBezTo>
                  <a:pt x="683" y="108"/>
                  <a:pt x="678" y="108"/>
                  <a:pt x="672" y="107"/>
                </a:cubicBezTo>
                <a:cubicBezTo>
                  <a:pt x="671" y="107"/>
                  <a:pt x="670" y="108"/>
                  <a:pt x="670" y="110"/>
                </a:cubicBezTo>
                <a:cubicBezTo>
                  <a:pt x="670" y="110"/>
                  <a:pt x="670" y="111"/>
                  <a:pt x="670" y="112"/>
                </a:cubicBezTo>
                <a:cubicBezTo>
                  <a:pt x="670" y="150"/>
                  <a:pt x="670" y="189"/>
                  <a:pt x="670" y="228"/>
                </a:cubicBezTo>
                <a:cubicBezTo>
                  <a:pt x="670" y="229"/>
                  <a:pt x="670" y="229"/>
                  <a:pt x="670" y="230"/>
                </a:cubicBezTo>
                <a:cubicBezTo>
                  <a:pt x="670" y="232"/>
                  <a:pt x="671" y="232"/>
                  <a:pt x="672" y="232"/>
                </a:cubicBezTo>
                <a:cubicBezTo>
                  <a:pt x="677" y="232"/>
                  <a:pt x="681" y="232"/>
                  <a:pt x="686" y="232"/>
                </a:cubicBezTo>
                <a:cubicBezTo>
                  <a:pt x="690" y="232"/>
                  <a:pt x="690" y="232"/>
                  <a:pt x="690" y="228"/>
                </a:cubicBezTo>
                <a:cubicBezTo>
                  <a:pt x="690" y="206"/>
                  <a:pt x="690" y="185"/>
                  <a:pt x="690" y="163"/>
                </a:cubicBezTo>
                <a:cubicBezTo>
                  <a:pt x="690" y="158"/>
                  <a:pt x="691" y="153"/>
                  <a:pt x="692" y="148"/>
                </a:cubicBezTo>
                <a:cubicBezTo>
                  <a:pt x="697" y="131"/>
                  <a:pt x="710" y="121"/>
                  <a:pt x="727" y="122"/>
                </a:cubicBezTo>
                <a:cubicBezTo>
                  <a:pt x="738" y="122"/>
                  <a:pt x="745" y="127"/>
                  <a:pt x="750" y="137"/>
                </a:cubicBezTo>
                <a:cubicBezTo>
                  <a:pt x="752" y="143"/>
                  <a:pt x="753" y="148"/>
                  <a:pt x="753" y="153"/>
                </a:cubicBezTo>
                <a:cubicBezTo>
                  <a:pt x="754" y="163"/>
                  <a:pt x="753" y="172"/>
                  <a:pt x="754" y="182"/>
                </a:cubicBezTo>
                <a:cubicBezTo>
                  <a:pt x="754" y="198"/>
                  <a:pt x="754" y="214"/>
                  <a:pt x="754" y="230"/>
                </a:cubicBezTo>
                <a:cubicBezTo>
                  <a:pt x="754" y="232"/>
                  <a:pt x="754" y="232"/>
                  <a:pt x="756" y="232"/>
                </a:cubicBezTo>
                <a:cubicBezTo>
                  <a:pt x="761" y="232"/>
                  <a:pt x="766" y="232"/>
                  <a:pt x="771" y="232"/>
                </a:cubicBezTo>
                <a:cubicBezTo>
                  <a:pt x="774" y="232"/>
                  <a:pt x="774" y="232"/>
                  <a:pt x="774" y="230"/>
                </a:cubicBezTo>
                <a:cubicBezTo>
                  <a:pt x="774" y="229"/>
                  <a:pt x="774" y="228"/>
                  <a:pt x="774" y="228"/>
                </a:cubicBezTo>
                <a:cubicBezTo>
                  <a:pt x="774" y="205"/>
                  <a:pt x="774" y="182"/>
                  <a:pt x="774" y="159"/>
                </a:cubicBezTo>
                <a:cubicBezTo>
                  <a:pt x="774" y="155"/>
                  <a:pt x="774" y="150"/>
                  <a:pt x="773" y="146"/>
                </a:cubicBezTo>
                <a:cubicBezTo>
                  <a:pt x="772" y="139"/>
                  <a:pt x="771" y="132"/>
                  <a:pt x="767" y="125"/>
                </a:cubicBezTo>
                <a:cubicBezTo>
                  <a:pt x="763" y="116"/>
                  <a:pt x="756" y="109"/>
                  <a:pt x="746" y="106"/>
                </a:cubicBezTo>
                <a:cubicBezTo>
                  <a:pt x="738" y="104"/>
                  <a:pt x="731" y="104"/>
                  <a:pt x="723" y="105"/>
                </a:cubicBezTo>
                <a:cubicBezTo>
                  <a:pt x="710" y="107"/>
                  <a:pt x="700" y="114"/>
                  <a:pt x="693" y="125"/>
                </a:cubicBezTo>
                <a:cubicBezTo>
                  <a:pt x="692" y="126"/>
                  <a:pt x="692" y="127"/>
                  <a:pt x="690" y="128"/>
                </a:cubicBezTo>
                <a:cubicBezTo>
                  <a:pt x="690" y="127"/>
                  <a:pt x="690" y="126"/>
                  <a:pt x="690" y="125"/>
                </a:cubicBezTo>
                <a:close/>
                <a:moveTo>
                  <a:pt x="1744" y="213"/>
                </a:moveTo>
                <a:cubicBezTo>
                  <a:pt x="1744" y="219"/>
                  <a:pt x="1744" y="224"/>
                  <a:pt x="1744" y="230"/>
                </a:cubicBezTo>
                <a:cubicBezTo>
                  <a:pt x="1744" y="232"/>
                  <a:pt x="1744" y="232"/>
                  <a:pt x="1746" y="232"/>
                </a:cubicBezTo>
                <a:cubicBezTo>
                  <a:pt x="1751" y="232"/>
                  <a:pt x="1755" y="232"/>
                  <a:pt x="1760" y="232"/>
                </a:cubicBezTo>
                <a:cubicBezTo>
                  <a:pt x="1764" y="232"/>
                  <a:pt x="1764" y="233"/>
                  <a:pt x="1764" y="229"/>
                </a:cubicBezTo>
                <a:cubicBezTo>
                  <a:pt x="1764" y="189"/>
                  <a:pt x="1764" y="150"/>
                  <a:pt x="1764" y="111"/>
                </a:cubicBezTo>
                <a:cubicBezTo>
                  <a:pt x="1764" y="111"/>
                  <a:pt x="1764" y="110"/>
                  <a:pt x="1764" y="109"/>
                </a:cubicBezTo>
                <a:cubicBezTo>
                  <a:pt x="1764" y="108"/>
                  <a:pt x="1763" y="107"/>
                  <a:pt x="1762" y="107"/>
                </a:cubicBezTo>
                <a:cubicBezTo>
                  <a:pt x="1757" y="108"/>
                  <a:pt x="1752" y="107"/>
                  <a:pt x="1747" y="107"/>
                </a:cubicBezTo>
                <a:cubicBezTo>
                  <a:pt x="1743" y="108"/>
                  <a:pt x="1744" y="107"/>
                  <a:pt x="1744" y="111"/>
                </a:cubicBezTo>
                <a:cubicBezTo>
                  <a:pt x="1744" y="134"/>
                  <a:pt x="1744" y="156"/>
                  <a:pt x="1744" y="179"/>
                </a:cubicBezTo>
                <a:cubicBezTo>
                  <a:pt x="1744" y="184"/>
                  <a:pt x="1743" y="188"/>
                  <a:pt x="1742" y="192"/>
                </a:cubicBezTo>
                <a:cubicBezTo>
                  <a:pt x="1739" y="205"/>
                  <a:pt x="1729" y="218"/>
                  <a:pt x="1712" y="218"/>
                </a:cubicBezTo>
                <a:cubicBezTo>
                  <a:pt x="1697" y="218"/>
                  <a:pt x="1687" y="212"/>
                  <a:pt x="1683" y="198"/>
                </a:cubicBezTo>
                <a:cubicBezTo>
                  <a:pt x="1681" y="191"/>
                  <a:pt x="1680" y="185"/>
                  <a:pt x="1680" y="179"/>
                </a:cubicBezTo>
                <a:cubicBezTo>
                  <a:pt x="1680" y="156"/>
                  <a:pt x="1680" y="134"/>
                  <a:pt x="1680" y="112"/>
                </a:cubicBezTo>
                <a:cubicBezTo>
                  <a:pt x="1680" y="111"/>
                  <a:pt x="1680" y="110"/>
                  <a:pt x="1680" y="109"/>
                </a:cubicBezTo>
                <a:cubicBezTo>
                  <a:pt x="1681" y="108"/>
                  <a:pt x="1680" y="107"/>
                  <a:pt x="1678" y="107"/>
                </a:cubicBezTo>
                <a:cubicBezTo>
                  <a:pt x="1673" y="108"/>
                  <a:pt x="1668" y="107"/>
                  <a:pt x="1663" y="107"/>
                </a:cubicBezTo>
                <a:cubicBezTo>
                  <a:pt x="1660" y="107"/>
                  <a:pt x="1660" y="107"/>
                  <a:pt x="1660" y="110"/>
                </a:cubicBezTo>
                <a:cubicBezTo>
                  <a:pt x="1660" y="135"/>
                  <a:pt x="1660" y="160"/>
                  <a:pt x="1660" y="184"/>
                </a:cubicBezTo>
                <a:cubicBezTo>
                  <a:pt x="1661" y="193"/>
                  <a:pt x="1662" y="202"/>
                  <a:pt x="1665" y="211"/>
                </a:cubicBezTo>
                <a:cubicBezTo>
                  <a:pt x="1670" y="223"/>
                  <a:pt x="1678" y="231"/>
                  <a:pt x="1691" y="234"/>
                </a:cubicBezTo>
                <a:cubicBezTo>
                  <a:pt x="1696" y="235"/>
                  <a:pt x="1702" y="235"/>
                  <a:pt x="1707" y="235"/>
                </a:cubicBezTo>
                <a:cubicBezTo>
                  <a:pt x="1722" y="235"/>
                  <a:pt x="1734" y="228"/>
                  <a:pt x="1742" y="216"/>
                </a:cubicBezTo>
                <a:cubicBezTo>
                  <a:pt x="1742" y="215"/>
                  <a:pt x="1743" y="214"/>
                  <a:pt x="1743" y="213"/>
                </a:cubicBezTo>
                <a:cubicBezTo>
                  <a:pt x="1743" y="213"/>
                  <a:pt x="1744" y="213"/>
                  <a:pt x="1744" y="213"/>
                </a:cubicBezTo>
                <a:close/>
                <a:moveTo>
                  <a:pt x="1612" y="129"/>
                </a:moveTo>
                <a:cubicBezTo>
                  <a:pt x="1589" y="160"/>
                  <a:pt x="1566" y="192"/>
                  <a:pt x="1543" y="223"/>
                </a:cubicBezTo>
                <a:cubicBezTo>
                  <a:pt x="1542" y="225"/>
                  <a:pt x="1541" y="226"/>
                  <a:pt x="1541" y="228"/>
                </a:cubicBezTo>
                <a:cubicBezTo>
                  <a:pt x="1541" y="233"/>
                  <a:pt x="1541" y="232"/>
                  <a:pt x="1545" y="232"/>
                </a:cubicBezTo>
                <a:cubicBezTo>
                  <a:pt x="1577" y="232"/>
                  <a:pt x="1608" y="232"/>
                  <a:pt x="1640" y="232"/>
                </a:cubicBezTo>
                <a:cubicBezTo>
                  <a:pt x="1640" y="232"/>
                  <a:pt x="1641" y="232"/>
                  <a:pt x="1642" y="232"/>
                </a:cubicBezTo>
                <a:cubicBezTo>
                  <a:pt x="1643" y="232"/>
                  <a:pt x="1644" y="232"/>
                  <a:pt x="1644" y="230"/>
                </a:cubicBezTo>
                <a:cubicBezTo>
                  <a:pt x="1644" y="226"/>
                  <a:pt x="1644" y="222"/>
                  <a:pt x="1644" y="219"/>
                </a:cubicBezTo>
                <a:cubicBezTo>
                  <a:pt x="1644" y="215"/>
                  <a:pt x="1644" y="215"/>
                  <a:pt x="1640" y="215"/>
                </a:cubicBezTo>
                <a:cubicBezTo>
                  <a:pt x="1618" y="215"/>
                  <a:pt x="1596" y="215"/>
                  <a:pt x="1575" y="215"/>
                </a:cubicBezTo>
                <a:cubicBezTo>
                  <a:pt x="1573" y="215"/>
                  <a:pt x="1572" y="215"/>
                  <a:pt x="1571" y="215"/>
                </a:cubicBezTo>
                <a:cubicBezTo>
                  <a:pt x="1571" y="214"/>
                  <a:pt x="1572" y="213"/>
                  <a:pt x="1573" y="212"/>
                </a:cubicBezTo>
                <a:cubicBezTo>
                  <a:pt x="1596" y="180"/>
                  <a:pt x="1619" y="148"/>
                  <a:pt x="1642" y="116"/>
                </a:cubicBezTo>
                <a:cubicBezTo>
                  <a:pt x="1643" y="115"/>
                  <a:pt x="1644" y="113"/>
                  <a:pt x="1644" y="111"/>
                </a:cubicBezTo>
                <a:cubicBezTo>
                  <a:pt x="1644" y="107"/>
                  <a:pt x="1645" y="107"/>
                  <a:pt x="1641" y="107"/>
                </a:cubicBezTo>
                <a:cubicBezTo>
                  <a:pt x="1611" y="107"/>
                  <a:pt x="1581" y="107"/>
                  <a:pt x="1552" y="107"/>
                </a:cubicBezTo>
                <a:cubicBezTo>
                  <a:pt x="1551" y="107"/>
                  <a:pt x="1551" y="108"/>
                  <a:pt x="1550" y="107"/>
                </a:cubicBezTo>
                <a:cubicBezTo>
                  <a:pt x="1549" y="107"/>
                  <a:pt x="1548" y="108"/>
                  <a:pt x="1548" y="109"/>
                </a:cubicBezTo>
                <a:cubicBezTo>
                  <a:pt x="1548" y="114"/>
                  <a:pt x="1548" y="118"/>
                  <a:pt x="1548" y="122"/>
                </a:cubicBezTo>
                <a:cubicBezTo>
                  <a:pt x="1548" y="125"/>
                  <a:pt x="1548" y="125"/>
                  <a:pt x="1551" y="125"/>
                </a:cubicBezTo>
                <a:cubicBezTo>
                  <a:pt x="1551" y="125"/>
                  <a:pt x="1552" y="125"/>
                  <a:pt x="1553" y="125"/>
                </a:cubicBezTo>
                <a:cubicBezTo>
                  <a:pt x="1572" y="125"/>
                  <a:pt x="1591" y="125"/>
                  <a:pt x="1611" y="125"/>
                </a:cubicBezTo>
                <a:cubicBezTo>
                  <a:pt x="1612" y="125"/>
                  <a:pt x="1613" y="124"/>
                  <a:pt x="1614" y="125"/>
                </a:cubicBezTo>
                <a:cubicBezTo>
                  <a:pt x="1614" y="126"/>
                  <a:pt x="1613" y="128"/>
                  <a:pt x="1612" y="129"/>
                </a:cubicBezTo>
                <a:close/>
                <a:moveTo>
                  <a:pt x="1319" y="114"/>
                </a:moveTo>
                <a:cubicBezTo>
                  <a:pt x="1319" y="110"/>
                  <a:pt x="1319" y="110"/>
                  <a:pt x="1316" y="109"/>
                </a:cubicBezTo>
                <a:cubicBezTo>
                  <a:pt x="1306" y="105"/>
                  <a:pt x="1295" y="104"/>
                  <a:pt x="1284" y="105"/>
                </a:cubicBezTo>
                <a:cubicBezTo>
                  <a:pt x="1274" y="106"/>
                  <a:pt x="1266" y="110"/>
                  <a:pt x="1258" y="117"/>
                </a:cubicBezTo>
                <a:cubicBezTo>
                  <a:pt x="1244" y="130"/>
                  <a:pt x="1244" y="157"/>
                  <a:pt x="1262" y="169"/>
                </a:cubicBezTo>
                <a:cubicBezTo>
                  <a:pt x="1267" y="172"/>
                  <a:pt x="1272" y="175"/>
                  <a:pt x="1278" y="177"/>
                </a:cubicBezTo>
                <a:cubicBezTo>
                  <a:pt x="1284" y="180"/>
                  <a:pt x="1291" y="183"/>
                  <a:pt x="1297" y="187"/>
                </a:cubicBezTo>
                <a:cubicBezTo>
                  <a:pt x="1303" y="191"/>
                  <a:pt x="1305" y="197"/>
                  <a:pt x="1304" y="204"/>
                </a:cubicBezTo>
                <a:cubicBezTo>
                  <a:pt x="1303" y="211"/>
                  <a:pt x="1299" y="214"/>
                  <a:pt x="1293" y="216"/>
                </a:cubicBezTo>
                <a:cubicBezTo>
                  <a:pt x="1292" y="217"/>
                  <a:pt x="1291" y="217"/>
                  <a:pt x="1290" y="217"/>
                </a:cubicBezTo>
                <a:cubicBezTo>
                  <a:pt x="1276" y="220"/>
                  <a:pt x="1263" y="217"/>
                  <a:pt x="1251" y="209"/>
                </a:cubicBezTo>
                <a:cubicBezTo>
                  <a:pt x="1250" y="208"/>
                  <a:pt x="1250" y="207"/>
                  <a:pt x="1248" y="207"/>
                </a:cubicBezTo>
                <a:cubicBezTo>
                  <a:pt x="1248" y="212"/>
                  <a:pt x="1248" y="216"/>
                  <a:pt x="1248" y="221"/>
                </a:cubicBezTo>
                <a:cubicBezTo>
                  <a:pt x="1248" y="223"/>
                  <a:pt x="1247" y="226"/>
                  <a:pt x="1248" y="228"/>
                </a:cubicBezTo>
                <a:cubicBezTo>
                  <a:pt x="1250" y="229"/>
                  <a:pt x="1252" y="230"/>
                  <a:pt x="1255" y="231"/>
                </a:cubicBezTo>
                <a:cubicBezTo>
                  <a:pt x="1266" y="235"/>
                  <a:pt x="1279" y="236"/>
                  <a:pt x="1291" y="234"/>
                </a:cubicBezTo>
                <a:cubicBezTo>
                  <a:pt x="1298" y="233"/>
                  <a:pt x="1304" y="231"/>
                  <a:pt x="1310" y="227"/>
                </a:cubicBezTo>
                <a:cubicBezTo>
                  <a:pt x="1329" y="214"/>
                  <a:pt x="1330" y="184"/>
                  <a:pt x="1310" y="172"/>
                </a:cubicBezTo>
                <a:cubicBezTo>
                  <a:pt x="1308" y="170"/>
                  <a:pt x="1306" y="169"/>
                  <a:pt x="1304" y="168"/>
                </a:cubicBezTo>
                <a:cubicBezTo>
                  <a:pt x="1300" y="166"/>
                  <a:pt x="1296" y="164"/>
                  <a:pt x="1291" y="162"/>
                </a:cubicBezTo>
                <a:cubicBezTo>
                  <a:pt x="1286" y="159"/>
                  <a:pt x="1281" y="157"/>
                  <a:pt x="1276" y="154"/>
                </a:cubicBezTo>
                <a:cubicBezTo>
                  <a:pt x="1270" y="150"/>
                  <a:pt x="1268" y="144"/>
                  <a:pt x="1269" y="137"/>
                </a:cubicBezTo>
                <a:cubicBezTo>
                  <a:pt x="1269" y="131"/>
                  <a:pt x="1273" y="127"/>
                  <a:pt x="1279" y="124"/>
                </a:cubicBezTo>
                <a:cubicBezTo>
                  <a:pt x="1281" y="123"/>
                  <a:pt x="1282" y="123"/>
                  <a:pt x="1284" y="122"/>
                </a:cubicBezTo>
                <a:cubicBezTo>
                  <a:pt x="1295" y="120"/>
                  <a:pt x="1306" y="123"/>
                  <a:pt x="1316" y="128"/>
                </a:cubicBezTo>
                <a:cubicBezTo>
                  <a:pt x="1317" y="129"/>
                  <a:pt x="1317" y="130"/>
                  <a:pt x="1319" y="130"/>
                </a:cubicBezTo>
                <a:cubicBezTo>
                  <a:pt x="1319" y="124"/>
                  <a:pt x="1319" y="119"/>
                  <a:pt x="1319" y="114"/>
                </a:cubicBezTo>
                <a:close/>
                <a:moveTo>
                  <a:pt x="1816" y="130"/>
                </a:moveTo>
                <a:cubicBezTo>
                  <a:pt x="1816" y="123"/>
                  <a:pt x="1816" y="116"/>
                  <a:pt x="1816" y="110"/>
                </a:cubicBezTo>
                <a:cubicBezTo>
                  <a:pt x="1816" y="108"/>
                  <a:pt x="1816" y="107"/>
                  <a:pt x="1814" y="107"/>
                </a:cubicBezTo>
                <a:cubicBezTo>
                  <a:pt x="1809" y="107"/>
                  <a:pt x="1804" y="107"/>
                  <a:pt x="1800" y="107"/>
                </a:cubicBezTo>
                <a:cubicBezTo>
                  <a:pt x="1796" y="108"/>
                  <a:pt x="1796" y="107"/>
                  <a:pt x="1796" y="111"/>
                </a:cubicBezTo>
                <a:cubicBezTo>
                  <a:pt x="1796" y="150"/>
                  <a:pt x="1796" y="189"/>
                  <a:pt x="1796" y="228"/>
                </a:cubicBezTo>
                <a:cubicBezTo>
                  <a:pt x="1796" y="229"/>
                  <a:pt x="1796" y="230"/>
                  <a:pt x="1796" y="230"/>
                </a:cubicBezTo>
                <a:cubicBezTo>
                  <a:pt x="1796" y="232"/>
                  <a:pt x="1797" y="232"/>
                  <a:pt x="1798" y="232"/>
                </a:cubicBezTo>
                <a:cubicBezTo>
                  <a:pt x="1803" y="232"/>
                  <a:pt x="1809" y="232"/>
                  <a:pt x="1815" y="232"/>
                </a:cubicBezTo>
                <a:cubicBezTo>
                  <a:pt x="1816" y="232"/>
                  <a:pt x="1816" y="232"/>
                  <a:pt x="1816" y="230"/>
                </a:cubicBezTo>
                <a:cubicBezTo>
                  <a:pt x="1816" y="230"/>
                  <a:pt x="1816" y="229"/>
                  <a:pt x="1816" y="228"/>
                </a:cubicBezTo>
                <a:cubicBezTo>
                  <a:pt x="1816" y="208"/>
                  <a:pt x="1816" y="189"/>
                  <a:pt x="1816" y="169"/>
                </a:cubicBezTo>
                <a:cubicBezTo>
                  <a:pt x="1816" y="165"/>
                  <a:pt x="1817" y="160"/>
                  <a:pt x="1817" y="156"/>
                </a:cubicBezTo>
                <a:cubicBezTo>
                  <a:pt x="1819" y="148"/>
                  <a:pt x="1821" y="140"/>
                  <a:pt x="1826" y="134"/>
                </a:cubicBezTo>
                <a:cubicBezTo>
                  <a:pt x="1835" y="122"/>
                  <a:pt x="1849" y="122"/>
                  <a:pt x="1859" y="127"/>
                </a:cubicBezTo>
                <a:cubicBezTo>
                  <a:pt x="1860" y="127"/>
                  <a:pt x="1860" y="128"/>
                  <a:pt x="1861" y="127"/>
                </a:cubicBezTo>
                <a:cubicBezTo>
                  <a:pt x="1861" y="121"/>
                  <a:pt x="1861" y="115"/>
                  <a:pt x="1861" y="109"/>
                </a:cubicBezTo>
                <a:cubicBezTo>
                  <a:pt x="1861" y="107"/>
                  <a:pt x="1860" y="107"/>
                  <a:pt x="1859" y="106"/>
                </a:cubicBezTo>
                <a:cubicBezTo>
                  <a:pt x="1848" y="104"/>
                  <a:pt x="1838" y="105"/>
                  <a:pt x="1830" y="113"/>
                </a:cubicBezTo>
                <a:cubicBezTo>
                  <a:pt x="1825" y="117"/>
                  <a:pt x="1821" y="122"/>
                  <a:pt x="1818" y="128"/>
                </a:cubicBezTo>
                <a:cubicBezTo>
                  <a:pt x="1818" y="130"/>
                  <a:pt x="1818" y="131"/>
                  <a:pt x="1816" y="132"/>
                </a:cubicBezTo>
                <a:cubicBezTo>
                  <a:pt x="1816" y="131"/>
                  <a:pt x="1816" y="130"/>
                  <a:pt x="1816" y="130"/>
                </a:cubicBezTo>
                <a:close/>
                <a:moveTo>
                  <a:pt x="620" y="229"/>
                </a:moveTo>
                <a:cubicBezTo>
                  <a:pt x="620" y="232"/>
                  <a:pt x="620" y="232"/>
                  <a:pt x="623" y="232"/>
                </a:cubicBezTo>
                <a:cubicBezTo>
                  <a:pt x="628" y="232"/>
                  <a:pt x="632" y="232"/>
                  <a:pt x="637" y="232"/>
                </a:cubicBezTo>
                <a:cubicBezTo>
                  <a:pt x="641" y="232"/>
                  <a:pt x="640" y="232"/>
                  <a:pt x="640" y="228"/>
                </a:cubicBezTo>
                <a:cubicBezTo>
                  <a:pt x="640" y="189"/>
                  <a:pt x="640" y="150"/>
                  <a:pt x="640" y="111"/>
                </a:cubicBezTo>
                <a:cubicBezTo>
                  <a:pt x="640" y="111"/>
                  <a:pt x="640" y="110"/>
                  <a:pt x="640" y="109"/>
                </a:cubicBezTo>
                <a:cubicBezTo>
                  <a:pt x="640" y="108"/>
                  <a:pt x="640" y="107"/>
                  <a:pt x="639" y="107"/>
                </a:cubicBezTo>
                <a:cubicBezTo>
                  <a:pt x="633" y="108"/>
                  <a:pt x="628" y="108"/>
                  <a:pt x="622" y="107"/>
                </a:cubicBezTo>
                <a:cubicBezTo>
                  <a:pt x="621" y="107"/>
                  <a:pt x="620" y="108"/>
                  <a:pt x="620" y="109"/>
                </a:cubicBezTo>
                <a:cubicBezTo>
                  <a:pt x="620" y="110"/>
                  <a:pt x="620" y="111"/>
                  <a:pt x="620" y="111"/>
                </a:cubicBezTo>
                <a:cubicBezTo>
                  <a:pt x="620" y="131"/>
                  <a:pt x="620" y="150"/>
                  <a:pt x="620" y="170"/>
                </a:cubicBezTo>
                <a:cubicBezTo>
                  <a:pt x="620" y="190"/>
                  <a:pt x="620" y="209"/>
                  <a:pt x="620" y="229"/>
                </a:cubicBezTo>
                <a:close/>
                <a:moveTo>
                  <a:pt x="643" y="67"/>
                </a:moveTo>
                <a:cubicBezTo>
                  <a:pt x="643" y="60"/>
                  <a:pt x="638" y="54"/>
                  <a:pt x="630" y="54"/>
                </a:cubicBezTo>
                <a:cubicBezTo>
                  <a:pt x="623" y="54"/>
                  <a:pt x="617" y="59"/>
                  <a:pt x="617" y="67"/>
                </a:cubicBezTo>
                <a:cubicBezTo>
                  <a:pt x="617" y="74"/>
                  <a:pt x="622" y="80"/>
                  <a:pt x="630" y="80"/>
                </a:cubicBezTo>
                <a:cubicBezTo>
                  <a:pt x="637" y="80"/>
                  <a:pt x="643" y="74"/>
                  <a:pt x="643" y="67"/>
                </a:cubicBezTo>
                <a:close/>
              </a:path>
            </a:pathLst>
          </a:custGeom>
          <a:solidFill>
            <a:srgbClr val="00B0F0"/>
          </a:solidFill>
          <a:ln>
            <a:noFill/>
          </a:ln>
        </p:spPr>
        <p:txBody>
          <a:bodyPr vert="horz" wrap="square" lIns="93269" tIns="46634" rIns="93269" bIns="46634" numCol="1" anchor="t" anchorCtr="0" compatLnSpc="1">
            <a:prstTxWarp prst="textNoShape">
              <a:avLst/>
            </a:prstTxWarp>
          </a:bodyPr>
          <a:lstStyle/>
          <a:p>
            <a:endParaRPr lang="en-US">
              <a:solidFill>
                <a:prstClr val="black"/>
              </a:solidFill>
            </a:endParaRPr>
          </a:p>
        </p:txBody>
      </p:sp>
      <p:sp>
        <p:nvSpPr>
          <p:cNvPr id="227" name="Freeform 10"/>
          <p:cNvSpPr>
            <a:spLocks noEditPoints="1"/>
          </p:cNvSpPr>
          <p:nvPr/>
        </p:nvSpPr>
        <p:spPr bwMode="auto">
          <a:xfrm>
            <a:off x="10250576" y="5273732"/>
            <a:ext cx="666589" cy="666494"/>
          </a:xfrm>
          <a:custGeom>
            <a:avLst/>
            <a:gdLst>
              <a:gd name="T0" fmla="*/ 306 w 865"/>
              <a:gd name="T1" fmla="*/ 521 h 864"/>
              <a:gd name="T2" fmla="*/ 244 w 865"/>
              <a:gd name="T3" fmla="*/ 569 h 864"/>
              <a:gd name="T4" fmla="*/ 91 w 865"/>
              <a:gd name="T5" fmla="*/ 688 h 864"/>
              <a:gd name="T6" fmla="*/ 83 w 865"/>
              <a:gd name="T7" fmla="*/ 689 h 864"/>
              <a:gd name="T8" fmla="*/ 4 w 865"/>
              <a:gd name="T9" fmla="*/ 650 h 864"/>
              <a:gd name="T10" fmla="*/ 0 w 865"/>
              <a:gd name="T11" fmla="*/ 643 h 864"/>
              <a:gd name="T12" fmla="*/ 0 w 865"/>
              <a:gd name="T13" fmla="*/ 220 h 864"/>
              <a:gd name="T14" fmla="*/ 4 w 865"/>
              <a:gd name="T15" fmla="*/ 213 h 864"/>
              <a:gd name="T16" fmla="*/ 83 w 865"/>
              <a:gd name="T17" fmla="*/ 174 h 864"/>
              <a:gd name="T18" fmla="*/ 91 w 865"/>
              <a:gd name="T19" fmla="*/ 175 h 864"/>
              <a:gd name="T20" fmla="*/ 302 w 865"/>
              <a:gd name="T21" fmla="*/ 340 h 864"/>
              <a:gd name="T22" fmla="*/ 307 w 865"/>
              <a:gd name="T23" fmla="*/ 343 h 864"/>
              <a:gd name="T24" fmla="*/ 310 w 865"/>
              <a:gd name="T25" fmla="*/ 338 h 864"/>
              <a:gd name="T26" fmla="*/ 645 w 865"/>
              <a:gd name="T27" fmla="*/ 3 h 864"/>
              <a:gd name="T28" fmla="*/ 654 w 865"/>
              <a:gd name="T29" fmla="*/ 1 h 864"/>
              <a:gd name="T30" fmla="*/ 861 w 865"/>
              <a:gd name="T31" fmla="*/ 84 h 864"/>
              <a:gd name="T32" fmla="*/ 865 w 865"/>
              <a:gd name="T33" fmla="*/ 90 h 864"/>
              <a:gd name="T34" fmla="*/ 865 w 865"/>
              <a:gd name="T35" fmla="*/ 773 h 864"/>
              <a:gd name="T36" fmla="*/ 861 w 865"/>
              <a:gd name="T37" fmla="*/ 779 h 864"/>
              <a:gd name="T38" fmla="*/ 654 w 865"/>
              <a:gd name="T39" fmla="*/ 862 h 864"/>
              <a:gd name="T40" fmla="*/ 645 w 865"/>
              <a:gd name="T41" fmla="*/ 860 h 864"/>
              <a:gd name="T42" fmla="*/ 310 w 865"/>
              <a:gd name="T43" fmla="*/ 525 h 864"/>
              <a:gd name="T44" fmla="*/ 306 w 865"/>
              <a:gd name="T45" fmla="*/ 521 h 864"/>
              <a:gd name="T46" fmla="*/ 649 w 865"/>
              <a:gd name="T47" fmla="*/ 609 h 864"/>
              <a:gd name="T48" fmla="*/ 649 w 865"/>
              <a:gd name="T49" fmla="*/ 254 h 864"/>
              <a:gd name="T50" fmla="*/ 421 w 865"/>
              <a:gd name="T51" fmla="*/ 432 h 864"/>
              <a:gd name="T52" fmla="*/ 649 w 865"/>
              <a:gd name="T53" fmla="*/ 609 h 864"/>
              <a:gd name="T54" fmla="*/ 87 w 865"/>
              <a:gd name="T55" fmla="*/ 559 h 864"/>
              <a:gd name="T56" fmla="*/ 214 w 865"/>
              <a:gd name="T57" fmla="*/ 431 h 864"/>
              <a:gd name="T58" fmla="*/ 87 w 865"/>
              <a:gd name="T59" fmla="*/ 304 h 864"/>
              <a:gd name="T60" fmla="*/ 87 w 865"/>
              <a:gd name="T61" fmla="*/ 559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65" h="864">
                <a:moveTo>
                  <a:pt x="306" y="521"/>
                </a:moveTo>
                <a:cubicBezTo>
                  <a:pt x="285" y="537"/>
                  <a:pt x="264" y="553"/>
                  <a:pt x="244" y="569"/>
                </a:cubicBezTo>
                <a:cubicBezTo>
                  <a:pt x="193" y="609"/>
                  <a:pt x="142" y="649"/>
                  <a:pt x="91" y="688"/>
                </a:cubicBezTo>
                <a:cubicBezTo>
                  <a:pt x="88" y="690"/>
                  <a:pt x="86" y="691"/>
                  <a:pt x="83" y="689"/>
                </a:cubicBezTo>
                <a:cubicBezTo>
                  <a:pt x="57" y="676"/>
                  <a:pt x="30" y="663"/>
                  <a:pt x="4" y="650"/>
                </a:cubicBezTo>
                <a:cubicBezTo>
                  <a:pt x="1" y="648"/>
                  <a:pt x="0" y="647"/>
                  <a:pt x="0" y="643"/>
                </a:cubicBezTo>
                <a:cubicBezTo>
                  <a:pt x="0" y="502"/>
                  <a:pt x="0" y="361"/>
                  <a:pt x="0" y="220"/>
                </a:cubicBezTo>
                <a:cubicBezTo>
                  <a:pt x="0" y="217"/>
                  <a:pt x="1" y="215"/>
                  <a:pt x="4" y="213"/>
                </a:cubicBezTo>
                <a:cubicBezTo>
                  <a:pt x="30" y="200"/>
                  <a:pt x="57" y="187"/>
                  <a:pt x="83" y="174"/>
                </a:cubicBezTo>
                <a:cubicBezTo>
                  <a:pt x="86" y="172"/>
                  <a:pt x="88" y="173"/>
                  <a:pt x="91" y="175"/>
                </a:cubicBezTo>
                <a:cubicBezTo>
                  <a:pt x="161" y="230"/>
                  <a:pt x="232" y="285"/>
                  <a:pt x="302" y="340"/>
                </a:cubicBezTo>
                <a:cubicBezTo>
                  <a:pt x="303" y="340"/>
                  <a:pt x="304" y="341"/>
                  <a:pt x="307" y="343"/>
                </a:cubicBezTo>
                <a:cubicBezTo>
                  <a:pt x="308" y="341"/>
                  <a:pt x="309" y="339"/>
                  <a:pt x="310" y="338"/>
                </a:cubicBezTo>
                <a:cubicBezTo>
                  <a:pt x="422" y="226"/>
                  <a:pt x="533" y="115"/>
                  <a:pt x="645" y="3"/>
                </a:cubicBezTo>
                <a:cubicBezTo>
                  <a:pt x="648" y="0"/>
                  <a:pt x="650" y="0"/>
                  <a:pt x="654" y="1"/>
                </a:cubicBezTo>
                <a:cubicBezTo>
                  <a:pt x="723" y="29"/>
                  <a:pt x="792" y="56"/>
                  <a:pt x="861" y="84"/>
                </a:cubicBezTo>
                <a:cubicBezTo>
                  <a:pt x="864" y="85"/>
                  <a:pt x="865" y="87"/>
                  <a:pt x="865" y="90"/>
                </a:cubicBezTo>
                <a:cubicBezTo>
                  <a:pt x="865" y="318"/>
                  <a:pt x="865" y="545"/>
                  <a:pt x="865" y="773"/>
                </a:cubicBezTo>
                <a:cubicBezTo>
                  <a:pt x="865" y="776"/>
                  <a:pt x="864" y="778"/>
                  <a:pt x="861" y="779"/>
                </a:cubicBezTo>
                <a:cubicBezTo>
                  <a:pt x="792" y="807"/>
                  <a:pt x="723" y="834"/>
                  <a:pt x="654" y="862"/>
                </a:cubicBezTo>
                <a:cubicBezTo>
                  <a:pt x="650" y="864"/>
                  <a:pt x="648" y="863"/>
                  <a:pt x="645" y="860"/>
                </a:cubicBezTo>
                <a:cubicBezTo>
                  <a:pt x="533" y="749"/>
                  <a:pt x="422" y="637"/>
                  <a:pt x="310" y="525"/>
                </a:cubicBezTo>
                <a:cubicBezTo>
                  <a:pt x="309" y="524"/>
                  <a:pt x="307" y="522"/>
                  <a:pt x="306" y="521"/>
                </a:cubicBezTo>
                <a:close/>
                <a:moveTo>
                  <a:pt x="649" y="609"/>
                </a:moveTo>
                <a:cubicBezTo>
                  <a:pt x="649" y="490"/>
                  <a:pt x="649" y="373"/>
                  <a:pt x="649" y="254"/>
                </a:cubicBezTo>
                <a:cubicBezTo>
                  <a:pt x="572" y="314"/>
                  <a:pt x="497" y="372"/>
                  <a:pt x="421" y="432"/>
                </a:cubicBezTo>
                <a:cubicBezTo>
                  <a:pt x="497" y="491"/>
                  <a:pt x="572" y="549"/>
                  <a:pt x="649" y="609"/>
                </a:cubicBezTo>
                <a:close/>
                <a:moveTo>
                  <a:pt x="87" y="559"/>
                </a:moveTo>
                <a:cubicBezTo>
                  <a:pt x="130" y="516"/>
                  <a:pt x="172" y="474"/>
                  <a:pt x="214" y="431"/>
                </a:cubicBezTo>
                <a:cubicBezTo>
                  <a:pt x="173" y="390"/>
                  <a:pt x="130" y="347"/>
                  <a:pt x="87" y="304"/>
                </a:cubicBezTo>
                <a:cubicBezTo>
                  <a:pt x="87" y="389"/>
                  <a:pt x="87" y="474"/>
                  <a:pt x="87" y="559"/>
                </a:cubicBezTo>
                <a:close/>
              </a:path>
            </a:pathLst>
          </a:custGeom>
          <a:solidFill>
            <a:schemeClr val="accent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9" tIns="46634" rIns="93269" bIns="46634" numCol="1" anchor="t" anchorCtr="0" compatLnSpc="1">
            <a:prstTxWarp prst="textNoShape">
              <a:avLst/>
            </a:prstTxWarp>
          </a:bodyPr>
          <a:lstStyle/>
          <a:p>
            <a:endParaRPr lang="en-US">
              <a:solidFill>
                <a:srgbClr val="000000"/>
              </a:solidFill>
            </a:endParaRPr>
          </a:p>
        </p:txBody>
      </p:sp>
      <p:grpSp>
        <p:nvGrpSpPr>
          <p:cNvPr id="228" name="Group 227"/>
          <p:cNvGrpSpPr/>
          <p:nvPr/>
        </p:nvGrpSpPr>
        <p:grpSpPr>
          <a:xfrm>
            <a:off x="9252626" y="5287652"/>
            <a:ext cx="470896" cy="663953"/>
            <a:chOff x="10662147" y="6848694"/>
            <a:chExt cx="615459" cy="867907"/>
          </a:xfrm>
        </p:grpSpPr>
        <p:sp>
          <p:nvSpPr>
            <p:cNvPr id="229" name="Freeform 70"/>
            <p:cNvSpPr>
              <a:spLocks/>
            </p:cNvSpPr>
            <p:nvPr/>
          </p:nvSpPr>
          <p:spPr bwMode="auto">
            <a:xfrm>
              <a:off x="10662147" y="7018125"/>
              <a:ext cx="615459" cy="698476"/>
            </a:xfrm>
            <a:custGeom>
              <a:avLst/>
              <a:gdLst>
                <a:gd name="T0" fmla="*/ 714 w 1452"/>
                <a:gd name="T1" fmla="*/ 1648 h 1648"/>
                <a:gd name="T2" fmla="*/ 655 w 1452"/>
                <a:gd name="T3" fmla="*/ 1629 h 1648"/>
                <a:gd name="T4" fmla="*/ 373 w 1452"/>
                <a:gd name="T5" fmla="*/ 1551 h 1648"/>
                <a:gd name="T6" fmla="*/ 146 w 1452"/>
                <a:gd name="T7" fmla="*/ 1488 h 1648"/>
                <a:gd name="T8" fmla="*/ 132 w 1452"/>
                <a:gd name="T9" fmla="*/ 1482 h 1648"/>
                <a:gd name="T10" fmla="*/ 127 w 1452"/>
                <a:gd name="T11" fmla="*/ 1434 h 1648"/>
                <a:gd name="T12" fmla="*/ 114 w 1452"/>
                <a:gd name="T13" fmla="*/ 1273 h 1648"/>
                <a:gd name="T14" fmla="*/ 98 w 1452"/>
                <a:gd name="T15" fmla="*/ 1092 h 1648"/>
                <a:gd name="T16" fmla="*/ 86 w 1452"/>
                <a:gd name="T17" fmla="*/ 958 h 1648"/>
                <a:gd name="T18" fmla="*/ 69 w 1452"/>
                <a:gd name="T19" fmla="*/ 775 h 1648"/>
                <a:gd name="T20" fmla="*/ 58 w 1452"/>
                <a:gd name="T21" fmla="*/ 646 h 1648"/>
                <a:gd name="T22" fmla="*/ 43 w 1452"/>
                <a:gd name="T23" fmla="*/ 492 h 1648"/>
                <a:gd name="T24" fmla="*/ 34 w 1452"/>
                <a:gd name="T25" fmla="*/ 377 h 1648"/>
                <a:gd name="T26" fmla="*/ 19 w 1452"/>
                <a:gd name="T27" fmla="*/ 226 h 1648"/>
                <a:gd name="T28" fmla="*/ 10 w 1452"/>
                <a:gd name="T29" fmla="*/ 115 h 1648"/>
                <a:gd name="T30" fmla="*/ 0 w 1452"/>
                <a:gd name="T31" fmla="*/ 4 h 1648"/>
                <a:gd name="T32" fmla="*/ 1452 w 1452"/>
                <a:gd name="T33" fmla="*/ 4 h 1648"/>
                <a:gd name="T34" fmla="*/ 1439 w 1452"/>
                <a:gd name="T35" fmla="*/ 146 h 1648"/>
                <a:gd name="T36" fmla="*/ 1430 w 1452"/>
                <a:gd name="T37" fmla="*/ 257 h 1648"/>
                <a:gd name="T38" fmla="*/ 1419 w 1452"/>
                <a:gd name="T39" fmla="*/ 368 h 1648"/>
                <a:gd name="T40" fmla="*/ 1415 w 1452"/>
                <a:gd name="T41" fmla="*/ 422 h 1648"/>
                <a:gd name="T42" fmla="*/ 1401 w 1452"/>
                <a:gd name="T43" fmla="*/ 578 h 1648"/>
                <a:gd name="T44" fmla="*/ 1389 w 1452"/>
                <a:gd name="T45" fmla="*/ 713 h 1648"/>
                <a:gd name="T46" fmla="*/ 1373 w 1452"/>
                <a:gd name="T47" fmla="*/ 894 h 1648"/>
                <a:gd name="T48" fmla="*/ 1357 w 1452"/>
                <a:gd name="T49" fmla="*/ 1074 h 1648"/>
                <a:gd name="T50" fmla="*/ 1341 w 1452"/>
                <a:gd name="T51" fmla="*/ 1251 h 1648"/>
                <a:gd name="T52" fmla="*/ 1329 w 1452"/>
                <a:gd name="T53" fmla="*/ 1385 h 1648"/>
                <a:gd name="T54" fmla="*/ 1321 w 1452"/>
                <a:gd name="T55" fmla="*/ 1480 h 1648"/>
                <a:gd name="T56" fmla="*/ 1305 w 1452"/>
                <a:gd name="T57" fmla="*/ 1488 h 1648"/>
                <a:gd name="T58" fmla="*/ 909 w 1452"/>
                <a:gd name="T59" fmla="*/ 1598 h 1648"/>
                <a:gd name="T60" fmla="*/ 738 w 1452"/>
                <a:gd name="T61" fmla="*/ 1645 h 1648"/>
                <a:gd name="T62" fmla="*/ 734 w 1452"/>
                <a:gd name="T63" fmla="*/ 1648 h 1648"/>
                <a:gd name="T64" fmla="*/ 714 w 1452"/>
                <a:gd name="T6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52" h="1648">
                  <a:moveTo>
                    <a:pt x="714" y="1648"/>
                  </a:moveTo>
                  <a:cubicBezTo>
                    <a:pt x="696" y="1637"/>
                    <a:pt x="674" y="1635"/>
                    <a:pt x="655" y="1629"/>
                  </a:cubicBezTo>
                  <a:cubicBezTo>
                    <a:pt x="561" y="1602"/>
                    <a:pt x="467" y="1577"/>
                    <a:pt x="373" y="1551"/>
                  </a:cubicBezTo>
                  <a:cubicBezTo>
                    <a:pt x="297" y="1530"/>
                    <a:pt x="221" y="1509"/>
                    <a:pt x="146" y="1488"/>
                  </a:cubicBezTo>
                  <a:cubicBezTo>
                    <a:pt x="141" y="1487"/>
                    <a:pt x="137" y="1485"/>
                    <a:pt x="132" y="1482"/>
                  </a:cubicBezTo>
                  <a:cubicBezTo>
                    <a:pt x="129" y="1467"/>
                    <a:pt x="129" y="1450"/>
                    <a:pt x="127" y="1434"/>
                  </a:cubicBezTo>
                  <a:cubicBezTo>
                    <a:pt x="122" y="1380"/>
                    <a:pt x="118" y="1326"/>
                    <a:pt x="114" y="1273"/>
                  </a:cubicBezTo>
                  <a:cubicBezTo>
                    <a:pt x="108" y="1213"/>
                    <a:pt x="103" y="1153"/>
                    <a:pt x="98" y="1092"/>
                  </a:cubicBezTo>
                  <a:cubicBezTo>
                    <a:pt x="94" y="1047"/>
                    <a:pt x="90" y="1002"/>
                    <a:pt x="86" y="958"/>
                  </a:cubicBezTo>
                  <a:cubicBezTo>
                    <a:pt x="80" y="897"/>
                    <a:pt x="74" y="836"/>
                    <a:pt x="69" y="775"/>
                  </a:cubicBezTo>
                  <a:cubicBezTo>
                    <a:pt x="66" y="732"/>
                    <a:pt x="62" y="689"/>
                    <a:pt x="58" y="646"/>
                  </a:cubicBezTo>
                  <a:cubicBezTo>
                    <a:pt x="53" y="595"/>
                    <a:pt x="48" y="543"/>
                    <a:pt x="43" y="492"/>
                  </a:cubicBezTo>
                  <a:cubicBezTo>
                    <a:pt x="39" y="453"/>
                    <a:pt x="37" y="415"/>
                    <a:pt x="34" y="377"/>
                  </a:cubicBezTo>
                  <a:cubicBezTo>
                    <a:pt x="29" y="326"/>
                    <a:pt x="24" y="276"/>
                    <a:pt x="19" y="226"/>
                  </a:cubicBezTo>
                  <a:cubicBezTo>
                    <a:pt x="16" y="189"/>
                    <a:pt x="13" y="152"/>
                    <a:pt x="10" y="115"/>
                  </a:cubicBezTo>
                  <a:cubicBezTo>
                    <a:pt x="7" y="78"/>
                    <a:pt x="3" y="41"/>
                    <a:pt x="0" y="4"/>
                  </a:cubicBezTo>
                  <a:cubicBezTo>
                    <a:pt x="15" y="0"/>
                    <a:pt x="1434" y="0"/>
                    <a:pt x="1452" y="4"/>
                  </a:cubicBezTo>
                  <a:cubicBezTo>
                    <a:pt x="1448" y="51"/>
                    <a:pt x="1444" y="99"/>
                    <a:pt x="1439" y="146"/>
                  </a:cubicBezTo>
                  <a:cubicBezTo>
                    <a:pt x="1435" y="183"/>
                    <a:pt x="1433" y="220"/>
                    <a:pt x="1430" y="257"/>
                  </a:cubicBezTo>
                  <a:cubicBezTo>
                    <a:pt x="1426" y="294"/>
                    <a:pt x="1422" y="331"/>
                    <a:pt x="1419" y="368"/>
                  </a:cubicBezTo>
                  <a:cubicBezTo>
                    <a:pt x="1417" y="386"/>
                    <a:pt x="1416" y="404"/>
                    <a:pt x="1415" y="422"/>
                  </a:cubicBezTo>
                  <a:cubicBezTo>
                    <a:pt x="1409" y="474"/>
                    <a:pt x="1406" y="526"/>
                    <a:pt x="1401" y="578"/>
                  </a:cubicBezTo>
                  <a:cubicBezTo>
                    <a:pt x="1397" y="623"/>
                    <a:pt x="1393" y="668"/>
                    <a:pt x="1389" y="713"/>
                  </a:cubicBezTo>
                  <a:cubicBezTo>
                    <a:pt x="1384" y="773"/>
                    <a:pt x="1379" y="834"/>
                    <a:pt x="1373" y="894"/>
                  </a:cubicBezTo>
                  <a:cubicBezTo>
                    <a:pt x="1368" y="954"/>
                    <a:pt x="1362" y="1014"/>
                    <a:pt x="1357" y="1074"/>
                  </a:cubicBezTo>
                  <a:cubicBezTo>
                    <a:pt x="1352" y="1133"/>
                    <a:pt x="1347" y="1192"/>
                    <a:pt x="1341" y="1251"/>
                  </a:cubicBezTo>
                  <a:cubicBezTo>
                    <a:pt x="1337" y="1296"/>
                    <a:pt x="1334" y="1341"/>
                    <a:pt x="1329" y="1385"/>
                  </a:cubicBezTo>
                  <a:cubicBezTo>
                    <a:pt x="1326" y="1417"/>
                    <a:pt x="1322" y="1449"/>
                    <a:pt x="1321" y="1480"/>
                  </a:cubicBezTo>
                  <a:cubicBezTo>
                    <a:pt x="1316" y="1485"/>
                    <a:pt x="1311" y="1486"/>
                    <a:pt x="1305" y="1488"/>
                  </a:cubicBezTo>
                  <a:cubicBezTo>
                    <a:pt x="1173" y="1525"/>
                    <a:pt x="1041" y="1561"/>
                    <a:pt x="909" y="1598"/>
                  </a:cubicBezTo>
                  <a:cubicBezTo>
                    <a:pt x="852" y="1614"/>
                    <a:pt x="795" y="1629"/>
                    <a:pt x="738" y="1645"/>
                  </a:cubicBezTo>
                  <a:cubicBezTo>
                    <a:pt x="737" y="1645"/>
                    <a:pt x="735" y="1647"/>
                    <a:pt x="734" y="1648"/>
                  </a:cubicBezTo>
                  <a:cubicBezTo>
                    <a:pt x="727" y="1648"/>
                    <a:pt x="721" y="1648"/>
                    <a:pt x="714" y="1648"/>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30" name="Freeform 71"/>
            <p:cNvSpPr>
              <a:spLocks/>
            </p:cNvSpPr>
            <p:nvPr/>
          </p:nvSpPr>
          <p:spPr bwMode="auto">
            <a:xfrm>
              <a:off x="10974971" y="6848694"/>
              <a:ext cx="132827" cy="116979"/>
            </a:xfrm>
            <a:custGeom>
              <a:avLst/>
              <a:gdLst>
                <a:gd name="T0" fmla="*/ 312 w 313"/>
                <a:gd name="T1" fmla="*/ 0 h 276"/>
                <a:gd name="T2" fmla="*/ 313 w 313"/>
                <a:gd name="T3" fmla="*/ 170 h 276"/>
                <a:gd name="T4" fmla="*/ 313 w 313"/>
                <a:gd name="T5" fmla="*/ 260 h 276"/>
                <a:gd name="T6" fmla="*/ 313 w 313"/>
                <a:gd name="T7" fmla="*/ 276 h 276"/>
                <a:gd name="T8" fmla="*/ 222 w 313"/>
                <a:gd name="T9" fmla="*/ 276 h 276"/>
                <a:gd name="T10" fmla="*/ 222 w 313"/>
                <a:gd name="T11" fmla="*/ 147 h 276"/>
                <a:gd name="T12" fmla="*/ 218 w 313"/>
                <a:gd name="T13" fmla="*/ 146 h 276"/>
                <a:gd name="T14" fmla="*/ 157 w 313"/>
                <a:gd name="T15" fmla="*/ 240 h 276"/>
                <a:gd name="T16" fmla="*/ 93 w 313"/>
                <a:gd name="T17" fmla="*/ 141 h 276"/>
                <a:gd name="T18" fmla="*/ 93 w 313"/>
                <a:gd name="T19" fmla="*/ 275 h 276"/>
                <a:gd name="T20" fmla="*/ 3 w 313"/>
                <a:gd name="T21" fmla="*/ 275 h 276"/>
                <a:gd name="T22" fmla="*/ 2 w 313"/>
                <a:gd name="T23" fmla="*/ 256 h 276"/>
                <a:gd name="T24" fmla="*/ 2 w 313"/>
                <a:gd name="T25" fmla="*/ 22 h 276"/>
                <a:gd name="T26" fmla="*/ 0 w 313"/>
                <a:gd name="T27" fmla="*/ 0 h 276"/>
                <a:gd name="T28" fmla="*/ 100 w 313"/>
                <a:gd name="T29" fmla="*/ 0 h 276"/>
                <a:gd name="T30" fmla="*/ 131 w 313"/>
                <a:gd name="T31" fmla="*/ 43 h 276"/>
                <a:gd name="T32" fmla="*/ 158 w 313"/>
                <a:gd name="T33" fmla="*/ 86 h 276"/>
                <a:gd name="T34" fmla="*/ 201 w 313"/>
                <a:gd name="T35" fmla="*/ 15 h 276"/>
                <a:gd name="T36" fmla="*/ 216 w 313"/>
                <a:gd name="T37" fmla="*/ 0 h 276"/>
                <a:gd name="T38" fmla="*/ 312 w 313"/>
                <a:gd name="T39"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3" h="276">
                  <a:moveTo>
                    <a:pt x="312" y="0"/>
                  </a:moveTo>
                  <a:cubicBezTo>
                    <a:pt x="312" y="57"/>
                    <a:pt x="312" y="113"/>
                    <a:pt x="313" y="170"/>
                  </a:cubicBezTo>
                  <a:cubicBezTo>
                    <a:pt x="313" y="200"/>
                    <a:pt x="313" y="230"/>
                    <a:pt x="313" y="260"/>
                  </a:cubicBezTo>
                  <a:cubicBezTo>
                    <a:pt x="313" y="265"/>
                    <a:pt x="313" y="270"/>
                    <a:pt x="313" y="276"/>
                  </a:cubicBezTo>
                  <a:cubicBezTo>
                    <a:pt x="282" y="276"/>
                    <a:pt x="253" y="276"/>
                    <a:pt x="222" y="276"/>
                  </a:cubicBezTo>
                  <a:cubicBezTo>
                    <a:pt x="222" y="233"/>
                    <a:pt x="222" y="190"/>
                    <a:pt x="222" y="147"/>
                  </a:cubicBezTo>
                  <a:cubicBezTo>
                    <a:pt x="220" y="147"/>
                    <a:pt x="219" y="146"/>
                    <a:pt x="218" y="146"/>
                  </a:cubicBezTo>
                  <a:cubicBezTo>
                    <a:pt x="198" y="176"/>
                    <a:pt x="178" y="207"/>
                    <a:pt x="157" y="240"/>
                  </a:cubicBezTo>
                  <a:cubicBezTo>
                    <a:pt x="135" y="207"/>
                    <a:pt x="115" y="176"/>
                    <a:pt x="93" y="141"/>
                  </a:cubicBezTo>
                  <a:cubicBezTo>
                    <a:pt x="93" y="189"/>
                    <a:pt x="93" y="231"/>
                    <a:pt x="93" y="275"/>
                  </a:cubicBezTo>
                  <a:cubicBezTo>
                    <a:pt x="63" y="275"/>
                    <a:pt x="33" y="275"/>
                    <a:pt x="3" y="275"/>
                  </a:cubicBezTo>
                  <a:cubicBezTo>
                    <a:pt x="0" y="269"/>
                    <a:pt x="2" y="262"/>
                    <a:pt x="2" y="256"/>
                  </a:cubicBezTo>
                  <a:cubicBezTo>
                    <a:pt x="2" y="178"/>
                    <a:pt x="2" y="100"/>
                    <a:pt x="2" y="22"/>
                  </a:cubicBezTo>
                  <a:cubicBezTo>
                    <a:pt x="2" y="14"/>
                    <a:pt x="3" y="7"/>
                    <a:pt x="0" y="0"/>
                  </a:cubicBezTo>
                  <a:cubicBezTo>
                    <a:pt x="33" y="0"/>
                    <a:pt x="67" y="0"/>
                    <a:pt x="100" y="0"/>
                  </a:cubicBezTo>
                  <a:cubicBezTo>
                    <a:pt x="116" y="10"/>
                    <a:pt x="121" y="29"/>
                    <a:pt x="131" y="43"/>
                  </a:cubicBezTo>
                  <a:cubicBezTo>
                    <a:pt x="140" y="57"/>
                    <a:pt x="149" y="71"/>
                    <a:pt x="158" y="86"/>
                  </a:cubicBezTo>
                  <a:cubicBezTo>
                    <a:pt x="172" y="62"/>
                    <a:pt x="187" y="39"/>
                    <a:pt x="201" y="15"/>
                  </a:cubicBezTo>
                  <a:cubicBezTo>
                    <a:pt x="205" y="9"/>
                    <a:pt x="209" y="4"/>
                    <a:pt x="216" y="0"/>
                  </a:cubicBezTo>
                  <a:cubicBezTo>
                    <a:pt x="248" y="0"/>
                    <a:pt x="280" y="0"/>
                    <a:pt x="312" y="0"/>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31" name="Freeform 72"/>
            <p:cNvSpPr>
              <a:spLocks/>
            </p:cNvSpPr>
            <p:nvPr/>
          </p:nvSpPr>
          <p:spPr bwMode="auto">
            <a:xfrm>
              <a:off x="10718372" y="6848694"/>
              <a:ext cx="115847" cy="118111"/>
            </a:xfrm>
            <a:custGeom>
              <a:avLst/>
              <a:gdLst>
                <a:gd name="T0" fmla="*/ 273 w 273"/>
                <a:gd name="T1" fmla="*/ 0 h 279"/>
                <a:gd name="T2" fmla="*/ 272 w 273"/>
                <a:gd name="T3" fmla="*/ 158 h 279"/>
                <a:gd name="T4" fmla="*/ 272 w 273"/>
                <a:gd name="T5" fmla="*/ 275 h 279"/>
                <a:gd name="T6" fmla="*/ 227 w 273"/>
                <a:gd name="T7" fmla="*/ 277 h 279"/>
                <a:gd name="T8" fmla="*/ 180 w 273"/>
                <a:gd name="T9" fmla="*/ 277 h 279"/>
                <a:gd name="T10" fmla="*/ 180 w 273"/>
                <a:gd name="T11" fmla="*/ 185 h 279"/>
                <a:gd name="T12" fmla="*/ 96 w 273"/>
                <a:gd name="T13" fmla="*/ 185 h 279"/>
                <a:gd name="T14" fmla="*/ 96 w 273"/>
                <a:gd name="T15" fmla="*/ 275 h 279"/>
                <a:gd name="T16" fmla="*/ 4 w 273"/>
                <a:gd name="T17" fmla="*/ 275 h 279"/>
                <a:gd name="T18" fmla="*/ 2 w 273"/>
                <a:gd name="T19" fmla="*/ 258 h 279"/>
                <a:gd name="T20" fmla="*/ 2 w 273"/>
                <a:gd name="T21" fmla="*/ 20 h 279"/>
                <a:gd name="T22" fmla="*/ 1 w 273"/>
                <a:gd name="T23" fmla="*/ 0 h 279"/>
                <a:gd name="T24" fmla="*/ 93 w 273"/>
                <a:gd name="T25" fmla="*/ 0 h 279"/>
                <a:gd name="T26" fmla="*/ 99 w 273"/>
                <a:gd name="T27" fmla="*/ 28 h 279"/>
                <a:gd name="T28" fmla="*/ 99 w 273"/>
                <a:gd name="T29" fmla="*/ 66 h 279"/>
                <a:gd name="T30" fmla="*/ 118 w 273"/>
                <a:gd name="T31" fmla="*/ 86 h 279"/>
                <a:gd name="T32" fmla="*/ 156 w 273"/>
                <a:gd name="T33" fmla="*/ 86 h 279"/>
                <a:gd name="T34" fmla="*/ 175 w 273"/>
                <a:gd name="T35" fmla="*/ 66 h 279"/>
                <a:gd name="T36" fmla="*/ 175 w 273"/>
                <a:gd name="T37" fmla="*/ 25 h 279"/>
                <a:gd name="T38" fmla="*/ 181 w 273"/>
                <a:gd name="T39" fmla="*/ 0 h 279"/>
                <a:gd name="T40" fmla="*/ 273 w 273"/>
                <a:gd name="T41" fmla="*/ 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3" h="279">
                  <a:moveTo>
                    <a:pt x="273" y="0"/>
                  </a:moveTo>
                  <a:cubicBezTo>
                    <a:pt x="273" y="53"/>
                    <a:pt x="273" y="105"/>
                    <a:pt x="272" y="158"/>
                  </a:cubicBezTo>
                  <a:cubicBezTo>
                    <a:pt x="272" y="196"/>
                    <a:pt x="272" y="235"/>
                    <a:pt x="272" y="275"/>
                  </a:cubicBezTo>
                  <a:cubicBezTo>
                    <a:pt x="257" y="279"/>
                    <a:pt x="242" y="276"/>
                    <a:pt x="227" y="277"/>
                  </a:cubicBezTo>
                  <a:cubicBezTo>
                    <a:pt x="212" y="277"/>
                    <a:pt x="196" y="277"/>
                    <a:pt x="180" y="277"/>
                  </a:cubicBezTo>
                  <a:cubicBezTo>
                    <a:pt x="180" y="246"/>
                    <a:pt x="180" y="216"/>
                    <a:pt x="180" y="185"/>
                  </a:cubicBezTo>
                  <a:cubicBezTo>
                    <a:pt x="151" y="185"/>
                    <a:pt x="124" y="185"/>
                    <a:pt x="96" y="185"/>
                  </a:cubicBezTo>
                  <a:cubicBezTo>
                    <a:pt x="96" y="215"/>
                    <a:pt x="96" y="244"/>
                    <a:pt x="96" y="275"/>
                  </a:cubicBezTo>
                  <a:cubicBezTo>
                    <a:pt x="64" y="275"/>
                    <a:pt x="34" y="275"/>
                    <a:pt x="4" y="275"/>
                  </a:cubicBezTo>
                  <a:cubicBezTo>
                    <a:pt x="0" y="270"/>
                    <a:pt x="2" y="263"/>
                    <a:pt x="2" y="258"/>
                  </a:cubicBezTo>
                  <a:cubicBezTo>
                    <a:pt x="2" y="178"/>
                    <a:pt x="2" y="99"/>
                    <a:pt x="2" y="20"/>
                  </a:cubicBezTo>
                  <a:cubicBezTo>
                    <a:pt x="2" y="13"/>
                    <a:pt x="1" y="7"/>
                    <a:pt x="1" y="0"/>
                  </a:cubicBezTo>
                  <a:cubicBezTo>
                    <a:pt x="32" y="0"/>
                    <a:pt x="62" y="0"/>
                    <a:pt x="93" y="0"/>
                  </a:cubicBezTo>
                  <a:cubicBezTo>
                    <a:pt x="100" y="8"/>
                    <a:pt x="99" y="19"/>
                    <a:pt x="99" y="28"/>
                  </a:cubicBezTo>
                  <a:cubicBezTo>
                    <a:pt x="99" y="41"/>
                    <a:pt x="99" y="54"/>
                    <a:pt x="99" y="66"/>
                  </a:cubicBezTo>
                  <a:cubicBezTo>
                    <a:pt x="99" y="79"/>
                    <a:pt x="104" y="86"/>
                    <a:pt x="118" y="86"/>
                  </a:cubicBezTo>
                  <a:cubicBezTo>
                    <a:pt x="131" y="86"/>
                    <a:pt x="143" y="86"/>
                    <a:pt x="156" y="86"/>
                  </a:cubicBezTo>
                  <a:cubicBezTo>
                    <a:pt x="170" y="86"/>
                    <a:pt x="175" y="79"/>
                    <a:pt x="175" y="66"/>
                  </a:cubicBezTo>
                  <a:cubicBezTo>
                    <a:pt x="175" y="52"/>
                    <a:pt x="175" y="38"/>
                    <a:pt x="175" y="25"/>
                  </a:cubicBezTo>
                  <a:cubicBezTo>
                    <a:pt x="175" y="16"/>
                    <a:pt x="175" y="7"/>
                    <a:pt x="181" y="0"/>
                  </a:cubicBezTo>
                  <a:cubicBezTo>
                    <a:pt x="212" y="0"/>
                    <a:pt x="242" y="0"/>
                    <a:pt x="273" y="0"/>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32" name="Freeform 73"/>
            <p:cNvSpPr>
              <a:spLocks/>
            </p:cNvSpPr>
            <p:nvPr/>
          </p:nvSpPr>
          <p:spPr bwMode="auto">
            <a:xfrm>
              <a:off x="10849690" y="6848694"/>
              <a:ext cx="110186" cy="116602"/>
            </a:xfrm>
            <a:custGeom>
              <a:avLst/>
              <a:gdLst>
                <a:gd name="T0" fmla="*/ 260 w 260"/>
                <a:gd name="T1" fmla="*/ 0 h 275"/>
                <a:gd name="T2" fmla="*/ 258 w 260"/>
                <a:gd name="T3" fmla="*/ 60 h 275"/>
                <a:gd name="T4" fmla="*/ 258 w 260"/>
                <a:gd name="T5" fmla="*/ 91 h 275"/>
                <a:gd name="T6" fmla="*/ 177 w 260"/>
                <a:gd name="T7" fmla="*/ 91 h 275"/>
                <a:gd name="T8" fmla="*/ 177 w 260"/>
                <a:gd name="T9" fmla="*/ 275 h 275"/>
                <a:gd name="T10" fmla="*/ 84 w 260"/>
                <a:gd name="T11" fmla="*/ 275 h 275"/>
                <a:gd name="T12" fmla="*/ 84 w 260"/>
                <a:gd name="T13" fmla="*/ 93 h 275"/>
                <a:gd name="T14" fmla="*/ 3 w 260"/>
                <a:gd name="T15" fmla="*/ 93 h 275"/>
                <a:gd name="T16" fmla="*/ 2 w 260"/>
                <a:gd name="T17" fmla="*/ 46 h 275"/>
                <a:gd name="T18" fmla="*/ 0 w 260"/>
                <a:gd name="T19" fmla="*/ 0 h 275"/>
                <a:gd name="T20" fmla="*/ 260 w 260"/>
                <a:gd name="T21"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0" h="275">
                  <a:moveTo>
                    <a:pt x="260" y="0"/>
                  </a:moveTo>
                  <a:cubicBezTo>
                    <a:pt x="256" y="20"/>
                    <a:pt x="259" y="40"/>
                    <a:pt x="258" y="60"/>
                  </a:cubicBezTo>
                  <a:cubicBezTo>
                    <a:pt x="258" y="70"/>
                    <a:pt x="258" y="79"/>
                    <a:pt x="258" y="91"/>
                  </a:cubicBezTo>
                  <a:cubicBezTo>
                    <a:pt x="231" y="91"/>
                    <a:pt x="205" y="91"/>
                    <a:pt x="177" y="91"/>
                  </a:cubicBezTo>
                  <a:cubicBezTo>
                    <a:pt x="177" y="153"/>
                    <a:pt x="177" y="214"/>
                    <a:pt x="177" y="275"/>
                  </a:cubicBezTo>
                  <a:cubicBezTo>
                    <a:pt x="146" y="275"/>
                    <a:pt x="116" y="275"/>
                    <a:pt x="84" y="275"/>
                  </a:cubicBezTo>
                  <a:cubicBezTo>
                    <a:pt x="84" y="215"/>
                    <a:pt x="84" y="155"/>
                    <a:pt x="84" y="93"/>
                  </a:cubicBezTo>
                  <a:cubicBezTo>
                    <a:pt x="56" y="93"/>
                    <a:pt x="30" y="93"/>
                    <a:pt x="3" y="93"/>
                  </a:cubicBezTo>
                  <a:cubicBezTo>
                    <a:pt x="0" y="76"/>
                    <a:pt x="2" y="61"/>
                    <a:pt x="2" y="46"/>
                  </a:cubicBezTo>
                  <a:cubicBezTo>
                    <a:pt x="1" y="30"/>
                    <a:pt x="4" y="15"/>
                    <a:pt x="0" y="0"/>
                  </a:cubicBezTo>
                  <a:cubicBezTo>
                    <a:pt x="87" y="0"/>
                    <a:pt x="173" y="0"/>
                    <a:pt x="260" y="0"/>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33" name="Freeform 74"/>
            <p:cNvSpPr>
              <a:spLocks/>
            </p:cNvSpPr>
            <p:nvPr/>
          </p:nvSpPr>
          <p:spPr bwMode="auto">
            <a:xfrm>
              <a:off x="11125911" y="6848694"/>
              <a:ext cx="95470" cy="116979"/>
            </a:xfrm>
            <a:custGeom>
              <a:avLst/>
              <a:gdLst>
                <a:gd name="T0" fmla="*/ 96 w 225"/>
                <a:gd name="T1" fmla="*/ 0 h 276"/>
                <a:gd name="T2" fmla="*/ 96 w 225"/>
                <a:gd name="T3" fmla="*/ 183 h 276"/>
                <a:gd name="T4" fmla="*/ 225 w 225"/>
                <a:gd name="T5" fmla="*/ 183 h 276"/>
                <a:gd name="T6" fmla="*/ 225 w 225"/>
                <a:gd name="T7" fmla="*/ 276 h 276"/>
                <a:gd name="T8" fmla="*/ 4 w 225"/>
                <a:gd name="T9" fmla="*/ 276 h 276"/>
                <a:gd name="T10" fmla="*/ 2 w 225"/>
                <a:gd name="T11" fmla="*/ 255 h 276"/>
                <a:gd name="T12" fmla="*/ 2 w 225"/>
                <a:gd name="T13" fmla="*/ 22 h 276"/>
                <a:gd name="T14" fmla="*/ 0 w 225"/>
                <a:gd name="T15" fmla="*/ 0 h 276"/>
                <a:gd name="T16" fmla="*/ 96 w 225"/>
                <a:gd name="T1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5" h="276">
                  <a:moveTo>
                    <a:pt x="96" y="0"/>
                  </a:moveTo>
                  <a:cubicBezTo>
                    <a:pt x="96" y="61"/>
                    <a:pt x="96" y="121"/>
                    <a:pt x="96" y="183"/>
                  </a:cubicBezTo>
                  <a:cubicBezTo>
                    <a:pt x="139" y="183"/>
                    <a:pt x="181" y="183"/>
                    <a:pt x="225" y="183"/>
                  </a:cubicBezTo>
                  <a:cubicBezTo>
                    <a:pt x="225" y="215"/>
                    <a:pt x="225" y="245"/>
                    <a:pt x="225" y="276"/>
                  </a:cubicBezTo>
                  <a:cubicBezTo>
                    <a:pt x="151" y="276"/>
                    <a:pt x="77" y="276"/>
                    <a:pt x="4" y="276"/>
                  </a:cubicBezTo>
                  <a:cubicBezTo>
                    <a:pt x="0" y="269"/>
                    <a:pt x="2" y="262"/>
                    <a:pt x="2" y="255"/>
                  </a:cubicBezTo>
                  <a:cubicBezTo>
                    <a:pt x="2" y="178"/>
                    <a:pt x="2" y="100"/>
                    <a:pt x="2" y="22"/>
                  </a:cubicBezTo>
                  <a:cubicBezTo>
                    <a:pt x="2" y="14"/>
                    <a:pt x="3" y="7"/>
                    <a:pt x="0" y="0"/>
                  </a:cubicBezTo>
                  <a:cubicBezTo>
                    <a:pt x="32" y="0"/>
                    <a:pt x="64" y="0"/>
                    <a:pt x="96" y="0"/>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34" name="Freeform 75"/>
            <p:cNvSpPr>
              <a:spLocks/>
            </p:cNvSpPr>
            <p:nvPr/>
          </p:nvSpPr>
          <p:spPr bwMode="auto">
            <a:xfrm>
              <a:off x="10965914" y="7071331"/>
              <a:ext cx="255844" cy="592441"/>
            </a:xfrm>
            <a:custGeom>
              <a:avLst/>
              <a:gdLst>
                <a:gd name="T0" fmla="*/ 9 w 603"/>
                <a:gd name="T1" fmla="*/ 179 h 1398"/>
                <a:gd name="T2" fmla="*/ 9 w 603"/>
                <a:gd name="T3" fmla="*/ 0 h 1398"/>
                <a:gd name="T4" fmla="*/ 600 w 603"/>
                <a:gd name="T5" fmla="*/ 0 h 1398"/>
                <a:gd name="T6" fmla="*/ 598 w 603"/>
                <a:gd name="T7" fmla="*/ 47 h 1398"/>
                <a:gd name="T8" fmla="*/ 594 w 603"/>
                <a:gd name="T9" fmla="*/ 86 h 1398"/>
                <a:gd name="T10" fmla="*/ 589 w 603"/>
                <a:gd name="T11" fmla="*/ 153 h 1398"/>
                <a:gd name="T12" fmla="*/ 581 w 603"/>
                <a:gd name="T13" fmla="*/ 227 h 1398"/>
                <a:gd name="T14" fmla="*/ 581 w 603"/>
                <a:gd name="T15" fmla="*/ 237 h 1398"/>
                <a:gd name="T16" fmla="*/ 573 w 603"/>
                <a:gd name="T17" fmla="*/ 308 h 1398"/>
                <a:gd name="T18" fmla="*/ 573 w 603"/>
                <a:gd name="T19" fmla="*/ 310 h 1398"/>
                <a:gd name="T20" fmla="*/ 568 w 603"/>
                <a:gd name="T21" fmla="*/ 381 h 1398"/>
                <a:gd name="T22" fmla="*/ 561 w 603"/>
                <a:gd name="T23" fmla="*/ 451 h 1398"/>
                <a:gd name="T24" fmla="*/ 561 w 603"/>
                <a:gd name="T25" fmla="*/ 463 h 1398"/>
                <a:gd name="T26" fmla="*/ 553 w 603"/>
                <a:gd name="T27" fmla="*/ 531 h 1398"/>
                <a:gd name="T28" fmla="*/ 553 w 603"/>
                <a:gd name="T29" fmla="*/ 535 h 1398"/>
                <a:gd name="T30" fmla="*/ 548 w 603"/>
                <a:gd name="T31" fmla="*/ 612 h 1398"/>
                <a:gd name="T32" fmla="*/ 541 w 603"/>
                <a:gd name="T33" fmla="*/ 675 h 1398"/>
                <a:gd name="T34" fmla="*/ 541 w 603"/>
                <a:gd name="T35" fmla="*/ 682 h 1398"/>
                <a:gd name="T36" fmla="*/ 533 w 603"/>
                <a:gd name="T37" fmla="*/ 757 h 1398"/>
                <a:gd name="T38" fmla="*/ 533 w 603"/>
                <a:gd name="T39" fmla="*/ 761 h 1398"/>
                <a:gd name="T40" fmla="*/ 528 w 603"/>
                <a:gd name="T41" fmla="*/ 840 h 1398"/>
                <a:gd name="T42" fmla="*/ 520 w 603"/>
                <a:gd name="T43" fmla="*/ 932 h 1398"/>
                <a:gd name="T44" fmla="*/ 512 w 603"/>
                <a:gd name="T45" fmla="*/ 1020 h 1398"/>
                <a:gd name="T46" fmla="*/ 506 w 603"/>
                <a:gd name="T47" fmla="*/ 1081 h 1398"/>
                <a:gd name="T48" fmla="*/ 502 w 603"/>
                <a:gd name="T49" fmla="*/ 1130 h 1398"/>
                <a:gd name="T50" fmla="*/ 493 w 603"/>
                <a:gd name="T51" fmla="*/ 1246 h 1398"/>
                <a:gd name="T52" fmla="*/ 488 w 603"/>
                <a:gd name="T53" fmla="*/ 1265 h 1398"/>
                <a:gd name="T54" fmla="*/ 9 w 603"/>
                <a:gd name="T55" fmla="*/ 1398 h 1398"/>
                <a:gd name="T56" fmla="*/ 9 w 603"/>
                <a:gd name="T57" fmla="*/ 1358 h 1398"/>
                <a:gd name="T58" fmla="*/ 9 w 603"/>
                <a:gd name="T59" fmla="*/ 1226 h 1398"/>
                <a:gd name="T60" fmla="*/ 1 w 603"/>
                <a:gd name="T61" fmla="*/ 1208 h 1398"/>
                <a:gd name="T62" fmla="*/ 10 w 603"/>
                <a:gd name="T63" fmla="*/ 1202 h 1398"/>
                <a:gd name="T64" fmla="*/ 353 w 603"/>
                <a:gd name="T65" fmla="*/ 1108 h 1398"/>
                <a:gd name="T66" fmla="*/ 379 w 603"/>
                <a:gd name="T67" fmla="*/ 1075 h 1398"/>
                <a:gd name="T68" fmla="*/ 418 w 603"/>
                <a:gd name="T69" fmla="*/ 632 h 1398"/>
                <a:gd name="T70" fmla="*/ 423 w 603"/>
                <a:gd name="T71" fmla="*/ 578 h 1398"/>
                <a:gd name="T72" fmla="*/ 400 w 603"/>
                <a:gd name="T73" fmla="*/ 553 h 1398"/>
                <a:gd name="T74" fmla="*/ 272 w 603"/>
                <a:gd name="T75" fmla="*/ 553 h 1398"/>
                <a:gd name="T76" fmla="*/ 40 w 603"/>
                <a:gd name="T77" fmla="*/ 553 h 1398"/>
                <a:gd name="T78" fmla="*/ 10 w 603"/>
                <a:gd name="T79" fmla="*/ 550 h 1398"/>
                <a:gd name="T80" fmla="*/ 5 w 603"/>
                <a:gd name="T81" fmla="*/ 544 h 1398"/>
                <a:gd name="T82" fmla="*/ 3 w 603"/>
                <a:gd name="T83" fmla="*/ 477 h 1398"/>
                <a:gd name="T84" fmla="*/ 3 w 603"/>
                <a:gd name="T85" fmla="*/ 387 h 1398"/>
                <a:gd name="T86" fmla="*/ 8 w 603"/>
                <a:gd name="T87" fmla="*/ 362 h 1398"/>
                <a:gd name="T88" fmla="*/ 39 w 603"/>
                <a:gd name="T89" fmla="*/ 357 h 1398"/>
                <a:gd name="T90" fmla="*/ 414 w 603"/>
                <a:gd name="T91" fmla="*/ 357 h 1398"/>
                <a:gd name="T92" fmla="*/ 441 w 603"/>
                <a:gd name="T93" fmla="*/ 349 h 1398"/>
                <a:gd name="T94" fmla="*/ 455 w 603"/>
                <a:gd name="T95" fmla="*/ 195 h 1398"/>
                <a:gd name="T96" fmla="*/ 433 w 603"/>
                <a:gd name="T97" fmla="*/ 185 h 1398"/>
                <a:gd name="T98" fmla="*/ 235 w 603"/>
                <a:gd name="T99" fmla="*/ 185 h 1398"/>
                <a:gd name="T100" fmla="*/ 35 w 603"/>
                <a:gd name="T101" fmla="*/ 185 h 1398"/>
                <a:gd name="T102" fmla="*/ 9 w 603"/>
                <a:gd name="T103" fmla="*/ 179 h 1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03" h="1398">
                  <a:moveTo>
                    <a:pt x="9" y="179"/>
                  </a:moveTo>
                  <a:cubicBezTo>
                    <a:pt x="9" y="120"/>
                    <a:pt x="9" y="60"/>
                    <a:pt x="9" y="0"/>
                  </a:cubicBezTo>
                  <a:cubicBezTo>
                    <a:pt x="207" y="0"/>
                    <a:pt x="403" y="0"/>
                    <a:pt x="600" y="0"/>
                  </a:cubicBezTo>
                  <a:cubicBezTo>
                    <a:pt x="600" y="16"/>
                    <a:pt x="603" y="31"/>
                    <a:pt x="598" y="47"/>
                  </a:cubicBezTo>
                  <a:cubicBezTo>
                    <a:pt x="594" y="59"/>
                    <a:pt x="595" y="73"/>
                    <a:pt x="594" y="86"/>
                  </a:cubicBezTo>
                  <a:cubicBezTo>
                    <a:pt x="593" y="109"/>
                    <a:pt x="589" y="131"/>
                    <a:pt x="589" y="153"/>
                  </a:cubicBezTo>
                  <a:cubicBezTo>
                    <a:pt x="588" y="178"/>
                    <a:pt x="587" y="203"/>
                    <a:pt x="581" y="227"/>
                  </a:cubicBezTo>
                  <a:cubicBezTo>
                    <a:pt x="581" y="231"/>
                    <a:pt x="581" y="234"/>
                    <a:pt x="581" y="237"/>
                  </a:cubicBezTo>
                  <a:cubicBezTo>
                    <a:pt x="581" y="261"/>
                    <a:pt x="578" y="284"/>
                    <a:pt x="573" y="308"/>
                  </a:cubicBezTo>
                  <a:cubicBezTo>
                    <a:pt x="573" y="308"/>
                    <a:pt x="573" y="309"/>
                    <a:pt x="573" y="310"/>
                  </a:cubicBezTo>
                  <a:cubicBezTo>
                    <a:pt x="576" y="334"/>
                    <a:pt x="569" y="357"/>
                    <a:pt x="568" y="381"/>
                  </a:cubicBezTo>
                  <a:cubicBezTo>
                    <a:pt x="568" y="404"/>
                    <a:pt x="567" y="428"/>
                    <a:pt x="561" y="451"/>
                  </a:cubicBezTo>
                  <a:cubicBezTo>
                    <a:pt x="560" y="455"/>
                    <a:pt x="561" y="459"/>
                    <a:pt x="561" y="463"/>
                  </a:cubicBezTo>
                  <a:cubicBezTo>
                    <a:pt x="561" y="486"/>
                    <a:pt x="558" y="509"/>
                    <a:pt x="553" y="531"/>
                  </a:cubicBezTo>
                  <a:cubicBezTo>
                    <a:pt x="553" y="532"/>
                    <a:pt x="553" y="534"/>
                    <a:pt x="553" y="535"/>
                  </a:cubicBezTo>
                  <a:cubicBezTo>
                    <a:pt x="555" y="561"/>
                    <a:pt x="550" y="587"/>
                    <a:pt x="548" y="612"/>
                  </a:cubicBezTo>
                  <a:cubicBezTo>
                    <a:pt x="546" y="633"/>
                    <a:pt x="549" y="654"/>
                    <a:pt x="541" y="675"/>
                  </a:cubicBezTo>
                  <a:cubicBezTo>
                    <a:pt x="540" y="677"/>
                    <a:pt x="541" y="680"/>
                    <a:pt x="541" y="682"/>
                  </a:cubicBezTo>
                  <a:cubicBezTo>
                    <a:pt x="541" y="708"/>
                    <a:pt x="538" y="732"/>
                    <a:pt x="533" y="757"/>
                  </a:cubicBezTo>
                  <a:cubicBezTo>
                    <a:pt x="533" y="758"/>
                    <a:pt x="533" y="759"/>
                    <a:pt x="533" y="761"/>
                  </a:cubicBezTo>
                  <a:cubicBezTo>
                    <a:pt x="536" y="787"/>
                    <a:pt x="530" y="813"/>
                    <a:pt x="528" y="840"/>
                  </a:cubicBezTo>
                  <a:cubicBezTo>
                    <a:pt x="527" y="871"/>
                    <a:pt x="523" y="901"/>
                    <a:pt x="520" y="932"/>
                  </a:cubicBezTo>
                  <a:cubicBezTo>
                    <a:pt x="518" y="961"/>
                    <a:pt x="516" y="991"/>
                    <a:pt x="512" y="1020"/>
                  </a:cubicBezTo>
                  <a:cubicBezTo>
                    <a:pt x="509" y="1040"/>
                    <a:pt x="511" y="1061"/>
                    <a:pt x="506" y="1081"/>
                  </a:cubicBezTo>
                  <a:cubicBezTo>
                    <a:pt x="502" y="1096"/>
                    <a:pt x="502" y="1113"/>
                    <a:pt x="502" y="1130"/>
                  </a:cubicBezTo>
                  <a:cubicBezTo>
                    <a:pt x="500" y="1169"/>
                    <a:pt x="490" y="1207"/>
                    <a:pt x="493" y="1246"/>
                  </a:cubicBezTo>
                  <a:cubicBezTo>
                    <a:pt x="494" y="1253"/>
                    <a:pt x="488" y="1258"/>
                    <a:pt x="488" y="1265"/>
                  </a:cubicBezTo>
                  <a:cubicBezTo>
                    <a:pt x="329" y="1309"/>
                    <a:pt x="170" y="1353"/>
                    <a:pt x="9" y="1398"/>
                  </a:cubicBezTo>
                  <a:cubicBezTo>
                    <a:pt x="9" y="1384"/>
                    <a:pt x="9" y="1371"/>
                    <a:pt x="9" y="1358"/>
                  </a:cubicBezTo>
                  <a:cubicBezTo>
                    <a:pt x="9" y="1314"/>
                    <a:pt x="9" y="1270"/>
                    <a:pt x="9" y="1226"/>
                  </a:cubicBezTo>
                  <a:cubicBezTo>
                    <a:pt x="9" y="1218"/>
                    <a:pt x="8" y="1212"/>
                    <a:pt x="1" y="1208"/>
                  </a:cubicBezTo>
                  <a:cubicBezTo>
                    <a:pt x="3" y="1204"/>
                    <a:pt x="6" y="1203"/>
                    <a:pt x="10" y="1202"/>
                  </a:cubicBezTo>
                  <a:cubicBezTo>
                    <a:pt x="125" y="1172"/>
                    <a:pt x="238" y="1139"/>
                    <a:pt x="353" y="1108"/>
                  </a:cubicBezTo>
                  <a:cubicBezTo>
                    <a:pt x="370" y="1103"/>
                    <a:pt x="378" y="1093"/>
                    <a:pt x="379" y="1075"/>
                  </a:cubicBezTo>
                  <a:cubicBezTo>
                    <a:pt x="391" y="927"/>
                    <a:pt x="404" y="780"/>
                    <a:pt x="418" y="632"/>
                  </a:cubicBezTo>
                  <a:cubicBezTo>
                    <a:pt x="420" y="614"/>
                    <a:pt x="422" y="596"/>
                    <a:pt x="423" y="578"/>
                  </a:cubicBezTo>
                  <a:cubicBezTo>
                    <a:pt x="424" y="554"/>
                    <a:pt x="424" y="553"/>
                    <a:pt x="400" y="553"/>
                  </a:cubicBezTo>
                  <a:cubicBezTo>
                    <a:pt x="357" y="553"/>
                    <a:pt x="314" y="553"/>
                    <a:pt x="272" y="553"/>
                  </a:cubicBezTo>
                  <a:cubicBezTo>
                    <a:pt x="195" y="553"/>
                    <a:pt x="117" y="553"/>
                    <a:pt x="40" y="553"/>
                  </a:cubicBezTo>
                  <a:cubicBezTo>
                    <a:pt x="30" y="553"/>
                    <a:pt x="20" y="554"/>
                    <a:pt x="10" y="550"/>
                  </a:cubicBezTo>
                  <a:cubicBezTo>
                    <a:pt x="8" y="548"/>
                    <a:pt x="7" y="546"/>
                    <a:pt x="5" y="544"/>
                  </a:cubicBezTo>
                  <a:cubicBezTo>
                    <a:pt x="0" y="522"/>
                    <a:pt x="3" y="499"/>
                    <a:pt x="3" y="477"/>
                  </a:cubicBezTo>
                  <a:cubicBezTo>
                    <a:pt x="2" y="447"/>
                    <a:pt x="2" y="417"/>
                    <a:pt x="3" y="387"/>
                  </a:cubicBezTo>
                  <a:cubicBezTo>
                    <a:pt x="3" y="378"/>
                    <a:pt x="2" y="370"/>
                    <a:pt x="8" y="362"/>
                  </a:cubicBezTo>
                  <a:cubicBezTo>
                    <a:pt x="17" y="355"/>
                    <a:pt x="28" y="357"/>
                    <a:pt x="39" y="357"/>
                  </a:cubicBezTo>
                  <a:cubicBezTo>
                    <a:pt x="164" y="357"/>
                    <a:pt x="289" y="357"/>
                    <a:pt x="414" y="357"/>
                  </a:cubicBezTo>
                  <a:cubicBezTo>
                    <a:pt x="424" y="357"/>
                    <a:pt x="434" y="360"/>
                    <a:pt x="441" y="349"/>
                  </a:cubicBezTo>
                  <a:cubicBezTo>
                    <a:pt x="449" y="298"/>
                    <a:pt x="453" y="247"/>
                    <a:pt x="455" y="195"/>
                  </a:cubicBezTo>
                  <a:cubicBezTo>
                    <a:pt x="452" y="182"/>
                    <a:pt x="442" y="185"/>
                    <a:pt x="433" y="185"/>
                  </a:cubicBezTo>
                  <a:cubicBezTo>
                    <a:pt x="367" y="185"/>
                    <a:pt x="301" y="185"/>
                    <a:pt x="235" y="185"/>
                  </a:cubicBezTo>
                  <a:cubicBezTo>
                    <a:pt x="168" y="185"/>
                    <a:pt x="102" y="185"/>
                    <a:pt x="35" y="185"/>
                  </a:cubicBezTo>
                  <a:cubicBezTo>
                    <a:pt x="26" y="184"/>
                    <a:pt x="16" y="187"/>
                    <a:pt x="9" y="179"/>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35" name="Freeform 76"/>
            <p:cNvSpPr>
              <a:spLocks/>
            </p:cNvSpPr>
            <p:nvPr/>
          </p:nvSpPr>
          <p:spPr bwMode="auto">
            <a:xfrm>
              <a:off x="10776107" y="7146801"/>
              <a:ext cx="387539" cy="243014"/>
            </a:xfrm>
            <a:custGeom>
              <a:avLst/>
              <a:gdLst>
                <a:gd name="T0" fmla="*/ 896 w 914"/>
                <a:gd name="T1" fmla="*/ 173 h 574"/>
                <a:gd name="T2" fmla="*/ 895 w 914"/>
                <a:gd name="T3" fmla="*/ 183 h 574"/>
                <a:gd name="T4" fmla="*/ 874 w 914"/>
                <a:gd name="T5" fmla="*/ 185 h 574"/>
                <a:gd name="T6" fmla="*/ 479 w 914"/>
                <a:gd name="T7" fmla="*/ 185 h 574"/>
                <a:gd name="T8" fmla="*/ 457 w 914"/>
                <a:gd name="T9" fmla="*/ 185 h 574"/>
                <a:gd name="T10" fmla="*/ 426 w 914"/>
                <a:gd name="T11" fmla="*/ 191 h 574"/>
                <a:gd name="T12" fmla="*/ 235 w 914"/>
                <a:gd name="T13" fmla="*/ 191 h 574"/>
                <a:gd name="T14" fmla="*/ 211 w 914"/>
                <a:gd name="T15" fmla="*/ 217 h 574"/>
                <a:gd name="T16" fmla="*/ 221 w 914"/>
                <a:gd name="T17" fmla="*/ 338 h 574"/>
                <a:gd name="T18" fmla="*/ 249 w 914"/>
                <a:gd name="T19" fmla="*/ 363 h 574"/>
                <a:gd name="T20" fmla="*/ 428 w 914"/>
                <a:gd name="T21" fmla="*/ 363 h 574"/>
                <a:gd name="T22" fmla="*/ 457 w 914"/>
                <a:gd name="T23" fmla="*/ 368 h 574"/>
                <a:gd name="T24" fmla="*/ 457 w 914"/>
                <a:gd name="T25" fmla="*/ 370 h 574"/>
                <a:gd name="T26" fmla="*/ 463 w 914"/>
                <a:gd name="T27" fmla="*/ 398 h 574"/>
                <a:gd name="T28" fmla="*/ 463 w 914"/>
                <a:gd name="T29" fmla="*/ 518 h 574"/>
                <a:gd name="T30" fmla="*/ 489 w 914"/>
                <a:gd name="T31" fmla="*/ 543 h 574"/>
                <a:gd name="T32" fmla="*/ 646 w 914"/>
                <a:gd name="T33" fmla="*/ 543 h 574"/>
                <a:gd name="T34" fmla="*/ 670 w 914"/>
                <a:gd name="T35" fmla="*/ 544 h 574"/>
                <a:gd name="T36" fmla="*/ 678 w 914"/>
                <a:gd name="T37" fmla="*/ 574 h 574"/>
                <a:gd name="T38" fmla="*/ 641 w 914"/>
                <a:gd name="T39" fmla="*/ 559 h 574"/>
                <a:gd name="T40" fmla="*/ 486 w 914"/>
                <a:gd name="T41" fmla="*/ 559 h 574"/>
                <a:gd name="T42" fmla="*/ 457 w 914"/>
                <a:gd name="T43" fmla="*/ 553 h 574"/>
                <a:gd name="T44" fmla="*/ 435 w 914"/>
                <a:gd name="T45" fmla="*/ 553 h 574"/>
                <a:gd name="T46" fmla="*/ 73 w 914"/>
                <a:gd name="T47" fmla="*/ 553 h 574"/>
                <a:gd name="T48" fmla="*/ 51 w 914"/>
                <a:gd name="T49" fmla="*/ 553 h 574"/>
                <a:gd name="T50" fmla="*/ 46 w 914"/>
                <a:gd name="T51" fmla="*/ 510 h 574"/>
                <a:gd name="T52" fmla="*/ 37 w 914"/>
                <a:gd name="T53" fmla="*/ 399 h 574"/>
                <a:gd name="T54" fmla="*/ 26 w 914"/>
                <a:gd name="T55" fmla="*/ 291 h 574"/>
                <a:gd name="T56" fmla="*/ 21 w 914"/>
                <a:gd name="T57" fmla="*/ 229 h 574"/>
                <a:gd name="T58" fmla="*/ 10 w 914"/>
                <a:gd name="T59" fmla="*/ 113 h 574"/>
                <a:gd name="T60" fmla="*/ 6 w 914"/>
                <a:gd name="T61" fmla="*/ 57 h 574"/>
                <a:gd name="T62" fmla="*/ 2 w 914"/>
                <a:gd name="T63" fmla="*/ 3 h 574"/>
                <a:gd name="T64" fmla="*/ 23 w 914"/>
                <a:gd name="T65" fmla="*/ 2 h 574"/>
                <a:gd name="T66" fmla="*/ 435 w 914"/>
                <a:gd name="T67" fmla="*/ 1 h 574"/>
                <a:gd name="T68" fmla="*/ 457 w 914"/>
                <a:gd name="T69" fmla="*/ 1 h 574"/>
                <a:gd name="T70" fmla="*/ 503 w 914"/>
                <a:gd name="T71" fmla="*/ 1 h 574"/>
                <a:gd name="T72" fmla="*/ 890 w 914"/>
                <a:gd name="T73" fmla="*/ 1 h 574"/>
                <a:gd name="T74" fmla="*/ 910 w 914"/>
                <a:gd name="T75" fmla="*/ 1 h 574"/>
                <a:gd name="T76" fmla="*/ 909 w 914"/>
                <a:gd name="T77" fmla="*/ 18 h 574"/>
                <a:gd name="T78" fmla="*/ 874 w 914"/>
                <a:gd name="T79" fmla="*/ 11 h 574"/>
                <a:gd name="T80" fmla="*/ 493 w 914"/>
                <a:gd name="T81" fmla="*/ 11 h 574"/>
                <a:gd name="T82" fmla="*/ 463 w 914"/>
                <a:gd name="T83" fmla="*/ 40 h 574"/>
                <a:gd name="T84" fmla="*/ 463 w 914"/>
                <a:gd name="T85" fmla="*/ 152 h 574"/>
                <a:gd name="T86" fmla="*/ 485 w 914"/>
                <a:gd name="T87" fmla="*/ 175 h 574"/>
                <a:gd name="T88" fmla="*/ 873 w 914"/>
                <a:gd name="T89" fmla="*/ 174 h 574"/>
                <a:gd name="T90" fmla="*/ 896 w 914"/>
                <a:gd name="T91" fmla="*/ 173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14" h="574">
                  <a:moveTo>
                    <a:pt x="896" y="173"/>
                  </a:moveTo>
                  <a:cubicBezTo>
                    <a:pt x="897" y="176"/>
                    <a:pt x="897" y="180"/>
                    <a:pt x="895" y="183"/>
                  </a:cubicBezTo>
                  <a:cubicBezTo>
                    <a:pt x="889" y="186"/>
                    <a:pt x="881" y="185"/>
                    <a:pt x="874" y="185"/>
                  </a:cubicBezTo>
                  <a:cubicBezTo>
                    <a:pt x="742" y="185"/>
                    <a:pt x="611" y="185"/>
                    <a:pt x="479" y="185"/>
                  </a:cubicBezTo>
                  <a:cubicBezTo>
                    <a:pt x="472" y="185"/>
                    <a:pt x="464" y="185"/>
                    <a:pt x="457" y="185"/>
                  </a:cubicBezTo>
                  <a:cubicBezTo>
                    <a:pt x="448" y="193"/>
                    <a:pt x="437" y="191"/>
                    <a:pt x="426" y="191"/>
                  </a:cubicBezTo>
                  <a:cubicBezTo>
                    <a:pt x="362" y="191"/>
                    <a:pt x="299" y="191"/>
                    <a:pt x="235" y="191"/>
                  </a:cubicBezTo>
                  <a:cubicBezTo>
                    <a:pt x="209" y="191"/>
                    <a:pt x="210" y="192"/>
                    <a:pt x="211" y="217"/>
                  </a:cubicBezTo>
                  <a:cubicBezTo>
                    <a:pt x="213" y="258"/>
                    <a:pt x="217" y="298"/>
                    <a:pt x="221" y="338"/>
                  </a:cubicBezTo>
                  <a:cubicBezTo>
                    <a:pt x="223" y="361"/>
                    <a:pt x="226" y="363"/>
                    <a:pt x="249" y="363"/>
                  </a:cubicBezTo>
                  <a:cubicBezTo>
                    <a:pt x="309" y="363"/>
                    <a:pt x="369" y="363"/>
                    <a:pt x="428" y="363"/>
                  </a:cubicBezTo>
                  <a:cubicBezTo>
                    <a:pt x="438" y="363"/>
                    <a:pt x="448" y="362"/>
                    <a:pt x="457" y="368"/>
                  </a:cubicBezTo>
                  <a:cubicBezTo>
                    <a:pt x="457" y="370"/>
                    <a:pt x="457" y="370"/>
                    <a:pt x="457" y="370"/>
                  </a:cubicBezTo>
                  <a:cubicBezTo>
                    <a:pt x="465" y="378"/>
                    <a:pt x="463" y="388"/>
                    <a:pt x="463" y="398"/>
                  </a:cubicBezTo>
                  <a:cubicBezTo>
                    <a:pt x="464" y="438"/>
                    <a:pt x="463" y="478"/>
                    <a:pt x="463" y="518"/>
                  </a:cubicBezTo>
                  <a:cubicBezTo>
                    <a:pt x="464" y="541"/>
                    <a:pt x="465" y="542"/>
                    <a:pt x="489" y="543"/>
                  </a:cubicBezTo>
                  <a:cubicBezTo>
                    <a:pt x="541" y="543"/>
                    <a:pt x="594" y="543"/>
                    <a:pt x="646" y="543"/>
                  </a:cubicBezTo>
                  <a:cubicBezTo>
                    <a:pt x="654" y="543"/>
                    <a:pt x="662" y="542"/>
                    <a:pt x="670" y="544"/>
                  </a:cubicBezTo>
                  <a:cubicBezTo>
                    <a:pt x="687" y="548"/>
                    <a:pt x="690" y="559"/>
                    <a:pt x="678" y="574"/>
                  </a:cubicBezTo>
                  <a:cubicBezTo>
                    <a:pt x="669" y="561"/>
                    <a:pt x="656" y="559"/>
                    <a:pt x="641" y="559"/>
                  </a:cubicBezTo>
                  <a:cubicBezTo>
                    <a:pt x="589" y="560"/>
                    <a:pt x="537" y="559"/>
                    <a:pt x="486" y="559"/>
                  </a:cubicBezTo>
                  <a:cubicBezTo>
                    <a:pt x="476" y="559"/>
                    <a:pt x="465" y="560"/>
                    <a:pt x="457" y="553"/>
                  </a:cubicBezTo>
                  <a:cubicBezTo>
                    <a:pt x="450" y="553"/>
                    <a:pt x="442" y="553"/>
                    <a:pt x="435" y="553"/>
                  </a:cubicBezTo>
                  <a:cubicBezTo>
                    <a:pt x="314" y="553"/>
                    <a:pt x="194" y="553"/>
                    <a:pt x="73" y="553"/>
                  </a:cubicBezTo>
                  <a:cubicBezTo>
                    <a:pt x="66" y="553"/>
                    <a:pt x="59" y="553"/>
                    <a:pt x="51" y="553"/>
                  </a:cubicBezTo>
                  <a:cubicBezTo>
                    <a:pt x="49" y="538"/>
                    <a:pt x="47" y="524"/>
                    <a:pt x="46" y="510"/>
                  </a:cubicBezTo>
                  <a:cubicBezTo>
                    <a:pt x="42" y="474"/>
                    <a:pt x="40" y="436"/>
                    <a:pt x="37" y="399"/>
                  </a:cubicBezTo>
                  <a:cubicBezTo>
                    <a:pt x="33" y="363"/>
                    <a:pt x="29" y="327"/>
                    <a:pt x="26" y="291"/>
                  </a:cubicBezTo>
                  <a:cubicBezTo>
                    <a:pt x="24" y="270"/>
                    <a:pt x="23" y="250"/>
                    <a:pt x="21" y="229"/>
                  </a:cubicBezTo>
                  <a:cubicBezTo>
                    <a:pt x="17" y="190"/>
                    <a:pt x="14" y="151"/>
                    <a:pt x="10" y="113"/>
                  </a:cubicBezTo>
                  <a:cubicBezTo>
                    <a:pt x="8" y="94"/>
                    <a:pt x="6" y="76"/>
                    <a:pt x="6" y="57"/>
                  </a:cubicBezTo>
                  <a:cubicBezTo>
                    <a:pt x="5" y="39"/>
                    <a:pt x="0" y="22"/>
                    <a:pt x="2" y="3"/>
                  </a:cubicBezTo>
                  <a:cubicBezTo>
                    <a:pt x="9" y="0"/>
                    <a:pt x="16" y="2"/>
                    <a:pt x="23" y="2"/>
                  </a:cubicBezTo>
                  <a:cubicBezTo>
                    <a:pt x="161" y="1"/>
                    <a:pt x="298" y="1"/>
                    <a:pt x="435" y="1"/>
                  </a:cubicBezTo>
                  <a:cubicBezTo>
                    <a:pt x="442" y="1"/>
                    <a:pt x="450" y="1"/>
                    <a:pt x="457" y="1"/>
                  </a:cubicBezTo>
                  <a:cubicBezTo>
                    <a:pt x="472" y="1"/>
                    <a:pt x="488" y="1"/>
                    <a:pt x="503" y="1"/>
                  </a:cubicBezTo>
                  <a:cubicBezTo>
                    <a:pt x="632" y="1"/>
                    <a:pt x="761" y="1"/>
                    <a:pt x="890" y="1"/>
                  </a:cubicBezTo>
                  <a:cubicBezTo>
                    <a:pt x="896" y="1"/>
                    <a:pt x="903" y="1"/>
                    <a:pt x="910" y="1"/>
                  </a:cubicBezTo>
                  <a:cubicBezTo>
                    <a:pt x="914" y="7"/>
                    <a:pt x="914" y="12"/>
                    <a:pt x="909" y="18"/>
                  </a:cubicBezTo>
                  <a:cubicBezTo>
                    <a:pt x="898" y="13"/>
                    <a:pt x="886" y="11"/>
                    <a:pt x="874" y="11"/>
                  </a:cubicBezTo>
                  <a:cubicBezTo>
                    <a:pt x="747" y="11"/>
                    <a:pt x="620" y="11"/>
                    <a:pt x="493" y="11"/>
                  </a:cubicBezTo>
                  <a:cubicBezTo>
                    <a:pt x="464" y="11"/>
                    <a:pt x="463" y="12"/>
                    <a:pt x="463" y="40"/>
                  </a:cubicBezTo>
                  <a:cubicBezTo>
                    <a:pt x="463" y="77"/>
                    <a:pt x="464" y="115"/>
                    <a:pt x="463" y="152"/>
                  </a:cubicBezTo>
                  <a:cubicBezTo>
                    <a:pt x="463" y="168"/>
                    <a:pt x="469" y="175"/>
                    <a:pt x="485" y="175"/>
                  </a:cubicBezTo>
                  <a:cubicBezTo>
                    <a:pt x="614" y="174"/>
                    <a:pt x="743" y="175"/>
                    <a:pt x="873" y="174"/>
                  </a:cubicBezTo>
                  <a:cubicBezTo>
                    <a:pt x="881" y="174"/>
                    <a:pt x="888" y="171"/>
                    <a:pt x="896" y="17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36" name="Freeform 77"/>
            <p:cNvSpPr>
              <a:spLocks/>
            </p:cNvSpPr>
            <p:nvPr/>
          </p:nvSpPr>
          <p:spPr bwMode="auto">
            <a:xfrm>
              <a:off x="10800635" y="7418494"/>
              <a:ext cx="172072" cy="164525"/>
            </a:xfrm>
            <a:custGeom>
              <a:avLst/>
              <a:gdLst>
                <a:gd name="T0" fmla="*/ 399 w 406"/>
                <a:gd name="T1" fmla="*/ 387 h 388"/>
                <a:gd name="T2" fmla="*/ 391 w 406"/>
                <a:gd name="T3" fmla="*/ 388 h 388"/>
                <a:gd name="T4" fmla="*/ 215 w 406"/>
                <a:gd name="T5" fmla="*/ 339 h 388"/>
                <a:gd name="T6" fmla="*/ 38 w 406"/>
                <a:gd name="T7" fmla="*/ 290 h 388"/>
                <a:gd name="T8" fmla="*/ 23 w 406"/>
                <a:gd name="T9" fmla="*/ 272 h 388"/>
                <a:gd name="T10" fmla="*/ 11 w 406"/>
                <a:gd name="T11" fmla="*/ 113 h 388"/>
                <a:gd name="T12" fmla="*/ 0 w 406"/>
                <a:gd name="T13" fmla="*/ 7 h 388"/>
                <a:gd name="T14" fmla="*/ 1 w 406"/>
                <a:gd name="T15" fmla="*/ 0 h 388"/>
                <a:gd name="T16" fmla="*/ 182 w 406"/>
                <a:gd name="T17" fmla="*/ 0 h 388"/>
                <a:gd name="T18" fmla="*/ 186 w 406"/>
                <a:gd name="T19" fmla="*/ 21 h 388"/>
                <a:gd name="T20" fmla="*/ 195 w 406"/>
                <a:gd name="T21" fmla="*/ 132 h 388"/>
                <a:gd name="T22" fmla="*/ 208 w 406"/>
                <a:gd name="T23" fmla="*/ 148 h 388"/>
                <a:gd name="T24" fmla="*/ 397 w 406"/>
                <a:gd name="T25" fmla="*/ 198 h 388"/>
                <a:gd name="T26" fmla="*/ 399 w 406"/>
                <a:gd name="T27" fmla="*/ 198 h 388"/>
                <a:gd name="T28" fmla="*/ 402 w 406"/>
                <a:gd name="T29" fmla="*/ 201 h 388"/>
                <a:gd name="T30" fmla="*/ 405 w 406"/>
                <a:gd name="T31" fmla="*/ 224 h 388"/>
                <a:gd name="T32" fmla="*/ 405 w 406"/>
                <a:gd name="T33" fmla="*/ 361 h 388"/>
                <a:gd name="T34" fmla="*/ 399 w 406"/>
                <a:gd name="T35" fmla="*/ 387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6" h="388">
                  <a:moveTo>
                    <a:pt x="399" y="387"/>
                  </a:moveTo>
                  <a:cubicBezTo>
                    <a:pt x="396" y="388"/>
                    <a:pt x="394" y="388"/>
                    <a:pt x="391" y="388"/>
                  </a:cubicBezTo>
                  <a:cubicBezTo>
                    <a:pt x="332" y="372"/>
                    <a:pt x="274" y="355"/>
                    <a:pt x="215" y="339"/>
                  </a:cubicBezTo>
                  <a:cubicBezTo>
                    <a:pt x="156" y="323"/>
                    <a:pt x="97" y="306"/>
                    <a:pt x="38" y="290"/>
                  </a:cubicBezTo>
                  <a:cubicBezTo>
                    <a:pt x="28" y="287"/>
                    <a:pt x="24" y="282"/>
                    <a:pt x="23" y="272"/>
                  </a:cubicBezTo>
                  <a:cubicBezTo>
                    <a:pt x="20" y="219"/>
                    <a:pt x="15" y="166"/>
                    <a:pt x="11" y="113"/>
                  </a:cubicBezTo>
                  <a:cubicBezTo>
                    <a:pt x="7" y="78"/>
                    <a:pt x="3" y="42"/>
                    <a:pt x="0" y="7"/>
                  </a:cubicBezTo>
                  <a:cubicBezTo>
                    <a:pt x="0" y="5"/>
                    <a:pt x="0" y="3"/>
                    <a:pt x="1" y="0"/>
                  </a:cubicBezTo>
                  <a:cubicBezTo>
                    <a:pt x="61" y="0"/>
                    <a:pt x="121" y="0"/>
                    <a:pt x="182" y="0"/>
                  </a:cubicBezTo>
                  <a:cubicBezTo>
                    <a:pt x="183" y="7"/>
                    <a:pt x="185" y="14"/>
                    <a:pt x="186" y="21"/>
                  </a:cubicBezTo>
                  <a:cubicBezTo>
                    <a:pt x="189" y="58"/>
                    <a:pt x="192" y="95"/>
                    <a:pt x="195" y="132"/>
                  </a:cubicBezTo>
                  <a:cubicBezTo>
                    <a:pt x="195" y="141"/>
                    <a:pt x="198" y="145"/>
                    <a:pt x="208" y="148"/>
                  </a:cubicBezTo>
                  <a:cubicBezTo>
                    <a:pt x="271" y="164"/>
                    <a:pt x="334" y="181"/>
                    <a:pt x="397" y="198"/>
                  </a:cubicBezTo>
                  <a:cubicBezTo>
                    <a:pt x="398" y="199"/>
                    <a:pt x="399" y="198"/>
                    <a:pt x="399" y="198"/>
                  </a:cubicBezTo>
                  <a:cubicBezTo>
                    <a:pt x="400" y="199"/>
                    <a:pt x="401" y="200"/>
                    <a:pt x="402" y="201"/>
                  </a:cubicBezTo>
                  <a:cubicBezTo>
                    <a:pt x="406" y="208"/>
                    <a:pt x="405" y="216"/>
                    <a:pt x="405" y="224"/>
                  </a:cubicBezTo>
                  <a:cubicBezTo>
                    <a:pt x="405" y="270"/>
                    <a:pt x="405" y="315"/>
                    <a:pt x="405" y="361"/>
                  </a:cubicBezTo>
                  <a:cubicBezTo>
                    <a:pt x="405" y="370"/>
                    <a:pt x="406" y="380"/>
                    <a:pt x="399" y="38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37" name="Freeform 79"/>
            <p:cNvSpPr>
              <a:spLocks/>
            </p:cNvSpPr>
            <p:nvPr/>
          </p:nvSpPr>
          <p:spPr bwMode="auto">
            <a:xfrm>
              <a:off x="10969311" y="7302647"/>
              <a:ext cx="179619" cy="279994"/>
            </a:xfrm>
            <a:custGeom>
              <a:avLst/>
              <a:gdLst>
                <a:gd name="T0" fmla="*/ 1 w 423"/>
                <a:gd name="T1" fmla="*/ 474 h 661"/>
                <a:gd name="T2" fmla="*/ 163 w 423"/>
                <a:gd name="T3" fmla="*/ 429 h 661"/>
                <a:gd name="T4" fmla="*/ 186 w 423"/>
                <a:gd name="T5" fmla="*/ 423 h 661"/>
                <a:gd name="T6" fmla="*/ 205 w 423"/>
                <a:gd name="T7" fmla="*/ 401 h 661"/>
                <a:gd name="T8" fmla="*/ 216 w 423"/>
                <a:gd name="T9" fmla="*/ 274 h 661"/>
                <a:gd name="T10" fmla="*/ 222 w 423"/>
                <a:gd name="T11" fmla="*/ 205 h 661"/>
                <a:gd name="T12" fmla="*/ 224 w 423"/>
                <a:gd name="T13" fmla="*/ 182 h 661"/>
                <a:gd name="T14" fmla="*/ 1 w 423"/>
                <a:gd name="T15" fmla="*/ 182 h 661"/>
                <a:gd name="T16" fmla="*/ 1 w 423"/>
                <a:gd name="T17" fmla="*/ 2 h 661"/>
                <a:gd name="T18" fmla="*/ 13 w 423"/>
                <a:gd name="T19" fmla="*/ 1 h 661"/>
                <a:gd name="T20" fmla="*/ 408 w 423"/>
                <a:gd name="T21" fmla="*/ 1 h 661"/>
                <a:gd name="T22" fmla="*/ 423 w 423"/>
                <a:gd name="T23" fmla="*/ 3 h 661"/>
                <a:gd name="T24" fmla="*/ 373 w 423"/>
                <a:gd name="T25" fmla="*/ 560 h 661"/>
                <a:gd name="T26" fmla="*/ 207 w 423"/>
                <a:gd name="T27" fmla="*/ 606 h 661"/>
                <a:gd name="T28" fmla="*/ 13 w 423"/>
                <a:gd name="T29" fmla="*/ 660 h 661"/>
                <a:gd name="T30" fmla="*/ 1 w 423"/>
                <a:gd name="T31" fmla="*/ 661 h 661"/>
                <a:gd name="T32" fmla="*/ 1 w 423"/>
                <a:gd name="T33" fmla="*/ 474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3" h="661">
                  <a:moveTo>
                    <a:pt x="1" y="474"/>
                  </a:moveTo>
                  <a:cubicBezTo>
                    <a:pt x="55" y="459"/>
                    <a:pt x="109" y="444"/>
                    <a:pt x="163" y="429"/>
                  </a:cubicBezTo>
                  <a:cubicBezTo>
                    <a:pt x="171" y="427"/>
                    <a:pt x="179" y="425"/>
                    <a:pt x="186" y="423"/>
                  </a:cubicBezTo>
                  <a:cubicBezTo>
                    <a:pt x="204" y="418"/>
                    <a:pt x="203" y="418"/>
                    <a:pt x="205" y="401"/>
                  </a:cubicBezTo>
                  <a:cubicBezTo>
                    <a:pt x="208" y="359"/>
                    <a:pt x="212" y="316"/>
                    <a:pt x="216" y="274"/>
                  </a:cubicBezTo>
                  <a:cubicBezTo>
                    <a:pt x="218" y="251"/>
                    <a:pt x="220" y="228"/>
                    <a:pt x="222" y="205"/>
                  </a:cubicBezTo>
                  <a:cubicBezTo>
                    <a:pt x="228" y="198"/>
                    <a:pt x="224" y="190"/>
                    <a:pt x="224" y="182"/>
                  </a:cubicBezTo>
                  <a:cubicBezTo>
                    <a:pt x="150" y="182"/>
                    <a:pt x="77" y="182"/>
                    <a:pt x="1" y="182"/>
                  </a:cubicBezTo>
                  <a:cubicBezTo>
                    <a:pt x="0" y="121"/>
                    <a:pt x="1" y="61"/>
                    <a:pt x="1" y="2"/>
                  </a:cubicBezTo>
                  <a:cubicBezTo>
                    <a:pt x="5" y="1"/>
                    <a:pt x="9" y="1"/>
                    <a:pt x="13" y="1"/>
                  </a:cubicBezTo>
                  <a:cubicBezTo>
                    <a:pt x="145" y="1"/>
                    <a:pt x="276" y="1"/>
                    <a:pt x="408" y="1"/>
                  </a:cubicBezTo>
                  <a:cubicBezTo>
                    <a:pt x="413" y="1"/>
                    <a:pt x="418" y="0"/>
                    <a:pt x="423" y="3"/>
                  </a:cubicBezTo>
                  <a:cubicBezTo>
                    <a:pt x="407" y="188"/>
                    <a:pt x="390" y="374"/>
                    <a:pt x="373" y="560"/>
                  </a:cubicBezTo>
                  <a:cubicBezTo>
                    <a:pt x="317" y="576"/>
                    <a:pt x="262" y="591"/>
                    <a:pt x="207" y="606"/>
                  </a:cubicBezTo>
                  <a:cubicBezTo>
                    <a:pt x="143" y="624"/>
                    <a:pt x="78" y="642"/>
                    <a:pt x="13" y="660"/>
                  </a:cubicBezTo>
                  <a:cubicBezTo>
                    <a:pt x="9" y="661"/>
                    <a:pt x="5" y="661"/>
                    <a:pt x="1" y="661"/>
                  </a:cubicBezTo>
                  <a:cubicBezTo>
                    <a:pt x="1" y="599"/>
                    <a:pt x="1" y="536"/>
                    <a:pt x="1" y="47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38" name="Freeform 80"/>
            <p:cNvSpPr>
              <a:spLocks/>
            </p:cNvSpPr>
            <p:nvPr/>
          </p:nvSpPr>
          <p:spPr bwMode="auto">
            <a:xfrm>
              <a:off x="10970443" y="7149065"/>
              <a:ext cx="191317" cy="75093"/>
            </a:xfrm>
            <a:custGeom>
              <a:avLst/>
              <a:gdLst>
                <a:gd name="T0" fmla="*/ 438 w 452"/>
                <a:gd name="T1" fmla="*/ 167 h 177"/>
                <a:gd name="T2" fmla="*/ 424 w 452"/>
                <a:gd name="T3" fmla="*/ 175 h 177"/>
                <a:gd name="T4" fmla="*/ 410 w 452"/>
                <a:gd name="T5" fmla="*/ 175 h 177"/>
                <a:gd name="T6" fmla="*/ 23 w 452"/>
                <a:gd name="T7" fmla="*/ 175 h 177"/>
                <a:gd name="T8" fmla="*/ 0 w 452"/>
                <a:gd name="T9" fmla="*/ 175 h 177"/>
                <a:gd name="T10" fmla="*/ 0 w 452"/>
                <a:gd name="T11" fmla="*/ 0 h 177"/>
                <a:gd name="T12" fmla="*/ 449 w 452"/>
                <a:gd name="T13" fmla="*/ 0 h 177"/>
                <a:gd name="T14" fmla="*/ 451 w 452"/>
                <a:gd name="T15" fmla="*/ 12 h 177"/>
                <a:gd name="T16" fmla="*/ 444 w 452"/>
                <a:gd name="T17" fmla="*/ 104 h 177"/>
                <a:gd name="T18" fmla="*/ 438 w 452"/>
                <a:gd name="T19" fmla="*/ 16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2" h="177">
                  <a:moveTo>
                    <a:pt x="438" y="167"/>
                  </a:moveTo>
                  <a:cubicBezTo>
                    <a:pt x="434" y="171"/>
                    <a:pt x="432" y="177"/>
                    <a:pt x="424" y="175"/>
                  </a:cubicBezTo>
                  <a:cubicBezTo>
                    <a:pt x="420" y="174"/>
                    <a:pt x="415" y="175"/>
                    <a:pt x="410" y="175"/>
                  </a:cubicBezTo>
                  <a:cubicBezTo>
                    <a:pt x="281" y="175"/>
                    <a:pt x="152" y="175"/>
                    <a:pt x="23" y="175"/>
                  </a:cubicBezTo>
                  <a:cubicBezTo>
                    <a:pt x="16" y="175"/>
                    <a:pt x="9" y="175"/>
                    <a:pt x="0" y="175"/>
                  </a:cubicBezTo>
                  <a:cubicBezTo>
                    <a:pt x="0" y="116"/>
                    <a:pt x="0" y="59"/>
                    <a:pt x="0" y="0"/>
                  </a:cubicBezTo>
                  <a:cubicBezTo>
                    <a:pt x="150" y="0"/>
                    <a:pt x="299" y="0"/>
                    <a:pt x="449" y="0"/>
                  </a:cubicBezTo>
                  <a:cubicBezTo>
                    <a:pt x="452" y="3"/>
                    <a:pt x="450" y="8"/>
                    <a:pt x="451" y="12"/>
                  </a:cubicBezTo>
                  <a:cubicBezTo>
                    <a:pt x="451" y="43"/>
                    <a:pt x="446" y="73"/>
                    <a:pt x="444" y="104"/>
                  </a:cubicBezTo>
                  <a:cubicBezTo>
                    <a:pt x="442" y="125"/>
                    <a:pt x="440" y="146"/>
                    <a:pt x="438" y="16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aphicFrame>
        <p:nvGraphicFramePr>
          <p:cNvPr id="12" name="Table 11"/>
          <p:cNvGraphicFramePr>
            <a:graphicFrameLocks noGrp="1"/>
          </p:cNvGraphicFramePr>
          <p:nvPr>
            <p:extLst/>
          </p:nvPr>
        </p:nvGraphicFramePr>
        <p:xfrm>
          <a:off x="349520" y="4583653"/>
          <a:ext cx="5695989" cy="1876639"/>
        </p:xfrm>
        <a:graphic>
          <a:graphicData uri="http://schemas.openxmlformats.org/drawingml/2006/table">
            <a:tbl>
              <a:tblPr firstRow="1" bandRow="1">
                <a:tableStyleId>{5C22544A-7EE6-4342-B048-85BDC9FD1C3A}</a:tableStyleId>
              </a:tblPr>
              <a:tblGrid>
                <a:gridCol w="3012482"/>
                <a:gridCol w="2683507"/>
              </a:tblGrid>
              <a:tr h="619807">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baseline="0" dirty="0" smtClean="0">
                          <a:gradFill>
                            <a:gsLst>
                              <a:gs pos="0">
                                <a:srgbClr val="FFFFFF"/>
                              </a:gs>
                              <a:gs pos="100000">
                                <a:srgbClr val="FFFFFF"/>
                              </a:gs>
                            </a:gsLst>
                            <a:lin ang="5400000" scaled="0"/>
                          </a:gradFill>
                          <a:latin typeface="+mn-lt"/>
                        </a:rPr>
                        <a:t> </a:t>
                      </a:r>
                      <a:r>
                        <a:rPr lang="en-US" sz="1600" b="0" dirty="0" smtClean="0">
                          <a:gradFill>
                            <a:gsLst>
                              <a:gs pos="0">
                                <a:srgbClr val="FFFFFF"/>
                              </a:gs>
                              <a:gs pos="100000">
                                <a:srgbClr val="FFFFFF"/>
                              </a:gs>
                            </a:gsLst>
                            <a:lin ang="5400000" scaled="0"/>
                          </a:gradFill>
                          <a:latin typeface="+mn-lt"/>
                        </a:rPr>
                        <a:t>Documents</a:t>
                      </a:r>
                      <a:r>
                        <a:rPr lang="en-US" sz="1600" b="0" baseline="0" dirty="0" smtClean="0">
                          <a:gradFill>
                            <a:gsLst>
                              <a:gs pos="0">
                                <a:srgbClr val="FFFFFF"/>
                              </a:gs>
                              <a:gs pos="100000">
                                <a:srgbClr val="FFFFFF"/>
                              </a:gs>
                            </a:gsLst>
                            <a:lin ang="5400000" scaled="0"/>
                          </a:gradFill>
                          <a:latin typeface="+mn-lt"/>
                        </a:rPr>
                        <a:t> </a:t>
                      </a:r>
                      <a:endParaRPr lang="en-US" sz="1600" b="0" dirty="0">
                        <a:solidFill>
                          <a:schemeClr val="accent1"/>
                        </a:solidFill>
                        <a:latin typeface="+mn-lt"/>
                      </a:endParaRPr>
                    </a:p>
                  </a:txBody>
                  <a:tcPr marL="93274" marR="93274" marT="0" marB="0" anchor="ctr">
                    <a:lnL w="12700" cmpd="sng">
                      <a:noFill/>
                    </a:lnL>
                    <a:lnR w="38100" cap="flat" cmpd="sng" algn="ctr">
                      <a:solidFill>
                        <a:srgbClr val="002060"/>
                      </a:solidFill>
                      <a:prstDash val="solid"/>
                      <a:round/>
                      <a:headEnd type="none" w="med" len="med"/>
                      <a:tailEnd type="none" w="med" len="med"/>
                    </a:lnR>
                    <a:lnT w="12700" cmpd="sng">
                      <a:noFill/>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People | Groups</a:t>
                      </a:r>
                    </a:p>
                  </a:txBody>
                  <a:tcPr marL="93274" marR="93274" marT="0" marB="0" anchor="ct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12700" cmpd="sng">
                      <a:noFill/>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r>
              <a:tr h="628416">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Mail</a:t>
                      </a:r>
                    </a:p>
                  </a:txBody>
                  <a:tcPr marL="93274" marR="93274" marT="0" marB="0" anchor="ctr">
                    <a:lnL w="12700" cmpd="sng">
                      <a:noFill/>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Tasks</a:t>
                      </a:r>
                    </a:p>
                  </a:txBody>
                  <a:tcPr marL="93274" marR="93274" marT="0" marB="0" anchor="ct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r>
              <a:tr h="628416">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Calendars</a:t>
                      </a:r>
                    </a:p>
                  </a:txBody>
                  <a:tcPr marL="93274" marR="93274" marT="0" marB="0" anchor="ctr">
                    <a:lnL w="12700" cmpd="sng">
                      <a:noFill/>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B0F0">
                        <a:alpha val="22000"/>
                      </a:srgb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REST</a:t>
                      </a:r>
                      <a:r>
                        <a:rPr lang="en-US" sz="1600" b="0" baseline="0" dirty="0" smtClean="0">
                          <a:gradFill>
                            <a:gsLst>
                              <a:gs pos="0">
                                <a:srgbClr val="FFFFFF"/>
                              </a:gs>
                              <a:gs pos="100000">
                                <a:srgbClr val="FFFFFF"/>
                              </a:gs>
                            </a:gsLst>
                            <a:lin ang="5400000" scaled="0"/>
                          </a:gradFill>
                          <a:latin typeface="+mn-lt"/>
                        </a:rPr>
                        <a:t> </a:t>
                      </a:r>
                      <a:r>
                        <a:rPr lang="en-US" sz="1600" b="0" dirty="0" smtClean="0">
                          <a:gradFill>
                            <a:gsLst>
                              <a:gs pos="0">
                                <a:srgbClr val="FFFFFF"/>
                              </a:gs>
                              <a:gs pos="100000">
                                <a:srgbClr val="FFFFFF"/>
                              </a:gs>
                            </a:gsLst>
                            <a:lin ang="5400000" scaled="0"/>
                          </a:gradFill>
                          <a:latin typeface="+mn-lt"/>
                        </a:rPr>
                        <a:t>Web Services</a:t>
                      </a:r>
                    </a:p>
                  </a:txBody>
                  <a:tcPr marL="93274" marR="93274" marT="0" marB="0" anchor="ct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12700" cmpd="sng">
                      <a:noFill/>
                    </a:lnB>
                    <a:lnTlToBr w="12700" cmpd="sng">
                      <a:noFill/>
                      <a:prstDash val="solid"/>
                    </a:lnTlToBr>
                    <a:lnBlToTr w="12700" cmpd="sng">
                      <a:noFill/>
                      <a:prstDash val="solid"/>
                    </a:lnBlToTr>
                    <a:pattFill prst="wdUpDiag">
                      <a:fgClr>
                        <a:schemeClr val="accent5"/>
                      </a:fgClr>
                      <a:bgClr>
                        <a:schemeClr val="tx1">
                          <a:lumMod val="95000"/>
                          <a:lumOff val="5000"/>
                        </a:schemeClr>
                      </a:bgClr>
                    </a:pattFill>
                  </a:tcPr>
                </a:tc>
              </a:tr>
            </a:tbl>
          </a:graphicData>
        </a:graphic>
      </p:graphicFrame>
      <p:grpSp>
        <p:nvGrpSpPr>
          <p:cNvPr id="179" name="Group 740"/>
          <p:cNvGrpSpPr>
            <a:grpSpLocks noChangeAspect="1"/>
          </p:cNvGrpSpPr>
          <p:nvPr/>
        </p:nvGrpSpPr>
        <p:grpSpPr bwMode="auto">
          <a:xfrm>
            <a:off x="5373083" y="4683356"/>
            <a:ext cx="494819" cy="424390"/>
            <a:chOff x="7349" y="-2816"/>
            <a:chExt cx="661" cy="567"/>
          </a:xfrm>
          <a:solidFill>
            <a:schemeClr val="tx2"/>
          </a:solidFill>
        </p:grpSpPr>
        <p:sp>
          <p:nvSpPr>
            <p:cNvPr id="180" name="Freeform 741"/>
            <p:cNvSpPr>
              <a:spLocks/>
            </p:cNvSpPr>
            <p:nvPr/>
          </p:nvSpPr>
          <p:spPr bwMode="auto">
            <a:xfrm>
              <a:off x="7573" y="-2676"/>
              <a:ext cx="213" cy="427"/>
            </a:xfrm>
            <a:custGeom>
              <a:avLst/>
              <a:gdLst>
                <a:gd name="T0" fmla="*/ 73 w 90"/>
                <a:gd name="T1" fmla="*/ 0 h 181"/>
                <a:gd name="T2" fmla="*/ 17 w 90"/>
                <a:gd name="T3" fmla="*/ 0 h 181"/>
                <a:gd name="T4" fmla="*/ 0 w 90"/>
                <a:gd name="T5" fmla="*/ 17 h 181"/>
                <a:gd name="T6" fmla="*/ 0 w 90"/>
                <a:gd name="T7" fmla="*/ 93 h 181"/>
                <a:gd name="T8" fmla="*/ 17 w 90"/>
                <a:gd name="T9" fmla="*/ 110 h 181"/>
                <a:gd name="T10" fmla="*/ 17 w 90"/>
                <a:gd name="T11" fmla="*/ 110 h 181"/>
                <a:gd name="T12" fmla="*/ 17 w 90"/>
                <a:gd name="T13" fmla="*/ 164 h 181"/>
                <a:gd name="T14" fmla="*/ 33 w 90"/>
                <a:gd name="T15" fmla="*/ 181 h 181"/>
                <a:gd name="T16" fmla="*/ 57 w 90"/>
                <a:gd name="T17" fmla="*/ 181 h 181"/>
                <a:gd name="T18" fmla="*/ 73 w 90"/>
                <a:gd name="T19" fmla="*/ 164 h 181"/>
                <a:gd name="T20" fmla="*/ 73 w 90"/>
                <a:gd name="T21" fmla="*/ 110 h 181"/>
                <a:gd name="T22" fmla="*/ 73 w 90"/>
                <a:gd name="T23" fmla="*/ 110 h 181"/>
                <a:gd name="T24" fmla="*/ 90 w 90"/>
                <a:gd name="T25" fmla="*/ 93 h 181"/>
                <a:gd name="T26" fmla="*/ 90 w 90"/>
                <a:gd name="T27" fmla="*/ 17 h 181"/>
                <a:gd name="T28" fmla="*/ 73 w 90"/>
                <a:gd name="T2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81">
                  <a:moveTo>
                    <a:pt x="73" y="0"/>
                  </a:moveTo>
                  <a:cubicBezTo>
                    <a:pt x="17" y="0"/>
                    <a:pt x="17" y="0"/>
                    <a:pt x="17" y="0"/>
                  </a:cubicBezTo>
                  <a:cubicBezTo>
                    <a:pt x="8" y="0"/>
                    <a:pt x="0" y="8"/>
                    <a:pt x="0" y="17"/>
                  </a:cubicBezTo>
                  <a:cubicBezTo>
                    <a:pt x="0" y="93"/>
                    <a:pt x="0" y="93"/>
                    <a:pt x="0" y="93"/>
                  </a:cubicBezTo>
                  <a:cubicBezTo>
                    <a:pt x="0" y="102"/>
                    <a:pt x="8" y="110"/>
                    <a:pt x="17" y="110"/>
                  </a:cubicBezTo>
                  <a:cubicBezTo>
                    <a:pt x="17" y="110"/>
                    <a:pt x="17" y="110"/>
                    <a:pt x="17" y="110"/>
                  </a:cubicBezTo>
                  <a:cubicBezTo>
                    <a:pt x="17" y="164"/>
                    <a:pt x="17" y="164"/>
                    <a:pt x="17" y="164"/>
                  </a:cubicBezTo>
                  <a:cubicBezTo>
                    <a:pt x="17" y="173"/>
                    <a:pt x="24" y="181"/>
                    <a:pt x="33" y="181"/>
                  </a:cubicBezTo>
                  <a:cubicBezTo>
                    <a:pt x="57" y="181"/>
                    <a:pt x="57" y="181"/>
                    <a:pt x="57" y="181"/>
                  </a:cubicBezTo>
                  <a:cubicBezTo>
                    <a:pt x="66" y="181"/>
                    <a:pt x="73" y="173"/>
                    <a:pt x="73" y="164"/>
                  </a:cubicBezTo>
                  <a:cubicBezTo>
                    <a:pt x="73" y="110"/>
                    <a:pt x="73" y="110"/>
                    <a:pt x="73" y="110"/>
                  </a:cubicBezTo>
                  <a:cubicBezTo>
                    <a:pt x="73" y="110"/>
                    <a:pt x="73" y="110"/>
                    <a:pt x="73" y="110"/>
                  </a:cubicBezTo>
                  <a:cubicBezTo>
                    <a:pt x="82" y="110"/>
                    <a:pt x="90" y="102"/>
                    <a:pt x="90" y="93"/>
                  </a:cubicBezTo>
                  <a:cubicBezTo>
                    <a:pt x="90" y="17"/>
                    <a:pt x="90" y="17"/>
                    <a:pt x="90" y="17"/>
                  </a:cubicBezTo>
                  <a:cubicBezTo>
                    <a:pt x="90" y="8"/>
                    <a:pt x="82" y="0"/>
                    <a:pt x="73" y="0"/>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50"/>
              <a:endParaRPr lang="en-US">
                <a:solidFill>
                  <a:schemeClr val="tx1">
                    <a:lumMod val="65000"/>
                    <a:lumOff val="35000"/>
                  </a:schemeClr>
                </a:solidFill>
              </a:endParaRPr>
            </a:p>
          </p:txBody>
        </p:sp>
        <p:sp>
          <p:nvSpPr>
            <p:cNvPr id="181" name="Oval 742"/>
            <p:cNvSpPr>
              <a:spLocks noChangeArrowheads="1"/>
            </p:cNvSpPr>
            <p:nvPr/>
          </p:nvSpPr>
          <p:spPr bwMode="auto">
            <a:xfrm>
              <a:off x="7616" y="-2816"/>
              <a:ext cx="127" cy="128"/>
            </a:xfrm>
            <a:prstGeom prst="ellipse">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50"/>
              <a:endParaRPr lang="en-US">
                <a:solidFill>
                  <a:schemeClr val="tx1">
                    <a:lumMod val="65000"/>
                    <a:lumOff val="35000"/>
                  </a:schemeClr>
                </a:solidFill>
              </a:endParaRPr>
            </a:p>
          </p:txBody>
        </p:sp>
        <p:sp>
          <p:nvSpPr>
            <p:cNvPr id="182" name="Freeform 743"/>
            <p:cNvSpPr>
              <a:spLocks/>
            </p:cNvSpPr>
            <p:nvPr/>
          </p:nvSpPr>
          <p:spPr bwMode="auto">
            <a:xfrm>
              <a:off x="7831" y="-2660"/>
              <a:ext cx="179" cy="364"/>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7 w 76"/>
                <a:gd name="T15" fmla="*/ 154 h 154"/>
                <a:gd name="T16" fmla="*/ 48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7" y="154"/>
                  </a:cubicBezTo>
                  <a:cubicBezTo>
                    <a:pt x="48" y="154"/>
                    <a:pt x="48" y="154"/>
                    <a:pt x="48"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50"/>
              <a:endParaRPr lang="en-US">
                <a:solidFill>
                  <a:schemeClr val="tx1">
                    <a:lumMod val="65000"/>
                    <a:lumOff val="35000"/>
                  </a:schemeClr>
                </a:solidFill>
              </a:endParaRPr>
            </a:p>
          </p:txBody>
        </p:sp>
        <p:sp>
          <p:nvSpPr>
            <p:cNvPr id="183" name="Oval 744"/>
            <p:cNvSpPr>
              <a:spLocks noChangeArrowheads="1"/>
            </p:cNvSpPr>
            <p:nvPr/>
          </p:nvSpPr>
          <p:spPr bwMode="auto">
            <a:xfrm>
              <a:off x="7866" y="-2780"/>
              <a:ext cx="109" cy="108"/>
            </a:xfrm>
            <a:prstGeom prst="ellipse">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50"/>
              <a:endParaRPr lang="en-US">
                <a:solidFill>
                  <a:schemeClr val="tx1">
                    <a:lumMod val="65000"/>
                    <a:lumOff val="35000"/>
                  </a:schemeClr>
                </a:solidFill>
              </a:endParaRPr>
            </a:p>
          </p:txBody>
        </p:sp>
        <p:sp>
          <p:nvSpPr>
            <p:cNvPr id="184" name="Freeform 745"/>
            <p:cNvSpPr>
              <a:spLocks/>
            </p:cNvSpPr>
            <p:nvPr/>
          </p:nvSpPr>
          <p:spPr bwMode="auto">
            <a:xfrm>
              <a:off x="7349" y="-2660"/>
              <a:ext cx="179" cy="364"/>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50"/>
              <a:endParaRPr lang="en-US">
                <a:solidFill>
                  <a:schemeClr val="tx1">
                    <a:lumMod val="65000"/>
                    <a:lumOff val="35000"/>
                  </a:schemeClr>
                </a:solidFill>
              </a:endParaRPr>
            </a:p>
          </p:txBody>
        </p:sp>
        <p:sp>
          <p:nvSpPr>
            <p:cNvPr id="185" name="Oval 746"/>
            <p:cNvSpPr>
              <a:spLocks noChangeArrowheads="1"/>
            </p:cNvSpPr>
            <p:nvPr/>
          </p:nvSpPr>
          <p:spPr bwMode="auto">
            <a:xfrm>
              <a:off x="7384" y="-2780"/>
              <a:ext cx="109" cy="108"/>
            </a:xfrm>
            <a:prstGeom prst="ellipse">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50"/>
              <a:endParaRPr lang="en-US">
                <a:solidFill>
                  <a:schemeClr val="tx1">
                    <a:lumMod val="65000"/>
                    <a:lumOff val="35000"/>
                  </a:schemeClr>
                </a:solidFill>
              </a:endParaRPr>
            </a:p>
          </p:txBody>
        </p:sp>
      </p:grpSp>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r="58971"/>
          <a:stretch/>
        </p:blipFill>
        <p:spPr>
          <a:xfrm>
            <a:off x="2833134" y="5302572"/>
            <a:ext cx="486324" cy="399039"/>
          </a:xfrm>
          <a:prstGeom prst="rect">
            <a:avLst/>
          </a:prstGeom>
        </p:spPr>
      </p:pic>
      <p:sp>
        <p:nvSpPr>
          <p:cNvPr id="178" name="Freeform 26"/>
          <p:cNvSpPr>
            <a:spLocks/>
          </p:cNvSpPr>
          <p:nvPr/>
        </p:nvSpPr>
        <p:spPr bwMode="auto">
          <a:xfrm>
            <a:off x="5451090" y="5365190"/>
            <a:ext cx="380109" cy="336422"/>
          </a:xfrm>
          <a:custGeom>
            <a:avLst/>
            <a:gdLst>
              <a:gd name="T0" fmla="*/ 1202 w 1202"/>
              <a:gd name="T1" fmla="*/ 175 h 1064"/>
              <a:gd name="T2" fmla="*/ 975 w 1202"/>
              <a:gd name="T3" fmla="*/ 0 h 1064"/>
              <a:gd name="T4" fmla="*/ 458 w 1202"/>
              <a:gd name="T5" fmla="*/ 676 h 1064"/>
              <a:gd name="T6" fmla="*/ 163 w 1202"/>
              <a:gd name="T7" fmla="*/ 449 h 1064"/>
              <a:gd name="T8" fmla="*/ 0 w 1202"/>
              <a:gd name="T9" fmla="*/ 662 h 1064"/>
              <a:gd name="T10" fmla="*/ 522 w 1202"/>
              <a:gd name="T11" fmla="*/ 1064 h 1064"/>
              <a:gd name="T12" fmla="*/ 685 w 1202"/>
              <a:gd name="T13" fmla="*/ 851 h 1064"/>
              <a:gd name="T14" fmla="*/ 685 w 1202"/>
              <a:gd name="T15" fmla="*/ 851 h 1064"/>
              <a:gd name="T16" fmla="*/ 1202 w 1202"/>
              <a:gd name="T17" fmla="*/ 175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2" h="1064">
                <a:moveTo>
                  <a:pt x="1202" y="175"/>
                </a:moveTo>
                <a:lnTo>
                  <a:pt x="975" y="0"/>
                </a:lnTo>
                <a:lnTo>
                  <a:pt x="458" y="676"/>
                </a:lnTo>
                <a:lnTo>
                  <a:pt x="163" y="449"/>
                </a:lnTo>
                <a:lnTo>
                  <a:pt x="0" y="662"/>
                </a:lnTo>
                <a:lnTo>
                  <a:pt x="522" y="1064"/>
                </a:lnTo>
                <a:lnTo>
                  <a:pt x="685" y="851"/>
                </a:lnTo>
                <a:lnTo>
                  <a:pt x="685" y="851"/>
                </a:lnTo>
                <a:lnTo>
                  <a:pt x="1202" y="175"/>
                </a:lnTo>
                <a:close/>
              </a:path>
            </a:pathLst>
          </a:custGeom>
          <a:solidFill>
            <a:schemeClr val="bg1"/>
          </a:solidFill>
          <a:ln>
            <a:noFill/>
          </a:ln>
        </p:spPr>
        <p:txBody>
          <a:bodyPr vert="horz" wrap="square" lIns="93269" tIns="46634" rIns="93269" bIns="46634" numCol="1" anchor="t" anchorCtr="0" compatLnSpc="1">
            <a:prstTxWarp prst="textNoShape">
              <a:avLst/>
            </a:prstTxWarp>
          </a:bodyPr>
          <a:lstStyle/>
          <a:p>
            <a:endParaRPr lang="en-US">
              <a:solidFill>
                <a:schemeClr val="tx1">
                  <a:lumMod val="65000"/>
                  <a:lumOff val="35000"/>
                </a:schemeClr>
              </a:solidFill>
            </a:endParaRPr>
          </a:p>
        </p:txBody>
      </p:sp>
      <p:grpSp>
        <p:nvGrpSpPr>
          <p:cNvPr id="3" name="Group 2"/>
          <p:cNvGrpSpPr/>
          <p:nvPr/>
        </p:nvGrpSpPr>
        <p:grpSpPr>
          <a:xfrm>
            <a:off x="1969109" y="4607189"/>
            <a:ext cx="1350504" cy="577396"/>
            <a:chOff x="1418382" y="4580558"/>
            <a:chExt cx="1069222" cy="457201"/>
          </a:xfrm>
        </p:grpSpPr>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r="45370"/>
            <a:stretch/>
          </p:blipFill>
          <p:spPr>
            <a:xfrm>
              <a:off x="1692105" y="4580558"/>
              <a:ext cx="456243" cy="457201"/>
            </a:xfrm>
            <a:prstGeom prst="rect">
              <a:avLst/>
            </a:prstGeom>
          </p:spPr>
        </p:pic>
        <p:pic>
          <p:nvPicPr>
            <p:cNvPr id="10" name="Picture 9"/>
            <p:cNvPicPr>
              <a:picLocks noChangeAspect="1"/>
            </p:cNvPicPr>
            <p:nvPr/>
          </p:nvPicPr>
          <p:blipFill rotWithShape="1">
            <a:blip r:embed="rId5" cstate="print">
              <a:extLst>
                <a:ext uri="{28A0092B-C50C-407E-A947-70E740481C1C}">
                  <a14:useLocalDpi xmlns:a14="http://schemas.microsoft.com/office/drawing/2010/main" val="0"/>
                </a:ext>
              </a:extLst>
            </a:blip>
            <a:srcRect r="49189"/>
            <a:stretch/>
          </p:blipFill>
          <p:spPr>
            <a:xfrm>
              <a:off x="2033830" y="4580558"/>
              <a:ext cx="453774" cy="457201"/>
            </a:xfrm>
            <a:prstGeom prst="rect">
              <a:avLst/>
            </a:prstGeom>
          </p:spPr>
        </p:pic>
        <p:grpSp>
          <p:nvGrpSpPr>
            <p:cNvPr id="13" name="Group 12"/>
            <p:cNvGrpSpPr/>
            <p:nvPr/>
          </p:nvGrpSpPr>
          <p:grpSpPr>
            <a:xfrm>
              <a:off x="1418382" y="4653487"/>
              <a:ext cx="309846" cy="312564"/>
              <a:chOff x="1373143" y="5257773"/>
              <a:chExt cx="309846" cy="312564"/>
            </a:xfrm>
          </p:grpSpPr>
          <p:sp>
            <p:nvSpPr>
              <p:cNvPr id="6" name="Rectangle 5"/>
              <p:cNvSpPr/>
              <p:nvPr/>
            </p:nvSpPr>
            <p:spPr bwMode="auto">
              <a:xfrm>
                <a:off x="1399077" y="5321679"/>
                <a:ext cx="121547" cy="18814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113" name="Rectangle 112"/>
              <p:cNvSpPr/>
              <p:nvPr/>
            </p:nvSpPr>
            <p:spPr bwMode="auto">
              <a:xfrm>
                <a:off x="1569006" y="5321679"/>
                <a:ext cx="105394" cy="18814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111" name="Freeform 9"/>
              <p:cNvSpPr>
                <a:spLocks noChangeAspect="1" noEditPoints="1"/>
              </p:cNvSpPr>
              <p:nvPr/>
            </p:nvSpPr>
            <p:spPr bwMode="auto">
              <a:xfrm>
                <a:off x="1373143" y="5257773"/>
                <a:ext cx="309846" cy="312564"/>
              </a:xfrm>
              <a:custGeom>
                <a:avLst/>
                <a:gdLst>
                  <a:gd name="T0" fmla="*/ 92 w 96"/>
                  <a:gd name="T1" fmla="*/ 12 h 96"/>
                  <a:gd name="T2" fmla="*/ 60 w 96"/>
                  <a:gd name="T3" fmla="*/ 12 h 96"/>
                  <a:gd name="T4" fmla="*/ 60 w 96"/>
                  <a:gd name="T5" fmla="*/ 60 h 96"/>
                  <a:gd name="T6" fmla="*/ 84 w 96"/>
                  <a:gd name="T7" fmla="*/ 60 h 96"/>
                  <a:gd name="T8" fmla="*/ 84 w 96"/>
                  <a:gd name="T9" fmla="*/ 64 h 96"/>
                  <a:gd name="T10" fmla="*/ 60 w 96"/>
                  <a:gd name="T11" fmla="*/ 64 h 96"/>
                  <a:gd name="T12" fmla="*/ 60 w 96"/>
                  <a:gd name="T13" fmla="*/ 72 h 96"/>
                  <a:gd name="T14" fmla="*/ 84 w 96"/>
                  <a:gd name="T15" fmla="*/ 72 h 96"/>
                  <a:gd name="T16" fmla="*/ 84 w 96"/>
                  <a:gd name="T17" fmla="*/ 76 h 96"/>
                  <a:gd name="T18" fmla="*/ 60 w 96"/>
                  <a:gd name="T19" fmla="*/ 76 h 96"/>
                  <a:gd name="T20" fmla="*/ 60 w 96"/>
                  <a:gd name="T21" fmla="*/ 84 h 96"/>
                  <a:gd name="T22" fmla="*/ 92 w 96"/>
                  <a:gd name="T23" fmla="*/ 84 h 96"/>
                  <a:gd name="T24" fmla="*/ 96 w 96"/>
                  <a:gd name="T25" fmla="*/ 80 h 96"/>
                  <a:gd name="T26" fmla="*/ 96 w 96"/>
                  <a:gd name="T27" fmla="*/ 16 h 96"/>
                  <a:gd name="T28" fmla="*/ 92 w 96"/>
                  <a:gd name="T29" fmla="*/ 12 h 96"/>
                  <a:gd name="T30" fmla="*/ 66 w 96"/>
                  <a:gd name="T31" fmla="*/ 52 h 96"/>
                  <a:gd name="T32" fmla="*/ 60 w 96"/>
                  <a:gd name="T33" fmla="*/ 50 h 96"/>
                  <a:gd name="T34" fmla="*/ 60 w 96"/>
                  <a:gd name="T35" fmla="*/ 30 h 96"/>
                  <a:gd name="T36" fmla="*/ 68 w 96"/>
                  <a:gd name="T37" fmla="*/ 28 h 96"/>
                  <a:gd name="T38" fmla="*/ 68 w 96"/>
                  <a:gd name="T39" fmla="*/ 40 h 96"/>
                  <a:gd name="T40" fmla="*/ 79 w 96"/>
                  <a:gd name="T41" fmla="*/ 40 h 96"/>
                  <a:gd name="T42" fmla="*/ 66 w 96"/>
                  <a:gd name="T43" fmla="*/ 52 h 96"/>
                  <a:gd name="T44" fmla="*/ 72 w 96"/>
                  <a:gd name="T45" fmla="*/ 36 h 96"/>
                  <a:gd name="T46" fmla="*/ 72 w 96"/>
                  <a:gd name="T47" fmla="*/ 24 h 96"/>
                  <a:gd name="T48" fmla="*/ 84 w 96"/>
                  <a:gd name="T49" fmla="*/ 36 h 96"/>
                  <a:gd name="T50" fmla="*/ 72 w 96"/>
                  <a:gd name="T51" fmla="*/ 36 h 96"/>
                  <a:gd name="T52" fmla="*/ 32 w 96"/>
                  <a:gd name="T53" fmla="*/ 38 h 96"/>
                  <a:gd name="T54" fmla="*/ 33 w 96"/>
                  <a:gd name="T55" fmla="*/ 41 h 96"/>
                  <a:gd name="T56" fmla="*/ 32 w 96"/>
                  <a:gd name="T57" fmla="*/ 44 h 96"/>
                  <a:gd name="T58" fmla="*/ 31 w 96"/>
                  <a:gd name="T59" fmla="*/ 46 h 96"/>
                  <a:gd name="T60" fmla="*/ 29 w 96"/>
                  <a:gd name="T61" fmla="*/ 47 h 96"/>
                  <a:gd name="T62" fmla="*/ 27 w 96"/>
                  <a:gd name="T63" fmla="*/ 47 h 96"/>
                  <a:gd name="T64" fmla="*/ 24 w 96"/>
                  <a:gd name="T65" fmla="*/ 47 h 96"/>
                  <a:gd name="T66" fmla="*/ 24 w 96"/>
                  <a:gd name="T67" fmla="*/ 47 h 96"/>
                  <a:gd name="T68" fmla="*/ 24 w 96"/>
                  <a:gd name="T69" fmla="*/ 35 h 96"/>
                  <a:gd name="T70" fmla="*/ 27 w 96"/>
                  <a:gd name="T71" fmla="*/ 35 h 96"/>
                  <a:gd name="T72" fmla="*/ 29 w 96"/>
                  <a:gd name="T73" fmla="*/ 35 h 96"/>
                  <a:gd name="T74" fmla="*/ 31 w 96"/>
                  <a:gd name="T75" fmla="*/ 36 h 96"/>
                  <a:gd name="T76" fmla="*/ 32 w 96"/>
                  <a:gd name="T77" fmla="*/ 38 h 96"/>
                  <a:gd name="T78" fmla="*/ 0 w 96"/>
                  <a:gd name="T79" fmla="*/ 13 h 96"/>
                  <a:gd name="T80" fmla="*/ 0 w 96"/>
                  <a:gd name="T81" fmla="*/ 83 h 96"/>
                  <a:gd name="T82" fmla="*/ 56 w 96"/>
                  <a:gd name="T83" fmla="*/ 96 h 96"/>
                  <a:gd name="T84" fmla="*/ 56 w 96"/>
                  <a:gd name="T85" fmla="*/ 0 h 96"/>
                  <a:gd name="T86" fmla="*/ 0 w 96"/>
                  <a:gd name="T87" fmla="*/ 13 h 96"/>
                  <a:gd name="T88" fmla="*/ 41 w 96"/>
                  <a:gd name="T89" fmla="*/ 43 h 96"/>
                  <a:gd name="T90" fmla="*/ 40 w 96"/>
                  <a:gd name="T91" fmla="*/ 46 h 96"/>
                  <a:gd name="T92" fmla="*/ 39 w 96"/>
                  <a:gd name="T93" fmla="*/ 48 h 96"/>
                  <a:gd name="T94" fmla="*/ 38 w 96"/>
                  <a:gd name="T95" fmla="*/ 50 h 96"/>
                  <a:gd name="T96" fmla="*/ 35 w 96"/>
                  <a:gd name="T97" fmla="*/ 52 h 96"/>
                  <a:gd name="T98" fmla="*/ 33 w 96"/>
                  <a:gd name="T99" fmla="*/ 53 h 96"/>
                  <a:gd name="T100" fmla="*/ 30 w 96"/>
                  <a:gd name="T101" fmla="*/ 54 h 96"/>
                  <a:gd name="T102" fmla="*/ 27 w 96"/>
                  <a:gd name="T103" fmla="*/ 54 h 96"/>
                  <a:gd name="T104" fmla="*/ 24 w 96"/>
                  <a:gd name="T105" fmla="*/ 54 h 96"/>
                  <a:gd name="T106" fmla="*/ 24 w 96"/>
                  <a:gd name="T107" fmla="*/ 68 h 96"/>
                  <a:gd name="T108" fmla="*/ 16 w 96"/>
                  <a:gd name="T109" fmla="*/ 67 h 96"/>
                  <a:gd name="T110" fmla="*/ 16 w 96"/>
                  <a:gd name="T111" fmla="*/ 29 h 96"/>
                  <a:gd name="T112" fmla="*/ 28 w 96"/>
                  <a:gd name="T113" fmla="*/ 28 h 96"/>
                  <a:gd name="T114" fmla="*/ 34 w 96"/>
                  <a:gd name="T115" fmla="*/ 29 h 96"/>
                  <a:gd name="T116" fmla="*/ 38 w 96"/>
                  <a:gd name="T117" fmla="*/ 31 h 96"/>
                  <a:gd name="T118" fmla="*/ 41 w 96"/>
                  <a:gd name="T119" fmla="*/ 35 h 96"/>
                  <a:gd name="T120" fmla="*/ 41 w 96"/>
                  <a:gd name="T121" fmla="*/ 40 h 96"/>
                  <a:gd name="T122" fmla="*/ 41 w 96"/>
                  <a:gd name="T123" fmla="*/ 4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6" h="96">
                    <a:moveTo>
                      <a:pt x="92" y="12"/>
                    </a:moveTo>
                    <a:cubicBezTo>
                      <a:pt x="60" y="12"/>
                      <a:pt x="60" y="12"/>
                      <a:pt x="60" y="12"/>
                    </a:cubicBezTo>
                    <a:cubicBezTo>
                      <a:pt x="60" y="60"/>
                      <a:pt x="60" y="60"/>
                      <a:pt x="60" y="60"/>
                    </a:cubicBezTo>
                    <a:cubicBezTo>
                      <a:pt x="84" y="60"/>
                      <a:pt x="84" y="60"/>
                      <a:pt x="84" y="60"/>
                    </a:cubicBezTo>
                    <a:cubicBezTo>
                      <a:pt x="84" y="64"/>
                      <a:pt x="84" y="64"/>
                      <a:pt x="84" y="64"/>
                    </a:cubicBezTo>
                    <a:cubicBezTo>
                      <a:pt x="60" y="64"/>
                      <a:pt x="60" y="64"/>
                      <a:pt x="60" y="64"/>
                    </a:cubicBezTo>
                    <a:cubicBezTo>
                      <a:pt x="60" y="72"/>
                      <a:pt x="60" y="72"/>
                      <a:pt x="60" y="72"/>
                    </a:cubicBezTo>
                    <a:cubicBezTo>
                      <a:pt x="84" y="72"/>
                      <a:pt x="84" y="72"/>
                      <a:pt x="84" y="72"/>
                    </a:cubicBezTo>
                    <a:cubicBezTo>
                      <a:pt x="84" y="76"/>
                      <a:pt x="84" y="76"/>
                      <a:pt x="84" y="76"/>
                    </a:cubicBezTo>
                    <a:cubicBezTo>
                      <a:pt x="60" y="76"/>
                      <a:pt x="60" y="76"/>
                      <a:pt x="60" y="76"/>
                    </a:cubicBezTo>
                    <a:cubicBezTo>
                      <a:pt x="60" y="84"/>
                      <a:pt x="60" y="84"/>
                      <a:pt x="60" y="84"/>
                    </a:cubicBezTo>
                    <a:cubicBezTo>
                      <a:pt x="92" y="84"/>
                      <a:pt x="92" y="84"/>
                      <a:pt x="92" y="84"/>
                    </a:cubicBezTo>
                    <a:cubicBezTo>
                      <a:pt x="93" y="84"/>
                      <a:pt x="96" y="81"/>
                      <a:pt x="96" y="80"/>
                    </a:cubicBezTo>
                    <a:cubicBezTo>
                      <a:pt x="96" y="16"/>
                      <a:pt x="96" y="16"/>
                      <a:pt x="96" y="16"/>
                    </a:cubicBezTo>
                    <a:cubicBezTo>
                      <a:pt x="96" y="15"/>
                      <a:pt x="93" y="12"/>
                      <a:pt x="92" y="12"/>
                    </a:cubicBezTo>
                    <a:close/>
                    <a:moveTo>
                      <a:pt x="66" y="52"/>
                    </a:moveTo>
                    <a:cubicBezTo>
                      <a:pt x="64" y="52"/>
                      <a:pt x="62" y="51"/>
                      <a:pt x="60" y="50"/>
                    </a:cubicBezTo>
                    <a:cubicBezTo>
                      <a:pt x="60" y="30"/>
                      <a:pt x="60" y="30"/>
                      <a:pt x="60" y="30"/>
                    </a:cubicBezTo>
                    <a:cubicBezTo>
                      <a:pt x="62" y="29"/>
                      <a:pt x="65" y="28"/>
                      <a:pt x="68" y="28"/>
                    </a:cubicBezTo>
                    <a:cubicBezTo>
                      <a:pt x="68" y="40"/>
                      <a:pt x="68" y="40"/>
                      <a:pt x="68" y="40"/>
                    </a:cubicBezTo>
                    <a:cubicBezTo>
                      <a:pt x="79" y="40"/>
                      <a:pt x="79" y="40"/>
                      <a:pt x="79" y="40"/>
                    </a:cubicBezTo>
                    <a:cubicBezTo>
                      <a:pt x="79" y="47"/>
                      <a:pt x="74" y="52"/>
                      <a:pt x="66" y="52"/>
                    </a:cubicBezTo>
                    <a:close/>
                    <a:moveTo>
                      <a:pt x="72" y="36"/>
                    </a:moveTo>
                    <a:cubicBezTo>
                      <a:pt x="72" y="24"/>
                      <a:pt x="72" y="24"/>
                      <a:pt x="72" y="24"/>
                    </a:cubicBezTo>
                    <a:cubicBezTo>
                      <a:pt x="79" y="24"/>
                      <a:pt x="84" y="29"/>
                      <a:pt x="84" y="36"/>
                    </a:cubicBezTo>
                    <a:lnTo>
                      <a:pt x="72" y="36"/>
                    </a:lnTo>
                    <a:close/>
                    <a:moveTo>
                      <a:pt x="32" y="38"/>
                    </a:moveTo>
                    <a:cubicBezTo>
                      <a:pt x="33" y="39"/>
                      <a:pt x="33" y="40"/>
                      <a:pt x="33" y="41"/>
                    </a:cubicBezTo>
                    <a:cubicBezTo>
                      <a:pt x="33" y="42"/>
                      <a:pt x="33" y="43"/>
                      <a:pt x="32" y="44"/>
                    </a:cubicBezTo>
                    <a:cubicBezTo>
                      <a:pt x="32" y="45"/>
                      <a:pt x="32" y="45"/>
                      <a:pt x="31" y="46"/>
                    </a:cubicBezTo>
                    <a:cubicBezTo>
                      <a:pt x="31" y="46"/>
                      <a:pt x="30" y="47"/>
                      <a:pt x="29" y="47"/>
                    </a:cubicBezTo>
                    <a:cubicBezTo>
                      <a:pt x="29" y="47"/>
                      <a:pt x="28" y="47"/>
                      <a:pt x="27" y="47"/>
                    </a:cubicBezTo>
                    <a:cubicBezTo>
                      <a:pt x="24" y="47"/>
                      <a:pt x="24" y="47"/>
                      <a:pt x="24" y="47"/>
                    </a:cubicBezTo>
                    <a:cubicBezTo>
                      <a:pt x="24" y="47"/>
                      <a:pt x="24" y="47"/>
                      <a:pt x="24" y="47"/>
                    </a:cubicBezTo>
                    <a:cubicBezTo>
                      <a:pt x="24" y="35"/>
                      <a:pt x="24" y="35"/>
                      <a:pt x="24" y="35"/>
                    </a:cubicBezTo>
                    <a:cubicBezTo>
                      <a:pt x="27" y="35"/>
                      <a:pt x="27" y="35"/>
                      <a:pt x="27" y="35"/>
                    </a:cubicBezTo>
                    <a:cubicBezTo>
                      <a:pt x="28" y="35"/>
                      <a:pt x="29" y="35"/>
                      <a:pt x="29" y="35"/>
                    </a:cubicBezTo>
                    <a:cubicBezTo>
                      <a:pt x="30" y="36"/>
                      <a:pt x="31" y="36"/>
                      <a:pt x="31" y="36"/>
                    </a:cubicBezTo>
                    <a:cubicBezTo>
                      <a:pt x="32" y="37"/>
                      <a:pt x="32" y="37"/>
                      <a:pt x="32" y="38"/>
                    </a:cubicBezTo>
                    <a:close/>
                    <a:moveTo>
                      <a:pt x="0" y="13"/>
                    </a:moveTo>
                    <a:cubicBezTo>
                      <a:pt x="0" y="83"/>
                      <a:pt x="0" y="83"/>
                      <a:pt x="0" y="83"/>
                    </a:cubicBezTo>
                    <a:cubicBezTo>
                      <a:pt x="56" y="96"/>
                      <a:pt x="56" y="96"/>
                      <a:pt x="56" y="96"/>
                    </a:cubicBezTo>
                    <a:cubicBezTo>
                      <a:pt x="56" y="0"/>
                      <a:pt x="56" y="0"/>
                      <a:pt x="56" y="0"/>
                    </a:cubicBezTo>
                    <a:lnTo>
                      <a:pt x="0" y="13"/>
                    </a:lnTo>
                    <a:close/>
                    <a:moveTo>
                      <a:pt x="41" y="43"/>
                    </a:moveTo>
                    <a:cubicBezTo>
                      <a:pt x="41" y="44"/>
                      <a:pt x="41" y="45"/>
                      <a:pt x="40" y="46"/>
                    </a:cubicBezTo>
                    <a:cubicBezTo>
                      <a:pt x="40" y="47"/>
                      <a:pt x="40" y="48"/>
                      <a:pt x="39" y="48"/>
                    </a:cubicBezTo>
                    <a:cubicBezTo>
                      <a:pt x="39" y="49"/>
                      <a:pt x="38" y="50"/>
                      <a:pt x="38" y="50"/>
                    </a:cubicBezTo>
                    <a:cubicBezTo>
                      <a:pt x="37" y="51"/>
                      <a:pt x="36" y="52"/>
                      <a:pt x="35" y="52"/>
                    </a:cubicBezTo>
                    <a:cubicBezTo>
                      <a:pt x="35" y="53"/>
                      <a:pt x="34" y="53"/>
                      <a:pt x="33" y="53"/>
                    </a:cubicBezTo>
                    <a:cubicBezTo>
                      <a:pt x="32" y="54"/>
                      <a:pt x="31" y="54"/>
                      <a:pt x="30" y="54"/>
                    </a:cubicBezTo>
                    <a:cubicBezTo>
                      <a:pt x="29" y="54"/>
                      <a:pt x="28" y="54"/>
                      <a:pt x="27" y="54"/>
                    </a:cubicBezTo>
                    <a:cubicBezTo>
                      <a:pt x="24" y="54"/>
                      <a:pt x="24" y="54"/>
                      <a:pt x="24" y="54"/>
                    </a:cubicBezTo>
                    <a:cubicBezTo>
                      <a:pt x="24" y="68"/>
                      <a:pt x="24" y="68"/>
                      <a:pt x="24" y="68"/>
                    </a:cubicBezTo>
                    <a:cubicBezTo>
                      <a:pt x="16" y="67"/>
                      <a:pt x="16" y="67"/>
                      <a:pt x="16" y="67"/>
                    </a:cubicBezTo>
                    <a:cubicBezTo>
                      <a:pt x="16" y="29"/>
                      <a:pt x="16" y="29"/>
                      <a:pt x="16" y="29"/>
                    </a:cubicBezTo>
                    <a:cubicBezTo>
                      <a:pt x="28" y="28"/>
                      <a:pt x="28" y="28"/>
                      <a:pt x="28" y="28"/>
                    </a:cubicBezTo>
                    <a:cubicBezTo>
                      <a:pt x="30" y="28"/>
                      <a:pt x="32" y="28"/>
                      <a:pt x="34" y="29"/>
                    </a:cubicBezTo>
                    <a:cubicBezTo>
                      <a:pt x="35" y="29"/>
                      <a:pt x="37" y="30"/>
                      <a:pt x="38" y="31"/>
                    </a:cubicBezTo>
                    <a:cubicBezTo>
                      <a:pt x="39" y="32"/>
                      <a:pt x="40" y="33"/>
                      <a:pt x="41" y="35"/>
                    </a:cubicBezTo>
                    <a:cubicBezTo>
                      <a:pt x="41" y="36"/>
                      <a:pt x="41" y="38"/>
                      <a:pt x="41" y="40"/>
                    </a:cubicBezTo>
                    <a:cubicBezTo>
                      <a:pt x="41" y="41"/>
                      <a:pt x="41" y="42"/>
                      <a:pt x="41" y="43"/>
                    </a:cubicBezTo>
                    <a:close/>
                  </a:path>
                </a:pathLst>
              </a:custGeom>
              <a:solidFill>
                <a:srgbClr val="E9402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94" name="Freeform 91"/>
          <p:cNvSpPr>
            <a:spLocks noChangeAspect="1" noEditPoints="1"/>
          </p:cNvSpPr>
          <p:nvPr/>
        </p:nvSpPr>
        <p:spPr bwMode="auto">
          <a:xfrm>
            <a:off x="2824479" y="5940226"/>
            <a:ext cx="401656" cy="413184"/>
          </a:xfrm>
          <a:custGeom>
            <a:avLst/>
            <a:gdLst>
              <a:gd name="T0" fmla="*/ 0 w 132"/>
              <a:gd name="T1" fmla="*/ 37 h 136"/>
              <a:gd name="T2" fmla="*/ 0 w 132"/>
              <a:gd name="T3" fmla="*/ 117 h 136"/>
              <a:gd name="T4" fmla="*/ 20 w 132"/>
              <a:gd name="T5" fmla="*/ 136 h 136"/>
              <a:gd name="T6" fmla="*/ 112 w 132"/>
              <a:gd name="T7" fmla="*/ 136 h 136"/>
              <a:gd name="T8" fmla="*/ 132 w 132"/>
              <a:gd name="T9" fmla="*/ 117 h 136"/>
              <a:gd name="T10" fmla="*/ 132 w 132"/>
              <a:gd name="T11" fmla="*/ 37 h 136"/>
              <a:gd name="T12" fmla="*/ 112 w 132"/>
              <a:gd name="T13" fmla="*/ 18 h 136"/>
              <a:gd name="T14" fmla="*/ 108 w 132"/>
              <a:gd name="T15" fmla="*/ 18 h 136"/>
              <a:gd name="T16" fmla="*/ 108 w 132"/>
              <a:gd name="T17" fmla="*/ 6 h 136"/>
              <a:gd name="T18" fmla="*/ 102 w 132"/>
              <a:gd name="T19" fmla="*/ 0 h 136"/>
              <a:gd name="T20" fmla="*/ 96 w 132"/>
              <a:gd name="T21" fmla="*/ 6 h 136"/>
              <a:gd name="T22" fmla="*/ 96 w 132"/>
              <a:gd name="T23" fmla="*/ 30 h 136"/>
              <a:gd name="T24" fmla="*/ 91 w 132"/>
              <a:gd name="T25" fmla="*/ 35 h 136"/>
              <a:gd name="T26" fmla="*/ 86 w 132"/>
              <a:gd name="T27" fmla="*/ 30 h 136"/>
              <a:gd name="T28" fmla="*/ 86 w 132"/>
              <a:gd name="T29" fmla="*/ 18 h 136"/>
              <a:gd name="T30" fmla="*/ 75 w 132"/>
              <a:gd name="T31" fmla="*/ 18 h 136"/>
              <a:gd name="T32" fmla="*/ 75 w 132"/>
              <a:gd name="T33" fmla="*/ 6 h 136"/>
              <a:gd name="T34" fmla="*/ 69 w 132"/>
              <a:gd name="T35" fmla="*/ 0 h 136"/>
              <a:gd name="T36" fmla="*/ 63 w 132"/>
              <a:gd name="T37" fmla="*/ 6 h 136"/>
              <a:gd name="T38" fmla="*/ 63 w 132"/>
              <a:gd name="T39" fmla="*/ 30 h 136"/>
              <a:gd name="T40" fmla="*/ 58 w 132"/>
              <a:gd name="T41" fmla="*/ 35 h 136"/>
              <a:gd name="T42" fmla="*/ 53 w 132"/>
              <a:gd name="T43" fmla="*/ 30 h 136"/>
              <a:gd name="T44" fmla="*/ 53 w 132"/>
              <a:gd name="T45" fmla="*/ 18 h 136"/>
              <a:gd name="T46" fmla="*/ 43 w 132"/>
              <a:gd name="T47" fmla="*/ 18 h 136"/>
              <a:gd name="T48" fmla="*/ 43 w 132"/>
              <a:gd name="T49" fmla="*/ 6 h 136"/>
              <a:gd name="T50" fmla="*/ 37 w 132"/>
              <a:gd name="T51" fmla="*/ 0 h 136"/>
              <a:gd name="T52" fmla="*/ 31 w 132"/>
              <a:gd name="T53" fmla="*/ 6 h 136"/>
              <a:gd name="T54" fmla="*/ 31 w 132"/>
              <a:gd name="T55" fmla="*/ 30 h 136"/>
              <a:gd name="T56" fmla="*/ 25 w 132"/>
              <a:gd name="T57" fmla="*/ 35 h 136"/>
              <a:gd name="T58" fmla="*/ 20 w 132"/>
              <a:gd name="T59" fmla="*/ 30 h 136"/>
              <a:gd name="T60" fmla="*/ 20 w 132"/>
              <a:gd name="T61" fmla="*/ 18 h 136"/>
              <a:gd name="T62" fmla="*/ 0 w 132"/>
              <a:gd name="T63" fmla="*/ 37 h 136"/>
              <a:gd name="T64" fmla="*/ 118 w 132"/>
              <a:gd name="T65" fmla="*/ 114 h 136"/>
              <a:gd name="T66" fmla="*/ 111 w 132"/>
              <a:gd name="T67" fmla="*/ 121 h 136"/>
              <a:gd name="T68" fmla="*/ 22 w 132"/>
              <a:gd name="T69" fmla="*/ 121 h 136"/>
              <a:gd name="T70" fmla="*/ 16 w 132"/>
              <a:gd name="T71" fmla="*/ 114 h 136"/>
              <a:gd name="T72" fmla="*/ 16 w 132"/>
              <a:gd name="T73" fmla="*/ 60 h 136"/>
              <a:gd name="T74" fmla="*/ 118 w 132"/>
              <a:gd name="T75" fmla="*/ 60 h 136"/>
              <a:gd name="T76" fmla="*/ 118 w 132"/>
              <a:gd name="T77" fmla="*/ 114 h 136"/>
              <a:gd name="T78" fmla="*/ 75 w 132"/>
              <a:gd name="T79" fmla="*/ 105 h 136"/>
              <a:gd name="T80" fmla="*/ 51 w 132"/>
              <a:gd name="T81" fmla="*/ 105 h 136"/>
              <a:gd name="T82" fmla="*/ 61 w 132"/>
              <a:gd name="T83" fmla="*/ 93 h 136"/>
              <a:gd name="T84" fmla="*/ 64 w 132"/>
              <a:gd name="T85" fmla="*/ 89 h 136"/>
              <a:gd name="T86" fmla="*/ 65 w 132"/>
              <a:gd name="T87" fmla="*/ 86 h 136"/>
              <a:gd name="T88" fmla="*/ 67 w 132"/>
              <a:gd name="T89" fmla="*/ 81 h 136"/>
              <a:gd name="T90" fmla="*/ 66 w 132"/>
              <a:gd name="T91" fmla="*/ 78 h 136"/>
              <a:gd name="T92" fmla="*/ 64 w 132"/>
              <a:gd name="T93" fmla="*/ 77 h 136"/>
              <a:gd name="T94" fmla="*/ 62 w 132"/>
              <a:gd name="T95" fmla="*/ 82 h 136"/>
              <a:gd name="T96" fmla="*/ 62 w 132"/>
              <a:gd name="T97" fmla="*/ 82 h 136"/>
              <a:gd name="T98" fmla="*/ 62 w 132"/>
              <a:gd name="T99" fmla="*/ 83 h 136"/>
              <a:gd name="T100" fmla="*/ 53 w 132"/>
              <a:gd name="T101" fmla="*/ 83 h 136"/>
              <a:gd name="T102" fmla="*/ 53 w 132"/>
              <a:gd name="T103" fmla="*/ 82 h 136"/>
              <a:gd name="T104" fmla="*/ 56 w 132"/>
              <a:gd name="T105" fmla="*/ 73 h 136"/>
              <a:gd name="T106" fmla="*/ 65 w 132"/>
              <a:gd name="T107" fmla="*/ 70 h 136"/>
              <a:gd name="T108" fmla="*/ 73 w 132"/>
              <a:gd name="T109" fmla="*/ 73 h 136"/>
              <a:gd name="T110" fmla="*/ 76 w 132"/>
              <a:gd name="T111" fmla="*/ 81 h 136"/>
              <a:gd name="T112" fmla="*/ 74 w 132"/>
              <a:gd name="T113" fmla="*/ 89 h 136"/>
              <a:gd name="T114" fmla="*/ 71 w 132"/>
              <a:gd name="T115" fmla="*/ 93 h 136"/>
              <a:gd name="T116" fmla="*/ 67 w 132"/>
              <a:gd name="T117" fmla="*/ 98 h 136"/>
              <a:gd name="T118" fmla="*/ 71 w 132"/>
              <a:gd name="T119" fmla="*/ 97 h 136"/>
              <a:gd name="T120" fmla="*/ 75 w 132"/>
              <a:gd name="T121" fmla="*/ 97 h 136"/>
              <a:gd name="T122" fmla="*/ 75 w 132"/>
              <a:gd name="T123" fmla="*/ 10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2" h="136">
                <a:moveTo>
                  <a:pt x="0" y="37"/>
                </a:moveTo>
                <a:cubicBezTo>
                  <a:pt x="0" y="117"/>
                  <a:pt x="0" y="117"/>
                  <a:pt x="0" y="117"/>
                </a:cubicBezTo>
                <a:cubicBezTo>
                  <a:pt x="0" y="128"/>
                  <a:pt x="9" y="136"/>
                  <a:pt x="20" y="136"/>
                </a:cubicBezTo>
                <a:cubicBezTo>
                  <a:pt x="112" y="136"/>
                  <a:pt x="112" y="136"/>
                  <a:pt x="112" y="136"/>
                </a:cubicBezTo>
                <a:cubicBezTo>
                  <a:pt x="123" y="136"/>
                  <a:pt x="132" y="128"/>
                  <a:pt x="132" y="117"/>
                </a:cubicBezTo>
                <a:cubicBezTo>
                  <a:pt x="132" y="37"/>
                  <a:pt x="132" y="37"/>
                  <a:pt x="132" y="37"/>
                </a:cubicBezTo>
                <a:cubicBezTo>
                  <a:pt x="132" y="26"/>
                  <a:pt x="123" y="18"/>
                  <a:pt x="112" y="18"/>
                </a:cubicBezTo>
                <a:cubicBezTo>
                  <a:pt x="108" y="18"/>
                  <a:pt x="108" y="18"/>
                  <a:pt x="108" y="18"/>
                </a:cubicBezTo>
                <a:cubicBezTo>
                  <a:pt x="108" y="6"/>
                  <a:pt x="108" y="6"/>
                  <a:pt x="108" y="6"/>
                </a:cubicBezTo>
                <a:cubicBezTo>
                  <a:pt x="108" y="2"/>
                  <a:pt x="106" y="0"/>
                  <a:pt x="102" y="0"/>
                </a:cubicBezTo>
                <a:cubicBezTo>
                  <a:pt x="99" y="0"/>
                  <a:pt x="96" y="2"/>
                  <a:pt x="96" y="6"/>
                </a:cubicBezTo>
                <a:cubicBezTo>
                  <a:pt x="96" y="30"/>
                  <a:pt x="96" y="30"/>
                  <a:pt x="96" y="30"/>
                </a:cubicBezTo>
                <a:cubicBezTo>
                  <a:pt x="96" y="33"/>
                  <a:pt x="94" y="35"/>
                  <a:pt x="91" y="35"/>
                </a:cubicBezTo>
                <a:cubicBezTo>
                  <a:pt x="88" y="35"/>
                  <a:pt x="86" y="33"/>
                  <a:pt x="86" y="30"/>
                </a:cubicBezTo>
                <a:cubicBezTo>
                  <a:pt x="86" y="18"/>
                  <a:pt x="86" y="18"/>
                  <a:pt x="86" y="18"/>
                </a:cubicBezTo>
                <a:cubicBezTo>
                  <a:pt x="75" y="18"/>
                  <a:pt x="75" y="18"/>
                  <a:pt x="75" y="18"/>
                </a:cubicBezTo>
                <a:cubicBezTo>
                  <a:pt x="75" y="6"/>
                  <a:pt x="75" y="6"/>
                  <a:pt x="75" y="6"/>
                </a:cubicBezTo>
                <a:cubicBezTo>
                  <a:pt x="75" y="2"/>
                  <a:pt x="73" y="0"/>
                  <a:pt x="69" y="0"/>
                </a:cubicBezTo>
                <a:cubicBezTo>
                  <a:pt x="66" y="0"/>
                  <a:pt x="63" y="2"/>
                  <a:pt x="63" y="6"/>
                </a:cubicBezTo>
                <a:cubicBezTo>
                  <a:pt x="63" y="30"/>
                  <a:pt x="63" y="30"/>
                  <a:pt x="63" y="30"/>
                </a:cubicBezTo>
                <a:cubicBezTo>
                  <a:pt x="63" y="33"/>
                  <a:pt x="61" y="35"/>
                  <a:pt x="58" y="35"/>
                </a:cubicBezTo>
                <a:cubicBezTo>
                  <a:pt x="55" y="35"/>
                  <a:pt x="53" y="33"/>
                  <a:pt x="53" y="30"/>
                </a:cubicBezTo>
                <a:cubicBezTo>
                  <a:pt x="53" y="18"/>
                  <a:pt x="53" y="18"/>
                  <a:pt x="53" y="18"/>
                </a:cubicBezTo>
                <a:cubicBezTo>
                  <a:pt x="43" y="18"/>
                  <a:pt x="43" y="18"/>
                  <a:pt x="43" y="18"/>
                </a:cubicBezTo>
                <a:cubicBezTo>
                  <a:pt x="43" y="6"/>
                  <a:pt x="43" y="6"/>
                  <a:pt x="43" y="6"/>
                </a:cubicBezTo>
                <a:cubicBezTo>
                  <a:pt x="43" y="2"/>
                  <a:pt x="40" y="0"/>
                  <a:pt x="37" y="0"/>
                </a:cubicBezTo>
                <a:cubicBezTo>
                  <a:pt x="33" y="0"/>
                  <a:pt x="31" y="2"/>
                  <a:pt x="31" y="6"/>
                </a:cubicBezTo>
                <a:cubicBezTo>
                  <a:pt x="31" y="30"/>
                  <a:pt x="31" y="30"/>
                  <a:pt x="31" y="30"/>
                </a:cubicBezTo>
                <a:cubicBezTo>
                  <a:pt x="31" y="33"/>
                  <a:pt x="28" y="35"/>
                  <a:pt x="25" y="35"/>
                </a:cubicBezTo>
                <a:cubicBezTo>
                  <a:pt x="22" y="35"/>
                  <a:pt x="20" y="33"/>
                  <a:pt x="20" y="30"/>
                </a:cubicBezTo>
                <a:cubicBezTo>
                  <a:pt x="20" y="18"/>
                  <a:pt x="20" y="18"/>
                  <a:pt x="20" y="18"/>
                </a:cubicBezTo>
                <a:cubicBezTo>
                  <a:pt x="9" y="18"/>
                  <a:pt x="0" y="26"/>
                  <a:pt x="0" y="37"/>
                </a:cubicBezTo>
                <a:close/>
                <a:moveTo>
                  <a:pt x="118" y="114"/>
                </a:moveTo>
                <a:cubicBezTo>
                  <a:pt x="118" y="118"/>
                  <a:pt x="115" y="121"/>
                  <a:pt x="111" y="121"/>
                </a:cubicBezTo>
                <a:cubicBezTo>
                  <a:pt x="22" y="121"/>
                  <a:pt x="22" y="121"/>
                  <a:pt x="22" y="121"/>
                </a:cubicBezTo>
                <a:cubicBezTo>
                  <a:pt x="18" y="121"/>
                  <a:pt x="16" y="118"/>
                  <a:pt x="16" y="114"/>
                </a:cubicBezTo>
                <a:cubicBezTo>
                  <a:pt x="16" y="60"/>
                  <a:pt x="16" y="60"/>
                  <a:pt x="16" y="60"/>
                </a:cubicBezTo>
                <a:cubicBezTo>
                  <a:pt x="118" y="60"/>
                  <a:pt x="118" y="60"/>
                  <a:pt x="118" y="60"/>
                </a:cubicBezTo>
                <a:lnTo>
                  <a:pt x="118" y="114"/>
                </a:lnTo>
                <a:close/>
                <a:moveTo>
                  <a:pt x="75" y="105"/>
                </a:moveTo>
                <a:cubicBezTo>
                  <a:pt x="51" y="105"/>
                  <a:pt x="51" y="105"/>
                  <a:pt x="51" y="105"/>
                </a:cubicBezTo>
                <a:cubicBezTo>
                  <a:pt x="61" y="93"/>
                  <a:pt x="61" y="93"/>
                  <a:pt x="61" y="93"/>
                </a:cubicBezTo>
                <a:cubicBezTo>
                  <a:pt x="62" y="91"/>
                  <a:pt x="63" y="90"/>
                  <a:pt x="64" y="89"/>
                </a:cubicBezTo>
                <a:cubicBezTo>
                  <a:pt x="64" y="88"/>
                  <a:pt x="65" y="87"/>
                  <a:pt x="65" y="86"/>
                </a:cubicBezTo>
                <a:cubicBezTo>
                  <a:pt x="66" y="84"/>
                  <a:pt x="67" y="82"/>
                  <a:pt x="67" y="81"/>
                </a:cubicBezTo>
                <a:cubicBezTo>
                  <a:pt x="67" y="80"/>
                  <a:pt x="66" y="79"/>
                  <a:pt x="66" y="78"/>
                </a:cubicBezTo>
                <a:cubicBezTo>
                  <a:pt x="66" y="78"/>
                  <a:pt x="65" y="77"/>
                  <a:pt x="64" y="77"/>
                </a:cubicBezTo>
                <a:cubicBezTo>
                  <a:pt x="63" y="77"/>
                  <a:pt x="62" y="79"/>
                  <a:pt x="62" y="82"/>
                </a:cubicBezTo>
                <a:cubicBezTo>
                  <a:pt x="62" y="82"/>
                  <a:pt x="62" y="82"/>
                  <a:pt x="62" y="82"/>
                </a:cubicBezTo>
                <a:cubicBezTo>
                  <a:pt x="62" y="82"/>
                  <a:pt x="62" y="83"/>
                  <a:pt x="62" y="83"/>
                </a:cubicBezTo>
                <a:cubicBezTo>
                  <a:pt x="53" y="83"/>
                  <a:pt x="53" y="83"/>
                  <a:pt x="53" y="83"/>
                </a:cubicBezTo>
                <a:cubicBezTo>
                  <a:pt x="53" y="82"/>
                  <a:pt x="53" y="82"/>
                  <a:pt x="53" y="82"/>
                </a:cubicBezTo>
                <a:cubicBezTo>
                  <a:pt x="53" y="78"/>
                  <a:pt x="54" y="75"/>
                  <a:pt x="56" y="73"/>
                </a:cubicBezTo>
                <a:cubicBezTo>
                  <a:pt x="58" y="71"/>
                  <a:pt x="61" y="70"/>
                  <a:pt x="65" y="70"/>
                </a:cubicBezTo>
                <a:cubicBezTo>
                  <a:pt x="68" y="70"/>
                  <a:pt x="71" y="71"/>
                  <a:pt x="73" y="73"/>
                </a:cubicBezTo>
                <a:cubicBezTo>
                  <a:pt x="75" y="75"/>
                  <a:pt x="76" y="78"/>
                  <a:pt x="76" y="81"/>
                </a:cubicBezTo>
                <a:cubicBezTo>
                  <a:pt x="76" y="84"/>
                  <a:pt x="75" y="87"/>
                  <a:pt x="74" y="89"/>
                </a:cubicBezTo>
                <a:cubicBezTo>
                  <a:pt x="73" y="91"/>
                  <a:pt x="72" y="92"/>
                  <a:pt x="71" y="93"/>
                </a:cubicBezTo>
                <a:cubicBezTo>
                  <a:pt x="70" y="95"/>
                  <a:pt x="68" y="96"/>
                  <a:pt x="67" y="98"/>
                </a:cubicBezTo>
                <a:cubicBezTo>
                  <a:pt x="68" y="98"/>
                  <a:pt x="70" y="97"/>
                  <a:pt x="71" y="97"/>
                </a:cubicBezTo>
                <a:cubicBezTo>
                  <a:pt x="72" y="97"/>
                  <a:pt x="74" y="97"/>
                  <a:pt x="75" y="97"/>
                </a:cubicBezTo>
                <a:lnTo>
                  <a:pt x="75" y="105"/>
                </a:lnTo>
                <a:close/>
              </a:path>
            </a:pathLst>
          </a:custGeom>
          <a:solidFill>
            <a:schemeClr val="bg1"/>
          </a:solidFill>
          <a:ln>
            <a:noFill/>
          </a:ln>
          <a:extLst/>
        </p:spPr>
        <p:txBody>
          <a:bodyPr vert="horz" wrap="square" lIns="93269" tIns="46634" rIns="93269" bIns="46634" numCol="1" anchor="t" anchorCtr="0" compatLnSpc="1">
            <a:prstTxWarp prst="textNoShape">
              <a:avLst/>
            </a:prstTxWarp>
          </a:bodyPr>
          <a:lstStyle/>
          <a:p>
            <a:endParaRPr lang="en-US"/>
          </a:p>
        </p:txBody>
      </p:sp>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7692" y="1768130"/>
            <a:ext cx="3790730" cy="2102826"/>
          </a:xfrm>
          <a:prstGeom prst="rect">
            <a:avLst/>
          </a:prstGeom>
        </p:spPr>
      </p:pic>
      <p:sp>
        <p:nvSpPr>
          <p:cNvPr id="7" name="Rectangle 6"/>
          <p:cNvSpPr/>
          <p:nvPr/>
        </p:nvSpPr>
        <p:spPr bwMode="auto">
          <a:xfrm>
            <a:off x="1787639" y="2308841"/>
            <a:ext cx="2370703" cy="903662"/>
          </a:xfrm>
          <a:prstGeom prst="rect">
            <a:avLst/>
          </a:prstGeom>
          <a:no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4" tIns="46634" rIns="46634" bIns="46634"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grpSp>
        <p:nvGrpSpPr>
          <p:cNvPr id="15" name="Group 14"/>
          <p:cNvGrpSpPr/>
          <p:nvPr/>
        </p:nvGrpSpPr>
        <p:grpSpPr>
          <a:xfrm>
            <a:off x="8528952" y="1610484"/>
            <a:ext cx="2761488" cy="2107974"/>
            <a:chOff x="8334245" y="1579049"/>
            <a:chExt cx="2871917" cy="2192581"/>
          </a:xfrm>
        </p:grpSpPr>
        <p:pic>
          <p:nvPicPr>
            <p:cNvPr id="11" name="Pictur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007309" y="1585387"/>
              <a:ext cx="1198853" cy="2179733"/>
            </a:xfrm>
            <a:prstGeom prst="rect">
              <a:avLst/>
            </a:prstGeom>
          </p:spPr>
        </p:pic>
        <p:pic>
          <p:nvPicPr>
            <p:cNvPr id="14" name="Picture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334245" y="1579049"/>
              <a:ext cx="1198132" cy="2192581"/>
            </a:xfrm>
            <a:prstGeom prst="rect">
              <a:avLst/>
            </a:prstGeom>
          </p:spPr>
        </p:pic>
      </p:grpSp>
      <p:pic>
        <p:nvPicPr>
          <p:cNvPr id="5" name="Picture 4"/>
          <p:cNvPicPr>
            <a:picLocks noChangeAspect="1"/>
          </p:cNvPicPr>
          <p:nvPr/>
        </p:nvPicPr>
        <p:blipFill rotWithShape="1">
          <a:blip r:embed="rId9" cstate="print">
            <a:extLst>
              <a:ext uri="{28A0092B-C50C-407E-A947-70E740481C1C}">
                <a14:useLocalDpi xmlns:a14="http://schemas.microsoft.com/office/drawing/2010/main" val="0"/>
              </a:ext>
            </a:extLst>
          </a:blip>
          <a:srcRect l="630" t="1" b="1024"/>
          <a:stretch/>
        </p:blipFill>
        <p:spPr>
          <a:xfrm>
            <a:off x="4418350" y="1768131"/>
            <a:ext cx="3465361" cy="2081287"/>
          </a:xfrm>
          <a:prstGeom prst="rect">
            <a:avLst/>
          </a:prstGeom>
        </p:spPr>
      </p:pic>
      <p:sp>
        <p:nvSpPr>
          <p:cNvPr id="49" name="Rectangle 48"/>
          <p:cNvSpPr/>
          <p:nvPr/>
        </p:nvSpPr>
        <p:spPr bwMode="auto">
          <a:xfrm>
            <a:off x="7115347" y="2192266"/>
            <a:ext cx="735177" cy="1577006"/>
          </a:xfrm>
          <a:prstGeom prst="rect">
            <a:avLst/>
          </a:prstGeom>
          <a:no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4" tIns="46634" rIns="46634" bIns="46634"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147409560"/>
      </p:ext>
    </p:extLst>
  </p:cSld>
  <p:clrMapOvr>
    <a:masterClrMapping/>
  </p:clrMapOvr>
  <p:transition>
    <p:fade/>
  </p:transition>
  <p:timing>
    <p:tnLst>
      <p:par>
        <p:cTn id="1" dur="indefinite" restart="never" nodeType="tmRoot">
          <p:childTnLst>
            <p:par>
              <p:cTn id="2"/>
            </p:par>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 View …</a:t>
            </a:r>
            <a:endParaRPr lang="en-US" dirty="0"/>
          </a:p>
        </p:txBody>
      </p:sp>
      <p:sp>
        <p:nvSpPr>
          <p:cNvPr id="3" name="Text Placeholder 2"/>
          <p:cNvSpPr>
            <a:spLocks noGrp="1"/>
          </p:cNvSpPr>
          <p:nvPr>
            <p:ph type="body" sz="quarter" idx="11"/>
          </p:nvPr>
        </p:nvSpPr>
        <p:spPr/>
        <p:txBody>
          <a:bodyPr/>
          <a:lstStyle/>
          <a:p>
            <a:endParaRPr lang="en-US"/>
          </a:p>
        </p:txBody>
      </p:sp>
      <p:pic>
        <p:nvPicPr>
          <p:cNvPr id="4" name="Picture 3"/>
          <p:cNvPicPr>
            <a:picLocks noChangeAspect="1"/>
          </p:cNvPicPr>
          <p:nvPr/>
        </p:nvPicPr>
        <p:blipFill>
          <a:blip r:embed="rId3"/>
          <a:stretch>
            <a:fillRect/>
          </a:stretch>
        </p:blipFill>
        <p:spPr>
          <a:xfrm>
            <a:off x="3017018" y="2125677"/>
            <a:ext cx="6121400" cy="3759200"/>
          </a:xfrm>
          <a:prstGeom prst="rect">
            <a:avLst/>
          </a:prstGeom>
        </p:spPr>
      </p:pic>
      <p:sp>
        <p:nvSpPr>
          <p:cNvPr id="5" name="TextBox 4"/>
          <p:cNvSpPr txBox="1"/>
          <p:nvPr/>
        </p:nvSpPr>
        <p:spPr>
          <a:xfrm>
            <a:off x="6524642" y="6360505"/>
            <a:ext cx="5945966" cy="634020"/>
          </a:xfrm>
          <a:prstGeom prst="rect">
            <a:avLst/>
          </a:prstGeom>
          <a:noFill/>
        </p:spPr>
        <p:txBody>
          <a:bodyPr wrap="squar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http://</a:t>
            </a:r>
            <a:r>
              <a:rPr lang="en-US" sz="2400" dirty="0" err="1">
                <a:gradFill>
                  <a:gsLst>
                    <a:gs pos="2917">
                      <a:schemeClr val="tx1"/>
                    </a:gs>
                    <a:gs pos="30000">
                      <a:schemeClr val="tx1"/>
                    </a:gs>
                  </a:gsLst>
                  <a:lin ang="5400000" scaled="0"/>
                </a:gradFill>
              </a:rPr>
              <a:t>docs.angularjs.org</a:t>
            </a:r>
            <a:r>
              <a:rPr lang="en-US" sz="2400" dirty="0">
                <a:gradFill>
                  <a:gsLst>
                    <a:gs pos="2917">
                      <a:schemeClr val="tx1"/>
                    </a:gs>
                    <a:gs pos="30000">
                      <a:schemeClr val="tx1"/>
                    </a:gs>
                  </a:gsLst>
                  <a:lin ang="5400000" scaled="0"/>
                </a:gradFill>
              </a:rPr>
              <a:t>/guide/concepts</a:t>
            </a:r>
            <a:endParaRPr lang="en-US" sz="2400" dirty="0" smtClean="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2764506262"/>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 to </a:t>
            </a:r>
            <a:r>
              <a:rPr lang="en-US" dirty="0" err="1" smtClean="0"/>
              <a:t>AngularJS</a:t>
            </a:r>
            <a:endParaRPr lang="en-US" dirty="0"/>
          </a:p>
        </p:txBody>
      </p:sp>
    </p:spTree>
    <p:extLst>
      <p:ext uri="{BB962C8B-B14F-4D97-AF65-F5344CB8AC3E}">
        <p14:creationId xmlns:p14="http://schemas.microsoft.com/office/powerpoint/2010/main" val="96365033"/>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0" y="1302726"/>
            <a:ext cx="12436475" cy="5691799"/>
          </a:xfrm>
          <a:prstGeom prst="rect">
            <a:avLst/>
          </a:prstGeom>
          <a:solidFill>
            <a:schemeClr val="tx1">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ext Placeholder 1"/>
          <p:cNvSpPr>
            <a:spLocks noGrp="1"/>
          </p:cNvSpPr>
          <p:nvPr>
            <p:ph type="body" sz="quarter" idx="10"/>
          </p:nvPr>
        </p:nvSpPr>
        <p:spPr>
          <a:xfrm>
            <a:off x="257679" y="1485604"/>
            <a:ext cx="11887200" cy="748923"/>
          </a:xfrm>
        </p:spPr>
        <p:txBody>
          <a:bodyPr/>
          <a:lstStyle/>
          <a:p>
            <a:pPr marL="0" indent="0">
              <a:buNone/>
            </a:pPr>
            <a:r>
              <a:rPr lang="en-US" dirty="0" smtClean="0">
                <a:solidFill>
                  <a:srgbClr val="808080"/>
                </a:solidFill>
                <a:highlight>
                  <a:srgbClr val="1E1E1E"/>
                </a:highlight>
                <a:latin typeface="Consolas"/>
              </a:rPr>
              <a:t>&lt;</a:t>
            </a:r>
            <a:r>
              <a:rPr lang="en-US" dirty="0">
                <a:solidFill>
                  <a:srgbClr val="569CD6"/>
                </a:solidFill>
                <a:highlight>
                  <a:srgbClr val="1E1E1E"/>
                </a:highlight>
                <a:latin typeface="Consolas"/>
              </a:rPr>
              <a:t>html</a:t>
            </a:r>
            <a:r>
              <a:rPr lang="en-US" dirty="0">
                <a:solidFill>
                  <a:srgbClr val="DCDCDC"/>
                </a:solidFill>
                <a:highlight>
                  <a:srgbClr val="1E1E1E"/>
                </a:highlight>
                <a:latin typeface="Consolas"/>
              </a:rPr>
              <a:t> </a:t>
            </a:r>
            <a:r>
              <a:rPr lang="en-US" dirty="0" err="1">
                <a:solidFill>
                  <a:srgbClr val="9CDCFE"/>
                </a:solidFill>
                <a:highlight>
                  <a:srgbClr val="1E1E1E"/>
                </a:highlight>
                <a:latin typeface="Consolas"/>
              </a:rPr>
              <a:t>ng</a:t>
            </a:r>
            <a:r>
              <a:rPr lang="en-US" dirty="0">
                <a:solidFill>
                  <a:srgbClr val="9CDCFE"/>
                </a:solidFill>
                <a:highlight>
                  <a:srgbClr val="1E1E1E"/>
                </a:highlight>
                <a:latin typeface="Consolas"/>
              </a:rPr>
              <a:t>-app</a:t>
            </a:r>
            <a:r>
              <a:rPr lang="en-US" dirty="0">
                <a:solidFill>
                  <a:srgbClr val="808080"/>
                </a:solidFill>
                <a:highlight>
                  <a:srgbClr val="1E1E1E"/>
                </a:highlight>
                <a:latin typeface="Consolas"/>
              </a:rPr>
              <a:t>&gt;</a:t>
            </a:r>
            <a:endParaRPr lang="en-US" dirty="0">
              <a:solidFill>
                <a:schemeClr val="bg1"/>
              </a:solidFill>
              <a:latin typeface="Courier"/>
              <a:cs typeface="Courier"/>
            </a:endParaRPr>
          </a:p>
        </p:txBody>
      </p:sp>
      <p:sp>
        <p:nvSpPr>
          <p:cNvPr id="6" name="Text Placeholder 1"/>
          <p:cNvSpPr txBox="1">
            <a:spLocks/>
          </p:cNvSpPr>
          <p:nvPr/>
        </p:nvSpPr>
        <p:spPr>
          <a:xfrm>
            <a:off x="368421" y="2234527"/>
            <a:ext cx="11887200" cy="3334246"/>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a:solidFill>
                  <a:srgbClr val="808080"/>
                </a:solidFill>
                <a:highlight>
                  <a:srgbClr val="1E1E1E"/>
                </a:highlight>
                <a:latin typeface="Consolas"/>
              </a:rPr>
              <a:t>&lt;</a:t>
            </a:r>
            <a:r>
              <a:rPr lang="en-US" dirty="0">
                <a:solidFill>
                  <a:srgbClr val="569CD6"/>
                </a:solidFill>
                <a:highlight>
                  <a:srgbClr val="1E1E1E"/>
                </a:highlight>
                <a:latin typeface="Consolas"/>
              </a:rPr>
              <a:t>head</a:t>
            </a:r>
            <a:r>
              <a:rPr lang="en-US" dirty="0">
                <a:solidFill>
                  <a:srgbClr val="808080"/>
                </a:solidFill>
                <a:highlight>
                  <a:srgbClr val="1E1E1E"/>
                </a:highlight>
                <a:latin typeface="Consolas"/>
              </a:rPr>
              <a:t>&gt;</a:t>
            </a:r>
            <a:endParaRPr lang="en-US" dirty="0">
              <a:solidFill>
                <a:srgbClr val="DCDCDC"/>
              </a:solidFill>
              <a:highlight>
                <a:srgbClr val="1E1E1E"/>
              </a:highlight>
              <a:latin typeface="Consolas"/>
            </a:endParaRPr>
          </a:p>
          <a:p>
            <a:pPr marL="0" indent="0">
              <a:buNone/>
            </a:pPr>
            <a:r>
              <a:rPr lang="en-US" dirty="0">
                <a:solidFill>
                  <a:srgbClr val="DCDCDC"/>
                </a:solidFill>
                <a:highlight>
                  <a:srgbClr val="1E1E1E"/>
                </a:highlight>
                <a:latin typeface="Consolas"/>
              </a:rPr>
              <a:t>  </a:t>
            </a:r>
            <a:r>
              <a:rPr lang="en-US" dirty="0">
                <a:solidFill>
                  <a:srgbClr val="808080"/>
                </a:solidFill>
                <a:highlight>
                  <a:srgbClr val="1E1E1E"/>
                </a:highlight>
                <a:latin typeface="Consolas"/>
              </a:rPr>
              <a:t>&lt;</a:t>
            </a:r>
            <a:r>
              <a:rPr lang="en-US" dirty="0">
                <a:solidFill>
                  <a:srgbClr val="569CD6"/>
                </a:solidFill>
                <a:highlight>
                  <a:srgbClr val="1E1E1E"/>
                </a:highlight>
                <a:latin typeface="Consolas"/>
              </a:rPr>
              <a:t>script</a:t>
            </a:r>
            <a:r>
              <a:rPr lang="en-US" dirty="0">
                <a:solidFill>
                  <a:srgbClr val="DCDCDC"/>
                </a:solidFill>
                <a:highlight>
                  <a:srgbClr val="1E1E1E"/>
                </a:highlight>
                <a:latin typeface="Consolas"/>
              </a:rPr>
              <a:t> </a:t>
            </a:r>
            <a:r>
              <a:rPr lang="en-US" dirty="0" err="1">
                <a:solidFill>
                  <a:srgbClr val="9CDCFE"/>
                </a:solidFill>
                <a:highlight>
                  <a:srgbClr val="1E1E1E"/>
                </a:highlight>
                <a:latin typeface="Consolas"/>
              </a:rPr>
              <a:t>src</a:t>
            </a:r>
            <a:r>
              <a:rPr lang="en-US" dirty="0">
                <a:solidFill>
                  <a:srgbClr val="B4B4B4"/>
                </a:solidFill>
                <a:highlight>
                  <a:srgbClr val="1E1E1E"/>
                </a:highlight>
                <a:latin typeface="Consolas"/>
              </a:rPr>
              <a:t>=</a:t>
            </a:r>
            <a:r>
              <a:rPr lang="en-US" dirty="0">
                <a:solidFill>
                  <a:srgbClr val="C8C8C8"/>
                </a:solidFill>
                <a:highlight>
                  <a:srgbClr val="1E1E1E"/>
                </a:highlight>
                <a:latin typeface="Consolas"/>
              </a:rPr>
              <a:t>"lib/angular/</a:t>
            </a:r>
            <a:r>
              <a:rPr lang="en-US" dirty="0" err="1">
                <a:solidFill>
                  <a:srgbClr val="C8C8C8"/>
                </a:solidFill>
                <a:highlight>
                  <a:srgbClr val="1E1E1E"/>
                </a:highlight>
                <a:latin typeface="Consolas"/>
              </a:rPr>
              <a:t>angular.js</a:t>
            </a:r>
            <a:r>
              <a:rPr lang="en-US" dirty="0">
                <a:solidFill>
                  <a:srgbClr val="C8C8C8"/>
                </a:solidFill>
                <a:highlight>
                  <a:srgbClr val="1E1E1E"/>
                </a:highlight>
                <a:latin typeface="Consolas"/>
              </a:rPr>
              <a:t>"</a:t>
            </a:r>
            <a:r>
              <a:rPr lang="en-US" dirty="0">
                <a:solidFill>
                  <a:srgbClr val="808080"/>
                </a:solidFill>
                <a:highlight>
                  <a:srgbClr val="1E1E1E"/>
                </a:highlight>
                <a:latin typeface="Consolas"/>
              </a:rPr>
              <a:t>&gt;&lt;/</a:t>
            </a:r>
            <a:r>
              <a:rPr lang="en-US" dirty="0">
                <a:solidFill>
                  <a:srgbClr val="569CD6"/>
                </a:solidFill>
                <a:highlight>
                  <a:srgbClr val="1E1E1E"/>
                </a:highlight>
                <a:latin typeface="Consolas"/>
              </a:rPr>
              <a:t>script</a:t>
            </a:r>
            <a:r>
              <a:rPr lang="en-US" dirty="0" smtClean="0">
                <a:solidFill>
                  <a:srgbClr val="808080"/>
                </a:solidFill>
                <a:highlight>
                  <a:srgbClr val="1E1E1E"/>
                </a:highlight>
                <a:latin typeface="Consolas"/>
              </a:rPr>
              <a:t>&gt;</a:t>
            </a:r>
            <a:endParaRPr lang="en-US" dirty="0" smtClean="0">
              <a:solidFill>
                <a:srgbClr val="DCDCDC"/>
              </a:solidFill>
              <a:highlight>
                <a:srgbClr val="1E1E1E"/>
              </a:highlight>
              <a:latin typeface="Consolas"/>
            </a:endParaRPr>
          </a:p>
          <a:p>
            <a:pPr marL="0" indent="0">
              <a:buNone/>
            </a:pPr>
            <a:r>
              <a:rPr lang="en-US" dirty="0" smtClean="0">
                <a:solidFill>
                  <a:srgbClr val="808080"/>
                </a:solidFill>
                <a:highlight>
                  <a:srgbClr val="1E1E1E"/>
                </a:highlight>
                <a:latin typeface="Consolas"/>
              </a:rPr>
              <a:t>&lt;</a:t>
            </a:r>
            <a:r>
              <a:rPr lang="en-US" dirty="0">
                <a:solidFill>
                  <a:srgbClr val="808080"/>
                </a:solidFill>
                <a:highlight>
                  <a:srgbClr val="1E1E1E"/>
                </a:highlight>
                <a:latin typeface="Consolas"/>
              </a:rPr>
              <a:t>/</a:t>
            </a:r>
            <a:r>
              <a:rPr lang="en-US" dirty="0">
                <a:solidFill>
                  <a:srgbClr val="569CD6"/>
                </a:solidFill>
                <a:highlight>
                  <a:srgbClr val="1E1E1E"/>
                </a:highlight>
                <a:latin typeface="Consolas"/>
              </a:rPr>
              <a:t>head</a:t>
            </a:r>
            <a:r>
              <a:rPr lang="en-US" dirty="0">
                <a:solidFill>
                  <a:srgbClr val="808080"/>
                </a:solidFill>
                <a:highlight>
                  <a:srgbClr val="1E1E1E"/>
                </a:highlight>
                <a:latin typeface="Consolas"/>
              </a:rPr>
              <a:t>&gt;</a:t>
            </a:r>
            <a:endParaRPr lang="en-US" dirty="0">
              <a:solidFill>
                <a:srgbClr val="DCDCDC"/>
              </a:solidFill>
              <a:highlight>
                <a:srgbClr val="1E1E1E"/>
              </a:highlight>
              <a:latin typeface="Consolas"/>
            </a:endParaRPr>
          </a:p>
          <a:p>
            <a:pPr marL="0" indent="0">
              <a:buNone/>
            </a:pPr>
            <a:endParaRPr lang="en-US" dirty="0">
              <a:solidFill>
                <a:schemeClr val="bg1"/>
              </a:solidFill>
              <a:latin typeface="Courier"/>
              <a:cs typeface="Courier"/>
            </a:endParaRPr>
          </a:p>
        </p:txBody>
      </p:sp>
      <p:sp>
        <p:nvSpPr>
          <p:cNvPr id="8" name="Title 2"/>
          <p:cNvSpPr>
            <a:spLocks noGrp="1"/>
          </p:cNvSpPr>
          <p:nvPr>
            <p:ph type="title"/>
          </p:nvPr>
        </p:nvSpPr>
        <p:spPr>
          <a:xfrm>
            <a:off x="274639" y="295274"/>
            <a:ext cx="11889564" cy="917575"/>
          </a:xfrm>
        </p:spPr>
        <p:txBody>
          <a:bodyPr/>
          <a:lstStyle/>
          <a:p>
            <a:r>
              <a:rPr lang="en-US" dirty="0" smtClean="0">
                <a:solidFill>
                  <a:srgbClr val="000000"/>
                </a:solidFill>
              </a:rPr>
              <a:t>Basics</a:t>
            </a:r>
            <a:endParaRPr lang="en-US" dirty="0">
              <a:solidFill>
                <a:srgbClr val="000000"/>
              </a:solidFill>
            </a:endParaRPr>
          </a:p>
        </p:txBody>
      </p:sp>
    </p:spTree>
    <p:extLst>
      <p:ext uri="{BB962C8B-B14F-4D97-AF65-F5344CB8AC3E}">
        <p14:creationId xmlns:p14="http://schemas.microsoft.com/office/powerpoint/2010/main" val="11147921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ssolv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Binding</a:t>
            </a:r>
            <a:endParaRPr lang="en-US" dirty="0"/>
          </a:p>
        </p:txBody>
      </p:sp>
      <p:pic>
        <p:nvPicPr>
          <p:cNvPr id="4" name="Picture 3"/>
          <p:cNvPicPr>
            <a:picLocks noChangeAspect="1"/>
          </p:cNvPicPr>
          <p:nvPr/>
        </p:nvPicPr>
        <p:blipFill>
          <a:blip r:embed="rId3"/>
          <a:stretch>
            <a:fillRect/>
          </a:stretch>
        </p:blipFill>
        <p:spPr>
          <a:xfrm>
            <a:off x="3699302" y="2108037"/>
            <a:ext cx="5080000" cy="3238500"/>
          </a:xfrm>
          <a:prstGeom prst="rect">
            <a:avLst/>
          </a:prstGeom>
        </p:spPr>
      </p:pic>
      <p:pic>
        <p:nvPicPr>
          <p:cNvPr id="5" name="Picture 4"/>
          <p:cNvPicPr>
            <a:picLocks noChangeAspect="1"/>
          </p:cNvPicPr>
          <p:nvPr/>
        </p:nvPicPr>
        <p:blipFill>
          <a:blip r:embed="rId4"/>
          <a:stretch>
            <a:fillRect/>
          </a:stretch>
        </p:blipFill>
        <p:spPr>
          <a:xfrm>
            <a:off x="3699302" y="2092797"/>
            <a:ext cx="5080000" cy="3683000"/>
          </a:xfrm>
          <a:prstGeom prst="rect">
            <a:avLst/>
          </a:prstGeom>
        </p:spPr>
      </p:pic>
      <p:sp>
        <p:nvSpPr>
          <p:cNvPr id="6" name="Rectangle 5"/>
          <p:cNvSpPr/>
          <p:nvPr/>
        </p:nvSpPr>
        <p:spPr>
          <a:xfrm>
            <a:off x="7491830" y="6423310"/>
            <a:ext cx="4672373" cy="369332"/>
          </a:xfrm>
          <a:prstGeom prst="rect">
            <a:avLst/>
          </a:prstGeom>
        </p:spPr>
        <p:txBody>
          <a:bodyPr wrap="none">
            <a:spAutoFit/>
          </a:bodyPr>
          <a:lstStyle/>
          <a:p>
            <a:r>
              <a:rPr lang="en-US" dirty="0"/>
              <a:t>http://</a:t>
            </a:r>
            <a:r>
              <a:rPr lang="en-US" dirty="0" err="1"/>
              <a:t>docs.angularjs.org</a:t>
            </a:r>
            <a:r>
              <a:rPr lang="en-US" dirty="0"/>
              <a:t>/guide/</a:t>
            </a:r>
            <a:r>
              <a:rPr lang="en-US" dirty="0" err="1"/>
              <a:t>databinding</a:t>
            </a:r>
            <a:endParaRPr lang="en-US" dirty="0"/>
          </a:p>
        </p:txBody>
      </p:sp>
    </p:spTree>
    <p:extLst>
      <p:ext uri="{BB962C8B-B14F-4D97-AF65-F5344CB8AC3E}">
        <p14:creationId xmlns:p14="http://schemas.microsoft.com/office/powerpoint/2010/main" val="11036674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0" y="1212849"/>
            <a:ext cx="12436475" cy="5781676"/>
          </a:xfrm>
          <a:prstGeom prst="rect">
            <a:avLst/>
          </a:prstGeom>
          <a:solidFill>
            <a:schemeClr val="tx1">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ext Placeholder 1"/>
          <p:cNvSpPr>
            <a:spLocks noGrp="1"/>
          </p:cNvSpPr>
          <p:nvPr>
            <p:ph type="body" sz="quarter" idx="10"/>
          </p:nvPr>
        </p:nvSpPr>
        <p:spPr>
          <a:xfrm>
            <a:off x="296482" y="1577043"/>
            <a:ext cx="12596802" cy="1980029"/>
          </a:xfrm>
        </p:spPr>
        <p:txBody>
          <a:bodyPr/>
          <a:lstStyle/>
          <a:p>
            <a:pPr marL="0" indent="0">
              <a:buNone/>
            </a:pPr>
            <a:r>
              <a:rPr lang="en-US" dirty="0" smtClean="0">
                <a:solidFill>
                  <a:srgbClr val="808080"/>
                </a:solidFill>
                <a:highlight>
                  <a:srgbClr val="1E1E1E"/>
                </a:highlight>
                <a:latin typeface="Consolas"/>
              </a:rPr>
              <a:t>&lt;</a:t>
            </a:r>
            <a:r>
              <a:rPr lang="en-US" dirty="0">
                <a:solidFill>
                  <a:srgbClr val="569CD6"/>
                </a:solidFill>
                <a:highlight>
                  <a:srgbClr val="1E1E1E"/>
                </a:highlight>
                <a:latin typeface="Consolas"/>
              </a:rPr>
              <a:t>li</a:t>
            </a:r>
            <a:r>
              <a:rPr lang="en-US" dirty="0">
                <a:solidFill>
                  <a:srgbClr val="808080"/>
                </a:solidFill>
                <a:highlight>
                  <a:srgbClr val="1E1E1E"/>
                </a:highlight>
                <a:latin typeface="Consolas"/>
              </a:rPr>
              <a:t>&gt;</a:t>
            </a:r>
            <a:r>
              <a:rPr lang="en-US" dirty="0">
                <a:solidFill>
                  <a:srgbClr val="DCDCDC"/>
                </a:solidFill>
                <a:highlight>
                  <a:srgbClr val="1E1E1E"/>
                </a:highlight>
                <a:latin typeface="Consolas"/>
              </a:rPr>
              <a:t>NO of phones: </a:t>
            </a:r>
            <a:r>
              <a:rPr lang="en-US" b="1" dirty="0">
                <a:solidFill>
                  <a:srgbClr val="DCDCDC"/>
                </a:solidFill>
                <a:highlight>
                  <a:srgbClr val="1E1E1E"/>
                </a:highlight>
                <a:latin typeface="Consolas"/>
              </a:rPr>
              <a:t>{{</a:t>
            </a:r>
            <a:r>
              <a:rPr lang="en-US" dirty="0">
                <a:solidFill>
                  <a:srgbClr val="DCDCDC"/>
                </a:solidFill>
                <a:highlight>
                  <a:srgbClr val="1E1E1E"/>
                </a:highlight>
                <a:latin typeface="Consolas"/>
              </a:rPr>
              <a:t> </a:t>
            </a:r>
            <a:r>
              <a:rPr lang="en-US" dirty="0" err="1">
                <a:solidFill>
                  <a:srgbClr val="FF00FF"/>
                </a:solidFill>
                <a:highlight>
                  <a:srgbClr val="1E1E1E"/>
                </a:highlight>
                <a:latin typeface="Consolas"/>
              </a:rPr>
              <a:t>phones.length</a:t>
            </a:r>
            <a:r>
              <a:rPr lang="en-US" dirty="0">
                <a:solidFill>
                  <a:srgbClr val="DCDCDC"/>
                </a:solidFill>
                <a:highlight>
                  <a:srgbClr val="1E1E1E"/>
                </a:highlight>
                <a:latin typeface="Consolas"/>
              </a:rPr>
              <a:t> </a:t>
            </a:r>
            <a:r>
              <a:rPr lang="en-US" b="1" dirty="0">
                <a:solidFill>
                  <a:srgbClr val="DCDCDC"/>
                </a:solidFill>
                <a:highlight>
                  <a:srgbClr val="1E1E1E"/>
                </a:highlight>
                <a:latin typeface="Consolas"/>
              </a:rPr>
              <a:t>}}</a:t>
            </a:r>
            <a:r>
              <a:rPr lang="en-US" dirty="0">
                <a:solidFill>
                  <a:srgbClr val="808080"/>
                </a:solidFill>
                <a:highlight>
                  <a:srgbClr val="1E1E1E"/>
                </a:highlight>
                <a:latin typeface="Consolas"/>
              </a:rPr>
              <a:t>&lt;/</a:t>
            </a:r>
            <a:r>
              <a:rPr lang="en-US" dirty="0">
                <a:solidFill>
                  <a:srgbClr val="569CD6"/>
                </a:solidFill>
                <a:highlight>
                  <a:srgbClr val="1E1E1E"/>
                </a:highlight>
                <a:latin typeface="Consolas"/>
              </a:rPr>
              <a:t>li</a:t>
            </a:r>
            <a:r>
              <a:rPr lang="en-US" dirty="0">
                <a:solidFill>
                  <a:srgbClr val="808080"/>
                </a:solidFill>
                <a:highlight>
                  <a:srgbClr val="1E1E1E"/>
                </a:highlight>
                <a:latin typeface="Consolas"/>
              </a:rPr>
              <a:t>&gt;</a:t>
            </a:r>
            <a:endParaRPr lang="en-US" dirty="0">
              <a:solidFill>
                <a:srgbClr val="DCDCDC"/>
              </a:solidFill>
              <a:highlight>
                <a:srgbClr val="1E1E1E"/>
              </a:highlight>
              <a:latin typeface="Consolas"/>
            </a:endParaRPr>
          </a:p>
          <a:p>
            <a:pPr marL="0" indent="0">
              <a:buNone/>
            </a:pPr>
            <a:endParaRPr lang="en-US" dirty="0">
              <a:solidFill>
                <a:schemeClr val="bg1"/>
              </a:solidFill>
              <a:latin typeface="Courier"/>
              <a:cs typeface="Courier"/>
            </a:endParaRPr>
          </a:p>
        </p:txBody>
      </p:sp>
      <p:sp>
        <p:nvSpPr>
          <p:cNvPr id="7" name="Title 2"/>
          <p:cNvSpPr>
            <a:spLocks noGrp="1"/>
          </p:cNvSpPr>
          <p:nvPr>
            <p:ph type="title"/>
          </p:nvPr>
        </p:nvSpPr>
        <p:spPr>
          <a:xfrm>
            <a:off x="274639" y="295274"/>
            <a:ext cx="11889564" cy="917575"/>
          </a:xfrm>
        </p:spPr>
        <p:txBody>
          <a:bodyPr/>
          <a:lstStyle/>
          <a:p>
            <a:r>
              <a:rPr lang="en-US" dirty="0" smtClean="0">
                <a:solidFill>
                  <a:srgbClr val="000000"/>
                </a:solidFill>
              </a:rPr>
              <a:t>Data Binding</a:t>
            </a:r>
            <a:endParaRPr lang="en-US" dirty="0">
              <a:solidFill>
                <a:srgbClr val="000000"/>
              </a:solidFill>
            </a:endParaRPr>
          </a:p>
        </p:txBody>
      </p:sp>
    </p:spTree>
    <p:extLst>
      <p:ext uri="{BB962C8B-B14F-4D97-AF65-F5344CB8AC3E}">
        <p14:creationId xmlns:p14="http://schemas.microsoft.com/office/powerpoint/2010/main" val="12904111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ssolv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0" y="1212849"/>
            <a:ext cx="12436475" cy="5781676"/>
          </a:xfrm>
          <a:prstGeom prst="rect">
            <a:avLst/>
          </a:prstGeom>
          <a:solidFill>
            <a:schemeClr val="tx1">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ext Placeholder 1"/>
          <p:cNvSpPr>
            <a:spLocks noGrp="1"/>
          </p:cNvSpPr>
          <p:nvPr>
            <p:ph type="body" sz="quarter" idx="10"/>
          </p:nvPr>
        </p:nvSpPr>
        <p:spPr>
          <a:xfrm>
            <a:off x="38838" y="1711658"/>
            <a:ext cx="12505363" cy="748923"/>
          </a:xfrm>
        </p:spPr>
        <p:txBody>
          <a:bodyPr/>
          <a:lstStyle/>
          <a:p>
            <a:pPr marL="0" indent="0">
              <a:buNone/>
            </a:pPr>
            <a:r>
              <a:rPr lang="en-US" dirty="0" err="1">
                <a:solidFill>
                  <a:srgbClr val="569CD6"/>
                </a:solidFill>
                <a:highlight>
                  <a:srgbClr val="1E1E1E"/>
                </a:highlight>
                <a:latin typeface="Consolas"/>
              </a:rPr>
              <a:t>var</a:t>
            </a:r>
            <a:r>
              <a:rPr lang="en-US" dirty="0">
                <a:solidFill>
                  <a:srgbClr val="DCDCDC"/>
                </a:solidFill>
                <a:highlight>
                  <a:srgbClr val="1E1E1E"/>
                </a:highlight>
                <a:latin typeface="Consolas"/>
              </a:rPr>
              <a:t> </a:t>
            </a:r>
            <a:r>
              <a:rPr lang="en-US" dirty="0" err="1">
                <a:solidFill>
                  <a:srgbClr val="DCDCDC"/>
                </a:solidFill>
                <a:highlight>
                  <a:srgbClr val="1E1E1E"/>
                </a:highlight>
                <a:latin typeface="Consolas"/>
              </a:rPr>
              <a:t>myApp</a:t>
            </a:r>
            <a:r>
              <a:rPr lang="en-US" dirty="0">
                <a:solidFill>
                  <a:srgbClr val="DCDCDC"/>
                </a:solidFill>
                <a:highlight>
                  <a:srgbClr val="1E1E1E"/>
                </a:highlight>
                <a:latin typeface="Consolas"/>
              </a:rPr>
              <a:t> </a:t>
            </a:r>
            <a:r>
              <a:rPr lang="en-US" dirty="0">
                <a:solidFill>
                  <a:srgbClr val="B4B4B4"/>
                </a:solidFill>
                <a:highlight>
                  <a:srgbClr val="1E1E1E"/>
                </a:highlight>
                <a:latin typeface="Consolas"/>
              </a:rPr>
              <a:t>=</a:t>
            </a:r>
            <a:r>
              <a:rPr lang="en-US" dirty="0">
                <a:solidFill>
                  <a:srgbClr val="DCDCDC"/>
                </a:solidFill>
                <a:highlight>
                  <a:srgbClr val="1E1E1E"/>
                </a:highlight>
                <a:latin typeface="Consolas"/>
              </a:rPr>
              <a:t> </a:t>
            </a:r>
            <a:r>
              <a:rPr lang="en-US" dirty="0" err="1">
                <a:solidFill>
                  <a:srgbClr val="DCDCDC"/>
                </a:solidFill>
                <a:highlight>
                  <a:srgbClr val="1E1E1E"/>
                </a:highlight>
                <a:latin typeface="Consolas"/>
              </a:rPr>
              <a:t>angular</a:t>
            </a:r>
            <a:r>
              <a:rPr lang="en-US" dirty="0" err="1">
                <a:solidFill>
                  <a:srgbClr val="B4B4B4"/>
                </a:solidFill>
                <a:highlight>
                  <a:srgbClr val="1E1E1E"/>
                </a:highlight>
                <a:latin typeface="Consolas"/>
              </a:rPr>
              <a:t>.</a:t>
            </a:r>
            <a:r>
              <a:rPr lang="en-US" dirty="0" err="1">
                <a:solidFill>
                  <a:srgbClr val="DCDCDC"/>
                </a:solidFill>
                <a:highlight>
                  <a:srgbClr val="1E1E1E"/>
                </a:highlight>
                <a:latin typeface="Consolas"/>
              </a:rPr>
              <a:t>module</a:t>
            </a:r>
            <a:r>
              <a:rPr lang="en-US" dirty="0">
                <a:solidFill>
                  <a:srgbClr val="B4B4B4"/>
                </a:solidFill>
                <a:highlight>
                  <a:srgbClr val="1E1E1E"/>
                </a:highlight>
                <a:latin typeface="Consolas"/>
              </a:rPr>
              <a:t>(</a:t>
            </a:r>
            <a:r>
              <a:rPr lang="en-US" dirty="0">
                <a:solidFill>
                  <a:srgbClr val="D69D85"/>
                </a:solidFill>
                <a:highlight>
                  <a:srgbClr val="1E1E1E"/>
                </a:highlight>
                <a:latin typeface="Consolas"/>
              </a:rPr>
              <a:t>'</a:t>
            </a:r>
            <a:r>
              <a:rPr lang="en-US" dirty="0" err="1">
                <a:solidFill>
                  <a:srgbClr val="D69D85"/>
                </a:solidFill>
                <a:highlight>
                  <a:srgbClr val="1E1E1E"/>
                </a:highlight>
                <a:latin typeface="Consolas"/>
              </a:rPr>
              <a:t>myApp</a:t>
            </a:r>
            <a:r>
              <a:rPr lang="en-US" dirty="0">
                <a:solidFill>
                  <a:srgbClr val="D69D85"/>
                </a:solidFill>
                <a:highlight>
                  <a:srgbClr val="1E1E1E"/>
                </a:highlight>
                <a:latin typeface="Consolas"/>
              </a:rPr>
              <a:t>'</a:t>
            </a:r>
            <a:r>
              <a:rPr lang="en-US" dirty="0">
                <a:solidFill>
                  <a:srgbClr val="B4B4B4"/>
                </a:solidFill>
                <a:highlight>
                  <a:srgbClr val="1E1E1E"/>
                </a:highlight>
                <a:latin typeface="Consolas"/>
              </a:rPr>
              <a:t>,</a:t>
            </a:r>
            <a:r>
              <a:rPr lang="en-US" dirty="0">
                <a:solidFill>
                  <a:srgbClr val="DCDCDC"/>
                </a:solidFill>
                <a:highlight>
                  <a:srgbClr val="1E1E1E"/>
                </a:highlight>
                <a:latin typeface="Consolas"/>
              </a:rPr>
              <a:t> </a:t>
            </a:r>
            <a:r>
              <a:rPr lang="en-US" dirty="0">
                <a:solidFill>
                  <a:srgbClr val="B4B4B4"/>
                </a:solidFill>
                <a:highlight>
                  <a:srgbClr val="1E1E1E"/>
                </a:highlight>
                <a:latin typeface="Consolas"/>
              </a:rPr>
              <a:t>[]);</a:t>
            </a:r>
            <a:endParaRPr lang="en-US" dirty="0">
              <a:solidFill>
                <a:schemeClr val="bg1"/>
              </a:solidFill>
              <a:latin typeface="Courier"/>
              <a:cs typeface="Courier"/>
            </a:endParaRPr>
          </a:p>
        </p:txBody>
      </p:sp>
      <p:sp>
        <p:nvSpPr>
          <p:cNvPr id="7" name="Title 2"/>
          <p:cNvSpPr>
            <a:spLocks noGrp="1"/>
          </p:cNvSpPr>
          <p:nvPr>
            <p:ph type="title"/>
          </p:nvPr>
        </p:nvSpPr>
        <p:spPr>
          <a:xfrm>
            <a:off x="274639" y="295274"/>
            <a:ext cx="11889564" cy="917575"/>
          </a:xfrm>
        </p:spPr>
        <p:txBody>
          <a:bodyPr/>
          <a:lstStyle/>
          <a:p>
            <a:r>
              <a:rPr lang="en-US" dirty="0" smtClean="0">
                <a:solidFill>
                  <a:srgbClr val="000000"/>
                </a:solidFill>
              </a:rPr>
              <a:t>Modules</a:t>
            </a:r>
            <a:endParaRPr lang="en-US" dirty="0">
              <a:solidFill>
                <a:srgbClr val="000000"/>
              </a:solidFill>
            </a:endParaRPr>
          </a:p>
        </p:txBody>
      </p:sp>
    </p:spTree>
    <p:extLst>
      <p:ext uri="{BB962C8B-B14F-4D97-AF65-F5344CB8AC3E}">
        <p14:creationId xmlns:p14="http://schemas.microsoft.com/office/powerpoint/2010/main" val="3927153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ssolv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0" y="1302726"/>
            <a:ext cx="12436475" cy="5691799"/>
          </a:xfrm>
          <a:prstGeom prst="rect">
            <a:avLst/>
          </a:prstGeom>
          <a:solidFill>
            <a:schemeClr val="tx1">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ext Placeholder 1"/>
          <p:cNvSpPr>
            <a:spLocks noGrp="1"/>
          </p:cNvSpPr>
          <p:nvPr>
            <p:ph type="body" sz="quarter" idx="10"/>
          </p:nvPr>
        </p:nvSpPr>
        <p:spPr>
          <a:xfrm>
            <a:off x="257679" y="1187938"/>
            <a:ext cx="11887200" cy="748923"/>
          </a:xfrm>
        </p:spPr>
        <p:txBody>
          <a:bodyPr/>
          <a:lstStyle/>
          <a:p>
            <a:pPr marL="0" indent="0">
              <a:buNone/>
            </a:pPr>
            <a:r>
              <a:rPr lang="en-US" dirty="0">
                <a:solidFill>
                  <a:srgbClr val="569CD6"/>
                </a:solidFill>
                <a:highlight>
                  <a:srgbClr val="1E1E1E"/>
                </a:highlight>
                <a:latin typeface="Consolas"/>
              </a:rPr>
              <a:t>function</a:t>
            </a:r>
            <a:r>
              <a:rPr lang="en-US" dirty="0">
                <a:solidFill>
                  <a:srgbClr val="DCDCDC"/>
                </a:solidFill>
                <a:highlight>
                  <a:srgbClr val="1E1E1E"/>
                </a:highlight>
                <a:latin typeface="Consolas"/>
              </a:rPr>
              <a:t> </a:t>
            </a:r>
            <a:r>
              <a:rPr lang="en-US" dirty="0" err="1">
                <a:solidFill>
                  <a:srgbClr val="DCDCDC"/>
                </a:solidFill>
                <a:highlight>
                  <a:srgbClr val="1E1E1E"/>
                </a:highlight>
                <a:latin typeface="Consolas"/>
              </a:rPr>
              <a:t>PhoneListCtrl</a:t>
            </a:r>
            <a:r>
              <a:rPr lang="en-US" dirty="0">
                <a:solidFill>
                  <a:srgbClr val="B4B4B4"/>
                </a:solidFill>
                <a:highlight>
                  <a:srgbClr val="1E1E1E"/>
                </a:highlight>
                <a:latin typeface="Consolas"/>
              </a:rPr>
              <a:t>(</a:t>
            </a:r>
            <a:r>
              <a:rPr lang="en-US" dirty="0">
                <a:solidFill>
                  <a:srgbClr val="DCDCDC"/>
                </a:solidFill>
                <a:highlight>
                  <a:srgbClr val="1E1E1E"/>
                </a:highlight>
                <a:latin typeface="Consolas"/>
              </a:rPr>
              <a:t>$scope</a:t>
            </a:r>
            <a:r>
              <a:rPr lang="en-US" dirty="0">
                <a:solidFill>
                  <a:srgbClr val="B4B4B4"/>
                </a:solidFill>
                <a:highlight>
                  <a:srgbClr val="1E1E1E"/>
                </a:highlight>
                <a:latin typeface="Consolas"/>
              </a:rPr>
              <a:t>)</a:t>
            </a:r>
            <a:r>
              <a:rPr lang="en-US" dirty="0">
                <a:solidFill>
                  <a:srgbClr val="DCDCDC"/>
                </a:solidFill>
                <a:highlight>
                  <a:srgbClr val="1E1E1E"/>
                </a:highlight>
                <a:latin typeface="Consolas"/>
              </a:rPr>
              <a:t> </a:t>
            </a:r>
            <a:r>
              <a:rPr lang="en-US" dirty="0" smtClean="0">
                <a:solidFill>
                  <a:srgbClr val="B4B4B4"/>
                </a:solidFill>
                <a:highlight>
                  <a:srgbClr val="1E1E1E"/>
                </a:highlight>
                <a:latin typeface="Consolas"/>
              </a:rPr>
              <a:t>{</a:t>
            </a:r>
            <a:endParaRPr lang="en-US" dirty="0">
              <a:solidFill>
                <a:srgbClr val="DCDCDC"/>
              </a:solidFill>
              <a:highlight>
                <a:srgbClr val="1E1E1E"/>
              </a:highlight>
              <a:latin typeface="Consolas"/>
            </a:endParaRPr>
          </a:p>
        </p:txBody>
      </p:sp>
      <p:sp>
        <p:nvSpPr>
          <p:cNvPr id="8" name="Title 2"/>
          <p:cNvSpPr>
            <a:spLocks noGrp="1"/>
          </p:cNvSpPr>
          <p:nvPr>
            <p:ph type="title"/>
          </p:nvPr>
        </p:nvSpPr>
        <p:spPr>
          <a:xfrm>
            <a:off x="274639" y="295274"/>
            <a:ext cx="11889564" cy="917575"/>
          </a:xfrm>
        </p:spPr>
        <p:txBody>
          <a:bodyPr/>
          <a:lstStyle/>
          <a:p>
            <a:r>
              <a:rPr lang="en-US" dirty="0" smtClean="0">
                <a:solidFill>
                  <a:srgbClr val="000000"/>
                </a:solidFill>
              </a:rPr>
              <a:t>Scope</a:t>
            </a:r>
            <a:endParaRPr lang="en-US" dirty="0">
              <a:solidFill>
                <a:srgbClr val="000000"/>
              </a:solidFill>
            </a:endParaRPr>
          </a:p>
        </p:txBody>
      </p:sp>
      <p:sp>
        <p:nvSpPr>
          <p:cNvPr id="7" name="Text Placeholder 1"/>
          <p:cNvSpPr txBox="1">
            <a:spLocks/>
          </p:cNvSpPr>
          <p:nvPr/>
        </p:nvSpPr>
        <p:spPr>
          <a:xfrm>
            <a:off x="276633" y="1820923"/>
            <a:ext cx="11887200" cy="4688463"/>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a:solidFill>
                  <a:srgbClr val="DCDCDC"/>
                </a:solidFill>
                <a:highlight>
                  <a:srgbClr val="1E1E1E"/>
                </a:highlight>
                <a:latin typeface="Consolas"/>
              </a:rPr>
              <a:t> $</a:t>
            </a:r>
            <a:r>
              <a:rPr lang="en-US" dirty="0" err="1">
                <a:solidFill>
                  <a:srgbClr val="DCDCDC"/>
                </a:solidFill>
                <a:highlight>
                  <a:srgbClr val="1E1E1E"/>
                </a:highlight>
                <a:latin typeface="Consolas"/>
              </a:rPr>
              <a:t>scope</a:t>
            </a:r>
            <a:r>
              <a:rPr lang="en-US" dirty="0" err="1">
                <a:solidFill>
                  <a:srgbClr val="B4B4B4"/>
                </a:solidFill>
                <a:highlight>
                  <a:srgbClr val="1E1E1E"/>
                </a:highlight>
                <a:latin typeface="Consolas"/>
              </a:rPr>
              <a:t>.</a:t>
            </a:r>
            <a:r>
              <a:rPr lang="en-US" dirty="0" err="1">
                <a:solidFill>
                  <a:srgbClr val="DCDCDC"/>
                </a:solidFill>
                <a:highlight>
                  <a:srgbClr val="1E1E1E"/>
                </a:highlight>
                <a:latin typeface="Consolas"/>
              </a:rPr>
              <a:t>phones</a:t>
            </a:r>
            <a:r>
              <a:rPr lang="en-US" dirty="0">
                <a:solidFill>
                  <a:srgbClr val="DCDCDC"/>
                </a:solidFill>
                <a:highlight>
                  <a:srgbClr val="1E1E1E"/>
                </a:highlight>
                <a:latin typeface="Consolas"/>
              </a:rPr>
              <a:t> </a:t>
            </a:r>
            <a:r>
              <a:rPr lang="en-US" dirty="0">
                <a:solidFill>
                  <a:srgbClr val="B4B4B4"/>
                </a:solidFill>
                <a:highlight>
                  <a:srgbClr val="1E1E1E"/>
                </a:highlight>
                <a:latin typeface="Consolas"/>
              </a:rPr>
              <a:t>=</a:t>
            </a:r>
            <a:r>
              <a:rPr lang="en-US" dirty="0">
                <a:solidFill>
                  <a:srgbClr val="DCDCDC"/>
                </a:solidFill>
                <a:highlight>
                  <a:srgbClr val="1E1E1E"/>
                </a:highlight>
                <a:latin typeface="Consolas"/>
              </a:rPr>
              <a:t> </a:t>
            </a:r>
            <a:r>
              <a:rPr lang="en-US" dirty="0">
                <a:solidFill>
                  <a:srgbClr val="B4B4B4"/>
                </a:solidFill>
                <a:highlight>
                  <a:srgbClr val="1E1E1E"/>
                </a:highlight>
                <a:latin typeface="Consolas"/>
              </a:rPr>
              <a:t>[</a:t>
            </a:r>
            <a:endParaRPr lang="en-US" dirty="0">
              <a:solidFill>
                <a:srgbClr val="DCDCDC"/>
              </a:solidFill>
              <a:highlight>
                <a:srgbClr val="1E1E1E"/>
              </a:highlight>
              <a:latin typeface="Consolas"/>
            </a:endParaRPr>
          </a:p>
          <a:p>
            <a:pPr marL="0" indent="0">
              <a:buNone/>
            </a:pPr>
            <a:r>
              <a:rPr lang="en-US" dirty="0">
                <a:solidFill>
                  <a:srgbClr val="DCDCDC"/>
                </a:solidFill>
                <a:highlight>
                  <a:srgbClr val="1E1E1E"/>
                </a:highlight>
                <a:latin typeface="Consolas"/>
              </a:rPr>
              <a:t>    </a:t>
            </a:r>
            <a:r>
              <a:rPr lang="en-US" dirty="0">
                <a:solidFill>
                  <a:srgbClr val="B4B4B4"/>
                </a:solidFill>
                <a:highlight>
                  <a:srgbClr val="1E1E1E"/>
                </a:highlight>
                <a:latin typeface="Consolas"/>
              </a:rPr>
              <a:t>{</a:t>
            </a:r>
            <a:r>
              <a:rPr lang="en-US" dirty="0">
                <a:solidFill>
                  <a:srgbClr val="D69D85"/>
                </a:solidFill>
                <a:highlight>
                  <a:srgbClr val="1E1E1E"/>
                </a:highlight>
                <a:latin typeface="Consolas"/>
              </a:rPr>
              <a:t>"name"</a:t>
            </a:r>
            <a:r>
              <a:rPr lang="en-US" dirty="0">
                <a:solidFill>
                  <a:srgbClr val="B4B4B4"/>
                </a:solidFill>
                <a:highlight>
                  <a:srgbClr val="1E1E1E"/>
                </a:highlight>
                <a:latin typeface="Consolas"/>
              </a:rPr>
              <a:t>:</a:t>
            </a:r>
            <a:r>
              <a:rPr lang="en-US" dirty="0">
                <a:solidFill>
                  <a:srgbClr val="DCDCDC"/>
                </a:solidFill>
                <a:highlight>
                  <a:srgbClr val="1E1E1E"/>
                </a:highlight>
                <a:latin typeface="Consolas"/>
              </a:rPr>
              <a:t> </a:t>
            </a:r>
            <a:r>
              <a:rPr lang="en-US" dirty="0">
                <a:solidFill>
                  <a:srgbClr val="D69D85"/>
                </a:solidFill>
                <a:highlight>
                  <a:srgbClr val="1E1E1E"/>
                </a:highlight>
                <a:latin typeface="Consolas"/>
              </a:rPr>
              <a:t>"Nexus S"</a:t>
            </a:r>
            <a:r>
              <a:rPr lang="en-US" dirty="0">
                <a:solidFill>
                  <a:srgbClr val="B4B4B4"/>
                </a:solidFill>
                <a:highlight>
                  <a:srgbClr val="1E1E1E"/>
                </a:highlight>
                <a:latin typeface="Consolas"/>
              </a:rPr>
              <a:t>,</a:t>
            </a:r>
            <a:endParaRPr lang="en-US" dirty="0">
              <a:solidFill>
                <a:srgbClr val="DCDCDC"/>
              </a:solidFill>
              <a:highlight>
                <a:srgbClr val="1E1E1E"/>
              </a:highlight>
              <a:latin typeface="Consolas"/>
            </a:endParaRPr>
          </a:p>
          <a:p>
            <a:pPr marL="0" indent="0">
              <a:buNone/>
            </a:pPr>
            <a:r>
              <a:rPr lang="en-US" dirty="0">
                <a:solidFill>
                  <a:srgbClr val="DCDCDC"/>
                </a:solidFill>
                <a:highlight>
                  <a:srgbClr val="1E1E1E"/>
                </a:highlight>
                <a:latin typeface="Consolas"/>
              </a:rPr>
              <a:t>     </a:t>
            </a:r>
            <a:r>
              <a:rPr lang="en-US" dirty="0">
                <a:solidFill>
                  <a:srgbClr val="D69D85"/>
                </a:solidFill>
                <a:highlight>
                  <a:srgbClr val="1E1E1E"/>
                </a:highlight>
                <a:latin typeface="Consolas"/>
              </a:rPr>
              <a:t>"snippet"</a:t>
            </a:r>
            <a:r>
              <a:rPr lang="en-US" dirty="0">
                <a:solidFill>
                  <a:srgbClr val="B4B4B4"/>
                </a:solidFill>
                <a:highlight>
                  <a:srgbClr val="1E1E1E"/>
                </a:highlight>
                <a:latin typeface="Consolas"/>
              </a:rPr>
              <a:t>:</a:t>
            </a:r>
            <a:r>
              <a:rPr lang="en-US" dirty="0">
                <a:solidFill>
                  <a:srgbClr val="DCDCDC"/>
                </a:solidFill>
                <a:highlight>
                  <a:srgbClr val="1E1E1E"/>
                </a:highlight>
                <a:latin typeface="Consolas"/>
              </a:rPr>
              <a:t> </a:t>
            </a:r>
            <a:r>
              <a:rPr lang="en-US" dirty="0">
                <a:solidFill>
                  <a:srgbClr val="D69D85"/>
                </a:solidFill>
                <a:highlight>
                  <a:srgbClr val="1E1E1E"/>
                </a:highlight>
                <a:latin typeface="Consolas"/>
              </a:rPr>
              <a:t>"Fast just got faster with Nexus S."</a:t>
            </a:r>
            <a:r>
              <a:rPr lang="en-US" dirty="0">
                <a:solidFill>
                  <a:srgbClr val="B4B4B4"/>
                </a:solidFill>
                <a:highlight>
                  <a:srgbClr val="1E1E1E"/>
                </a:highlight>
                <a:latin typeface="Consolas"/>
              </a:rPr>
              <a:t>},</a:t>
            </a:r>
            <a:endParaRPr lang="en-US" dirty="0">
              <a:solidFill>
                <a:srgbClr val="DCDCDC"/>
              </a:solidFill>
              <a:highlight>
                <a:srgbClr val="1E1E1E"/>
              </a:highlight>
              <a:latin typeface="Consolas"/>
            </a:endParaRPr>
          </a:p>
          <a:p>
            <a:pPr marL="0" indent="0">
              <a:buNone/>
            </a:pPr>
            <a:r>
              <a:rPr lang="en-US" dirty="0">
                <a:solidFill>
                  <a:srgbClr val="DCDCDC"/>
                </a:solidFill>
                <a:highlight>
                  <a:srgbClr val="1E1E1E"/>
                </a:highlight>
                <a:latin typeface="Consolas"/>
              </a:rPr>
              <a:t>    </a:t>
            </a:r>
            <a:r>
              <a:rPr lang="en-US" dirty="0">
                <a:solidFill>
                  <a:srgbClr val="B4B4B4"/>
                </a:solidFill>
                <a:highlight>
                  <a:srgbClr val="1E1E1E"/>
                </a:highlight>
                <a:latin typeface="Consolas"/>
              </a:rPr>
              <a:t>{</a:t>
            </a:r>
            <a:r>
              <a:rPr lang="en-US" dirty="0">
                <a:solidFill>
                  <a:srgbClr val="D69D85"/>
                </a:solidFill>
                <a:highlight>
                  <a:srgbClr val="1E1E1E"/>
                </a:highlight>
                <a:latin typeface="Consolas"/>
              </a:rPr>
              <a:t>"name"</a:t>
            </a:r>
            <a:r>
              <a:rPr lang="en-US" dirty="0">
                <a:solidFill>
                  <a:srgbClr val="B4B4B4"/>
                </a:solidFill>
                <a:highlight>
                  <a:srgbClr val="1E1E1E"/>
                </a:highlight>
                <a:latin typeface="Consolas"/>
              </a:rPr>
              <a:t>:</a:t>
            </a:r>
            <a:r>
              <a:rPr lang="en-US" dirty="0">
                <a:solidFill>
                  <a:srgbClr val="DCDCDC"/>
                </a:solidFill>
                <a:highlight>
                  <a:srgbClr val="1E1E1E"/>
                </a:highlight>
                <a:latin typeface="Consolas"/>
              </a:rPr>
              <a:t> </a:t>
            </a:r>
            <a:r>
              <a:rPr lang="en-US" dirty="0">
                <a:solidFill>
                  <a:srgbClr val="D69D85"/>
                </a:solidFill>
                <a:highlight>
                  <a:srgbClr val="1E1E1E"/>
                </a:highlight>
                <a:latin typeface="Consolas"/>
              </a:rPr>
              <a:t>"Motorola XOOM™ with Wi-Fi”}</a:t>
            </a:r>
            <a:endParaRPr lang="en-US" dirty="0">
              <a:solidFill>
                <a:srgbClr val="DCDCDC"/>
              </a:solidFill>
              <a:highlight>
                <a:srgbClr val="1E1E1E"/>
              </a:highlight>
              <a:latin typeface="Consolas"/>
            </a:endParaRPr>
          </a:p>
          <a:p>
            <a:pPr marL="0" indent="0">
              <a:buNone/>
            </a:pPr>
            <a:r>
              <a:rPr lang="en-US" dirty="0">
                <a:solidFill>
                  <a:srgbClr val="DCDCDC"/>
                </a:solidFill>
                <a:highlight>
                  <a:srgbClr val="1E1E1E"/>
                </a:highlight>
                <a:latin typeface="Consolas"/>
              </a:rPr>
              <a:t>	</a:t>
            </a:r>
            <a:r>
              <a:rPr lang="en-US" dirty="0">
                <a:solidFill>
                  <a:srgbClr val="B4B4B4"/>
                </a:solidFill>
                <a:highlight>
                  <a:srgbClr val="1E1E1E"/>
                </a:highlight>
                <a:latin typeface="Consolas"/>
              </a:rPr>
              <a:t>];</a:t>
            </a:r>
            <a:endParaRPr lang="en-US" dirty="0">
              <a:solidFill>
                <a:srgbClr val="DCDCDC"/>
              </a:solidFill>
              <a:highlight>
                <a:srgbClr val="1E1E1E"/>
              </a:highlight>
              <a:latin typeface="Consolas"/>
            </a:endParaRPr>
          </a:p>
          <a:p>
            <a:pPr marL="0" indent="0">
              <a:buNone/>
            </a:pPr>
            <a:r>
              <a:rPr lang="en-US" dirty="0">
                <a:solidFill>
                  <a:srgbClr val="B4B4B4"/>
                </a:solidFill>
                <a:highlight>
                  <a:srgbClr val="1E1E1E"/>
                </a:highlight>
                <a:latin typeface="Consolas"/>
              </a:rPr>
              <a:t>}</a:t>
            </a:r>
            <a:endParaRPr lang="en-US" dirty="0">
              <a:solidFill>
                <a:schemeClr val="bg1"/>
              </a:solidFill>
              <a:latin typeface="Courier"/>
              <a:cs typeface="Courier"/>
            </a:endParaRPr>
          </a:p>
        </p:txBody>
      </p:sp>
    </p:spTree>
    <p:extLst>
      <p:ext uri="{BB962C8B-B14F-4D97-AF65-F5344CB8AC3E}">
        <p14:creationId xmlns:p14="http://schemas.microsoft.com/office/powerpoint/2010/main" val="39790689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ssolv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dissolve">
                                      <p:cBhvr>
                                        <p:cTn id="12" dur="500"/>
                                        <p:tgtEl>
                                          <p:spTgt spid="7">
                                            <p:txEl>
                                              <p:pRg st="0" end="0"/>
                                            </p:txEl>
                                          </p:spTgt>
                                        </p:tgtEl>
                                      </p:cBhvr>
                                    </p:animEffect>
                                  </p:childTnLst>
                                </p:cTn>
                              </p:par>
                              <p:par>
                                <p:cTn id="13" presetID="9" presetClass="entr" presetSubtype="0" fill="hold" nodeType="with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animEffect transition="in" filter="dissolve">
                                      <p:cBhvr>
                                        <p:cTn id="15" dur="500"/>
                                        <p:tgtEl>
                                          <p:spTgt spid="7">
                                            <p:txEl>
                                              <p:pRg st="1" end="1"/>
                                            </p:txEl>
                                          </p:spTgt>
                                        </p:tgtEl>
                                      </p:cBhvr>
                                    </p:animEffect>
                                  </p:childTnLst>
                                </p:cTn>
                              </p:par>
                              <p:par>
                                <p:cTn id="16" presetID="9" presetClass="entr" presetSubtype="0" fill="hold" nodeType="withEffect">
                                  <p:stCondLst>
                                    <p:cond delay="0"/>
                                  </p:stCondLst>
                                  <p:childTnLst>
                                    <p:set>
                                      <p:cBhvr>
                                        <p:cTn id="17" dur="1" fill="hold">
                                          <p:stCondLst>
                                            <p:cond delay="0"/>
                                          </p:stCondLst>
                                        </p:cTn>
                                        <p:tgtEl>
                                          <p:spTgt spid="7">
                                            <p:txEl>
                                              <p:pRg st="2" end="2"/>
                                            </p:txEl>
                                          </p:spTgt>
                                        </p:tgtEl>
                                        <p:attrNameLst>
                                          <p:attrName>style.visibility</p:attrName>
                                        </p:attrNameLst>
                                      </p:cBhvr>
                                      <p:to>
                                        <p:strVal val="visible"/>
                                      </p:to>
                                    </p:set>
                                    <p:animEffect transition="in" filter="dissolve">
                                      <p:cBhvr>
                                        <p:cTn id="18" dur="500"/>
                                        <p:tgtEl>
                                          <p:spTgt spid="7">
                                            <p:txEl>
                                              <p:pRg st="2" end="2"/>
                                            </p:txEl>
                                          </p:spTgt>
                                        </p:tgtEl>
                                      </p:cBhvr>
                                    </p:animEffect>
                                  </p:childTnLst>
                                </p:cTn>
                              </p:par>
                              <p:par>
                                <p:cTn id="19" presetID="9" presetClass="entr" presetSubtype="0" fill="hold" nodeType="withEffect">
                                  <p:stCondLst>
                                    <p:cond delay="0"/>
                                  </p:stCondLst>
                                  <p:childTnLst>
                                    <p:set>
                                      <p:cBhvr>
                                        <p:cTn id="20" dur="1" fill="hold">
                                          <p:stCondLst>
                                            <p:cond delay="0"/>
                                          </p:stCondLst>
                                        </p:cTn>
                                        <p:tgtEl>
                                          <p:spTgt spid="7">
                                            <p:txEl>
                                              <p:pRg st="3" end="3"/>
                                            </p:txEl>
                                          </p:spTgt>
                                        </p:tgtEl>
                                        <p:attrNameLst>
                                          <p:attrName>style.visibility</p:attrName>
                                        </p:attrNameLst>
                                      </p:cBhvr>
                                      <p:to>
                                        <p:strVal val="visible"/>
                                      </p:to>
                                    </p:set>
                                    <p:animEffect transition="in" filter="dissolve">
                                      <p:cBhvr>
                                        <p:cTn id="21" dur="500"/>
                                        <p:tgtEl>
                                          <p:spTgt spid="7">
                                            <p:txEl>
                                              <p:pRg st="3" end="3"/>
                                            </p:txEl>
                                          </p:spTgt>
                                        </p:tgtEl>
                                      </p:cBhvr>
                                    </p:animEffect>
                                  </p:childTnLst>
                                </p:cTn>
                              </p:par>
                              <p:par>
                                <p:cTn id="22" presetID="9" presetClass="entr" presetSubtype="0" fill="hold" nodeType="withEffect">
                                  <p:stCondLst>
                                    <p:cond delay="0"/>
                                  </p:stCondLst>
                                  <p:childTnLst>
                                    <p:set>
                                      <p:cBhvr>
                                        <p:cTn id="23" dur="1" fill="hold">
                                          <p:stCondLst>
                                            <p:cond delay="0"/>
                                          </p:stCondLst>
                                        </p:cTn>
                                        <p:tgtEl>
                                          <p:spTgt spid="7">
                                            <p:txEl>
                                              <p:pRg st="4" end="4"/>
                                            </p:txEl>
                                          </p:spTgt>
                                        </p:tgtEl>
                                        <p:attrNameLst>
                                          <p:attrName>style.visibility</p:attrName>
                                        </p:attrNameLst>
                                      </p:cBhvr>
                                      <p:to>
                                        <p:strVal val="visible"/>
                                      </p:to>
                                    </p:set>
                                    <p:animEffect transition="in" filter="dissolve">
                                      <p:cBhvr>
                                        <p:cTn id="24" dur="500"/>
                                        <p:tgtEl>
                                          <p:spTgt spid="7">
                                            <p:txEl>
                                              <p:pRg st="4" end="4"/>
                                            </p:txEl>
                                          </p:spTgt>
                                        </p:tgtEl>
                                      </p:cBhvr>
                                    </p:animEffect>
                                  </p:childTnLst>
                                </p:cTn>
                              </p:par>
                              <p:par>
                                <p:cTn id="25" presetID="9" presetClass="entr" presetSubtype="0" fill="hold" nodeType="with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animEffect transition="in" filter="dissolve">
                                      <p:cBhvr>
                                        <p:cTn id="27"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0" y="1212849"/>
            <a:ext cx="12436475" cy="5781676"/>
          </a:xfrm>
          <a:prstGeom prst="rect">
            <a:avLst/>
          </a:prstGeom>
          <a:solidFill>
            <a:schemeClr val="tx1">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ext Placeholder 1"/>
          <p:cNvSpPr>
            <a:spLocks noGrp="1"/>
          </p:cNvSpPr>
          <p:nvPr>
            <p:ph type="body" sz="quarter" idx="10"/>
          </p:nvPr>
        </p:nvSpPr>
        <p:spPr>
          <a:xfrm>
            <a:off x="296482" y="1711658"/>
            <a:ext cx="11887200" cy="748923"/>
          </a:xfrm>
        </p:spPr>
        <p:txBody>
          <a:bodyPr/>
          <a:lstStyle/>
          <a:p>
            <a:pPr marL="0" indent="0">
              <a:buNone/>
            </a:pPr>
            <a:r>
              <a:rPr lang="en-US" dirty="0" smtClean="0">
                <a:solidFill>
                  <a:srgbClr val="808080"/>
                </a:solidFill>
                <a:highlight>
                  <a:srgbClr val="1E1E1E"/>
                </a:highlight>
                <a:latin typeface="Consolas"/>
              </a:rPr>
              <a:t>&lt;</a:t>
            </a:r>
            <a:r>
              <a:rPr lang="en-US" dirty="0">
                <a:solidFill>
                  <a:srgbClr val="569CD6"/>
                </a:solidFill>
                <a:highlight>
                  <a:srgbClr val="1E1E1E"/>
                </a:highlight>
                <a:latin typeface="Consolas"/>
              </a:rPr>
              <a:t>body</a:t>
            </a:r>
            <a:r>
              <a:rPr lang="en-US" dirty="0">
                <a:solidFill>
                  <a:srgbClr val="DCDCDC"/>
                </a:solidFill>
                <a:highlight>
                  <a:srgbClr val="1E1E1E"/>
                </a:highlight>
                <a:latin typeface="Consolas"/>
              </a:rPr>
              <a:t> </a:t>
            </a:r>
            <a:r>
              <a:rPr lang="en-US" dirty="0" err="1">
                <a:solidFill>
                  <a:srgbClr val="9CDCFE"/>
                </a:solidFill>
                <a:highlight>
                  <a:srgbClr val="1E1E1E"/>
                </a:highlight>
                <a:latin typeface="Consolas"/>
              </a:rPr>
              <a:t>ng</a:t>
            </a:r>
            <a:r>
              <a:rPr lang="en-US" dirty="0">
                <a:solidFill>
                  <a:srgbClr val="9CDCFE"/>
                </a:solidFill>
                <a:highlight>
                  <a:srgbClr val="1E1E1E"/>
                </a:highlight>
                <a:latin typeface="Consolas"/>
              </a:rPr>
              <a:t>-controller</a:t>
            </a:r>
            <a:r>
              <a:rPr lang="en-US" dirty="0">
                <a:solidFill>
                  <a:srgbClr val="B4B4B4"/>
                </a:solidFill>
                <a:highlight>
                  <a:srgbClr val="1E1E1E"/>
                </a:highlight>
                <a:latin typeface="Consolas"/>
              </a:rPr>
              <a:t>=</a:t>
            </a:r>
            <a:r>
              <a:rPr lang="en-US" dirty="0">
                <a:solidFill>
                  <a:srgbClr val="C8C8C8"/>
                </a:solidFill>
                <a:highlight>
                  <a:srgbClr val="1E1E1E"/>
                </a:highlight>
                <a:latin typeface="Consolas"/>
              </a:rPr>
              <a:t>"</a:t>
            </a:r>
            <a:r>
              <a:rPr lang="en-US" dirty="0" err="1">
                <a:solidFill>
                  <a:srgbClr val="C8C8C8"/>
                </a:solidFill>
                <a:highlight>
                  <a:srgbClr val="1E1E1E"/>
                </a:highlight>
                <a:latin typeface="Consolas"/>
              </a:rPr>
              <a:t>PhoneListCtrl</a:t>
            </a:r>
            <a:r>
              <a:rPr lang="en-US" dirty="0">
                <a:solidFill>
                  <a:srgbClr val="C8C8C8"/>
                </a:solidFill>
                <a:highlight>
                  <a:srgbClr val="1E1E1E"/>
                </a:highlight>
                <a:latin typeface="Consolas"/>
              </a:rPr>
              <a:t>"</a:t>
            </a:r>
            <a:r>
              <a:rPr lang="en-US" dirty="0">
                <a:solidFill>
                  <a:srgbClr val="808080"/>
                </a:solidFill>
                <a:highlight>
                  <a:srgbClr val="1E1E1E"/>
                </a:highlight>
                <a:latin typeface="Consolas"/>
              </a:rPr>
              <a:t>&gt;</a:t>
            </a:r>
            <a:endParaRPr lang="en-US" dirty="0">
              <a:solidFill>
                <a:schemeClr val="bg1"/>
              </a:solidFill>
              <a:latin typeface="Courier"/>
              <a:cs typeface="Courier"/>
            </a:endParaRPr>
          </a:p>
        </p:txBody>
      </p:sp>
      <p:sp>
        <p:nvSpPr>
          <p:cNvPr id="6" name="Text Placeholder 1"/>
          <p:cNvSpPr txBox="1">
            <a:spLocks/>
          </p:cNvSpPr>
          <p:nvPr/>
        </p:nvSpPr>
        <p:spPr>
          <a:xfrm>
            <a:off x="407224" y="2460581"/>
            <a:ext cx="11887200" cy="4134465"/>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smtClean="0">
                <a:solidFill>
                  <a:srgbClr val="808080"/>
                </a:solidFill>
                <a:highlight>
                  <a:srgbClr val="1E1E1E"/>
                </a:highlight>
                <a:latin typeface="Consolas"/>
              </a:rPr>
              <a:t>&lt;</a:t>
            </a:r>
            <a:r>
              <a:rPr lang="en-US" dirty="0" err="1" smtClean="0">
                <a:solidFill>
                  <a:srgbClr val="569CD6"/>
                </a:solidFill>
                <a:highlight>
                  <a:srgbClr val="1E1E1E"/>
                </a:highlight>
                <a:latin typeface="Consolas"/>
              </a:rPr>
              <a:t>ul</a:t>
            </a:r>
            <a:r>
              <a:rPr lang="en-US" dirty="0">
                <a:solidFill>
                  <a:srgbClr val="808080"/>
                </a:solidFill>
                <a:highlight>
                  <a:srgbClr val="1E1E1E"/>
                </a:highlight>
                <a:latin typeface="Consolas"/>
              </a:rPr>
              <a:t>&gt;</a:t>
            </a:r>
            <a:endParaRPr lang="en-US" dirty="0">
              <a:solidFill>
                <a:srgbClr val="DCDCDC"/>
              </a:solidFill>
              <a:highlight>
                <a:srgbClr val="1E1E1E"/>
              </a:highlight>
              <a:latin typeface="Consolas"/>
            </a:endParaRPr>
          </a:p>
          <a:p>
            <a:pPr marL="0" indent="0">
              <a:buNone/>
            </a:pPr>
            <a:r>
              <a:rPr lang="en-US" dirty="0">
                <a:solidFill>
                  <a:srgbClr val="DCDCDC"/>
                </a:solidFill>
                <a:highlight>
                  <a:srgbClr val="1E1E1E"/>
                </a:highlight>
                <a:latin typeface="Consolas"/>
              </a:rPr>
              <a:t>    </a:t>
            </a:r>
            <a:r>
              <a:rPr lang="en-US" dirty="0">
                <a:solidFill>
                  <a:srgbClr val="808080"/>
                </a:solidFill>
                <a:highlight>
                  <a:srgbClr val="1E1E1E"/>
                </a:highlight>
                <a:latin typeface="Consolas"/>
              </a:rPr>
              <a:t>&lt;</a:t>
            </a:r>
            <a:r>
              <a:rPr lang="en-US" dirty="0">
                <a:solidFill>
                  <a:srgbClr val="569CD6"/>
                </a:solidFill>
                <a:highlight>
                  <a:srgbClr val="1E1E1E"/>
                </a:highlight>
                <a:latin typeface="Consolas"/>
              </a:rPr>
              <a:t>li</a:t>
            </a:r>
            <a:r>
              <a:rPr lang="en-US" dirty="0">
                <a:solidFill>
                  <a:srgbClr val="DCDCDC"/>
                </a:solidFill>
                <a:highlight>
                  <a:srgbClr val="1E1E1E"/>
                </a:highlight>
                <a:latin typeface="Consolas"/>
              </a:rPr>
              <a:t> </a:t>
            </a:r>
            <a:r>
              <a:rPr lang="en-US" dirty="0" err="1">
                <a:solidFill>
                  <a:srgbClr val="9CDCFE"/>
                </a:solidFill>
                <a:highlight>
                  <a:srgbClr val="1E1E1E"/>
                </a:highlight>
                <a:latin typeface="Consolas"/>
              </a:rPr>
              <a:t>ng</a:t>
            </a:r>
            <a:r>
              <a:rPr lang="en-US" dirty="0">
                <a:solidFill>
                  <a:srgbClr val="9CDCFE"/>
                </a:solidFill>
                <a:highlight>
                  <a:srgbClr val="1E1E1E"/>
                </a:highlight>
                <a:latin typeface="Consolas"/>
              </a:rPr>
              <a:t>-repeat</a:t>
            </a:r>
            <a:r>
              <a:rPr lang="en-US" dirty="0">
                <a:solidFill>
                  <a:srgbClr val="B4B4B4"/>
                </a:solidFill>
                <a:highlight>
                  <a:srgbClr val="1E1E1E"/>
                </a:highlight>
                <a:latin typeface="Consolas"/>
              </a:rPr>
              <a:t>=</a:t>
            </a:r>
            <a:r>
              <a:rPr lang="en-US" dirty="0">
                <a:solidFill>
                  <a:srgbClr val="C8C8C8"/>
                </a:solidFill>
                <a:highlight>
                  <a:srgbClr val="1E1E1E"/>
                </a:highlight>
                <a:latin typeface="Consolas"/>
              </a:rPr>
              <a:t>"phone in phones"</a:t>
            </a:r>
            <a:r>
              <a:rPr lang="en-US" dirty="0">
                <a:solidFill>
                  <a:srgbClr val="808080"/>
                </a:solidFill>
                <a:highlight>
                  <a:srgbClr val="1E1E1E"/>
                </a:highlight>
                <a:latin typeface="Consolas"/>
              </a:rPr>
              <a:t>&gt;</a:t>
            </a:r>
            <a:endParaRPr lang="en-US" dirty="0">
              <a:solidFill>
                <a:srgbClr val="DCDCDC"/>
              </a:solidFill>
              <a:highlight>
                <a:srgbClr val="1E1E1E"/>
              </a:highlight>
              <a:latin typeface="Consolas"/>
            </a:endParaRPr>
          </a:p>
          <a:p>
            <a:pPr marL="0" indent="0">
              <a:buNone/>
            </a:pPr>
            <a:r>
              <a:rPr lang="it-IT" dirty="0">
                <a:solidFill>
                  <a:srgbClr val="DCDCDC"/>
                </a:solidFill>
                <a:highlight>
                  <a:srgbClr val="1E1E1E"/>
                </a:highlight>
                <a:latin typeface="Consolas"/>
              </a:rPr>
              <a:t>      </a:t>
            </a:r>
            <a:r>
              <a:rPr lang="it-IT" b="1" dirty="0">
                <a:solidFill>
                  <a:srgbClr val="DCDCDC"/>
                </a:solidFill>
                <a:highlight>
                  <a:srgbClr val="1E1E1E"/>
                </a:highlight>
                <a:latin typeface="Consolas"/>
              </a:rPr>
              <a:t>{{</a:t>
            </a:r>
            <a:r>
              <a:rPr lang="it-IT" dirty="0" err="1">
                <a:solidFill>
                  <a:srgbClr val="FF00FF"/>
                </a:solidFill>
                <a:highlight>
                  <a:srgbClr val="1E1E1E"/>
                </a:highlight>
                <a:latin typeface="Consolas"/>
              </a:rPr>
              <a:t>phone.name</a:t>
            </a:r>
            <a:r>
              <a:rPr lang="it-IT" b="1" dirty="0">
                <a:solidFill>
                  <a:srgbClr val="DCDCDC"/>
                </a:solidFill>
                <a:highlight>
                  <a:srgbClr val="1E1E1E"/>
                </a:highlight>
                <a:latin typeface="Consolas"/>
              </a:rPr>
              <a:t>}}</a:t>
            </a:r>
            <a:endParaRPr lang="it-IT" dirty="0">
              <a:solidFill>
                <a:srgbClr val="DCDCDC"/>
              </a:solidFill>
              <a:highlight>
                <a:srgbClr val="1E1E1E"/>
              </a:highlight>
              <a:latin typeface="Consolas"/>
            </a:endParaRPr>
          </a:p>
          <a:p>
            <a:pPr marL="0" indent="0">
              <a:buNone/>
            </a:pPr>
            <a:r>
              <a:rPr lang="it-IT" dirty="0">
                <a:solidFill>
                  <a:srgbClr val="DCDCDC"/>
                </a:solidFill>
                <a:highlight>
                  <a:srgbClr val="1E1E1E"/>
                </a:highlight>
                <a:latin typeface="Consolas"/>
              </a:rPr>
              <a:t>      </a:t>
            </a:r>
            <a:r>
              <a:rPr lang="it-IT" dirty="0">
                <a:solidFill>
                  <a:srgbClr val="808080"/>
                </a:solidFill>
                <a:highlight>
                  <a:srgbClr val="1E1E1E"/>
                </a:highlight>
                <a:latin typeface="Consolas"/>
              </a:rPr>
              <a:t>&lt;</a:t>
            </a:r>
            <a:r>
              <a:rPr lang="it-IT" dirty="0" err="1">
                <a:solidFill>
                  <a:srgbClr val="569CD6"/>
                </a:solidFill>
                <a:highlight>
                  <a:srgbClr val="1E1E1E"/>
                </a:highlight>
                <a:latin typeface="Consolas"/>
              </a:rPr>
              <a:t>p</a:t>
            </a:r>
            <a:r>
              <a:rPr lang="it-IT" dirty="0">
                <a:solidFill>
                  <a:srgbClr val="808080"/>
                </a:solidFill>
                <a:highlight>
                  <a:srgbClr val="1E1E1E"/>
                </a:highlight>
                <a:latin typeface="Consolas"/>
              </a:rPr>
              <a:t>&gt;</a:t>
            </a:r>
            <a:r>
              <a:rPr lang="it-IT" b="1" dirty="0">
                <a:solidFill>
                  <a:srgbClr val="DCDCDC"/>
                </a:solidFill>
                <a:highlight>
                  <a:srgbClr val="1E1E1E"/>
                </a:highlight>
                <a:latin typeface="Consolas"/>
              </a:rPr>
              <a:t>{{</a:t>
            </a:r>
            <a:r>
              <a:rPr lang="it-IT" dirty="0" err="1">
                <a:solidFill>
                  <a:srgbClr val="FF00FF"/>
                </a:solidFill>
                <a:highlight>
                  <a:srgbClr val="1E1E1E"/>
                </a:highlight>
                <a:latin typeface="Consolas"/>
              </a:rPr>
              <a:t>phone.snippet</a:t>
            </a:r>
            <a:r>
              <a:rPr lang="it-IT" b="1" dirty="0">
                <a:solidFill>
                  <a:srgbClr val="DCDCDC"/>
                </a:solidFill>
                <a:highlight>
                  <a:srgbClr val="1E1E1E"/>
                </a:highlight>
                <a:latin typeface="Consolas"/>
              </a:rPr>
              <a:t>}}</a:t>
            </a:r>
            <a:r>
              <a:rPr lang="it-IT" dirty="0">
                <a:solidFill>
                  <a:srgbClr val="808080"/>
                </a:solidFill>
                <a:highlight>
                  <a:srgbClr val="1E1E1E"/>
                </a:highlight>
                <a:latin typeface="Consolas"/>
              </a:rPr>
              <a:t>&lt;/</a:t>
            </a:r>
            <a:r>
              <a:rPr lang="it-IT" dirty="0" err="1">
                <a:solidFill>
                  <a:srgbClr val="569CD6"/>
                </a:solidFill>
                <a:highlight>
                  <a:srgbClr val="1E1E1E"/>
                </a:highlight>
                <a:latin typeface="Consolas"/>
              </a:rPr>
              <a:t>p</a:t>
            </a:r>
            <a:r>
              <a:rPr lang="it-IT" dirty="0">
                <a:solidFill>
                  <a:srgbClr val="808080"/>
                </a:solidFill>
                <a:highlight>
                  <a:srgbClr val="1E1E1E"/>
                </a:highlight>
                <a:latin typeface="Consolas"/>
              </a:rPr>
              <a:t>&gt;</a:t>
            </a:r>
            <a:endParaRPr lang="it-IT" dirty="0">
              <a:solidFill>
                <a:srgbClr val="DCDCDC"/>
              </a:solidFill>
              <a:highlight>
                <a:srgbClr val="1E1E1E"/>
              </a:highlight>
              <a:latin typeface="Consolas"/>
            </a:endParaRPr>
          </a:p>
          <a:p>
            <a:pPr marL="0" indent="0">
              <a:buNone/>
            </a:pPr>
            <a:r>
              <a:rPr lang="it-IT" dirty="0">
                <a:solidFill>
                  <a:srgbClr val="DCDCDC"/>
                </a:solidFill>
                <a:highlight>
                  <a:srgbClr val="1E1E1E"/>
                </a:highlight>
                <a:latin typeface="Consolas"/>
              </a:rPr>
              <a:t>    </a:t>
            </a:r>
            <a:r>
              <a:rPr lang="it-IT" dirty="0">
                <a:solidFill>
                  <a:srgbClr val="808080"/>
                </a:solidFill>
                <a:highlight>
                  <a:srgbClr val="1E1E1E"/>
                </a:highlight>
                <a:latin typeface="Consolas"/>
              </a:rPr>
              <a:t>&lt;/</a:t>
            </a:r>
            <a:r>
              <a:rPr lang="it-IT" dirty="0">
                <a:solidFill>
                  <a:srgbClr val="569CD6"/>
                </a:solidFill>
                <a:highlight>
                  <a:srgbClr val="1E1E1E"/>
                </a:highlight>
                <a:latin typeface="Consolas"/>
              </a:rPr>
              <a:t>li</a:t>
            </a:r>
            <a:r>
              <a:rPr lang="it-IT" dirty="0" smtClean="0">
                <a:solidFill>
                  <a:srgbClr val="808080"/>
                </a:solidFill>
                <a:highlight>
                  <a:srgbClr val="1E1E1E"/>
                </a:highlight>
                <a:latin typeface="Consolas"/>
              </a:rPr>
              <a:t>&gt;</a:t>
            </a:r>
          </a:p>
          <a:p>
            <a:pPr marL="0" indent="0">
              <a:buNone/>
            </a:pPr>
            <a:r>
              <a:rPr lang="it-IT" dirty="0" smtClean="0">
                <a:solidFill>
                  <a:srgbClr val="808080"/>
                </a:solidFill>
                <a:highlight>
                  <a:srgbClr val="1E1E1E"/>
                </a:highlight>
                <a:latin typeface="Consolas"/>
              </a:rPr>
              <a:t>&lt;/</a:t>
            </a:r>
            <a:r>
              <a:rPr lang="it-IT" dirty="0" err="1" smtClean="0">
                <a:solidFill>
                  <a:srgbClr val="569CD6"/>
                </a:solidFill>
                <a:highlight>
                  <a:srgbClr val="1E1E1E"/>
                </a:highlight>
                <a:latin typeface="Consolas"/>
              </a:rPr>
              <a:t>ul</a:t>
            </a:r>
            <a:r>
              <a:rPr lang="it-IT" dirty="0" smtClean="0">
                <a:solidFill>
                  <a:srgbClr val="808080"/>
                </a:solidFill>
                <a:highlight>
                  <a:srgbClr val="1E1E1E"/>
                </a:highlight>
                <a:latin typeface="Consolas"/>
              </a:rPr>
              <a:t>&gt;</a:t>
            </a:r>
            <a:endParaRPr lang="en-US" dirty="0">
              <a:solidFill>
                <a:schemeClr val="bg1"/>
              </a:solidFill>
              <a:latin typeface="Courier"/>
              <a:cs typeface="Courier"/>
            </a:endParaRPr>
          </a:p>
        </p:txBody>
      </p:sp>
      <p:sp>
        <p:nvSpPr>
          <p:cNvPr id="7" name="Title 2"/>
          <p:cNvSpPr>
            <a:spLocks noGrp="1"/>
          </p:cNvSpPr>
          <p:nvPr>
            <p:ph type="title"/>
          </p:nvPr>
        </p:nvSpPr>
        <p:spPr>
          <a:xfrm>
            <a:off x="274639" y="295274"/>
            <a:ext cx="11889564" cy="917575"/>
          </a:xfrm>
        </p:spPr>
        <p:txBody>
          <a:bodyPr/>
          <a:lstStyle/>
          <a:p>
            <a:r>
              <a:rPr lang="en-US" dirty="0" smtClean="0">
                <a:solidFill>
                  <a:srgbClr val="000000"/>
                </a:solidFill>
              </a:rPr>
              <a:t>Controllers</a:t>
            </a:r>
            <a:endParaRPr lang="en-US" dirty="0">
              <a:solidFill>
                <a:srgbClr val="000000"/>
              </a:solidFill>
            </a:endParaRPr>
          </a:p>
        </p:txBody>
      </p:sp>
    </p:spTree>
    <p:extLst>
      <p:ext uri="{BB962C8B-B14F-4D97-AF65-F5344CB8AC3E}">
        <p14:creationId xmlns:p14="http://schemas.microsoft.com/office/powerpoint/2010/main" val="4346045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br>
              <a:rPr lang="en-US" dirty="0" smtClean="0"/>
            </a:br>
            <a:r>
              <a:rPr lang="en-US" dirty="0" smtClean="0"/>
              <a:t>Angular 101</a:t>
            </a:r>
            <a:endParaRPr lang="en-US" dirty="0"/>
          </a:p>
        </p:txBody>
      </p:sp>
      <p:sp>
        <p:nvSpPr>
          <p:cNvPr id="3" name="Text Placeholder 2"/>
          <p:cNvSpPr>
            <a:spLocks noGrp="1"/>
          </p:cNvSpPr>
          <p:nvPr>
            <p:ph type="body" sz="quarter" idx="12"/>
          </p:nvPr>
        </p:nvSpPr>
        <p:spPr/>
        <p:txBody>
          <a:bodyPr/>
          <a:lstStyle/>
          <a:p>
            <a:r>
              <a:rPr lang="en-US" dirty="0"/>
              <a:t>http://</a:t>
            </a:r>
            <a:r>
              <a:rPr lang="en-US" dirty="0" err="1"/>
              <a:t>jsfiddle.net</a:t>
            </a:r>
            <a:r>
              <a:rPr lang="en-US" dirty="0"/>
              <a:t>/</a:t>
            </a:r>
            <a:r>
              <a:rPr lang="en-US" dirty="0" err="1"/>
              <a:t>jthake</a:t>
            </a:r>
            <a:r>
              <a:rPr lang="en-US" dirty="0"/>
              <a:t>/2RPr5/</a:t>
            </a:r>
          </a:p>
        </p:txBody>
      </p:sp>
    </p:spTree>
    <p:extLst>
      <p:ext uri="{BB962C8B-B14F-4D97-AF65-F5344CB8AC3E}">
        <p14:creationId xmlns:p14="http://schemas.microsoft.com/office/powerpoint/2010/main" val="28689374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0" y="1212849"/>
            <a:ext cx="12436475" cy="5781676"/>
          </a:xfrm>
          <a:prstGeom prst="rect">
            <a:avLst/>
          </a:prstGeom>
          <a:solidFill>
            <a:schemeClr val="tx1">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ext Placeholder 1"/>
          <p:cNvSpPr>
            <a:spLocks noGrp="1"/>
          </p:cNvSpPr>
          <p:nvPr>
            <p:ph type="body" sz="quarter" idx="10"/>
          </p:nvPr>
        </p:nvSpPr>
        <p:spPr>
          <a:xfrm>
            <a:off x="296482" y="1577043"/>
            <a:ext cx="11887200" cy="1302921"/>
          </a:xfrm>
        </p:spPr>
        <p:txBody>
          <a:bodyPr/>
          <a:lstStyle/>
          <a:p>
            <a:pPr marL="0" indent="0">
              <a:buNone/>
            </a:pPr>
            <a:r>
              <a:rPr lang="en-US" dirty="0" smtClean="0">
                <a:solidFill>
                  <a:srgbClr val="808080"/>
                </a:solidFill>
                <a:highlight>
                  <a:srgbClr val="1E1E1E"/>
                </a:highlight>
                <a:latin typeface="Consolas"/>
              </a:rPr>
              <a:t>&lt;</a:t>
            </a:r>
            <a:r>
              <a:rPr lang="en-US" dirty="0">
                <a:solidFill>
                  <a:srgbClr val="569CD6"/>
                </a:solidFill>
                <a:highlight>
                  <a:srgbClr val="1E1E1E"/>
                </a:highlight>
                <a:latin typeface="Consolas"/>
              </a:rPr>
              <a:t>edit-in-place</a:t>
            </a:r>
            <a:r>
              <a:rPr lang="en-US" dirty="0">
                <a:solidFill>
                  <a:srgbClr val="DCDCDC"/>
                </a:solidFill>
                <a:highlight>
                  <a:srgbClr val="1E1E1E"/>
                </a:highlight>
                <a:latin typeface="Consolas"/>
              </a:rPr>
              <a:t> </a:t>
            </a:r>
            <a:r>
              <a:rPr lang="en-US" dirty="0">
                <a:solidFill>
                  <a:srgbClr val="9CDCFE"/>
                </a:solidFill>
                <a:highlight>
                  <a:srgbClr val="1E1E1E"/>
                </a:highlight>
                <a:latin typeface="Consolas"/>
              </a:rPr>
              <a:t>value</a:t>
            </a:r>
            <a:r>
              <a:rPr lang="en-US" dirty="0">
                <a:solidFill>
                  <a:srgbClr val="B4B4B4"/>
                </a:solidFill>
                <a:highlight>
                  <a:srgbClr val="1E1E1E"/>
                </a:highlight>
                <a:latin typeface="Consolas"/>
              </a:rPr>
              <a:t>=</a:t>
            </a:r>
            <a:r>
              <a:rPr lang="en-US" dirty="0">
                <a:solidFill>
                  <a:srgbClr val="C8C8C8"/>
                </a:solidFill>
                <a:highlight>
                  <a:srgbClr val="1E1E1E"/>
                </a:highlight>
                <a:latin typeface="Consolas"/>
              </a:rPr>
              <a:t>"</a:t>
            </a:r>
            <a:r>
              <a:rPr lang="en-US" dirty="0" err="1">
                <a:solidFill>
                  <a:srgbClr val="C8C8C8"/>
                </a:solidFill>
                <a:highlight>
                  <a:srgbClr val="1E1E1E"/>
                </a:highlight>
                <a:latin typeface="Consolas"/>
              </a:rPr>
              <a:t>contact.name</a:t>
            </a:r>
            <a:r>
              <a:rPr lang="en-US" dirty="0">
                <a:solidFill>
                  <a:srgbClr val="C8C8C8"/>
                </a:solidFill>
                <a:highlight>
                  <a:srgbClr val="1E1E1E"/>
                </a:highlight>
                <a:latin typeface="Consolas"/>
              </a:rPr>
              <a:t>"</a:t>
            </a:r>
            <a:r>
              <a:rPr lang="en-US" dirty="0">
                <a:solidFill>
                  <a:srgbClr val="808080"/>
                </a:solidFill>
                <a:highlight>
                  <a:srgbClr val="1E1E1E"/>
                </a:highlight>
                <a:latin typeface="Consolas"/>
              </a:rPr>
              <a:t>&gt;&lt;/</a:t>
            </a:r>
            <a:r>
              <a:rPr lang="en-US" dirty="0">
                <a:solidFill>
                  <a:srgbClr val="569CD6"/>
                </a:solidFill>
                <a:highlight>
                  <a:srgbClr val="1E1E1E"/>
                </a:highlight>
                <a:latin typeface="Consolas"/>
              </a:rPr>
              <a:t>edit-in-place</a:t>
            </a:r>
            <a:r>
              <a:rPr lang="en-US" dirty="0">
                <a:solidFill>
                  <a:srgbClr val="808080"/>
                </a:solidFill>
                <a:highlight>
                  <a:srgbClr val="1E1E1E"/>
                </a:highlight>
                <a:latin typeface="Consolas"/>
              </a:rPr>
              <a:t>&gt;</a:t>
            </a:r>
            <a:endParaRPr lang="en-US" dirty="0">
              <a:solidFill>
                <a:schemeClr val="bg1"/>
              </a:solidFill>
              <a:latin typeface="Courier"/>
              <a:cs typeface="Courier"/>
            </a:endParaRPr>
          </a:p>
        </p:txBody>
      </p:sp>
      <p:sp>
        <p:nvSpPr>
          <p:cNvPr id="7" name="Title 2"/>
          <p:cNvSpPr>
            <a:spLocks noGrp="1"/>
          </p:cNvSpPr>
          <p:nvPr>
            <p:ph type="title"/>
          </p:nvPr>
        </p:nvSpPr>
        <p:spPr>
          <a:xfrm>
            <a:off x="274639" y="295274"/>
            <a:ext cx="11889564" cy="917575"/>
          </a:xfrm>
        </p:spPr>
        <p:txBody>
          <a:bodyPr/>
          <a:lstStyle/>
          <a:p>
            <a:r>
              <a:rPr lang="en-US" dirty="0" smtClean="0">
                <a:solidFill>
                  <a:srgbClr val="000000"/>
                </a:solidFill>
              </a:rPr>
              <a:t>Directives</a:t>
            </a:r>
            <a:endParaRPr lang="en-US" dirty="0">
              <a:solidFill>
                <a:srgbClr val="000000"/>
              </a:solidFill>
            </a:endParaRPr>
          </a:p>
        </p:txBody>
      </p:sp>
      <p:sp>
        <p:nvSpPr>
          <p:cNvPr id="8" name="Text Placeholder 1"/>
          <p:cNvSpPr txBox="1">
            <a:spLocks/>
          </p:cNvSpPr>
          <p:nvPr/>
        </p:nvSpPr>
        <p:spPr>
          <a:xfrm>
            <a:off x="296482" y="3680140"/>
            <a:ext cx="11887200" cy="1302921"/>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err="1" smtClean="0">
                <a:solidFill>
                  <a:srgbClr val="DCDCDC"/>
                </a:solidFill>
                <a:highlight>
                  <a:srgbClr val="1E1E1E"/>
                </a:highlight>
                <a:latin typeface="Consolas"/>
              </a:rPr>
              <a:t>app</a:t>
            </a:r>
            <a:r>
              <a:rPr lang="en-US" dirty="0" err="1" smtClean="0">
                <a:solidFill>
                  <a:srgbClr val="B4B4B4"/>
                </a:solidFill>
                <a:highlight>
                  <a:srgbClr val="1E1E1E"/>
                </a:highlight>
                <a:latin typeface="Consolas"/>
              </a:rPr>
              <a:t>.</a:t>
            </a:r>
            <a:r>
              <a:rPr lang="en-US" dirty="0" err="1" smtClean="0">
                <a:solidFill>
                  <a:srgbClr val="DCDCDC"/>
                </a:solidFill>
                <a:highlight>
                  <a:srgbClr val="1E1E1E"/>
                </a:highlight>
                <a:latin typeface="Consolas"/>
              </a:rPr>
              <a:t>directive</a:t>
            </a:r>
            <a:r>
              <a:rPr lang="en-US" dirty="0">
                <a:solidFill>
                  <a:srgbClr val="B4B4B4"/>
                </a:solidFill>
                <a:highlight>
                  <a:srgbClr val="1E1E1E"/>
                </a:highlight>
                <a:latin typeface="Consolas"/>
              </a:rPr>
              <a:t>(</a:t>
            </a:r>
            <a:r>
              <a:rPr lang="en-US" dirty="0">
                <a:solidFill>
                  <a:srgbClr val="DCDCDC"/>
                </a:solidFill>
                <a:highlight>
                  <a:srgbClr val="1E1E1E"/>
                </a:highlight>
                <a:latin typeface="Consolas"/>
              </a:rPr>
              <a:t> </a:t>
            </a:r>
            <a:r>
              <a:rPr lang="en-US" dirty="0">
                <a:solidFill>
                  <a:srgbClr val="D69D85"/>
                </a:solidFill>
                <a:highlight>
                  <a:srgbClr val="1E1E1E"/>
                </a:highlight>
                <a:latin typeface="Consolas"/>
              </a:rPr>
              <a:t>'</a:t>
            </a:r>
            <a:r>
              <a:rPr lang="en-US" dirty="0" err="1">
                <a:solidFill>
                  <a:srgbClr val="D69D85"/>
                </a:solidFill>
                <a:highlight>
                  <a:srgbClr val="1E1E1E"/>
                </a:highlight>
                <a:latin typeface="Consolas"/>
              </a:rPr>
              <a:t>editInPlace</a:t>
            </a:r>
            <a:r>
              <a:rPr lang="en-US" dirty="0">
                <a:solidFill>
                  <a:srgbClr val="D69D85"/>
                </a:solidFill>
                <a:highlight>
                  <a:srgbClr val="1E1E1E"/>
                </a:highlight>
                <a:latin typeface="Consolas"/>
              </a:rPr>
              <a:t>'</a:t>
            </a:r>
            <a:r>
              <a:rPr lang="en-US" dirty="0">
                <a:solidFill>
                  <a:srgbClr val="B4B4B4"/>
                </a:solidFill>
                <a:highlight>
                  <a:srgbClr val="1E1E1E"/>
                </a:highlight>
                <a:latin typeface="Consolas"/>
              </a:rPr>
              <a:t>,</a:t>
            </a:r>
            <a:r>
              <a:rPr lang="en-US" dirty="0">
                <a:solidFill>
                  <a:srgbClr val="DCDCDC"/>
                </a:solidFill>
                <a:highlight>
                  <a:srgbClr val="1E1E1E"/>
                </a:highlight>
                <a:latin typeface="Consolas"/>
              </a:rPr>
              <a:t> </a:t>
            </a:r>
            <a:r>
              <a:rPr lang="en-US" dirty="0">
                <a:solidFill>
                  <a:srgbClr val="569CD6"/>
                </a:solidFill>
                <a:highlight>
                  <a:srgbClr val="1E1E1E"/>
                </a:highlight>
                <a:latin typeface="Consolas"/>
              </a:rPr>
              <a:t>function</a:t>
            </a:r>
            <a:r>
              <a:rPr lang="en-US" dirty="0">
                <a:solidFill>
                  <a:srgbClr val="B4B4B4"/>
                </a:solidFill>
                <a:highlight>
                  <a:srgbClr val="1E1E1E"/>
                </a:highlight>
                <a:latin typeface="Consolas"/>
              </a:rPr>
              <a:t>()</a:t>
            </a:r>
            <a:r>
              <a:rPr lang="en-US" dirty="0">
                <a:solidFill>
                  <a:srgbClr val="DCDCDC"/>
                </a:solidFill>
                <a:highlight>
                  <a:srgbClr val="1E1E1E"/>
                </a:highlight>
                <a:latin typeface="Consolas"/>
              </a:rPr>
              <a:t> </a:t>
            </a:r>
            <a:r>
              <a:rPr lang="en-US" dirty="0">
                <a:solidFill>
                  <a:srgbClr val="B4B4B4"/>
                </a:solidFill>
                <a:highlight>
                  <a:srgbClr val="1E1E1E"/>
                </a:highlight>
                <a:latin typeface="Consolas"/>
              </a:rPr>
              <a:t>{</a:t>
            </a:r>
            <a:endParaRPr lang="en-US" dirty="0">
              <a:solidFill>
                <a:schemeClr val="bg1"/>
              </a:solidFill>
              <a:latin typeface="Courier"/>
              <a:cs typeface="Courier"/>
            </a:endParaRPr>
          </a:p>
        </p:txBody>
      </p:sp>
    </p:spTree>
    <p:extLst>
      <p:ext uri="{BB962C8B-B14F-4D97-AF65-F5344CB8AC3E}">
        <p14:creationId xmlns:p14="http://schemas.microsoft.com/office/powerpoint/2010/main" val="8222765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ssolv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dissolve">
                                      <p:cBhvr>
                                        <p:cTn id="1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8"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SharePoint 2013 Apps </a:t>
            </a:r>
            <a:r>
              <a:rPr lang="en-US" dirty="0" smtClean="0"/>
              <a:t/>
            </a:r>
            <a:br>
              <a:rPr lang="en-US" dirty="0" smtClean="0"/>
            </a:br>
            <a:r>
              <a:rPr lang="en-US" dirty="0" smtClean="0"/>
              <a:t>with </a:t>
            </a:r>
            <a:r>
              <a:rPr lang="en-US" dirty="0" err="1"/>
              <a:t>AngularJS</a:t>
            </a:r>
            <a:endParaRPr lang="en-US" dirty="0"/>
          </a:p>
        </p:txBody>
      </p:sp>
      <p:sp>
        <p:nvSpPr>
          <p:cNvPr id="5" name="Text Placeholder 4"/>
          <p:cNvSpPr>
            <a:spLocks noGrp="1"/>
          </p:cNvSpPr>
          <p:nvPr>
            <p:ph type="body" sz="quarter" idx="14"/>
          </p:nvPr>
        </p:nvSpPr>
        <p:spPr/>
        <p:txBody>
          <a:bodyPr/>
          <a:lstStyle/>
          <a:p>
            <a:r>
              <a:rPr lang="en-US" dirty="0"/>
              <a:t>Jeremy </a:t>
            </a:r>
            <a:r>
              <a:rPr lang="en-US" dirty="0" err="1"/>
              <a:t>Thake</a:t>
            </a:r>
            <a:endParaRPr lang="en-US" dirty="0"/>
          </a:p>
          <a:p>
            <a:r>
              <a:rPr lang="en-US" dirty="0"/>
              <a:t>VP of Global Product Innovation</a:t>
            </a:r>
          </a:p>
          <a:p>
            <a:r>
              <a:rPr lang="en-US" dirty="0" err="1"/>
              <a:t>AvePoint</a:t>
            </a:r>
            <a:r>
              <a:rPr lang="en-US" dirty="0"/>
              <a:t> Inc.</a:t>
            </a:r>
          </a:p>
        </p:txBody>
      </p:sp>
      <p:sp>
        <p:nvSpPr>
          <p:cNvPr id="2" name="Text Placeholder 1"/>
          <p:cNvSpPr>
            <a:spLocks noGrp="1"/>
          </p:cNvSpPr>
          <p:nvPr>
            <p:ph type="body" sz="quarter" idx="15"/>
          </p:nvPr>
        </p:nvSpPr>
        <p:spPr>
          <a:xfrm>
            <a:off x="8800211" y="1590086"/>
            <a:ext cx="1685226" cy="433965"/>
          </a:xfrm>
        </p:spPr>
        <p:txBody>
          <a:bodyPr/>
          <a:lstStyle/>
          <a:p>
            <a:r>
              <a:rPr lang="en-US" dirty="0" smtClean="0"/>
              <a:t>SPC408</a:t>
            </a:r>
            <a:endParaRPr lang="en-US" dirty="0"/>
          </a:p>
        </p:txBody>
      </p:sp>
    </p:spTree>
    <p:extLst>
      <p:ext uri="{BB962C8B-B14F-4D97-AF65-F5344CB8AC3E}">
        <p14:creationId xmlns:p14="http://schemas.microsoft.com/office/powerpoint/2010/main" val="1255344354"/>
      </p:ext>
    </p:extLst>
  </p:cSld>
  <p:clrMapOvr>
    <a:masterClrMapping/>
  </p:clrMapOvr>
  <p:transition spd="slow">
    <p:pu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a:t>
            </a:r>
            <a:br>
              <a:rPr lang="en-US" dirty="0" smtClean="0"/>
            </a:br>
            <a:r>
              <a:rPr lang="en-US" dirty="0" smtClean="0"/>
              <a:t>Inline Editing Directive</a:t>
            </a:r>
            <a:endParaRPr lang="en-US" dirty="0"/>
          </a:p>
        </p:txBody>
      </p:sp>
      <p:sp>
        <p:nvSpPr>
          <p:cNvPr id="3" name="Text Placeholder 2"/>
          <p:cNvSpPr>
            <a:spLocks noGrp="1"/>
          </p:cNvSpPr>
          <p:nvPr>
            <p:ph type="body" sz="quarter" idx="12"/>
          </p:nvPr>
        </p:nvSpPr>
        <p:spPr/>
        <p:txBody>
          <a:bodyPr/>
          <a:lstStyle/>
          <a:p>
            <a:r>
              <a:rPr lang="en-US" dirty="0"/>
              <a:t>http://</a:t>
            </a:r>
            <a:r>
              <a:rPr lang="en-US" dirty="0" err="1"/>
              <a:t>jsfiddle.net</a:t>
            </a:r>
            <a:r>
              <a:rPr lang="en-US" dirty="0"/>
              <a:t>/</a:t>
            </a:r>
            <a:r>
              <a:rPr lang="en-US" dirty="0" err="1"/>
              <a:t>jthake</a:t>
            </a:r>
            <a:r>
              <a:rPr lang="en-US" dirty="0"/>
              <a:t>/TVF5K/</a:t>
            </a:r>
          </a:p>
        </p:txBody>
      </p:sp>
    </p:spTree>
    <p:extLst>
      <p:ext uri="{BB962C8B-B14F-4D97-AF65-F5344CB8AC3E}">
        <p14:creationId xmlns:p14="http://schemas.microsoft.com/office/powerpoint/2010/main" val="9289491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0" y="1212849"/>
            <a:ext cx="12436475" cy="5781676"/>
          </a:xfrm>
          <a:prstGeom prst="rect">
            <a:avLst/>
          </a:prstGeom>
          <a:solidFill>
            <a:schemeClr val="tx1">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ext Placeholder 1"/>
          <p:cNvSpPr>
            <a:spLocks noGrp="1"/>
          </p:cNvSpPr>
          <p:nvPr>
            <p:ph type="body" sz="quarter" idx="10"/>
          </p:nvPr>
        </p:nvSpPr>
        <p:spPr>
          <a:xfrm>
            <a:off x="296482" y="1577043"/>
            <a:ext cx="11887200" cy="4688463"/>
          </a:xfrm>
        </p:spPr>
        <p:txBody>
          <a:bodyPr/>
          <a:lstStyle/>
          <a:p>
            <a:pPr marL="0" indent="0">
              <a:buNone/>
            </a:pPr>
            <a:r>
              <a:rPr lang="en-US" dirty="0" err="1">
                <a:solidFill>
                  <a:srgbClr val="DCDCDC"/>
                </a:solidFill>
                <a:highlight>
                  <a:srgbClr val="1E1E1E"/>
                </a:highlight>
                <a:latin typeface="Consolas"/>
              </a:rPr>
              <a:t>myApp</a:t>
            </a:r>
            <a:r>
              <a:rPr lang="en-US" dirty="0" err="1">
                <a:solidFill>
                  <a:srgbClr val="B4B4B4"/>
                </a:solidFill>
                <a:highlight>
                  <a:srgbClr val="1E1E1E"/>
                </a:highlight>
                <a:latin typeface="Consolas"/>
              </a:rPr>
              <a:t>.</a:t>
            </a:r>
            <a:r>
              <a:rPr lang="en-US" dirty="0" err="1">
                <a:solidFill>
                  <a:srgbClr val="DCDCDC"/>
                </a:solidFill>
                <a:highlight>
                  <a:srgbClr val="1E1E1E"/>
                </a:highlight>
                <a:latin typeface="Consolas"/>
              </a:rPr>
              <a:t>service</a:t>
            </a:r>
            <a:r>
              <a:rPr lang="en-US" dirty="0">
                <a:solidFill>
                  <a:srgbClr val="B4B4B4"/>
                </a:solidFill>
                <a:highlight>
                  <a:srgbClr val="1E1E1E"/>
                </a:highlight>
                <a:latin typeface="Consolas"/>
              </a:rPr>
              <a:t>(</a:t>
            </a:r>
            <a:r>
              <a:rPr lang="en-US" dirty="0">
                <a:solidFill>
                  <a:srgbClr val="D69D85"/>
                </a:solidFill>
                <a:highlight>
                  <a:srgbClr val="1E1E1E"/>
                </a:highlight>
                <a:latin typeface="Consolas"/>
              </a:rPr>
              <a:t>'</a:t>
            </a:r>
            <a:r>
              <a:rPr lang="en-US" dirty="0" err="1">
                <a:solidFill>
                  <a:srgbClr val="D69D85"/>
                </a:solidFill>
                <a:highlight>
                  <a:srgbClr val="1E1E1E"/>
                </a:highlight>
                <a:latin typeface="Consolas"/>
              </a:rPr>
              <a:t>helloWorldFromService</a:t>
            </a:r>
            <a:r>
              <a:rPr lang="en-US" dirty="0">
                <a:solidFill>
                  <a:srgbClr val="D69D85"/>
                </a:solidFill>
                <a:highlight>
                  <a:srgbClr val="1E1E1E"/>
                </a:highlight>
                <a:latin typeface="Consolas"/>
              </a:rPr>
              <a:t>'</a:t>
            </a:r>
            <a:r>
              <a:rPr lang="en-US" dirty="0">
                <a:solidFill>
                  <a:srgbClr val="B4B4B4"/>
                </a:solidFill>
                <a:highlight>
                  <a:srgbClr val="1E1E1E"/>
                </a:highlight>
                <a:latin typeface="Consolas"/>
              </a:rPr>
              <a:t>,</a:t>
            </a:r>
            <a:r>
              <a:rPr lang="en-US" dirty="0">
                <a:solidFill>
                  <a:srgbClr val="DCDCDC"/>
                </a:solidFill>
                <a:highlight>
                  <a:srgbClr val="1E1E1E"/>
                </a:highlight>
                <a:latin typeface="Consolas"/>
              </a:rPr>
              <a:t> </a:t>
            </a:r>
            <a:r>
              <a:rPr lang="en-US" dirty="0">
                <a:solidFill>
                  <a:srgbClr val="569CD6"/>
                </a:solidFill>
                <a:highlight>
                  <a:srgbClr val="1E1E1E"/>
                </a:highlight>
                <a:latin typeface="Consolas"/>
              </a:rPr>
              <a:t>function</a:t>
            </a:r>
            <a:r>
              <a:rPr lang="en-US" dirty="0">
                <a:solidFill>
                  <a:srgbClr val="DCDCDC"/>
                </a:solidFill>
                <a:highlight>
                  <a:srgbClr val="1E1E1E"/>
                </a:highlight>
                <a:latin typeface="Consolas"/>
              </a:rPr>
              <a:t> </a:t>
            </a:r>
            <a:r>
              <a:rPr lang="en-US" dirty="0">
                <a:solidFill>
                  <a:srgbClr val="B4B4B4"/>
                </a:solidFill>
                <a:highlight>
                  <a:srgbClr val="1E1E1E"/>
                </a:highlight>
                <a:latin typeface="Consolas"/>
              </a:rPr>
              <a:t>()</a:t>
            </a:r>
            <a:r>
              <a:rPr lang="en-US" dirty="0">
                <a:solidFill>
                  <a:srgbClr val="DCDCDC"/>
                </a:solidFill>
                <a:highlight>
                  <a:srgbClr val="1E1E1E"/>
                </a:highlight>
                <a:latin typeface="Consolas"/>
              </a:rPr>
              <a:t> </a:t>
            </a:r>
            <a:r>
              <a:rPr lang="en-US" dirty="0">
                <a:solidFill>
                  <a:srgbClr val="B4B4B4"/>
                </a:solidFill>
                <a:highlight>
                  <a:srgbClr val="1E1E1E"/>
                </a:highlight>
                <a:latin typeface="Consolas"/>
              </a:rPr>
              <a:t>{</a:t>
            </a:r>
            <a:endParaRPr lang="en-US" dirty="0">
              <a:solidFill>
                <a:srgbClr val="DCDCDC"/>
              </a:solidFill>
              <a:highlight>
                <a:srgbClr val="1E1E1E"/>
              </a:highlight>
              <a:latin typeface="Consolas"/>
            </a:endParaRPr>
          </a:p>
          <a:p>
            <a:pPr marL="0" indent="0">
              <a:buNone/>
            </a:pPr>
            <a:r>
              <a:rPr lang="en-US" dirty="0">
                <a:solidFill>
                  <a:srgbClr val="DCDCDC"/>
                </a:solidFill>
                <a:highlight>
                  <a:srgbClr val="1E1E1E"/>
                </a:highlight>
                <a:latin typeface="Consolas"/>
              </a:rPr>
              <a:t>    </a:t>
            </a:r>
            <a:r>
              <a:rPr lang="en-US" dirty="0" err="1">
                <a:solidFill>
                  <a:srgbClr val="569CD6"/>
                </a:solidFill>
                <a:highlight>
                  <a:srgbClr val="1E1E1E"/>
                </a:highlight>
                <a:latin typeface="Consolas"/>
              </a:rPr>
              <a:t>this</a:t>
            </a:r>
            <a:r>
              <a:rPr lang="en-US" dirty="0" err="1">
                <a:solidFill>
                  <a:srgbClr val="B4B4B4"/>
                </a:solidFill>
                <a:highlight>
                  <a:srgbClr val="1E1E1E"/>
                </a:highlight>
                <a:latin typeface="Consolas"/>
              </a:rPr>
              <a:t>.</a:t>
            </a:r>
            <a:r>
              <a:rPr lang="en-US" dirty="0" err="1">
                <a:solidFill>
                  <a:srgbClr val="DCDCDC"/>
                </a:solidFill>
                <a:highlight>
                  <a:srgbClr val="1E1E1E"/>
                </a:highlight>
                <a:latin typeface="Consolas"/>
              </a:rPr>
              <a:t>sayHello</a:t>
            </a:r>
            <a:r>
              <a:rPr lang="en-US" dirty="0">
                <a:solidFill>
                  <a:srgbClr val="DCDCDC"/>
                </a:solidFill>
                <a:highlight>
                  <a:srgbClr val="1E1E1E"/>
                </a:highlight>
                <a:latin typeface="Consolas"/>
              </a:rPr>
              <a:t> </a:t>
            </a:r>
            <a:r>
              <a:rPr lang="en-US" dirty="0">
                <a:solidFill>
                  <a:srgbClr val="B4B4B4"/>
                </a:solidFill>
                <a:highlight>
                  <a:srgbClr val="1E1E1E"/>
                </a:highlight>
                <a:latin typeface="Consolas"/>
              </a:rPr>
              <a:t>=</a:t>
            </a:r>
            <a:r>
              <a:rPr lang="en-US" dirty="0">
                <a:solidFill>
                  <a:srgbClr val="DCDCDC"/>
                </a:solidFill>
                <a:highlight>
                  <a:srgbClr val="1E1E1E"/>
                </a:highlight>
                <a:latin typeface="Consolas"/>
              </a:rPr>
              <a:t> </a:t>
            </a:r>
            <a:r>
              <a:rPr lang="en-US" dirty="0">
                <a:solidFill>
                  <a:srgbClr val="569CD6"/>
                </a:solidFill>
                <a:highlight>
                  <a:srgbClr val="1E1E1E"/>
                </a:highlight>
                <a:latin typeface="Consolas"/>
              </a:rPr>
              <a:t>function</a:t>
            </a:r>
            <a:r>
              <a:rPr lang="en-US" dirty="0">
                <a:solidFill>
                  <a:srgbClr val="DCDCDC"/>
                </a:solidFill>
                <a:highlight>
                  <a:srgbClr val="1E1E1E"/>
                </a:highlight>
                <a:latin typeface="Consolas"/>
              </a:rPr>
              <a:t> </a:t>
            </a:r>
            <a:r>
              <a:rPr lang="en-US" dirty="0">
                <a:solidFill>
                  <a:srgbClr val="B4B4B4"/>
                </a:solidFill>
                <a:highlight>
                  <a:srgbClr val="1E1E1E"/>
                </a:highlight>
                <a:latin typeface="Consolas"/>
              </a:rPr>
              <a:t>()</a:t>
            </a:r>
            <a:r>
              <a:rPr lang="en-US" dirty="0">
                <a:solidFill>
                  <a:srgbClr val="DCDCDC"/>
                </a:solidFill>
                <a:highlight>
                  <a:srgbClr val="1E1E1E"/>
                </a:highlight>
                <a:latin typeface="Consolas"/>
              </a:rPr>
              <a:t> </a:t>
            </a:r>
            <a:r>
              <a:rPr lang="en-US" dirty="0">
                <a:solidFill>
                  <a:srgbClr val="B4B4B4"/>
                </a:solidFill>
                <a:highlight>
                  <a:srgbClr val="1E1E1E"/>
                </a:highlight>
                <a:latin typeface="Consolas"/>
              </a:rPr>
              <a:t>{</a:t>
            </a:r>
            <a:endParaRPr lang="en-US" dirty="0">
              <a:solidFill>
                <a:srgbClr val="DCDCDC"/>
              </a:solidFill>
              <a:highlight>
                <a:srgbClr val="1E1E1E"/>
              </a:highlight>
              <a:latin typeface="Consolas"/>
            </a:endParaRPr>
          </a:p>
          <a:p>
            <a:pPr marL="0" indent="0">
              <a:buNone/>
            </a:pPr>
            <a:r>
              <a:rPr lang="en-US" dirty="0">
                <a:solidFill>
                  <a:srgbClr val="DCDCDC"/>
                </a:solidFill>
                <a:highlight>
                  <a:srgbClr val="1E1E1E"/>
                </a:highlight>
                <a:latin typeface="Consolas"/>
              </a:rPr>
              <a:t>        </a:t>
            </a:r>
            <a:r>
              <a:rPr lang="en-US" dirty="0">
                <a:solidFill>
                  <a:srgbClr val="569CD6"/>
                </a:solidFill>
                <a:highlight>
                  <a:srgbClr val="1E1E1E"/>
                </a:highlight>
                <a:latin typeface="Consolas"/>
              </a:rPr>
              <a:t>return</a:t>
            </a:r>
            <a:r>
              <a:rPr lang="en-US" dirty="0">
                <a:solidFill>
                  <a:srgbClr val="DCDCDC"/>
                </a:solidFill>
                <a:highlight>
                  <a:srgbClr val="1E1E1E"/>
                </a:highlight>
                <a:latin typeface="Consolas"/>
              </a:rPr>
              <a:t> </a:t>
            </a:r>
            <a:r>
              <a:rPr lang="en-US" dirty="0">
                <a:solidFill>
                  <a:srgbClr val="D69D85"/>
                </a:solidFill>
                <a:highlight>
                  <a:srgbClr val="1E1E1E"/>
                </a:highlight>
                <a:latin typeface="Consolas"/>
              </a:rPr>
              <a:t>"Hello, World!"</a:t>
            </a:r>
            <a:endParaRPr lang="en-US" dirty="0">
              <a:solidFill>
                <a:srgbClr val="DCDCDC"/>
              </a:solidFill>
              <a:highlight>
                <a:srgbClr val="1E1E1E"/>
              </a:highlight>
              <a:latin typeface="Consolas"/>
            </a:endParaRPr>
          </a:p>
          <a:p>
            <a:pPr marL="0" indent="0">
              <a:buNone/>
            </a:pPr>
            <a:r>
              <a:rPr lang="en-US" dirty="0">
                <a:solidFill>
                  <a:srgbClr val="DCDCDC"/>
                </a:solidFill>
                <a:highlight>
                  <a:srgbClr val="1E1E1E"/>
                </a:highlight>
                <a:latin typeface="Consolas"/>
              </a:rPr>
              <a:t>    </a:t>
            </a:r>
            <a:r>
              <a:rPr lang="en-US" dirty="0">
                <a:solidFill>
                  <a:srgbClr val="B4B4B4"/>
                </a:solidFill>
                <a:highlight>
                  <a:srgbClr val="1E1E1E"/>
                </a:highlight>
                <a:latin typeface="Consolas"/>
              </a:rPr>
              <a:t>};</a:t>
            </a:r>
            <a:endParaRPr lang="en-US" dirty="0">
              <a:solidFill>
                <a:srgbClr val="DCDCDC"/>
              </a:solidFill>
              <a:highlight>
                <a:srgbClr val="1E1E1E"/>
              </a:highlight>
              <a:latin typeface="Consolas"/>
            </a:endParaRPr>
          </a:p>
          <a:p>
            <a:pPr marL="0" indent="0">
              <a:buNone/>
            </a:pPr>
            <a:r>
              <a:rPr lang="en-US" dirty="0">
                <a:solidFill>
                  <a:srgbClr val="B4B4B4"/>
                </a:solidFill>
                <a:highlight>
                  <a:srgbClr val="1E1E1E"/>
                </a:highlight>
                <a:latin typeface="Consolas"/>
              </a:rPr>
              <a:t>});</a:t>
            </a:r>
            <a:endParaRPr lang="en-US" dirty="0">
              <a:solidFill>
                <a:srgbClr val="DCDCDC"/>
              </a:solidFill>
              <a:highlight>
                <a:srgbClr val="1E1E1E"/>
              </a:highlight>
              <a:latin typeface="Consolas"/>
            </a:endParaRPr>
          </a:p>
          <a:p>
            <a:pPr marL="0" indent="0">
              <a:buNone/>
            </a:pPr>
            <a:endParaRPr lang="en-US" dirty="0">
              <a:solidFill>
                <a:schemeClr val="bg1"/>
              </a:solidFill>
              <a:latin typeface="Courier"/>
              <a:cs typeface="Courier"/>
            </a:endParaRPr>
          </a:p>
        </p:txBody>
      </p:sp>
      <p:sp>
        <p:nvSpPr>
          <p:cNvPr id="7" name="Title 2"/>
          <p:cNvSpPr>
            <a:spLocks noGrp="1"/>
          </p:cNvSpPr>
          <p:nvPr>
            <p:ph type="title"/>
          </p:nvPr>
        </p:nvSpPr>
        <p:spPr>
          <a:xfrm>
            <a:off x="274639" y="295274"/>
            <a:ext cx="11889564" cy="917575"/>
          </a:xfrm>
        </p:spPr>
        <p:txBody>
          <a:bodyPr/>
          <a:lstStyle/>
          <a:p>
            <a:r>
              <a:rPr lang="en-US" dirty="0" smtClean="0">
                <a:solidFill>
                  <a:srgbClr val="000000"/>
                </a:solidFill>
              </a:rPr>
              <a:t>Defining Services</a:t>
            </a:r>
            <a:endParaRPr lang="en-US" dirty="0">
              <a:solidFill>
                <a:srgbClr val="000000"/>
              </a:solidFill>
            </a:endParaRPr>
          </a:p>
        </p:txBody>
      </p:sp>
    </p:spTree>
    <p:extLst>
      <p:ext uri="{BB962C8B-B14F-4D97-AF65-F5344CB8AC3E}">
        <p14:creationId xmlns:p14="http://schemas.microsoft.com/office/powerpoint/2010/main" val="14551714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ssolv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dissolv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dissolv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dissolve">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dissolve">
                                      <p:cBhvr>
                                        <p:cTn id="2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0" y="1212849"/>
            <a:ext cx="12436475" cy="5781676"/>
          </a:xfrm>
          <a:prstGeom prst="rect">
            <a:avLst/>
          </a:prstGeom>
          <a:solidFill>
            <a:schemeClr val="tx1">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ext Placeholder 1"/>
          <p:cNvSpPr>
            <a:spLocks noGrp="1"/>
          </p:cNvSpPr>
          <p:nvPr>
            <p:ph type="body" sz="quarter" idx="10"/>
          </p:nvPr>
        </p:nvSpPr>
        <p:spPr>
          <a:xfrm>
            <a:off x="296482" y="1577043"/>
            <a:ext cx="11887200" cy="3888244"/>
          </a:xfrm>
        </p:spPr>
        <p:txBody>
          <a:bodyPr/>
          <a:lstStyle/>
          <a:p>
            <a:pPr marL="0" indent="0">
              <a:buNone/>
            </a:pPr>
            <a:r>
              <a:rPr lang="en-US" dirty="0">
                <a:solidFill>
                  <a:srgbClr val="569CD6"/>
                </a:solidFill>
                <a:highlight>
                  <a:srgbClr val="1E1E1E"/>
                </a:highlight>
                <a:latin typeface="Consolas"/>
              </a:rPr>
              <a:t>function</a:t>
            </a:r>
            <a:r>
              <a:rPr lang="en-US" dirty="0">
                <a:solidFill>
                  <a:srgbClr val="DCDCDC"/>
                </a:solidFill>
                <a:highlight>
                  <a:srgbClr val="1E1E1E"/>
                </a:highlight>
                <a:latin typeface="Consolas"/>
              </a:rPr>
              <a:t> </a:t>
            </a:r>
            <a:r>
              <a:rPr lang="en-US" dirty="0" err="1">
                <a:solidFill>
                  <a:srgbClr val="DCDCDC"/>
                </a:solidFill>
                <a:highlight>
                  <a:srgbClr val="1E1E1E"/>
                </a:highlight>
                <a:latin typeface="Consolas"/>
              </a:rPr>
              <a:t>MyCtrl</a:t>
            </a:r>
            <a:r>
              <a:rPr lang="en-US" dirty="0">
                <a:solidFill>
                  <a:srgbClr val="B4B4B4"/>
                </a:solidFill>
                <a:highlight>
                  <a:srgbClr val="1E1E1E"/>
                </a:highlight>
                <a:latin typeface="Consolas"/>
              </a:rPr>
              <a:t>(</a:t>
            </a:r>
            <a:r>
              <a:rPr lang="en-US" dirty="0">
                <a:solidFill>
                  <a:srgbClr val="DCDCDC"/>
                </a:solidFill>
                <a:highlight>
                  <a:srgbClr val="1E1E1E"/>
                </a:highlight>
                <a:latin typeface="Consolas"/>
              </a:rPr>
              <a:t>$scope</a:t>
            </a:r>
            <a:r>
              <a:rPr lang="en-US" dirty="0">
                <a:solidFill>
                  <a:srgbClr val="B4B4B4"/>
                </a:solidFill>
                <a:highlight>
                  <a:srgbClr val="1E1E1E"/>
                </a:highlight>
                <a:latin typeface="Consolas"/>
              </a:rPr>
              <a:t>,</a:t>
            </a:r>
            <a:r>
              <a:rPr lang="en-US" dirty="0">
                <a:solidFill>
                  <a:srgbClr val="DCDCDC"/>
                </a:solidFill>
                <a:highlight>
                  <a:srgbClr val="1E1E1E"/>
                </a:highlight>
                <a:latin typeface="Consolas"/>
              </a:rPr>
              <a:t> </a:t>
            </a:r>
            <a:r>
              <a:rPr lang="en-US" dirty="0" err="1">
                <a:solidFill>
                  <a:srgbClr val="DCDCDC"/>
                </a:solidFill>
                <a:highlight>
                  <a:srgbClr val="1E1E1E"/>
                </a:highlight>
                <a:latin typeface="Consolas"/>
              </a:rPr>
              <a:t>helloWorldFromService</a:t>
            </a:r>
            <a:r>
              <a:rPr lang="en-US" dirty="0">
                <a:solidFill>
                  <a:srgbClr val="B4B4B4"/>
                </a:solidFill>
                <a:highlight>
                  <a:srgbClr val="1E1E1E"/>
                </a:highlight>
                <a:latin typeface="Consolas"/>
              </a:rPr>
              <a:t>)</a:t>
            </a:r>
            <a:r>
              <a:rPr lang="en-US" dirty="0">
                <a:solidFill>
                  <a:srgbClr val="DCDCDC"/>
                </a:solidFill>
                <a:highlight>
                  <a:srgbClr val="1E1E1E"/>
                </a:highlight>
                <a:latin typeface="Consolas"/>
              </a:rPr>
              <a:t> </a:t>
            </a:r>
            <a:r>
              <a:rPr lang="en-US" dirty="0">
                <a:solidFill>
                  <a:srgbClr val="B4B4B4"/>
                </a:solidFill>
                <a:highlight>
                  <a:srgbClr val="1E1E1E"/>
                </a:highlight>
                <a:latin typeface="Consolas"/>
              </a:rPr>
              <a:t>{</a:t>
            </a:r>
            <a:endParaRPr lang="en-US" dirty="0">
              <a:solidFill>
                <a:srgbClr val="DCDCDC"/>
              </a:solidFill>
              <a:highlight>
                <a:srgbClr val="1E1E1E"/>
              </a:highlight>
              <a:latin typeface="Consolas"/>
            </a:endParaRPr>
          </a:p>
          <a:p>
            <a:pPr marL="0" indent="0">
              <a:buNone/>
            </a:pPr>
            <a:r>
              <a:rPr lang="en-US" dirty="0">
                <a:solidFill>
                  <a:srgbClr val="DCDCDC"/>
                </a:solidFill>
                <a:highlight>
                  <a:srgbClr val="1E1E1E"/>
                </a:highlight>
                <a:latin typeface="Consolas"/>
              </a:rPr>
              <a:t>    $</a:t>
            </a:r>
            <a:r>
              <a:rPr lang="en-US" dirty="0" err="1">
                <a:solidFill>
                  <a:srgbClr val="DCDCDC"/>
                </a:solidFill>
                <a:highlight>
                  <a:srgbClr val="1E1E1E"/>
                </a:highlight>
                <a:latin typeface="Consolas"/>
              </a:rPr>
              <a:t>scope</a:t>
            </a:r>
            <a:r>
              <a:rPr lang="en-US" dirty="0" err="1">
                <a:solidFill>
                  <a:srgbClr val="B4B4B4"/>
                </a:solidFill>
                <a:highlight>
                  <a:srgbClr val="1E1E1E"/>
                </a:highlight>
                <a:latin typeface="Consolas"/>
              </a:rPr>
              <a:t>.</a:t>
            </a:r>
            <a:r>
              <a:rPr lang="en-US" dirty="0" err="1">
                <a:solidFill>
                  <a:srgbClr val="DCDCDC"/>
                </a:solidFill>
                <a:highlight>
                  <a:srgbClr val="1E1E1E"/>
                </a:highlight>
                <a:latin typeface="Consolas"/>
              </a:rPr>
              <a:t>hellos</a:t>
            </a:r>
            <a:r>
              <a:rPr lang="en-US" dirty="0">
                <a:solidFill>
                  <a:srgbClr val="DCDCDC"/>
                </a:solidFill>
                <a:highlight>
                  <a:srgbClr val="1E1E1E"/>
                </a:highlight>
                <a:latin typeface="Consolas"/>
              </a:rPr>
              <a:t> </a:t>
            </a:r>
            <a:r>
              <a:rPr lang="en-US" dirty="0">
                <a:solidFill>
                  <a:srgbClr val="B4B4B4"/>
                </a:solidFill>
                <a:highlight>
                  <a:srgbClr val="1E1E1E"/>
                </a:highlight>
                <a:latin typeface="Consolas"/>
              </a:rPr>
              <a:t>=</a:t>
            </a:r>
            <a:r>
              <a:rPr lang="en-US" dirty="0">
                <a:solidFill>
                  <a:srgbClr val="DCDCDC"/>
                </a:solidFill>
                <a:highlight>
                  <a:srgbClr val="1E1E1E"/>
                </a:highlight>
                <a:latin typeface="Consolas"/>
              </a:rPr>
              <a:t> </a:t>
            </a:r>
            <a:r>
              <a:rPr lang="en-US" dirty="0">
                <a:solidFill>
                  <a:srgbClr val="B4B4B4"/>
                </a:solidFill>
                <a:highlight>
                  <a:srgbClr val="1E1E1E"/>
                </a:highlight>
                <a:latin typeface="Consolas"/>
              </a:rPr>
              <a:t>[</a:t>
            </a:r>
            <a:r>
              <a:rPr lang="en-US" dirty="0" err="1">
                <a:solidFill>
                  <a:srgbClr val="DCDCDC"/>
                </a:solidFill>
                <a:highlight>
                  <a:srgbClr val="1E1E1E"/>
                </a:highlight>
                <a:latin typeface="Consolas"/>
              </a:rPr>
              <a:t>helloWorldFromService</a:t>
            </a:r>
            <a:r>
              <a:rPr lang="en-US" dirty="0" err="1">
                <a:solidFill>
                  <a:srgbClr val="B4B4B4"/>
                </a:solidFill>
                <a:highlight>
                  <a:srgbClr val="1E1E1E"/>
                </a:highlight>
                <a:latin typeface="Consolas"/>
              </a:rPr>
              <a:t>.</a:t>
            </a:r>
            <a:r>
              <a:rPr lang="en-US" dirty="0" err="1">
                <a:solidFill>
                  <a:srgbClr val="DCDCDC"/>
                </a:solidFill>
                <a:highlight>
                  <a:srgbClr val="1E1E1E"/>
                </a:highlight>
                <a:latin typeface="Consolas"/>
              </a:rPr>
              <a:t>sayHello</a:t>
            </a:r>
            <a:r>
              <a:rPr lang="en-US" dirty="0">
                <a:solidFill>
                  <a:srgbClr val="B4B4B4"/>
                </a:solidFill>
                <a:highlight>
                  <a:srgbClr val="1E1E1E"/>
                </a:highlight>
                <a:latin typeface="Consolas"/>
              </a:rPr>
              <a:t>()];</a:t>
            </a:r>
            <a:endParaRPr lang="en-US" dirty="0">
              <a:solidFill>
                <a:srgbClr val="DCDCDC"/>
              </a:solidFill>
              <a:highlight>
                <a:srgbClr val="1E1E1E"/>
              </a:highlight>
              <a:latin typeface="Consolas"/>
            </a:endParaRPr>
          </a:p>
          <a:p>
            <a:pPr marL="0" indent="0">
              <a:buNone/>
            </a:pPr>
            <a:r>
              <a:rPr lang="en-US" dirty="0">
                <a:solidFill>
                  <a:srgbClr val="B4B4B4"/>
                </a:solidFill>
                <a:highlight>
                  <a:srgbClr val="1E1E1E"/>
                </a:highlight>
                <a:latin typeface="Consolas"/>
              </a:rPr>
              <a:t>}</a:t>
            </a:r>
            <a:endParaRPr lang="en-US" dirty="0">
              <a:solidFill>
                <a:srgbClr val="DCDCDC"/>
              </a:solidFill>
              <a:highlight>
                <a:srgbClr val="1E1E1E"/>
              </a:highlight>
              <a:latin typeface="Consolas"/>
            </a:endParaRPr>
          </a:p>
          <a:p>
            <a:pPr marL="0" indent="0">
              <a:buNone/>
            </a:pPr>
            <a:endParaRPr lang="en-US" dirty="0">
              <a:solidFill>
                <a:schemeClr val="bg1"/>
              </a:solidFill>
              <a:latin typeface="Courier"/>
              <a:cs typeface="Courier"/>
            </a:endParaRPr>
          </a:p>
        </p:txBody>
      </p:sp>
      <p:sp>
        <p:nvSpPr>
          <p:cNvPr id="7" name="Title 2"/>
          <p:cNvSpPr>
            <a:spLocks noGrp="1"/>
          </p:cNvSpPr>
          <p:nvPr>
            <p:ph type="title"/>
          </p:nvPr>
        </p:nvSpPr>
        <p:spPr>
          <a:xfrm>
            <a:off x="274639" y="295274"/>
            <a:ext cx="11889564" cy="917575"/>
          </a:xfrm>
        </p:spPr>
        <p:txBody>
          <a:bodyPr/>
          <a:lstStyle/>
          <a:p>
            <a:r>
              <a:rPr lang="en-US" dirty="0" smtClean="0">
                <a:solidFill>
                  <a:srgbClr val="000000"/>
                </a:solidFill>
              </a:rPr>
              <a:t>Calling Services</a:t>
            </a:r>
            <a:endParaRPr lang="en-US" dirty="0">
              <a:solidFill>
                <a:srgbClr val="000000"/>
              </a:solidFill>
            </a:endParaRPr>
          </a:p>
        </p:txBody>
      </p:sp>
    </p:spTree>
    <p:extLst>
      <p:ext uri="{BB962C8B-B14F-4D97-AF65-F5344CB8AC3E}">
        <p14:creationId xmlns:p14="http://schemas.microsoft.com/office/powerpoint/2010/main" val="21699918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ssolv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dissolv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dissolve">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br>
              <a:rPr lang="en-US" dirty="0" smtClean="0"/>
            </a:br>
            <a:r>
              <a:rPr lang="en-US" dirty="0" smtClean="0"/>
              <a:t>Services, Factories, Providers</a:t>
            </a:r>
            <a:endParaRPr lang="en-US" dirty="0"/>
          </a:p>
        </p:txBody>
      </p:sp>
      <p:sp>
        <p:nvSpPr>
          <p:cNvPr id="3" name="Text Placeholder 2"/>
          <p:cNvSpPr>
            <a:spLocks noGrp="1"/>
          </p:cNvSpPr>
          <p:nvPr>
            <p:ph type="body" sz="quarter" idx="12"/>
          </p:nvPr>
        </p:nvSpPr>
        <p:spPr/>
        <p:txBody>
          <a:bodyPr/>
          <a:lstStyle/>
          <a:p>
            <a:r>
              <a:rPr lang="en-US" dirty="0"/>
              <a:t>http://</a:t>
            </a:r>
            <a:r>
              <a:rPr lang="en-US" dirty="0" err="1"/>
              <a:t>jsfiddle.net</a:t>
            </a:r>
            <a:r>
              <a:rPr lang="en-US" dirty="0"/>
              <a:t>/</a:t>
            </a:r>
            <a:r>
              <a:rPr lang="en-US" dirty="0" err="1"/>
              <a:t>jthake</a:t>
            </a:r>
            <a:r>
              <a:rPr lang="en-US" dirty="0"/>
              <a:t>/Vb4Bb/</a:t>
            </a:r>
          </a:p>
        </p:txBody>
      </p:sp>
    </p:spTree>
    <p:extLst>
      <p:ext uri="{BB962C8B-B14F-4D97-AF65-F5344CB8AC3E}">
        <p14:creationId xmlns:p14="http://schemas.microsoft.com/office/powerpoint/2010/main" val="47542223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br>
              <a:rPr lang="en-US" dirty="0" smtClean="0"/>
            </a:br>
            <a:r>
              <a:rPr lang="en-US" dirty="0" err="1" smtClean="0"/>
              <a:t>Todo</a:t>
            </a:r>
            <a:r>
              <a:rPr lang="en-US" dirty="0" smtClean="0"/>
              <a:t> App</a:t>
            </a:r>
            <a:endParaRPr lang="en-US" dirty="0"/>
          </a:p>
        </p:txBody>
      </p:sp>
      <p:sp>
        <p:nvSpPr>
          <p:cNvPr id="3" name="Text Placeholder 2"/>
          <p:cNvSpPr>
            <a:spLocks noGrp="1"/>
          </p:cNvSpPr>
          <p:nvPr>
            <p:ph type="body" sz="quarter" idx="12"/>
          </p:nvPr>
        </p:nvSpPr>
        <p:spPr/>
        <p:txBody>
          <a:bodyPr/>
          <a:lstStyle/>
          <a:p>
            <a:r>
              <a:rPr lang="en-US" dirty="0"/>
              <a:t>http://</a:t>
            </a:r>
            <a:r>
              <a:rPr lang="en-US" dirty="0" err="1"/>
              <a:t>jsfiddle.net</a:t>
            </a:r>
            <a:r>
              <a:rPr lang="en-US" dirty="0"/>
              <a:t>/</a:t>
            </a:r>
            <a:r>
              <a:rPr lang="en-US" dirty="0" err="1"/>
              <a:t>jthake</a:t>
            </a:r>
            <a:r>
              <a:rPr lang="en-US" dirty="0"/>
              <a:t>/Mvk4B/</a:t>
            </a:r>
          </a:p>
        </p:txBody>
      </p:sp>
    </p:spTree>
    <p:extLst>
      <p:ext uri="{BB962C8B-B14F-4D97-AF65-F5344CB8AC3E}">
        <p14:creationId xmlns:p14="http://schemas.microsoft.com/office/powerpoint/2010/main" val="6744403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br>
              <a:rPr lang="en-US" dirty="0" smtClean="0"/>
            </a:br>
            <a:r>
              <a:rPr lang="en-US" dirty="0" smtClean="0"/>
              <a:t>Broadcasting</a:t>
            </a:r>
            <a:endParaRPr lang="en-US" dirty="0"/>
          </a:p>
        </p:txBody>
      </p:sp>
      <p:sp>
        <p:nvSpPr>
          <p:cNvPr id="3" name="Text Placeholder 2"/>
          <p:cNvSpPr>
            <a:spLocks noGrp="1"/>
          </p:cNvSpPr>
          <p:nvPr>
            <p:ph type="body" sz="quarter" idx="12"/>
          </p:nvPr>
        </p:nvSpPr>
        <p:spPr/>
        <p:txBody>
          <a:bodyPr/>
          <a:lstStyle/>
          <a:p>
            <a:r>
              <a:rPr lang="en-US" dirty="0"/>
              <a:t>http://</a:t>
            </a:r>
            <a:r>
              <a:rPr lang="en-US" dirty="0" err="1"/>
              <a:t>jsfiddle.net</a:t>
            </a:r>
            <a:r>
              <a:rPr lang="en-US" dirty="0"/>
              <a:t>/</a:t>
            </a:r>
            <a:r>
              <a:rPr lang="en-US" dirty="0" err="1"/>
              <a:t>jthake</a:t>
            </a:r>
            <a:r>
              <a:rPr lang="en-US" dirty="0"/>
              <a:t>/35KTY/</a:t>
            </a:r>
          </a:p>
        </p:txBody>
      </p:sp>
    </p:spTree>
    <p:extLst>
      <p:ext uri="{BB962C8B-B14F-4D97-AF65-F5344CB8AC3E}">
        <p14:creationId xmlns:p14="http://schemas.microsoft.com/office/powerpoint/2010/main" val="398510987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br>
              <a:rPr lang="en-US" dirty="0" smtClean="0"/>
            </a:br>
            <a:r>
              <a:rPr lang="en-US" dirty="0" smtClean="0"/>
              <a:t>Animation</a:t>
            </a:r>
            <a:endParaRPr lang="en-US" dirty="0"/>
          </a:p>
        </p:txBody>
      </p:sp>
      <p:sp>
        <p:nvSpPr>
          <p:cNvPr id="3" name="Text Placeholder 2"/>
          <p:cNvSpPr>
            <a:spLocks noGrp="1"/>
          </p:cNvSpPr>
          <p:nvPr>
            <p:ph type="body" sz="quarter" idx="12"/>
          </p:nvPr>
        </p:nvSpPr>
        <p:spPr/>
        <p:txBody>
          <a:bodyPr/>
          <a:lstStyle/>
          <a:p>
            <a:r>
              <a:rPr lang="en-US" dirty="0"/>
              <a:t>http://</a:t>
            </a:r>
            <a:r>
              <a:rPr lang="en-US" dirty="0" err="1"/>
              <a:t>jsfiddle.net</a:t>
            </a:r>
            <a:r>
              <a:rPr lang="en-US" dirty="0"/>
              <a:t>/</a:t>
            </a:r>
            <a:r>
              <a:rPr lang="en-US" dirty="0" err="1"/>
              <a:t>simpulton</a:t>
            </a:r>
            <a:r>
              <a:rPr lang="en-US" dirty="0"/>
              <a:t>/EMA5X/</a:t>
            </a:r>
          </a:p>
        </p:txBody>
      </p:sp>
    </p:spTree>
    <p:extLst>
      <p:ext uri="{BB962C8B-B14F-4D97-AF65-F5344CB8AC3E}">
        <p14:creationId xmlns:p14="http://schemas.microsoft.com/office/powerpoint/2010/main" val="32388422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Getting Started</a:t>
            </a:r>
            <a:br>
              <a:rPr lang="en-US" dirty="0" smtClean="0"/>
            </a:br>
            <a:r>
              <a:rPr lang="en-US" dirty="0" smtClean="0"/>
              <a:t>In SharePoint</a:t>
            </a:r>
            <a:endParaRPr lang="en-US" dirty="0"/>
          </a:p>
        </p:txBody>
      </p:sp>
    </p:spTree>
    <p:extLst>
      <p:ext uri="{BB962C8B-B14F-4D97-AF65-F5344CB8AC3E}">
        <p14:creationId xmlns:p14="http://schemas.microsoft.com/office/powerpoint/2010/main" val="3813941701"/>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0" y="1212849"/>
            <a:ext cx="12436475" cy="5781676"/>
          </a:xfrm>
          <a:prstGeom prst="rect">
            <a:avLst/>
          </a:prstGeom>
          <a:solidFill>
            <a:schemeClr val="tx1">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ext Placeholder 1"/>
          <p:cNvSpPr>
            <a:spLocks noGrp="1"/>
          </p:cNvSpPr>
          <p:nvPr>
            <p:ph type="body" sz="quarter" idx="10"/>
          </p:nvPr>
        </p:nvSpPr>
        <p:spPr>
          <a:xfrm>
            <a:off x="296482" y="1711658"/>
            <a:ext cx="11887200" cy="1856918"/>
          </a:xfrm>
        </p:spPr>
        <p:txBody>
          <a:bodyPr/>
          <a:lstStyle/>
          <a:p>
            <a:pPr marL="0" indent="0">
              <a:buNone/>
            </a:pPr>
            <a:r>
              <a:rPr lang="en-US" dirty="0">
                <a:solidFill>
                  <a:srgbClr val="808080"/>
                </a:solidFill>
                <a:highlight>
                  <a:srgbClr val="1E1E1E"/>
                </a:highlight>
                <a:latin typeface="Consolas"/>
              </a:rPr>
              <a:t>&lt;</a:t>
            </a:r>
            <a:r>
              <a:rPr lang="en-US" dirty="0" err="1">
                <a:solidFill>
                  <a:srgbClr val="569CD6"/>
                </a:solidFill>
                <a:highlight>
                  <a:srgbClr val="1E1E1E"/>
                </a:highlight>
                <a:latin typeface="Consolas"/>
              </a:rPr>
              <a:t>asp</a:t>
            </a:r>
            <a:r>
              <a:rPr lang="en-US" dirty="0" err="1">
                <a:solidFill>
                  <a:srgbClr val="B4B4B4"/>
                </a:solidFill>
                <a:highlight>
                  <a:srgbClr val="1E1E1E"/>
                </a:highlight>
                <a:latin typeface="Consolas"/>
              </a:rPr>
              <a:t>:</a:t>
            </a:r>
            <a:r>
              <a:rPr lang="en-US" dirty="0" err="1">
                <a:solidFill>
                  <a:srgbClr val="569CD6"/>
                </a:solidFill>
                <a:highlight>
                  <a:srgbClr val="1E1E1E"/>
                </a:highlight>
                <a:latin typeface="Consolas"/>
              </a:rPr>
              <a:t>Content</a:t>
            </a:r>
            <a:r>
              <a:rPr lang="en-US" dirty="0">
                <a:solidFill>
                  <a:srgbClr val="DCDCDC"/>
                </a:solidFill>
                <a:highlight>
                  <a:srgbClr val="1E1E1E"/>
                </a:highlight>
                <a:latin typeface="Consolas"/>
              </a:rPr>
              <a:t> </a:t>
            </a:r>
            <a:r>
              <a:rPr lang="en-US" dirty="0" err="1">
                <a:solidFill>
                  <a:srgbClr val="9CDCFE"/>
                </a:solidFill>
                <a:highlight>
                  <a:srgbClr val="1E1E1E"/>
                </a:highlight>
                <a:latin typeface="Consolas"/>
              </a:rPr>
              <a:t>ContentPlaceHolderID</a:t>
            </a:r>
            <a:r>
              <a:rPr lang="en-US" dirty="0">
                <a:solidFill>
                  <a:srgbClr val="B4B4B4"/>
                </a:solidFill>
                <a:highlight>
                  <a:srgbClr val="1E1E1E"/>
                </a:highlight>
                <a:latin typeface="Consolas"/>
              </a:rPr>
              <a:t>=</a:t>
            </a:r>
            <a:r>
              <a:rPr lang="en-US" dirty="0">
                <a:solidFill>
                  <a:srgbClr val="C8C8C8"/>
                </a:solidFill>
                <a:highlight>
                  <a:srgbClr val="1E1E1E"/>
                </a:highlight>
                <a:latin typeface="Consolas"/>
              </a:rPr>
              <a:t>"</a:t>
            </a:r>
            <a:r>
              <a:rPr lang="en-US" dirty="0" err="1">
                <a:solidFill>
                  <a:srgbClr val="C8C8C8"/>
                </a:solidFill>
                <a:highlight>
                  <a:srgbClr val="1E1E1E"/>
                </a:highlight>
                <a:latin typeface="Consolas"/>
              </a:rPr>
              <a:t>PlaceHolderMain</a:t>
            </a:r>
            <a:r>
              <a:rPr lang="en-US" dirty="0">
                <a:solidFill>
                  <a:srgbClr val="C8C8C8"/>
                </a:solidFill>
                <a:highlight>
                  <a:srgbClr val="1E1E1E"/>
                </a:highlight>
                <a:latin typeface="Consolas"/>
              </a:rPr>
              <a:t>"</a:t>
            </a:r>
            <a:r>
              <a:rPr lang="en-US" dirty="0">
                <a:solidFill>
                  <a:srgbClr val="DCDCDC"/>
                </a:solidFill>
                <a:highlight>
                  <a:srgbClr val="1E1E1E"/>
                </a:highlight>
                <a:latin typeface="Consolas"/>
              </a:rPr>
              <a:t> </a:t>
            </a:r>
            <a:r>
              <a:rPr lang="en-US" dirty="0" err="1">
                <a:solidFill>
                  <a:srgbClr val="9CDCFE"/>
                </a:solidFill>
                <a:highlight>
                  <a:srgbClr val="1E1E1E"/>
                </a:highlight>
                <a:latin typeface="Consolas"/>
              </a:rPr>
              <a:t>runat</a:t>
            </a:r>
            <a:r>
              <a:rPr lang="en-US" dirty="0">
                <a:solidFill>
                  <a:srgbClr val="B4B4B4"/>
                </a:solidFill>
                <a:highlight>
                  <a:srgbClr val="1E1E1E"/>
                </a:highlight>
                <a:latin typeface="Consolas"/>
              </a:rPr>
              <a:t>=</a:t>
            </a:r>
            <a:r>
              <a:rPr lang="en-US" dirty="0">
                <a:solidFill>
                  <a:srgbClr val="C8C8C8"/>
                </a:solidFill>
                <a:highlight>
                  <a:srgbClr val="1E1E1E"/>
                </a:highlight>
                <a:latin typeface="Consolas"/>
              </a:rPr>
              <a:t>"server"</a:t>
            </a:r>
            <a:r>
              <a:rPr lang="en-US" dirty="0">
                <a:solidFill>
                  <a:srgbClr val="808080"/>
                </a:solidFill>
                <a:highlight>
                  <a:srgbClr val="1E1E1E"/>
                </a:highlight>
                <a:latin typeface="Consolas"/>
              </a:rPr>
              <a:t>&gt;</a:t>
            </a:r>
            <a:endParaRPr lang="en-US" dirty="0">
              <a:solidFill>
                <a:schemeClr val="bg1"/>
              </a:solidFill>
              <a:latin typeface="Courier"/>
              <a:cs typeface="Courier"/>
            </a:endParaRPr>
          </a:p>
        </p:txBody>
      </p:sp>
      <p:sp>
        <p:nvSpPr>
          <p:cNvPr id="6" name="Text Placeholder 1"/>
          <p:cNvSpPr txBox="1">
            <a:spLocks/>
          </p:cNvSpPr>
          <p:nvPr/>
        </p:nvSpPr>
        <p:spPr>
          <a:xfrm>
            <a:off x="378832" y="5966115"/>
            <a:ext cx="11887200" cy="748923"/>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a:solidFill>
                  <a:srgbClr val="808080"/>
                </a:solidFill>
                <a:highlight>
                  <a:srgbClr val="1E1E1E"/>
                </a:highlight>
                <a:latin typeface="Consolas"/>
              </a:rPr>
              <a:t>&lt;</a:t>
            </a:r>
            <a:r>
              <a:rPr lang="en-US" dirty="0">
                <a:solidFill>
                  <a:srgbClr val="569CD6"/>
                </a:solidFill>
                <a:highlight>
                  <a:srgbClr val="1E1E1E"/>
                </a:highlight>
                <a:latin typeface="Consolas"/>
              </a:rPr>
              <a:t>div</a:t>
            </a:r>
            <a:r>
              <a:rPr lang="en-US" dirty="0">
                <a:solidFill>
                  <a:srgbClr val="DCDCDC"/>
                </a:solidFill>
                <a:highlight>
                  <a:srgbClr val="1E1E1E"/>
                </a:highlight>
                <a:latin typeface="Consolas"/>
              </a:rPr>
              <a:t> </a:t>
            </a:r>
            <a:r>
              <a:rPr lang="en-US" dirty="0" err="1">
                <a:solidFill>
                  <a:srgbClr val="9CDCFE"/>
                </a:solidFill>
                <a:highlight>
                  <a:srgbClr val="1E1E1E"/>
                </a:highlight>
                <a:latin typeface="Consolas"/>
              </a:rPr>
              <a:t>ng</a:t>
            </a:r>
            <a:r>
              <a:rPr lang="en-US" dirty="0">
                <a:solidFill>
                  <a:srgbClr val="9CDCFE"/>
                </a:solidFill>
                <a:highlight>
                  <a:srgbClr val="1E1E1E"/>
                </a:highlight>
                <a:latin typeface="Consolas"/>
              </a:rPr>
              <a:t>-app</a:t>
            </a:r>
            <a:r>
              <a:rPr lang="en-US" dirty="0">
                <a:solidFill>
                  <a:srgbClr val="B4B4B4"/>
                </a:solidFill>
                <a:highlight>
                  <a:srgbClr val="1E1E1E"/>
                </a:highlight>
                <a:latin typeface="Consolas"/>
              </a:rPr>
              <a:t>=</a:t>
            </a:r>
            <a:r>
              <a:rPr lang="en-US" dirty="0">
                <a:solidFill>
                  <a:srgbClr val="C8C8C8"/>
                </a:solidFill>
                <a:highlight>
                  <a:srgbClr val="1E1E1E"/>
                </a:highlight>
                <a:latin typeface="Consolas"/>
              </a:rPr>
              <a:t>"</a:t>
            </a:r>
            <a:r>
              <a:rPr lang="en-US" dirty="0" err="1">
                <a:solidFill>
                  <a:srgbClr val="C8C8C8"/>
                </a:solidFill>
                <a:highlight>
                  <a:srgbClr val="1E1E1E"/>
                </a:highlight>
                <a:latin typeface="Consolas"/>
              </a:rPr>
              <a:t>myApp</a:t>
            </a:r>
            <a:r>
              <a:rPr lang="en-US" dirty="0">
                <a:solidFill>
                  <a:srgbClr val="C8C8C8"/>
                </a:solidFill>
                <a:highlight>
                  <a:srgbClr val="1E1E1E"/>
                </a:highlight>
                <a:latin typeface="Consolas"/>
              </a:rPr>
              <a:t>"</a:t>
            </a:r>
            <a:r>
              <a:rPr lang="en-US" dirty="0">
                <a:solidFill>
                  <a:srgbClr val="808080"/>
                </a:solidFill>
                <a:highlight>
                  <a:srgbClr val="1E1E1E"/>
                </a:highlight>
                <a:latin typeface="Consolas"/>
              </a:rPr>
              <a:t>&gt;</a:t>
            </a:r>
            <a:endParaRPr lang="en-US" dirty="0">
              <a:solidFill>
                <a:schemeClr val="bg1"/>
              </a:solidFill>
              <a:latin typeface="Courier"/>
              <a:cs typeface="Courier"/>
            </a:endParaRPr>
          </a:p>
        </p:txBody>
      </p:sp>
      <p:sp>
        <p:nvSpPr>
          <p:cNvPr id="7" name="Title 2"/>
          <p:cNvSpPr>
            <a:spLocks noGrp="1"/>
          </p:cNvSpPr>
          <p:nvPr>
            <p:ph type="title"/>
          </p:nvPr>
        </p:nvSpPr>
        <p:spPr>
          <a:xfrm>
            <a:off x="274639" y="295274"/>
            <a:ext cx="11889564" cy="917575"/>
          </a:xfrm>
        </p:spPr>
        <p:txBody>
          <a:bodyPr/>
          <a:lstStyle/>
          <a:p>
            <a:r>
              <a:rPr lang="en-US" dirty="0" smtClean="0">
                <a:solidFill>
                  <a:srgbClr val="000000"/>
                </a:solidFill>
              </a:rPr>
              <a:t>Different Setup</a:t>
            </a:r>
            <a:endParaRPr lang="en-US" dirty="0">
              <a:solidFill>
                <a:srgbClr val="000000"/>
              </a:solidFill>
            </a:endParaRPr>
          </a:p>
        </p:txBody>
      </p:sp>
      <p:sp>
        <p:nvSpPr>
          <p:cNvPr id="8" name="Text Placeholder 1"/>
          <p:cNvSpPr txBox="1">
            <a:spLocks/>
          </p:cNvSpPr>
          <p:nvPr/>
        </p:nvSpPr>
        <p:spPr>
          <a:xfrm>
            <a:off x="270184" y="3771579"/>
            <a:ext cx="11887200" cy="1856918"/>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anose="05000000000000000000" pitchFamily="2" charset="2"/>
              <a:buNone/>
            </a:pPr>
            <a:r>
              <a:rPr lang="en-US" dirty="0" smtClean="0">
                <a:solidFill>
                  <a:srgbClr val="808080"/>
                </a:solidFill>
                <a:highlight>
                  <a:srgbClr val="1E1E1E"/>
                </a:highlight>
                <a:latin typeface="Consolas"/>
              </a:rPr>
              <a:t>&lt;</a:t>
            </a:r>
            <a:r>
              <a:rPr lang="en-US" dirty="0" smtClean="0">
                <a:solidFill>
                  <a:srgbClr val="569CD6"/>
                </a:solidFill>
                <a:highlight>
                  <a:srgbClr val="1E1E1E"/>
                </a:highlight>
                <a:latin typeface="Consolas"/>
              </a:rPr>
              <a:t>script</a:t>
            </a:r>
            <a:r>
              <a:rPr lang="en-US" dirty="0" smtClean="0">
                <a:solidFill>
                  <a:srgbClr val="DCDCDC"/>
                </a:solidFill>
                <a:highlight>
                  <a:srgbClr val="1E1E1E"/>
                </a:highlight>
                <a:latin typeface="Consolas"/>
              </a:rPr>
              <a:t> </a:t>
            </a:r>
            <a:r>
              <a:rPr lang="en-US" dirty="0" smtClean="0">
                <a:solidFill>
                  <a:srgbClr val="9CDCFE"/>
                </a:solidFill>
                <a:highlight>
                  <a:srgbClr val="1E1E1E"/>
                </a:highlight>
                <a:latin typeface="Consolas"/>
              </a:rPr>
              <a:t>type</a:t>
            </a:r>
            <a:r>
              <a:rPr lang="en-US" dirty="0" smtClean="0">
                <a:solidFill>
                  <a:srgbClr val="B4B4B4"/>
                </a:solidFill>
                <a:highlight>
                  <a:srgbClr val="1E1E1E"/>
                </a:highlight>
                <a:latin typeface="Consolas"/>
              </a:rPr>
              <a:t>=</a:t>
            </a:r>
            <a:r>
              <a:rPr lang="en-US" dirty="0" smtClean="0">
                <a:solidFill>
                  <a:srgbClr val="C8C8C8"/>
                </a:solidFill>
                <a:highlight>
                  <a:srgbClr val="1E1E1E"/>
                </a:highlight>
                <a:latin typeface="Consolas"/>
              </a:rPr>
              <a:t>"text/</a:t>
            </a:r>
            <a:r>
              <a:rPr lang="en-US" dirty="0" err="1" smtClean="0">
                <a:solidFill>
                  <a:srgbClr val="C8C8C8"/>
                </a:solidFill>
                <a:highlight>
                  <a:srgbClr val="1E1E1E"/>
                </a:highlight>
                <a:latin typeface="Consolas"/>
              </a:rPr>
              <a:t>javascript</a:t>
            </a:r>
            <a:r>
              <a:rPr lang="en-US" dirty="0" smtClean="0">
                <a:solidFill>
                  <a:srgbClr val="C8C8C8"/>
                </a:solidFill>
                <a:highlight>
                  <a:srgbClr val="1E1E1E"/>
                </a:highlight>
                <a:latin typeface="Consolas"/>
              </a:rPr>
              <a:t>"</a:t>
            </a:r>
            <a:r>
              <a:rPr lang="en-US" dirty="0" smtClean="0">
                <a:solidFill>
                  <a:srgbClr val="DCDCDC"/>
                </a:solidFill>
                <a:highlight>
                  <a:srgbClr val="1E1E1E"/>
                </a:highlight>
                <a:latin typeface="Consolas"/>
              </a:rPr>
              <a:t> </a:t>
            </a:r>
            <a:r>
              <a:rPr lang="en-US" dirty="0" err="1" smtClean="0">
                <a:solidFill>
                  <a:srgbClr val="9CDCFE"/>
                </a:solidFill>
                <a:highlight>
                  <a:srgbClr val="1E1E1E"/>
                </a:highlight>
                <a:latin typeface="Consolas"/>
              </a:rPr>
              <a:t>src</a:t>
            </a:r>
            <a:r>
              <a:rPr lang="en-US" dirty="0" smtClean="0">
                <a:solidFill>
                  <a:srgbClr val="B4B4B4"/>
                </a:solidFill>
                <a:highlight>
                  <a:srgbClr val="1E1E1E"/>
                </a:highlight>
                <a:latin typeface="Consolas"/>
              </a:rPr>
              <a:t>=</a:t>
            </a:r>
            <a:r>
              <a:rPr lang="en-US" dirty="0" smtClean="0">
                <a:solidFill>
                  <a:srgbClr val="C8C8C8"/>
                </a:solidFill>
                <a:highlight>
                  <a:srgbClr val="1E1E1E"/>
                </a:highlight>
                <a:latin typeface="Consolas"/>
              </a:rPr>
              <a:t>"//</a:t>
            </a:r>
            <a:r>
              <a:rPr lang="en-US" dirty="0" err="1" smtClean="0">
                <a:solidFill>
                  <a:srgbClr val="C8C8C8"/>
                </a:solidFill>
                <a:highlight>
                  <a:srgbClr val="1E1E1E"/>
                </a:highlight>
                <a:latin typeface="Consolas"/>
              </a:rPr>
              <a:t>ajax.googleapis.com</a:t>
            </a:r>
            <a:r>
              <a:rPr lang="en-US" dirty="0" smtClean="0">
                <a:solidFill>
                  <a:srgbClr val="C8C8C8"/>
                </a:solidFill>
                <a:highlight>
                  <a:srgbClr val="1E1E1E"/>
                </a:highlight>
                <a:latin typeface="Consolas"/>
              </a:rPr>
              <a:t>/</a:t>
            </a:r>
            <a:r>
              <a:rPr lang="en-US" dirty="0" err="1" smtClean="0">
                <a:solidFill>
                  <a:srgbClr val="C8C8C8"/>
                </a:solidFill>
                <a:highlight>
                  <a:srgbClr val="1E1E1E"/>
                </a:highlight>
                <a:latin typeface="Consolas"/>
              </a:rPr>
              <a:t>ajax</a:t>
            </a:r>
            <a:r>
              <a:rPr lang="en-US" dirty="0" smtClean="0">
                <a:solidFill>
                  <a:srgbClr val="C8C8C8"/>
                </a:solidFill>
                <a:highlight>
                  <a:srgbClr val="1E1E1E"/>
                </a:highlight>
                <a:latin typeface="Consolas"/>
              </a:rPr>
              <a:t>/libs/</a:t>
            </a:r>
            <a:r>
              <a:rPr lang="en-US" dirty="0" err="1" smtClean="0">
                <a:solidFill>
                  <a:srgbClr val="C8C8C8"/>
                </a:solidFill>
                <a:highlight>
                  <a:srgbClr val="1E1E1E"/>
                </a:highlight>
                <a:latin typeface="Consolas"/>
              </a:rPr>
              <a:t>angularjs</a:t>
            </a:r>
            <a:r>
              <a:rPr lang="en-US" dirty="0" smtClean="0">
                <a:solidFill>
                  <a:srgbClr val="C8C8C8"/>
                </a:solidFill>
                <a:highlight>
                  <a:srgbClr val="1E1E1E"/>
                </a:highlight>
                <a:latin typeface="Consolas"/>
              </a:rPr>
              <a:t>/1.0.1/</a:t>
            </a:r>
            <a:r>
              <a:rPr lang="en-US" dirty="0" err="1" smtClean="0">
                <a:solidFill>
                  <a:srgbClr val="C8C8C8"/>
                </a:solidFill>
                <a:highlight>
                  <a:srgbClr val="1E1E1E"/>
                </a:highlight>
                <a:latin typeface="Consolas"/>
              </a:rPr>
              <a:t>angular.min.js</a:t>
            </a:r>
            <a:r>
              <a:rPr lang="en-US" dirty="0" smtClean="0">
                <a:solidFill>
                  <a:srgbClr val="C8C8C8"/>
                </a:solidFill>
                <a:highlight>
                  <a:srgbClr val="1E1E1E"/>
                </a:highlight>
                <a:latin typeface="Consolas"/>
              </a:rPr>
              <a:t>"</a:t>
            </a:r>
            <a:r>
              <a:rPr lang="en-US" dirty="0" smtClean="0">
                <a:solidFill>
                  <a:srgbClr val="808080"/>
                </a:solidFill>
                <a:highlight>
                  <a:srgbClr val="1E1E1E"/>
                </a:highlight>
                <a:latin typeface="Consolas"/>
              </a:rPr>
              <a:t>&gt;&lt;/</a:t>
            </a:r>
            <a:r>
              <a:rPr lang="en-US" dirty="0" smtClean="0">
                <a:solidFill>
                  <a:srgbClr val="569CD6"/>
                </a:solidFill>
                <a:highlight>
                  <a:srgbClr val="1E1E1E"/>
                </a:highlight>
                <a:latin typeface="Consolas"/>
              </a:rPr>
              <a:t>script</a:t>
            </a:r>
            <a:r>
              <a:rPr lang="en-US" dirty="0" smtClean="0">
                <a:solidFill>
                  <a:srgbClr val="808080"/>
                </a:solidFill>
                <a:highlight>
                  <a:srgbClr val="1E1E1E"/>
                </a:highlight>
                <a:latin typeface="Consolas"/>
              </a:rPr>
              <a:t>&gt;</a:t>
            </a:r>
            <a:endParaRPr lang="en-US" dirty="0">
              <a:solidFill>
                <a:schemeClr val="bg1"/>
              </a:solidFill>
              <a:latin typeface="Courier"/>
              <a:cs typeface="Courier"/>
            </a:endParaRPr>
          </a:p>
        </p:txBody>
      </p:sp>
      <p:sp>
        <p:nvSpPr>
          <p:cNvPr id="3" name="Oval 2"/>
          <p:cNvSpPr/>
          <p:nvPr/>
        </p:nvSpPr>
        <p:spPr bwMode="auto">
          <a:xfrm>
            <a:off x="9510041" y="3568576"/>
            <a:ext cx="2285975" cy="1097268"/>
          </a:xfrm>
          <a:prstGeom prst="ellipse">
            <a:avLst/>
          </a:prstGeom>
          <a:noFill/>
          <a:ln w="57150" cmpd="sng">
            <a:solidFill>
              <a:srgbClr val="FFFF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8763352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ssolv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dissolv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dissolv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6" grpId="0"/>
      <p:bldP spid="8" grpId="0"/>
      <p:bldP spid="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CompleteMe</a:t>
            </a:r>
            <a:endParaRPr lang="en-US" dirty="0"/>
          </a:p>
        </p:txBody>
      </p:sp>
    </p:spTree>
    <p:extLst>
      <p:ext uri="{BB962C8B-B14F-4D97-AF65-F5344CB8AC3E}">
        <p14:creationId xmlns:p14="http://schemas.microsoft.com/office/powerpoint/2010/main" val="911685674"/>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757330" y="1287271"/>
            <a:ext cx="6432708" cy="4839704"/>
          </a:xfrm>
          <a:prstGeom prst="rect">
            <a:avLst/>
          </a:prstGeom>
        </p:spPr>
      </p:pic>
      <p:sp>
        <p:nvSpPr>
          <p:cNvPr id="7" name="Rectangle 6"/>
          <p:cNvSpPr/>
          <p:nvPr/>
        </p:nvSpPr>
        <p:spPr bwMode="auto">
          <a:xfrm>
            <a:off x="2757331" y="1290974"/>
            <a:ext cx="6432707" cy="483970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0" tIns="45711" rIns="45711" bIns="91420" numCol="1" spcCol="0" rtlCol="0" fromWordArt="0" anchor="b" anchorCtr="0" forceAA="0" compatLnSpc="1">
            <a:prstTxWarp prst="textNoShape">
              <a:avLst/>
            </a:prstTxWarp>
            <a:noAutofit/>
          </a:bodyPr>
          <a:lstStyle/>
          <a:p>
            <a:pPr defTabSz="913916" fontAlgn="base">
              <a:spcBef>
                <a:spcPct val="0"/>
              </a:spcBef>
              <a:spcAft>
                <a:spcPct val="0"/>
              </a:spcAft>
            </a:pPr>
            <a:r>
              <a:rPr lang="en-US" spc="-50" dirty="0">
                <a:gradFill>
                  <a:gsLst>
                    <a:gs pos="0">
                      <a:srgbClr val="FFFFFF"/>
                    </a:gs>
                    <a:gs pos="100000">
                      <a:srgbClr val="FFFFFF"/>
                    </a:gs>
                  </a:gsLst>
                  <a:lin ang="5400000" scaled="0"/>
                </a:gradFill>
                <a:latin typeface="Segoe UI" pitchFamily="34" charset="0"/>
                <a:ea typeface="Segoe UI" pitchFamily="34" charset="0"/>
                <a:cs typeface="Segoe UI" pitchFamily="34" charset="0"/>
              </a:rPr>
              <a:t>Speaker</a:t>
            </a:r>
          </a:p>
        </p:txBody>
      </p:sp>
      <p:pic>
        <p:nvPicPr>
          <p:cNvPr id="28" name="Picture 27"/>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758645" y="1290974"/>
            <a:ext cx="6431393" cy="4838026"/>
          </a:xfrm>
          <a:prstGeom prst="rect">
            <a:avLst/>
          </a:prstGeom>
        </p:spPr>
      </p:pic>
      <p:pic>
        <p:nvPicPr>
          <p:cNvPr id="4" name="Picture 3"/>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2758913" y="1288352"/>
            <a:ext cx="6431124" cy="4828599"/>
          </a:xfrm>
          <a:prstGeom prst="rect">
            <a:avLst/>
          </a:prstGeom>
        </p:spPr>
      </p:pic>
      <p:pic>
        <p:nvPicPr>
          <p:cNvPr id="2" name="Picture 1"/>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2757329" y="1304147"/>
            <a:ext cx="6432709" cy="4812805"/>
          </a:xfrm>
          <a:prstGeom prst="rect">
            <a:avLst/>
          </a:prstGeom>
        </p:spPr>
      </p:pic>
      <p:sp>
        <p:nvSpPr>
          <p:cNvPr id="3" name="Title 2"/>
          <p:cNvSpPr>
            <a:spLocks noGrp="1"/>
          </p:cNvSpPr>
          <p:nvPr>
            <p:ph type="title" idx="4294967295"/>
          </p:nvPr>
        </p:nvSpPr>
        <p:spPr>
          <a:xfrm>
            <a:off x="313076" y="262294"/>
            <a:ext cx="10962498" cy="621736"/>
          </a:xfrm>
        </p:spPr>
        <p:txBody>
          <a:bodyPr/>
          <a:lstStyle/>
          <a:p>
            <a:r>
              <a:rPr lang="en-US" dirty="0" smtClean="0"/>
              <a:t>Jeremy Thake</a:t>
            </a:r>
            <a:endParaRPr lang="en-US" dirty="0"/>
          </a:p>
        </p:txBody>
      </p:sp>
      <p:sp>
        <p:nvSpPr>
          <p:cNvPr id="5" name="Rectangle 4"/>
          <p:cNvSpPr/>
          <p:nvPr/>
        </p:nvSpPr>
        <p:spPr bwMode="auto">
          <a:xfrm>
            <a:off x="9342438" y="1290975"/>
            <a:ext cx="2258135" cy="2473425"/>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0" tIns="45711" rIns="45711" bIns="91420" numCol="1" spcCol="0" rtlCol="0" fromWordArt="0" anchor="t" anchorCtr="0" forceAA="0" compatLnSpc="1">
            <a:prstTxWarp prst="textNoShape">
              <a:avLst/>
            </a:prstTxWarp>
            <a:noAutofit/>
          </a:bodyPr>
          <a:lstStyle/>
          <a:p>
            <a:pPr defTabSz="913916" fontAlgn="base">
              <a:spcBef>
                <a:spcPct val="0"/>
              </a:spcBef>
              <a:spcAft>
                <a:spcPct val="0"/>
              </a:spcAft>
            </a:pPr>
            <a:endParaRPr lang="en-US" spc="-5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Rectangle 7"/>
          <p:cNvSpPr/>
          <p:nvPr/>
        </p:nvSpPr>
        <p:spPr bwMode="auto">
          <a:xfrm>
            <a:off x="458582" y="3887720"/>
            <a:ext cx="2168156" cy="222923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0" tIns="45711" rIns="45711" bIns="91420" numCol="1" spcCol="0" rtlCol="0" fromWordArt="0" anchor="b" anchorCtr="0" forceAA="0" compatLnSpc="1">
            <a:prstTxWarp prst="textNoShape">
              <a:avLst/>
            </a:prstTxWarp>
            <a:noAutofit/>
          </a:bodyPr>
          <a:lstStyle/>
          <a:p>
            <a:pPr defTabSz="913916" fontAlgn="base">
              <a:spcBef>
                <a:spcPct val="0"/>
              </a:spcBef>
              <a:spcAft>
                <a:spcPct val="0"/>
              </a:spcAft>
            </a:pPr>
            <a:r>
              <a:rPr lang="en-US" spc="-50" dirty="0">
                <a:solidFill>
                  <a:schemeClr val="bg1"/>
                </a:solidFill>
                <a:latin typeface="Segoe UI" pitchFamily="34" charset="0"/>
                <a:ea typeface="Segoe UI" pitchFamily="34" charset="0"/>
                <a:cs typeface="Segoe UI" pitchFamily="34" charset="0"/>
              </a:rPr>
              <a:t>Author</a:t>
            </a:r>
          </a:p>
        </p:txBody>
      </p:sp>
      <p:sp>
        <p:nvSpPr>
          <p:cNvPr id="9" name="Rectangle 8"/>
          <p:cNvSpPr/>
          <p:nvPr/>
        </p:nvSpPr>
        <p:spPr bwMode="auto">
          <a:xfrm>
            <a:off x="458582" y="1304147"/>
            <a:ext cx="2178255" cy="246025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0" tIns="45711" rIns="45711" bIns="91420" numCol="1" spcCol="0" rtlCol="0" fromWordArt="0" anchor="t" anchorCtr="0" forceAA="0" compatLnSpc="1">
            <a:prstTxWarp prst="textNoShape">
              <a:avLst/>
            </a:prstTxWarp>
            <a:noAutofit/>
          </a:bodyPr>
          <a:lstStyle/>
          <a:p>
            <a:pPr defTabSz="913916" fontAlgn="base">
              <a:spcBef>
                <a:spcPct val="0"/>
              </a:spcBef>
              <a:spcAft>
                <a:spcPct val="0"/>
              </a:spcAft>
            </a:pPr>
            <a:r>
              <a:rPr lang="en-US" spc="-50" dirty="0" err="1">
                <a:solidFill>
                  <a:schemeClr val="bg1"/>
                </a:solidFill>
                <a:latin typeface="Segoe UI" pitchFamily="34" charset="0"/>
                <a:ea typeface="Segoe UI" pitchFamily="34" charset="0"/>
                <a:cs typeface="Segoe UI" pitchFamily="34" charset="0"/>
              </a:rPr>
              <a:t>AvePoint</a:t>
            </a:r>
            <a:r>
              <a:rPr lang="en-US" spc="-50" dirty="0">
                <a:solidFill>
                  <a:schemeClr val="bg1"/>
                </a:solidFill>
                <a:latin typeface="Segoe UI" pitchFamily="34" charset="0"/>
                <a:ea typeface="Segoe UI" pitchFamily="34" charset="0"/>
                <a:cs typeface="Segoe UI" pitchFamily="34" charset="0"/>
              </a:rPr>
              <a:t> </a:t>
            </a:r>
            <a:r>
              <a:rPr lang="en-US" spc="-50" dirty="0" smtClean="0">
                <a:solidFill>
                  <a:schemeClr val="bg1"/>
                </a:solidFill>
                <a:latin typeface="Segoe UI" pitchFamily="34" charset="0"/>
                <a:ea typeface="Segoe UI" pitchFamily="34" charset="0"/>
                <a:cs typeface="Segoe UI" pitchFamily="34" charset="0"/>
              </a:rPr>
              <a:t>Meetings</a:t>
            </a:r>
            <a:endParaRPr lang="en-US" spc="-50" dirty="0">
              <a:solidFill>
                <a:schemeClr val="bg1"/>
              </a:solidFill>
              <a:latin typeface="Segoe UI" pitchFamily="34" charset="0"/>
              <a:ea typeface="Segoe UI" pitchFamily="34" charset="0"/>
              <a:cs typeface="Segoe UI" pitchFamily="34" charset="0"/>
            </a:endParaRPr>
          </a:p>
        </p:txBody>
      </p:sp>
      <p:sp>
        <p:nvSpPr>
          <p:cNvPr id="10" name="Rectangle 9"/>
          <p:cNvSpPr/>
          <p:nvPr/>
        </p:nvSpPr>
        <p:spPr bwMode="auto">
          <a:xfrm>
            <a:off x="9342438" y="3887720"/>
            <a:ext cx="2258135" cy="2242959"/>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0" tIns="45711" rIns="45711" bIns="91420" numCol="1" spcCol="0" rtlCol="0" fromWordArt="0" anchor="b" anchorCtr="0" forceAA="0" compatLnSpc="1">
            <a:prstTxWarp prst="textNoShape">
              <a:avLst/>
            </a:prstTxWarp>
            <a:noAutofit/>
          </a:bodyPr>
          <a:lstStyle/>
          <a:p>
            <a:pPr defTabSz="913916" fontAlgn="base">
              <a:spcBef>
                <a:spcPct val="0"/>
              </a:spcBef>
              <a:spcAft>
                <a:spcPct val="0"/>
              </a:spcAft>
            </a:pPr>
            <a:r>
              <a:rPr lang="en-US" sz="1200" spc="-50" dirty="0">
                <a:solidFill>
                  <a:schemeClr val="tx2"/>
                </a:solidFill>
                <a:latin typeface="Segoe UI" pitchFamily="34" charset="0"/>
                <a:ea typeface="Segoe UI" pitchFamily="34" charset="0"/>
                <a:cs typeface="Segoe UI" pitchFamily="34" charset="0"/>
              </a:rPr>
              <a:t>VP of Global Product Innovation</a:t>
            </a:r>
          </a:p>
        </p:txBody>
      </p:sp>
      <p:sp>
        <p:nvSpPr>
          <p:cNvPr id="14" name="Title 12"/>
          <p:cNvSpPr txBox="1">
            <a:spLocks/>
          </p:cNvSpPr>
          <p:nvPr/>
        </p:nvSpPr>
        <p:spPr>
          <a:xfrm>
            <a:off x="567322" y="6361145"/>
            <a:ext cx="11213515" cy="394980"/>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a:lstStyle>
          <a:p>
            <a:pPr>
              <a:tabLst>
                <a:tab pos="2907719" algn="l"/>
                <a:tab pos="11088058" algn="r"/>
              </a:tabLst>
            </a:pPr>
            <a:r>
              <a:rPr lang="en-US" sz="2800" dirty="0">
                <a:ea typeface="Segoe UI" pitchFamily="34" charset="0"/>
                <a:cs typeface="Segoe UI" pitchFamily="34" charset="0"/>
              </a:rPr>
              <a:t>@jthake	www.jeremythake.com	</a:t>
            </a:r>
          </a:p>
        </p:txBody>
      </p:sp>
      <p:grpSp>
        <p:nvGrpSpPr>
          <p:cNvPr id="15" name="Group 14"/>
          <p:cNvGrpSpPr/>
          <p:nvPr/>
        </p:nvGrpSpPr>
        <p:grpSpPr>
          <a:xfrm>
            <a:off x="1875651" y="6396154"/>
            <a:ext cx="881680" cy="287267"/>
            <a:chOff x="-157769" y="-22967"/>
            <a:chExt cx="541563" cy="161925"/>
          </a:xfrm>
        </p:grpSpPr>
        <p:pic>
          <p:nvPicPr>
            <p:cNvPr id="16" name="Picture 8" descr="Description: Description: Description: Description: Description: Description: Description: cid:image009.png@01CBDFCF.D289C660"/>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157769" y="-22967"/>
              <a:ext cx="161925" cy="161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 name="Picture 3" descr="Description: Description: Description: Description: Description: Description: Description: cid:image010.png@01CBDFCF.D289C660"/>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32050" y="-22967"/>
              <a:ext cx="161925" cy="161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 name="Picture 4" descr="Description: Description: Description: Description: Description: Description: Description: cid:image011.png@01CBDFCF.D289C660"/>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221869" y="-22967"/>
              <a:ext cx="161925" cy="161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24" name="Picture 23" descr="Logo.png"/>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667434" y="4047679"/>
            <a:ext cx="1608140" cy="1607493"/>
          </a:xfrm>
          <a:prstGeom prst="rect">
            <a:avLst/>
          </a:prstGeom>
        </p:spPr>
      </p:pic>
      <p:pic>
        <p:nvPicPr>
          <p:cNvPr id="25" name="Picture 24"/>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9342438" y="1284908"/>
            <a:ext cx="2258135" cy="2518577"/>
          </a:xfrm>
          <a:prstGeom prst="rect">
            <a:avLst/>
          </a:prstGeom>
        </p:spPr>
      </p:pic>
      <p:pic>
        <p:nvPicPr>
          <p:cNvPr id="19" name="Picture 2" descr="http://www.ashwinkini.com/blog/wp-content/uploads/2008/01/mvp_horizontal_fullcolor.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10735517" y="3399140"/>
            <a:ext cx="904815" cy="365259"/>
          </a:xfrm>
          <a:prstGeom prst="rect">
            <a:avLst/>
          </a:prstGeom>
          <a:noFill/>
          <a:extLst>
            <a:ext uri="{909E8E84-426E-40dd-AFC4-6F175D3DCCD1}">
              <a14:hiddenFill xmlns:a14="http://schemas.microsoft.com/office/drawing/2010/main" xmlns="">
                <a:solidFill>
                  <a:srgbClr val="FFFFFF"/>
                </a:solidFill>
              </a14:hiddenFill>
            </a:ext>
          </a:extLst>
        </p:spPr>
      </p:pic>
      <p:pic>
        <p:nvPicPr>
          <p:cNvPr id="22" name="Picture 2" descr="AvePoint Meetings Logo"/>
          <p:cNvPicPr>
            <a:picLocks noChangeAspect="1" noChangeArrowheads="1"/>
          </p:cNvPicPr>
          <p:nvPr/>
        </p:nvPicPr>
        <p:blipFill>
          <a:blip r:embed="rId12">
            <a:extLst>
              <a:ext uri="{28A0092B-C50C-407E-A947-70E740481C1C}">
                <a14:useLocalDpi xmlns:a14="http://schemas.microsoft.com/office/drawing/2010/main"/>
              </a:ext>
            </a:extLst>
          </a:blip>
          <a:srcRect/>
          <a:stretch>
            <a:fillRect/>
          </a:stretch>
        </p:blipFill>
        <p:spPr bwMode="auto">
          <a:xfrm>
            <a:off x="576762" y="1701595"/>
            <a:ext cx="1946825" cy="1946044"/>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5"/>
          <p:cNvPicPr>
            <a:picLocks noChangeAspect="1"/>
          </p:cNvPicPr>
          <p:nvPr/>
        </p:nvPicPr>
        <p:blipFill>
          <a:blip r:embed="rId13"/>
          <a:stretch>
            <a:fillRect/>
          </a:stretch>
        </p:blipFill>
        <p:spPr>
          <a:xfrm>
            <a:off x="453915" y="3891833"/>
            <a:ext cx="2236042" cy="2235142"/>
          </a:xfrm>
          <a:prstGeom prst="rect">
            <a:avLst/>
          </a:prstGeom>
        </p:spPr>
      </p:pic>
    </p:spTree>
    <p:extLst>
      <p:ext uri="{BB962C8B-B14F-4D97-AF65-F5344CB8AC3E}">
        <p14:creationId xmlns:p14="http://schemas.microsoft.com/office/powerpoint/2010/main" val="33061752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nodePh="1">
                                  <p:stCondLst>
                                    <p:cond delay="250"/>
                                  </p:stCondLst>
                                  <p:endCondLst>
                                    <p:cond evt="begin" delay="0">
                                      <p:tn val="5"/>
                                    </p:cond>
                                  </p:end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randombar(horizontal)">
                                      <p:cBhvr>
                                        <p:cTn id="7" dur="500"/>
                                        <p:tgtEl>
                                          <p:spTgt spid="5">
                                            <p:txEl>
                                              <p:pRg st="0" end="0"/>
                                            </p:txEl>
                                          </p:spTgt>
                                        </p:tgtEl>
                                      </p:cBhvr>
                                    </p:animEffect>
                                  </p:childTnLst>
                                </p:cTn>
                              </p:par>
                            </p:childTnLst>
                          </p:cTn>
                        </p:par>
                        <p:par>
                          <p:cTn id="8" fill="hold">
                            <p:stCondLst>
                              <p:cond delay="750"/>
                            </p:stCondLst>
                            <p:childTnLst>
                              <p:par>
                                <p:cTn id="9" presetID="14" presetClass="entr" presetSubtype="10" fill="hold" nodeType="afterEffect">
                                  <p:stCondLst>
                                    <p:cond delay="25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randombar(horizontal)">
                                      <p:cBhvr>
                                        <p:cTn id="11" dur="500"/>
                                        <p:tgtEl>
                                          <p:spTgt spid="10">
                                            <p:txEl>
                                              <p:pRg st="0" end="0"/>
                                            </p:txEl>
                                          </p:spTgt>
                                        </p:tgtEl>
                                      </p:cBhvr>
                                    </p:animEffect>
                                  </p:childTnLst>
                                </p:cTn>
                              </p:par>
                            </p:childTnLst>
                          </p:cTn>
                        </p:par>
                        <p:par>
                          <p:cTn id="12" fill="hold">
                            <p:stCondLst>
                              <p:cond delay="1500"/>
                            </p:stCondLst>
                            <p:childTnLst>
                              <p:par>
                                <p:cTn id="13" presetID="14" presetClass="entr" presetSubtype="10" fill="hold" nodeType="afterEffect">
                                  <p:stCondLst>
                                    <p:cond delay="25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randombar(horizontal)">
                                      <p:cBhvr>
                                        <p:cTn id="15" dur="500"/>
                                        <p:tgtEl>
                                          <p:spTgt spid="7">
                                            <p:txEl>
                                              <p:pRg st="0" end="0"/>
                                            </p:txEl>
                                          </p:spTgt>
                                        </p:tgtEl>
                                      </p:cBhvr>
                                    </p:animEffect>
                                  </p:childTnLst>
                                </p:cTn>
                              </p:par>
                            </p:childTnLst>
                          </p:cTn>
                        </p:par>
                        <p:par>
                          <p:cTn id="16" fill="hold">
                            <p:stCondLst>
                              <p:cond delay="2250"/>
                            </p:stCondLst>
                            <p:childTnLst>
                              <p:par>
                                <p:cTn id="17" presetID="14" presetClass="entr" presetSubtype="10" fill="hold" nodeType="afterEffect">
                                  <p:stCondLst>
                                    <p:cond delay="250"/>
                                  </p:stCondLst>
                                  <p:childTnLst>
                                    <p:set>
                                      <p:cBhvr>
                                        <p:cTn id="18" dur="1" fill="hold">
                                          <p:stCondLst>
                                            <p:cond delay="0"/>
                                          </p:stCondLst>
                                        </p:cTn>
                                        <p:tgtEl>
                                          <p:spTgt spid="9">
                                            <p:txEl>
                                              <p:pRg st="0" end="0"/>
                                            </p:txEl>
                                          </p:spTgt>
                                        </p:tgtEl>
                                        <p:attrNameLst>
                                          <p:attrName>style.visibility</p:attrName>
                                        </p:attrNameLst>
                                      </p:cBhvr>
                                      <p:to>
                                        <p:strVal val="visible"/>
                                      </p:to>
                                    </p:set>
                                    <p:animEffect transition="in" filter="randombar(horizontal)">
                                      <p:cBhvr>
                                        <p:cTn id="19" dur="500"/>
                                        <p:tgtEl>
                                          <p:spTgt spid="9">
                                            <p:txEl>
                                              <p:pRg st="0" end="0"/>
                                            </p:txEl>
                                          </p:spTgt>
                                        </p:tgtEl>
                                      </p:cBhvr>
                                    </p:animEffect>
                                  </p:childTnLst>
                                </p:cTn>
                              </p:par>
                            </p:childTnLst>
                          </p:cTn>
                        </p:par>
                        <p:par>
                          <p:cTn id="20" fill="hold">
                            <p:stCondLst>
                              <p:cond delay="3000"/>
                            </p:stCondLst>
                            <p:childTnLst>
                              <p:par>
                                <p:cTn id="21" presetID="14" presetClass="entr" presetSubtype="10" fill="hold" nodeType="afterEffect">
                                  <p:stCondLst>
                                    <p:cond delay="250"/>
                                  </p:stCondLst>
                                  <p:childTnLst>
                                    <p:set>
                                      <p:cBhvr>
                                        <p:cTn id="22" dur="1" fill="hold">
                                          <p:stCondLst>
                                            <p:cond delay="0"/>
                                          </p:stCondLst>
                                        </p:cTn>
                                        <p:tgtEl>
                                          <p:spTgt spid="8">
                                            <p:txEl>
                                              <p:pRg st="0" end="0"/>
                                            </p:txEl>
                                          </p:spTgt>
                                        </p:tgtEl>
                                        <p:attrNameLst>
                                          <p:attrName>style.visibility</p:attrName>
                                        </p:attrNameLst>
                                      </p:cBhvr>
                                      <p:to>
                                        <p:strVal val="visible"/>
                                      </p:to>
                                    </p:set>
                                    <p:animEffect transition="in" filter="randombar(horizontal)">
                                      <p:cBhvr>
                                        <p:cTn id="23" dur="500"/>
                                        <p:tgtEl>
                                          <p:spTgt spid="8">
                                            <p:txEl>
                                              <p:pRg st="0" end="0"/>
                                            </p:txEl>
                                          </p:spTgt>
                                        </p:tgtEl>
                                      </p:cBhvr>
                                    </p:animEffect>
                                  </p:childTnLst>
                                </p:cTn>
                              </p:par>
                            </p:childTnLst>
                          </p:cTn>
                        </p:par>
                        <p:par>
                          <p:cTn id="24" fill="hold">
                            <p:stCondLst>
                              <p:cond delay="3750"/>
                            </p:stCondLst>
                            <p:childTnLst>
                              <p:par>
                                <p:cTn id="25" presetID="22" presetClass="entr" presetSubtype="4"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down)">
                                      <p:cBhvr>
                                        <p:cTn id="27" dur="500"/>
                                        <p:tgtEl>
                                          <p:spTgt spid="25"/>
                                        </p:tgtEl>
                                      </p:cBhvr>
                                    </p:animEffect>
                                  </p:childTnLst>
                                </p:cTn>
                              </p:par>
                            </p:childTnLst>
                          </p:cTn>
                        </p:par>
                        <p:par>
                          <p:cTn id="28" fill="hold">
                            <p:stCondLst>
                              <p:cond delay="4250"/>
                            </p:stCondLst>
                            <p:childTnLst>
                              <p:par>
                                <p:cTn id="29" presetID="22" presetClass="entr" presetSubtype="2"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right)">
                                      <p:cBhvr>
                                        <p:cTn id="31" dur="500"/>
                                        <p:tgtEl>
                                          <p:spTgt spid="19"/>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down)">
                                      <p:cBhvr>
                                        <p:cTn id="36" dur="500"/>
                                        <p:tgtEl>
                                          <p:spTgt spid="24"/>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wipe(down)">
                                      <p:cBhvr>
                                        <p:cTn id="41" dur="500"/>
                                        <p:tgtEl>
                                          <p:spTgt spid="28"/>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down)">
                                      <p:cBhvr>
                                        <p:cTn id="46" dur="500"/>
                                        <p:tgtEl>
                                          <p:spTgt spid="27"/>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nodeType="click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wipe(down)">
                                      <p:cBhvr>
                                        <p:cTn id="51" dur="500"/>
                                        <p:tgtEl>
                                          <p:spTgt spid="4"/>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nodeType="clickEffect">
                                  <p:stCondLst>
                                    <p:cond delay="0"/>
                                  </p:stCondLst>
                                  <p:childTnLst>
                                    <p:set>
                                      <p:cBhvr>
                                        <p:cTn id="55" dur="1" fill="hold">
                                          <p:stCondLst>
                                            <p:cond delay="0"/>
                                          </p:stCondLst>
                                        </p:cTn>
                                        <p:tgtEl>
                                          <p:spTgt spid="2"/>
                                        </p:tgtEl>
                                        <p:attrNameLst>
                                          <p:attrName>style.visibility</p:attrName>
                                        </p:attrNameLst>
                                      </p:cBhvr>
                                      <p:to>
                                        <p:strVal val="visible"/>
                                      </p:to>
                                    </p:set>
                                    <p:animEffect transition="in" filter="wipe(down)">
                                      <p:cBhvr>
                                        <p:cTn id="56" dur="500"/>
                                        <p:tgtEl>
                                          <p:spTgt spid="2"/>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nodeType="click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wipe(down)">
                                      <p:cBhvr>
                                        <p:cTn id="61" dur="500"/>
                                        <p:tgtEl>
                                          <p:spTgt spid="22"/>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nodeType="click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wipe(down)">
                                      <p:cBhvr>
                                        <p:cTn id="6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br>
              <a:rPr lang="en-US" dirty="0" smtClean="0"/>
            </a:br>
            <a:r>
              <a:rPr lang="en-US" dirty="0" smtClean="0"/>
              <a:t>Intro to </a:t>
            </a:r>
            <a:r>
              <a:rPr lang="en-US" dirty="0" err="1" smtClean="0"/>
              <a:t>CompleteMe</a:t>
            </a:r>
            <a:r>
              <a:rPr lang="en-US" dirty="0" smtClean="0"/>
              <a:t> App</a:t>
            </a:r>
            <a:endParaRPr lang="en-US" dirty="0"/>
          </a:p>
        </p:txBody>
      </p:sp>
      <p:sp>
        <p:nvSpPr>
          <p:cNvPr id="3" name="Text Placeholder 2"/>
          <p:cNvSpPr>
            <a:spLocks noGrp="1"/>
          </p:cNvSpPr>
          <p:nvPr>
            <p:ph type="body" sz="quarter" idx="12"/>
          </p:nvPr>
        </p:nvSpPr>
        <p:spPr/>
        <p:txBody>
          <a:bodyPr/>
          <a:lstStyle/>
          <a:p>
            <a:endParaRPr lang="en-US" dirty="0"/>
          </a:p>
        </p:txBody>
      </p:sp>
      <p:pic>
        <p:nvPicPr>
          <p:cNvPr id="4" name="Picture 3"/>
          <p:cNvPicPr>
            <a:picLocks noChangeAspect="1"/>
          </p:cNvPicPr>
          <p:nvPr/>
        </p:nvPicPr>
        <p:blipFill>
          <a:blip r:embed="rId3"/>
          <a:stretch>
            <a:fillRect/>
          </a:stretch>
        </p:blipFill>
        <p:spPr>
          <a:xfrm rot="900000">
            <a:off x="8071714" y="3809213"/>
            <a:ext cx="2762651" cy="2674311"/>
          </a:xfrm>
          <a:prstGeom prst="rect">
            <a:avLst/>
          </a:prstGeom>
        </p:spPr>
      </p:pic>
    </p:spTree>
    <p:extLst>
      <p:ext uri="{BB962C8B-B14F-4D97-AF65-F5344CB8AC3E}">
        <p14:creationId xmlns:p14="http://schemas.microsoft.com/office/powerpoint/2010/main" val="2000085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Controllers</a:t>
            </a:r>
            <a:endParaRPr lang="en-US" dirty="0"/>
          </a:p>
        </p:txBody>
      </p:sp>
    </p:spTree>
    <p:extLst>
      <p:ext uri="{BB962C8B-B14F-4D97-AF65-F5344CB8AC3E}">
        <p14:creationId xmlns:p14="http://schemas.microsoft.com/office/powerpoint/2010/main" val="1780105926"/>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0" y="1212849"/>
            <a:ext cx="12436475" cy="5781676"/>
          </a:xfrm>
          <a:prstGeom prst="rect">
            <a:avLst/>
          </a:prstGeom>
          <a:solidFill>
            <a:schemeClr val="tx1">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ext Placeholder 1"/>
          <p:cNvSpPr>
            <a:spLocks noGrp="1"/>
          </p:cNvSpPr>
          <p:nvPr>
            <p:ph type="body" sz="quarter" idx="10"/>
          </p:nvPr>
        </p:nvSpPr>
        <p:spPr>
          <a:xfrm>
            <a:off x="274638" y="1212850"/>
            <a:ext cx="11887200" cy="1980029"/>
          </a:xfrm>
        </p:spPr>
        <p:txBody>
          <a:bodyPr/>
          <a:lstStyle/>
          <a:p>
            <a:pPr marL="0" indent="0">
              <a:buNone/>
            </a:pPr>
            <a:r>
              <a:rPr lang="en-US" dirty="0" err="1">
                <a:solidFill>
                  <a:srgbClr val="DCDCDC"/>
                </a:solidFill>
                <a:highlight>
                  <a:srgbClr val="1E1E1E"/>
                </a:highlight>
                <a:latin typeface="Consolas"/>
              </a:rPr>
              <a:t>myApp</a:t>
            </a:r>
            <a:r>
              <a:rPr lang="en-US" dirty="0" err="1">
                <a:solidFill>
                  <a:srgbClr val="B4B4B4"/>
                </a:solidFill>
                <a:highlight>
                  <a:srgbClr val="1E1E1E"/>
                </a:highlight>
                <a:latin typeface="Consolas"/>
              </a:rPr>
              <a:t>.</a:t>
            </a:r>
            <a:r>
              <a:rPr lang="en-US" dirty="0" err="1">
                <a:solidFill>
                  <a:srgbClr val="DCDCDC"/>
                </a:solidFill>
                <a:highlight>
                  <a:srgbClr val="1E1E1E"/>
                </a:highlight>
                <a:latin typeface="Consolas"/>
              </a:rPr>
              <a:t>controller</a:t>
            </a:r>
            <a:r>
              <a:rPr lang="en-US" dirty="0">
                <a:solidFill>
                  <a:srgbClr val="B4B4B4"/>
                </a:solidFill>
                <a:highlight>
                  <a:srgbClr val="1E1E1E"/>
                </a:highlight>
                <a:latin typeface="Consolas"/>
              </a:rPr>
              <a:t>(</a:t>
            </a:r>
            <a:r>
              <a:rPr lang="en-US" dirty="0">
                <a:solidFill>
                  <a:srgbClr val="D69D85"/>
                </a:solidFill>
                <a:highlight>
                  <a:srgbClr val="1E1E1E"/>
                </a:highlight>
                <a:latin typeface="Consolas"/>
              </a:rPr>
              <a:t>'</a:t>
            </a:r>
            <a:r>
              <a:rPr lang="en-US" dirty="0" err="1">
                <a:solidFill>
                  <a:srgbClr val="D69D85"/>
                </a:solidFill>
                <a:highlight>
                  <a:srgbClr val="1E1E1E"/>
                </a:highlight>
                <a:latin typeface="Consolas"/>
              </a:rPr>
              <a:t>TodoCtrl</a:t>
            </a:r>
            <a:r>
              <a:rPr lang="en-US" dirty="0">
                <a:solidFill>
                  <a:srgbClr val="D69D85"/>
                </a:solidFill>
                <a:highlight>
                  <a:srgbClr val="1E1E1E"/>
                </a:highlight>
                <a:latin typeface="Consolas"/>
              </a:rPr>
              <a:t>'</a:t>
            </a:r>
            <a:r>
              <a:rPr lang="en-US" dirty="0">
                <a:solidFill>
                  <a:srgbClr val="B4B4B4"/>
                </a:solidFill>
                <a:highlight>
                  <a:srgbClr val="1E1E1E"/>
                </a:highlight>
                <a:latin typeface="Consolas"/>
              </a:rPr>
              <a:t>,</a:t>
            </a:r>
            <a:r>
              <a:rPr lang="en-US" dirty="0">
                <a:solidFill>
                  <a:srgbClr val="DCDCDC"/>
                </a:solidFill>
                <a:highlight>
                  <a:srgbClr val="1E1E1E"/>
                </a:highlight>
                <a:latin typeface="Consolas"/>
              </a:rPr>
              <a:t> </a:t>
            </a:r>
            <a:r>
              <a:rPr lang="en-US" dirty="0">
                <a:solidFill>
                  <a:srgbClr val="569CD6"/>
                </a:solidFill>
                <a:highlight>
                  <a:srgbClr val="1E1E1E"/>
                </a:highlight>
                <a:latin typeface="Consolas"/>
              </a:rPr>
              <a:t>function</a:t>
            </a:r>
            <a:r>
              <a:rPr lang="en-US" dirty="0">
                <a:solidFill>
                  <a:srgbClr val="DCDCDC"/>
                </a:solidFill>
                <a:highlight>
                  <a:srgbClr val="1E1E1E"/>
                </a:highlight>
                <a:latin typeface="Consolas"/>
              </a:rPr>
              <a:t> </a:t>
            </a:r>
            <a:r>
              <a:rPr lang="en-US" dirty="0" err="1">
                <a:solidFill>
                  <a:srgbClr val="DCDCDC"/>
                </a:solidFill>
                <a:highlight>
                  <a:srgbClr val="1E1E1E"/>
                </a:highlight>
                <a:latin typeface="Consolas"/>
              </a:rPr>
              <a:t>TodoCtrl</a:t>
            </a:r>
            <a:r>
              <a:rPr lang="en-US" dirty="0">
                <a:solidFill>
                  <a:srgbClr val="B4B4B4"/>
                </a:solidFill>
                <a:highlight>
                  <a:srgbClr val="1E1E1E"/>
                </a:highlight>
                <a:latin typeface="Consolas"/>
              </a:rPr>
              <a:t>(</a:t>
            </a:r>
            <a:r>
              <a:rPr lang="en-US" dirty="0">
                <a:solidFill>
                  <a:srgbClr val="DCDCDC"/>
                </a:solidFill>
                <a:highlight>
                  <a:srgbClr val="1E1E1E"/>
                </a:highlight>
                <a:latin typeface="Consolas"/>
              </a:rPr>
              <a:t>$scope</a:t>
            </a:r>
            <a:r>
              <a:rPr lang="en-US" dirty="0">
                <a:solidFill>
                  <a:srgbClr val="B4B4B4"/>
                </a:solidFill>
                <a:highlight>
                  <a:srgbClr val="1E1E1E"/>
                </a:highlight>
                <a:latin typeface="Consolas"/>
              </a:rPr>
              <a:t>,</a:t>
            </a:r>
            <a:r>
              <a:rPr lang="en-US" dirty="0">
                <a:solidFill>
                  <a:srgbClr val="DCDCDC"/>
                </a:solidFill>
                <a:highlight>
                  <a:srgbClr val="1E1E1E"/>
                </a:highlight>
                <a:latin typeface="Consolas"/>
              </a:rPr>
              <a:t> </a:t>
            </a:r>
            <a:r>
              <a:rPr lang="en-US" dirty="0" err="1">
                <a:solidFill>
                  <a:srgbClr val="DCDCDC"/>
                </a:solidFill>
                <a:highlight>
                  <a:srgbClr val="1E1E1E"/>
                </a:highlight>
                <a:latin typeface="Consolas"/>
              </a:rPr>
              <a:t>SharePointJSOMService</a:t>
            </a:r>
            <a:r>
              <a:rPr lang="en-US" dirty="0">
                <a:solidFill>
                  <a:srgbClr val="B4B4B4"/>
                </a:solidFill>
                <a:highlight>
                  <a:srgbClr val="1E1E1E"/>
                </a:highlight>
                <a:latin typeface="Consolas"/>
              </a:rPr>
              <a:t>)</a:t>
            </a:r>
            <a:r>
              <a:rPr lang="en-US" dirty="0">
                <a:solidFill>
                  <a:srgbClr val="DCDCDC"/>
                </a:solidFill>
                <a:highlight>
                  <a:srgbClr val="1E1E1E"/>
                </a:highlight>
                <a:latin typeface="Consolas"/>
              </a:rPr>
              <a:t> </a:t>
            </a:r>
            <a:r>
              <a:rPr lang="en-US" dirty="0">
                <a:solidFill>
                  <a:srgbClr val="B4B4B4"/>
                </a:solidFill>
                <a:highlight>
                  <a:srgbClr val="1E1E1E"/>
                </a:highlight>
                <a:latin typeface="Consolas"/>
              </a:rPr>
              <a:t>{</a:t>
            </a:r>
            <a:endParaRPr lang="en-US" dirty="0" smtClean="0">
              <a:solidFill>
                <a:srgbClr val="DCDCDC"/>
              </a:solidFill>
              <a:highlight>
                <a:srgbClr val="1E1E1E"/>
              </a:highlight>
              <a:latin typeface="Consolas"/>
            </a:endParaRPr>
          </a:p>
          <a:p>
            <a:pPr marL="0" indent="0">
              <a:buNone/>
            </a:pPr>
            <a:endParaRPr lang="en-US" dirty="0">
              <a:solidFill>
                <a:srgbClr val="DCDCDC"/>
              </a:solidFill>
              <a:highlight>
                <a:srgbClr val="1E1E1E"/>
              </a:highlight>
              <a:latin typeface="Consolas"/>
            </a:endParaRPr>
          </a:p>
        </p:txBody>
      </p:sp>
      <p:sp>
        <p:nvSpPr>
          <p:cNvPr id="3" name="Title 2"/>
          <p:cNvSpPr>
            <a:spLocks noGrp="1"/>
          </p:cNvSpPr>
          <p:nvPr>
            <p:ph type="title"/>
          </p:nvPr>
        </p:nvSpPr>
        <p:spPr/>
        <p:txBody>
          <a:bodyPr/>
          <a:lstStyle/>
          <a:p>
            <a:r>
              <a:rPr lang="en-US" dirty="0" err="1" smtClean="0"/>
              <a:t>Minification</a:t>
            </a:r>
            <a:endParaRPr lang="en-US" dirty="0"/>
          </a:p>
        </p:txBody>
      </p:sp>
      <p:sp>
        <p:nvSpPr>
          <p:cNvPr id="6" name="Text Placeholder 1"/>
          <p:cNvSpPr txBox="1">
            <a:spLocks/>
          </p:cNvSpPr>
          <p:nvPr/>
        </p:nvSpPr>
        <p:spPr>
          <a:xfrm>
            <a:off x="260798" y="3405823"/>
            <a:ext cx="11887200" cy="3211135"/>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err="1">
                <a:solidFill>
                  <a:srgbClr val="DCDCDC"/>
                </a:solidFill>
                <a:highlight>
                  <a:srgbClr val="1E1E1E"/>
                </a:highlight>
                <a:latin typeface="Consolas"/>
              </a:rPr>
              <a:t>myApp</a:t>
            </a:r>
            <a:r>
              <a:rPr lang="en-US" dirty="0" err="1">
                <a:solidFill>
                  <a:srgbClr val="B4B4B4"/>
                </a:solidFill>
                <a:highlight>
                  <a:srgbClr val="1E1E1E"/>
                </a:highlight>
                <a:latin typeface="Consolas"/>
              </a:rPr>
              <a:t>.</a:t>
            </a:r>
            <a:r>
              <a:rPr lang="en-US" dirty="0" err="1">
                <a:solidFill>
                  <a:srgbClr val="DCDCDC"/>
                </a:solidFill>
                <a:highlight>
                  <a:srgbClr val="1E1E1E"/>
                </a:highlight>
                <a:latin typeface="Consolas"/>
              </a:rPr>
              <a:t>controller</a:t>
            </a:r>
            <a:r>
              <a:rPr lang="en-US" dirty="0">
                <a:solidFill>
                  <a:srgbClr val="B4B4B4"/>
                </a:solidFill>
                <a:highlight>
                  <a:srgbClr val="1E1E1E"/>
                </a:highlight>
                <a:latin typeface="Consolas"/>
              </a:rPr>
              <a:t>(</a:t>
            </a:r>
            <a:r>
              <a:rPr lang="en-US" dirty="0">
                <a:solidFill>
                  <a:srgbClr val="D69D85"/>
                </a:solidFill>
                <a:highlight>
                  <a:srgbClr val="1E1E1E"/>
                </a:highlight>
                <a:latin typeface="Consolas"/>
              </a:rPr>
              <a:t>'</a:t>
            </a:r>
            <a:r>
              <a:rPr lang="en-US" dirty="0" err="1">
                <a:solidFill>
                  <a:srgbClr val="D69D85"/>
                </a:solidFill>
                <a:highlight>
                  <a:srgbClr val="1E1E1E"/>
                </a:highlight>
                <a:latin typeface="Consolas"/>
              </a:rPr>
              <a:t>TodoCtrl</a:t>
            </a:r>
            <a:r>
              <a:rPr lang="en-US" dirty="0">
                <a:solidFill>
                  <a:srgbClr val="D69D85"/>
                </a:solidFill>
                <a:highlight>
                  <a:srgbClr val="1E1E1E"/>
                </a:highlight>
                <a:latin typeface="Consolas"/>
              </a:rPr>
              <a:t>'</a:t>
            </a:r>
            <a:r>
              <a:rPr lang="en-US" dirty="0">
                <a:solidFill>
                  <a:srgbClr val="B4B4B4"/>
                </a:solidFill>
                <a:highlight>
                  <a:srgbClr val="1E1E1E"/>
                </a:highlight>
                <a:latin typeface="Consolas"/>
              </a:rPr>
              <a:t>,</a:t>
            </a:r>
            <a:r>
              <a:rPr lang="en-US" dirty="0">
                <a:solidFill>
                  <a:srgbClr val="DCDCDC"/>
                </a:solidFill>
                <a:highlight>
                  <a:srgbClr val="1E1E1E"/>
                </a:highlight>
                <a:latin typeface="Consolas"/>
              </a:rPr>
              <a:t> </a:t>
            </a:r>
            <a:r>
              <a:rPr lang="en-US" dirty="0">
                <a:solidFill>
                  <a:srgbClr val="B4B4B4"/>
                </a:solidFill>
                <a:highlight>
                  <a:srgbClr val="1E1E1E"/>
                </a:highlight>
                <a:latin typeface="Consolas"/>
              </a:rPr>
              <a:t>[</a:t>
            </a:r>
            <a:r>
              <a:rPr lang="en-US" dirty="0">
                <a:solidFill>
                  <a:srgbClr val="D69D85"/>
                </a:solidFill>
                <a:highlight>
                  <a:srgbClr val="1E1E1E"/>
                </a:highlight>
                <a:latin typeface="Consolas"/>
              </a:rPr>
              <a:t>'$scope'</a:t>
            </a:r>
            <a:r>
              <a:rPr lang="en-US" dirty="0">
                <a:solidFill>
                  <a:srgbClr val="B4B4B4"/>
                </a:solidFill>
                <a:highlight>
                  <a:srgbClr val="1E1E1E"/>
                </a:highlight>
                <a:latin typeface="Consolas"/>
              </a:rPr>
              <a:t>,</a:t>
            </a:r>
            <a:r>
              <a:rPr lang="en-US" dirty="0">
                <a:solidFill>
                  <a:srgbClr val="DCDCDC"/>
                </a:solidFill>
                <a:highlight>
                  <a:srgbClr val="1E1E1E"/>
                </a:highlight>
                <a:latin typeface="Consolas"/>
              </a:rPr>
              <a:t> </a:t>
            </a:r>
            <a:r>
              <a:rPr lang="en-US" dirty="0">
                <a:solidFill>
                  <a:srgbClr val="D69D85"/>
                </a:solidFill>
                <a:highlight>
                  <a:srgbClr val="1E1E1E"/>
                </a:highlight>
                <a:latin typeface="Consolas"/>
              </a:rPr>
              <a:t>'</a:t>
            </a:r>
            <a:r>
              <a:rPr lang="en-US" dirty="0" err="1">
                <a:solidFill>
                  <a:srgbClr val="D69D85"/>
                </a:solidFill>
                <a:highlight>
                  <a:srgbClr val="1E1E1E"/>
                </a:highlight>
                <a:latin typeface="Consolas"/>
              </a:rPr>
              <a:t>SharePointJSOMService</a:t>
            </a:r>
            <a:r>
              <a:rPr lang="en-US" dirty="0">
                <a:solidFill>
                  <a:srgbClr val="D69D85"/>
                </a:solidFill>
                <a:highlight>
                  <a:srgbClr val="1E1E1E"/>
                </a:highlight>
                <a:latin typeface="Consolas"/>
              </a:rPr>
              <a:t>'</a:t>
            </a:r>
            <a:r>
              <a:rPr lang="en-US" dirty="0">
                <a:solidFill>
                  <a:srgbClr val="B4B4B4"/>
                </a:solidFill>
                <a:highlight>
                  <a:srgbClr val="1E1E1E"/>
                </a:highlight>
                <a:latin typeface="Consolas"/>
              </a:rPr>
              <a:t>,</a:t>
            </a:r>
            <a:r>
              <a:rPr lang="en-US" dirty="0">
                <a:solidFill>
                  <a:srgbClr val="DCDCDC"/>
                </a:solidFill>
                <a:highlight>
                  <a:srgbClr val="1E1E1E"/>
                </a:highlight>
                <a:latin typeface="Consolas"/>
              </a:rPr>
              <a:t> </a:t>
            </a:r>
            <a:r>
              <a:rPr lang="en-US" dirty="0">
                <a:solidFill>
                  <a:srgbClr val="569CD6"/>
                </a:solidFill>
                <a:highlight>
                  <a:srgbClr val="1E1E1E"/>
                </a:highlight>
                <a:latin typeface="Consolas"/>
              </a:rPr>
              <a:t>function</a:t>
            </a:r>
            <a:r>
              <a:rPr lang="en-US" dirty="0">
                <a:solidFill>
                  <a:srgbClr val="DCDCDC"/>
                </a:solidFill>
                <a:highlight>
                  <a:srgbClr val="1E1E1E"/>
                </a:highlight>
                <a:latin typeface="Consolas"/>
              </a:rPr>
              <a:t> </a:t>
            </a:r>
            <a:r>
              <a:rPr lang="en-US" dirty="0">
                <a:solidFill>
                  <a:srgbClr val="B4B4B4"/>
                </a:solidFill>
                <a:highlight>
                  <a:srgbClr val="1E1E1E"/>
                </a:highlight>
                <a:latin typeface="Consolas"/>
              </a:rPr>
              <a:t>(</a:t>
            </a:r>
            <a:r>
              <a:rPr lang="en-US" dirty="0">
                <a:solidFill>
                  <a:srgbClr val="DCDCDC"/>
                </a:solidFill>
                <a:highlight>
                  <a:srgbClr val="1E1E1E"/>
                </a:highlight>
                <a:latin typeface="Consolas"/>
              </a:rPr>
              <a:t>$scope</a:t>
            </a:r>
            <a:r>
              <a:rPr lang="en-US" dirty="0">
                <a:solidFill>
                  <a:srgbClr val="B4B4B4"/>
                </a:solidFill>
                <a:highlight>
                  <a:srgbClr val="1E1E1E"/>
                </a:highlight>
                <a:latin typeface="Consolas"/>
              </a:rPr>
              <a:t>,</a:t>
            </a:r>
            <a:r>
              <a:rPr lang="en-US" dirty="0">
                <a:solidFill>
                  <a:srgbClr val="DCDCDC"/>
                </a:solidFill>
                <a:highlight>
                  <a:srgbClr val="1E1E1E"/>
                </a:highlight>
                <a:latin typeface="Consolas"/>
              </a:rPr>
              <a:t> </a:t>
            </a:r>
            <a:r>
              <a:rPr lang="en-US" dirty="0" err="1">
                <a:solidFill>
                  <a:srgbClr val="DCDCDC"/>
                </a:solidFill>
                <a:highlight>
                  <a:srgbClr val="1E1E1E"/>
                </a:highlight>
                <a:latin typeface="Consolas"/>
              </a:rPr>
              <a:t>SharePointJSOMService</a:t>
            </a:r>
            <a:r>
              <a:rPr lang="en-US" dirty="0">
                <a:solidFill>
                  <a:srgbClr val="B4B4B4"/>
                </a:solidFill>
                <a:highlight>
                  <a:srgbClr val="1E1E1E"/>
                </a:highlight>
                <a:latin typeface="Consolas"/>
              </a:rPr>
              <a:t>)</a:t>
            </a:r>
            <a:r>
              <a:rPr lang="en-US" dirty="0">
                <a:solidFill>
                  <a:srgbClr val="DCDCDC"/>
                </a:solidFill>
                <a:highlight>
                  <a:srgbClr val="1E1E1E"/>
                </a:highlight>
                <a:latin typeface="Consolas"/>
              </a:rPr>
              <a:t> </a:t>
            </a:r>
            <a:r>
              <a:rPr lang="en-US" dirty="0">
                <a:solidFill>
                  <a:srgbClr val="B4B4B4"/>
                </a:solidFill>
                <a:highlight>
                  <a:srgbClr val="1E1E1E"/>
                </a:highlight>
                <a:latin typeface="Consolas"/>
              </a:rPr>
              <a:t>{</a:t>
            </a:r>
          </a:p>
          <a:p>
            <a:pPr marL="0" indent="0">
              <a:buNone/>
            </a:pPr>
            <a:endParaRPr lang="en-US" dirty="0">
              <a:solidFill>
                <a:srgbClr val="B4B4B4"/>
              </a:solidFill>
              <a:highlight>
                <a:srgbClr val="1E1E1E"/>
              </a:highlight>
              <a:latin typeface="Consolas"/>
              <a:cs typeface="Consolas"/>
            </a:endParaRPr>
          </a:p>
          <a:p>
            <a:pPr marL="0" indent="0">
              <a:buNone/>
            </a:pPr>
            <a:endParaRPr lang="nl-NL" dirty="0">
              <a:solidFill>
                <a:schemeClr val="bg1"/>
              </a:solidFill>
              <a:latin typeface="Consolas"/>
              <a:cs typeface="Consolas"/>
            </a:endParaRPr>
          </a:p>
        </p:txBody>
      </p:sp>
    </p:spTree>
    <p:extLst>
      <p:ext uri="{BB962C8B-B14F-4D97-AF65-F5344CB8AC3E}">
        <p14:creationId xmlns:p14="http://schemas.microsoft.com/office/powerpoint/2010/main" val="20472444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0" y="1212849"/>
            <a:ext cx="12436475" cy="5781676"/>
          </a:xfrm>
          <a:prstGeom prst="rect">
            <a:avLst/>
          </a:prstGeom>
          <a:solidFill>
            <a:schemeClr val="tx1">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ext Placeholder 1"/>
          <p:cNvSpPr>
            <a:spLocks noGrp="1"/>
          </p:cNvSpPr>
          <p:nvPr>
            <p:ph type="body" sz="quarter" idx="10"/>
          </p:nvPr>
        </p:nvSpPr>
        <p:spPr>
          <a:xfrm>
            <a:off x="274638" y="1212850"/>
            <a:ext cx="11887200" cy="4134465"/>
          </a:xfrm>
        </p:spPr>
        <p:txBody>
          <a:bodyPr/>
          <a:lstStyle/>
          <a:p>
            <a:pPr marL="0" indent="0">
              <a:buNone/>
            </a:pPr>
            <a:r>
              <a:rPr lang="nl-NL" dirty="0" err="1">
                <a:solidFill>
                  <a:schemeClr val="bg1"/>
                </a:solidFill>
                <a:latin typeface="Consolas"/>
                <a:cs typeface="Consolas"/>
              </a:rPr>
              <a:t>App.directive</a:t>
            </a:r>
            <a:r>
              <a:rPr lang="nl-NL" dirty="0">
                <a:solidFill>
                  <a:schemeClr val="bg1"/>
                </a:solidFill>
                <a:latin typeface="Consolas"/>
                <a:cs typeface="Consolas"/>
              </a:rPr>
              <a:t>('load', </a:t>
            </a:r>
            <a:r>
              <a:rPr lang="nl-NL" dirty="0" err="1">
                <a:solidFill>
                  <a:schemeClr val="bg1"/>
                </a:solidFill>
                <a:latin typeface="Consolas"/>
                <a:cs typeface="Consolas"/>
              </a:rPr>
              <a:t>function</a:t>
            </a:r>
            <a:r>
              <a:rPr lang="nl-NL" dirty="0">
                <a:solidFill>
                  <a:schemeClr val="bg1"/>
                </a:solidFill>
                <a:latin typeface="Consolas"/>
                <a:cs typeface="Consolas"/>
              </a:rPr>
              <a:t>() {</a:t>
            </a:r>
          </a:p>
          <a:p>
            <a:pPr marL="0" indent="0">
              <a:buNone/>
            </a:pPr>
            <a:r>
              <a:rPr lang="nl-NL" dirty="0">
                <a:solidFill>
                  <a:schemeClr val="bg1"/>
                </a:solidFill>
                <a:latin typeface="Consolas"/>
                <a:cs typeface="Consolas"/>
              </a:rPr>
              <a:t>return {</a:t>
            </a:r>
          </a:p>
          <a:p>
            <a:pPr marL="0" indent="0">
              <a:buNone/>
            </a:pPr>
            <a:r>
              <a:rPr lang="nl-NL" dirty="0">
                <a:solidFill>
                  <a:schemeClr val="bg1"/>
                </a:solidFill>
                <a:latin typeface="Consolas"/>
                <a:cs typeface="Consolas"/>
              </a:rPr>
              <a:t>    </a:t>
            </a:r>
            <a:r>
              <a:rPr lang="nl-NL" dirty="0" err="1">
                <a:solidFill>
                  <a:schemeClr val="bg1"/>
                </a:solidFill>
                <a:latin typeface="Consolas"/>
                <a:cs typeface="Consolas"/>
              </a:rPr>
              <a:t>replace</a:t>
            </a:r>
            <a:r>
              <a:rPr lang="nl-NL" dirty="0">
                <a:solidFill>
                  <a:schemeClr val="bg1"/>
                </a:solidFill>
                <a:latin typeface="Consolas"/>
                <a:cs typeface="Consolas"/>
              </a:rPr>
              <a:t>: </a:t>
            </a:r>
            <a:r>
              <a:rPr lang="nl-NL" dirty="0" err="1">
                <a:solidFill>
                  <a:schemeClr val="bg1"/>
                </a:solidFill>
                <a:latin typeface="Consolas"/>
                <a:cs typeface="Consolas"/>
              </a:rPr>
              <a:t>true</a:t>
            </a:r>
            <a:r>
              <a:rPr lang="nl-NL" dirty="0">
                <a:solidFill>
                  <a:schemeClr val="bg1"/>
                </a:solidFill>
                <a:latin typeface="Consolas"/>
                <a:cs typeface="Consolas"/>
              </a:rPr>
              <a:t>,</a:t>
            </a:r>
          </a:p>
          <a:p>
            <a:pPr marL="0" indent="0">
              <a:buNone/>
            </a:pPr>
            <a:r>
              <a:rPr lang="nl-NL" dirty="0">
                <a:solidFill>
                  <a:schemeClr val="bg1"/>
                </a:solidFill>
                <a:latin typeface="Consolas"/>
                <a:cs typeface="Consolas"/>
              </a:rPr>
              <a:t>    </a:t>
            </a:r>
            <a:r>
              <a:rPr lang="nl-NL" dirty="0" err="1">
                <a:solidFill>
                  <a:schemeClr val="bg1"/>
                </a:solidFill>
                <a:latin typeface="Consolas"/>
                <a:cs typeface="Consolas"/>
              </a:rPr>
              <a:t>restrict</a:t>
            </a:r>
            <a:r>
              <a:rPr lang="nl-NL" dirty="0">
                <a:solidFill>
                  <a:schemeClr val="bg1"/>
                </a:solidFill>
                <a:latin typeface="Consolas"/>
                <a:cs typeface="Consolas"/>
              </a:rPr>
              <a:t>: 'E',  </a:t>
            </a:r>
          </a:p>
          <a:p>
            <a:pPr marL="0" indent="0">
              <a:buNone/>
            </a:pPr>
            <a:r>
              <a:rPr lang="nl-NL" dirty="0">
                <a:solidFill>
                  <a:schemeClr val="bg1"/>
                </a:solidFill>
                <a:latin typeface="Consolas"/>
                <a:cs typeface="Consolas"/>
              </a:rPr>
              <a:t>    </a:t>
            </a:r>
            <a:r>
              <a:rPr lang="nl-NL" dirty="0" err="1">
                <a:solidFill>
                  <a:schemeClr val="bg1"/>
                </a:solidFill>
                <a:latin typeface="Consolas"/>
                <a:cs typeface="Consolas"/>
              </a:rPr>
              <a:t>templateUrl</a:t>
            </a:r>
            <a:r>
              <a:rPr lang="nl-NL" dirty="0">
                <a:solidFill>
                  <a:schemeClr val="bg1"/>
                </a:solidFill>
                <a:latin typeface="Consolas"/>
                <a:cs typeface="Consolas"/>
              </a:rPr>
              <a:t>: "</a:t>
            </a:r>
            <a:r>
              <a:rPr lang="nl-NL" dirty="0" err="1">
                <a:solidFill>
                  <a:schemeClr val="bg1"/>
                </a:solidFill>
                <a:latin typeface="Consolas"/>
                <a:cs typeface="Consolas"/>
              </a:rPr>
              <a:t>inc</a:t>
            </a:r>
            <a:r>
              <a:rPr lang="nl-NL" dirty="0">
                <a:solidFill>
                  <a:schemeClr val="bg1"/>
                </a:solidFill>
                <a:latin typeface="Consolas"/>
                <a:cs typeface="Consolas"/>
              </a:rPr>
              <a:t>/</a:t>
            </a:r>
            <a:r>
              <a:rPr lang="nl-NL" dirty="0" err="1">
                <a:solidFill>
                  <a:schemeClr val="bg1"/>
                </a:solidFill>
                <a:latin typeface="Consolas"/>
                <a:cs typeface="Consolas"/>
              </a:rPr>
              <a:t>header.html</a:t>
            </a:r>
            <a:r>
              <a:rPr lang="nl-NL" dirty="0">
                <a:solidFill>
                  <a:schemeClr val="bg1"/>
                </a:solidFill>
                <a:latin typeface="Consolas"/>
                <a:cs typeface="Consolas"/>
              </a:rPr>
              <a:t>"</a:t>
            </a:r>
          </a:p>
          <a:p>
            <a:pPr marL="0" indent="0">
              <a:buNone/>
            </a:pPr>
            <a:r>
              <a:rPr lang="nl-NL" dirty="0">
                <a:solidFill>
                  <a:schemeClr val="bg1"/>
                </a:solidFill>
                <a:latin typeface="Consolas"/>
                <a:cs typeface="Consolas"/>
              </a:rPr>
              <a:t>};</a:t>
            </a:r>
            <a:endParaRPr lang="nl-NL" dirty="0" smtClean="0">
              <a:solidFill>
                <a:schemeClr val="bg1"/>
              </a:solidFill>
              <a:latin typeface="Consolas"/>
              <a:cs typeface="Consolas"/>
            </a:endParaRPr>
          </a:p>
        </p:txBody>
      </p:sp>
      <p:sp>
        <p:nvSpPr>
          <p:cNvPr id="3" name="Title 2"/>
          <p:cNvSpPr>
            <a:spLocks noGrp="1"/>
          </p:cNvSpPr>
          <p:nvPr>
            <p:ph type="title"/>
          </p:nvPr>
        </p:nvSpPr>
        <p:spPr/>
        <p:txBody>
          <a:bodyPr/>
          <a:lstStyle/>
          <a:p>
            <a:r>
              <a:rPr lang="en-US" dirty="0" smtClean="0"/>
              <a:t>Directive inline template workarounds</a:t>
            </a:r>
            <a:endParaRPr lang="en-US" dirty="0"/>
          </a:p>
        </p:txBody>
      </p:sp>
      <p:sp>
        <p:nvSpPr>
          <p:cNvPr id="5" name="Oval 4"/>
          <p:cNvSpPr/>
          <p:nvPr/>
        </p:nvSpPr>
        <p:spPr bwMode="auto">
          <a:xfrm>
            <a:off x="4480896" y="3680140"/>
            <a:ext cx="6034974" cy="1097268"/>
          </a:xfrm>
          <a:prstGeom prst="ellipse">
            <a:avLst/>
          </a:prstGeom>
          <a:noFill/>
          <a:ln w="57150" cmpd="sng">
            <a:solidFill>
              <a:srgbClr val="FFFF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2116849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0" y="1212849"/>
            <a:ext cx="12436475" cy="5781676"/>
          </a:xfrm>
          <a:prstGeom prst="rect">
            <a:avLst/>
          </a:prstGeom>
          <a:solidFill>
            <a:schemeClr val="tx1">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ext Placeholder 1"/>
          <p:cNvSpPr>
            <a:spLocks noGrp="1"/>
          </p:cNvSpPr>
          <p:nvPr>
            <p:ph type="body" sz="quarter" idx="10"/>
          </p:nvPr>
        </p:nvSpPr>
        <p:spPr>
          <a:xfrm>
            <a:off x="274638" y="1212850"/>
            <a:ext cx="11887200" cy="5119350"/>
          </a:xfrm>
        </p:spPr>
        <p:txBody>
          <a:bodyPr/>
          <a:lstStyle/>
          <a:p>
            <a:pPr marL="0" indent="0">
              <a:buNone/>
            </a:pPr>
            <a:r>
              <a:rPr lang="en-US" dirty="0">
                <a:solidFill>
                  <a:srgbClr val="DCDCDC"/>
                </a:solidFill>
                <a:highlight>
                  <a:srgbClr val="1E1E1E"/>
                </a:highlight>
                <a:latin typeface="Consolas"/>
              </a:rPr>
              <a:t> template</a:t>
            </a:r>
            <a:r>
              <a:rPr lang="en-US" dirty="0">
                <a:solidFill>
                  <a:srgbClr val="B4B4B4"/>
                </a:solidFill>
                <a:highlight>
                  <a:srgbClr val="1E1E1E"/>
                </a:highlight>
                <a:latin typeface="Consolas"/>
              </a:rPr>
              <a:t>:</a:t>
            </a:r>
            <a:endParaRPr lang="en-US" dirty="0">
              <a:solidFill>
                <a:srgbClr val="DCDCDC"/>
              </a:solidFill>
              <a:highlight>
                <a:srgbClr val="1E1E1E"/>
              </a:highlight>
              <a:latin typeface="Consolas"/>
            </a:endParaRPr>
          </a:p>
          <a:p>
            <a:pPr marL="0" indent="0">
              <a:buNone/>
            </a:pPr>
            <a:r>
              <a:rPr lang="hu-HU" dirty="0">
                <a:solidFill>
                  <a:srgbClr val="DCDCDC"/>
                </a:solidFill>
                <a:highlight>
                  <a:srgbClr val="1E1E1E"/>
                </a:highlight>
                <a:latin typeface="Consolas"/>
              </a:rPr>
              <a:t>            </a:t>
            </a:r>
            <a:r>
              <a:rPr lang="hu-HU" dirty="0">
                <a:solidFill>
                  <a:srgbClr val="D69D85"/>
                </a:solidFill>
                <a:highlight>
                  <a:srgbClr val="1E1E1E"/>
                </a:highlight>
                <a:latin typeface="Consolas"/>
              </a:rPr>
              <a:t>'&lt;div ng-hide="isDeleted"&gt;'</a:t>
            </a:r>
            <a:r>
              <a:rPr lang="hu-HU" dirty="0">
                <a:solidFill>
                  <a:srgbClr val="DCDCDC"/>
                </a:solidFill>
                <a:highlight>
                  <a:srgbClr val="1E1E1E"/>
                </a:highlight>
                <a:latin typeface="Consolas"/>
              </a:rPr>
              <a:t> </a:t>
            </a:r>
            <a:r>
              <a:rPr lang="hu-HU" dirty="0">
                <a:solidFill>
                  <a:srgbClr val="B4B4B4"/>
                </a:solidFill>
                <a:highlight>
                  <a:srgbClr val="1E1E1E"/>
                </a:highlight>
                <a:latin typeface="Consolas"/>
              </a:rPr>
              <a:t>+</a:t>
            </a:r>
            <a:endParaRPr lang="hu-HU" dirty="0">
              <a:solidFill>
                <a:srgbClr val="DCDCDC"/>
              </a:solidFill>
              <a:highlight>
                <a:srgbClr val="1E1E1E"/>
              </a:highlight>
              <a:latin typeface="Consolas"/>
            </a:endParaRPr>
          </a:p>
          <a:p>
            <a:pPr marL="0" indent="0">
              <a:buNone/>
            </a:pPr>
            <a:r>
              <a:rPr lang="en-US" dirty="0">
                <a:solidFill>
                  <a:srgbClr val="DCDCDC"/>
                </a:solidFill>
                <a:highlight>
                  <a:srgbClr val="1E1E1E"/>
                </a:highlight>
                <a:latin typeface="Consolas"/>
              </a:rPr>
              <a:t>            </a:t>
            </a:r>
            <a:r>
              <a:rPr lang="en-US" dirty="0">
                <a:solidFill>
                  <a:srgbClr val="D69D85"/>
                </a:solidFill>
                <a:highlight>
                  <a:srgbClr val="1E1E1E"/>
                </a:highlight>
                <a:latin typeface="Consolas"/>
              </a:rPr>
              <a:t>'  &lt;div class="col-md-12 col-xs-12" </a:t>
            </a:r>
            <a:r>
              <a:rPr lang="en-US" dirty="0" err="1">
                <a:solidFill>
                  <a:srgbClr val="D69D85"/>
                </a:solidFill>
                <a:highlight>
                  <a:srgbClr val="1E1E1E"/>
                </a:highlight>
                <a:latin typeface="Consolas"/>
              </a:rPr>
              <a:t>ng</a:t>
            </a:r>
            <a:r>
              <a:rPr lang="en-US" dirty="0">
                <a:solidFill>
                  <a:srgbClr val="D69D85"/>
                </a:solidFill>
                <a:highlight>
                  <a:srgbClr val="1E1E1E"/>
                </a:highlight>
                <a:latin typeface="Consolas"/>
              </a:rPr>
              <a:t>-show="</a:t>
            </a:r>
            <a:r>
              <a:rPr lang="en-US" dirty="0" err="1">
                <a:solidFill>
                  <a:srgbClr val="D69D85"/>
                </a:solidFill>
                <a:highlight>
                  <a:srgbClr val="1E1E1E"/>
                </a:highlight>
                <a:latin typeface="Consolas"/>
              </a:rPr>
              <a:t>editMode</a:t>
            </a:r>
            <a:r>
              <a:rPr lang="en-US" dirty="0">
                <a:solidFill>
                  <a:srgbClr val="D69D85"/>
                </a:solidFill>
                <a:highlight>
                  <a:srgbClr val="1E1E1E"/>
                </a:highlight>
                <a:latin typeface="Consolas"/>
              </a:rPr>
              <a:t>" &gt;'</a:t>
            </a:r>
            <a:r>
              <a:rPr lang="en-US" dirty="0">
                <a:solidFill>
                  <a:srgbClr val="DCDCDC"/>
                </a:solidFill>
                <a:highlight>
                  <a:srgbClr val="1E1E1E"/>
                </a:highlight>
                <a:latin typeface="Consolas"/>
              </a:rPr>
              <a:t> </a:t>
            </a:r>
            <a:r>
              <a:rPr lang="en-US" dirty="0">
                <a:solidFill>
                  <a:srgbClr val="B4B4B4"/>
                </a:solidFill>
                <a:highlight>
                  <a:srgbClr val="1E1E1E"/>
                </a:highlight>
                <a:latin typeface="Consolas"/>
              </a:rPr>
              <a:t>+</a:t>
            </a:r>
            <a:endParaRPr lang="en-US" dirty="0">
              <a:solidFill>
                <a:srgbClr val="DCDCDC"/>
              </a:solidFill>
              <a:highlight>
                <a:srgbClr val="1E1E1E"/>
              </a:highlight>
              <a:latin typeface="Consolas"/>
            </a:endParaRPr>
          </a:p>
          <a:p>
            <a:pPr marL="0" indent="0">
              <a:buNone/>
            </a:pPr>
            <a:r>
              <a:rPr lang="en-US" dirty="0">
                <a:solidFill>
                  <a:srgbClr val="DCDCDC"/>
                </a:solidFill>
                <a:highlight>
                  <a:srgbClr val="1E1E1E"/>
                </a:highlight>
                <a:latin typeface="Consolas"/>
              </a:rPr>
              <a:t>            </a:t>
            </a:r>
            <a:r>
              <a:rPr lang="en-US" dirty="0">
                <a:solidFill>
                  <a:srgbClr val="D69D85"/>
                </a:solidFill>
                <a:highlight>
                  <a:srgbClr val="1E1E1E"/>
                </a:highlight>
                <a:latin typeface="Consolas"/>
              </a:rPr>
              <a:t>'  &lt;form class="form-inline" role="form"&gt;'</a:t>
            </a:r>
            <a:r>
              <a:rPr lang="en-US" dirty="0">
                <a:solidFill>
                  <a:srgbClr val="DCDCDC"/>
                </a:solidFill>
                <a:highlight>
                  <a:srgbClr val="1E1E1E"/>
                </a:highlight>
                <a:latin typeface="Consolas"/>
              </a:rPr>
              <a:t> </a:t>
            </a:r>
            <a:r>
              <a:rPr lang="en-US" dirty="0">
                <a:solidFill>
                  <a:srgbClr val="B4B4B4"/>
                </a:solidFill>
                <a:highlight>
                  <a:srgbClr val="1E1E1E"/>
                </a:highlight>
                <a:latin typeface="Consolas"/>
              </a:rPr>
              <a:t>+</a:t>
            </a:r>
            <a:endParaRPr lang="en-US" dirty="0">
              <a:solidFill>
                <a:srgbClr val="DCDCDC"/>
              </a:solidFill>
              <a:highlight>
                <a:srgbClr val="1E1E1E"/>
              </a:highlight>
              <a:latin typeface="Consolas"/>
            </a:endParaRPr>
          </a:p>
          <a:p>
            <a:pPr marL="0" indent="0">
              <a:buNone/>
            </a:pPr>
            <a:r>
              <a:rPr lang="nl-NL" dirty="0">
                <a:solidFill>
                  <a:srgbClr val="DCDCDC"/>
                </a:solidFill>
                <a:highlight>
                  <a:srgbClr val="1E1E1E"/>
                </a:highlight>
                <a:latin typeface="Consolas"/>
              </a:rPr>
              <a:t>            </a:t>
            </a:r>
            <a:r>
              <a:rPr lang="nl-NL" dirty="0">
                <a:solidFill>
                  <a:srgbClr val="D69D85"/>
                </a:solidFill>
                <a:highlight>
                  <a:srgbClr val="1E1E1E"/>
                </a:highlight>
                <a:latin typeface="Consolas"/>
              </a:rPr>
              <a:t>'      &lt;div class="</a:t>
            </a:r>
            <a:r>
              <a:rPr lang="nl-NL" dirty="0" err="1">
                <a:solidFill>
                  <a:srgbClr val="D69D85"/>
                </a:solidFill>
                <a:highlight>
                  <a:srgbClr val="1E1E1E"/>
                </a:highlight>
                <a:latin typeface="Consolas"/>
              </a:rPr>
              <a:t>checkbox</a:t>
            </a:r>
            <a:r>
              <a:rPr lang="nl-NL" dirty="0">
                <a:solidFill>
                  <a:srgbClr val="D69D85"/>
                </a:solidFill>
                <a:highlight>
                  <a:srgbClr val="1E1E1E"/>
                </a:highlight>
                <a:latin typeface="Consolas"/>
              </a:rPr>
              <a:t>"&gt;'</a:t>
            </a:r>
            <a:r>
              <a:rPr lang="nl-NL" dirty="0">
                <a:solidFill>
                  <a:srgbClr val="DCDCDC"/>
                </a:solidFill>
                <a:highlight>
                  <a:srgbClr val="1E1E1E"/>
                </a:highlight>
                <a:latin typeface="Consolas"/>
              </a:rPr>
              <a:t> </a:t>
            </a:r>
            <a:r>
              <a:rPr lang="nl-NL" dirty="0" smtClean="0">
                <a:solidFill>
                  <a:srgbClr val="B4B4B4"/>
                </a:solidFill>
                <a:highlight>
                  <a:srgbClr val="1E1E1E"/>
                </a:highlight>
                <a:latin typeface="Consolas"/>
              </a:rPr>
              <a:t>+</a:t>
            </a:r>
            <a:endParaRPr lang="nl-NL" dirty="0" smtClean="0"/>
          </a:p>
        </p:txBody>
      </p:sp>
      <p:sp>
        <p:nvSpPr>
          <p:cNvPr id="3" name="Title 2"/>
          <p:cNvSpPr>
            <a:spLocks noGrp="1"/>
          </p:cNvSpPr>
          <p:nvPr>
            <p:ph type="title"/>
          </p:nvPr>
        </p:nvSpPr>
        <p:spPr/>
        <p:txBody>
          <a:bodyPr/>
          <a:lstStyle/>
          <a:p>
            <a:r>
              <a:rPr lang="en-US" dirty="0" smtClean="0"/>
              <a:t>Directive inline template workarounds</a:t>
            </a:r>
            <a:endParaRPr lang="en-US" dirty="0"/>
          </a:p>
        </p:txBody>
      </p:sp>
      <p:sp>
        <p:nvSpPr>
          <p:cNvPr id="5" name="Oval 4"/>
          <p:cNvSpPr/>
          <p:nvPr/>
        </p:nvSpPr>
        <p:spPr bwMode="auto">
          <a:xfrm>
            <a:off x="253586" y="1122659"/>
            <a:ext cx="3474745" cy="1097268"/>
          </a:xfrm>
          <a:prstGeom prst="ellipse">
            <a:avLst/>
          </a:prstGeom>
          <a:noFill/>
          <a:ln w="57150" cmpd="sng">
            <a:solidFill>
              <a:srgbClr val="FFFF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8471818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0" y="1212849"/>
            <a:ext cx="12436475" cy="5781676"/>
          </a:xfrm>
          <a:prstGeom prst="rect">
            <a:avLst/>
          </a:prstGeom>
          <a:solidFill>
            <a:schemeClr val="tx1">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ext Placeholder 1"/>
          <p:cNvSpPr>
            <a:spLocks noGrp="1"/>
          </p:cNvSpPr>
          <p:nvPr>
            <p:ph type="body" sz="quarter" idx="10"/>
          </p:nvPr>
        </p:nvSpPr>
        <p:spPr>
          <a:xfrm>
            <a:off x="274638" y="1212850"/>
            <a:ext cx="11887200" cy="5119350"/>
          </a:xfrm>
        </p:spPr>
        <p:txBody>
          <a:bodyPr/>
          <a:lstStyle/>
          <a:p>
            <a:pPr marL="0" indent="0">
              <a:buNone/>
            </a:pPr>
            <a:r>
              <a:rPr lang="en-US" dirty="0">
                <a:solidFill>
                  <a:srgbClr val="DCDCDC"/>
                </a:solidFill>
                <a:highlight>
                  <a:srgbClr val="1E1E1E"/>
                </a:highlight>
                <a:latin typeface="Consolas"/>
              </a:rPr>
              <a:t> compile</a:t>
            </a:r>
            <a:r>
              <a:rPr lang="en-US" dirty="0">
                <a:solidFill>
                  <a:srgbClr val="B4B4B4"/>
                </a:solidFill>
                <a:highlight>
                  <a:srgbClr val="1E1E1E"/>
                </a:highlight>
                <a:latin typeface="Consolas"/>
              </a:rPr>
              <a:t>:</a:t>
            </a:r>
            <a:r>
              <a:rPr lang="en-US" dirty="0">
                <a:solidFill>
                  <a:srgbClr val="DCDCDC"/>
                </a:solidFill>
                <a:highlight>
                  <a:srgbClr val="1E1E1E"/>
                </a:highlight>
                <a:latin typeface="Consolas"/>
              </a:rPr>
              <a:t> </a:t>
            </a:r>
            <a:r>
              <a:rPr lang="en-US" dirty="0">
                <a:solidFill>
                  <a:srgbClr val="569CD6"/>
                </a:solidFill>
                <a:highlight>
                  <a:srgbClr val="1E1E1E"/>
                </a:highlight>
                <a:latin typeface="Consolas"/>
              </a:rPr>
              <a:t>function</a:t>
            </a:r>
            <a:r>
              <a:rPr lang="en-US" dirty="0">
                <a:solidFill>
                  <a:srgbClr val="DCDCDC"/>
                </a:solidFill>
                <a:highlight>
                  <a:srgbClr val="1E1E1E"/>
                </a:highlight>
                <a:latin typeface="Consolas"/>
              </a:rPr>
              <a:t> </a:t>
            </a:r>
            <a:r>
              <a:rPr lang="en-US" dirty="0">
                <a:solidFill>
                  <a:srgbClr val="B4B4B4"/>
                </a:solidFill>
                <a:highlight>
                  <a:srgbClr val="1E1E1E"/>
                </a:highlight>
                <a:latin typeface="Consolas"/>
              </a:rPr>
              <a:t>(</a:t>
            </a:r>
            <a:r>
              <a:rPr lang="en-US" dirty="0" err="1">
                <a:solidFill>
                  <a:srgbClr val="DCDCDC"/>
                </a:solidFill>
                <a:highlight>
                  <a:srgbClr val="1E1E1E"/>
                </a:highlight>
                <a:latin typeface="Consolas"/>
              </a:rPr>
              <a:t>tElement</a:t>
            </a:r>
            <a:r>
              <a:rPr lang="en-US" dirty="0">
                <a:solidFill>
                  <a:srgbClr val="B4B4B4"/>
                </a:solidFill>
                <a:highlight>
                  <a:srgbClr val="1E1E1E"/>
                </a:highlight>
                <a:latin typeface="Consolas"/>
              </a:rPr>
              <a:t>,</a:t>
            </a:r>
            <a:r>
              <a:rPr lang="en-US" dirty="0">
                <a:solidFill>
                  <a:srgbClr val="DCDCDC"/>
                </a:solidFill>
                <a:highlight>
                  <a:srgbClr val="1E1E1E"/>
                </a:highlight>
                <a:latin typeface="Consolas"/>
              </a:rPr>
              <a:t> </a:t>
            </a:r>
            <a:r>
              <a:rPr lang="en-US" dirty="0" err="1">
                <a:solidFill>
                  <a:srgbClr val="DCDCDC"/>
                </a:solidFill>
                <a:highlight>
                  <a:srgbClr val="1E1E1E"/>
                </a:highlight>
                <a:latin typeface="Consolas"/>
              </a:rPr>
              <a:t>tAttrs</a:t>
            </a:r>
            <a:r>
              <a:rPr lang="en-US" dirty="0">
                <a:solidFill>
                  <a:srgbClr val="B4B4B4"/>
                </a:solidFill>
                <a:highlight>
                  <a:srgbClr val="1E1E1E"/>
                </a:highlight>
                <a:latin typeface="Consolas"/>
              </a:rPr>
              <a:t>)</a:t>
            </a:r>
            <a:r>
              <a:rPr lang="en-US" dirty="0">
                <a:solidFill>
                  <a:srgbClr val="DCDCDC"/>
                </a:solidFill>
                <a:highlight>
                  <a:srgbClr val="1E1E1E"/>
                </a:highlight>
                <a:latin typeface="Consolas"/>
              </a:rPr>
              <a:t> </a:t>
            </a:r>
            <a:r>
              <a:rPr lang="en-US" dirty="0">
                <a:solidFill>
                  <a:srgbClr val="B4B4B4"/>
                </a:solidFill>
                <a:highlight>
                  <a:srgbClr val="1E1E1E"/>
                </a:highlight>
                <a:latin typeface="Consolas"/>
              </a:rPr>
              <a:t>{</a:t>
            </a:r>
            <a:endParaRPr lang="en-US" dirty="0">
              <a:solidFill>
                <a:srgbClr val="DCDCDC"/>
              </a:solidFill>
              <a:highlight>
                <a:srgbClr val="1E1E1E"/>
              </a:highlight>
              <a:latin typeface="Consolas"/>
            </a:endParaRPr>
          </a:p>
          <a:p>
            <a:pPr marL="0" indent="0">
              <a:buNone/>
            </a:pPr>
            <a:r>
              <a:rPr lang="en-US" dirty="0">
                <a:solidFill>
                  <a:srgbClr val="DCDCDC"/>
                </a:solidFill>
                <a:highlight>
                  <a:srgbClr val="1E1E1E"/>
                </a:highlight>
                <a:latin typeface="Consolas"/>
              </a:rPr>
              <a:t>            </a:t>
            </a:r>
            <a:r>
              <a:rPr lang="en-US" dirty="0" err="1">
                <a:solidFill>
                  <a:srgbClr val="DCDCDC"/>
                </a:solidFill>
                <a:highlight>
                  <a:srgbClr val="1E1E1E"/>
                </a:highlight>
                <a:latin typeface="Consolas"/>
              </a:rPr>
              <a:t>JSRequest</a:t>
            </a:r>
            <a:r>
              <a:rPr lang="en-US" dirty="0" err="1">
                <a:solidFill>
                  <a:srgbClr val="B4B4B4"/>
                </a:solidFill>
                <a:highlight>
                  <a:srgbClr val="1E1E1E"/>
                </a:highlight>
                <a:latin typeface="Consolas"/>
              </a:rPr>
              <a:t>.</a:t>
            </a:r>
            <a:r>
              <a:rPr lang="en-US" dirty="0" err="1">
                <a:solidFill>
                  <a:srgbClr val="DCDCDC"/>
                </a:solidFill>
                <a:highlight>
                  <a:srgbClr val="1E1E1E"/>
                </a:highlight>
                <a:latin typeface="Consolas"/>
              </a:rPr>
              <a:t>EnsureSetup</a:t>
            </a:r>
            <a:r>
              <a:rPr lang="en-US" dirty="0">
                <a:solidFill>
                  <a:srgbClr val="B4B4B4"/>
                </a:solidFill>
                <a:highlight>
                  <a:srgbClr val="1E1E1E"/>
                </a:highlight>
                <a:latin typeface="Consolas"/>
              </a:rPr>
              <a:t>();</a:t>
            </a:r>
            <a:endParaRPr lang="en-US" dirty="0">
              <a:solidFill>
                <a:srgbClr val="DCDCDC"/>
              </a:solidFill>
              <a:highlight>
                <a:srgbClr val="1E1E1E"/>
              </a:highlight>
              <a:latin typeface="Consolas"/>
            </a:endParaRPr>
          </a:p>
          <a:p>
            <a:pPr marL="0" indent="0">
              <a:buNone/>
            </a:pPr>
            <a:r>
              <a:rPr lang="en-US" dirty="0">
                <a:solidFill>
                  <a:srgbClr val="DCDCDC"/>
                </a:solidFill>
                <a:highlight>
                  <a:srgbClr val="1E1E1E"/>
                </a:highlight>
                <a:latin typeface="Consolas"/>
              </a:rPr>
              <a:t>            </a:t>
            </a:r>
            <a:r>
              <a:rPr lang="en-US" dirty="0" err="1">
                <a:solidFill>
                  <a:srgbClr val="DCDCDC"/>
                </a:solidFill>
                <a:highlight>
                  <a:srgbClr val="1E1E1E"/>
                </a:highlight>
                <a:latin typeface="Consolas"/>
              </a:rPr>
              <a:t>hostweburl</a:t>
            </a:r>
            <a:r>
              <a:rPr lang="en-US" dirty="0">
                <a:solidFill>
                  <a:srgbClr val="DCDCDC"/>
                </a:solidFill>
                <a:highlight>
                  <a:srgbClr val="1E1E1E"/>
                </a:highlight>
                <a:latin typeface="Consolas"/>
              </a:rPr>
              <a:t> </a:t>
            </a:r>
            <a:r>
              <a:rPr lang="en-US" dirty="0">
                <a:solidFill>
                  <a:srgbClr val="B4B4B4"/>
                </a:solidFill>
                <a:highlight>
                  <a:srgbClr val="1E1E1E"/>
                </a:highlight>
                <a:latin typeface="Consolas"/>
              </a:rPr>
              <a:t>=</a:t>
            </a:r>
            <a:r>
              <a:rPr lang="en-US" dirty="0">
                <a:solidFill>
                  <a:srgbClr val="DCDCDC"/>
                </a:solidFill>
                <a:highlight>
                  <a:srgbClr val="1E1E1E"/>
                </a:highlight>
                <a:latin typeface="Consolas"/>
              </a:rPr>
              <a:t> </a:t>
            </a:r>
            <a:r>
              <a:rPr lang="en-US" dirty="0" err="1">
                <a:solidFill>
                  <a:srgbClr val="DCDCDC"/>
                </a:solidFill>
                <a:highlight>
                  <a:srgbClr val="1E1E1E"/>
                </a:highlight>
                <a:latin typeface="Consolas"/>
              </a:rPr>
              <a:t>decodeURIComponent</a:t>
            </a:r>
            <a:r>
              <a:rPr lang="en-US" dirty="0">
                <a:solidFill>
                  <a:srgbClr val="B4B4B4"/>
                </a:solidFill>
                <a:highlight>
                  <a:srgbClr val="1E1E1E"/>
                </a:highlight>
                <a:latin typeface="Consolas"/>
              </a:rPr>
              <a:t>(</a:t>
            </a:r>
            <a:r>
              <a:rPr lang="en-US" dirty="0" err="1">
                <a:solidFill>
                  <a:srgbClr val="DCDCDC"/>
                </a:solidFill>
                <a:highlight>
                  <a:srgbClr val="1E1E1E"/>
                </a:highlight>
                <a:latin typeface="Consolas"/>
              </a:rPr>
              <a:t>JSRequest</a:t>
            </a:r>
            <a:r>
              <a:rPr lang="en-US" dirty="0" err="1">
                <a:solidFill>
                  <a:srgbClr val="B4B4B4"/>
                </a:solidFill>
                <a:highlight>
                  <a:srgbClr val="1E1E1E"/>
                </a:highlight>
                <a:latin typeface="Consolas"/>
              </a:rPr>
              <a:t>.</a:t>
            </a:r>
            <a:r>
              <a:rPr lang="en-US" dirty="0" err="1">
                <a:solidFill>
                  <a:srgbClr val="DCDCDC"/>
                </a:solidFill>
                <a:highlight>
                  <a:srgbClr val="1E1E1E"/>
                </a:highlight>
                <a:latin typeface="Consolas"/>
              </a:rPr>
              <a:t>QueryString</a:t>
            </a:r>
            <a:r>
              <a:rPr lang="en-US" dirty="0">
                <a:solidFill>
                  <a:srgbClr val="B4B4B4"/>
                </a:solidFill>
                <a:highlight>
                  <a:srgbClr val="1E1E1E"/>
                </a:highlight>
                <a:latin typeface="Consolas"/>
              </a:rPr>
              <a:t>[</a:t>
            </a:r>
            <a:r>
              <a:rPr lang="en-US" dirty="0">
                <a:solidFill>
                  <a:srgbClr val="D69D85"/>
                </a:solidFill>
                <a:highlight>
                  <a:srgbClr val="1E1E1E"/>
                </a:highlight>
                <a:latin typeface="Consolas"/>
              </a:rPr>
              <a:t>"</a:t>
            </a:r>
            <a:r>
              <a:rPr lang="en-US" dirty="0" err="1">
                <a:solidFill>
                  <a:srgbClr val="D69D85"/>
                </a:solidFill>
                <a:highlight>
                  <a:srgbClr val="1E1E1E"/>
                </a:highlight>
                <a:latin typeface="Consolas"/>
              </a:rPr>
              <a:t>SPHostUrl</a:t>
            </a:r>
            <a:r>
              <a:rPr lang="en-US" dirty="0">
                <a:solidFill>
                  <a:srgbClr val="D69D85"/>
                </a:solidFill>
                <a:highlight>
                  <a:srgbClr val="1E1E1E"/>
                </a:highlight>
                <a:latin typeface="Consolas"/>
              </a:rPr>
              <a:t>"</a:t>
            </a:r>
            <a:r>
              <a:rPr lang="en-US" dirty="0">
                <a:solidFill>
                  <a:srgbClr val="B4B4B4"/>
                </a:solidFill>
                <a:highlight>
                  <a:srgbClr val="1E1E1E"/>
                </a:highlight>
                <a:latin typeface="Consolas"/>
              </a:rPr>
              <a:t>]);</a:t>
            </a:r>
            <a:endParaRPr lang="en-US" dirty="0">
              <a:solidFill>
                <a:srgbClr val="DCDCDC"/>
              </a:solidFill>
              <a:highlight>
                <a:srgbClr val="1E1E1E"/>
              </a:highlight>
              <a:latin typeface="Consolas"/>
            </a:endParaRPr>
          </a:p>
          <a:p>
            <a:pPr marL="0" indent="0">
              <a:buNone/>
            </a:pPr>
            <a:r>
              <a:rPr lang="en-US" dirty="0">
                <a:solidFill>
                  <a:srgbClr val="DCDCDC"/>
                </a:solidFill>
                <a:highlight>
                  <a:srgbClr val="1E1E1E"/>
                </a:highlight>
                <a:latin typeface="Consolas"/>
              </a:rPr>
              <a:t>            </a:t>
            </a:r>
            <a:r>
              <a:rPr lang="en-US" dirty="0" err="1">
                <a:solidFill>
                  <a:srgbClr val="569CD6"/>
                </a:solidFill>
                <a:highlight>
                  <a:srgbClr val="1E1E1E"/>
                </a:highlight>
                <a:latin typeface="Consolas"/>
              </a:rPr>
              <a:t>var</a:t>
            </a:r>
            <a:r>
              <a:rPr lang="en-US" dirty="0">
                <a:solidFill>
                  <a:srgbClr val="DCDCDC"/>
                </a:solidFill>
                <a:highlight>
                  <a:srgbClr val="1E1E1E"/>
                </a:highlight>
                <a:latin typeface="Consolas"/>
              </a:rPr>
              <a:t> </a:t>
            </a:r>
            <a:r>
              <a:rPr lang="en-US" dirty="0" err="1">
                <a:solidFill>
                  <a:srgbClr val="DCDCDC"/>
                </a:solidFill>
                <a:highlight>
                  <a:srgbClr val="1E1E1E"/>
                </a:highlight>
                <a:latin typeface="Consolas"/>
              </a:rPr>
              <a:t>siteUrl</a:t>
            </a:r>
            <a:r>
              <a:rPr lang="en-US" dirty="0">
                <a:solidFill>
                  <a:srgbClr val="DCDCDC"/>
                </a:solidFill>
                <a:highlight>
                  <a:srgbClr val="1E1E1E"/>
                </a:highlight>
                <a:latin typeface="Consolas"/>
              </a:rPr>
              <a:t> </a:t>
            </a:r>
            <a:r>
              <a:rPr lang="en-US" dirty="0">
                <a:solidFill>
                  <a:srgbClr val="B4B4B4"/>
                </a:solidFill>
                <a:highlight>
                  <a:srgbClr val="1E1E1E"/>
                </a:highlight>
                <a:latin typeface="Consolas"/>
              </a:rPr>
              <a:t>=</a:t>
            </a:r>
            <a:r>
              <a:rPr lang="en-US" dirty="0">
                <a:solidFill>
                  <a:srgbClr val="DCDCDC"/>
                </a:solidFill>
                <a:highlight>
                  <a:srgbClr val="1E1E1E"/>
                </a:highlight>
                <a:latin typeface="Consolas"/>
              </a:rPr>
              <a:t> </a:t>
            </a:r>
            <a:r>
              <a:rPr lang="en-US" dirty="0" err="1">
                <a:solidFill>
                  <a:srgbClr val="DCDCDC"/>
                </a:solidFill>
                <a:highlight>
                  <a:srgbClr val="1E1E1E"/>
                </a:highlight>
                <a:latin typeface="Consolas"/>
              </a:rPr>
              <a:t>hostweburl</a:t>
            </a:r>
            <a:r>
              <a:rPr lang="en-US" dirty="0">
                <a:solidFill>
                  <a:srgbClr val="B4B4B4"/>
                </a:solidFill>
                <a:highlight>
                  <a:srgbClr val="1E1E1E"/>
                </a:highlight>
                <a:latin typeface="Consolas"/>
              </a:rPr>
              <a:t>;</a:t>
            </a:r>
            <a:endParaRPr lang="en-US" dirty="0">
              <a:solidFill>
                <a:srgbClr val="DCDCDC"/>
              </a:solidFill>
              <a:highlight>
                <a:srgbClr val="1E1E1E"/>
              </a:highlight>
              <a:latin typeface="Consolas"/>
            </a:endParaRPr>
          </a:p>
          <a:p>
            <a:pPr marL="0" indent="0">
              <a:buNone/>
            </a:pPr>
            <a:r>
              <a:rPr lang="en-US" dirty="0">
                <a:solidFill>
                  <a:srgbClr val="DCDCDC"/>
                </a:solidFill>
                <a:highlight>
                  <a:srgbClr val="1E1E1E"/>
                </a:highlight>
                <a:latin typeface="Consolas"/>
              </a:rPr>
              <a:t>            </a:t>
            </a:r>
            <a:r>
              <a:rPr lang="en-US" dirty="0" err="1">
                <a:solidFill>
                  <a:srgbClr val="569CD6"/>
                </a:solidFill>
                <a:highlight>
                  <a:srgbClr val="1E1E1E"/>
                </a:highlight>
                <a:latin typeface="Consolas"/>
              </a:rPr>
              <a:t>var</a:t>
            </a:r>
            <a:r>
              <a:rPr lang="en-US" dirty="0">
                <a:solidFill>
                  <a:srgbClr val="DCDCDC"/>
                </a:solidFill>
                <a:highlight>
                  <a:srgbClr val="1E1E1E"/>
                </a:highlight>
                <a:latin typeface="Consolas"/>
              </a:rPr>
              <a:t> </a:t>
            </a:r>
            <a:r>
              <a:rPr lang="en-US" dirty="0" err="1">
                <a:solidFill>
                  <a:srgbClr val="DCDCDC"/>
                </a:solidFill>
                <a:highlight>
                  <a:srgbClr val="1E1E1E"/>
                </a:highlight>
                <a:latin typeface="Consolas"/>
              </a:rPr>
              <a:t>tplURL</a:t>
            </a:r>
            <a:r>
              <a:rPr lang="en-US" dirty="0">
                <a:solidFill>
                  <a:srgbClr val="DCDCDC"/>
                </a:solidFill>
                <a:highlight>
                  <a:srgbClr val="1E1E1E"/>
                </a:highlight>
                <a:latin typeface="Consolas"/>
              </a:rPr>
              <a:t> </a:t>
            </a:r>
            <a:r>
              <a:rPr lang="en-US" dirty="0">
                <a:solidFill>
                  <a:srgbClr val="B4B4B4"/>
                </a:solidFill>
                <a:highlight>
                  <a:srgbClr val="1E1E1E"/>
                </a:highlight>
                <a:latin typeface="Consolas"/>
              </a:rPr>
              <a:t>=</a:t>
            </a:r>
            <a:r>
              <a:rPr lang="en-US" dirty="0">
                <a:solidFill>
                  <a:srgbClr val="DCDCDC"/>
                </a:solidFill>
                <a:highlight>
                  <a:srgbClr val="1E1E1E"/>
                </a:highlight>
                <a:latin typeface="Consolas"/>
              </a:rPr>
              <a:t> </a:t>
            </a:r>
            <a:r>
              <a:rPr lang="en-US" dirty="0" err="1">
                <a:solidFill>
                  <a:srgbClr val="DCDCDC"/>
                </a:solidFill>
                <a:highlight>
                  <a:srgbClr val="1E1E1E"/>
                </a:highlight>
                <a:latin typeface="Consolas"/>
              </a:rPr>
              <a:t>siteUrl</a:t>
            </a:r>
            <a:r>
              <a:rPr lang="en-US" dirty="0">
                <a:solidFill>
                  <a:srgbClr val="DCDCDC"/>
                </a:solidFill>
                <a:highlight>
                  <a:srgbClr val="1E1E1E"/>
                </a:highlight>
                <a:latin typeface="Consolas"/>
              </a:rPr>
              <a:t> </a:t>
            </a:r>
            <a:r>
              <a:rPr lang="en-US" dirty="0">
                <a:solidFill>
                  <a:srgbClr val="B4B4B4"/>
                </a:solidFill>
                <a:highlight>
                  <a:srgbClr val="1E1E1E"/>
                </a:highlight>
                <a:latin typeface="Consolas"/>
              </a:rPr>
              <a:t>+</a:t>
            </a:r>
            <a:r>
              <a:rPr lang="en-US" dirty="0">
                <a:solidFill>
                  <a:srgbClr val="DCDCDC"/>
                </a:solidFill>
                <a:highlight>
                  <a:srgbClr val="1E1E1E"/>
                </a:highlight>
                <a:latin typeface="Consolas"/>
              </a:rPr>
              <a:t> </a:t>
            </a:r>
            <a:r>
              <a:rPr lang="en-US" dirty="0">
                <a:solidFill>
                  <a:srgbClr val="D69D85"/>
                </a:solidFill>
                <a:highlight>
                  <a:srgbClr val="1E1E1E"/>
                </a:highlight>
                <a:latin typeface="Consolas"/>
              </a:rPr>
              <a:t>'/Complete%20Me/Pages/</a:t>
            </a:r>
            <a:r>
              <a:rPr lang="en-US" dirty="0" err="1">
                <a:solidFill>
                  <a:srgbClr val="D69D85"/>
                </a:solidFill>
                <a:highlight>
                  <a:srgbClr val="1E1E1E"/>
                </a:highlight>
                <a:latin typeface="Consolas"/>
              </a:rPr>
              <a:t>template.html</a:t>
            </a:r>
            <a:r>
              <a:rPr lang="en-US" dirty="0">
                <a:solidFill>
                  <a:srgbClr val="D69D85"/>
                </a:solidFill>
                <a:highlight>
                  <a:srgbClr val="1E1E1E"/>
                </a:highlight>
                <a:latin typeface="Consolas"/>
              </a:rPr>
              <a:t>'</a:t>
            </a:r>
            <a:r>
              <a:rPr lang="en-US" dirty="0">
                <a:solidFill>
                  <a:srgbClr val="B4B4B4"/>
                </a:solidFill>
                <a:highlight>
                  <a:srgbClr val="1E1E1E"/>
                </a:highlight>
                <a:latin typeface="Consolas"/>
              </a:rPr>
              <a:t>;</a:t>
            </a:r>
            <a:endParaRPr lang="nl-NL" dirty="0" smtClean="0"/>
          </a:p>
        </p:txBody>
      </p:sp>
      <p:sp>
        <p:nvSpPr>
          <p:cNvPr id="3" name="Title 2"/>
          <p:cNvSpPr>
            <a:spLocks noGrp="1"/>
          </p:cNvSpPr>
          <p:nvPr>
            <p:ph type="title"/>
          </p:nvPr>
        </p:nvSpPr>
        <p:spPr/>
        <p:txBody>
          <a:bodyPr/>
          <a:lstStyle/>
          <a:p>
            <a:r>
              <a:rPr lang="en-US" dirty="0" smtClean="0"/>
              <a:t>Directive </a:t>
            </a:r>
            <a:r>
              <a:rPr lang="en-US" b="1" dirty="0" smtClean="0"/>
              <a:t>compile</a:t>
            </a:r>
            <a:r>
              <a:rPr lang="en-US" dirty="0" smtClean="0"/>
              <a:t> workarounds</a:t>
            </a:r>
            <a:endParaRPr lang="en-US" dirty="0"/>
          </a:p>
        </p:txBody>
      </p:sp>
    </p:spTree>
    <p:extLst>
      <p:ext uri="{BB962C8B-B14F-4D97-AF65-F5344CB8AC3E}">
        <p14:creationId xmlns:p14="http://schemas.microsoft.com/office/powerpoint/2010/main" val="1797860565"/>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0" y="1212849"/>
            <a:ext cx="12436475" cy="5781676"/>
          </a:xfrm>
          <a:prstGeom prst="rect">
            <a:avLst/>
          </a:prstGeom>
          <a:solidFill>
            <a:schemeClr val="tx1">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ext Placeholder 1"/>
          <p:cNvSpPr>
            <a:spLocks noGrp="1"/>
          </p:cNvSpPr>
          <p:nvPr>
            <p:ph type="body" sz="quarter" idx="10"/>
          </p:nvPr>
        </p:nvSpPr>
        <p:spPr>
          <a:xfrm>
            <a:off x="1" y="1212850"/>
            <a:ext cx="12801844" cy="5361468"/>
          </a:xfrm>
        </p:spPr>
        <p:txBody>
          <a:bodyPr/>
          <a:lstStyle/>
          <a:p>
            <a:pPr marL="0" indent="0">
              <a:buNone/>
            </a:pPr>
            <a:r>
              <a:rPr lang="is-IS" sz="3500" dirty="0">
                <a:solidFill>
                  <a:srgbClr val="DCDCDC"/>
                </a:solidFill>
                <a:highlight>
                  <a:srgbClr val="1E1E1E"/>
                </a:highlight>
                <a:latin typeface="Consolas"/>
              </a:rPr>
              <a:t> </a:t>
            </a:r>
            <a:r>
              <a:rPr lang="is-IS" sz="3500" dirty="0">
                <a:solidFill>
                  <a:srgbClr val="569CD6"/>
                </a:solidFill>
                <a:highlight>
                  <a:srgbClr val="1E1E1E"/>
                </a:highlight>
                <a:latin typeface="Consolas"/>
              </a:rPr>
              <a:t>return</a:t>
            </a:r>
            <a:r>
              <a:rPr lang="is-IS" sz="3500" dirty="0">
                <a:solidFill>
                  <a:srgbClr val="DCDCDC"/>
                </a:solidFill>
                <a:highlight>
                  <a:srgbClr val="1E1E1E"/>
                </a:highlight>
                <a:latin typeface="Consolas"/>
              </a:rPr>
              <a:t> </a:t>
            </a:r>
            <a:r>
              <a:rPr lang="is-IS" sz="3500" dirty="0" smtClean="0">
                <a:solidFill>
                  <a:srgbClr val="B4B4B4"/>
                </a:solidFill>
                <a:highlight>
                  <a:srgbClr val="1E1E1E"/>
                </a:highlight>
                <a:latin typeface="Consolas"/>
              </a:rPr>
              <a:t>{</a:t>
            </a:r>
          </a:p>
          <a:p>
            <a:pPr marL="0" indent="0">
              <a:buNone/>
            </a:pPr>
            <a:r>
              <a:rPr lang="en-US" sz="3500" dirty="0" smtClean="0">
                <a:solidFill>
                  <a:srgbClr val="DCDCDC"/>
                </a:solidFill>
                <a:highlight>
                  <a:srgbClr val="1E1E1E"/>
                </a:highlight>
                <a:latin typeface="Consolas"/>
              </a:rPr>
              <a:t>  pre</a:t>
            </a:r>
            <a:r>
              <a:rPr lang="en-US" sz="3500" dirty="0">
                <a:solidFill>
                  <a:srgbClr val="B4B4B4"/>
                </a:solidFill>
                <a:highlight>
                  <a:srgbClr val="1E1E1E"/>
                </a:highlight>
                <a:latin typeface="Consolas"/>
              </a:rPr>
              <a:t>:</a:t>
            </a:r>
            <a:r>
              <a:rPr lang="en-US" sz="3500" dirty="0">
                <a:solidFill>
                  <a:srgbClr val="DCDCDC"/>
                </a:solidFill>
                <a:highlight>
                  <a:srgbClr val="1E1E1E"/>
                </a:highlight>
                <a:latin typeface="Consolas"/>
              </a:rPr>
              <a:t> </a:t>
            </a:r>
            <a:r>
              <a:rPr lang="en-US" sz="3500" dirty="0">
                <a:solidFill>
                  <a:srgbClr val="569CD6"/>
                </a:solidFill>
                <a:highlight>
                  <a:srgbClr val="1E1E1E"/>
                </a:highlight>
                <a:latin typeface="Consolas"/>
              </a:rPr>
              <a:t>function</a:t>
            </a:r>
            <a:r>
              <a:rPr lang="en-US" sz="3500" dirty="0">
                <a:solidFill>
                  <a:srgbClr val="DCDCDC"/>
                </a:solidFill>
                <a:highlight>
                  <a:srgbClr val="1E1E1E"/>
                </a:highlight>
                <a:latin typeface="Consolas"/>
              </a:rPr>
              <a:t> </a:t>
            </a:r>
            <a:r>
              <a:rPr lang="en-US" sz="3500" dirty="0" err="1">
                <a:solidFill>
                  <a:srgbClr val="DCDCDC"/>
                </a:solidFill>
                <a:highlight>
                  <a:srgbClr val="1E1E1E"/>
                </a:highlight>
                <a:latin typeface="Consolas"/>
              </a:rPr>
              <a:t>preLink</a:t>
            </a:r>
            <a:r>
              <a:rPr lang="en-US" sz="3500" dirty="0">
                <a:solidFill>
                  <a:srgbClr val="B4B4B4"/>
                </a:solidFill>
                <a:highlight>
                  <a:srgbClr val="1E1E1E"/>
                </a:highlight>
                <a:latin typeface="Consolas"/>
              </a:rPr>
              <a:t>(</a:t>
            </a:r>
            <a:r>
              <a:rPr lang="en-US" sz="3500" dirty="0">
                <a:solidFill>
                  <a:srgbClr val="DCDCDC"/>
                </a:solidFill>
                <a:highlight>
                  <a:srgbClr val="1E1E1E"/>
                </a:highlight>
                <a:latin typeface="Consolas"/>
              </a:rPr>
              <a:t>scope</a:t>
            </a:r>
            <a:r>
              <a:rPr lang="en-US" sz="3500" dirty="0">
                <a:solidFill>
                  <a:srgbClr val="B4B4B4"/>
                </a:solidFill>
                <a:highlight>
                  <a:srgbClr val="1E1E1E"/>
                </a:highlight>
                <a:latin typeface="Consolas"/>
              </a:rPr>
              <a:t>,</a:t>
            </a:r>
            <a:r>
              <a:rPr lang="en-US" sz="3500" dirty="0">
                <a:solidFill>
                  <a:srgbClr val="DCDCDC"/>
                </a:solidFill>
                <a:highlight>
                  <a:srgbClr val="1E1E1E"/>
                </a:highlight>
                <a:latin typeface="Consolas"/>
              </a:rPr>
              <a:t> </a:t>
            </a:r>
            <a:r>
              <a:rPr lang="en-US" sz="3500" dirty="0" err="1">
                <a:solidFill>
                  <a:srgbClr val="DCDCDC"/>
                </a:solidFill>
                <a:highlight>
                  <a:srgbClr val="1E1E1E"/>
                </a:highlight>
                <a:latin typeface="Consolas"/>
              </a:rPr>
              <a:t>iElement</a:t>
            </a:r>
            <a:r>
              <a:rPr lang="en-US" sz="3500" dirty="0">
                <a:solidFill>
                  <a:srgbClr val="B4B4B4"/>
                </a:solidFill>
                <a:highlight>
                  <a:srgbClr val="1E1E1E"/>
                </a:highlight>
                <a:latin typeface="Consolas"/>
              </a:rPr>
              <a:t>,</a:t>
            </a:r>
            <a:r>
              <a:rPr lang="en-US" sz="3500" dirty="0">
                <a:solidFill>
                  <a:srgbClr val="DCDCDC"/>
                </a:solidFill>
                <a:highlight>
                  <a:srgbClr val="1E1E1E"/>
                </a:highlight>
                <a:latin typeface="Consolas"/>
              </a:rPr>
              <a:t> </a:t>
            </a:r>
            <a:r>
              <a:rPr lang="en-US" sz="3500" dirty="0" err="1">
                <a:solidFill>
                  <a:srgbClr val="DCDCDC"/>
                </a:solidFill>
                <a:highlight>
                  <a:srgbClr val="1E1E1E"/>
                </a:highlight>
                <a:latin typeface="Consolas"/>
              </a:rPr>
              <a:t>iAttrs</a:t>
            </a:r>
            <a:r>
              <a:rPr lang="en-US" sz="3500" dirty="0">
                <a:solidFill>
                  <a:srgbClr val="B4B4B4"/>
                </a:solidFill>
                <a:highlight>
                  <a:srgbClr val="1E1E1E"/>
                </a:highlight>
                <a:latin typeface="Consolas"/>
              </a:rPr>
              <a:t>,</a:t>
            </a:r>
            <a:r>
              <a:rPr lang="en-US" sz="3500" dirty="0">
                <a:solidFill>
                  <a:srgbClr val="DCDCDC"/>
                </a:solidFill>
                <a:highlight>
                  <a:srgbClr val="1E1E1E"/>
                </a:highlight>
                <a:latin typeface="Consolas"/>
              </a:rPr>
              <a:t> controller</a:t>
            </a:r>
            <a:r>
              <a:rPr lang="en-US" sz="3500" dirty="0">
                <a:solidFill>
                  <a:srgbClr val="B4B4B4"/>
                </a:solidFill>
                <a:highlight>
                  <a:srgbClr val="1E1E1E"/>
                </a:highlight>
                <a:latin typeface="Consolas"/>
              </a:rPr>
              <a:t>)</a:t>
            </a:r>
            <a:r>
              <a:rPr lang="en-US" sz="3500" dirty="0">
                <a:solidFill>
                  <a:srgbClr val="DCDCDC"/>
                </a:solidFill>
                <a:highlight>
                  <a:srgbClr val="1E1E1E"/>
                </a:highlight>
                <a:latin typeface="Consolas"/>
              </a:rPr>
              <a:t> </a:t>
            </a:r>
            <a:r>
              <a:rPr lang="en-US" sz="3500" dirty="0">
                <a:solidFill>
                  <a:srgbClr val="B4B4B4"/>
                </a:solidFill>
                <a:highlight>
                  <a:srgbClr val="1E1E1E"/>
                </a:highlight>
                <a:latin typeface="Consolas"/>
              </a:rPr>
              <a:t>{</a:t>
            </a:r>
            <a:endParaRPr lang="en-US" sz="3500" dirty="0">
              <a:solidFill>
                <a:srgbClr val="DCDCDC"/>
              </a:solidFill>
              <a:highlight>
                <a:srgbClr val="1E1E1E"/>
              </a:highlight>
              <a:latin typeface="Consolas"/>
            </a:endParaRPr>
          </a:p>
          <a:p>
            <a:pPr marL="0" indent="0">
              <a:buNone/>
            </a:pPr>
            <a:r>
              <a:rPr lang="en-US" sz="3500" dirty="0" smtClean="0">
                <a:solidFill>
                  <a:srgbClr val="DCDCDC"/>
                </a:solidFill>
                <a:highlight>
                  <a:srgbClr val="1E1E1E"/>
                </a:highlight>
                <a:latin typeface="Consolas"/>
              </a:rPr>
              <a:t>  </a:t>
            </a:r>
            <a:r>
              <a:rPr lang="en-US" sz="3500" dirty="0" err="1" smtClean="0">
                <a:solidFill>
                  <a:srgbClr val="DCDCDC"/>
                </a:solidFill>
                <a:highlight>
                  <a:srgbClr val="1E1E1E"/>
                </a:highlight>
                <a:latin typeface="Consolas"/>
              </a:rPr>
              <a:t>templateLoader</a:t>
            </a:r>
            <a:r>
              <a:rPr lang="en-US" sz="3500" dirty="0" err="1" smtClean="0">
                <a:solidFill>
                  <a:srgbClr val="B4B4B4"/>
                </a:solidFill>
                <a:highlight>
                  <a:srgbClr val="1E1E1E"/>
                </a:highlight>
                <a:latin typeface="Consolas"/>
              </a:rPr>
              <a:t>.</a:t>
            </a:r>
            <a:r>
              <a:rPr lang="en-US" sz="3500" dirty="0" err="1" smtClean="0">
                <a:solidFill>
                  <a:srgbClr val="DCDCDC"/>
                </a:solidFill>
                <a:highlight>
                  <a:srgbClr val="1E1E1E"/>
                </a:highlight>
                <a:latin typeface="Consolas"/>
              </a:rPr>
              <a:t>then</a:t>
            </a:r>
            <a:r>
              <a:rPr lang="en-US" sz="3500" dirty="0">
                <a:solidFill>
                  <a:srgbClr val="B4B4B4"/>
                </a:solidFill>
                <a:highlight>
                  <a:srgbClr val="1E1E1E"/>
                </a:highlight>
                <a:latin typeface="Consolas"/>
              </a:rPr>
              <a:t>(</a:t>
            </a:r>
            <a:r>
              <a:rPr lang="en-US" sz="3500" dirty="0">
                <a:solidFill>
                  <a:srgbClr val="569CD6"/>
                </a:solidFill>
                <a:highlight>
                  <a:srgbClr val="1E1E1E"/>
                </a:highlight>
                <a:latin typeface="Consolas"/>
              </a:rPr>
              <a:t>function</a:t>
            </a:r>
            <a:r>
              <a:rPr lang="en-US" sz="3500" dirty="0">
                <a:solidFill>
                  <a:srgbClr val="DCDCDC"/>
                </a:solidFill>
                <a:highlight>
                  <a:srgbClr val="1E1E1E"/>
                </a:highlight>
                <a:latin typeface="Consolas"/>
              </a:rPr>
              <a:t> </a:t>
            </a:r>
            <a:r>
              <a:rPr lang="en-US" sz="3500" dirty="0">
                <a:solidFill>
                  <a:srgbClr val="B4B4B4"/>
                </a:solidFill>
                <a:highlight>
                  <a:srgbClr val="1E1E1E"/>
                </a:highlight>
                <a:latin typeface="Consolas"/>
              </a:rPr>
              <a:t>(</a:t>
            </a:r>
            <a:r>
              <a:rPr lang="en-US" sz="3500" dirty="0" err="1">
                <a:solidFill>
                  <a:srgbClr val="DCDCDC"/>
                </a:solidFill>
                <a:highlight>
                  <a:srgbClr val="1E1E1E"/>
                </a:highlight>
                <a:latin typeface="Consolas"/>
              </a:rPr>
              <a:t>templateText</a:t>
            </a:r>
            <a:r>
              <a:rPr lang="en-US" sz="3500" dirty="0">
                <a:solidFill>
                  <a:srgbClr val="B4B4B4"/>
                </a:solidFill>
                <a:highlight>
                  <a:srgbClr val="1E1E1E"/>
                </a:highlight>
                <a:latin typeface="Consolas"/>
              </a:rPr>
              <a:t>)</a:t>
            </a:r>
            <a:r>
              <a:rPr lang="en-US" sz="3500" dirty="0">
                <a:solidFill>
                  <a:srgbClr val="DCDCDC"/>
                </a:solidFill>
                <a:highlight>
                  <a:srgbClr val="1E1E1E"/>
                </a:highlight>
                <a:latin typeface="Consolas"/>
              </a:rPr>
              <a:t> </a:t>
            </a:r>
            <a:r>
              <a:rPr lang="en-US" sz="3500" dirty="0" smtClean="0">
                <a:solidFill>
                  <a:srgbClr val="B4B4B4"/>
                </a:solidFill>
                <a:highlight>
                  <a:srgbClr val="1E1E1E"/>
                </a:highlight>
                <a:latin typeface="Consolas"/>
              </a:rPr>
              <a:t>{  </a:t>
            </a:r>
          </a:p>
          <a:p>
            <a:pPr marL="0" indent="0">
              <a:buNone/>
            </a:pPr>
            <a:r>
              <a:rPr lang="en-US" sz="3500" dirty="0">
                <a:solidFill>
                  <a:srgbClr val="B4B4B4"/>
                </a:solidFill>
                <a:highlight>
                  <a:srgbClr val="1E1E1E"/>
                </a:highlight>
                <a:latin typeface="Consolas"/>
              </a:rPr>
              <a:t> </a:t>
            </a:r>
            <a:r>
              <a:rPr lang="en-US" sz="3500" dirty="0" smtClean="0">
                <a:solidFill>
                  <a:srgbClr val="B4B4B4"/>
                </a:solidFill>
                <a:highlight>
                  <a:srgbClr val="1E1E1E"/>
                </a:highlight>
                <a:latin typeface="Consolas"/>
              </a:rPr>
              <a:t>  </a:t>
            </a:r>
            <a:r>
              <a:rPr lang="ro-RO" sz="3500" dirty="0" smtClean="0">
                <a:solidFill>
                  <a:srgbClr val="DCDCDC"/>
                </a:solidFill>
                <a:highlight>
                  <a:srgbClr val="1E1E1E"/>
                </a:highlight>
                <a:latin typeface="Consolas"/>
              </a:rPr>
              <a:t>iElement</a:t>
            </a:r>
            <a:r>
              <a:rPr lang="ro-RO" sz="3500" dirty="0" smtClean="0">
                <a:solidFill>
                  <a:srgbClr val="B4B4B4"/>
                </a:solidFill>
                <a:highlight>
                  <a:srgbClr val="1E1E1E"/>
                </a:highlight>
                <a:latin typeface="Consolas"/>
              </a:rPr>
              <a:t>.</a:t>
            </a:r>
            <a:r>
              <a:rPr lang="ro-RO" sz="3500" dirty="0" smtClean="0">
                <a:solidFill>
                  <a:srgbClr val="DCDCDC"/>
                </a:solidFill>
                <a:highlight>
                  <a:srgbClr val="1E1E1E"/>
                </a:highlight>
                <a:latin typeface="Consolas"/>
              </a:rPr>
              <a:t>html</a:t>
            </a:r>
            <a:r>
              <a:rPr lang="ro-RO" sz="3500" dirty="0">
                <a:solidFill>
                  <a:srgbClr val="B4B4B4"/>
                </a:solidFill>
                <a:highlight>
                  <a:srgbClr val="1E1E1E"/>
                </a:highlight>
                <a:latin typeface="Consolas"/>
              </a:rPr>
              <a:t>(</a:t>
            </a:r>
            <a:r>
              <a:rPr lang="ro-RO" sz="3500" dirty="0">
                <a:solidFill>
                  <a:srgbClr val="DCDCDC"/>
                </a:solidFill>
                <a:highlight>
                  <a:srgbClr val="1E1E1E"/>
                </a:highlight>
                <a:latin typeface="Consolas"/>
              </a:rPr>
              <a:t>$compile</a:t>
            </a:r>
            <a:r>
              <a:rPr lang="ro-RO" sz="3500" dirty="0">
                <a:solidFill>
                  <a:srgbClr val="B4B4B4"/>
                </a:solidFill>
                <a:highlight>
                  <a:srgbClr val="1E1E1E"/>
                </a:highlight>
                <a:latin typeface="Consolas"/>
              </a:rPr>
              <a:t>(</a:t>
            </a:r>
            <a:r>
              <a:rPr lang="ro-RO" sz="3500" dirty="0">
                <a:solidFill>
                  <a:srgbClr val="DCDCDC"/>
                </a:solidFill>
                <a:highlight>
                  <a:srgbClr val="1E1E1E"/>
                </a:highlight>
                <a:latin typeface="Consolas"/>
              </a:rPr>
              <a:t>tElement</a:t>
            </a:r>
            <a:r>
              <a:rPr lang="ro-RO" sz="3500" dirty="0">
                <a:solidFill>
                  <a:srgbClr val="B4B4B4"/>
                </a:solidFill>
                <a:highlight>
                  <a:srgbClr val="1E1E1E"/>
                </a:highlight>
                <a:latin typeface="Consolas"/>
              </a:rPr>
              <a:t>.</a:t>
            </a:r>
            <a:r>
              <a:rPr lang="ro-RO" sz="3500" dirty="0">
                <a:solidFill>
                  <a:srgbClr val="DCDCDC"/>
                </a:solidFill>
                <a:highlight>
                  <a:srgbClr val="1E1E1E"/>
                </a:highlight>
                <a:latin typeface="Consolas"/>
              </a:rPr>
              <a:t>html</a:t>
            </a:r>
            <a:r>
              <a:rPr lang="ro-RO" sz="3500" dirty="0">
                <a:solidFill>
                  <a:srgbClr val="B4B4B4"/>
                </a:solidFill>
                <a:highlight>
                  <a:srgbClr val="1E1E1E"/>
                </a:highlight>
                <a:latin typeface="Consolas"/>
              </a:rPr>
              <a:t>())(</a:t>
            </a:r>
            <a:r>
              <a:rPr lang="ro-RO" sz="3500" dirty="0">
                <a:solidFill>
                  <a:srgbClr val="DCDCDC"/>
                </a:solidFill>
                <a:highlight>
                  <a:srgbClr val="1E1E1E"/>
                </a:highlight>
                <a:latin typeface="Consolas"/>
              </a:rPr>
              <a:t>scope</a:t>
            </a:r>
            <a:r>
              <a:rPr lang="ro-RO" sz="3500" dirty="0">
                <a:solidFill>
                  <a:srgbClr val="B4B4B4"/>
                </a:solidFill>
                <a:highlight>
                  <a:srgbClr val="1E1E1E"/>
                </a:highlight>
                <a:latin typeface="Consolas"/>
              </a:rPr>
              <a:t>));</a:t>
            </a:r>
            <a:endParaRPr lang="ro-RO" sz="3500" dirty="0">
              <a:solidFill>
                <a:srgbClr val="DCDCDC"/>
              </a:solidFill>
              <a:highlight>
                <a:srgbClr val="1E1E1E"/>
              </a:highlight>
              <a:latin typeface="Consolas"/>
            </a:endParaRPr>
          </a:p>
          <a:p>
            <a:r>
              <a:rPr lang="ro-RO" sz="3500" dirty="0" smtClean="0">
                <a:solidFill>
                  <a:srgbClr val="B4B4B4"/>
                </a:solidFill>
                <a:highlight>
                  <a:srgbClr val="1E1E1E"/>
                </a:highlight>
                <a:latin typeface="Consolas"/>
              </a:rPr>
              <a:t> })</a:t>
            </a:r>
            <a:r>
              <a:rPr lang="en-US" sz="3500" dirty="0" smtClean="0">
                <a:solidFill>
                  <a:srgbClr val="B4B4B4"/>
                </a:solidFill>
                <a:highlight>
                  <a:srgbClr val="1E1E1E"/>
                </a:highlight>
                <a:latin typeface="Consolas"/>
              </a:rPr>
              <a:t>;</a:t>
            </a:r>
            <a:endParaRPr lang="en-US" sz="3600" dirty="0">
              <a:solidFill>
                <a:srgbClr val="DCDCDC"/>
              </a:solidFill>
              <a:highlight>
                <a:srgbClr val="1E1E1E"/>
              </a:highlight>
              <a:latin typeface="Consolas"/>
            </a:endParaRPr>
          </a:p>
          <a:p>
            <a:pPr marL="0" indent="0">
              <a:buNone/>
            </a:pPr>
            <a:r>
              <a:rPr lang="en-US" sz="3600" dirty="0" smtClean="0">
                <a:solidFill>
                  <a:srgbClr val="569CD6"/>
                </a:solidFill>
                <a:highlight>
                  <a:srgbClr val="1E1E1E"/>
                </a:highlight>
                <a:latin typeface="Consolas"/>
              </a:rPr>
              <a:t>  </a:t>
            </a:r>
            <a:r>
              <a:rPr lang="en-US" sz="3600" dirty="0" err="1" smtClean="0">
                <a:solidFill>
                  <a:srgbClr val="569CD6"/>
                </a:solidFill>
                <a:highlight>
                  <a:srgbClr val="1E1E1E"/>
                </a:highlight>
                <a:latin typeface="Consolas"/>
              </a:rPr>
              <a:t>var</a:t>
            </a:r>
            <a:r>
              <a:rPr lang="en-US" sz="3600" dirty="0" smtClean="0">
                <a:solidFill>
                  <a:srgbClr val="DCDCDC"/>
                </a:solidFill>
                <a:highlight>
                  <a:srgbClr val="1E1E1E"/>
                </a:highlight>
                <a:latin typeface="Consolas"/>
              </a:rPr>
              <a:t> </a:t>
            </a:r>
            <a:r>
              <a:rPr lang="en-US" sz="3600" dirty="0" err="1">
                <a:solidFill>
                  <a:srgbClr val="DCDCDC"/>
                </a:solidFill>
                <a:highlight>
                  <a:srgbClr val="1E1E1E"/>
                </a:highlight>
                <a:latin typeface="Consolas"/>
              </a:rPr>
              <a:t>previousValue</a:t>
            </a:r>
            <a:r>
              <a:rPr lang="en-US" sz="3600" dirty="0">
                <a:solidFill>
                  <a:srgbClr val="B4B4B4"/>
                </a:solidFill>
                <a:highlight>
                  <a:srgbClr val="1E1E1E"/>
                </a:highlight>
                <a:latin typeface="Consolas"/>
              </a:rPr>
              <a:t>;</a:t>
            </a:r>
            <a:endParaRPr lang="en-US" sz="3600" dirty="0">
              <a:solidFill>
                <a:srgbClr val="DCDCDC"/>
              </a:solidFill>
              <a:highlight>
                <a:srgbClr val="1E1E1E"/>
              </a:highlight>
              <a:latin typeface="Consolas"/>
            </a:endParaRPr>
          </a:p>
          <a:p>
            <a:endParaRPr lang="en-US" sz="3600" dirty="0">
              <a:solidFill>
                <a:srgbClr val="DCDCDC"/>
              </a:solidFill>
              <a:highlight>
                <a:srgbClr val="1E1E1E"/>
              </a:highlight>
              <a:latin typeface="Consolas"/>
            </a:endParaRPr>
          </a:p>
          <a:p>
            <a:pPr marL="0" indent="0">
              <a:buNone/>
            </a:pPr>
            <a:r>
              <a:rPr lang="en-US" sz="3600" dirty="0" smtClean="0">
                <a:solidFill>
                  <a:srgbClr val="DCDCDC"/>
                </a:solidFill>
                <a:highlight>
                  <a:srgbClr val="1E1E1E"/>
                </a:highlight>
                <a:latin typeface="Consolas"/>
              </a:rPr>
              <a:t>  </a:t>
            </a:r>
            <a:r>
              <a:rPr lang="en-US" sz="3600" dirty="0" err="1" smtClean="0">
                <a:solidFill>
                  <a:srgbClr val="DCDCDC"/>
                </a:solidFill>
                <a:highlight>
                  <a:srgbClr val="1E1E1E"/>
                </a:highlight>
                <a:latin typeface="Consolas"/>
              </a:rPr>
              <a:t>scope</a:t>
            </a:r>
            <a:r>
              <a:rPr lang="en-US" sz="3600" dirty="0" err="1" smtClean="0">
                <a:solidFill>
                  <a:srgbClr val="B4B4B4"/>
                </a:solidFill>
                <a:highlight>
                  <a:srgbClr val="1E1E1E"/>
                </a:highlight>
                <a:latin typeface="Consolas"/>
              </a:rPr>
              <a:t>.</a:t>
            </a:r>
            <a:r>
              <a:rPr lang="en-US" sz="3600" dirty="0" err="1" smtClean="0">
                <a:solidFill>
                  <a:srgbClr val="DCDCDC"/>
                </a:solidFill>
                <a:highlight>
                  <a:srgbClr val="1E1E1E"/>
                </a:highlight>
                <a:latin typeface="Consolas"/>
              </a:rPr>
              <a:t>edit</a:t>
            </a:r>
            <a:r>
              <a:rPr lang="en-US" sz="3600" dirty="0" smtClean="0">
                <a:solidFill>
                  <a:srgbClr val="DCDCDC"/>
                </a:solidFill>
                <a:highlight>
                  <a:srgbClr val="1E1E1E"/>
                </a:highlight>
                <a:latin typeface="Consolas"/>
              </a:rPr>
              <a:t> </a:t>
            </a:r>
            <a:r>
              <a:rPr lang="en-US" sz="3600" dirty="0">
                <a:solidFill>
                  <a:srgbClr val="B4B4B4"/>
                </a:solidFill>
                <a:highlight>
                  <a:srgbClr val="1E1E1E"/>
                </a:highlight>
                <a:latin typeface="Consolas"/>
              </a:rPr>
              <a:t>=</a:t>
            </a:r>
            <a:r>
              <a:rPr lang="en-US" sz="3600" dirty="0">
                <a:solidFill>
                  <a:srgbClr val="DCDCDC"/>
                </a:solidFill>
                <a:highlight>
                  <a:srgbClr val="1E1E1E"/>
                </a:highlight>
                <a:latin typeface="Consolas"/>
              </a:rPr>
              <a:t> </a:t>
            </a:r>
            <a:r>
              <a:rPr lang="en-US" sz="3600" dirty="0">
                <a:solidFill>
                  <a:srgbClr val="569CD6"/>
                </a:solidFill>
                <a:highlight>
                  <a:srgbClr val="1E1E1E"/>
                </a:highlight>
                <a:latin typeface="Consolas"/>
              </a:rPr>
              <a:t>function</a:t>
            </a:r>
            <a:r>
              <a:rPr lang="en-US" sz="3600" dirty="0">
                <a:solidFill>
                  <a:srgbClr val="DCDCDC"/>
                </a:solidFill>
                <a:highlight>
                  <a:srgbClr val="1E1E1E"/>
                </a:highlight>
                <a:latin typeface="Consolas"/>
              </a:rPr>
              <a:t> </a:t>
            </a:r>
            <a:r>
              <a:rPr lang="en-US" sz="3600" dirty="0">
                <a:solidFill>
                  <a:srgbClr val="B4B4B4"/>
                </a:solidFill>
                <a:highlight>
                  <a:srgbClr val="1E1E1E"/>
                </a:highlight>
                <a:latin typeface="Consolas"/>
              </a:rPr>
              <a:t>()</a:t>
            </a:r>
            <a:r>
              <a:rPr lang="en-US" sz="3600" dirty="0">
                <a:solidFill>
                  <a:srgbClr val="DCDCDC"/>
                </a:solidFill>
                <a:highlight>
                  <a:srgbClr val="1E1E1E"/>
                </a:highlight>
                <a:latin typeface="Consolas"/>
              </a:rPr>
              <a:t> </a:t>
            </a:r>
            <a:r>
              <a:rPr lang="en-US" sz="3600" dirty="0">
                <a:solidFill>
                  <a:srgbClr val="B4B4B4"/>
                </a:solidFill>
                <a:highlight>
                  <a:srgbClr val="1E1E1E"/>
                </a:highlight>
                <a:latin typeface="Consolas"/>
              </a:rPr>
              <a:t>{</a:t>
            </a:r>
            <a:endParaRPr lang="nl-NL" sz="3500" dirty="0" smtClean="0"/>
          </a:p>
        </p:txBody>
      </p:sp>
      <p:sp>
        <p:nvSpPr>
          <p:cNvPr id="3" name="Title 2"/>
          <p:cNvSpPr>
            <a:spLocks noGrp="1"/>
          </p:cNvSpPr>
          <p:nvPr>
            <p:ph type="title"/>
          </p:nvPr>
        </p:nvSpPr>
        <p:spPr/>
        <p:txBody>
          <a:bodyPr/>
          <a:lstStyle/>
          <a:p>
            <a:r>
              <a:rPr lang="en-US" dirty="0" smtClean="0"/>
              <a:t>Can’t use link: function in directive</a:t>
            </a:r>
            <a:endParaRPr lang="en-US" dirty="0"/>
          </a:p>
        </p:txBody>
      </p:sp>
    </p:spTree>
    <p:extLst>
      <p:ext uri="{BB962C8B-B14F-4D97-AF65-F5344CB8AC3E}">
        <p14:creationId xmlns:p14="http://schemas.microsoft.com/office/powerpoint/2010/main" val="1147917778"/>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br>
              <a:rPr lang="en-US" dirty="0" smtClean="0"/>
            </a:br>
            <a:r>
              <a:rPr lang="en-US" dirty="0" err="1" smtClean="0"/>
              <a:t>CompleteMe</a:t>
            </a:r>
            <a:r>
              <a:rPr lang="en-US" dirty="0" smtClean="0"/>
              <a:t> Controllers</a:t>
            </a:r>
            <a:endParaRPr lang="en-US" dirty="0"/>
          </a:p>
        </p:txBody>
      </p:sp>
      <p:sp>
        <p:nvSpPr>
          <p:cNvPr id="3" name="Text Placeholder 2"/>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22868784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Services</a:t>
            </a:r>
            <a:endParaRPr lang="en-US" dirty="0"/>
          </a:p>
        </p:txBody>
      </p:sp>
    </p:spTree>
    <p:extLst>
      <p:ext uri="{BB962C8B-B14F-4D97-AF65-F5344CB8AC3E}">
        <p14:creationId xmlns:p14="http://schemas.microsoft.com/office/powerpoint/2010/main" val="951173922"/>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br>
              <a:rPr lang="en-US" dirty="0" smtClean="0"/>
            </a:br>
            <a:r>
              <a:rPr lang="en-US" dirty="0" err="1" smtClean="0"/>
              <a:t>CompleteMe</a:t>
            </a:r>
            <a:r>
              <a:rPr lang="en-US" dirty="0" smtClean="0"/>
              <a:t> SharePoint Services</a:t>
            </a:r>
            <a:endParaRPr lang="en-US" dirty="0"/>
          </a:p>
        </p:txBody>
      </p:sp>
      <p:sp>
        <p:nvSpPr>
          <p:cNvPr id="3" name="Text Placeholder 2"/>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11581798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Text Placeholder 2"/>
          <p:cNvSpPr>
            <a:spLocks noGrp="1"/>
          </p:cNvSpPr>
          <p:nvPr>
            <p:ph type="body" sz="quarter" idx="11"/>
          </p:nvPr>
        </p:nvSpPr>
        <p:spPr>
          <a:xfrm>
            <a:off x="274639" y="1212849"/>
            <a:ext cx="11889564" cy="3457357"/>
          </a:xfrm>
        </p:spPr>
        <p:txBody>
          <a:bodyPr/>
          <a:lstStyle/>
          <a:p>
            <a:r>
              <a:rPr lang="en-US" dirty="0" smtClean="0"/>
              <a:t>Why </a:t>
            </a:r>
            <a:r>
              <a:rPr lang="en-US" dirty="0" err="1" smtClean="0"/>
              <a:t>AngularJS</a:t>
            </a:r>
            <a:endParaRPr lang="en-US" dirty="0" smtClean="0"/>
          </a:p>
          <a:p>
            <a:r>
              <a:rPr lang="en-US" dirty="0" smtClean="0"/>
              <a:t>Intro to </a:t>
            </a:r>
            <a:r>
              <a:rPr lang="en-US" dirty="0" err="1" smtClean="0"/>
              <a:t>AngularJS</a:t>
            </a:r>
            <a:endParaRPr lang="en-US" dirty="0"/>
          </a:p>
          <a:p>
            <a:r>
              <a:rPr lang="en-US" dirty="0" smtClean="0"/>
              <a:t>Getting Started In SharePoint</a:t>
            </a:r>
            <a:endParaRPr lang="en-US" dirty="0"/>
          </a:p>
          <a:p>
            <a:r>
              <a:rPr lang="en-US" dirty="0" err="1" smtClean="0"/>
              <a:t>CompleteMe</a:t>
            </a:r>
            <a:r>
              <a:rPr lang="en-US" dirty="0" smtClean="0"/>
              <a:t> App</a:t>
            </a:r>
          </a:p>
          <a:p>
            <a:r>
              <a:rPr lang="en-US" dirty="0" smtClean="0"/>
              <a:t>Tips &amp; Tricks</a:t>
            </a:r>
            <a:endParaRPr lang="en-US" dirty="0"/>
          </a:p>
        </p:txBody>
      </p:sp>
    </p:spTree>
    <p:extLst>
      <p:ext uri="{BB962C8B-B14F-4D97-AF65-F5344CB8AC3E}">
        <p14:creationId xmlns:p14="http://schemas.microsoft.com/office/powerpoint/2010/main" val="20029098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br>
              <a:rPr lang="en-US" dirty="0" smtClean="0"/>
            </a:br>
            <a:r>
              <a:rPr lang="en-US" dirty="0" err="1" smtClean="0"/>
              <a:t>CompleteMe</a:t>
            </a:r>
            <a:r>
              <a:rPr lang="en-US" dirty="0" smtClean="0"/>
              <a:t> Dependency Injection</a:t>
            </a:r>
            <a:endParaRPr lang="en-US" dirty="0"/>
          </a:p>
        </p:txBody>
      </p:sp>
      <p:sp>
        <p:nvSpPr>
          <p:cNvPr id="3" name="Text Placeholder 2"/>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880797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br>
              <a:rPr lang="en-US" dirty="0" smtClean="0"/>
            </a:br>
            <a:r>
              <a:rPr lang="en-US" dirty="0" err="1" smtClean="0"/>
              <a:t>CompleteMe</a:t>
            </a:r>
            <a:r>
              <a:rPr lang="en-US" dirty="0" smtClean="0"/>
              <a:t> </a:t>
            </a:r>
            <a:br>
              <a:rPr lang="en-US" dirty="0" smtClean="0"/>
            </a:br>
            <a:r>
              <a:rPr lang="en-US" dirty="0" smtClean="0"/>
              <a:t>Automated Testing</a:t>
            </a:r>
            <a:endParaRPr lang="en-US" dirty="0"/>
          </a:p>
        </p:txBody>
      </p:sp>
      <p:sp>
        <p:nvSpPr>
          <p:cNvPr id="3" name="Text Placeholder 2"/>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4538496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TIPs n TRICKS</a:t>
            </a:r>
            <a:endParaRPr lang="en-US" dirty="0"/>
          </a:p>
        </p:txBody>
      </p:sp>
    </p:spTree>
    <p:extLst>
      <p:ext uri="{BB962C8B-B14F-4D97-AF65-F5344CB8AC3E}">
        <p14:creationId xmlns:p14="http://schemas.microsoft.com/office/powerpoint/2010/main" val="703493415"/>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1. UI Bootstrap</a:t>
            </a:r>
            <a:endParaRPr lang="en-US" dirty="0"/>
          </a:p>
        </p:txBody>
      </p:sp>
    </p:spTree>
    <p:extLst>
      <p:ext uri="{BB962C8B-B14F-4D97-AF65-F5344CB8AC3E}">
        <p14:creationId xmlns:p14="http://schemas.microsoft.com/office/powerpoint/2010/main" val="2966128791"/>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Grid Layout</a:t>
            </a:r>
            <a:endParaRPr lang="en-US" dirty="0"/>
          </a:p>
        </p:txBody>
      </p:sp>
      <p:pic>
        <p:nvPicPr>
          <p:cNvPr id="4" name="Content Placeholder 3"/>
          <p:cNvPicPr>
            <a:picLocks noGrp="1" noChangeAspect="1"/>
          </p:cNvPicPr>
          <p:nvPr>
            <p:ph idx="4294967295"/>
          </p:nvPr>
        </p:nvPicPr>
        <p:blipFill>
          <a:blip r:embed="rId3"/>
          <a:srcRect t="15176" b="15176"/>
          <a:stretch>
            <a:fillRect/>
          </a:stretch>
        </p:blipFill>
        <p:spPr>
          <a:xfrm rot="20700000">
            <a:off x="-99585" y="983411"/>
            <a:ext cx="12345617" cy="5092348"/>
          </a:xfrm>
          <a:prstGeom prst="rect">
            <a:avLst/>
          </a:prstGeom>
        </p:spPr>
      </p:pic>
    </p:spTree>
    <p:extLst>
      <p:ext uri="{BB962C8B-B14F-4D97-AF65-F5344CB8AC3E}">
        <p14:creationId xmlns:p14="http://schemas.microsoft.com/office/powerpoint/2010/main" val="1664591231"/>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Forms</a:t>
            </a:r>
            <a:endParaRPr lang="en-US" dirty="0"/>
          </a:p>
        </p:txBody>
      </p:sp>
      <p:pic>
        <p:nvPicPr>
          <p:cNvPr id="4" name="Content Placeholder 3"/>
          <p:cNvPicPr>
            <a:picLocks noGrp="1" noChangeAspect="1"/>
          </p:cNvPicPr>
          <p:nvPr>
            <p:ph idx="4294967295"/>
          </p:nvPr>
        </p:nvPicPr>
        <p:blipFill>
          <a:blip r:embed="rId3"/>
          <a:srcRect t="16139" b="16139"/>
          <a:stretch>
            <a:fillRect/>
          </a:stretch>
        </p:blipFill>
        <p:spPr>
          <a:xfrm rot="20700000">
            <a:off x="423389" y="781109"/>
            <a:ext cx="11650118" cy="4805467"/>
          </a:xfrm>
          <a:prstGeom prst="rect">
            <a:avLst/>
          </a:prstGeom>
        </p:spPr>
      </p:pic>
    </p:spTree>
    <p:extLst>
      <p:ext uri="{BB962C8B-B14F-4D97-AF65-F5344CB8AC3E}">
        <p14:creationId xmlns:p14="http://schemas.microsoft.com/office/powerpoint/2010/main" val="4255657889"/>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Controls</a:t>
            </a:r>
            <a:endParaRPr lang="en-US" dirty="0"/>
          </a:p>
        </p:txBody>
      </p:sp>
      <p:pic>
        <p:nvPicPr>
          <p:cNvPr id="4" name="Content Placeholder 3"/>
          <p:cNvPicPr>
            <a:picLocks noGrp="1" noChangeAspect="1"/>
          </p:cNvPicPr>
          <p:nvPr>
            <p:ph idx="4294967295"/>
          </p:nvPr>
        </p:nvPicPr>
        <p:blipFill>
          <a:blip r:embed="rId3"/>
          <a:srcRect t="4203" b="4203"/>
          <a:stretch>
            <a:fillRect/>
          </a:stretch>
        </p:blipFill>
        <p:spPr>
          <a:xfrm rot="20700000">
            <a:off x="361364" y="477874"/>
            <a:ext cx="11191875" cy="4616450"/>
          </a:xfrm>
          <a:prstGeom prst="rect">
            <a:avLst/>
          </a:prstGeom>
        </p:spPr>
      </p:pic>
    </p:spTree>
    <p:extLst>
      <p:ext uri="{BB962C8B-B14F-4D97-AF65-F5344CB8AC3E}">
        <p14:creationId xmlns:p14="http://schemas.microsoft.com/office/powerpoint/2010/main" val="168761330"/>
      </p:ext>
    </p:extLst>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1209973"/>
            <a:ext cx="11338499" cy="2751698"/>
          </a:xfrm>
        </p:spPr>
        <p:txBody>
          <a:bodyPr/>
          <a:lstStyle/>
          <a:p>
            <a:r>
              <a:rPr lang="en-US" dirty="0" smtClean="0"/>
              <a:t>DEMO:</a:t>
            </a:r>
            <a:br>
              <a:rPr lang="en-US" dirty="0" smtClean="0"/>
            </a:br>
            <a:r>
              <a:rPr lang="en-US" dirty="0" err="1" smtClean="0"/>
              <a:t>CompleteMe</a:t>
            </a:r>
            <a:r>
              <a:rPr lang="en-US" dirty="0" smtClean="0"/>
              <a:t> Responsive UI</a:t>
            </a:r>
            <a:endParaRPr lang="en-US" dirty="0"/>
          </a:p>
        </p:txBody>
      </p:sp>
      <p:sp>
        <p:nvSpPr>
          <p:cNvPr id="3" name="Text Placeholder 2"/>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1555124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2. Responsive App Part</a:t>
            </a:r>
            <a:endParaRPr lang="en-US" dirty="0"/>
          </a:p>
        </p:txBody>
      </p:sp>
    </p:spTree>
    <p:extLst>
      <p:ext uri="{BB962C8B-B14F-4D97-AF65-F5344CB8AC3E}">
        <p14:creationId xmlns:p14="http://schemas.microsoft.com/office/powerpoint/2010/main" val="3419090287"/>
      </p:ext>
    </p:extLst>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br>
              <a:rPr lang="en-US" dirty="0" smtClean="0"/>
            </a:br>
            <a:r>
              <a:rPr lang="en-US" dirty="0" err="1" smtClean="0"/>
              <a:t>CompleteMe</a:t>
            </a:r>
            <a:r>
              <a:rPr lang="en-US" dirty="0" smtClean="0"/>
              <a:t> App Part</a:t>
            </a:r>
            <a:endParaRPr lang="en-US" dirty="0"/>
          </a:p>
        </p:txBody>
      </p:sp>
      <p:sp>
        <p:nvSpPr>
          <p:cNvPr id="3" name="Text Placeholder 2"/>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3082252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Why </a:t>
            </a:r>
            <a:r>
              <a:rPr lang="en-US" dirty="0" err="1" smtClean="0"/>
              <a:t>AngularJS</a:t>
            </a:r>
            <a:endParaRPr lang="en-US" dirty="0"/>
          </a:p>
        </p:txBody>
      </p:sp>
    </p:spTree>
    <p:extLst>
      <p:ext uri="{BB962C8B-B14F-4D97-AF65-F5344CB8AC3E}">
        <p14:creationId xmlns:p14="http://schemas.microsoft.com/office/powerpoint/2010/main" val="923437252"/>
      </p:ext>
    </p:extLst>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3. People Picker</a:t>
            </a:r>
            <a:endParaRPr lang="en-US" dirty="0"/>
          </a:p>
        </p:txBody>
      </p:sp>
    </p:spTree>
    <p:extLst>
      <p:ext uri="{BB962C8B-B14F-4D97-AF65-F5344CB8AC3E}">
        <p14:creationId xmlns:p14="http://schemas.microsoft.com/office/powerpoint/2010/main" val="2529251609"/>
      </p:ext>
    </p:extLst>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People Picker Control</a:t>
            </a:r>
            <a:endParaRPr lang="en-US" dirty="0"/>
          </a:p>
        </p:txBody>
      </p:sp>
      <p:sp>
        <p:nvSpPr>
          <p:cNvPr id="3" name="Content Placeholder 2"/>
          <p:cNvSpPr>
            <a:spLocks noGrp="1"/>
          </p:cNvSpPr>
          <p:nvPr>
            <p:ph idx="4294967295"/>
          </p:nvPr>
        </p:nvSpPr>
        <p:spPr>
          <a:xfrm>
            <a:off x="621824" y="1632056"/>
            <a:ext cx="11192828" cy="1230365"/>
          </a:xfrm>
          <a:prstGeom prst="rect">
            <a:avLst/>
          </a:prstGeom>
        </p:spPr>
        <p:txBody>
          <a:bodyPr lIns="111026" tIns="55513" rIns="111026" bIns="55513"/>
          <a:lstStyle/>
          <a:p>
            <a:pPr marL="0" indent="0">
              <a:buNone/>
            </a:pPr>
            <a:r>
              <a:rPr lang="en-US" dirty="0" smtClean="0">
                <a:hlinkClick r:id="rId2"/>
              </a:rPr>
              <a:t>http://code.msdn.microsoft.com/office/SharePoint-2013-Add-the-900e0742</a:t>
            </a:r>
            <a:r>
              <a:rPr lang="en-US" dirty="0" smtClean="0"/>
              <a:t> </a:t>
            </a:r>
            <a:endParaRPr lang="en-US" dirty="0"/>
          </a:p>
        </p:txBody>
      </p:sp>
      <p:pic>
        <p:nvPicPr>
          <p:cNvPr id="4" name="Picture 3"/>
          <p:cNvPicPr>
            <a:picLocks noChangeAspect="1"/>
          </p:cNvPicPr>
          <p:nvPr/>
        </p:nvPicPr>
        <p:blipFill>
          <a:blip r:embed="rId3"/>
          <a:stretch>
            <a:fillRect/>
          </a:stretch>
        </p:blipFill>
        <p:spPr>
          <a:xfrm>
            <a:off x="276366" y="3250477"/>
            <a:ext cx="11883743" cy="1489575"/>
          </a:xfrm>
          <a:prstGeom prst="rect">
            <a:avLst/>
          </a:prstGeom>
        </p:spPr>
      </p:pic>
    </p:spTree>
    <p:extLst>
      <p:ext uri="{BB962C8B-B14F-4D97-AF65-F5344CB8AC3E}">
        <p14:creationId xmlns:p14="http://schemas.microsoft.com/office/powerpoint/2010/main" val="3744022336"/>
      </p:ext>
    </p:extLst>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br>
              <a:rPr lang="en-US" dirty="0" smtClean="0"/>
            </a:br>
            <a:r>
              <a:rPr lang="en-US" dirty="0" smtClean="0"/>
              <a:t>People Picker</a:t>
            </a:r>
            <a:endParaRPr lang="en-US" dirty="0"/>
          </a:p>
        </p:txBody>
      </p:sp>
      <p:sp>
        <p:nvSpPr>
          <p:cNvPr id="3" name="Text Placeholder 2"/>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20116810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 </a:t>
            </a:r>
            <a:r>
              <a:rPr lang="en-US" dirty="0" err="1" smtClean="0"/>
              <a:t>moment.js</a:t>
            </a:r>
            <a:endParaRPr lang="en-US" dirty="0"/>
          </a:p>
        </p:txBody>
      </p:sp>
    </p:spTree>
    <p:extLst>
      <p:ext uri="{BB962C8B-B14F-4D97-AF65-F5344CB8AC3E}">
        <p14:creationId xmlns:p14="http://schemas.microsoft.com/office/powerpoint/2010/main" val="4165893294"/>
      </p:ext>
    </p:extLst>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br>
              <a:rPr lang="en-US" dirty="0" smtClean="0"/>
            </a:br>
            <a:r>
              <a:rPr lang="en-US" dirty="0" err="1" smtClean="0"/>
              <a:t>moment.js</a:t>
            </a:r>
            <a:endParaRPr lang="en-US" dirty="0"/>
          </a:p>
        </p:txBody>
      </p:sp>
      <p:sp>
        <p:nvSpPr>
          <p:cNvPr id="3" name="Text Placeholder 2"/>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26980874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5</a:t>
            </a:r>
            <a:r>
              <a:rPr lang="en-US" dirty="0" smtClean="0"/>
              <a:t>. Visual Studio Online</a:t>
            </a:r>
            <a:endParaRPr lang="en-US" dirty="0"/>
          </a:p>
        </p:txBody>
      </p:sp>
    </p:spTree>
    <p:extLst>
      <p:ext uri="{BB962C8B-B14F-4D97-AF65-F5344CB8AC3E}">
        <p14:creationId xmlns:p14="http://schemas.microsoft.com/office/powerpoint/2010/main" val="438807367"/>
      </p:ext>
    </p:extLst>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Wrapping up</a:t>
            </a:r>
            <a:endParaRPr lang="en-US" dirty="0"/>
          </a:p>
        </p:txBody>
      </p:sp>
    </p:spTree>
    <p:extLst>
      <p:ext uri="{BB962C8B-B14F-4D97-AF65-F5344CB8AC3E}">
        <p14:creationId xmlns:p14="http://schemas.microsoft.com/office/powerpoint/2010/main" val="2466572610"/>
      </p:ext>
    </p:extLst>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did we learn?</a:t>
            </a:r>
            <a:endParaRPr lang="en-US" dirty="0"/>
          </a:p>
        </p:txBody>
      </p:sp>
      <p:sp>
        <p:nvSpPr>
          <p:cNvPr id="3" name="Text Placeholder 2"/>
          <p:cNvSpPr>
            <a:spLocks noGrp="1"/>
          </p:cNvSpPr>
          <p:nvPr>
            <p:ph type="body" sz="quarter" idx="11"/>
          </p:nvPr>
        </p:nvSpPr>
        <p:spPr>
          <a:xfrm>
            <a:off x="274639" y="1212849"/>
            <a:ext cx="11889564" cy="3457357"/>
          </a:xfrm>
        </p:spPr>
        <p:txBody>
          <a:bodyPr/>
          <a:lstStyle/>
          <a:p>
            <a:r>
              <a:rPr lang="en-US" dirty="0" smtClean="0"/>
              <a:t>Why </a:t>
            </a:r>
            <a:r>
              <a:rPr lang="en-US" dirty="0" err="1" smtClean="0"/>
              <a:t>AngularJS</a:t>
            </a:r>
            <a:endParaRPr lang="en-US" dirty="0" smtClean="0"/>
          </a:p>
          <a:p>
            <a:r>
              <a:rPr lang="en-US" dirty="0" smtClean="0"/>
              <a:t>Intro to </a:t>
            </a:r>
            <a:r>
              <a:rPr lang="en-US" dirty="0" err="1" smtClean="0"/>
              <a:t>AngularJS</a:t>
            </a:r>
            <a:endParaRPr lang="en-US" dirty="0"/>
          </a:p>
          <a:p>
            <a:r>
              <a:rPr lang="en-US" dirty="0" smtClean="0"/>
              <a:t>Getting Started In SharePoint</a:t>
            </a:r>
            <a:endParaRPr lang="en-US" dirty="0"/>
          </a:p>
          <a:p>
            <a:r>
              <a:rPr lang="en-US" dirty="0" err="1" smtClean="0"/>
              <a:t>CompleteMe</a:t>
            </a:r>
            <a:r>
              <a:rPr lang="en-US" dirty="0" smtClean="0"/>
              <a:t> App</a:t>
            </a:r>
          </a:p>
          <a:p>
            <a:r>
              <a:rPr lang="en-US" dirty="0" smtClean="0"/>
              <a:t>Tips &amp; Tricks</a:t>
            </a:r>
            <a:endParaRPr lang="en-US" dirty="0"/>
          </a:p>
        </p:txBody>
      </p:sp>
    </p:spTree>
    <p:extLst>
      <p:ext uri="{BB962C8B-B14F-4D97-AF65-F5344CB8AC3E}">
        <p14:creationId xmlns:p14="http://schemas.microsoft.com/office/powerpoint/2010/main" val="11889786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Next Steps</a:t>
            </a:r>
            <a:endParaRPr lang="en-US" dirty="0"/>
          </a:p>
        </p:txBody>
      </p:sp>
      <p:sp>
        <p:nvSpPr>
          <p:cNvPr id="3" name="Text Placeholder 2"/>
          <p:cNvSpPr>
            <a:spLocks noGrp="1"/>
          </p:cNvSpPr>
          <p:nvPr>
            <p:ph type="body" sz="quarter" idx="11"/>
          </p:nvPr>
        </p:nvSpPr>
        <p:spPr>
          <a:xfrm>
            <a:off x="274639" y="1212849"/>
            <a:ext cx="11889564" cy="2103140"/>
          </a:xfrm>
        </p:spPr>
        <p:txBody>
          <a:bodyPr/>
          <a:lstStyle/>
          <a:p>
            <a:r>
              <a:rPr lang="en-US" dirty="0" smtClean="0"/>
              <a:t>Check out </a:t>
            </a:r>
            <a:r>
              <a:rPr lang="en-US" dirty="0" err="1" smtClean="0"/>
              <a:t>ng-conf</a:t>
            </a:r>
            <a:r>
              <a:rPr lang="en-US" dirty="0" smtClean="0"/>
              <a:t> for </a:t>
            </a:r>
            <a:r>
              <a:rPr lang="en-US" dirty="0" err="1" smtClean="0"/>
              <a:t>AngularJS</a:t>
            </a:r>
            <a:r>
              <a:rPr lang="en-US" dirty="0" smtClean="0"/>
              <a:t> training content</a:t>
            </a:r>
          </a:p>
          <a:p>
            <a:r>
              <a:rPr lang="en-US" dirty="0" smtClean="0"/>
              <a:t>Investigate </a:t>
            </a:r>
            <a:r>
              <a:rPr lang="en-US" dirty="0" err="1" smtClean="0"/>
              <a:t>CompleteMe</a:t>
            </a:r>
            <a:r>
              <a:rPr lang="en-US" dirty="0" smtClean="0"/>
              <a:t> source code</a:t>
            </a:r>
          </a:p>
          <a:p>
            <a:r>
              <a:rPr lang="en-US" dirty="0" smtClean="0"/>
              <a:t>Track my RSS feed</a:t>
            </a:r>
            <a:endParaRPr lang="en-US" dirty="0"/>
          </a:p>
        </p:txBody>
      </p:sp>
    </p:spTree>
    <p:extLst>
      <p:ext uri="{BB962C8B-B14F-4D97-AF65-F5344CB8AC3E}">
        <p14:creationId xmlns:p14="http://schemas.microsoft.com/office/powerpoint/2010/main" val="18225656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bwMode="gray">
          <a:xfrm>
            <a:off x="1147515" y="553409"/>
            <a:ext cx="2115929" cy="2115629"/>
            <a:chOff x="2659018" y="0"/>
            <a:chExt cx="6669132" cy="6669132"/>
          </a:xfrm>
        </p:grpSpPr>
        <p:grpSp>
          <p:nvGrpSpPr>
            <p:cNvPr id="15" name="Group 14"/>
            <p:cNvGrpSpPr/>
            <p:nvPr/>
          </p:nvGrpSpPr>
          <p:grpSpPr bwMode="gray">
            <a:xfrm>
              <a:off x="2659018" y="0"/>
              <a:ext cx="6669132" cy="6669132"/>
              <a:chOff x="1353639" y="994954"/>
              <a:chExt cx="3657273" cy="3657273"/>
            </a:xfrm>
          </p:grpSpPr>
          <p:sp>
            <p:nvSpPr>
              <p:cNvPr id="17" name="Oval 16"/>
              <p:cNvSpPr/>
              <p:nvPr/>
            </p:nvSpPr>
            <p:spPr bwMode="gray">
              <a:xfrm>
                <a:off x="1353639" y="994954"/>
                <a:ext cx="3657273" cy="3657273"/>
              </a:xfrm>
              <a:prstGeom prst="ellipse">
                <a:avLst/>
              </a:prstGeom>
              <a:solidFill>
                <a:srgbClr val="375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910"/>
                <a:endParaRPr lang="en-US" dirty="0">
                  <a:solidFill>
                    <a:srgbClr val="FFFFFF"/>
                  </a:solidFill>
                </a:endParaRPr>
              </a:p>
            </p:txBody>
          </p:sp>
          <p:sp>
            <p:nvSpPr>
              <p:cNvPr id="18" name="Oval 17"/>
              <p:cNvSpPr/>
              <p:nvPr/>
            </p:nvSpPr>
            <p:spPr bwMode="gray">
              <a:xfrm>
                <a:off x="1985971" y="1627286"/>
                <a:ext cx="2392609" cy="2392609"/>
              </a:xfrm>
              <a:prstGeom prst="ellipse">
                <a:avLst/>
              </a:prstGeom>
              <a:solidFill>
                <a:srgbClr val="3E6B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910"/>
                <a:endParaRPr lang="en-US" dirty="0">
                  <a:solidFill>
                    <a:srgbClr val="FFFFFF"/>
                  </a:solidFill>
                </a:endParaRPr>
              </a:p>
            </p:txBody>
          </p:sp>
        </p:grpSp>
        <p:pic>
          <p:nvPicPr>
            <p:cNvPr id="16" name="Picture 15"/>
            <p:cNvPicPr>
              <a:picLocks noChangeAspect="1"/>
            </p:cNvPicPr>
            <p:nvPr/>
          </p:nvPicPr>
          <p:blipFill>
            <a:blip r:embed="rId3"/>
            <a:stretch>
              <a:fillRect/>
            </a:stretch>
          </p:blipFill>
          <p:spPr bwMode="gray">
            <a:xfrm>
              <a:off x="4265829" y="2127822"/>
              <a:ext cx="3421147" cy="2132019"/>
            </a:xfrm>
            <a:prstGeom prst="rect">
              <a:avLst/>
            </a:prstGeom>
          </p:spPr>
        </p:pic>
      </p:grpSp>
      <p:pic>
        <p:nvPicPr>
          <p:cNvPr id="2" name="Picture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gray">
          <a:xfrm>
            <a:off x="1440" y="2669038"/>
            <a:ext cx="4232418" cy="3221150"/>
          </a:xfrm>
          <a:prstGeom prst="rect">
            <a:avLst/>
          </a:prstGeom>
        </p:spPr>
      </p:pic>
      <p:pic>
        <p:nvPicPr>
          <p:cNvPr id="4" name="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bwMode="gray">
          <a:xfrm>
            <a:off x="74063" y="3109936"/>
            <a:ext cx="4159795" cy="1513451"/>
          </a:xfrm>
          <a:prstGeom prst="rect">
            <a:avLst/>
          </a:prstGeom>
        </p:spPr>
      </p:pic>
      <p:pic>
        <p:nvPicPr>
          <p:cNvPr id="5" name="Picture 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bwMode="gray">
          <a:xfrm>
            <a:off x="135207" y="2746004"/>
            <a:ext cx="3636736" cy="1008812"/>
          </a:xfrm>
          <a:prstGeom prst="rect">
            <a:avLst/>
          </a:prstGeom>
        </p:spPr>
      </p:pic>
      <p:pic>
        <p:nvPicPr>
          <p:cNvPr id="6" name="Picture 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bwMode="gray">
          <a:xfrm>
            <a:off x="135207" y="1909992"/>
            <a:ext cx="4119513" cy="1779854"/>
          </a:xfrm>
          <a:prstGeom prst="rect">
            <a:avLst/>
          </a:prstGeom>
        </p:spPr>
      </p:pic>
      <p:sp>
        <p:nvSpPr>
          <p:cNvPr id="23" name="TextBox 22"/>
          <p:cNvSpPr txBox="1"/>
          <p:nvPr/>
        </p:nvSpPr>
        <p:spPr>
          <a:xfrm>
            <a:off x="4846638" y="1257065"/>
            <a:ext cx="7300539" cy="5059199"/>
          </a:xfrm>
          <a:prstGeom prst="rect">
            <a:avLst/>
          </a:prstGeom>
          <a:noFill/>
        </p:spPr>
        <p:txBody>
          <a:bodyPr wrap="square" lIns="182871" tIns="146297" rIns="182871" bIns="182871" rtlCol="0" anchor="t">
            <a:noAutofit/>
          </a:bodyPr>
          <a:lstStyle/>
          <a:p>
            <a:pPr defTabSz="577938"/>
            <a:r>
              <a:rPr lang="en-US" sz="4000" dirty="0">
                <a:solidFill>
                  <a:srgbClr val="99CA53"/>
                </a:solidFill>
                <a:latin typeface="Segoe UI Light" panose="020B0502040204020203" pitchFamily="34" charset="0"/>
                <a:cs typeface="Segoe UI Light" panose="020B0502040204020203" pitchFamily="34" charset="0"/>
              </a:rPr>
              <a:t>Explore</a:t>
            </a:r>
            <a:r>
              <a:rPr lang="en-US" sz="40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 our new Preview APIs</a:t>
            </a:r>
          </a:p>
          <a:p>
            <a:pPr marL="466327" lvl="1" defTabSz="577938"/>
            <a:r>
              <a:rPr lang="en-US" sz="2000" dirty="0">
                <a:gradFill>
                  <a:gsLst>
                    <a:gs pos="0">
                      <a:srgbClr val="FFFFFF"/>
                    </a:gs>
                    <a:gs pos="100000">
                      <a:srgbClr val="FFFFFF"/>
                    </a:gs>
                  </a:gsLst>
                  <a:lin ang="5400000" scaled="0"/>
                </a:gradFill>
                <a:cs typeface="Segoe UI" panose="020B0502040204020203" pitchFamily="34" charset="0"/>
              </a:rPr>
              <a:t>In-depth </a:t>
            </a:r>
            <a:r>
              <a:rPr lang="en-US" sz="2000" dirty="0">
                <a:gradFill>
                  <a:gsLst>
                    <a:gs pos="0">
                      <a:srgbClr val="FFFFFF"/>
                    </a:gs>
                    <a:gs pos="100000">
                      <a:srgbClr val="FFFFFF"/>
                    </a:gs>
                  </a:gsLst>
                  <a:lin ang="5400000" scaled="0"/>
                </a:gradFill>
                <a:cs typeface="Segoe UI" panose="020B0502040204020203" pitchFamily="34" charset="0"/>
                <a:hlinkClick r:id="rId8"/>
              </a:rPr>
              <a:t>articles</a:t>
            </a:r>
            <a:r>
              <a:rPr lang="en-US" sz="2000" dirty="0">
                <a:gradFill>
                  <a:gsLst>
                    <a:gs pos="0">
                      <a:srgbClr val="FFFFFF"/>
                    </a:gs>
                    <a:gs pos="100000">
                      <a:srgbClr val="FFFFFF"/>
                    </a:gs>
                  </a:gsLst>
                  <a:lin ang="5400000" scaled="0"/>
                </a:gradFill>
                <a:cs typeface="Segoe UI" panose="020B0502040204020203" pitchFamily="34" charset="0"/>
              </a:rPr>
              <a:t> on MSDN</a:t>
            </a:r>
          </a:p>
          <a:p>
            <a:pPr marL="466327" lvl="1" defTabSz="577938"/>
            <a:r>
              <a:rPr lang="en-US" sz="2000" dirty="0">
                <a:gradFill>
                  <a:gsLst>
                    <a:gs pos="0">
                      <a:srgbClr val="FFFFFF"/>
                    </a:gs>
                    <a:gs pos="100000">
                      <a:srgbClr val="FFFFFF"/>
                    </a:gs>
                  </a:gsLst>
                  <a:lin ang="5400000" scaled="0"/>
                </a:gradFill>
                <a:cs typeface="Segoe UI" panose="020B0502040204020203" pitchFamily="34" charset="0"/>
              </a:rPr>
              <a:t>Subject to change; not for production use</a:t>
            </a:r>
            <a:endParaRPr lang="en-US" sz="4000" dirty="0">
              <a:gradFill>
                <a:gsLst>
                  <a:gs pos="0">
                    <a:srgbClr val="FFFFFF"/>
                  </a:gs>
                  <a:gs pos="100000">
                    <a:srgbClr val="FFFFFF"/>
                  </a:gs>
                </a:gsLst>
                <a:lin ang="5400000" scaled="0"/>
              </a:gradFill>
              <a:cs typeface="Segoe UI" panose="020B0502040204020203" pitchFamily="34" charset="0"/>
            </a:endParaRPr>
          </a:p>
          <a:p>
            <a:pPr defTabSz="577938"/>
            <a:endParaRPr lang="en-US" sz="4000" dirty="0">
              <a:solidFill>
                <a:srgbClr val="99CA53"/>
              </a:solidFill>
              <a:latin typeface="Segoe UI Light" panose="020B0502040204020203" pitchFamily="34" charset="0"/>
              <a:cs typeface="Segoe UI Light" panose="020B0502040204020203" pitchFamily="34" charset="0"/>
            </a:endParaRPr>
          </a:p>
          <a:p>
            <a:pPr defTabSz="577938"/>
            <a:r>
              <a:rPr lang="en-US" sz="4000" dirty="0">
                <a:solidFill>
                  <a:srgbClr val="99CA53"/>
                </a:solidFill>
                <a:latin typeface="Segoe UI Light" panose="020B0502040204020203" pitchFamily="34" charset="0"/>
                <a:cs typeface="Segoe UI Light" panose="020B0502040204020203" pitchFamily="34" charset="0"/>
              </a:rPr>
              <a:t>Connect</a:t>
            </a:r>
            <a:r>
              <a:rPr lang="en-US" sz="40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 with the community</a:t>
            </a:r>
          </a:p>
          <a:p>
            <a:pPr marL="457157" defTabSz="577938"/>
            <a:r>
              <a:rPr lang="en-US" sz="2000" dirty="0">
                <a:gradFill>
                  <a:gsLst>
                    <a:gs pos="0">
                      <a:srgbClr val="FFFFFF"/>
                    </a:gs>
                    <a:gs pos="100000">
                      <a:srgbClr val="FFFFFF"/>
                    </a:gs>
                  </a:gsLst>
                  <a:lin ang="5400000" scaled="0"/>
                </a:gradFill>
                <a:cs typeface="Segoe UI" panose="020B0502040204020203" pitchFamily="34" charset="0"/>
              </a:rPr>
              <a:t>Speak your </a:t>
            </a:r>
            <a:r>
              <a:rPr lang="en-US" sz="2000" dirty="0">
                <a:gradFill>
                  <a:gsLst>
                    <a:gs pos="0">
                      <a:srgbClr val="FFFFFF"/>
                    </a:gs>
                    <a:gs pos="100000">
                      <a:srgbClr val="FFFFFF"/>
                    </a:gs>
                  </a:gsLst>
                  <a:lin ang="5400000" scaled="0"/>
                </a:gradFill>
                <a:cs typeface="Segoe UI Light" panose="020B0502040204020203" pitchFamily="34" charset="0"/>
              </a:rPr>
              <a:t>mind at </a:t>
            </a:r>
            <a:r>
              <a:rPr lang="en-US" sz="2000" dirty="0">
                <a:solidFill>
                  <a:srgbClr val="99CA53"/>
                </a:solidFill>
                <a:ea typeface="PMingLiU-ExtB" panose="02020500000000000000" pitchFamily="18" charset="-120"/>
                <a:cs typeface="Segoe UI Light" panose="020B0502040204020203" pitchFamily="34" charset="0"/>
                <a:hlinkClick r:id="rId9"/>
              </a:rPr>
              <a:t>OfficeSPDev.UserVoice.Com</a:t>
            </a:r>
            <a:endParaRPr lang="en-US" sz="2000" dirty="0">
              <a:solidFill>
                <a:srgbClr val="99CA53"/>
              </a:solidFill>
              <a:ea typeface="PMingLiU-ExtB" panose="02020500000000000000" pitchFamily="18" charset="-120"/>
              <a:cs typeface="Segoe UI Light" panose="020B0502040204020203" pitchFamily="34" charset="0"/>
            </a:endParaRPr>
          </a:p>
          <a:p>
            <a:pPr lvl="1" defTabSz="577938"/>
            <a:r>
              <a:rPr lang="en-US" sz="2000" dirty="0">
                <a:solidFill>
                  <a:srgbClr val="FFFFFF"/>
                </a:solidFill>
                <a:cs typeface="Segoe UI" panose="020B0502040204020203" pitchFamily="34" charset="0"/>
              </a:rPr>
              <a:t>Solve your roadblocks on </a:t>
            </a:r>
            <a:r>
              <a:rPr lang="en-US" sz="2000" dirty="0" err="1">
                <a:latin typeface="Segoe UI" panose="020B0502040204020203" pitchFamily="34" charset="0"/>
                <a:cs typeface="Segoe UI" panose="020B0502040204020203" pitchFamily="34" charset="0"/>
              </a:rPr>
              <a:t>StackOverflow</a:t>
            </a:r>
            <a:endParaRPr lang="en-US" sz="2000" dirty="0">
              <a:latin typeface="Segoe UI" panose="020B0502040204020203" pitchFamily="34" charset="0"/>
              <a:cs typeface="Segoe UI" panose="020B0502040204020203" pitchFamily="34" charset="0"/>
            </a:endParaRPr>
          </a:p>
          <a:p>
            <a:pPr lvl="1" defTabSz="577938"/>
            <a:r>
              <a:rPr lang="en-US" sz="2000" dirty="0">
                <a:latin typeface="Segoe UI" panose="020B0502040204020203" pitchFamily="34" charset="0"/>
                <a:cs typeface="Segoe UI" panose="020B0502040204020203" pitchFamily="34" charset="0"/>
              </a:rPr>
              <a:t>		</a:t>
            </a:r>
            <a:r>
              <a:rPr lang="en-US" sz="2000" dirty="0">
                <a:latin typeface="Segoe UI" panose="020B0502040204020203" pitchFamily="34" charset="0"/>
                <a:cs typeface="Segoe UI" panose="020B0502040204020203" pitchFamily="34" charset="0"/>
                <a:hlinkClick r:id="rId10"/>
              </a:rPr>
              <a:t>[Office]</a:t>
            </a:r>
            <a:r>
              <a:rPr lang="en-US" sz="2000" dirty="0">
                <a:latin typeface="Segoe UI" panose="020B0502040204020203" pitchFamily="34" charset="0"/>
                <a:cs typeface="Segoe UI" panose="020B0502040204020203" pitchFamily="34" charset="0"/>
              </a:rPr>
              <a:t> and </a:t>
            </a:r>
            <a:r>
              <a:rPr lang="en-US" sz="2000" dirty="0">
                <a:latin typeface="Segoe UI" panose="020B0502040204020203" pitchFamily="34" charset="0"/>
                <a:cs typeface="Segoe UI" panose="020B0502040204020203" pitchFamily="34" charset="0"/>
                <a:hlinkClick r:id="rId11"/>
              </a:rPr>
              <a:t>[SharePoint]</a:t>
            </a:r>
            <a:endParaRPr lang="en-US" sz="2000" dirty="0">
              <a:latin typeface="Segoe UI" panose="020B0502040204020203" pitchFamily="34" charset="0"/>
              <a:cs typeface="Segoe UI" panose="020B0502040204020203" pitchFamily="34" charset="0"/>
            </a:endParaRPr>
          </a:p>
          <a:p>
            <a:pPr defTabSz="577938"/>
            <a:endParaRPr lang="en-US" sz="4000" dirty="0">
              <a:solidFill>
                <a:srgbClr val="99CA53"/>
              </a:solidFill>
              <a:latin typeface="Segoe UI Light" panose="020B0502040204020203" pitchFamily="34" charset="0"/>
              <a:cs typeface="Segoe UI Light" panose="020B0502040204020203" pitchFamily="34" charset="0"/>
            </a:endParaRPr>
          </a:p>
          <a:p>
            <a:pPr defTabSz="577938"/>
            <a:r>
              <a:rPr lang="en-US" sz="4000">
                <a:solidFill>
                  <a:srgbClr val="99CA53"/>
                </a:solidFill>
                <a:latin typeface="Segoe UI Light" panose="020B0502040204020203" pitchFamily="34" charset="0"/>
                <a:cs typeface="Segoe UI Light" panose="020B0502040204020203" pitchFamily="34" charset="0"/>
              </a:rPr>
              <a:t>Build </a:t>
            </a:r>
            <a:r>
              <a:rPr lang="en-US" sz="400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using </a:t>
            </a:r>
            <a:r>
              <a:rPr lang="en-US" sz="40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our tools</a:t>
            </a:r>
          </a:p>
          <a:p>
            <a:pPr marL="457157" defTabSz="577938"/>
            <a:r>
              <a:rPr lang="en-US" sz="2000" dirty="0">
                <a:gradFill>
                  <a:gsLst>
                    <a:gs pos="0">
                      <a:srgbClr val="FFFFFF"/>
                    </a:gs>
                    <a:gs pos="100000">
                      <a:srgbClr val="FFFFFF"/>
                    </a:gs>
                  </a:gsLst>
                  <a:lin ang="5400000" scaled="0"/>
                </a:gradFill>
                <a:cs typeface="Segoe UI" panose="020B0502040204020203" pitchFamily="34" charset="0"/>
              </a:rPr>
              <a:t>Unleash your development skills with </a:t>
            </a:r>
            <a:r>
              <a:rPr lang="en-US" sz="2000" dirty="0">
                <a:solidFill>
                  <a:srgbClr val="99CA53"/>
                </a:solidFill>
                <a:latin typeface="Segoe UI" panose="020B0502040204020203" pitchFamily="34" charset="0"/>
                <a:cs typeface="Segoe UI" panose="020B0502040204020203" pitchFamily="34" charset="0"/>
                <a:hlinkClick r:id="rId12"/>
              </a:rPr>
              <a:t>Office Dev Tools for Visual Studio 2013</a:t>
            </a:r>
            <a:r>
              <a:rPr lang="en-US" sz="2000" dirty="0">
                <a:solidFill>
                  <a:srgbClr val="99CA53"/>
                </a:solidFill>
                <a:latin typeface="Segoe UI Light" panose="020B0502040204020203" pitchFamily="34" charset="0"/>
                <a:cs typeface="Segoe UI Light" panose="020B0502040204020203" pitchFamily="34" charset="0"/>
              </a:rPr>
              <a:t> </a:t>
            </a:r>
            <a:r>
              <a:rPr lang="en-US" sz="2000" dirty="0">
                <a:latin typeface="Segoe UI" panose="020B0502040204020203" pitchFamily="34" charset="0"/>
                <a:cs typeface="Segoe UI" panose="020B0502040204020203" pitchFamily="34" charset="0"/>
              </a:rPr>
              <a:t>and </a:t>
            </a:r>
            <a:r>
              <a:rPr lang="en-US" sz="2000" dirty="0">
                <a:latin typeface="Segoe UI" panose="020B0502040204020203" pitchFamily="34" charset="0"/>
                <a:cs typeface="Segoe UI" panose="020B0502040204020203" pitchFamily="34" charset="0"/>
                <a:hlinkClick r:id="rId13"/>
              </a:rPr>
              <a:t>Office 365 API Tools for Visual Studio 2013</a:t>
            </a:r>
            <a:endParaRPr lang="en-US" sz="2000" dirty="0">
              <a:latin typeface="Segoe UI" panose="020B0502040204020203" pitchFamily="34" charset="0"/>
              <a:cs typeface="Segoe UI" panose="020B0502040204020203" pitchFamily="34" charset="0"/>
            </a:endParaRPr>
          </a:p>
        </p:txBody>
      </p:sp>
      <p:sp>
        <p:nvSpPr>
          <p:cNvPr id="3" name="TextBox 2"/>
          <p:cNvSpPr txBox="1"/>
          <p:nvPr/>
        </p:nvSpPr>
        <p:spPr>
          <a:xfrm>
            <a:off x="4846638" y="453120"/>
            <a:ext cx="4435368" cy="1000773"/>
          </a:xfrm>
          <a:prstGeom prst="rect">
            <a:avLst/>
          </a:prstGeom>
          <a:noFill/>
        </p:spPr>
        <p:txBody>
          <a:bodyPr wrap="none" lIns="182871" tIns="146297" rIns="182871" bIns="146297" rtlCol="0">
            <a:spAutoFit/>
          </a:bodyPr>
          <a:lstStyle/>
          <a:p>
            <a:pPr defTabSz="932654">
              <a:lnSpc>
                <a:spcPct val="90000"/>
              </a:lnSpc>
              <a:spcAft>
                <a:spcPts val="600"/>
              </a:spcAft>
            </a:pPr>
            <a:r>
              <a:rPr lang="en-US" sz="5000" dirty="0">
                <a:gradFill>
                  <a:gsLst>
                    <a:gs pos="2917">
                      <a:srgbClr val="FFFFFF"/>
                    </a:gs>
                    <a:gs pos="30000">
                      <a:srgbClr val="FFFFFF"/>
                    </a:gs>
                  </a:gsLst>
                  <a:lin ang="5400000" scaled="0"/>
                </a:gradFill>
              </a:rPr>
              <a:t>Calls to Action</a:t>
            </a:r>
          </a:p>
        </p:txBody>
      </p:sp>
    </p:spTree>
    <p:extLst>
      <p:ext uri="{BB962C8B-B14F-4D97-AF65-F5344CB8AC3E}">
        <p14:creationId xmlns:p14="http://schemas.microsoft.com/office/powerpoint/2010/main" val="1214523217"/>
      </p:ext>
    </p:extLst>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1"/>
          </p:nvPr>
        </p:nvSpPr>
        <p:spPr/>
        <p:txBody>
          <a:bodyPr/>
          <a:lstStyle/>
          <a:p>
            <a:endParaRPr lang="en-US"/>
          </a:p>
        </p:txBody>
      </p:sp>
      <p:pic>
        <p:nvPicPr>
          <p:cNvPr id="4" name="Picture 3"/>
          <p:cNvPicPr>
            <a:picLocks noChangeAspect="1"/>
          </p:cNvPicPr>
          <p:nvPr/>
        </p:nvPicPr>
        <p:blipFill>
          <a:blip r:embed="rId3"/>
          <a:stretch>
            <a:fillRect/>
          </a:stretch>
        </p:blipFill>
        <p:spPr>
          <a:xfrm>
            <a:off x="549019" y="2217116"/>
            <a:ext cx="11302543" cy="2922255"/>
          </a:xfrm>
          <a:prstGeom prst="rect">
            <a:avLst/>
          </a:prstGeom>
        </p:spPr>
      </p:pic>
    </p:spTree>
    <p:extLst>
      <p:ext uri="{BB962C8B-B14F-4D97-AF65-F5344CB8AC3E}">
        <p14:creationId xmlns:p14="http://schemas.microsoft.com/office/powerpoint/2010/main" val="2210155274"/>
      </p:ext>
    </p:extLst>
  </p:cSld>
  <p:clrMapOvr>
    <a:masterClrMapping/>
  </p:clrMapOvr>
  <p:transition>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9FC54D"/>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dirty="0" err="1"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3042086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2014 </a:t>
            </a:r>
            <a:r>
              <a:rPr lang="en-US" sz="700" dirty="0">
                <a:gradFill>
                  <a:gsLst>
                    <a:gs pos="0">
                      <a:schemeClr val="tx1"/>
                    </a:gs>
                    <a:gs pos="100000">
                      <a:schemeClr val="tx1"/>
                    </a:gs>
                  </a:gsLst>
                  <a:lin ang="5400000" scaled="0"/>
                </a:gradFill>
                <a:cs typeface="Segoe UI" pitchFamily="34" charset="0"/>
              </a:rPr>
              <a:t>Microsoft Corporation. All rights reserved. Microsoft, Windows, </a:t>
            </a:r>
            <a:r>
              <a:rPr lang="en-US" sz="700" dirty="0" smtClean="0">
                <a:gradFill>
                  <a:gsLst>
                    <a:gs pos="0">
                      <a:schemeClr val="tx1"/>
                    </a:gs>
                    <a:gs pos="100000">
                      <a:schemeClr val="tx1"/>
                    </a:gs>
                  </a:gsLst>
                  <a:lin ang="5400000" scaled="0"/>
                </a:gradFill>
                <a:cs typeface="Segoe UI" pitchFamily="34" charset="0"/>
              </a:rPr>
              <a:t>and </a:t>
            </a:r>
            <a:r>
              <a:rPr lang="en-US" sz="700" dirty="0">
                <a:gradFill>
                  <a:gsLst>
                    <a:gs pos="0">
                      <a:schemeClr val="tx1"/>
                    </a:gs>
                    <a:gs pos="100000">
                      <a:schemeClr val="tx1"/>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257316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pic>
        <p:nvPicPr>
          <p:cNvPr id="124" name="Shape 124"/>
          <p:cNvPicPr preferRelativeResize="0"/>
          <p:nvPr/>
        </p:nvPicPr>
        <p:blipFill>
          <a:blip r:embed="rId3"/>
          <a:stretch>
            <a:fillRect/>
          </a:stretch>
        </p:blipFill>
        <p:spPr>
          <a:xfrm>
            <a:off x="1" y="5979"/>
            <a:ext cx="12436474" cy="6982568"/>
          </a:xfrm>
          <a:prstGeom prst="rect">
            <a:avLst/>
          </a:prstGeom>
          <a:noFill/>
          <a:ln>
            <a:noFill/>
          </a:ln>
        </p:spPr>
      </p:pic>
      <p:sp>
        <p:nvSpPr>
          <p:cNvPr id="125" name="Shape 125"/>
          <p:cNvSpPr txBox="1">
            <a:spLocks noGrp="1"/>
          </p:cNvSpPr>
          <p:nvPr>
            <p:ph type="ctrTitle"/>
          </p:nvPr>
        </p:nvSpPr>
        <p:spPr>
          <a:xfrm>
            <a:off x="2572096" y="-197854"/>
            <a:ext cx="4465787" cy="1511909"/>
          </a:xfrm>
          <a:prstGeom prst="rect">
            <a:avLst/>
          </a:prstGeom>
        </p:spPr>
        <p:txBody>
          <a:bodyPr lIns="124338" tIns="124338" rIns="124338" bIns="124338" anchor="ctr" anchorCtr="0">
            <a:noAutofit/>
          </a:bodyPr>
          <a:lstStyle/>
          <a:p>
            <a:pPr lvl="0" rtl="0">
              <a:buNone/>
            </a:pPr>
            <a:r>
              <a:rPr lang="en">
                <a:solidFill>
                  <a:srgbClr val="FF0000"/>
                </a:solidFill>
              </a:rPr>
              <a:t>Jan 2010</a:t>
            </a:r>
          </a:p>
        </p:txBody>
      </p:sp>
    </p:spTree>
    <p:extLst>
      <p:ext uri="{BB962C8B-B14F-4D97-AF65-F5344CB8AC3E}">
        <p14:creationId xmlns:p14="http://schemas.microsoft.com/office/powerpoint/2010/main" val="385422057"/>
      </p:ext>
    </p:extLst>
  </p:cSld>
  <p:clrMapOvr>
    <a:masterClrMapping/>
  </p:clrMapOvr>
  <p:transition spd="slow">
    <p:cu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Shape 208"/>
          <p:cNvSpPr txBox="1">
            <a:spLocks noGrp="1"/>
          </p:cNvSpPr>
          <p:nvPr>
            <p:ph type="ctrTitle"/>
          </p:nvPr>
        </p:nvSpPr>
        <p:spPr>
          <a:xfrm>
            <a:off x="932736" y="2303972"/>
            <a:ext cx="10571004" cy="4099618"/>
          </a:xfrm>
          <a:prstGeom prst="rect">
            <a:avLst/>
          </a:prstGeom>
        </p:spPr>
        <p:txBody>
          <a:bodyPr lIns="124338" tIns="124338" rIns="124338" bIns="124338" anchor="ctr" anchorCtr="0">
            <a:noAutofit/>
          </a:bodyPr>
          <a:lstStyle/>
          <a:p>
            <a:pPr lvl="0" rtl="0">
              <a:buNone/>
            </a:pPr>
            <a:r>
              <a:rPr lang="en" b="0"/>
              <a:t>~600 contributors</a:t>
            </a:r>
          </a:p>
          <a:p>
            <a:pPr lvl="0" rtl="0">
              <a:buNone/>
            </a:pPr>
            <a:r>
              <a:rPr lang="en" b="0"/>
              <a:t>~2,500 PRs</a:t>
            </a:r>
          </a:p>
        </p:txBody>
      </p:sp>
      <p:sp>
        <p:nvSpPr>
          <p:cNvPr id="209" name="Shape 209"/>
          <p:cNvSpPr txBox="1">
            <a:spLocks noGrp="1"/>
          </p:cNvSpPr>
          <p:nvPr>
            <p:ph type="ctrTitle" idx="4294967295"/>
          </p:nvPr>
        </p:nvSpPr>
        <p:spPr>
          <a:xfrm>
            <a:off x="3851785" y="719409"/>
            <a:ext cx="6417352" cy="1812578"/>
          </a:xfrm>
          <a:prstGeom prst="rect">
            <a:avLst/>
          </a:prstGeom>
        </p:spPr>
        <p:txBody>
          <a:bodyPr lIns="124338" tIns="124338" rIns="124338" bIns="124338" anchor="ctr" anchorCtr="0">
            <a:noAutofit/>
          </a:bodyPr>
          <a:lstStyle/>
          <a:p>
            <a:pPr lvl="0" algn="l" rtl="0">
              <a:buNone/>
            </a:pPr>
            <a:r>
              <a:rPr lang="en" sz="8200"/>
              <a:t>Community</a:t>
            </a:r>
          </a:p>
        </p:txBody>
      </p:sp>
      <p:pic>
        <p:nvPicPr>
          <p:cNvPr id="210" name="Shape 210"/>
          <p:cNvPicPr preferRelativeResize="0"/>
          <p:nvPr/>
        </p:nvPicPr>
        <p:blipFill>
          <a:blip r:embed="rId3"/>
          <a:stretch>
            <a:fillRect/>
          </a:stretch>
        </p:blipFill>
        <p:spPr>
          <a:xfrm>
            <a:off x="2167336" y="719409"/>
            <a:ext cx="1812872" cy="1812579"/>
          </a:xfrm>
          <a:prstGeom prst="rect">
            <a:avLst/>
          </a:prstGeom>
        </p:spPr>
      </p:pic>
    </p:spTree>
    <p:extLst>
      <p:ext uri="{BB962C8B-B14F-4D97-AF65-F5344CB8AC3E}">
        <p14:creationId xmlns:p14="http://schemas.microsoft.com/office/powerpoint/2010/main" val="3976724763"/>
      </p:ext>
    </p:extLst>
  </p:cSld>
  <p:clrMapOvr>
    <a:masterClrMapping/>
  </p:clrMapOvr>
  <p:transition spd="slow">
    <p:cut/>
  </p:transition>
  <p:timing>
    <p:tnLst>
      <p:par>
        <p:cTn id="1" dur="indefinite" restart="never" nodeType="tmRoot"/>
      </p:par>
    </p:tnLst>
  </p:timing>
</p:sld>
</file>

<file path=ppt/theme/theme1.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2" id="{0585D100-4DB1-4C94-840A-C7F01FA866D2}" vid="{99564389-1B2E-4D56-88D1-053D641CBDB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file>

<file path=customXml/itemProps2.xml><?xml version="1.0" encoding="utf-8"?>
<ds:datastoreItem xmlns:ds="http://schemas.openxmlformats.org/officeDocument/2006/customXml" ds:itemID="{C7D9FFF2-4887-4BDF-9637-A2EB4C2225FF}"/>
</file>

<file path=customXml/itemProps3.xml><?xml version="1.0" encoding="utf-8"?>
<ds:datastoreItem xmlns:ds="http://schemas.openxmlformats.org/officeDocument/2006/customXml" ds:itemID="{758FDAC0-319D-4A54-8D8E-1D42CB1F8004}"/>
</file>

<file path=docProps/app.xml><?xml version="1.0" encoding="utf-8"?>
<Properties xmlns="http://schemas.openxmlformats.org/officeDocument/2006/extended-properties" xmlns:vt="http://schemas.openxmlformats.org/officeDocument/2006/docPropsVTypes">
  <Template>SharePoint_Conference_2014_Dev_Template</Template>
  <TotalTime>72</TotalTime>
  <Words>7249</Words>
  <Application>Microsoft Office PowerPoint</Application>
  <PresentationFormat>Custom</PresentationFormat>
  <Paragraphs>354</Paragraphs>
  <Slides>71</Slides>
  <Notes>63</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71</vt:i4>
      </vt:variant>
    </vt:vector>
  </HeadingPairs>
  <TitlesOfParts>
    <vt:vector size="82" baseType="lpstr">
      <vt:lpstr>PMingLiU-ExtB</vt:lpstr>
      <vt:lpstr>Arial</vt:lpstr>
      <vt:lpstr>Baumans</vt:lpstr>
      <vt:lpstr>Calibri</vt:lpstr>
      <vt:lpstr>Consolas</vt:lpstr>
      <vt:lpstr>Courier</vt:lpstr>
      <vt:lpstr>Open Sans</vt:lpstr>
      <vt:lpstr>Segoe UI</vt:lpstr>
      <vt:lpstr>Segoe UI Light</vt:lpstr>
      <vt:lpstr>Wingdings</vt:lpstr>
      <vt:lpstr>5-30499_SPC_2014_Dev_Template_16x9</vt:lpstr>
      <vt:lpstr>PowerPoint Presentation</vt:lpstr>
      <vt:lpstr>Office 365 Platform </vt:lpstr>
      <vt:lpstr>SharePoint 2013 Apps  with AngularJS</vt:lpstr>
      <vt:lpstr>Jeremy Thake</vt:lpstr>
      <vt:lpstr>Agenda</vt:lpstr>
      <vt:lpstr>Why AngularJS</vt:lpstr>
      <vt:lpstr>PowerPoint Presentation</vt:lpstr>
      <vt:lpstr>Jan 2010</vt:lpstr>
      <vt:lpstr>~600 contributors ~2,500 PRs</vt:lpstr>
      <vt:lpstr>PowerPoint Presentation</vt:lpstr>
      <vt:lpstr>PowerPoint Presentation</vt:lpstr>
      <vt:lpstr>PowerPoint Presentation</vt:lpstr>
      <vt:lpstr>Trend: 2009-2013</vt:lpstr>
      <vt:lpstr>PowerPoint Presentation</vt:lpstr>
      <vt:lpstr>feedback</vt:lpstr>
      <vt:lpstr>Handles the  DOM and  AJAX glue </vt:lpstr>
      <vt:lpstr>Well  defined  structure</vt:lpstr>
      <vt:lpstr>Everything to build a CRUD app</vt:lpstr>
      <vt:lpstr>Testable</vt:lpstr>
      <vt:lpstr>Model View …</vt:lpstr>
      <vt:lpstr>Intro to AngularJS</vt:lpstr>
      <vt:lpstr>Basics</vt:lpstr>
      <vt:lpstr>Data Binding</vt:lpstr>
      <vt:lpstr>Data Binding</vt:lpstr>
      <vt:lpstr>Modules</vt:lpstr>
      <vt:lpstr>Scope</vt:lpstr>
      <vt:lpstr>Controllers</vt:lpstr>
      <vt:lpstr>DEMO: Angular 101</vt:lpstr>
      <vt:lpstr>Directives</vt:lpstr>
      <vt:lpstr>DEMO:  Inline Editing Directive</vt:lpstr>
      <vt:lpstr>Defining Services</vt:lpstr>
      <vt:lpstr>Calling Services</vt:lpstr>
      <vt:lpstr>DEMO: Services, Factories, Providers</vt:lpstr>
      <vt:lpstr>DEMO: Todo App</vt:lpstr>
      <vt:lpstr>DEMO: Broadcasting</vt:lpstr>
      <vt:lpstr>DEMO: Animation</vt:lpstr>
      <vt:lpstr>Getting Started In SharePoint</vt:lpstr>
      <vt:lpstr>Different Setup</vt:lpstr>
      <vt:lpstr>CompleteMe</vt:lpstr>
      <vt:lpstr>DEMO: Intro to CompleteMe App</vt:lpstr>
      <vt:lpstr>Controllers</vt:lpstr>
      <vt:lpstr>Minification</vt:lpstr>
      <vt:lpstr>Directive inline template workarounds</vt:lpstr>
      <vt:lpstr>Directive inline template workarounds</vt:lpstr>
      <vt:lpstr>Directive compile workarounds</vt:lpstr>
      <vt:lpstr>Can’t use link: function in directive</vt:lpstr>
      <vt:lpstr>DEMO: CompleteMe Controllers</vt:lpstr>
      <vt:lpstr>Services</vt:lpstr>
      <vt:lpstr>DEMO: CompleteMe SharePoint Services</vt:lpstr>
      <vt:lpstr>DEMO: CompleteMe Dependency Injection</vt:lpstr>
      <vt:lpstr>DEMO: CompleteMe  Automated Testing</vt:lpstr>
      <vt:lpstr>TIPs n TRICKS</vt:lpstr>
      <vt:lpstr>1. UI Bootstrap</vt:lpstr>
      <vt:lpstr>Grid Layout</vt:lpstr>
      <vt:lpstr>Forms</vt:lpstr>
      <vt:lpstr>Controls</vt:lpstr>
      <vt:lpstr>DEMO: CompleteMe Responsive UI</vt:lpstr>
      <vt:lpstr>2. Responsive App Part</vt:lpstr>
      <vt:lpstr>DEMO: CompleteMe App Part</vt:lpstr>
      <vt:lpstr>3. People Picker</vt:lpstr>
      <vt:lpstr>People Picker Control</vt:lpstr>
      <vt:lpstr>DEMO: People Picker</vt:lpstr>
      <vt:lpstr>4. moment.js</vt:lpstr>
      <vt:lpstr>DEMO: moment.js</vt:lpstr>
      <vt:lpstr>5. Visual Studio Online</vt:lpstr>
      <vt:lpstr>Wrapping up</vt:lpstr>
      <vt:lpstr>What did we learn?</vt:lpstr>
      <vt:lpstr>Next Steps</vt:lpstr>
      <vt:lpstr>PowerPoint Presentation</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SharePoint 2013 Apps with AngularJS</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9</cp:revision>
  <dcterms:created xsi:type="dcterms:W3CDTF">2014-03-02T23:12:52Z</dcterms:created>
  <dcterms:modified xsi:type="dcterms:W3CDTF">2014-03-06T19:14:07Z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9;#developers|8e4a08dc-5d95-4156-ab65-f22579a1592a</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