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4082" r:id="rId4"/>
    <p:sldMasterId id="2147484217" r:id="rId5"/>
  </p:sldMasterIdLst>
  <p:notesMasterIdLst>
    <p:notesMasterId r:id="rId32"/>
  </p:notesMasterIdLst>
  <p:handoutMasterIdLst>
    <p:handoutMasterId r:id="rId33"/>
  </p:handoutMasterIdLst>
  <p:sldIdLst>
    <p:sldId id="256" r:id="rId6"/>
    <p:sldId id="257" r:id="rId7"/>
    <p:sldId id="258" r:id="rId8"/>
    <p:sldId id="259" r:id="rId9"/>
    <p:sldId id="260" r:id="rId10"/>
    <p:sldId id="261" r:id="rId11"/>
    <p:sldId id="262" r:id="rId12"/>
    <p:sldId id="263" r:id="rId13"/>
    <p:sldId id="264" r:id="rId14"/>
    <p:sldId id="265" r:id="rId15"/>
    <p:sldId id="267" r:id="rId16"/>
    <p:sldId id="268" r:id="rId17"/>
    <p:sldId id="269" r:id="rId18"/>
    <p:sldId id="270" r:id="rId19"/>
    <p:sldId id="271" r:id="rId20"/>
    <p:sldId id="272" r:id="rId21"/>
    <p:sldId id="273" r:id="rId22"/>
    <p:sldId id="274" r:id="rId23"/>
    <p:sldId id="275" r:id="rId24"/>
    <p:sldId id="276" r:id="rId25"/>
    <p:sldId id="277" r:id="rId26"/>
    <p:sldId id="278" r:id="rId27"/>
    <p:sldId id="279" r:id="rId28"/>
    <p:sldId id="280" r:id="rId29"/>
    <p:sldId id="282" r:id="rId30"/>
    <p:sldId id="281" r:id="rId31"/>
  </p:sldIdLst>
  <p:sldSz cx="12436475" cy="6994525"/>
  <p:notesSz cx="6858000" cy="9144000"/>
  <p:defaultTex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Saku Uchikawa" initials="SU" lastIdx="11" clrIdx="0"/>
  <p:cmAuthor id="1" name="Mary Feil-Jacobs" initials="MFJ" lastIdx="43"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E8B2D"/>
    <a:srgbClr val="87AB37"/>
    <a:srgbClr val="9FC54D"/>
    <a:srgbClr val="505050"/>
    <a:srgbClr val="785393"/>
    <a:srgbClr val="80599D"/>
    <a:srgbClr val="000000"/>
    <a:srgbClr val="8E6AAA"/>
    <a:srgbClr val="8E6A78"/>
    <a:srgbClr val="9B4F9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9175" autoAdjust="0"/>
    <p:restoredTop sz="95202" autoAdjust="0"/>
  </p:normalViewPr>
  <p:slideViewPr>
    <p:cSldViewPr snapToObjects="1">
      <p:cViewPr varScale="1">
        <p:scale>
          <a:sx n="130" d="100"/>
          <a:sy n="130" d="100"/>
        </p:scale>
        <p:origin x="516" y="120"/>
      </p:cViewPr>
      <p:guideLst/>
    </p:cSldViewPr>
  </p:slideViewPr>
  <p:outlineViewPr>
    <p:cViewPr>
      <p:scale>
        <a:sx n="33" d="100"/>
        <a:sy n="33" d="100"/>
      </p:scale>
      <p:origin x="0" y="-21634"/>
    </p:cViewPr>
  </p:outlineViewPr>
  <p:notesTextViewPr>
    <p:cViewPr>
      <p:scale>
        <a:sx n="100" d="100"/>
        <a:sy n="100" d="100"/>
      </p:scale>
      <p:origin x="0" y="0"/>
    </p:cViewPr>
  </p:notesTextViewPr>
  <p:sorterViewPr>
    <p:cViewPr varScale="1">
      <p:scale>
        <a:sx n="1" d="1"/>
        <a:sy n="1" d="1"/>
      </p:scale>
      <p:origin x="0" y="0"/>
    </p:cViewPr>
  </p:sorterViewPr>
  <p:notesViewPr>
    <p:cSldViewPr snapToObjects="1" showGuides="1">
      <p:cViewPr varScale="1">
        <p:scale>
          <a:sx n="63" d="100"/>
          <a:sy n="63" d="100"/>
        </p:scale>
        <p:origin x="3134" y="53"/>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21" Type="http://schemas.openxmlformats.org/officeDocument/2006/relationships/slide" Target="slides/slide16.xml"/><Relationship Id="rId34" Type="http://schemas.openxmlformats.org/officeDocument/2006/relationships/commentAuthors" Target="commentAuthors.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handoutMaster" Target="handoutMasters/handoutMaster1.xml"/><Relationship Id="rId38"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slide" Target="slides/slide24.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notesMaster" Target="notesMasters/notesMaster1.xml"/><Relationship Id="rId37" Type="http://schemas.openxmlformats.org/officeDocument/2006/relationships/theme" Target="theme/theme1.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viewProps" Target="viewProps.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presProps" Target="presProps.xml"/><Relationship Id="rId8" Type="http://schemas.openxmlformats.org/officeDocument/2006/relationships/slide" Target="slides/slide3.xml"/><Relationship Id="rId3" Type="http://schemas.openxmlformats.org/officeDocument/2006/relationships/customXml" Target="../customXml/item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Date Placeholder 6"/>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827AAADD-8F94-4863-AB67-1D448E3F1BC3}" type="datetime1">
              <a:rPr lang="en-US" smtClean="0">
                <a:latin typeface="Segoe UI" pitchFamily="34" charset="0"/>
              </a:rPr>
              <a:t>3/4/2014</a:t>
            </a:fld>
            <a:endParaRPr lang="en-US" dirty="0">
              <a:latin typeface="Segoe UI" pitchFamily="34" charset="0"/>
            </a:endParaRPr>
          </a:p>
        </p:txBody>
      </p:sp>
      <p:sp>
        <p:nvSpPr>
          <p:cNvPr id="9" name="Slide Number Placeholder 8"/>
          <p:cNvSpPr>
            <a:spLocks noGrp="1"/>
          </p:cNvSpPr>
          <p:nvPr>
            <p:ph type="sldNum" sz="quarter" idx="3"/>
          </p:nvPr>
        </p:nvSpPr>
        <p:spPr>
          <a:xfrm>
            <a:off x="5783579" y="8685213"/>
            <a:ext cx="1072833" cy="457200"/>
          </a:xfrm>
          <a:prstGeom prst="rect">
            <a:avLst/>
          </a:prstGeom>
        </p:spPr>
        <p:txBody>
          <a:bodyPr vert="horz" lIns="91440" tIns="45720" rIns="91440" bIns="45720" rtlCol="0" anchor="b"/>
          <a:lstStyle>
            <a:lvl1pPr algn="r">
              <a:defRPr sz="1200"/>
            </a:lvl1pPr>
          </a:lstStyle>
          <a:p>
            <a:fld id="{0EC9E9D6-92A0-482B-A603-C9BA7FFB8190}" type="slidenum">
              <a:rPr lang="en-US" smtClean="0">
                <a:latin typeface="Segoe UI" pitchFamily="34" charset="0"/>
              </a:rPr>
              <a:t>‹#›</a:t>
            </a:fld>
            <a:endParaRPr lang="en-US" dirty="0">
              <a:latin typeface="Segoe UI" pitchFamily="34" charset="0"/>
            </a:endParaRPr>
          </a:p>
        </p:txBody>
      </p:sp>
      <p:sp>
        <p:nvSpPr>
          <p:cNvPr id="3" name="Footer Placeholder 2"/>
          <p:cNvSpPr>
            <a:spLocks noGrp="1"/>
          </p:cNvSpPr>
          <p:nvPr>
            <p:ph type="ftr" sz="quarter" idx="2"/>
          </p:nvPr>
        </p:nvSpPr>
        <p:spPr>
          <a:xfrm>
            <a:off x="320074" y="8685213"/>
            <a:ext cx="5463504" cy="458787"/>
          </a:xfrm>
          <a:prstGeom prst="rect">
            <a:avLst/>
          </a:prstGeom>
        </p:spPr>
        <p:txBody>
          <a:bodyPr vert="horz" lIns="91440" tIns="45720" rIns="91440" bIns="45720" rtlCol="0" anchor="b"/>
          <a:lstStyle>
            <a:lvl1pPr algn="l">
              <a:defRPr sz="1200"/>
            </a:lvl1pPr>
          </a:lstStyle>
          <a:p>
            <a:r>
              <a:rPr lang="en-US" sz="500" dirty="0" smtClean="0"/>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500" dirty="0"/>
          </a:p>
        </p:txBody>
      </p:sp>
    </p:spTree>
    <p:extLst>
      <p:ext uri="{BB962C8B-B14F-4D97-AF65-F5344CB8AC3E}">
        <p14:creationId xmlns:p14="http://schemas.microsoft.com/office/powerpoint/2010/main" val="3904595630"/>
      </p:ext>
    </p:extLst>
  </p:cSld>
  <p:clrMap bg1="lt1" tx1="dk1" bg2="lt2" tx2="dk2" accent1="accent1" accent2="accent2" accent3="accent3" accent4="accent4" accent5="accent5" accent6="accent6" hlink="hlink" folHlink="folHlink"/>
  <p:hf hd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 name="Header Placeholder 7"/>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Segoe UI" pitchFamily="34" charset="0"/>
              </a:defRPr>
            </a:lvl1pPr>
          </a:lstStyle>
          <a:p>
            <a:r>
              <a:rPr lang="en-US" dirty="0" smtClean="0"/>
              <a:t>SharePoint Conference 2014</a:t>
            </a:r>
            <a:endParaRPr lang="en-US" dirty="0"/>
          </a:p>
        </p:txBody>
      </p:sp>
      <p:sp>
        <p:nvSpPr>
          <p:cNvPr id="9" name="Slide Image Placeholder 8"/>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10" name="Footer Placeholder 9"/>
          <p:cNvSpPr>
            <a:spLocks noGrp="1"/>
          </p:cNvSpPr>
          <p:nvPr>
            <p:ph type="ftr" sz="quarter" idx="4"/>
          </p:nvPr>
        </p:nvSpPr>
        <p:spPr>
          <a:xfrm>
            <a:off x="0" y="8686800"/>
            <a:ext cx="5920740" cy="355964"/>
          </a:xfrm>
          <a:prstGeom prst="rect">
            <a:avLst/>
          </a:prstGeom>
        </p:spPr>
        <p:txBody>
          <a:bodyPr vert="horz" lIns="91440" tIns="45720" rIns="91440" bIns="45720" rtlCol="0" anchor="b"/>
          <a:lstStyle>
            <a:lvl1pPr marL="571500" indent="0" algn="l">
              <a:defRPr sz="1200"/>
            </a:lvl1pPr>
          </a:lstStyle>
          <a:p>
            <a:pPr defTabSz="914099" eaLnBrk="0" hangingPunct="0"/>
            <a:r>
              <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
        <p:nvSpPr>
          <p:cNvPr id="11" name="Date Placeholder 10"/>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Segoe UI" pitchFamily="34" charset="0"/>
              </a:defRPr>
            </a:lvl1pPr>
          </a:lstStyle>
          <a:p>
            <a:fld id="{E74353ED-ACB2-44BF-A903-985B0AF962B7}" type="datetime1">
              <a:rPr lang="en-US" smtClean="0"/>
              <a:t>3/4/2014</a:t>
            </a:fld>
            <a:endParaRPr lang="en-US" dirty="0"/>
          </a:p>
        </p:txBody>
      </p:sp>
      <p:sp>
        <p:nvSpPr>
          <p:cNvPr id="12" name="Notes Placeholder 11"/>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3" name="Slide Number Placeholder 12"/>
          <p:cNvSpPr>
            <a:spLocks noGrp="1"/>
          </p:cNvSpPr>
          <p:nvPr>
            <p:ph type="sldNum" sz="quarter" idx="5"/>
          </p:nvPr>
        </p:nvSpPr>
        <p:spPr>
          <a:xfrm>
            <a:off x="5909309" y="8685213"/>
            <a:ext cx="947103" cy="457200"/>
          </a:xfrm>
          <a:prstGeom prst="rect">
            <a:avLst/>
          </a:prstGeom>
        </p:spPr>
        <p:txBody>
          <a:bodyPr vert="horz" lIns="91440" tIns="45720" rIns="91440" bIns="45720" rtlCol="0" anchor="b"/>
          <a:lstStyle>
            <a:lvl1pPr algn="r">
              <a:defRPr sz="1200">
                <a:latin typeface="Segoe UI" pitchFamily="34" charset="0"/>
              </a:defRPr>
            </a:lvl1pPr>
          </a:lstStyle>
          <a:p>
            <a:fld id="{B4008EB6-D09E-4580-8CD6-DDB14511944F}" type="slidenum">
              <a:rPr lang="en-US" smtClean="0"/>
              <a:pPr/>
              <a:t>‹#›</a:t>
            </a:fld>
            <a:endParaRPr lang="en-US" dirty="0"/>
          </a:p>
        </p:txBody>
      </p:sp>
    </p:spTree>
    <p:extLst>
      <p:ext uri="{BB962C8B-B14F-4D97-AF65-F5344CB8AC3E}">
        <p14:creationId xmlns:p14="http://schemas.microsoft.com/office/powerpoint/2010/main" val="2624648265"/>
      </p:ext>
    </p:extLst>
  </p:cSld>
  <p:clrMap bg1="lt1" tx1="dk1" bg2="lt2" tx2="dk2" accent1="accent1" accent2="accent2" accent3="accent3" accent4="accent4" accent5="accent5" accent6="accent6" hlink="hlink" folHlink="folHlink"/>
  <p:hf hdr="0"/>
  <p:notesStyle>
    <a:lvl1pPr marL="0" algn="l" defTabSz="932742" rtl="0" eaLnBrk="1" latinLnBrk="0" hangingPunct="1">
      <a:lnSpc>
        <a:spcPct val="90000"/>
      </a:lnSpc>
      <a:spcAft>
        <a:spcPts val="340"/>
      </a:spcAft>
      <a:defRPr sz="900" kern="1200">
        <a:solidFill>
          <a:schemeClr val="tx1"/>
        </a:solidFill>
        <a:latin typeface="Segoe UI Light" pitchFamily="34" charset="0"/>
        <a:ea typeface="+mn-ea"/>
        <a:cs typeface="+mn-cs"/>
      </a:defRPr>
    </a:lvl1pPr>
    <a:lvl2pPr marL="217262" indent="-107956"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2pPr>
    <a:lvl3pPr marL="334664" indent="-117403"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3pPr>
    <a:lvl4pPr marL="492551" indent="-149789"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4pPr>
    <a:lvl5pPr marL="627496" indent="-117403"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5pPr>
    <a:lvl6pPr marL="2331856" algn="l" defTabSz="932742" rtl="0" eaLnBrk="1" latinLnBrk="0" hangingPunct="1">
      <a:defRPr sz="1200" kern="1200">
        <a:solidFill>
          <a:schemeClr val="tx1"/>
        </a:solidFill>
        <a:latin typeface="+mn-lt"/>
        <a:ea typeface="+mn-ea"/>
        <a:cs typeface="+mn-cs"/>
      </a:defRPr>
    </a:lvl6pPr>
    <a:lvl7pPr marL="2798226" algn="l" defTabSz="932742" rtl="0" eaLnBrk="1" latinLnBrk="0" hangingPunct="1">
      <a:defRPr sz="1200" kern="1200">
        <a:solidFill>
          <a:schemeClr val="tx1"/>
        </a:solidFill>
        <a:latin typeface="+mn-lt"/>
        <a:ea typeface="+mn-ea"/>
        <a:cs typeface="+mn-cs"/>
      </a:defRPr>
    </a:lvl7pPr>
    <a:lvl8pPr marL="3264597" algn="l" defTabSz="932742" rtl="0" eaLnBrk="1" latinLnBrk="0" hangingPunct="1">
      <a:defRPr sz="1200" kern="1200">
        <a:solidFill>
          <a:schemeClr val="tx1"/>
        </a:solidFill>
        <a:latin typeface="+mn-lt"/>
        <a:ea typeface="+mn-ea"/>
        <a:cs typeface="+mn-cs"/>
      </a:defRPr>
    </a:lvl8pPr>
    <a:lvl9pPr marL="3730969" algn="l" defTabSz="932742"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6" name="Date Placeholder 5"/>
          <p:cNvSpPr>
            <a:spLocks noGrp="1"/>
          </p:cNvSpPr>
          <p:nvPr>
            <p:ph type="dt" idx="12"/>
          </p:nvPr>
        </p:nvSpPr>
        <p:spPr/>
        <p:txBody>
          <a:bodyPr/>
          <a:lstStyle/>
          <a:p>
            <a:fld id="{54988308-DA46-4504-956E-21F7DECBE5F6}" type="datetime1">
              <a:rPr lang="en-US" smtClean="0">
                <a:solidFill>
                  <a:prstClr val="black"/>
                </a:solidFill>
              </a:rPr>
              <a:pPr/>
              <a:t>3/4/2014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1</a:t>
            </a:fld>
            <a:endParaRPr lang="en-US" dirty="0">
              <a:solidFill>
                <a:prstClr val="black"/>
              </a:solidFill>
            </a:endParaRPr>
          </a:p>
        </p:txBody>
      </p:sp>
      <p:sp>
        <p:nvSpPr>
          <p:cNvPr id="10" name="Footer Placeholder 9"/>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29116222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363" rtl="0" eaLnBrk="1" fontAlgn="auto" latinLnBrk="0" hangingPunct="1">
              <a:lnSpc>
                <a:spcPct val="90000"/>
              </a:lnSpc>
              <a:spcBef>
                <a:spcPts val="0"/>
              </a:spcBef>
              <a:spcAft>
                <a:spcPts val="333"/>
              </a:spcAft>
              <a:buClrTx/>
              <a:buSzTx/>
              <a:buFontTx/>
              <a:buNone/>
              <a:tabLst/>
              <a:defRPr/>
            </a:pPr>
            <a:endParaRPr lang="en-US" dirty="0"/>
          </a:p>
        </p:txBody>
      </p:sp>
      <p:sp>
        <p:nvSpPr>
          <p:cNvPr id="8" name="Date Placeholder 7"/>
          <p:cNvSpPr>
            <a:spLocks noGrp="1"/>
          </p:cNvSpPr>
          <p:nvPr>
            <p:ph type="dt" idx="10"/>
          </p:nvPr>
        </p:nvSpPr>
        <p:spPr/>
        <p:txBody>
          <a:bodyPr/>
          <a:lstStyle/>
          <a:p>
            <a:fld id="{DAE4A966-663F-4D17-A101-D574365B96A3}" type="datetime1">
              <a:rPr lang="en-US" smtClean="0">
                <a:solidFill>
                  <a:prstClr val="black"/>
                </a:solidFill>
              </a:rPr>
              <a:pPr/>
              <a:t>3/4/2014</a:t>
            </a:fld>
            <a:endParaRPr lang="en-US">
              <a:solidFill>
                <a:prstClr val="black"/>
              </a:solidFill>
            </a:endParaRPr>
          </a:p>
        </p:txBody>
      </p:sp>
      <p:sp>
        <p:nvSpPr>
          <p:cNvPr id="9" name="Footer Placeholder 8"/>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rPr>
              <a:t>© 2012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endParaRPr>
          </a:p>
        </p:txBody>
      </p:sp>
      <p:sp>
        <p:nvSpPr>
          <p:cNvPr id="10" name="Slide Number Placeholder 9"/>
          <p:cNvSpPr>
            <a:spLocks noGrp="1"/>
          </p:cNvSpPr>
          <p:nvPr>
            <p:ph type="sldNum" sz="quarter" idx="12"/>
          </p:nvPr>
        </p:nvSpPr>
        <p:spPr/>
        <p:txBody>
          <a:bodyPr/>
          <a:lstStyle/>
          <a:p>
            <a:fld id="{B4008EB6-D09E-4580-8CD6-DDB14511944F}" type="slidenum">
              <a:rPr lang="en-US" smtClean="0">
                <a:solidFill>
                  <a:prstClr val="black"/>
                </a:solidFill>
              </a:rPr>
              <a:pPr/>
              <a:t>12</a:t>
            </a:fld>
            <a:endParaRPr lang="en-US" dirty="0">
              <a:solidFill>
                <a:prstClr val="black"/>
              </a:solidFill>
            </a:endParaRPr>
          </a:p>
        </p:txBody>
      </p:sp>
      <p:sp>
        <p:nvSpPr>
          <p:cNvPr id="11" name="Header Placeholder 10"/>
          <p:cNvSpPr>
            <a:spLocks noGrp="1"/>
          </p:cNvSpPr>
          <p:nvPr>
            <p:ph type="hdr" sz="quarter" idx="13"/>
          </p:nvPr>
        </p:nvSpPr>
        <p:spPr/>
        <p:txBody>
          <a:bodyPr/>
          <a:lstStyle/>
          <a:p>
            <a:r>
              <a:rPr lang="en-US" smtClean="0">
                <a:solidFill>
                  <a:prstClr val="black"/>
                </a:solidFill>
              </a:rPr>
              <a:t>Visual Studio 11</a:t>
            </a:r>
            <a:endParaRPr lang="en-US" dirty="0">
              <a:solidFill>
                <a:prstClr val="black"/>
              </a:solidFill>
            </a:endParaRPr>
          </a:p>
        </p:txBody>
      </p:sp>
    </p:spTree>
    <p:extLst>
      <p:ext uri="{BB962C8B-B14F-4D97-AF65-F5344CB8AC3E}">
        <p14:creationId xmlns:p14="http://schemas.microsoft.com/office/powerpoint/2010/main" val="6678247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endParaRPr lang="en-US" baseline="0" dirty="0" smtClean="0"/>
          </a:p>
        </p:txBody>
      </p:sp>
      <p:sp>
        <p:nvSpPr>
          <p:cNvPr id="4" name="Header Placeholder 3"/>
          <p:cNvSpPr>
            <a:spLocks noGrp="1"/>
          </p:cNvSpPr>
          <p:nvPr>
            <p:ph type="hdr" sz="quarter" idx="10"/>
          </p:nvPr>
        </p:nvSpPr>
        <p:spPr/>
        <p:txBody>
          <a:bodyPr/>
          <a:lstStyle/>
          <a:p>
            <a:r>
              <a:rPr lang="en-US" smtClean="0">
                <a:solidFill>
                  <a:prstClr val="black"/>
                </a:solidFill>
              </a:rPr>
              <a:t>SPC2012 - Developer</a:t>
            </a:r>
            <a:endParaRPr lang="en-US" dirty="0">
              <a:solidFill>
                <a:prstClr val="black"/>
              </a:solidFill>
            </a:endParaRPr>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4EA2F613-354D-4A3A-8AFA-4E62D80CF62E}" type="datetime1">
              <a:rPr lang="en-US" smtClean="0">
                <a:solidFill>
                  <a:prstClr val="black"/>
                </a:solidFill>
              </a:rPr>
              <a:pPr/>
              <a:t>3/4/2014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13</a:t>
            </a:fld>
            <a:endParaRPr lang="en-US" dirty="0">
              <a:solidFill>
                <a:prstClr val="black"/>
              </a:solidFill>
            </a:endParaRPr>
          </a:p>
        </p:txBody>
      </p:sp>
    </p:spTree>
    <p:extLst>
      <p:ext uri="{BB962C8B-B14F-4D97-AF65-F5344CB8AC3E}">
        <p14:creationId xmlns:p14="http://schemas.microsoft.com/office/powerpoint/2010/main" val="339771004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smtClean="0">
                <a:solidFill>
                  <a:prstClr val="black"/>
                </a:solidFill>
              </a:rPr>
              <a:t>Visual Studio 11</a:t>
            </a:r>
            <a:endParaRPr lang="en-US" dirty="0">
              <a:solidFill>
                <a:prstClr val="black"/>
              </a:solidFill>
            </a:endParaRPr>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rPr>
              <a:t>© 2012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endParaRPr>
          </a:p>
        </p:txBody>
      </p:sp>
      <p:sp>
        <p:nvSpPr>
          <p:cNvPr id="6" name="Date Placeholder 5"/>
          <p:cNvSpPr>
            <a:spLocks noGrp="1"/>
          </p:cNvSpPr>
          <p:nvPr>
            <p:ph type="dt" idx="12"/>
          </p:nvPr>
        </p:nvSpPr>
        <p:spPr/>
        <p:txBody>
          <a:bodyPr/>
          <a:lstStyle/>
          <a:p>
            <a:fld id="{80E3F4BE-DD49-4D2E-8E2D-A1A1E030DC82}" type="datetime1">
              <a:rPr lang="en-US" smtClean="0">
                <a:solidFill>
                  <a:prstClr val="black"/>
                </a:solidFill>
              </a:rPr>
              <a:pPr/>
              <a:t>3/4/2014</a:t>
            </a:fld>
            <a:endParaRPr lang="en-US">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15</a:t>
            </a:fld>
            <a:endParaRPr lang="en-US" dirty="0">
              <a:solidFill>
                <a:prstClr val="black"/>
              </a:solidFill>
            </a:endParaRPr>
          </a:p>
        </p:txBody>
      </p:sp>
    </p:spTree>
    <p:extLst>
      <p:ext uri="{BB962C8B-B14F-4D97-AF65-F5344CB8AC3E}">
        <p14:creationId xmlns:p14="http://schemas.microsoft.com/office/powerpoint/2010/main" val="104531241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smtClean="0">
                <a:solidFill>
                  <a:prstClr val="black"/>
                </a:solidFill>
              </a:rPr>
              <a:t>SPC2012 - Developer</a:t>
            </a:r>
            <a:endParaRPr lang="en-US" dirty="0">
              <a:solidFill>
                <a:prstClr val="black"/>
              </a:solidFill>
            </a:endParaRPr>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6E8F84EC-2906-48A4-BB4F-52B37B2C551B}" type="datetime1">
              <a:rPr lang="en-US" smtClean="0">
                <a:solidFill>
                  <a:prstClr val="black"/>
                </a:solidFill>
              </a:rPr>
              <a:pPr/>
              <a:t>3/4/2014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16</a:t>
            </a:fld>
            <a:endParaRPr lang="en-US" dirty="0">
              <a:solidFill>
                <a:prstClr val="black"/>
              </a:solidFill>
            </a:endParaRPr>
          </a:p>
        </p:txBody>
      </p:sp>
    </p:spTree>
    <p:extLst>
      <p:ext uri="{BB962C8B-B14F-4D97-AF65-F5344CB8AC3E}">
        <p14:creationId xmlns:p14="http://schemas.microsoft.com/office/powerpoint/2010/main" val="70418506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363" rtl="0" eaLnBrk="1" fontAlgn="auto" latinLnBrk="0" hangingPunct="1">
              <a:lnSpc>
                <a:spcPct val="90000"/>
              </a:lnSpc>
              <a:spcBef>
                <a:spcPts val="0"/>
              </a:spcBef>
              <a:spcAft>
                <a:spcPts val="333"/>
              </a:spcAft>
              <a:buClrTx/>
              <a:buSzTx/>
              <a:buFontTx/>
              <a:buNone/>
              <a:tabLst/>
              <a:defRPr/>
            </a:pPr>
            <a:endParaRPr lang="en-US" dirty="0"/>
          </a:p>
        </p:txBody>
      </p:sp>
      <p:sp>
        <p:nvSpPr>
          <p:cNvPr id="8" name="Date Placeholder 7"/>
          <p:cNvSpPr>
            <a:spLocks noGrp="1"/>
          </p:cNvSpPr>
          <p:nvPr>
            <p:ph type="dt" idx="10"/>
          </p:nvPr>
        </p:nvSpPr>
        <p:spPr/>
        <p:txBody>
          <a:bodyPr/>
          <a:lstStyle/>
          <a:p>
            <a:fld id="{DAE4A966-663F-4D17-A101-D574365B96A3}" type="datetime1">
              <a:rPr lang="en-US" smtClean="0">
                <a:solidFill>
                  <a:prstClr val="black"/>
                </a:solidFill>
              </a:rPr>
              <a:pPr/>
              <a:t>3/4/2014</a:t>
            </a:fld>
            <a:endParaRPr lang="en-US">
              <a:solidFill>
                <a:prstClr val="black"/>
              </a:solidFill>
            </a:endParaRPr>
          </a:p>
        </p:txBody>
      </p:sp>
      <p:sp>
        <p:nvSpPr>
          <p:cNvPr id="9" name="Footer Placeholder 8"/>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rPr>
              <a:t>© 2012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endParaRPr>
          </a:p>
        </p:txBody>
      </p:sp>
      <p:sp>
        <p:nvSpPr>
          <p:cNvPr id="10" name="Slide Number Placeholder 9"/>
          <p:cNvSpPr>
            <a:spLocks noGrp="1"/>
          </p:cNvSpPr>
          <p:nvPr>
            <p:ph type="sldNum" sz="quarter" idx="12"/>
          </p:nvPr>
        </p:nvSpPr>
        <p:spPr/>
        <p:txBody>
          <a:bodyPr/>
          <a:lstStyle/>
          <a:p>
            <a:fld id="{B4008EB6-D09E-4580-8CD6-DDB14511944F}" type="slidenum">
              <a:rPr lang="en-US" smtClean="0">
                <a:solidFill>
                  <a:prstClr val="black"/>
                </a:solidFill>
              </a:rPr>
              <a:pPr/>
              <a:t>17</a:t>
            </a:fld>
            <a:endParaRPr lang="en-US" dirty="0">
              <a:solidFill>
                <a:prstClr val="black"/>
              </a:solidFill>
            </a:endParaRPr>
          </a:p>
        </p:txBody>
      </p:sp>
      <p:sp>
        <p:nvSpPr>
          <p:cNvPr id="11" name="Header Placeholder 10"/>
          <p:cNvSpPr>
            <a:spLocks noGrp="1"/>
          </p:cNvSpPr>
          <p:nvPr>
            <p:ph type="hdr" sz="quarter" idx="13"/>
          </p:nvPr>
        </p:nvSpPr>
        <p:spPr/>
        <p:txBody>
          <a:bodyPr/>
          <a:lstStyle/>
          <a:p>
            <a:r>
              <a:rPr lang="en-US" smtClean="0">
                <a:solidFill>
                  <a:prstClr val="black"/>
                </a:solidFill>
              </a:rPr>
              <a:t>Visual Studio 11</a:t>
            </a:r>
            <a:endParaRPr lang="en-US" dirty="0">
              <a:solidFill>
                <a:prstClr val="black"/>
              </a:solidFill>
            </a:endParaRPr>
          </a:p>
        </p:txBody>
      </p:sp>
    </p:spTree>
    <p:extLst>
      <p:ext uri="{BB962C8B-B14F-4D97-AF65-F5344CB8AC3E}">
        <p14:creationId xmlns:p14="http://schemas.microsoft.com/office/powerpoint/2010/main" val="420366331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endParaRPr lang="en-US" baseline="0" dirty="0" smtClean="0"/>
          </a:p>
        </p:txBody>
      </p:sp>
      <p:sp>
        <p:nvSpPr>
          <p:cNvPr id="4" name="Header Placeholder 3"/>
          <p:cNvSpPr>
            <a:spLocks noGrp="1"/>
          </p:cNvSpPr>
          <p:nvPr>
            <p:ph type="hdr" sz="quarter" idx="10"/>
          </p:nvPr>
        </p:nvSpPr>
        <p:spPr/>
        <p:txBody>
          <a:bodyPr/>
          <a:lstStyle/>
          <a:p>
            <a:r>
              <a:rPr lang="en-US" smtClean="0">
                <a:solidFill>
                  <a:prstClr val="black"/>
                </a:solidFill>
              </a:rPr>
              <a:t>SPC2012 - Developer</a:t>
            </a:r>
            <a:endParaRPr lang="en-US" dirty="0">
              <a:solidFill>
                <a:prstClr val="black"/>
              </a:solidFill>
            </a:endParaRPr>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4EA2F613-354D-4A3A-8AFA-4E62D80CF62E}" type="datetime1">
              <a:rPr lang="en-US" smtClean="0">
                <a:solidFill>
                  <a:prstClr val="black"/>
                </a:solidFill>
              </a:rPr>
              <a:pPr/>
              <a:t>3/4/2014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18</a:t>
            </a:fld>
            <a:endParaRPr lang="en-US" dirty="0">
              <a:solidFill>
                <a:prstClr val="black"/>
              </a:solidFill>
            </a:endParaRPr>
          </a:p>
        </p:txBody>
      </p:sp>
    </p:spTree>
    <p:extLst>
      <p:ext uri="{BB962C8B-B14F-4D97-AF65-F5344CB8AC3E}">
        <p14:creationId xmlns:p14="http://schemas.microsoft.com/office/powerpoint/2010/main" val="205032406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smtClean="0">
                <a:solidFill>
                  <a:prstClr val="black"/>
                </a:solidFill>
              </a:rPr>
              <a:t>MGXFY13</a:t>
            </a:r>
          </a:p>
          <a:p>
            <a:endParaRPr lang="en-US" dirty="0">
              <a:solidFill>
                <a:prstClr val="black"/>
              </a:solidFill>
            </a:endParaRPr>
          </a:p>
        </p:txBody>
      </p:sp>
      <p:sp>
        <p:nvSpPr>
          <p:cNvPr id="5" name="Footer Placeholder 4"/>
          <p:cNvSpPr>
            <a:spLocks noGrp="1"/>
          </p:cNvSpPr>
          <p:nvPr>
            <p:ph type="ftr" sz="quarter" idx="11"/>
          </p:nvPr>
        </p:nvSpPr>
        <p:spPr/>
        <p:txBody>
          <a:bodyPr/>
          <a:lstStyle/>
          <a:p>
            <a:pPr defTabSz="924154"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24154"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DC548596-DCD2-44CE-8A1F-876786E8DB10}" type="datetime1">
              <a:rPr lang="en-US" smtClean="0">
                <a:solidFill>
                  <a:prstClr val="black"/>
                </a:solidFill>
              </a:rPr>
              <a:pPr/>
              <a:t>3/4/2014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20</a:t>
            </a:fld>
            <a:endParaRPr lang="en-US" dirty="0">
              <a:solidFill>
                <a:prstClr val="black"/>
              </a:solidFill>
            </a:endParaRPr>
          </a:p>
        </p:txBody>
      </p:sp>
    </p:spTree>
    <p:extLst>
      <p:ext uri="{BB962C8B-B14F-4D97-AF65-F5344CB8AC3E}">
        <p14:creationId xmlns:p14="http://schemas.microsoft.com/office/powerpoint/2010/main" val="353461666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6" name="Date Placeholder 5"/>
          <p:cNvSpPr>
            <a:spLocks noGrp="1"/>
          </p:cNvSpPr>
          <p:nvPr>
            <p:ph type="dt" idx="12"/>
          </p:nvPr>
        </p:nvSpPr>
        <p:spPr/>
        <p:txBody>
          <a:bodyPr/>
          <a:lstStyle/>
          <a:p>
            <a:fld id="{C4288E4C-8759-4E7B-86B2-188CDEA78791}" type="datetime1">
              <a:rPr lang="en-US" smtClean="0">
                <a:solidFill>
                  <a:prstClr val="black"/>
                </a:solidFill>
              </a:rPr>
              <a:pPr/>
              <a:t>3/4/2014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21</a:t>
            </a:fld>
            <a:endParaRPr lang="en-US" dirty="0">
              <a:solidFill>
                <a:prstClr val="black"/>
              </a:solidFill>
            </a:endParaRPr>
          </a:p>
        </p:txBody>
      </p:sp>
      <p:sp>
        <p:nvSpPr>
          <p:cNvPr id="10" name="Footer Placeholder 9"/>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58179177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solidFill>
                  <a:prstClr val="black"/>
                </a:solidFill>
              </a:rPr>
              <a:pPr/>
              <a:t>23</a:t>
            </a:fld>
            <a:endParaRPr lang="en-US" dirty="0">
              <a:solidFill>
                <a:prstClr val="black"/>
              </a:solidFill>
            </a:endParaRPr>
          </a:p>
        </p:txBody>
      </p:sp>
    </p:spTree>
    <p:extLst>
      <p:ext uri="{BB962C8B-B14F-4D97-AF65-F5344CB8AC3E}">
        <p14:creationId xmlns:p14="http://schemas.microsoft.com/office/powerpoint/2010/main" val="120142982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6" name="Slide Number Placeholder 5"/>
          <p:cNvSpPr>
            <a:spLocks noGrp="1"/>
          </p:cNvSpPr>
          <p:nvPr>
            <p:ph type="sldNum" sz="quarter" idx="12"/>
          </p:nvPr>
        </p:nvSpPr>
        <p:spPr/>
        <p:txBody>
          <a:bodyPr/>
          <a:lstStyle/>
          <a:p>
            <a:fld id="{B4008EB6-D09E-4580-8CD6-DDB14511944F}" type="slidenum">
              <a:rPr lang="en-US" smtClean="0"/>
              <a:pPr/>
              <a:t>25</a:t>
            </a:fld>
            <a:endParaRPr lang="en-US" dirty="0"/>
          </a:p>
        </p:txBody>
      </p:sp>
      <p:sp>
        <p:nvSpPr>
          <p:cNvPr id="10" name="Date Placeholder 9"/>
          <p:cNvSpPr>
            <a:spLocks noGrp="1"/>
          </p:cNvSpPr>
          <p:nvPr>
            <p:ph type="dt" idx="13"/>
          </p:nvPr>
        </p:nvSpPr>
        <p:spPr/>
        <p:txBody>
          <a:bodyPr/>
          <a:lstStyle/>
          <a:p>
            <a:fld id="{F6D0C1E9-C76A-461C-8E91-17FFC972AC04}" type="datetime1">
              <a:rPr lang="en-US" smtClean="0"/>
              <a:t>3/4/2014</a:t>
            </a:fld>
            <a:endParaRPr lang="en-US" dirty="0"/>
          </a:p>
        </p:txBody>
      </p:sp>
      <p:sp>
        <p:nvSpPr>
          <p:cNvPr id="7" name="Footer Placeholder 6"/>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335906629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6" name="Date Placeholder 5"/>
          <p:cNvSpPr>
            <a:spLocks noGrp="1"/>
          </p:cNvSpPr>
          <p:nvPr>
            <p:ph type="dt" idx="12"/>
          </p:nvPr>
        </p:nvSpPr>
        <p:spPr/>
        <p:txBody>
          <a:bodyPr/>
          <a:lstStyle/>
          <a:p>
            <a:fld id="{06A1D164-B33D-4403-8B09-EB3C0309BC7D}" type="datetime1">
              <a:rPr lang="en-US" smtClean="0">
                <a:solidFill>
                  <a:prstClr val="black"/>
                </a:solidFill>
              </a:rPr>
              <a:pPr/>
              <a:t>3/4/2014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2</a:t>
            </a:fld>
            <a:endParaRPr lang="en-US" dirty="0">
              <a:solidFill>
                <a:prstClr val="black"/>
              </a:solidFill>
            </a:endParaRPr>
          </a:p>
        </p:txBody>
      </p:sp>
      <p:sp>
        <p:nvSpPr>
          <p:cNvPr id="10" name="Footer Placeholder 9"/>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110662538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endParaRPr lang="en-US" dirty="0"/>
          </a:p>
        </p:txBody>
      </p:sp>
      <p:sp>
        <p:nvSpPr>
          <p:cNvPr id="5" name="Date Placeholder 4"/>
          <p:cNvSpPr>
            <a:spLocks noGrp="1"/>
          </p:cNvSpPr>
          <p:nvPr>
            <p:ph type="dt" idx="11"/>
          </p:nvPr>
        </p:nvSpPr>
        <p:spPr/>
        <p:txBody>
          <a:bodyPr/>
          <a:lstStyle/>
          <a:p>
            <a:fld id="{0E82BC82-8750-4FBE-93D3-93C35779230C}" type="datetime1">
              <a:rPr lang="en-US" smtClean="0">
                <a:solidFill>
                  <a:prstClr val="black"/>
                </a:solidFill>
              </a:rPr>
              <a:pPr/>
              <a:t>3/4/2014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solidFill>
                  <a:prstClr val="black"/>
                </a:solidFill>
              </a:rPr>
              <a:pPr/>
              <a:t>26</a:t>
            </a:fld>
            <a:endParaRPr lang="en-US" dirty="0">
              <a:solidFill>
                <a:prstClr val="black"/>
              </a:solidFill>
            </a:endParaRPr>
          </a:p>
        </p:txBody>
      </p:sp>
      <p:sp>
        <p:nvSpPr>
          <p:cNvPr id="10" name="Footer Placeholder 9"/>
          <p:cNvSpPr>
            <a:spLocks noGrp="1"/>
          </p:cNvSpPr>
          <p:nvPr>
            <p:ph type="ftr" sz="quarter" idx="14"/>
          </p:nvPr>
        </p:nvSpPr>
        <p:spPr/>
        <p:txBody>
          <a:bodyPr/>
          <a:lstStyle/>
          <a:p>
            <a:pPr defTabSz="914099" eaLnBrk="0" hangingPunct="0"/>
            <a:r>
              <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Tree>
    <p:extLst>
      <p:ext uri="{BB962C8B-B14F-4D97-AF65-F5344CB8AC3E}">
        <p14:creationId xmlns:p14="http://schemas.microsoft.com/office/powerpoint/2010/main" val="224950021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smtClean="0">
                <a:solidFill>
                  <a:prstClr val="black"/>
                </a:solidFill>
              </a:rPr>
              <a:t>TechReady 17</a:t>
            </a:r>
            <a:endParaRPr lang="en-US" dirty="0">
              <a:solidFill>
                <a:prstClr val="black"/>
              </a:solidFill>
            </a:endParaRPr>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2013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66A5FAD4-AC2C-40D4-851F-70713EA4F248}" type="datetime1">
              <a:rPr lang="en-US" smtClean="0">
                <a:solidFill>
                  <a:prstClr val="black"/>
                </a:solidFill>
              </a:rPr>
              <a:pPr/>
              <a:t>3/4/2014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4</a:t>
            </a:fld>
            <a:endParaRPr lang="en-US" dirty="0">
              <a:solidFill>
                <a:prstClr val="black"/>
              </a:solidFill>
            </a:endParaRPr>
          </a:p>
        </p:txBody>
      </p:sp>
    </p:spTree>
    <p:extLst>
      <p:ext uri="{BB962C8B-B14F-4D97-AF65-F5344CB8AC3E}">
        <p14:creationId xmlns:p14="http://schemas.microsoft.com/office/powerpoint/2010/main" val="333022849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3A5DC92-143E-4441-A0C9-B63B214AE454}" type="slidenum">
              <a:rPr lang="en-US" smtClean="0">
                <a:solidFill>
                  <a:prstClr val="black"/>
                </a:solidFill>
              </a:rPr>
              <a:pPr/>
              <a:t>5</a:t>
            </a:fld>
            <a:endParaRPr lang="en-US" dirty="0">
              <a:solidFill>
                <a:prstClr val="black"/>
              </a:solidFill>
            </a:endParaRPr>
          </a:p>
        </p:txBody>
      </p:sp>
    </p:spTree>
    <p:extLst>
      <p:ext uri="{BB962C8B-B14F-4D97-AF65-F5344CB8AC3E}">
        <p14:creationId xmlns:p14="http://schemas.microsoft.com/office/powerpoint/2010/main" val="179772772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smtClean="0">
                <a:solidFill>
                  <a:prstClr val="black"/>
                </a:solidFill>
              </a:rPr>
              <a:t>Visual Studio 11</a:t>
            </a:r>
            <a:endParaRPr lang="en-US" dirty="0">
              <a:solidFill>
                <a:prstClr val="black"/>
              </a:solidFill>
            </a:endParaRPr>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rPr>
              <a:t>© 2012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endParaRPr>
          </a:p>
        </p:txBody>
      </p:sp>
      <p:sp>
        <p:nvSpPr>
          <p:cNvPr id="6" name="Date Placeholder 5"/>
          <p:cNvSpPr>
            <a:spLocks noGrp="1"/>
          </p:cNvSpPr>
          <p:nvPr>
            <p:ph type="dt" idx="12"/>
          </p:nvPr>
        </p:nvSpPr>
        <p:spPr/>
        <p:txBody>
          <a:bodyPr/>
          <a:lstStyle/>
          <a:p>
            <a:fld id="{3205776C-8614-4805-B07C-680C0D912847}" type="datetime1">
              <a:rPr lang="en-US" smtClean="0">
                <a:solidFill>
                  <a:prstClr val="black"/>
                </a:solidFill>
              </a:rPr>
              <a:pPr/>
              <a:t>3/4/2014</a:t>
            </a:fld>
            <a:endParaRPr lang="en-US">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6</a:t>
            </a:fld>
            <a:endParaRPr lang="en-US" dirty="0">
              <a:solidFill>
                <a:prstClr val="black"/>
              </a:solidFill>
            </a:endParaRPr>
          </a:p>
        </p:txBody>
      </p:sp>
    </p:spTree>
    <p:extLst>
      <p:ext uri="{BB962C8B-B14F-4D97-AF65-F5344CB8AC3E}">
        <p14:creationId xmlns:p14="http://schemas.microsoft.com/office/powerpoint/2010/main" val="245003454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Header Placeholder 3"/>
          <p:cNvSpPr>
            <a:spLocks noGrp="1"/>
          </p:cNvSpPr>
          <p:nvPr>
            <p:ph type="hdr" sz="quarter" idx="10"/>
          </p:nvPr>
        </p:nvSpPr>
        <p:spPr/>
        <p:txBody>
          <a:bodyPr/>
          <a:lstStyle/>
          <a:p>
            <a:r>
              <a:rPr lang="en-US" smtClean="0">
                <a:solidFill>
                  <a:prstClr val="black"/>
                </a:solidFill>
              </a:rPr>
              <a:t>Visual Studio 11</a:t>
            </a:r>
            <a:endParaRPr lang="en-US" dirty="0">
              <a:solidFill>
                <a:prstClr val="black"/>
              </a:solidFill>
            </a:endParaRPr>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rPr>
              <a:t>© 2012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endParaRPr>
          </a:p>
        </p:txBody>
      </p:sp>
      <p:sp>
        <p:nvSpPr>
          <p:cNvPr id="6" name="Date Placeholder 5"/>
          <p:cNvSpPr>
            <a:spLocks noGrp="1"/>
          </p:cNvSpPr>
          <p:nvPr>
            <p:ph type="dt" idx="12"/>
          </p:nvPr>
        </p:nvSpPr>
        <p:spPr/>
        <p:txBody>
          <a:bodyPr/>
          <a:lstStyle/>
          <a:p>
            <a:fld id="{80E3F4BE-DD49-4D2E-8E2D-A1A1E030DC82}" type="datetime1">
              <a:rPr lang="en-US" smtClean="0">
                <a:solidFill>
                  <a:prstClr val="black"/>
                </a:solidFill>
              </a:rPr>
              <a:pPr/>
              <a:t>3/4/2014</a:t>
            </a:fld>
            <a:endParaRPr lang="en-US">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7</a:t>
            </a:fld>
            <a:endParaRPr lang="en-US" dirty="0">
              <a:solidFill>
                <a:prstClr val="black"/>
              </a:solidFill>
            </a:endParaRPr>
          </a:p>
        </p:txBody>
      </p:sp>
    </p:spTree>
    <p:extLst>
      <p:ext uri="{BB962C8B-B14F-4D97-AF65-F5344CB8AC3E}">
        <p14:creationId xmlns:p14="http://schemas.microsoft.com/office/powerpoint/2010/main" val="157657552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a:prstGeom prst="rect">
            <a:avLst/>
          </a:prstGeo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8B263312-38AA-4E1E-B2B5-0F8F122B24FE}" type="slidenum">
              <a:rPr lang="en-US" smtClean="0">
                <a:solidFill>
                  <a:prstClr val="black"/>
                </a:solidFill>
              </a:rPr>
              <a:pPr/>
              <a:t>8</a:t>
            </a:fld>
            <a:endParaRPr lang="en-US" dirty="0">
              <a:solidFill>
                <a:prstClr val="black"/>
              </a:solidFill>
            </a:endParaRPr>
          </a:p>
        </p:txBody>
      </p:sp>
    </p:spTree>
    <p:extLst>
      <p:ext uri="{BB962C8B-B14F-4D97-AF65-F5344CB8AC3E}">
        <p14:creationId xmlns:p14="http://schemas.microsoft.com/office/powerpoint/2010/main" val="396742902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a:prstGeom prst="rect">
            <a:avLst/>
          </a:prstGeom>
        </p:spPr>
      </p:sp>
      <p:sp>
        <p:nvSpPr>
          <p:cNvPr id="3" name="Notes Placeholder 2"/>
          <p:cNvSpPr>
            <a:spLocks noGrp="1"/>
          </p:cNvSpPr>
          <p:nvPr>
            <p:ph type="body" idx="1"/>
          </p:nvPr>
        </p:nvSpPr>
        <p:spPr/>
        <p:txBody>
          <a:bodyPr/>
          <a:lstStyle/>
          <a:p>
            <a:endParaRPr lang="en-GB" dirty="0" smtClean="0"/>
          </a:p>
        </p:txBody>
      </p:sp>
      <p:sp>
        <p:nvSpPr>
          <p:cNvPr id="4" name="Slide Number Placeholder 3"/>
          <p:cNvSpPr>
            <a:spLocks noGrp="1"/>
          </p:cNvSpPr>
          <p:nvPr>
            <p:ph type="sldNum" sz="quarter" idx="10"/>
          </p:nvPr>
        </p:nvSpPr>
        <p:spPr/>
        <p:txBody>
          <a:bodyPr/>
          <a:lstStyle/>
          <a:p>
            <a:fld id="{8B263312-38AA-4E1E-B2B5-0F8F122B24FE}" type="slidenum">
              <a:rPr lang="en-US" smtClean="0">
                <a:solidFill>
                  <a:prstClr val="black"/>
                </a:solidFill>
              </a:rPr>
              <a:pPr/>
              <a:t>9</a:t>
            </a:fld>
            <a:endParaRPr lang="en-US" dirty="0">
              <a:solidFill>
                <a:prstClr val="black"/>
              </a:solidFill>
            </a:endParaRPr>
          </a:p>
        </p:txBody>
      </p:sp>
    </p:spTree>
    <p:extLst>
      <p:ext uri="{BB962C8B-B14F-4D97-AF65-F5344CB8AC3E}">
        <p14:creationId xmlns:p14="http://schemas.microsoft.com/office/powerpoint/2010/main" val="127013217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a:prstGeom prst="rect">
            <a:avLst/>
          </a:prstGeom>
        </p:spPr>
      </p:sp>
      <p:sp>
        <p:nvSpPr>
          <p:cNvPr id="3" name="Notes Placeholder 2"/>
          <p:cNvSpPr>
            <a:spLocks noGrp="1"/>
          </p:cNvSpPr>
          <p:nvPr>
            <p:ph type="body" idx="1"/>
          </p:nvPr>
        </p:nvSpPr>
        <p:spPr/>
        <p:txBody>
          <a:bodyPr/>
          <a:lstStyle/>
          <a:p>
            <a:endParaRPr lang="en-GB" dirty="0" smtClean="0"/>
          </a:p>
        </p:txBody>
      </p:sp>
      <p:sp>
        <p:nvSpPr>
          <p:cNvPr id="4" name="Slide Number Placeholder 3"/>
          <p:cNvSpPr>
            <a:spLocks noGrp="1"/>
          </p:cNvSpPr>
          <p:nvPr>
            <p:ph type="sldNum" sz="quarter" idx="10"/>
          </p:nvPr>
        </p:nvSpPr>
        <p:spPr/>
        <p:txBody>
          <a:bodyPr/>
          <a:lstStyle/>
          <a:p>
            <a:fld id="{8B263312-38AA-4E1E-B2B5-0F8F122B24FE}" type="slidenum">
              <a:rPr lang="en-US" smtClean="0">
                <a:solidFill>
                  <a:prstClr val="black"/>
                </a:solidFill>
              </a:rPr>
              <a:pPr/>
              <a:t>11</a:t>
            </a:fld>
            <a:endParaRPr lang="en-US" dirty="0">
              <a:solidFill>
                <a:prstClr val="black"/>
              </a:solidFill>
            </a:endParaRPr>
          </a:p>
        </p:txBody>
      </p:sp>
    </p:spTree>
    <p:extLst>
      <p:ext uri="{BB962C8B-B14F-4D97-AF65-F5344CB8AC3E}">
        <p14:creationId xmlns:p14="http://schemas.microsoft.com/office/powerpoint/2010/main" val="1202380610"/>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Master" Target="../slideMasters/slideMaster2.xml"/><Relationship Id="rId4" Type="http://schemas.openxmlformats.org/officeDocument/2006/relationships/image" Target="../media/image4.png"/></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g"/><Relationship Id="rId1" Type="http://schemas.openxmlformats.org/officeDocument/2006/relationships/slideMaster" Target="../slideMasters/slideMaster2.xml"/><Relationship Id="rId4" Type="http://schemas.openxmlformats.org/officeDocument/2006/relationships/image" Target="../media/image3.png"/></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Walkin">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bwMode="gray">
          <a:xfrm>
            <a:off x="458332" y="6184086"/>
            <a:ext cx="1552931" cy="331014"/>
          </a:xfrm>
          <a:prstGeom prst="rect">
            <a:avLst/>
          </a:prstGeom>
        </p:spPr>
      </p:pic>
      <p:sp>
        <p:nvSpPr>
          <p:cNvPr id="3" name="Rectangle 2"/>
          <p:cNvSpPr/>
          <p:nvPr userDrawn="1"/>
        </p:nvSpPr>
        <p:spPr bwMode="gray">
          <a:xfrm>
            <a:off x="1082040" y="2626736"/>
            <a:ext cx="8220456" cy="680847"/>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4" name="Rectangle 3"/>
          <p:cNvSpPr/>
          <p:nvPr userDrawn="1"/>
        </p:nvSpPr>
        <p:spPr bwMode="gray">
          <a:xfrm>
            <a:off x="0" y="2895599"/>
            <a:ext cx="8071104" cy="674815"/>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5" name="Rectangle 4"/>
          <p:cNvSpPr/>
          <p:nvPr userDrawn="1"/>
        </p:nvSpPr>
        <p:spPr bwMode="gray">
          <a:xfrm>
            <a:off x="274638" y="3497263"/>
            <a:ext cx="8191182" cy="674815"/>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pic>
        <p:nvPicPr>
          <p:cNvPr id="8" name="Picture 7"/>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2530151" y="2938012"/>
            <a:ext cx="4695936" cy="959618"/>
          </a:xfrm>
          <a:prstGeom prst="rect">
            <a:avLst/>
          </a:prstGeom>
        </p:spPr>
      </p:pic>
    </p:spTree>
    <p:extLst>
      <p:ext uri="{BB962C8B-B14F-4D97-AF65-F5344CB8AC3E}">
        <p14:creationId xmlns:p14="http://schemas.microsoft.com/office/powerpoint/2010/main" val="1227595789"/>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850" fill="hold"/>
                                        <p:tgtEl>
                                          <p:spTgt spid="3"/>
                                        </p:tgtEl>
                                        <p:attrNameLst>
                                          <p:attrName>ppt_x</p:attrName>
                                        </p:attrNameLst>
                                      </p:cBhvr>
                                      <p:tavLst>
                                        <p:tav tm="0">
                                          <p:val>
                                            <p:strVal val="0-#ppt_w/2"/>
                                          </p:val>
                                        </p:tav>
                                        <p:tav tm="100000">
                                          <p:val>
                                            <p:strVal val="#ppt_x"/>
                                          </p:val>
                                        </p:tav>
                                      </p:tavLst>
                                    </p:anim>
                                    <p:anim calcmode="lin" valueType="num">
                                      <p:cBhvr additive="base">
                                        <p:cTn id="8" dur="850" fill="hold"/>
                                        <p:tgtEl>
                                          <p:spTgt spid="3"/>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850" fill="hold"/>
                                        <p:tgtEl>
                                          <p:spTgt spid="4"/>
                                        </p:tgtEl>
                                        <p:attrNameLst>
                                          <p:attrName>ppt_x</p:attrName>
                                        </p:attrNameLst>
                                      </p:cBhvr>
                                      <p:tavLst>
                                        <p:tav tm="0">
                                          <p:val>
                                            <p:strVal val="1+#ppt_w/2"/>
                                          </p:val>
                                        </p:tav>
                                        <p:tav tm="100000">
                                          <p:val>
                                            <p:strVal val="#ppt_x"/>
                                          </p:val>
                                        </p:tav>
                                      </p:tavLst>
                                    </p:anim>
                                    <p:anim calcmode="lin" valueType="num">
                                      <p:cBhvr additive="base">
                                        <p:cTn id="12" dur="850" fill="hold"/>
                                        <p:tgtEl>
                                          <p:spTgt spid="4"/>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250"/>
                                  </p:stCondLst>
                                  <p:childTnLst>
                                    <p:set>
                                      <p:cBhvr>
                                        <p:cTn id="14" dur="1" fill="hold">
                                          <p:stCondLst>
                                            <p:cond delay="0"/>
                                          </p:stCondLst>
                                        </p:cTn>
                                        <p:tgtEl>
                                          <p:spTgt spid="5"/>
                                        </p:tgtEl>
                                        <p:attrNameLst>
                                          <p:attrName>style.visibility</p:attrName>
                                        </p:attrNameLst>
                                      </p:cBhvr>
                                      <p:to>
                                        <p:strVal val="visible"/>
                                      </p:to>
                                    </p:set>
                                    <p:anim calcmode="lin" valueType="num">
                                      <p:cBhvr additive="base">
                                        <p:cTn id="15" dur="850" fill="hold"/>
                                        <p:tgtEl>
                                          <p:spTgt spid="5"/>
                                        </p:tgtEl>
                                        <p:attrNameLst>
                                          <p:attrName>ppt_x</p:attrName>
                                        </p:attrNameLst>
                                      </p:cBhvr>
                                      <p:tavLst>
                                        <p:tav tm="0">
                                          <p:val>
                                            <p:strVal val="0-#ppt_w/2"/>
                                          </p:val>
                                        </p:tav>
                                        <p:tav tm="100000">
                                          <p:val>
                                            <p:strVal val="#ppt_x"/>
                                          </p:val>
                                        </p:tav>
                                      </p:tavLst>
                                    </p:anim>
                                    <p:anim calcmode="lin" valueType="num">
                                      <p:cBhvr additive="base">
                                        <p:cTn id="16" dur="850" fill="hold"/>
                                        <p:tgtEl>
                                          <p:spTgt spid="5"/>
                                        </p:tgtEl>
                                        <p:attrNameLst>
                                          <p:attrName>ppt_y</p:attrName>
                                        </p:attrNameLst>
                                      </p:cBhvr>
                                      <p:tavLst>
                                        <p:tav tm="0">
                                          <p:val>
                                            <p:strVal val="#ppt_y"/>
                                          </p:val>
                                        </p:tav>
                                        <p:tav tm="100000">
                                          <p:val>
                                            <p:strVal val="#ppt_y"/>
                                          </p:val>
                                        </p:tav>
                                      </p:tavLst>
                                    </p:anim>
                                  </p:childTnLst>
                                </p:cTn>
                              </p:par>
                              <p:par>
                                <p:cTn id="17" presetID="10" presetClass="entr" presetSubtype="0" fill="hold" nodeType="withEffect">
                                  <p:stCondLst>
                                    <p:cond delay="580"/>
                                  </p:stCondLst>
                                  <p:childTnLst>
                                    <p:set>
                                      <p:cBhvr>
                                        <p:cTn id="18" dur="1" fill="hold">
                                          <p:stCondLst>
                                            <p:cond delay="0"/>
                                          </p:stCondLst>
                                        </p:cTn>
                                        <p:tgtEl>
                                          <p:spTgt spid="8"/>
                                        </p:tgtEl>
                                        <p:attrNameLst>
                                          <p:attrName>style.visibility</p:attrName>
                                        </p:attrNameLst>
                                      </p:cBhvr>
                                      <p:to>
                                        <p:strVal val="visible"/>
                                      </p:to>
                                    </p:set>
                                    <p:animEffect transition="in" filter="fade">
                                      <p:cBhvr>
                                        <p:cTn id="19" dur="750"/>
                                        <p:tgtEl>
                                          <p:spTgt spid="8"/>
                                        </p:tgtEl>
                                      </p:cBhvr>
                                    </p:animEffect>
                                  </p:childTnLst>
                                </p:cTn>
                              </p:par>
                              <p:par>
                                <p:cTn id="20" presetID="63" presetClass="path" presetSubtype="0" decel="100000" fill="hold" nodeType="withEffect">
                                  <p:stCondLst>
                                    <p:cond delay="580"/>
                                  </p:stCondLst>
                                  <p:childTnLst>
                                    <p:animMotion origin="layout" path="M -0.02409 1.50289E-6 L -4.16667E-7 1.50289E-6 " pathEditMode="relative" rAng="0" ptsTypes="AA">
                                      <p:cBhvr>
                                        <p:cTn id="21" dur="500" fill="hold"/>
                                        <p:tgtEl>
                                          <p:spTgt spid="8"/>
                                        </p:tgtEl>
                                        <p:attrNameLst>
                                          <p:attrName>ppt_x</p:attrName>
                                          <p:attrName>ppt_y</p:attrName>
                                        </p:attrNameLst>
                                      </p:cBhvr>
                                      <p:rCtr x="1198"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Lst>
  </p:timing>
  <p:extLst mod="1">
    <p:ext uri="{DCECCB84-F9BA-43D5-87BE-67443E8EF086}">
      <p15:sldGuideLst xmlns:p15="http://schemas.microsoft.com/office/powerpoint/2012/main">
        <p15:guide id="1" pos="288">
          <p15:clr>
            <a:srgbClr val="C35EA4"/>
          </p15:clr>
        </p15:guide>
        <p15:guide id="2" pos="7546">
          <p15:clr>
            <a:srgbClr val="C35EA4"/>
          </p15:clr>
        </p15:guide>
        <p15:guide id="3" orient="horz" pos="302">
          <p15:clr>
            <a:srgbClr val="C35EA4"/>
          </p15:clr>
        </p15:guide>
        <p15:guide id="4" orient="horz" pos="4104">
          <p15:clr>
            <a:srgbClr val="C35EA4"/>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amp; 2-color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1"/>
          </p:nvPr>
        </p:nvSpPr>
        <p:spPr>
          <a:xfrm>
            <a:off x="274639" y="1212849"/>
            <a:ext cx="11889564" cy="2059025"/>
          </a:xfrm>
        </p:spPr>
        <p:txBody>
          <a:bodyPr/>
          <a:lstStyle>
            <a:lvl1pPr marL="0" indent="0">
              <a:buNone/>
              <a:defRPr>
                <a:gradFill>
                  <a:gsLst>
                    <a:gs pos="2920">
                      <a:schemeClr val="tx2"/>
                    </a:gs>
                    <a:gs pos="39000">
                      <a:schemeClr val="tx2"/>
                    </a:gs>
                  </a:gsLst>
                  <a:lin ang="5400000" scaled="0"/>
                </a:gradFill>
              </a:defRPr>
            </a:lvl1pPr>
            <a:lvl2pPr marL="28575" indent="0">
              <a:buNone/>
              <a:defRPr sz="2000"/>
            </a:lvl2pPr>
            <a:lvl3pPr marL="223838" indent="0">
              <a:buNone/>
              <a:defRPr sz="2000"/>
            </a:lvl3pPr>
            <a:lvl4pPr marL="476250" indent="0">
              <a:buNone/>
              <a:defRPr sz="1800"/>
            </a:lvl4pPr>
            <a:lvl5pPr marL="739775" indent="0">
              <a:buNone/>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642648731"/>
      </p:ext>
    </p:extLst>
  </p:cSld>
  <p:clrMapOvr>
    <a:masterClrMapping/>
  </p:clrMapOvr>
  <p:transition>
    <p:fade/>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228302"/>
          </a:xfrm>
        </p:spPr>
        <p:txBody>
          <a:bodyPr>
            <a:spAutoFit/>
          </a:bodyPr>
          <a:lstStyle>
            <a:lvl3pPr>
              <a:defRPr sz="2400"/>
            </a:lvl3pPr>
            <a:lvl4pPr>
              <a:defRPr sz="2000"/>
            </a:lvl4pPr>
            <a:lvl5pPr>
              <a:defRPr sz="2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553196831"/>
      </p:ext>
    </p:extLst>
  </p:cSld>
  <p:clrMapOvr>
    <a:masterClrMapping/>
  </p:clrMapOvr>
  <p:transition>
    <p:fade/>
  </p:transition>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and 2-color bullete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228302"/>
          </a:xfrm>
        </p:spPr>
        <p:txBody>
          <a:bodyPr>
            <a:spAutoFit/>
          </a:bodyPr>
          <a:lstStyle>
            <a:lvl1pPr>
              <a:buClr>
                <a:schemeClr val="tx2"/>
              </a:buClr>
              <a:defRPr>
                <a:gradFill>
                  <a:gsLst>
                    <a:gs pos="13869">
                      <a:schemeClr val="tx2"/>
                    </a:gs>
                    <a:gs pos="42000">
                      <a:schemeClr val="tx2"/>
                    </a:gs>
                  </a:gsLst>
                  <a:lin ang="5400000" scaled="0"/>
                </a:gradFill>
              </a:defRPr>
            </a:lvl1pPr>
            <a:lvl3pPr>
              <a:defRPr sz="2400"/>
            </a:lvl3pPr>
            <a:lvl4pPr>
              <a:defRPr sz="2000"/>
            </a:lvl4pPr>
            <a:lvl5pPr>
              <a:defRPr sz="2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525470771"/>
      </p:ext>
    </p:extLst>
  </p:cSld>
  <p:clrMapOvr>
    <a:masterClrMapping/>
  </p:clrMapOvr>
  <p:transition>
    <p:fade/>
  </p:transition>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wo Column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468368"/>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468368"/>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918839873"/>
      </p:ext>
    </p:extLst>
  </p:cSld>
  <p:clrMapOvr>
    <a:masterClrMapping/>
  </p:clrMapOvr>
  <p:transition>
    <p:fade/>
  </p:transition>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wo Column 2-color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536079"/>
          </a:xfrm>
        </p:spPr>
        <p:txBody>
          <a:bodyPr wrap="square">
            <a:spAutoFit/>
          </a:bodyPr>
          <a:lstStyle>
            <a:lvl1pPr marL="0" indent="0">
              <a:spcBef>
                <a:spcPts val="1224"/>
              </a:spcBef>
              <a:buClr>
                <a:schemeClr val="tx1"/>
              </a:buClr>
              <a:buFont typeface="Wingdings" pitchFamily="2" charset="2"/>
              <a:buNone/>
              <a:defRPr sz="3600">
                <a:gradFill>
                  <a:gsLst>
                    <a:gs pos="5109">
                      <a:schemeClr val="tx2"/>
                    </a:gs>
                    <a:gs pos="25000">
                      <a:schemeClr val="tx2"/>
                    </a:gs>
                  </a:gsLst>
                  <a:lin ang="5400000" scaled="0"/>
                </a:gradFill>
              </a:defRPr>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536079"/>
          </a:xfrm>
        </p:spPr>
        <p:txBody>
          <a:bodyPr wrap="square">
            <a:spAutoFit/>
          </a:bodyPr>
          <a:lstStyle>
            <a:lvl1pPr marL="0" indent="0">
              <a:spcBef>
                <a:spcPts val="1224"/>
              </a:spcBef>
              <a:buClr>
                <a:schemeClr val="tx1"/>
              </a:buClr>
              <a:buFont typeface="Wingdings" pitchFamily="2" charset="2"/>
              <a:buNone/>
              <a:defRPr sz="3600">
                <a:gradFill>
                  <a:gsLst>
                    <a:gs pos="100000">
                      <a:schemeClr val="tx2"/>
                    </a:gs>
                    <a:gs pos="0">
                      <a:schemeClr val="tx2"/>
                    </a:gs>
                  </a:gsLst>
                  <a:lin ang="5400000" scaled="0"/>
                </a:gradFill>
              </a:defRPr>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683850819"/>
      </p:ext>
    </p:extLst>
  </p:cSld>
  <p:clrMapOvr>
    <a:masterClrMapping/>
  </p:clrMapOvr>
  <p:transition>
    <p:fade/>
  </p:transition>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wo Column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536079"/>
          </a:xfrm>
        </p:spPr>
        <p:txBody>
          <a:bodyPr wrap="square">
            <a:spAutoFit/>
          </a:bodyPr>
          <a:lstStyle>
            <a:lvl1pPr marL="287338" indent="-287338">
              <a:spcBef>
                <a:spcPts val="1224"/>
              </a:spcBef>
              <a:buClr>
                <a:schemeClr val="tx1"/>
              </a:buClr>
              <a:buFont typeface="Wingdings" panose="05000000000000000000" pitchFamily="2" charset="2"/>
              <a:buChar char="§"/>
              <a:defRPr sz="3600"/>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536079"/>
          </a:xfrm>
        </p:spPr>
        <p:txBody>
          <a:bodyPr wrap="square">
            <a:spAutoFit/>
          </a:bodyPr>
          <a:lstStyle>
            <a:lvl1pPr marL="287338" indent="-287338">
              <a:spcBef>
                <a:spcPts val="1224"/>
              </a:spcBef>
              <a:buClr>
                <a:schemeClr val="tx1"/>
              </a:buClr>
              <a:buFont typeface="Wingdings" panose="05000000000000000000" pitchFamily="2" charset="2"/>
              <a:buChar char="§"/>
              <a:defRPr sz="3600"/>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429362577"/>
      </p:ext>
    </p:extLst>
  </p:cSld>
  <p:clrMapOvr>
    <a:masterClrMapping/>
  </p:clrMapOvr>
  <p:transition>
    <p:fad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wo Column 2-color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603790"/>
          </a:xfrm>
        </p:spPr>
        <p:txBody>
          <a:bodyPr wrap="square">
            <a:spAutoFit/>
          </a:bodyPr>
          <a:lstStyle>
            <a:lvl1pPr marL="287338" indent="-287338">
              <a:spcBef>
                <a:spcPts val="1224"/>
              </a:spcBef>
              <a:buClr>
                <a:schemeClr val="tx2"/>
              </a:buClr>
              <a:buFont typeface="Wingdings" panose="05000000000000000000" pitchFamily="2" charset="2"/>
              <a:buChar char="§"/>
              <a:defRPr sz="3600">
                <a:gradFill>
                  <a:gsLst>
                    <a:gs pos="5109">
                      <a:schemeClr val="tx2"/>
                    </a:gs>
                    <a:gs pos="100000">
                      <a:schemeClr val="tx2"/>
                    </a:gs>
                  </a:gsLst>
                  <a:lin ang="5400000" scaled="0"/>
                </a:gradFill>
              </a:defRPr>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603790"/>
          </a:xfrm>
        </p:spPr>
        <p:txBody>
          <a:bodyPr wrap="square">
            <a:spAutoFit/>
          </a:bodyPr>
          <a:lstStyle>
            <a:lvl1pPr marL="287338" indent="-287338">
              <a:spcBef>
                <a:spcPts val="1224"/>
              </a:spcBef>
              <a:buClr>
                <a:schemeClr val="tx2"/>
              </a:buClr>
              <a:buFont typeface="Wingdings" panose="05000000000000000000" pitchFamily="2" charset="2"/>
              <a:buChar char="§"/>
              <a:defRPr sz="3600">
                <a:gradFill>
                  <a:gsLst>
                    <a:gs pos="5109">
                      <a:schemeClr val="tx2"/>
                    </a:gs>
                    <a:gs pos="100000">
                      <a:schemeClr val="tx2"/>
                    </a:gs>
                  </a:gsLst>
                  <a:lin ang="5400000" scaled="0"/>
                </a:gradFill>
              </a:defRPr>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847242816"/>
      </p:ext>
    </p:extLst>
  </p:cSld>
  <p:clrMapOvr>
    <a:masterClrMapping/>
  </p:clrMapOvr>
  <p:transition>
    <p:fade/>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311135705"/>
      </p:ext>
    </p:extLst>
  </p:cSld>
  <p:clrMapOvr>
    <a:masterClrMapping/>
  </p:clrMapOvr>
  <p:transition>
    <p:fade/>
  </p:transition>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Big Idea Layout">
    <p:spTree>
      <p:nvGrpSpPr>
        <p:cNvPr id="1" name=""/>
        <p:cNvGrpSpPr/>
        <p:nvPr/>
      </p:nvGrpSpPr>
      <p:grpSpPr>
        <a:xfrm>
          <a:off x="0" y="0"/>
          <a:ext cx="0" cy="0"/>
          <a:chOff x="0" y="0"/>
          <a:chExt cx="0" cy="0"/>
        </a:xfrm>
      </p:grpSpPr>
      <p:sp>
        <p:nvSpPr>
          <p:cNvPr id="2" name="Title 1"/>
          <p:cNvSpPr>
            <a:spLocks noGrp="1"/>
          </p:cNvSpPr>
          <p:nvPr>
            <p:ph type="title"/>
          </p:nvPr>
        </p:nvSpPr>
        <p:spPr>
          <a:xfrm>
            <a:off x="282576" y="1211263"/>
            <a:ext cx="11889564" cy="917575"/>
          </a:xfrm>
        </p:spPr>
        <p:txBody>
          <a:bodyPr/>
          <a:lstStyle>
            <a:lvl1pPr>
              <a:defRPr sz="7200" baseline="0"/>
            </a:lvl1pPr>
          </a:lstStyle>
          <a:p>
            <a:r>
              <a:rPr lang="en-US" smtClean="0"/>
              <a:t>Click to edit Master title style</a:t>
            </a:r>
            <a:endParaRPr lang="en-US" dirty="0"/>
          </a:p>
        </p:txBody>
      </p:sp>
    </p:spTree>
    <p:extLst>
      <p:ext uri="{BB962C8B-B14F-4D97-AF65-F5344CB8AC3E}">
        <p14:creationId xmlns:p14="http://schemas.microsoft.com/office/powerpoint/2010/main" val="2915293295"/>
      </p:ext>
    </p:extLst>
  </p:cSld>
  <p:clrMapOvr>
    <a:masterClrMapping/>
  </p:clrMapOvr>
  <p:transition>
    <p:fade/>
  </p:transition>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Fact Layout">
    <p:spTree>
      <p:nvGrpSpPr>
        <p:cNvPr id="1" name=""/>
        <p:cNvGrpSpPr/>
        <p:nvPr/>
      </p:nvGrpSpPr>
      <p:grpSpPr>
        <a:xfrm>
          <a:off x="0" y="0"/>
          <a:ext cx="0" cy="0"/>
          <a:chOff x="0" y="0"/>
          <a:chExt cx="0" cy="0"/>
        </a:xfrm>
      </p:grpSpPr>
      <p:sp>
        <p:nvSpPr>
          <p:cNvPr id="2" name="Title 1"/>
          <p:cNvSpPr>
            <a:spLocks noGrp="1"/>
          </p:cNvSpPr>
          <p:nvPr>
            <p:ph type="title"/>
          </p:nvPr>
        </p:nvSpPr>
        <p:spPr>
          <a:xfrm>
            <a:off x="2113225" y="2125663"/>
            <a:ext cx="8219813" cy="1828800"/>
          </a:xfrm>
        </p:spPr>
        <p:txBody>
          <a:bodyPr/>
          <a:lstStyle>
            <a:lvl1pPr>
              <a:defRPr sz="6000" baseline="0"/>
            </a:lvl1pPr>
          </a:lstStyle>
          <a:p>
            <a:r>
              <a:rPr lang="en-US" smtClean="0"/>
              <a:t>Click to edit Master title style</a:t>
            </a:r>
            <a:endParaRPr lang="en-US" dirty="0"/>
          </a:p>
        </p:txBody>
      </p:sp>
    </p:spTree>
    <p:extLst>
      <p:ext uri="{BB962C8B-B14F-4D97-AF65-F5344CB8AC3E}">
        <p14:creationId xmlns:p14="http://schemas.microsoft.com/office/powerpoint/2010/main" val="2390161380"/>
      </p:ext>
    </p:extLst>
  </p:cSld>
  <p:clrMapOvr>
    <a:masterClrMapping/>
  </p:clrMapOvr>
  <p:transition>
    <p:fade/>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lide Photo">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8" name="Rectangle 7"/>
          <p:cNvSpPr/>
          <p:nvPr userDrawn="1"/>
        </p:nvSpPr>
        <p:spPr bwMode="gray">
          <a:xfrm>
            <a:off x="1554848" y="479425"/>
            <a:ext cx="4960252" cy="930275"/>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1" name="Rectangle 10"/>
          <p:cNvSpPr/>
          <p:nvPr userDrawn="1"/>
        </p:nvSpPr>
        <p:spPr bwMode="gray">
          <a:xfrm>
            <a:off x="452526" y="665740"/>
            <a:ext cx="4943439" cy="930275"/>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2" name="Rectangle 11"/>
          <p:cNvSpPr/>
          <p:nvPr userDrawn="1"/>
        </p:nvSpPr>
        <p:spPr bwMode="gray">
          <a:xfrm>
            <a:off x="7035836" y="3771579"/>
            <a:ext cx="4943439" cy="64007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3" name="Rectangle 12"/>
          <p:cNvSpPr/>
          <p:nvPr userDrawn="1"/>
        </p:nvSpPr>
        <p:spPr bwMode="gray">
          <a:xfrm>
            <a:off x="7198360" y="3937000"/>
            <a:ext cx="4963478" cy="954397"/>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4" name="Rectangle 13"/>
          <p:cNvSpPr/>
          <p:nvPr userDrawn="1"/>
        </p:nvSpPr>
        <p:spPr bwMode="gray">
          <a:xfrm>
            <a:off x="7035836" y="4791456"/>
            <a:ext cx="4943439" cy="1639824"/>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pic>
        <p:nvPicPr>
          <p:cNvPr id="2" name="Picture 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049757" y="600046"/>
            <a:ext cx="10285898" cy="6532600"/>
          </a:xfrm>
          <a:prstGeom prst="rect">
            <a:avLst/>
          </a:prstGeom>
          <a:effectLst>
            <a:outerShdw blurRad="127000" sx="101000" sy="101000" algn="ctr" rotWithShape="0">
              <a:prstClr val="black">
                <a:alpha val="20000"/>
              </a:prstClr>
            </a:outerShdw>
          </a:effectLst>
        </p:spPr>
      </p:pic>
      <p:sp>
        <p:nvSpPr>
          <p:cNvPr id="9" name="Title 1"/>
          <p:cNvSpPr>
            <a:spLocks noGrp="1"/>
          </p:cNvSpPr>
          <p:nvPr>
            <p:ph type="title" hasCustomPrompt="1"/>
          </p:nvPr>
        </p:nvSpPr>
        <p:spPr bwMode="ltGray">
          <a:xfrm>
            <a:off x="1931886" y="3060901"/>
            <a:ext cx="8214225" cy="1371600"/>
          </a:xfrm>
          <a:noFill/>
        </p:spPr>
        <p:txBody>
          <a:bodyPr vert="horz" wrap="square" lIns="146304" tIns="91440" rIns="146304" bIns="91440" rtlCol="0" anchor="t" anchorCtr="0">
            <a:noAutofit/>
          </a:bodyPr>
          <a:lstStyle>
            <a:lvl1pPr>
              <a:defRPr lang="en-US" sz="4400" spc="-100" baseline="0" dirty="0">
                <a:gradFill>
                  <a:gsLst>
                    <a:gs pos="0">
                      <a:schemeClr val="bg2">
                        <a:lumMod val="10000"/>
                      </a:schemeClr>
                    </a:gs>
                    <a:gs pos="100000">
                      <a:schemeClr val="bg2">
                        <a:lumMod val="10000"/>
                      </a:schemeClr>
                    </a:gs>
                  </a:gsLst>
                  <a:lin ang="5400000" scaled="0"/>
                </a:gradFill>
              </a:defRPr>
            </a:lvl1pPr>
          </a:lstStyle>
          <a:p>
            <a:pPr lvl="0"/>
            <a:r>
              <a:rPr lang="en-US" dirty="0" smtClean="0"/>
              <a:t>Presentation title</a:t>
            </a:r>
            <a:endParaRPr lang="en-US" dirty="0"/>
          </a:p>
        </p:txBody>
      </p:sp>
      <p:sp>
        <p:nvSpPr>
          <p:cNvPr id="3" name="Text Placeholder 2"/>
          <p:cNvSpPr>
            <a:spLocks noGrp="1"/>
          </p:cNvSpPr>
          <p:nvPr>
            <p:ph type="body" sz="quarter" idx="14" hasCustomPrompt="1"/>
          </p:nvPr>
        </p:nvSpPr>
        <p:spPr bwMode="ltGray">
          <a:xfrm>
            <a:off x="1931886" y="4457379"/>
            <a:ext cx="8214226" cy="1371600"/>
          </a:xfrm>
        </p:spPr>
        <p:txBody>
          <a:bodyPr tIns="109728" bIns="109728">
            <a:noAutofit/>
          </a:bodyPr>
          <a:lstStyle>
            <a:lvl1pPr marL="0" indent="0">
              <a:spcBef>
                <a:spcPts val="0"/>
              </a:spcBef>
              <a:buNone/>
              <a:defRPr lang="en-US" sz="3200" b="0" kern="1200" cap="none" spc="-100" baseline="0" dirty="0">
                <a:ln w="3175">
                  <a:noFill/>
                </a:ln>
                <a:gradFill>
                  <a:gsLst>
                    <a:gs pos="0">
                      <a:schemeClr val="bg2">
                        <a:lumMod val="10000"/>
                      </a:schemeClr>
                    </a:gs>
                    <a:gs pos="100000">
                      <a:schemeClr val="bg2">
                        <a:lumMod val="10000"/>
                      </a:schemeClr>
                    </a:gs>
                  </a:gsLst>
                  <a:lin ang="5400000" scaled="0"/>
                </a:gradFill>
                <a:effectLst/>
                <a:latin typeface="+mj-lt"/>
                <a:ea typeface="+mn-ea"/>
                <a:cs typeface="Segoe UI" pitchFamily="34" charset="0"/>
              </a:defRPr>
            </a:lvl1pPr>
          </a:lstStyle>
          <a:p>
            <a:pPr lvl="0" algn="l" defTabSz="932742" rtl="0" eaLnBrk="1" latinLnBrk="0" hangingPunct="1">
              <a:lnSpc>
                <a:spcPct val="90000"/>
              </a:lnSpc>
              <a:spcBef>
                <a:spcPct val="0"/>
              </a:spcBef>
              <a:buNone/>
            </a:pPr>
            <a:r>
              <a:rPr lang="en-US" dirty="0" smtClean="0"/>
              <a:t>Speaker Name</a:t>
            </a:r>
            <a:endParaRPr lang="en-US" dirty="0"/>
          </a:p>
        </p:txBody>
      </p:sp>
      <p:pic>
        <p:nvPicPr>
          <p:cNvPr id="17" name="Picture 16"/>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bwMode="gray">
          <a:xfrm>
            <a:off x="11247438" y="479426"/>
            <a:ext cx="731837" cy="155994"/>
          </a:xfrm>
          <a:prstGeom prst="rect">
            <a:avLst/>
          </a:prstGeom>
        </p:spPr>
      </p:pic>
      <p:sp>
        <p:nvSpPr>
          <p:cNvPr id="5" name="Text Placeholder 4"/>
          <p:cNvSpPr>
            <a:spLocks noGrp="1"/>
          </p:cNvSpPr>
          <p:nvPr>
            <p:ph type="body" sz="quarter" idx="15" hasCustomPrompt="1"/>
          </p:nvPr>
        </p:nvSpPr>
        <p:spPr>
          <a:xfrm>
            <a:off x="8800211" y="1590086"/>
            <a:ext cx="1600200" cy="433965"/>
          </a:xfrm>
        </p:spPr>
        <p:txBody>
          <a:bodyPr/>
          <a:lstStyle>
            <a:lvl1pPr marL="0" indent="0" algn="r">
              <a:buNone/>
              <a:defRPr sz="1800" baseline="0"/>
            </a:lvl1pPr>
          </a:lstStyle>
          <a:p>
            <a:pPr lvl="0"/>
            <a:r>
              <a:rPr lang="en-US" dirty="0" smtClean="0"/>
              <a:t>Session Code</a:t>
            </a:r>
            <a:endParaRPr lang="en-US" dirty="0"/>
          </a:p>
        </p:txBody>
      </p:sp>
    </p:spTree>
    <p:extLst>
      <p:ext uri="{BB962C8B-B14F-4D97-AF65-F5344CB8AC3E}">
        <p14:creationId xmlns:p14="http://schemas.microsoft.com/office/powerpoint/2010/main" val="1093828628"/>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750" fill="hold"/>
                                        <p:tgtEl>
                                          <p:spTgt spid="8"/>
                                        </p:tgtEl>
                                        <p:attrNameLst>
                                          <p:attrName>ppt_x</p:attrName>
                                        </p:attrNameLst>
                                      </p:cBhvr>
                                      <p:tavLst>
                                        <p:tav tm="0">
                                          <p:val>
                                            <p:strVal val="0-#ppt_w/2"/>
                                          </p:val>
                                        </p:tav>
                                        <p:tav tm="100000">
                                          <p:val>
                                            <p:strVal val="#ppt_x"/>
                                          </p:val>
                                        </p:tav>
                                      </p:tavLst>
                                    </p:anim>
                                    <p:anim calcmode="lin" valueType="num">
                                      <p:cBhvr additive="base">
                                        <p:cTn id="8" dur="750" fill="hold"/>
                                        <p:tgtEl>
                                          <p:spTgt spid="8"/>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25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750" fill="hold"/>
                                        <p:tgtEl>
                                          <p:spTgt spid="11"/>
                                        </p:tgtEl>
                                        <p:attrNameLst>
                                          <p:attrName>ppt_x</p:attrName>
                                        </p:attrNameLst>
                                      </p:cBhvr>
                                      <p:tavLst>
                                        <p:tav tm="0">
                                          <p:val>
                                            <p:strVal val="0-#ppt_w/2"/>
                                          </p:val>
                                        </p:tav>
                                        <p:tav tm="100000">
                                          <p:val>
                                            <p:strVal val="#ppt_x"/>
                                          </p:val>
                                        </p:tav>
                                      </p:tavLst>
                                    </p:anim>
                                    <p:anim calcmode="lin" valueType="num">
                                      <p:cBhvr additive="base">
                                        <p:cTn id="12" dur="750" fill="hold"/>
                                        <p:tgtEl>
                                          <p:spTgt spid="11"/>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p:stCondLst>
                                    <p:cond delay="250"/>
                                  </p:stCondLst>
                                  <p:childTnLst>
                                    <p:set>
                                      <p:cBhvr>
                                        <p:cTn id="14" dur="1" fill="hold">
                                          <p:stCondLst>
                                            <p:cond delay="0"/>
                                          </p:stCondLst>
                                        </p:cTn>
                                        <p:tgtEl>
                                          <p:spTgt spid="12"/>
                                        </p:tgtEl>
                                        <p:attrNameLst>
                                          <p:attrName>style.visibility</p:attrName>
                                        </p:attrNameLst>
                                      </p:cBhvr>
                                      <p:to>
                                        <p:strVal val="visible"/>
                                      </p:to>
                                    </p:set>
                                    <p:anim calcmode="lin" valueType="num">
                                      <p:cBhvr additive="base">
                                        <p:cTn id="15" dur="750" fill="hold"/>
                                        <p:tgtEl>
                                          <p:spTgt spid="12"/>
                                        </p:tgtEl>
                                        <p:attrNameLst>
                                          <p:attrName>ppt_x</p:attrName>
                                        </p:attrNameLst>
                                      </p:cBhvr>
                                      <p:tavLst>
                                        <p:tav tm="0">
                                          <p:val>
                                            <p:strVal val="1+#ppt_w/2"/>
                                          </p:val>
                                        </p:tav>
                                        <p:tav tm="100000">
                                          <p:val>
                                            <p:strVal val="#ppt_x"/>
                                          </p:val>
                                        </p:tav>
                                      </p:tavLst>
                                    </p:anim>
                                    <p:anim calcmode="lin" valueType="num">
                                      <p:cBhvr additive="base">
                                        <p:cTn id="16" dur="750" fill="hold"/>
                                        <p:tgtEl>
                                          <p:spTgt spid="12"/>
                                        </p:tgtEl>
                                        <p:attrNameLst>
                                          <p:attrName>ppt_y</p:attrName>
                                        </p:attrNameLst>
                                      </p:cBhvr>
                                      <p:tavLst>
                                        <p:tav tm="0">
                                          <p:val>
                                            <p:strVal val="#ppt_y"/>
                                          </p:val>
                                        </p:tav>
                                        <p:tav tm="100000">
                                          <p:val>
                                            <p:strVal val="#ppt_y"/>
                                          </p:val>
                                        </p:tav>
                                      </p:tavLst>
                                    </p:anim>
                                  </p:childTnLst>
                                </p:cTn>
                              </p:par>
                              <p:par>
                                <p:cTn id="17" presetID="2" presetClass="entr" presetSubtype="2" decel="100000" fill="hold" grpId="0" nodeType="withEffect">
                                  <p:stCondLst>
                                    <p:cond delay="750"/>
                                  </p:stCondLst>
                                  <p:childTnLst>
                                    <p:set>
                                      <p:cBhvr>
                                        <p:cTn id="18" dur="1" fill="hold">
                                          <p:stCondLst>
                                            <p:cond delay="0"/>
                                          </p:stCondLst>
                                        </p:cTn>
                                        <p:tgtEl>
                                          <p:spTgt spid="14"/>
                                        </p:tgtEl>
                                        <p:attrNameLst>
                                          <p:attrName>style.visibility</p:attrName>
                                        </p:attrNameLst>
                                      </p:cBhvr>
                                      <p:to>
                                        <p:strVal val="visible"/>
                                      </p:to>
                                    </p:set>
                                    <p:anim calcmode="lin" valueType="num">
                                      <p:cBhvr additive="base">
                                        <p:cTn id="19" dur="750" fill="hold"/>
                                        <p:tgtEl>
                                          <p:spTgt spid="14"/>
                                        </p:tgtEl>
                                        <p:attrNameLst>
                                          <p:attrName>ppt_x</p:attrName>
                                        </p:attrNameLst>
                                      </p:cBhvr>
                                      <p:tavLst>
                                        <p:tav tm="0">
                                          <p:val>
                                            <p:strVal val="1+#ppt_w/2"/>
                                          </p:val>
                                        </p:tav>
                                        <p:tav tm="100000">
                                          <p:val>
                                            <p:strVal val="#ppt_x"/>
                                          </p:val>
                                        </p:tav>
                                      </p:tavLst>
                                    </p:anim>
                                    <p:anim calcmode="lin" valueType="num">
                                      <p:cBhvr additive="base">
                                        <p:cTn id="20" dur="750" fill="hold"/>
                                        <p:tgtEl>
                                          <p:spTgt spid="14"/>
                                        </p:tgtEl>
                                        <p:attrNameLst>
                                          <p:attrName>ppt_y</p:attrName>
                                        </p:attrNameLst>
                                      </p:cBhvr>
                                      <p:tavLst>
                                        <p:tav tm="0">
                                          <p:val>
                                            <p:strVal val="#ppt_y"/>
                                          </p:val>
                                        </p:tav>
                                        <p:tav tm="100000">
                                          <p:val>
                                            <p:strVal val="#ppt_y"/>
                                          </p:val>
                                        </p:tav>
                                      </p:tavLst>
                                    </p:anim>
                                  </p:childTnLst>
                                </p:cTn>
                              </p:par>
                              <p:par>
                                <p:cTn id="21" presetID="2" presetClass="entr" presetSubtype="2" decel="100000" fill="hold" grpId="0" nodeType="withEffect">
                                  <p:stCondLst>
                                    <p:cond delay="110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750" fill="hold"/>
                                        <p:tgtEl>
                                          <p:spTgt spid="13"/>
                                        </p:tgtEl>
                                        <p:attrNameLst>
                                          <p:attrName>ppt_x</p:attrName>
                                        </p:attrNameLst>
                                      </p:cBhvr>
                                      <p:tavLst>
                                        <p:tav tm="0">
                                          <p:val>
                                            <p:strVal val="1+#ppt_w/2"/>
                                          </p:val>
                                        </p:tav>
                                        <p:tav tm="100000">
                                          <p:val>
                                            <p:strVal val="#ppt_x"/>
                                          </p:val>
                                        </p:tav>
                                      </p:tavLst>
                                    </p:anim>
                                    <p:anim calcmode="lin" valueType="num">
                                      <p:cBhvr additive="base">
                                        <p:cTn id="24" dur="750" fill="hold"/>
                                        <p:tgtEl>
                                          <p:spTgt spid="13"/>
                                        </p:tgtEl>
                                        <p:attrNameLst>
                                          <p:attrName>ppt_y</p:attrName>
                                        </p:attrNameLst>
                                      </p:cBhvr>
                                      <p:tavLst>
                                        <p:tav tm="0">
                                          <p:val>
                                            <p:strVal val="#ppt_y"/>
                                          </p:val>
                                        </p:tav>
                                        <p:tav tm="100000">
                                          <p:val>
                                            <p:strVal val="#ppt_y"/>
                                          </p:val>
                                        </p:tav>
                                      </p:tavLst>
                                    </p:anim>
                                  </p:childTnLst>
                                </p:cTn>
                              </p:par>
                              <p:par>
                                <p:cTn id="25" presetID="10" presetClass="entr" presetSubtype="0" fill="hold" grpId="0" nodeType="withEffect">
                                  <p:stCondLst>
                                    <p:cond delay="580"/>
                                  </p:stCondLst>
                                  <p:childTnLst>
                                    <p:set>
                                      <p:cBhvr>
                                        <p:cTn id="26" dur="1" fill="hold">
                                          <p:stCondLst>
                                            <p:cond delay="0"/>
                                          </p:stCondLst>
                                        </p:cTn>
                                        <p:tgtEl>
                                          <p:spTgt spid="9"/>
                                        </p:tgtEl>
                                        <p:attrNameLst>
                                          <p:attrName>style.visibility</p:attrName>
                                        </p:attrNameLst>
                                      </p:cBhvr>
                                      <p:to>
                                        <p:strVal val="visible"/>
                                      </p:to>
                                    </p:set>
                                    <p:animEffect transition="in" filter="fade">
                                      <p:cBhvr>
                                        <p:cTn id="27" dur="750"/>
                                        <p:tgtEl>
                                          <p:spTgt spid="9"/>
                                        </p:tgtEl>
                                      </p:cBhvr>
                                    </p:animEffect>
                                  </p:childTnLst>
                                </p:cTn>
                              </p:par>
                              <p:par>
                                <p:cTn id="28" presetID="63" presetClass="path" presetSubtype="0" decel="100000" fill="hold" grpId="1" nodeType="withEffect">
                                  <p:stCondLst>
                                    <p:cond delay="580"/>
                                  </p:stCondLst>
                                  <p:childTnLst>
                                    <p:animMotion origin="layout" path="M -0.02413 -3.22742E-6 L 4.30431E-6 -3.22742E-6 " pathEditMode="relative" rAng="0" ptsTypes="AA">
                                      <p:cBhvr>
                                        <p:cTn id="29" dur="500" fill="hold"/>
                                        <p:tgtEl>
                                          <p:spTgt spid="9"/>
                                        </p:tgtEl>
                                        <p:attrNameLst>
                                          <p:attrName>ppt_x</p:attrName>
                                          <p:attrName>ppt_y</p:attrName>
                                        </p:attrNameLst>
                                      </p:cBhvr>
                                      <p:rCtr x="1200" y="0"/>
                                    </p:animMotion>
                                  </p:childTnLst>
                                </p:cTn>
                              </p:par>
                              <p:par>
                                <p:cTn id="30" presetID="10" presetClass="entr" presetSubtype="0" fill="hold" grpId="0" nodeType="withEffect">
                                  <p:stCondLst>
                                    <p:cond delay="680"/>
                                  </p:stCondLst>
                                  <p:childTnLst>
                                    <p:set>
                                      <p:cBhvr>
                                        <p:cTn id="31" dur="1" fill="hold">
                                          <p:stCondLst>
                                            <p:cond delay="0"/>
                                          </p:stCondLst>
                                        </p:cTn>
                                        <p:tgtEl>
                                          <p:spTgt spid="3"/>
                                        </p:tgtEl>
                                        <p:attrNameLst>
                                          <p:attrName>style.visibility</p:attrName>
                                        </p:attrNameLst>
                                      </p:cBhvr>
                                      <p:to>
                                        <p:strVal val="visible"/>
                                      </p:to>
                                    </p:set>
                                    <p:animEffect transition="in" filter="fade">
                                      <p:cBhvr>
                                        <p:cTn id="32" dur="750"/>
                                        <p:tgtEl>
                                          <p:spTgt spid="3"/>
                                        </p:tgtEl>
                                      </p:cBhvr>
                                    </p:animEffect>
                                  </p:childTnLst>
                                </p:cTn>
                              </p:par>
                              <p:par>
                                <p:cTn id="33" presetID="63" presetClass="path" presetSubtype="0" decel="100000" fill="hold" grpId="1" nodeType="withEffect">
                                  <p:stCondLst>
                                    <p:cond delay="680"/>
                                  </p:stCondLst>
                                  <p:childTnLst>
                                    <p:animMotion origin="layout" path="M -0.02413 -8.71539E-7 L 4.30431E-6 -8.71539E-7 " pathEditMode="relative" rAng="0" ptsTypes="AA">
                                      <p:cBhvr>
                                        <p:cTn id="34" dur="500" fill="hold"/>
                                        <p:tgtEl>
                                          <p:spTgt spid="3"/>
                                        </p:tgtEl>
                                        <p:attrNameLst>
                                          <p:attrName>ppt_x</p:attrName>
                                          <p:attrName>ppt_y</p:attrName>
                                        </p:attrNameLst>
                                      </p:cBhvr>
                                      <p:rCtr x="1200"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1" grpId="0" animBg="1"/>
      <p:bldP spid="12" grpId="0" animBg="1"/>
      <p:bldP spid="13" grpId="0" animBg="1"/>
      <p:bldP spid="14" grpId="0" animBg="1"/>
      <p:bldP spid="9" grpId="0"/>
      <p:bldP spid="9" grpId="1"/>
      <p:bldP spid="3" grpId="0">
        <p:tmplLst>
          <p:tmpl>
            <p:tnLst>
              <p:par>
                <p:cTn presetID="10" presetClass="entr" presetSubtype="0" fill="hold" nodeType="withEffect">
                  <p:stCondLst>
                    <p:cond delay="680"/>
                  </p:stCondLst>
                  <p:childTnLst>
                    <p:set>
                      <p:cBhvr>
                        <p:cTn dur="1" fill="hold">
                          <p:stCondLst>
                            <p:cond delay="0"/>
                          </p:stCondLst>
                        </p:cTn>
                        <p:tgtEl>
                          <p:spTgt spid="3"/>
                        </p:tgtEl>
                        <p:attrNameLst>
                          <p:attrName>style.visibility</p:attrName>
                        </p:attrNameLst>
                      </p:cBhvr>
                      <p:to>
                        <p:strVal val="visible"/>
                      </p:to>
                    </p:set>
                    <p:animEffect transition="in" filter="fade">
                      <p:cBhvr>
                        <p:cTn dur="750"/>
                        <p:tgtEl>
                          <p:spTgt spid="3"/>
                        </p:tgtEl>
                      </p:cBhvr>
                    </p:animEffect>
                  </p:childTnLst>
                </p:cTn>
              </p:par>
            </p:tnLst>
          </p:tmpl>
        </p:tmplLst>
      </p:bldP>
      <p:bldP spid="3" grpId="1">
        <p:tmplLst>
          <p:tmpl>
            <p:tnLst>
              <p:par>
                <p:cTn presetID="63" presetClass="path" presetSubtype="0" decel="100000" fill="hold" nodeType="withEffect">
                  <p:stCondLst>
                    <p:cond delay="680"/>
                  </p:stCondLst>
                  <p:childTnLst>
                    <p:animMotion origin="layout" path="M -0.02413 -8.71539E-7 L 4.30431E-6 -8.71539E-7 " pathEditMode="relative" rAng="0" ptsTypes="AA">
                      <p:cBhvr>
                        <p:cTn dur="500" fill="hold"/>
                        <p:tgtEl>
                          <p:spTgt spid="3"/>
                        </p:tgtEl>
                        <p:attrNameLst>
                          <p:attrName>ppt_x</p:attrName>
                          <p:attrName>ppt_y</p:attrName>
                        </p:attrNameLst>
                      </p:cBhvr>
                      <p:rCtr x="1200" y="0"/>
                    </p:animMotion>
                  </p:childTnLst>
                </p:cTn>
              </p:par>
            </p:tnLst>
          </p:tmpl>
        </p:tmplLst>
      </p:bldP>
    </p:bld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userDrawn="1">
  <p:cSld name="Fact Layout_Accent Color 2">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2113225" y="2125663"/>
            <a:ext cx="8219813" cy="1828800"/>
          </a:xfrm>
        </p:spPr>
        <p:txBody>
          <a:bodyPr/>
          <a:lstStyle>
            <a:lvl1pPr>
              <a:defRPr sz="6000" baseline="0"/>
            </a:lvl1pPr>
          </a:lstStyle>
          <a:p>
            <a:r>
              <a:rPr lang="en-US" smtClean="0"/>
              <a:t>Click to edit Master title style</a:t>
            </a:r>
            <a:endParaRPr lang="en-US" dirty="0"/>
          </a:p>
        </p:txBody>
      </p:sp>
    </p:spTree>
    <p:extLst>
      <p:ext uri="{BB962C8B-B14F-4D97-AF65-F5344CB8AC3E}">
        <p14:creationId xmlns:p14="http://schemas.microsoft.com/office/powerpoint/2010/main" val="2538603404"/>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Quote Layout">
    <p:spTree>
      <p:nvGrpSpPr>
        <p:cNvPr id="1" name=""/>
        <p:cNvGrpSpPr/>
        <p:nvPr/>
      </p:nvGrpSpPr>
      <p:grpSpPr>
        <a:xfrm>
          <a:off x="0" y="0"/>
          <a:ext cx="0" cy="0"/>
          <a:chOff x="0" y="0"/>
          <a:chExt cx="0" cy="0"/>
        </a:xfrm>
      </p:grpSpPr>
      <p:sp>
        <p:nvSpPr>
          <p:cNvPr id="3" name="Title 1"/>
          <p:cNvSpPr>
            <a:spLocks noGrp="1"/>
          </p:cNvSpPr>
          <p:nvPr>
            <p:ph type="title" hasCustomPrompt="1"/>
          </p:nvPr>
        </p:nvSpPr>
        <p:spPr>
          <a:xfrm>
            <a:off x="1189038" y="1201806"/>
            <a:ext cx="10058399" cy="917575"/>
          </a:xfrm>
        </p:spPr>
        <p:txBody>
          <a:bodyPr/>
          <a:lstStyle>
            <a:lvl1pPr marL="233363" indent="-233363">
              <a:defRPr sz="6000" baseline="0"/>
            </a:lvl1pPr>
          </a:lstStyle>
          <a:p>
            <a:r>
              <a:rPr lang="en-US" dirty="0" smtClean="0"/>
              <a:t>“Sample quote goes here. Design is easier than it looks, and more important than it seems.”</a:t>
            </a:r>
            <a:endParaRPr lang="en-US" dirty="0"/>
          </a:p>
        </p:txBody>
      </p:sp>
      <p:sp>
        <p:nvSpPr>
          <p:cNvPr id="4" name="Text Placeholder 3"/>
          <p:cNvSpPr>
            <a:spLocks noGrp="1"/>
          </p:cNvSpPr>
          <p:nvPr>
            <p:ph type="body" sz="quarter" idx="10" hasCustomPrompt="1"/>
          </p:nvPr>
        </p:nvSpPr>
        <p:spPr>
          <a:xfrm>
            <a:off x="5761038" y="5126038"/>
            <a:ext cx="5486400" cy="1071062"/>
          </a:xfrm>
        </p:spPr>
        <p:txBody>
          <a:bodyPr/>
          <a:lstStyle>
            <a:lvl1pPr marL="0" indent="0">
              <a:spcBef>
                <a:spcPts val="0"/>
              </a:spcBef>
              <a:buNone/>
              <a:defRPr sz="3200" baseline="0">
                <a:latin typeface="+mj-lt"/>
              </a:defRPr>
            </a:lvl1pPr>
          </a:lstStyle>
          <a:p>
            <a:pPr lvl="0"/>
            <a:r>
              <a:rPr lang="en-US" dirty="0" smtClean="0"/>
              <a:t>Author Name</a:t>
            </a:r>
          </a:p>
          <a:p>
            <a:pPr lvl="0"/>
            <a:r>
              <a:rPr lang="en-US" dirty="0" smtClean="0"/>
              <a:t>Title</a:t>
            </a:r>
          </a:p>
        </p:txBody>
      </p:sp>
    </p:spTree>
    <p:extLst>
      <p:ext uri="{BB962C8B-B14F-4D97-AF65-F5344CB8AC3E}">
        <p14:creationId xmlns:p14="http://schemas.microsoft.com/office/powerpoint/2010/main" val="3183363366"/>
      </p:ext>
    </p:extLst>
  </p:cSld>
  <p:clrMapOvr>
    <a:masterClrMapping/>
  </p:clrMapOvr>
  <p:transition>
    <p:fade/>
  </p:transition>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Quote Layout_Accent Color 1">
    <p:bg>
      <p:bgPr>
        <a:solidFill>
          <a:schemeClr val="accent1"/>
        </a:solidFill>
        <a:effectLst/>
      </p:bgPr>
    </p:bg>
    <p:spTree>
      <p:nvGrpSpPr>
        <p:cNvPr id="1" name=""/>
        <p:cNvGrpSpPr/>
        <p:nvPr/>
      </p:nvGrpSpPr>
      <p:grpSpPr>
        <a:xfrm>
          <a:off x="0" y="0"/>
          <a:ext cx="0" cy="0"/>
          <a:chOff x="0" y="0"/>
          <a:chExt cx="0" cy="0"/>
        </a:xfrm>
      </p:grpSpPr>
      <p:sp>
        <p:nvSpPr>
          <p:cNvPr id="3" name="Title 1"/>
          <p:cNvSpPr>
            <a:spLocks noGrp="1"/>
          </p:cNvSpPr>
          <p:nvPr>
            <p:ph type="title" hasCustomPrompt="1"/>
          </p:nvPr>
        </p:nvSpPr>
        <p:spPr>
          <a:xfrm>
            <a:off x="1189038" y="2125663"/>
            <a:ext cx="10058399" cy="917575"/>
          </a:xfrm>
        </p:spPr>
        <p:txBody>
          <a:bodyPr/>
          <a:lstStyle>
            <a:lvl1pPr marL="282575" indent="-282575">
              <a:tabLst>
                <a:tab pos="282575" algn="l"/>
              </a:tabLst>
              <a:defRPr sz="6000" baseline="0"/>
            </a:lvl1pPr>
          </a:lstStyle>
          <a:p>
            <a:r>
              <a:rPr lang="en-US" dirty="0" smtClean="0"/>
              <a:t>“	Add a quote here. Design is easier than it looks, and more important than it seems.”</a:t>
            </a:r>
            <a:endParaRPr lang="en-US" dirty="0"/>
          </a:p>
        </p:txBody>
      </p:sp>
      <p:sp>
        <p:nvSpPr>
          <p:cNvPr id="4" name="Text Placeholder 3"/>
          <p:cNvSpPr>
            <a:spLocks noGrp="1"/>
          </p:cNvSpPr>
          <p:nvPr>
            <p:ph type="body" sz="quarter" idx="10" hasCustomPrompt="1"/>
          </p:nvPr>
        </p:nvSpPr>
        <p:spPr>
          <a:xfrm>
            <a:off x="5761038" y="4868847"/>
            <a:ext cx="5486400" cy="1071062"/>
          </a:xfrm>
        </p:spPr>
        <p:txBody>
          <a:bodyPr/>
          <a:lstStyle>
            <a:lvl1pPr marL="0" indent="0">
              <a:spcBef>
                <a:spcPts val="0"/>
              </a:spcBef>
              <a:buNone/>
              <a:defRPr sz="3200" baseline="0">
                <a:latin typeface="+mj-lt"/>
              </a:defRPr>
            </a:lvl1pPr>
          </a:lstStyle>
          <a:p>
            <a:pPr lvl="0"/>
            <a:r>
              <a:rPr lang="en-US" dirty="0" smtClean="0"/>
              <a:t>Author’s Name</a:t>
            </a:r>
          </a:p>
          <a:p>
            <a:pPr lvl="0"/>
            <a:r>
              <a:rPr lang="en-US" dirty="0" smtClean="0"/>
              <a:t>Title</a:t>
            </a:r>
          </a:p>
        </p:txBody>
      </p:sp>
    </p:spTree>
    <p:extLst>
      <p:ext uri="{BB962C8B-B14F-4D97-AF65-F5344CB8AC3E}">
        <p14:creationId xmlns:p14="http://schemas.microsoft.com/office/powerpoint/2010/main" val="1243333861"/>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Big Idea &amp; 3 Points">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282576" y="2430462"/>
            <a:ext cx="11887200" cy="932563"/>
          </a:xfrm>
        </p:spPr>
        <p:txBody>
          <a:bodyPr/>
          <a:lstStyle>
            <a:lvl1pPr marL="0" indent="0">
              <a:buNone/>
              <a:defRPr sz="5400">
                <a:gradFill>
                  <a:gsLst>
                    <a:gs pos="3333">
                      <a:schemeClr val="tx1"/>
                    </a:gs>
                    <a:gs pos="39000">
                      <a:schemeClr val="tx1"/>
                    </a:gs>
                  </a:gsLst>
                  <a:lin ang="5400000" scaled="0"/>
                </a:gradFill>
              </a:defRPr>
            </a:lvl1pPr>
            <a:lvl2pPr marL="0" indent="0">
              <a:buFontTx/>
              <a:buNone/>
              <a:defRPr sz="2000"/>
            </a:lvl2pPr>
            <a:lvl3pPr marL="228600" indent="0">
              <a:buNone/>
              <a:defRPr/>
            </a:lvl3pPr>
            <a:lvl4pPr marL="457200" indent="0">
              <a:buNone/>
              <a:defRPr/>
            </a:lvl4pPr>
            <a:lvl5pPr marL="685800" indent="0">
              <a:buNone/>
              <a:defRPr/>
            </a:lvl5pPr>
          </a:lstStyle>
          <a:p>
            <a:pPr lvl="0"/>
            <a:r>
              <a:rPr lang="en-US" smtClean="0"/>
              <a:t>Click to edit Master text styles</a:t>
            </a:r>
          </a:p>
        </p:txBody>
      </p:sp>
      <p:sp>
        <p:nvSpPr>
          <p:cNvPr id="4" name="Title 1"/>
          <p:cNvSpPr>
            <a:spLocks noGrp="1"/>
          </p:cNvSpPr>
          <p:nvPr>
            <p:ph type="title"/>
          </p:nvPr>
        </p:nvSpPr>
        <p:spPr>
          <a:xfrm>
            <a:off x="282576" y="1211263"/>
            <a:ext cx="11889564" cy="917575"/>
          </a:xfrm>
        </p:spPr>
        <p:txBody>
          <a:bodyPr/>
          <a:lstStyle>
            <a:lvl1pPr>
              <a:defRPr sz="7200" baseline="0">
                <a:gradFill>
                  <a:gsLst>
                    <a:gs pos="1250">
                      <a:schemeClr val="tx1"/>
                    </a:gs>
                    <a:gs pos="100000">
                      <a:schemeClr val="tx1"/>
                    </a:gs>
                  </a:gsLst>
                  <a:lin ang="5400000" scaled="0"/>
                </a:gradFill>
              </a:defRPr>
            </a:lvl1pPr>
          </a:lstStyle>
          <a:p>
            <a:r>
              <a:rPr lang="en-US" smtClean="0"/>
              <a:t>Click to edit Master title style</a:t>
            </a:r>
            <a:endParaRPr lang="en-US" dirty="0"/>
          </a:p>
        </p:txBody>
      </p:sp>
    </p:spTree>
    <p:extLst>
      <p:ext uri="{BB962C8B-B14F-4D97-AF65-F5344CB8AC3E}">
        <p14:creationId xmlns:p14="http://schemas.microsoft.com/office/powerpoint/2010/main" val="480330917"/>
      </p:ext>
    </p:extLst>
  </p:cSld>
  <p:clrMapOvr>
    <a:masterClrMapping/>
  </p:clrMapOvr>
  <p:transition>
    <p:fade/>
  </p:transition>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Blank">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189526804"/>
      </p:ext>
    </p:extLst>
  </p:cSld>
  <p:clrMapOvr>
    <a:masterClrMapping/>
  </p:clrMapOvr>
  <p:transition>
    <p:fade/>
  </p:transition>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Blank Accent Color 1">
    <p:bg>
      <p:bgPr>
        <a:solidFill>
          <a:schemeClr val="bg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878450787"/>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Blank Accent Color 2">
    <p:bg>
      <p:bgPr>
        <a:solidFill>
          <a:schemeClr val="accent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859344578"/>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Blank Accent Color 3">
    <p:bg>
      <p:bgPr>
        <a:solidFill>
          <a:schemeClr val="accent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896928305"/>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74638" y="1212850"/>
            <a:ext cx="11887200" cy="2443746"/>
          </a:xfrm>
          <a:prstGeom prst="rect">
            <a:avLst/>
          </a:prstGeom>
        </p:spPr>
        <p:txBody>
          <a:bodyPr/>
          <a:lstStyle>
            <a:lvl1pPr marL="290513" indent="-290513">
              <a:buClr>
                <a:schemeClr val="tx1"/>
              </a:buClr>
              <a:buSzPct val="90000"/>
              <a:buFont typeface="Wingdings" panose="05000000000000000000" pitchFamily="2" charset="2"/>
              <a:buChar char="§"/>
              <a:defRPr sz="3600">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71500" indent="-280988">
              <a:buClr>
                <a:schemeClr val="tx1"/>
              </a:buClr>
              <a:buSzPct val="90000"/>
              <a:buFont typeface="Wingdings" panose="05000000000000000000" pitchFamily="2" charset="2"/>
              <a:buChar char="§"/>
              <a:defRPr sz="3200">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62013" indent="-290513">
              <a:buClr>
                <a:schemeClr val="tx1"/>
              </a:buClr>
              <a:buSzPct val="90000"/>
              <a:buFont typeface="Wingdings" panose="05000000000000000000" pitchFamily="2" charset="2"/>
              <a:buChar char="§"/>
              <a:defRPr sz="2800">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90613" indent="-228600">
              <a:buClr>
                <a:schemeClr val="tx1"/>
              </a:buClr>
              <a:buSzPct val="90000"/>
              <a:buFont typeface="Wingdings" panose="05000000000000000000" pitchFamily="2" charset="2"/>
              <a:buChar char="§"/>
              <a:defRPr sz="2400">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319213" indent="-228600">
              <a:buClr>
                <a:schemeClr val="tx1"/>
              </a:buClr>
              <a:buSzPct val="90000"/>
              <a:buFont typeface="Wingdings" panose="05000000000000000000" pitchFamily="2" charset="2"/>
              <a:buChar char="§"/>
              <a:defRPr sz="2000">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6"/>
          <p:cNvSpPr>
            <a:spLocks noGrp="1"/>
          </p:cNvSpPr>
          <p:nvPr>
            <p:ph type="body" sz="quarter" idx="11" hasCustomPrompt="1"/>
          </p:nvPr>
        </p:nvSpPr>
        <p:spPr>
          <a:xfrm>
            <a:off x="1" y="6363076"/>
            <a:ext cx="12436476" cy="631450"/>
          </a:xfrm>
          <a:prstGeom prst="rect">
            <a:avLst/>
          </a:prstGeom>
          <a:solidFill>
            <a:srgbClr val="FFFC9E"/>
          </a:solidFill>
        </p:spPr>
        <p:txBody>
          <a:bodyPr wrap="square" lIns="155457" tIns="77729" rIns="155457" bIns="77729" anchor="b" anchorCtr="0">
            <a:noAutofit/>
          </a:bodyPr>
          <a:lstStyle>
            <a:lvl1pPr algn="r">
              <a:buFont typeface="Arial" pitchFamily="34" charset="0"/>
              <a:buNone/>
              <a:defRPr sz="3700" spc="-51" baseline="0">
                <a:gradFill>
                  <a:gsLst>
                    <a:gs pos="0">
                      <a:srgbClr val="000000"/>
                    </a:gs>
                    <a:gs pos="100000">
                      <a:srgbClr val="000000"/>
                    </a:gs>
                  </a:gsLst>
                  <a:lin ang="5400000" scaled="0"/>
                </a:gradFill>
                <a:effectLst/>
                <a:latin typeface="Segoe UI" pitchFamily="34" charset="0"/>
                <a:ea typeface="Segoe UI" pitchFamily="34" charset="0"/>
                <a:cs typeface="Segoe UI" pitchFamily="34" charset="0"/>
              </a:defRPr>
            </a:lvl1pPr>
          </a:lstStyle>
          <a:p>
            <a:pPr lvl="0"/>
            <a:r>
              <a:rPr lang="en-US" dirty="0" smtClean="0"/>
              <a:t>Next:</a:t>
            </a:r>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smtClean="0"/>
              <a:t>Click to edit Master title style</a:t>
            </a:r>
            <a:endParaRPr lang="en-US" dirty="0"/>
          </a:p>
        </p:txBody>
      </p:sp>
    </p:spTree>
    <p:extLst>
      <p:ext uri="{BB962C8B-B14F-4D97-AF65-F5344CB8AC3E}">
        <p14:creationId xmlns:p14="http://schemas.microsoft.com/office/powerpoint/2010/main" val="478965689"/>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Walkin">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bwMode="gray">
          <a:xfrm>
            <a:off x="458332" y="6184086"/>
            <a:ext cx="1552931" cy="331014"/>
          </a:xfrm>
          <a:prstGeom prst="rect">
            <a:avLst/>
          </a:prstGeom>
        </p:spPr>
      </p:pic>
      <p:sp>
        <p:nvSpPr>
          <p:cNvPr id="3" name="Rectangle 2"/>
          <p:cNvSpPr/>
          <p:nvPr userDrawn="1"/>
        </p:nvSpPr>
        <p:spPr bwMode="gray">
          <a:xfrm>
            <a:off x="1082040" y="2626736"/>
            <a:ext cx="8220456" cy="680847"/>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4" name="Rectangle 3"/>
          <p:cNvSpPr/>
          <p:nvPr userDrawn="1"/>
        </p:nvSpPr>
        <p:spPr bwMode="gray">
          <a:xfrm>
            <a:off x="0" y="2895599"/>
            <a:ext cx="8071104" cy="674815"/>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5" name="Rectangle 4"/>
          <p:cNvSpPr/>
          <p:nvPr userDrawn="1"/>
        </p:nvSpPr>
        <p:spPr bwMode="gray">
          <a:xfrm>
            <a:off x="274638" y="3497263"/>
            <a:ext cx="8191182" cy="674815"/>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pic>
        <p:nvPicPr>
          <p:cNvPr id="8" name="Picture 7"/>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2530151" y="2938012"/>
            <a:ext cx="4695936" cy="959618"/>
          </a:xfrm>
          <a:prstGeom prst="rect">
            <a:avLst/>
          </a:prstGeom>
        </p:spPr>
      </p:pic>
    </p:spTree>
    <p:extLst>
      <p:ext uri="{BB962C8B-B14F-4D97-AF65-F5344CB8AC3E}">
        <p14:creationId xmlns:p14="http://schemas.microsoft.com/office/powerpoint/2010/main" val="2737980888"/>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850" fill="hold"/>
                                        <p:tgtEl>
                                          <p:spTgt spid="3"/>
                                        </p:tgtEl>
                                        <p:attrNameLst>
                                          <p:attrName>ppt_x</p:attrName>
                                        </p:attrNameLst>
                                      </p:cBhvr>
                                      <p:tavLst>
                                        <p:tav tm="0">
                                          <p:val>
                                            <p:strVal val="0-#ppt_w/2"/>
                                          </p:val>
                                        </p:tav>
                                        <p:tav tm="100000">
                                          <p:val>
                                            <p:strVal val="#ppt_x"/>
                                          </p:val>
                                        </p:tav>
                                      </p:tavLst>
                                    </p:anim>
                                    <p:anim calcmode="lin" valueType="num">
                                      <p:cBhvr additive="base">
                                        <p:cTn id="8" dur="850" fill="hold"/>
                                        <p:tgtEl>
                                          <p:spTgt spid="3"/>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850" fill="hold"/>
                                        <p:tgtEl>
                                          <p:spTgt spid="4"/>
                                        </p:tgtEl>
                                        <p:attrNameLst>
                                          <p:attrName>ppt_x</p:attrName>
                                        </p:attrNameLst>
                                      </p:cBhvr>
                                      <p:tavLst>
                                        <p:tav tm="0">
                                          <p:val>
                                            <p:strVal val="1+#ppt_w/2"/>
                                          </p:val>
                                        </p:tav>
                                        <p:tav tm="100000">
                                          <p:val>
                                            <p:strVal val="#ppt_x"/>
                                          </p:val>
                                        </p:tav>
                                      </p:tavLst>
                                    </p:anim>
                                    <p:anim calcmode="lin" valueType="num">
                                      <p:cBhvr additive="base">
                                        <p:cTn id="12" dur="850" fill="hold"/>
                                        <p:tgtEl>
                                          <p:spTgt spid="4"/>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250"/>
                                  </p:stCondLst>
                                  <p:childTnLst>
                                    <p:set>
                                      <p:cBhvr>
                                        <p:cTn id="14" dur="1" fill="hold">
                                          <p:stCondLst>
                                            <p:cond delay="0"/>
                                          </p:stCondLst>
                                        </p:cTn>
                                        <p:tgtEl>
                                          <p:spTgt spid="5"/>
                                        </p:tgtEl>
                                        <p:attrNameLst>
                                          <p:attrName>style.visibility</p:attrName>
                                        </p:attrNameLst>
                                      </p:cBhvr>
                                      <p:to>
                                        <p:strVal val="visible"/>
                                      </p:to>
                                    </p:set>
                                    <p:anim calcmode="lin" valueType="num">
                                      <p:cBhvr additive="base">
                                        <p:cTn id="15" dur="850" fill="hold"/>
                                        <p:tgtEl>
                                          <p:spTgt spid="5"/>
                                        </p:tgtEl>
                                        <p:attrNameLst>
                                          <p:attrName>ppt_x</p:attrName>
                                        </p:attrNameLst>
                                      </p:cBhvr>
                                      <p:tavLst>
                                        <p:tav tm="0">
                                          <p:val>
                                            <p:strVal val="0-#ppt_w/2"/>
                                          </p:val>
                                        </p:tav>
                                        <p:tav tm="100000">
                                          <p:val>
                                            <p:strVal val="#ppt_x"/>
                                          </p:val>
                                        </p:tav>
                                      </p:tavLst>
                                    </p:anim>
                                    <p:anim calcmode="lin" valueType="num">
                                      <p:cBhvr additive="base">
                                        <p:cTn id="16" dur="850" fill="hold"/>
                                        <p:tgtEl>
                                          <p:spTgt spid="5"/>
                                        </p:tgtEl>
                                        <p:attrNameLst>
                                          <p:attrName>ppt_y</p:attrName>
                                        </p:attrNameLst>
                                      </p:cBhvr>
                                      <p:tavLst>
                                        <p:tav tm="0">
                                          <p:val>
                                            <p:strVal val="#ppt_y"/>
                                          </p:val>
                                        </p:tav>
                                        <p:tav tm="100000">
                                          <p:val>
                                            <p:strVal val="#ppt_y"/>
                                          </p:val>
                                        </p:tav>
                                      </p:tavLst>
                                    </p:anim>
                                  </p:childTnLst>
                                </p:cTn>
                              </p:par>
                              <p:par>
                                <p:cTn id="17" presetID="10" presetClass="entr" presetSubtype="0" fill="hold" nodeType="withEffect">
                                  <p:stCondLst>
                                    <p:cond delay="580"/>
                                  </p:stCondLst>
                                  <p:childTnLst>
                                    <p:set>
                                      <p:cBhvr>
                                        <p:cTn id="18" dur="1" fill="hold">
                                          <p:stCondLst>
                                            <p:cond delay="0"/>
                                          </p:stCondLst>
                                        </p:cTn>
                                        <p:tgtEl>
                                          <p:spTgt spid="8"/>
                                        </p:tgtEl>
                                        <p:attrNameLst>
                                          <p:attrName>style.visibility</p:attrName>
                                        </p:attrNameLst>
                                      </p:cBhvr>
                                      <p:to>
                                        <p:strVal val="visible"/>
                                      </p:to>
                                    </p:set>
                                    <p:animEffect transition="in" filter="fade">
                                      <p:cBhvr>
                                        <p:cTn id="19" dur="750"/>
                                        <p:tgtEl>
                                          <p:spTgt spid="8"/>
                                        </p:tgtEl>
                                      </p:cBhvr>
                                    </p:animEffect>
                                  </p:childTnLst>
                                </p:cTn>
                              </p:par>
                              <p:par>
                                <p:cTn id="20" presetID="63" presetClass="path" presetSubtype="0" decel="100000" fill="hold" nodeType="withEffect">
                                  <p:stCondLst>
                                    <p:cond delay="580"/>
                                  </p:stCondLst>
                                  <p:childTnLst>
                                    <p:animMotion origin="layout" path="M -0.02409 1.50289E-6 L -4.16667E-7 1.50289E-6 " pathEditMode="relative" rAng="0" ptsTypes="AA">
                                      <p:cBhvr>
                                        <p:cTn id="21" dur="500" fill="hold"/>
                                        <p:tgtEl>
                                          <p:spTgt spid="8"/>
                                        </p:tgtEl>
                                        <p:attrNameLst>
                                          <p:attrName>ppt_x</p:attrName>
                                          <p:attrName>ppt_y</p:attrName>
                                        </p:attrNameLst>
                                      </p:cBhvr>
                                      <p:rCtr x="1198"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Lst>
  </p:timing>
  <p:extLst mod="1">
    <p:ext uri="{DCECCB84-F9BA-43D5-87BE-67443E8EF086}">
      <p15:sldGuideLst xmlns:p15="http://schemas.microsoft.com/office/powerpoint/2012/main">
        <p15:guide id="1" pos="288">
          <p15:clr>
            <a:srgbClr val="C35EA4"/>
          </p15:clr>
        </p15:guide>
        <p15:guide id="2" pos="7546">
          <p15:clr>
            <a:srgbClr val="C35EA4"/>
          </p15:clr>
        </p15:guide>
        <p15:guide id="3" orient="horz" pos="302">
          <p15:clr>
            <a:srgbClr val="C35EA4"/>
          </p15:clr>
        </p15:guide>
        <p15:guide id="4" orient="horz" pos="4104">
          <p15:clr>
            <a:srgbClr val="C35EA4"/>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Demo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Rectangle 3"/>
          <p:cNvSpPr/>
          <p:nvPr userDrawn="1"/>
        </p:nvSpPr>
        <p:spPr bwMode="auto">
          <a:xfrm>
            <a:off x="274702" y="1211287"/>
            <a:ext cx="10058336" cy="2743176"/>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hasCustomPrompt="1"/>
          </p:nvPr>
        </p:nvSpPr>
        <p:spPr>
          <a:xfrm>
            <a:off x="274639" y="1209973"/>
            <a:ext cx="10056812" cy="2751698"/>
          </a:xfrm>
          <a:noFill/>
        </p:spPr>
        <p:txBody>
          <a:bodyPr tIns="91440" bIns="91440" anchor="t" anchorCtr="0"/>
          <a:lstStyle>
            <a:lvl1pPr>
              <a:defRPr sz="7200" spc="-100" baseline="0">
                <a:gradFill>
                  <a:gsLst>
                    <a:gs pos="91241">
                      <a:schemeClr val="tx1"/>
                    </a:gs>
                    <a:gs pos="57000">
                      <a:schemeClr val="tx1"/>
                    </a:gs>
                    <a:gs pos="18000">
                      <a:schemeClr val="tx1"/>
                    </a:gs>
                  </a:gsLst>
                  <a:lin ang="5400000" scaled="0"/>
                </a:gradFill>
              </a:defRPr>
            </a:lvl1pPr>
          </a:lstStyle>
          <a:p>
            <a:r>
              <a:rPr lang="en-US" dirty="0" smtClean="0"/>
              <a:t>Demo title</a:t>
            </a:r>
            <a:endParaRPr lang="en-US" dirty="0"/>
          </a:p>
        </p:txBody>
      </p:sp>
      <p:sp>
        <p:nvSpPr>
          <p:cNvPr id="5" name="Text Placeholder 4"/>
          <p:cNvSpPr>
            <a:spLocks noGrp="1"/>
          </p:cNvSpPr>
          <p:nvPr>
            <p:ph type="body" sz="quarter" idx="12" hasCustomPrompt="1"/>
          </p:nvPr>
        </p:nvSpPr>
        <p:spPr>
          <a:xfrm>
            <a:off x="274638" y="3954463"/>
            <a:ext cx="10058401" cy="1829593"/>
          </a:xfrm>
          <a:noFill/>
        </p:spPr>
        <p:txBody>
          <a:bodyPr lIns="182880" tIns="146304" rIns="182880" bIns="146304">
            <a:noAutofit/>
          </a:bodyPr>
          <a:lstStyle>
            <a:lvl1pPr marL="0" indent="0">
              <a:spcBef>
                <a:spcPts val="0"/>
              </a:spcBef>
              <a:buNone/>
              <a:defRPr sz="3600" spc="0" baseline="0">
                <a:gradFill>
                  <a:gsLst>
                    <a:gs pos="91241">
                      <a:schemeClr val="tx1"/>
                    </a:gs>
                    <a:gs pos="57000">
                      <a:schemeClr val="tx1"/>
                    </a:gs>
                    <a:gs pos="18000">
                      <a:schemeClr val="tx1"/>
                    </a:gs>
                  </a:gsLst>
                  <a:lin ang="5400000" scaled="0"/>
                </a:gradFill>
                <a:latin typeface="+mj-lt"/>
              </a:defRPr>
            </a:lvl1pPr>
          </a:lstStyle>
          <a:p>
            <a:pPr lvl="0"/>
            <a:r>
              <a:rPr lang="en-US" dirty="0" smtClean="0"/>
              <a:t>Speaker Name</a:t>
            </a:r>
          </a:p>
        </p:txBody>
      </p:sp>
      <p:sp>
        <p:nvSpPr>
          <p:cNvPr id="12" name="Rectangle 11"/>
          <p:cNvSpPr/>
          <p:nvPr userDrawn="1"/>
        </p:nvSpPr>
        <p:spPr bwMode="gray">
          <a:xfrm flipH="1">
            <a:off x="6675437" y="5741676"/>
            <a:ext cx="5090930" cy="421649"/>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3" name="Rectangle 12"/>
          <p:cNvSpPr/>
          <p:nvPr userDrawn="1"/>
        </p:nvSpPr>
        <p:spPr bwMode="gray">
          <a:xfrm flipH="1">
            <a:off x="7438038" y="5910383"/>
            <a:ext cx="4998437" cy="41791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4" name="Rectangle 13"/>
          <p:cNvSpPr/>
          <p:nvPr userDrawn="1"/>
        </p:nvSpPr>
        <p:spPr bwMode="gray">
          <a:xfrm flipH="1">
            <a:off x="7193591" y="6282993"/>
            <a:ext cx="5072801" cy="41791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Tree>
    <p:extLst>
      <p:ext uri="{BB962C8B-B14F-4D97-AF65-F5344CB8AC3E}">
        <p14:creationId xmlns:p14="http://schemas.microsoft.com/office/powerpoint/2010/main" val="2923861903"/>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850" fill="hold"/>
                                        <p:tgtEl>
                                          <p:spTgt spid="12"/>
                                        </p:tgtEl>
                                        <p:attrNameLst>
                                          <p:attrName>ppt_x</p:attrName>
                                        </p:attrNameLst>
                                      </p:cBhvr>
                                      <p:tavLst>
                                        <p:tav tm="0">
                                          <p:val>
                                            <p:strVal val="1+#ppt_w/2"/>
                                          </p:val>
                                        </p:tav>
                                        <p:tav tm="100000">
                                          <p:val>
                                            <p:strVal val="#ppt_x"/>
                                          </p:val>
                                        </p:tav>
                                      </p:tavLst>
                                    </p:anim>
                                    <p:anim calcmode="lin" valueType="num">
                                      <p:cBhvr additive="base">
                                        <p:cTn id="8" dur="850" fill="hold"/>
                                        <p:tgtEl>
                                          <p:spTgt spid="12"/>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14"/>
                                        </p:tgtEl>
                                        <p:attrNameLst>
                                          <p:attrName>style.visibility</p:attrName>
                                        </p:attrNameLst>
                                      </p:cBhvr>
                                      <p:to>
                                        <p:strVal val="visible"/>
                                      </p:to>
                                    </p:set>
                                    <p:anim calcmode="lin" valueType="num">
                                      <p:cBhvr additive="base">
                                        <p:cTn id="11" dur="850" fill="hold"/>
                                        <p:tgtEl>
                                          <p:spTgt spid="14"/>
                                        </p:tgtEl>
                                        <p:attrNameLst>
                                          <p:attrName>ppt_x</p:attrName>
                                        </p:attrNameLst>
                                      </p:cBhvr>
                                      <p:tavLst>
                                        <p:tav tm="0">
                                          <p:val>
                                            <p:strVal val="1+#ppt_w/2"/>
                                          </p:val>
                                        </p:tav>
                                        <p:tav tm="100000">
                                          <p:val>
                                            <p:strVal val="#ppt_x"/>
                                          </p:val>
                                        </p:tav>
                                      </p:tavLst>
                                    </p:anim>
                                    <p:anim calcmode="lin" valueType="num">
                                      <p:cBhvr additive="base">
                                        <p:cTn id="12" dur="850" fill="hold"/>
                                        <p:tgtEl>
                                          <p:spTgt spid="14"/>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250"/>
                                  </p:stCondLst>
                                  <p:childTnLst>
                                    <p:set>
                                      <p:cBhvr>
                                        <p:cTn id="14" dur="1" fill="hold">
                                          <p:stCondLst>
                                            <p:cond delay="0"/>
                                          </p:stCondLst>
                                        </p:cTn>
                                        <p:tgtEl>
                                          <p:spTgt spid="13"/>
                                        </p:tgtEl>
                                        <p:attrNameLst>
                                          <p:attrName>style.visibility</p:attrName>
                                        </p:attrNameLst>
                                      </p:cBhvr>
                                      <p:to>
                                        <p:strVal val="visible"/>
                                      </p:to>
                                    </p:set>
                                    <p:anim calcmode="lin" valueType="num">
                                      <p:cBhvr additive="base">
                                        <p:cTn id="15" dur="850" fill="hold"/>
                                        <p:tgtEl>
                                          <p:spTgt spid="13"/>
                                        </p:tgtEl>
                                        <p:attrNameLst>
                                          <p:attrName>ppt_x</p:attrName>
                                        </p:attrNameLst>
                                      </p:cBhvr>
                                      <p:tavLst>
                                        <p:tav tm="0">
                                          <p:val>
                                            <p:strVal val="0-#ppt_w/2"/>
                                          </p:val>
                                        </p:tav>
                                        <p:tav tm="100000">
                                          <p:val>
                                            <p:strVal val="#ppt_x"/>
                                          </p:val>
                                        </p:tav>
                                      </p:tavLst>
                                    </p:anim>
                                    <p:anim calcmode="lin" valueType="num">
                                      <p:cBhvr additive="base">
                                        <p:cTn id="16" dur="850" fill="hold"/>
                                        <p:tgtEl>
                                          <p:spTgt spid="13"/>
                                        </p:tgtEl>
                                        <p:attrNameLst>
                                          <p:attrName>ppt_y</p:attrName>
                                        </p:attrNameLst>
                                      </p:cBhvr>
                                      <p:tavLst>
                                        <p:tav tm="0">
                                          <p:val>
                                            <p:strVal val="#ppt_y"/>
                                          </p:val>
                                        </p:tav>
                                        <p:tav tm="100000">
                                          <p:val>
                                            <p:strVal val="#ppt_y"/>
                                          </p:val>
                                        </p:tav>
                                      </p:tavLst>
                                    </p:anim>
                                  </p:childTnLst>
                                </p:cTn>
                              </p:par>
                              <p:par>
                                <p:cTn id="17" presetID="10" presetClass="entr" presetSubtype="0" fill="hold" grpId="0" nodeType="withEffect">
                                  <p:stCondLst>
                                    <p:cond delay="580"/>
                                  </p:stCondLst>
                                  <p:childTnLst>
                                    <p:set>
                                      <p:cBhvr>
                                        <p:cTn id="18" dur="1" fill="hold">
                                          <p:stCondLst>
                                            <p:cond delay="0"/>
                                          </p:stCondLst>
                                        </p:cTn>
                                        <p:tgtEl>
                                          <p:spTgt spid="2"/>
                                        </p:tgtEl>
                                        <p:attrNameLst>
                                          <p:attrName>style.visibility</p:attrName>
                                        </p:attrNameLst>
                                      </p:cBhvr>
                                      <p:to>
                                        <p:strVal val="visible"/>
                                      </p:to>
                                    </p:set>
                                    <p:animEffect transition="in" filter="fade">
                                      <p:cBhvr>
                                        <p:cTn id="19" dur="750"/>
                                        <p:tgtEl>
                                          <p:spTgt spid="2"/>
                                        </p:tgtEl>
                                      </p:cBhvr>
                                    </p:animEffect>
                                  </p:childTnLst>
                                </p:cTn>
                              </p:par>
                              <p:par>
                                <p:cTn id="20" presetID="63" presetClass="path" presetSubtype="0" decel="100000" fill="hold" grpId="1" nodeType="withEffect">
                                  <p:stCondLst>
                                    <p:cond delay="580"/>
                                  </p:stCondLst>
                                  <p:childTnLst>
                                    <p:animMotion origin="layout" path="M -0.02409 1.50289E-6 L -4.16667E-7 1.50289E-6 " pathEditMode="relative" rAng="0" ptsTypes="AA">
                                      <p:cBhvr>
                                        <p:cTn id="21" dur="500" fill="hold"/>
                                        <p:tgtEl>
                                          <p:spTgt spid="2"/>
                                        </p:tgtEl>
                                        <p:attrNameLst>
                                          <p:attrName>ppt_x</p:attrName>
                                          <p:attrName>ppt_y</p:attrName>
                                        </p:attrNameLst>
                                      </p:cBhvr>
                                      <p:rCtr x="1198" y="0"/>
                                    </p:animMotion>
                                  </p:childTnLst>
                                </p:cTn>
                              </p:par>
                              <p:par>
                                <p:cTn id="22" presetID="10" presetClass="entr" presetSubtype="0" fill="hold" grpId="0" nodeType="withEffect">
                                  <p:stCondLst>
                                    <p:cond delay="680"/>
                                  </p:stCondLst>
                                  <p:childTnLst>
                                    <p:set>
                                      <p:cBhvr>
                                        <p:cTn id="23" dur="1" fill="hold">
                                          <p:stCondLst>
                                            <p:cond delay="0"/>
                                          </p:stCondLst>
                                        </p:cTn>
                                        <p:tgtEl>
                                          <p:spTgt spid="5"/>
                                        </p:tgtEl>
                                        <p:attrNameLst>
                                          <p:attrName>style.visibility</p:attrName>
                                        </p:attrNameLst>
                                      </p:cBhvr>
                                      <p:to>
                                        <p:strVal val="visible"/>
                                      </p:to>
                                    </p:set>
                                    <p:animEffect transition="in" filter="fade">
                                      <p:cBhvr>
                                        <p:cTn id="24" dur="750"/>
                                        <p:tgtEl>
                                          <p:spTgt spid="5"/>
                                        </p:tgtEl>
                                      </p:cBhvr>
                                    </p:animEffect>
                                  </p:childTnLst>
                                </p:cTn>
                              </p:par>
                              <p:par>
                                <p:cTn id="25" presetID="63" presetClass="path" presetSubtype="0" decel="100000" fill="hold" grpId="1" nodeType="withEffect">
                                  <p:stCondLst>
                                    <p:cond delay="680"/>
                                  </p:stCondLst>
                                  <p:childTnLst>
                                    <p:animMotion origin="layout" path="M -0.02409 1.50289E-6 L -4.16667E-7 1.50289E-6 " pathEditMode="relative" rAng="0" ptsTypes="AA">
                                      <p:cBhvr>
                                        <p:cTn id="26" dur="500" fill="hold"/>
                                        <p:tgtEl>
                                          <p:spTgt spid="5"/>
                                        </p:tgtEl>
                                        <p:attrNameLst>
                                          <p:attrName>ppt_x</p:attrName>
                                          <p:attrName>ppt_y</p:attrName>
                                        </p:attrNameLst>
                                      </p:cBhvr>
                                      <p:rCtr x="1198"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5" grpId="0">
        <p:tmplLst>
          <p:tmpl>
            <p:tnLst>
              <p:par>
                <p:cTn presetID="10" presetClass="entr" presetSubtype="0" fill="hold" nodeType="withEffect">
                  <p:stCondLst>
                    <p:cond delay="680"/>
                  </p:stCondLst>
                  <p:childTnLst>
                    <p:set>
                      <p:cBhvr>
                        <p:cTn dur="1" fill="hold">
                          <p:stCondLst>
                            <p:cond delay="0"/>
                          </p:stCondLst>
                        </p:cTn>
                        <p:tgtEl>
                          <p:spTgt spid="5"/>
                        </p:tgtEl>
                        <p:attrNameLst>
                          <p:attrName>style.visibility</p:attrName>
                        </p:attrNameLst>
                      </p:cBhvr>
                      <p:to>
                        <p:strVal val="visible"/>
                      </p:to>
                    </p:set>
                    <p:animEffect transition="in" filter="fade">
                      <p:cBhvr>
                        <p:cTn dur="750"/>
                        <p:tgtEl>
                          <p:spTgt spid="5"/>
                        </p:tgtEl>
                      </p:cBhvr>
                    </p:animEffect>
                  </p:childTnLst>
                </p:cTn>
              </p:par>
            </p:tnLst>
          </p:tmpl>
        </p:tmplLst>
      </p:bldP>
      <p:bldP spid="5" grpId="1">
        <p:tmplLst>
          <p:tmpl>
            <p:tnLst>
              <p:par>
                <p:cTn presetID="63" presetClass="path" presetSubtype="0" decel="100000" fill="hold" nodeType="withEffect">
                  <p:stCondLst>
                    <p:cond delay="680"/>
                  </p:stCondLst>
                  <p:childTnLst>
                    <p:animMotion origin="layout" path="M -0.02409 1.50289E-6 L -4.16667E-7 1.50289E-6 " pathEditMode="relative" rAng="0" ptsTypes="AA">
                      <p:cBhvr>
                        <p:cTn dur="500" fill="hold"/>
                        <p:tgtEl>
                          <p:spTgt spid="5"/>
                        </p:tgtEl>
                        <p:attrNameLst>
                          <p:attrName>ppt_x</p:attrName>
                          <p:attrName>ppt_y</p:attrName>
                        </p:attrNameLst>
                      </p:cBhvr>
                      <p:rCtr x="1198" y="0"/>
                    </p:animMotion>
                  </p:childTnLst>
                </p:cTn>
              </p:par>
            </p:tnLst>
          </p:tmpl>
        </p:tmplLst>
      </p:bldP>
      <p:bldP spid="12" grpId="0" animBg="1"/>
      <p:bldP spid="13" grpId="0" animBg="1"/>
      <p:bldP spid="14" grpId="0" animBg="1"/>
    </p:bld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Title Slide Photo">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8" name="Rectangle 7"/>
          <p:cNvSpPr/>
          <p:nvPr userDrawn="1"/>
        </p:nvSpPr>
        <p:spPr bwMode="gray">
          <a:xfrm>
            <a:off x="1554848" y="479425"/>
            <a:ext cx="4960252" cy="930275"/>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1" name="Rectangle 10"/>
          <p:cNvSpPr/>
          <p:nvPr userDrawn="1"/>
        </p:nvSpPr>
        <p:spPr bwMode="gray">
          <a:xfrm>
            <a:off x="452526" y="665740"/>
            <a:ext cx="4943439" cy="930275"/>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2" name="Rectangle 11"/>
          <p:cNvSpPr/>
          <p:nvPr userDrawn="1"/>
        </p:nvSpPr>
        <p:spPr bwMode="gray">
          <a:xfrm>
            <a:off x="7035836" y="3771579"/>
            <a:ext cx="4943439" cy="64007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3" name="Rectangle 12"/>
          <p:cNvSpPr/>
          <p:nvPr userDrawn="1"/>
        </p:nvSpPr>
        <p:spPr bwMode="gray">
          <a:xfrm>
            <a:off x="7198360" y="3937000"/>
            <a:ext cx="4963478" cy="954397"/>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4" name="Rectangle 13"/>
          <p:cNvSpPr/>
          <p:nvPr userDrawn="1"/>
        </p:nvSpPr>
        <p:spPr bwMode="gray">
          <a:xfrm>
            <a:off x="7035836" y="4791456"/>
            <a:ext cx="4943439" cy="1639824"/>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pic>
        <p:nvPicPr>
          <p:cNvPr id="2" name="Picture 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049757" y="600046"/>
            <a:ext cx="10285898" cy="6532600"/>
          </a:xfrm>
          <a:prstGeom prst="rect">
            <a:avLst/>
          </a:prstGeom>
          <a:effectLst>
            <a:outerShdw blurRad="127000" sx="101000" sy="101000" algn="ctr" rotWithShape="0">
              <a:prstClr val="black">
                <a:alpha val="20000"/>
              </a:prstClr>
            </a:outerShdw>
          </a:effectLst>
        </p:spPr>
      </p:pic>
      <p:sp>
        <p:nvSpPr>
          <p:cNvPr id="9" name="Title 1"/>
          <p:cNvSpPr>
            <a:spLocks noGrp="1"/>
          </p:cNvSpPr>
          <p:nvPr>
            <p:ph type="title" hasCustomPrompt="1"/>
          </p:nvPr>
        </p:nvSpPr>
        <p:spPr bwMode="ltGray">
          <a:xfrm>
            <a:off x="1931886" y="3060901"/>
            <a:ext cx="8214225" cy="1371600"/>
          </a:xfrm>
          <a:noFill/>
        </p:spPr>
        <p:txBody>
          <a:bodyPr vert="horz" wrap="square" lIns="146304" tIns="91440" rIns="146304" bIns="91440" rtlCol="0" anchor="t" anchorCtr="0">
            <a:noAutofit/>
          </a:bodyPr>
          <a:lstStyle>
            <a:lvl1pPr>
              <a:defRPr lang="en-US" sz="4400" spc="-100" baseline="0" dirty="0">
                <a:gradFill>
                  <a:gsLst>
                    <a:gs pos="0">
                      <a:schemeClr val="bg2">
                        <a:lumMod val="10000"/>
                      </a:schemeClr>
                    </a:gs>
                    <a:gs pos="100000">
                      <a:schemeClr val="bg2">
                        <a:lumMod val="10000"/>
                      </a:schemeClr>
                    </a:gs>
                  </a:gsLst>
                  <a:lin ang="5400000" scaled="0"/>
                </a:gradFill>
              </a:defRPr>
            </a:lvl1pPr>
          </a:lstStyle>
          <a:p>
            <a:pPr lvl="0"/>
            <a:r>
              <a:rPr lang="en-US" dirty="0" smtClean="0"/>
              <a:t>Presentation title</a:t>
            </a:r>
            <a:endParaRPr lang="en-US" dirty="0"/>
          </a:p>
        </p:txBody>
      </p:sp>
      <p:sp>
        <p:nvSpPr>
          <p:cNvPr id="3" name="Text Placeholder 2"/>
          <p:cNvSpPr>
            <a:spLocks noGrp="1"/>
          </p:cNvSpPr>
          <p:nvPr>
            <p:ph type="body" sz="quarter" idx="14" hasCustomPrompt="1"/>
          </p:nvPr>
        </p:nvSpPr>
        <p:spPr bwMode="ltGray">
          <a:xfrm>
            <a:off x="1931886" y="4457379"/>
            <a:ext cx="8214226" cy="1371600"/>
          </a:xfrm>
        </p:spPr>
        <p:txBody>
          <a:bodyPr tIns="109728" bIns="109728">
            <a:noAutofit/>
          </a:bodyPr>
          <a:lstStyle>
            <a:lvl1pPr marL="0" indent="0">
              <a:spcBef>
                <a:spcPts val="0"/>
              </a:spcBef>
              <a:buNone/>
              <a:defRPr lang="en-US" sz="3200" b="0" kern="1200" cap="none" spc="-100" baseline="0" dirty="0">
                <a:ln w="3175">
                  <a:noFill/>
                </a:ln>
                <a:gradFill>
                  <a:gsLst>
                    <a:gs pos="0">
                      <a:schemeClr val="bg2">
                        <a:lumMod val="10000"/>
                      </a:schemeClr>
                    </a:gs>
                    <a:gs pos="100000">
                      <a:schemeClr val="bg2">
                        <a:lumMod val="10000"/>
                      </a:schemeClr>
                    </a:gs>
                  </a:gsLst>
                  <a:lin ang="5400000" scaled="0"/>
                </a:gradFill>
                <a:effectLst/>
                <a:latin typeface="+mj-lt"/>
                <a:ea typeface="+mn-ea"/>
                <a:cs typeface="Segoe UI" pitchFamily="34" charset="0"/>
              </a:defRPr>
            </a:lvl1pPr>
          </a:lstStyle>
          <a:p>
            <a:pPr lvl="0" algn="l" defTabSz="932742" rtl="0" eaLnBrk="1" latinLnBrk="0" hangingPunct="1">
              <a:lnSpc>
                <a:spcPct val="90000"/>
              </a:lnSpc>
              <a:spcBef>
                <a:spcPct val="0"/>
              </a:spcBef>
              <a:buNone/>
            </a:pPr>
            <a:r>
              <a:rPr lang="en-US" dirty="0" smtClean="0"/>
              <a:t>Speaker Name</a:t>
            </a:r>
            <a:endParaRPr lang="en-US" dirty="0"/>
          </a:p>
        </p:txBody>
      </p:sp>
      <p:pic>
        <p:nvPicPr>
          <p:cNvPr id="17" name="Picture 16"/>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bwMode="gray">
          <a:xfrm>
            <a:off x="11247438" y="479426"/>
            <a:ext cx="731837" cy="155994"/>
          </a:xfrm>
          <a:prstGeom prst="rect">
            <a:avLst/>
          </a:prstGeom>
        </p:spPr>
      </p:pic>
    </p:spTree>
    <p:extLst>
      <p:ext uri="{BB962C8B-B14F-4D97-AF65-F5344CB8AC3E}">
        <p14:creationId xmlns:p14="http://schemas.microsoft.com/office/powerpoint/2010/main" val="1686157703"/>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750" fill="hold"/>
                                        <p:tgtEl>
                                          <p:spTgt spid="8"/>
                                        </p:tgtEl>
                                        <p:attrNameLst>
                                          <p:attrName>ppt_x</p:attrName>
                                        </p:attrNameLst>
                                      </p:cBhvr>
                                      <p:tavLst>
                                        <p:tav tm="0">
                                          <p:val>
                                            <p:strVal val="0-#ppt_w/2"/>
                                          </p:val>
                                        </p:tav>
                                        <p:tav tm="100000">
                                          <p:val>
                                            <p:strVal val="#ppt_x"/>
                                          </p:val>
                                        </p:tav>
                                      </p:tavLst>
                                    </p:anim>
                                    <p:anim calcmode="lin" valueType="num">
                                      <p:cBhvr additive="base">
                                        <p:cTn id="8" dur="750" fill="hold"/>
                                        <p:tgtEl>
                                          <p:spTgt spid="8"/>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25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750" fill="hold"/>
                                        <p:tgtEl>
                                          <p:spTgt spid="11"/>
                                        </p:tgtEl>
                                        <p:attrNameLst>
                                          <p:attrName>ppt_x</p:attrName>
                                        </p:attrNameLst>
                                      </p:cBhvr>
                                      <p:tavLst>
                                        <p:tav tm="0">
                                          <p:val>
                                            <p:strVal val="0-#ppt_w/2"/>
                                          </p:val>
                                        </p:tav>
                                        <p:tav tm="100000">
                                          <p:val>
                                            <p:strVal val="#ppt_x"/>
                                          </p:val>
                                        </p:tav>
                                      </p:tavLst>
                                    </p:anim>
                                    <p:anim calcmode="lin" valueType="num">
                                      <p:cBhvr additive="base">
                                        <p:cTn id="12" dur="750" fill="hold"/>
                                        <p:tgtEl>
                                          <p:spTgt spid="11"/>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p:stCondLst>
                                    <p:cond delay="250"/>
                                  </p:stCondLst>
                                  <p:childTnLst>
                                    <p:set>
                                      <p:cBhvr>
                                        <p:cTn id="14" dur="1" fill="hold">
                                          <p:stCondLst>
                                            <p:cond delay="0"/>
                                          </p:stCondLst>
                                        </p:cTn>
                                        <p:tgtEl>
                                          <p:spTgt spid="12"/>
                                        </p:tgtEl>
                                        <p:attrNameLst>
                                          <p:attrName>style.visibility</p:attrName>
                                        </p:attrNameLst>
                                      </p:cBhvr>
                                      <p:to>
                                        <p:strVal val="visible"/>
                                      </p:to>
                                    </p:set>
                                    <p:anim calcmode="lin" valueType="num">
                                      <p:cBhvr additive="base">
                                        <p:cTn id="15" dur="750" fill="hold"/>
                                        <p:tgtEl>
                                          <p:spTgt spid="12"/>
                                        </p:tgtEl>
                                        <p:attrNameLst>
                                          <p:attrName>ppt_x</p:attrName>
                                        </p:attrNameLst>
                                      </p:cBhvr>
                                      <p:tavLst>
                                        <p:tav tm="0">
                                          <p:val>
                                            <p:strVal val="1+#ppt_w/2"/>
                                          </p:val>
                                        </p:tav>
                                        <p:tav tm="100000">
                                          <p:val>
                                            <p:strVal val="#ppt_x"/>
                                          </p:val>
                                        </p:tav>
                                      </p:tavLst>
                                    </p:anim>
                                    <p:anim calcmode="lin" valueType="num">
                                      <p:cBhvr additive="base">
                                        <p:cTn id="16" dur="750" fill="hold"/>
                                        <p:tgtEl>
                                          <p:spTgt spid="12"/>
                                        </p:tgtEl>
                                        <p:attrNameLst>
                                          <p:attrName>ppt_y</p:attrName>
                                        </p:attrNameLst>
                                      </p:cBhvr>
                                      <p:tavLst>
                                        <p:tav tm="0">
                                          <p:val>
                                            <p:strVal val="#ppt_y"/>
                                          </p:val>
                                        </p:tav>
                                        <p:tav tm="100000">
                                          <p:val>
                                            <p:strVal val="#ppt_y"/>
                                          </p:val>
                                        </p:tav>
                                      </p:tavLst>
                                    </p:anim>
                                  </p:childTnLst>
                                </p:cTn>
                              </p:par>
                              <p:par>
                                <p:cTn id="17" presetID="2" presetClass="entr" presetSubtype="2" decel="100000" fill="hold" grpId="0" nodeType="withEffect">
                                  <p:stCondLst>
                                    <p:cond delay="750"/>
                                  </p:stCondLst>
                                  <p:childTnLst>
                                    <p:set>
                                      <p:cBhvr>
                                        <p:cTn id="18" dur="1" fill="hold">
                                          <p:stCondLst>
                                            <p:cond delay="0"/>
                                          </p:stCondLst>
                                        </p:cTn>
                                        <p:tgtEl>
                                          <p:spTgt spid="14"/>
                                        </p:tgtEl>
                                        <p:attrNameLst>
                                          <p:attrName>style.visibility</p:attrName>
                                        </p:attrNameLst>
                                      </p:cBhvr>
                                      <p:to>
                                        <p:strVal val="visible"/>
                                      </p:to>
                                    </p:set>
                                    <p:anim calcmode="lin" valueType="num">
                                      <p:cBhvr additive="base">
                                        <p:cTn id="19" dur="750" fill="hold"/>
                                        <p:tgtEl>
                                          <p:spTgt spid="14"/>
                                        </p:tgtEl>
                                        <p:attrNameLst>
                                          <p:attrName>ppt_x</p:attrName>
                                        </p:attrNameLst>
                                      </p:cBhvr>
                                      <p:tavLst>
                                        <p:tav tm="0">
                                          <p:val>
                                            <p:strVal val="1+#ppt_w/2"/>
                                          </p:val>
                                        </p:tav>
                                        <p:tav tm="100000">
                                          <p:val>
                                            <p:strVal val="#ppt_x"/>
                                          </p:val>
                                        </p:tav>
                                      </p:tavLst>
                                    </p:anim>
                                    <p:anim calcmode="lin" valueType="num">
                                      <p:cBhvr additive="base">
                                        <p:cTn id="20" dur="750" fill="hold"/>
                                        <p:tgtEl>
                                          <p:spTgt spid="14"/>
                                        </p:tgtEl>
                                        <p:attrNameLst>
                                          <p:attrName>ppt_y</p:attrName>
                                        </p:attrNameLst>
                                      </p:cBhvr>
                                      <p:tavLst>
                                        <p:tav tm="0">
                                          <p:val>
                                            <p:strVal val="#ppt_y"/>
                                          </p:val>
                                        </p:tav>
                                        <p:tav tm="100000">
                                          <p:val>
                                            <p:strVal val="#ppt_y"/>
                                          </p:val>
                                        </p:tav>
                                      </p:tavLst>
                                    </p:anim>
                                  </p:childTnLst>
                                </p:cTn>
                              </p:par>
                              <p:par>
                                <p:cTn id="21" presetID="2" presetClass="entr" presetSubtype="2" decel="100000" fill="hold" grpId="0" nodeType="withEffect">
                                  <p:stCondLst>
                                    <p:cond delay="110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750" fill="hold"/>
                                        <p:tgtEl>
                                          <p:spTgt spid="13"/>
                                        </p:tgtEl>
                                        <p:attrNameLst>
                                          <p:attrName>ppt_x</p:attrName>
                                        </p:attrNameLst>
                                      </p:cBhvr>
                                      <p:tavLst>
                                        <p:tav tm="0">
                                          <p:val>
                                            <p:strVal val="1+#ppt_w/2"/>
                                          </p:val>
                                        </p:tav>
                                        <p:tav tm="100000">
                                          <p:val>
                                            <p:strVal val="#ppt_x"/>
                                          </p:val>
                                        </p:tav>
                                      </p:tavLst>
                                    </p:anim>
                                    <p:anim calcmode="lin" valueType="num">
                                      <p:cBhvr additive="base">
                                        <p:cTn id="24" dur="750" fill="hold"/>
                                        <p:tgtEl>
                                          <p:spTgt spid="13"/>
                                        </p:tgtEl>
                                        <p:attrNameLst>
                                          <p:attrName>ppt_y</p:attrName>
                                        </p:attrNameLst>
                                      </p:cBhvr>
                                      <p:tavLst>
                                        <p:tav tm="0">
                                          <p:val>
                                            <p:strVal val="#ppt_y"/>
                                          </p:val>
                                        </p:tav>
                                        <p:tav tm="100000">
                                          <p:val>
                                            <p:strVal val="#ppt_y"/>
                                          </p:val>
                                        </p:tav>
                                      </p:tavLst>
                                    </p:anim>
                                  </p:childTnLst>
                                </p:cTn>
                              </p:par>
                              <p:par>
                                <p:cTn id="25" presetID="10" presetClass="entr" presetSubtype="0" fill="hold" grpId="0" nodeType="withEffect">
                                  <p:stCondLst>
                                    <p:cond delay="580"/>
                                  </p:stCondLst>
                                  <p:childTnLst>
                                    <p:set>
                                      <p:cBhvr>
                                        <p:cTn id="26" dur="1" fill="hold">
                                          <p:stCondLst>
                                            <p:cond delay="0"/>
                                          </p:stCondLst>
                                        </p:cTn>
                                        <p:tgtEl>
                                          <p:spTgt spid="9"/>
                                        </p:tgtEl>
                                        <p:attrNameLst>
                                          <p:attrName>style.visibility</p:attrName>
                                        </p:attrNameLst>
                                      </p:cBhvr>
                                      <p:to>
                                        <p:strVal val="visible"/>
                                      </p:to>
                                    </p:set>
                                    <p:animEffect transition="in" filter="fade">
                                      <p:cBhvr>
                                        <p:cTn id="27" dur="750"/>
                                        <p:tgtEl>
                                          <p:spTgt spid="9"/>
                                        </p:tgtEl>
                                      </p:cBhvr>
                                    </p:animEffect>
                                  </p:childTnLst>
                                </p:cTn>
                              </p:par>
                              <p:par>
                                <p:cTn id="28" presetID="63" presetClass="path" presetSubtype="0" decel="100000" fill="hold" grpId="1" nodeType="withEffect">
                                  <p:stCondLst>
                                    <p:cond delay="580"/>
                                  </p:stCondLst>
                                  <p:childTnLst>
                                    <p:animMotion origin="layout" path="M -0.02413 -3.22742E-6 L 4.30431E-6 -3.22742E-6 " pathEditMode="relative" rAng="0" ptsTypes="AA">
                                      <p:cBhvr>
                                        <p:cTn id="29" dur="500" fill="hold"/>
                                        <p:tgtEl>
                                          <p:spTgt spid="9"/>
                                        </p:tgtEl>
                                        <p:attrNameLst>
                                          <p:attrName>ppt_x</p:attrName>
                                          <p:attrName>ppt_y</p:attrName>
                                        </p:attrNameLst>
                                      </p:cBhvr>
                                      <p:rCtr x="1200" y="0"/>
                                    </p:animMotion>
                                  </p:childTnLst>
                                </p:cTn>
                              </p:par>
                              <p:par>
                                <p:cTn id="30" presetID="10" presetClass="entr" presetSubtype="0" fill="hold" grpId="0" nodeType="withEffect">
                                  <p:stCondLst>
                                    <p:cond delay="680"/>
                                  </p:stCondLst>
                                  <p:childTnLst>
                                    <p:set>
                                      <p:cBhvr>
                                        <p:cTn id="31" dur="1" fill="hold">
                                          <p:stCondLst>
                                            <p:cond delay="0"/>
                                          </p:stCondLst>
                                        </p:cTn>
                                        <p:tgtEl>
                                          <p:spTgt spid="3"/>
                                        </p:tgtEl>
                                        <p:attrNameLst>
                                          <p:attrName>style.visibility</p:attrName>
                                        </p:attrNameLst>
                                      </p:cBhvr>
                                      <p:to>
                                        <p:strVal val="visible"/>
                                      </p:to>
                                    </p:set>
                                    <p:animEffect transition="in" filter="fade">
                                      <p:cBhvr>
                                        <p:cTn id="32" dur="750"/>
                                        <p:tgtEl>
                                          <p:spTgt spid="3"/>
                                        </p:tgtEl>
                                      </p:cBhvr>
                                    </p:animEffect>
                                  </p:childTnLst>
                                </p:cTn>
                              </p:par>
                              <p:par>
                                <p:cTn id="33" presetID="63" presetClass="path" presetSubtype="0" decel="100000" fill="hold" grpId="1" nodeType="withEffect">
                                  <p:stCondLst>
                                    <p:cond delay="680"/>
                                  </p:stCondLst>
                                  <p:childTnLst>
                                    <p:animMotion origin="layout" path="M -0.02413 -8.71539E-7 L 4.30431E-6 -8.71539E-7 " pathEditMode="relative" rAng="0" ptsTypes="AA">
                                      <p:cBhvr>
                                        <p:cTn id="34" dur="500" fill="hold"/>
                                        <p:tgtEl>
                                          <p:spTgt spid="3"/>
                                        </p:tgtEl>
                                        <p:attrNameLst>
                                          <p:attrName>ppt_x</p:attrName>
                                          <p:attrName>ppt_y</p:attrName>
                                        </p:attrNameLst>
                                      </p:cBhvr>
                                      <p:rCtr x="1200"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1" grpId="0" animBg="1"/>
      <p:bldP spid="12" grpId="0" animBg="1"/>
      <p:bldP spid="13" grpId="0" animBg="1"/>
      <p:bldP spid="14" grpId="0" animBg="1"/>
      <p:bldP spid="9" grpId="0"/>
      <p:bldP spid="9" grpId="1"/>
      <p:bldP spid="3" grpId="0">
        <p:tmplLst>
          <p:tmpl>
            <p:tnLst>
              <p:par>
                <p:cTn presetID="10" presetClass="entr" presetSubtype="0" fill="hold" nodeType="withEffect">
                  <p:stCondLst>
                    <p:cond delay="680"/>
                  </p:stCondLst>
                  <p:childTnLst>
                    <p:set>
                      <p:cBhvr>
                        <p:cTn dur="1" fill="hold">
                          <p:stCondLst>
                            <p:cond delay="0"/>
                          </p:stCondLst>
                        </p:cTn>
                        <p:tgtEl>
                          <p:spTgt spid="3"/>
                        </p:tgtEl>
                        <p:attrNameLst>
                          <p:attrName>style.visibility</p:attrName>
                        </p:attrNameLst>
                      </p:cBhvr>
                      <p:to>
                        <p:strVal val="visible"/>
                      </p:to>
                    </p:set>
                    <p:animEffect transition="in" filter="fade">
                      <p:cBhvr>
                        <p:cTn dur="750"/>
                        <p:tgtEl>
                          <p:spTgt spid="3"/>
                        </p:tgtEl>
                      </p:cBhvr>
                    </p:animEffect>
                  </p:childTnLst>
                </p:cTn>
              </p:par>
            </p:tnLst>
          </p:tmpl>
        </p:tmplLst>
      </p:bldP>
      <p:bldP spid="3" grpId="1">
        <p:tmplLst>
          <p:tmpl>
            <p:tnLst>
              <p:par>
                <p:cTn presetID="63" presetClass="path" presetSubtype="0" decel="100000" fill="hold" nodeType="withEffect">
                  <p:stCondLst>
                    <p:cond delay="680"/>
                  </p:stCondLst>
                  <p:childTnLst>
                    <p:animMotion origin="layout" path="M -0.02413 -8.71539E-7 L 4.30431E-6 -8.71539E-7 " pathEditMode="relative" rAng="0" ptsTypes="AA">
                      <p:cBhvr>
                        <p:cTn dur="500" fill="hold"/>
                        <p:tgtEl>
                          <p:spTgt spid="3"/>
                        </p:tgtEl>
                        <p:attrNameLst>
                          <p:attrName>ppt_x</p:attrName>
                          <p:attrName>ppt_y</p:attrName>
                        </p:attrNameLst>
                      </p:cBhvr>
                      <p:rCtr x="1200" y="0"/>
                    </p:animMotion>
                  </p:childTnLst>
                </p:cTn>
              </p:par>
            </p:tnLst>
          </p:tmpl>
        </p:tmplLst>
      </p:bldP>
    </p:bld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Demo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Rectangle 3"/>
          <p:cNvSpPr/>
          <p:nvPr userDrawn="1"/>
        </p:nvSpPr>
        <p:spPr bwMode="auto">
          <a:xfrm>
            <a:off x="274702" y="1211287"/>
            <a:ext cx="10058336" cy="2743176"/>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hasCustomPrompt="1"/>
          </p:nvPr>
        </p:nvSpPr>
        <p:spPr>
          <a:xfrm>
            <a:off x="274639" y="1209973"/>
            <a:ext cx="10056812" cy="2751698"/>
          </a:xfrm>
          <a:noFill/>
        </p:spPr>
        <p:txBody>
          <a:bodyPr tIns="91440" bIns="91440" anchor="t" anchorCtr="0"/>
          <a:lstStyle>
            <a:lvl1pPr>
              <a:defRPr sz="7200" spc="-100" baseline="0">
                <a:gradFill>
                  <a:gsLst>
                    <a:gs pos="91241">
                      <a:schemeClr val="tx1"/>
                    </a:gs>
                    <a:gs pos="57000">
                      <a:schemeClr val="tx1"/>
                    </a:gs>
                    <a:gs pos="18000">
                      <a:schemeClr val="tx1"/>
                    </a:gs>
                  </a:gsLst>
                  <a:lin ang="5400000" scaled="0"/>
                </a:gradFill>
              </a:defRPr>
            </a:lvl1pPr>
          </a:lstStyle>
          <a:p>
            <a:r>
              <a:rPr lang="en-US" dirty="0" smtClean="0"/>
              <a:t>Demo title</a:t>
            </a:r>
            <a:endParaRPr lang="en-US" dirty="0"/>
          </a:p>
        </p:txBody>
      </p:sp>
      <p:sp>
        <p:nvSpPr>
          <p:cNvPr id="5" name="Text Placeholder 4"/>
          <p:cNvSpPr>
            <a:spLocks noGrp="1"/>
          </p:cNvSpPr>
          <p:nvPr>
            <p:ph type="body" sz="quarter" idx="12" hasCustomPrompt="1"/>
          </p:nvPr>
        </p:nvSpPr>
        <p:spPr>
          <a:xfrm>
            <a:off x="274638" y="3954463"/>
            <a:ext cx="10058401" cy="1829593"/>
          </a:xfrm>
          <a:noFill/>
        </p:spPr>
        <p:txBody>
          <a:bodyPr lIns="182880" tIns="146304" rIns="182880" bIns="146304">
            <a:noAutofit/>
          </a:bodyPr>
          <a:lstStyle>
            <a:lvl1pPr marL="0" indent="0">
              <a:spcBef>
                <a:spcPts val="0"/>
              </a:spcBef>
              <a:buNone/>
              <a:defRPr sz="3600" spc="0" baseline="0">
                <a:gradFill>
                  <a:gsLst>
                    <a:gs pos="91241">
                      <a:schemeClr val="tx1"/>
                    </a:gs>
                    <a:gs pos="57000">
                      <a:schemeClr val="tx1"/>
                    </a:gs>
                    <a:gs pos="18000">
                      <a:schemeClr val="tx1"/>
                    </a:gs>
                  </a:gsLst>
                  <a:lin ang="5400000" scaled="0"/>
                </a:gradFill>
                <a:latin typeface="+mj-lt"/>
              </a:defRPr>
            </a:lvl1pPr>
          </a:lstStyle>
          <a:p>
            <a:pPr lvl="0"/>
            <a:r>
              <a:rPr lang="en-US" dirty="0" smtClean="0"/>
              <a:t>Speaker Name</a:t>
            </a:r>
          </a:p>
        </p:txBody>
      </p:sp>
      <p:sp>
        <p:nvSpPr>
          <p:cNvPr id="12" name="Rectangle 11"/>
          <p:cNvSpPr/>
          <p:nvPr userDrawn="1"/>
        </p:nvSpPr>
        <p:spPr bwMode="gray">
          <a:xfrm flipH="1">
            <a:off x="6675437" y="5741676"/>
            <a:ext cx="5090930" cy="421649"/>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3" name="Rectangle 12"/>
          <p:cNvSpPr/>
          <p:nvPr userDrawn="1"/>
        </p:nvSpPr>
        <p:spPr bwMode="gray">
          <a:xfrm flipH="1">
            <a:off x="7438038" y="5910383"/>
            <a:ext cx="4998437" cy="41791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4" name="Rectangle 13"/>
          <p:cNvSpPr/>
          <p:nvPr userDrawn="1"/>
        </p:nvSpPr>
        <p:spPr bwMode="gray">
          <a:xfrm flipH="1">
            <a:off x="7193591" y="6282993"/>
            <a:ext cx="5072801" cy="41791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Tree>
    <p:extLst>
      <p:ext uri="{BB962C8B-B14F-4D97-AF65-F5344CB8AC3E}">
        <p14:creationId xmlns:p14="http://schemas.microsoft.com/office/powerpoint/2010/main" val="3599813982"/>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850" fill="hold"/>
                                        <p:tgtEl>
                                          <p:spTgt spid="12"/>
                                        </p:tgtEl>
                                        <p:attrNameLst>
                                          <p:attrName>ppt_x</p:attrName>
                                        </p:attrNameLst>
                                      </p:cBhvr>
                                      <p:tavLst>
                                        <p:tav tm="0">
                                          <p:val>
                                            <p:strVal val="1+#ppt_w/2"/>
                                          </p:val>
                                        </p:tav>
                                        <p:tav tm="100000">
                                          <p:val>
                                            <p:strVal val="#ppt_x"/>
                                          </p:val>
                                        </p:tav>
                                      </p:tavLst>
                                    </p:anim>
                                    <p:anim calcmode="lin" valueType="num">
                                      <p:cBhvr additive="base">
                                        <p:cTn id="8" dur="850" fill="hold"/>
                                        <p:tgtEl>
                                          <p:spTgt spid="12"/>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14"/>
                                        </p:tgtEl>
                                        <p:attrNameLst>
                                          <p:attrName>style.visibility</p:attrName>
                                        </p:attrNameLst>
                                      </p:cBhvr>
                                      <p:to>
                                        <p:strVal val="visible"/>
                                      </p:to>
                                    </p:set>
                                    <p:anim calcmode="lin" valueType="num">
                                      <p:cBhvr additive="base">
                                        <p:cTn id="11" dur="850" fill="hold"/>
                                        <p:tgtEl>
                                          <p:spTgt spid="14"/>
                                        </p:tgtEl>
                                        <p:attrNameLst>
                                          <p:attrName>ppt_x</p:attrName>
                                        </p:attrNameLst>
                                      </p:cBhvr>
                                      <p:tavLst>
                                        <p:tav tm="0">
                                          <p:val>
                                            <p:strVal val="1+#ppt_w/2"/>
                                          </p:val>
                                        </p:tav>
                                        <p:tav tm="100000">
                                          <p:val>
                                            <p:strVal val="#ppt_x"/>
                                          </p:val>
                                        </p:tav>
                                      </p:tavLst>
                                    </p:anim>
                                    <p:anim calcmode="lin" valueType="num">
                                      <p:cBhvr additive="base">
                                        <p:cTn id="12" dur="850" fill="hold"/>
                                        <p:tgtEl>
                                          <p:spTgt spid="14"/>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250"/>
                                  </p:stCondLst>
                                  <p:childTnLst>
                                    <p:set>
                                      <p:cBhvr>
                                        <p:cTn id="14" dur="1" fill="hold">
                                          <p:stCondLst>
                                            <p:cond delay="0"/>
                                          </p:stCondLst>
                                        </p:cTn>
                                        <p:tgtEl>
                                          <p:spTgt spid="13"/>
                                        </p:tgtEl>
                                        <p:attrNameLst>
                                          <p:attrName>style.visibility</p:attrName>
                                        </p:attrNameLst>
                                      </p:cBhvr>
                                      <p:to>
                                        <p:strVal val="visible"/>
                                      </p:to>
                                    </p:set>
                                    <p:anim calcmode="lin" valueType="num">
                                      <p:cBhvr additive="base">
                                        <p:cTn id="15" dur="850" fill="hold"/>
                                        <p:tgtEl>
                                          <p:spTgt spid="13"/>
                                        </p:tgtEl>
                                        <p:attrNameLst>
                                          <p:attrName>ppt_x</p:attrName>
                                        </p:attrNameLst>
                                      </p:cBhvr>
                                      <p:tavLst>
                                        <p:tav tm="0">
                                          <p:val>
                                            <p:strVal val="0-#ppt_w/2"/>
                                          </p:val>
                                        </p:tav>
                                        <p:tav tm="100000">
                                          <p:val>
                                            <p:strVal val="#ppt_x"/>
                                          </p:val>
                                        </p:tav>
                                      </p:tavLst>
                                    </p:anim>
                                    <p:anim calcmode="lin" valueType="num">
                                      <p:cBhvr additive="base">
                                        <p:cTn id="16" dur="850" fill="hold"/>
                                        <p:tgtEl>
                                          <p:spTgt spid="13"/>
                                        </p:tgtEl>
                                        <p:attrNameLst>
                                          <p:attrName>ppt_y</p:attrName>
                                        </p:attrNameLst>
                                      </p:cBhvr>
                                      <p:tavLst>
                                        <p:tav tm="0">
                                          <p:val>
                                            <p:strVal val="#ppt_y"/>
                                          </p:val>
                                        </p:tav>
                                        <p:tav tm="100000">
                                          <p:val>
                                            <p:strVal val="#ppt_y"/>
                                          </p:val>
                                        </p:tav>
                                      </p:tavLst>
                                    </p:anim>
                                  </p:childTnLst>
                                </p:cTn>
                              </p:par>
                              <p:par>
                                <p:cTn id="17" presetID="10" presetClass="entr" presetSubtype="0" fill="hold" grpId="0" nodeType="withEffect">
                                  <p:stCondLst>
                                    <p:cond delay="580"/>
                                  </p:stCondLst>
                                  <p:childTnLst>
                                    <p:set>
                                      <p:cBhvr>
                                        <p:cTn id="18" dur="1" fill="hold">
                                          <p:stCondLst>
                                            <p:cond delay="0"/>
                                          </p:stCondLst>
                                        </p:cTn>
                                        <p:tgtEl>
                                          <p:spTgt spid="2"/>
                                        </p:tgtEl>
                                        <p:attrNameLst>
                                          <p:attrName>style.visibility</p:attrName>
                                        </p:attrNameLst>
                                      </p:cBhvr>
                                      <p:to>
                                        <p:strVal val="visible"/>
                                      </p:to>
                                    </p:set>
                                    <p:animEffect transition="in" filter="fade">
                                      <p:cBhvr>
                                        <p:cTn id="19" dur="750"/>
                                        <p:tgtEl>
                                          <p:spTgt spid="2"/>
                                        </p:tgtEl>
                                      </p:cBhvr>
                                    </p:animEffect>
                                  </p:childTnLst>
                                </p:cTn>
                              </p:par>
                              <p:par>
                                <p:cTn id="20" presetID="63" presetClass="path" presetSubtype="0" decel="100000" fill="hold" grpId="1" nodeType="withEffect">
                                  <p:stCondLst>
                                    <p:cond delay="580"/>
                                  </p:stCondLst>
                                  <p:childTnLst>
                                    <p:animMotion origin="layout" path="M -0.02409 1.50289E-6 L -4.16667E-7 1.50289E-6 " pathEditMode="relative" rAng="0" ptsTypes="AA">
                                      <p:cBhvr>
                                        <p:cTn id="21" dur="500" fill="hold"/>
                                        <p:tgtEl>
                                          <p:spTgt spid="2"/>
                                        </p:tgtEl>
                                        <p:attrNameLst>
                                          <p:attrName>ppt_x</p:attrName>
                                          <p:attrName>ppt_y</p:attrName>
                                        </p:attrNameLst>
                                      </p:cBhvr>
                                      <p:rCtr x="1198" y="0"/>
                                    </p:animMotion>
                                  </p:childTnLst>
                                </p:cTn>
                              </p:par>
                              <p:par>
                                <p:cTn id="22" presetID="10" presetClass="entr" presetSubtype="0" fill="hold" grpId="0" nodeType="withEffect">
                                  <p:stCondLst>
                                    <p:cond delay="680"/>
                                  </p:stCondLst>
                                  <p:childTnLst>
                                    <p:set>
                                      <p:cBhvr>
                                        <p:cTn id="23" dur="1" fill="hold">
                                          <p:stCondLst>
                                            <p:cond delay="0"/>
                                          </p:stCondLst>
                                        </p:cTn>
                                        <p:tgtEl>
                                          <p:spTgt spid="5"/>
                                        </p:tgtEl>
                                        <p:attrNameLst>
                                          <p:attrName>style.visibility</p:attrName>
                                        </p:attrNameLst>
                                      </p:cBhvr>
                                      <p:to>
                                        <p:strVal val="visible"/>
                                      </p:to>
                                    </p:set>
                                    <p:animEffect transition="in" filter="fade">
                                      <p:cBhvr>
                                        <p:cTn id="24" dur="750"/>
                                        <p:tgtEl>
                                          <p:spTgt spid="5"/>
                                        </p:tgtEl>
                                      </p:cBhvr>
                                    </p:animEffect>
                                  </p:childTnLst>
                                </p:cTn>
                              </p:par>
                              <p:par>
                                <p:cTn id="25" presetID="63" presetClass="path" presetSubtype="0" decel="100000" fill="hold" grpId="1" nodeType="withEffect">
                                  <p:stCondLst>
                                    <p:cond delay="680"/>
                                  </p:stCondLst>
                                  <p:childTnLst>
                                    <p:animMotion origin="layout" path="M -0.02409 1.50289E-6 L -4.16667E-7 1.50289E-6 " pathEditMode="relative" rAng="0" ptsTypes="AA">
                                      <p:cBhvr>
                                        <p:cTn id="26" dur="500" fill="hold"/>
                                        <p:tgtEl>
                                          <p:spTgt spid="5"/>
                                        </p:tgtEl>
                                        <p:attrNameLst>
                                          <p:attrName>ppt_x</p:attrName>
                                          <p:attrName>ppt_y</p:attrName>
                                        </p:attrNameLst>
                                      </p:cBhvr>
                                      <p:rCtr x="1198"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5" grpId="0">
        <p:tmplLst>
          <p:tmpl>
            <p:tnLst>
              <p:par>
                <p:cTn presetID="10" presetClass="entr" presetSubtype="0" fill="hold" nodeType="withEffect">
                  <p:stCondLst>
                    <p:cond delay="680"/>
                  </p:stCondLst>
                  <p:childTnLst>
                    <p:set>
                      <p:cBhvr>
                        <p:cTn dur="1" fill="hold">
                          <p:stCondLst>
                            <p:cond delay="0"/>
                          </p:stCondLst>
                        </p:cTn>
                        <p:tgtEl>
                          <p:spTgt spid="5"/>
                        </p:tgtEl>
                        <p:attrNameLst>
                          <p:attrName>style.visibility</p:attrName>
                        </p:attrNameLst>
                      </p:cBhvr>
                      <p:to>
                        <p:strVal val="visible"/>
                      </p:to>
                    </p:set>
                    <p:animEffect transition="in" filter="fade">
                      <p:cBhvr>
                        <p:cTn dur="750"/>
                        <p:tgtEl>
                          <p:spTgt spid="5"/>
                        </p:tgtEl>
                      </p:cBhvr>
                    </p:animEffect>
                  </p:childTnLst>
                </p:cTn>
              </p:par>
            </p:tnLst>
          </p:tmpl>
        </p:tmplLst>
      </p:bldP>
      <p:bldP spid="5" grpId="1">
        <p:tmplLst>
          <p:tmpl>
            <p:tnLst>
              <p:par>
                <p:cTn presetID="63" presetClass="path" presetSubtype="0" decel="100000" fill="hold" nodeType="withEffect">
                  <p:stCondLst>
                    <p:cond delay="680"/>
                  </p:stCondLst>
                  <p:childTnLst>
                    <p:animMotion origin="layout" path="M -0.02409 1.50289E-6 L -4.16667E-7 1.50289E-6 " pathEditMode="relative" rAng="0" ptsTypes="AA">
                      <p:cBhvr>
                        <p:cTn dur="500" fill="hold"/>
                        <p:tgtEl>
                          <p:spTgt spid="5"/>
                        </p:tgtEl>
                        <p:attrNameLst>
                          <p:attrName>ppt_x</p:attrName>
                          <p:attrName>ppt_y</p:attrName>
                        </p:attrNameLst>
                      </p:cBhvr>
                      <p:rCtr x="1198" y="0"/>
                    </p:animMotion>
                  </p:childTnLst>
                </p:cTn>
              </p:par>
            </p:tnLst>
          </p:tmpl>
        </p:tmplLst>
      </p:bldP>
      <p:bldP spid="12" grpId="0" animBg="1"/>
      <p:bldP spid="13" grpId="0" animBg="1"/>
      <p:bldP spid="14" grpId="0" animBg="1"/>
    </p:bld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Video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Rectangle 3"/>
          <p:cNvSpPr/>
          <p:nvPr userDrawn="1"/>
        </p:nvSpPr>
        <p:spPr bwMode="auto">
          <a:xfrm>
            <a:off x="274702" y="1211287"/>
            <a:ext cx="10058336" cy="2743176"/>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hasCustomPrompt="1"/>
          </p:nvPr>
        </p:nvSpPr>
        <p:spPr>
          <a:xfrm>
            <a:off x="274639" y="1209973"/>
            <a:ext cx="10056812" cy="2751698"/>
          </a:xfrm>
          <a:noFill/>
        </p:spPr>
        <p:txBody>
          <a:bodyPr tIns="91440" bIns="91440" anchor="t" anchorCtr="0"/>
          <a:lstStyle>
            <a:lvl1pPr>
              <a:defRPr sz="7200" spc="-100" baseline="0">
                <a:gradFill>
                  <a:gsLst>
                    <a:gs pos="91241">
                      <a:schemeClr val="tx1"/>
                    </a:gs>
                    <a:gs pos="57000">
                      <a:schemeClr val="tx1"/>
                    </a:gs>
                    <a:gs pos="18000">
                      <a:schemeClr val="tx1"/>
                    </a:gs>
                  </a:gsLst>
                  <a:lin ang="5400000" scaled="0"/>
                </a:gradFill>
              </a:defRPr>
            </a:lvl1pPr>
          </a:lstStyle>
          <a:p>
            <a:r>
              <a:rPr lang="en-US" dirty="0" smtClean="0"/>
              <a:t>Video title</a:t>
            </a:r>
            <a:endParaRPr lang="en-US" dirty="0"/>
          </a:p>
        </p:txBody>
      </p:sp>
      <p:sp>
        <p:nvSpPr>
          <p:cNvPr id="8" name="Rectangle 7"/>
          <p:cNvSpPr/>
          <p:nvPr userDrawn="1"/>
        </p:nvSpPr>
        <p:spPr bwMode="gray">
          <a:xfrm flipH="1">
            <a:off x="6675437" y="5741676"/>
            <a:ext cx="5090930" cy="421649"/>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9" name="Rectangle 8"/>
          <p:cNvSpPr/>
          <p:nvPr userDrawn="1"/>
        </p:nvSpPr>
        <p:spPr bwMode="gray">
          <a:xfrm flipH="1">
            <a:off x="7438038" y="5910383"/>
            <a:ext cx="4998437" cy="41791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0" name="Rectangle 9"/>
          <p:cNvSpPr/>
          <p:nvPr userDrawn="1"/>
        </p:nvSpPr>
        <p:spPr bwMode="gray">
          <a:xfrm flipH="1">
            <a:off x="7193591" y="6282993"/>
            <a:ext cx="5072801" cy="41791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Tree>
    <p:extLst>
      <p:ext uri="{BB962C8B-B14F-4D97-AF65-F5344CB8AC3E}">
        <p14:creationId xmlns:p14="http://schemas.microsoft.com/office/powerpoint/2010/main" val="3270169731"/>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58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750"/>
                                        <p:tgtEl>
                                          <p:spTgt spid="2"/>
                                        </p:tgtEl>
                                      </p:cBhvr>
                                    </p:animEffect>
                                  </p:childTnLst>
                                </p:cTn>
                              </p:par>
                              <p:par>
                                <p:cTn id="8" presetID="63" presetClass="path" presetSubtype="0" decel="100000" fill="hold" grpId="1" nodeType="withEffect">
                                  <p:stCondLst>
                                    <p:cond delay="580"/>
                                  </p:stCondLst>
                                  <p:childTnLst>
                                    <p:animMotion origin="layout" path="M -0.02409 1.50289E-6 L -4.16667E-7 1.50289E-6 " pathEditMode="relative" rAng="0" ptsTypes="AA">
                                      <p:cBhvr>
                                        <p:cTn id="9" dur="500" fill="hold"/>
                                        <p:tgtEl>
                                          <p:spTgt spid="2"/>
                                        </p:tgtEl>
                                        <p:attrNameLst>
                                          <p:attrName>ppt_x</p:attrName>
                                          <p:attrName>ppt_y</p:attrName>
                                        </p:attrNameLst>
                                      </p:cBhvr>
                                      <p:rCtr x="1198" y="0"/>
                                    </p:animMotion>
                                  </p:childTnLst>
                                </p:cTn>
                              </p:par>
                              <p:par>
                                <p:cTn id="10" presetID="2" presetClass="entr" presetSubtype="2" decel="100000" fill="hold" grpId="0" nodeType="with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additive="base">
                                        <p:cTn id="12" dur="850" fill="hold"/>
                                        <p:tgtEl>
                                          <p:spTgt spid="8"/>
                                        </p:tgtEl>
                                        <p:attrNameLst>
                                          <p:attrName>ppt_x</p:attrName>
                                        </p:attrNameLst>
                                      </p:cBhvr>
                                      <p:tavLst>
                                        <p:tav tm="0">
                                          <p:val>
                                            <p:strVal val="1+#ppt_w/2"/>
                                          </p:val>
                                        </p:tav>
                                        <p:tav tm="100000">
                                          <p:val>
                                            <p:strVal val="#ppt_x"/>
                                          </p:val>
                                        </p:tav>
                                      </p:tavLst>
                                    </p:anim>
                                    <p:anim calcmode="lin" valueType="num">
                                      <p:cBhvr additive="base">
                                        <p:cTn id="13" dur="850" fill="hold"/>
                                        <p:tgtEl>
                                          <p:spTgt spid="8"/>
                                        </p:tgtEl>
                                        <p:attrNameLst>
                                          <p:attrName>ppt_y</p:attrName>
                                        </p:attrNameLst>
                                      </p:cBhvr>
                                      <p:tavLst>
                                        <p:tav tm="0">
                                          <p:val>
                                            <p:strVal val="#ppt_y"/>
                                          </p:val>
                                        </p:tav>
                                        <p:tav tm="100000">
                                          <p:val>
                                            <p:strVal val="#ppt_y"/>
                                          </p:val>
                                        </p:tav>
                                      </p:tavLst>
                                    </p:anim>
                                  </p:childTnLst>
                                </p:cTn>
                              </p:par>
                              <p:par>
                                <p:cTn id="14" presetID="2" presetClass="entr" presetSubtype="2" decel="100000" fill="hold" grpId="0" nodeType="withEffect">
                                  <p:stCondLst>
                                    <p:cond delay="250"/>
                                  </p:stCondLst>
                                  <p:childTnLst>
                                    <p:set>
                                      <p:cBhvr>
                                        <p:cTn id="15" dur="1" fill="hold">
                                          <p:stCondLst>
                                            <p:cond delay="0"/>
                                          </p:stCondLst>
                                        </p:cTn>
                                        <p:tgtEl>
                                          <p:spTgt spid="10"/>
                                        </p:tgtEl>
                                        <p:attrNameLst>
                                          <p:attrName>style.visibility</p:attrName>
                                        </p:attrNameLst>
                                      </p:cBhvr>
                                      <p:to>
                                        <p:strVal val="visible"/>
                                      </p:to>
                                    </p:set>
                                    <p:anim calcmode="lin" valueType="num">
                                      <p:cBhvr additive="base">
                                        <p:cTn id="16" dur="850" fill="hold"/>
                                        <p:tgtEl>
                                          <p:spTgt spid="10"/>
                                        </p:tgtEl>
                                        <p:attrNameLst>
                                          <p:attrName>ppt_x</p:attrName>
                                        </p:attrNameLst>
                                      </p:cBhvr>
                                      <p:tavLst>
                                        <p:tav tm="0">
                                          <p:val>
                                            <p:strVal val="1+#ppt_w/2"/>
                                          </p:val>
                                        </p:tav>
                                        <p:tav tm="100000">
                                          <p:val>
                                            <p:strVal val="#ppt_x"/>
                                          </p:val>
                                        </p:tav>
                                      </p:tavLst>
                                    </p:anim>
                                    <p:anim calcmode="lin" valueType="num">
                                      <p:cBhvr additive="base">
                                        <p:cTn id="17" dur="850" fill="hold"/>
                                        <p:tgtEl>
                                          <p:spTgt spid="10"/>
                                        </p:tgtEl>
                                        <p:attrNameLst>
                                          <p:attrName>ppt_y</p:attrName>
                                        </p:attrNameLst>
                                      </p:cBhvr>
                                      <p:tavLst>
                                        <p:tav tm="0">
                                          <p:val>
                                            <p:strVal val="#ppt_y"/>
                                          </p:val>
                                        </p:tav>
                                        <p:tav tm="100000">
                                          <p:val>
                                            <p:strVal val="#ppt_y"/>
                                          </p:val>
                                        </p:tav>
                                      </p:tavLst>
                                    </p:anim>
                                  </p:childTnLst>
                                </p:cTn>
                              </p:par>
                              <p:par>
                                <p:cTn id="18" presetID="2" presetClass="entr" presetSubtype="8" decel="100000" fill="hold" grpId="0" nodeType="withEffect">
                                  <p:stCondLst>
                                    <p:cond delay="250"/>
                                  </p:stCondLst>
                                  <p:childTnLst>
                                    <p:set>
                                      <p:cBhvr>
                                        <p:cTn id="19" dur="1" fill="hold">
                                          <p:stCondLst>
                                            <p:cond delay="0"/>
                                          </p:stCondLst>
                                        </p:cTn>
                                        <p:tgtEl>
                                          <p:spTgt spid="9"/>
                                        </p:tgtEl>
                                        <p:attrNameLst>
                                          <p:attrName>style.visibility</p:attrName>
                                        </p:attrNameLst>
                                      </p:cBhvr>
                                      <p:to>
                                        <p:strVal val="visible"/>
                                      </p:to>
                                    </p:set>
                                    <p:anim calcmode="lin" valueType="num">
                                      <p:cBhvr additive="base">
                                        <p:cTn id="20" dur="850" fill="hold"/>
                                        <p:tgtEl>
                                          <p:spTgt spid="9"/>
                                        </p:tgtEl>
                                        <p:attrNameLst>
                                          <p:attrName>ppt_x</p:attrName>
                                        </p:attrNameLst>
                                      </p:cBhvr>
                                      <p:tavLst>
                                        <p:tav tm="0">
                                          <p:val>
                                            <p:strVal val="0-#ppt_w/2"/>
                                          </p:val>
                                        </p:tav>
                                        <p:tav tm="100000">
                                          <p:val>
                                            <p:strVal val="#ppt_x"/>
                                          </p:val>
                                        </p:tav>
                                      </p:tavLst>
                                    </p:anim>
                                    <p:anim calcmode="lin" valueType="num">
                                      <p:cBhvr additive="base">
                                        <p:cTn id="21" dur="85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8" grpId="0" animBg="1"/>
      <p:bldP spid="9" grpId="0" animBg="1"/>
      <p:bldP spid="10" grpId="0" animBg="1"/>
    </p:bldLst>
  </p:timing>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Section Title Texture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91241">
                      <a:schemeClr val="tx1"/>
                    </a:gs>
                    <a:gs pos="57000">
                      <a:schemeClr val="tx1"/>
                    </a:gs>
                    <a:gs pos="18000">
                      <a:schemeClr val="tx1"/>
                    </a:gs>
                  </a:gsLst>
                  <a:lin ang="5400000" scaled="0"/>
                </a:gradFill>
              </a:defRPr>
            </a:lvl1pPr>
          </a:lstStyle>
          <a:p>
            <a:r>
              <a:rPr lang="en-US" dirty="0" smtClean="0"/>
              <a:t>Section title</a:t>
            </a:r>
            <a:endParaRPr lang="en-US" dirty="0"/>
          </a:p>
        </p:txBody>
      </p:sp>
      <p:sp>
        <p:nvSpPr>
          <p:cNvPr id="5" name="Rectangle 4"/>
          <p:cNvSpPr/>
          <p:nvPr userDrawn="1"/>
        </p:nvSpPr>
        <p:spPr bwMode="gray">
          <a:xfrm>
            <a:off x="693869" y="479425"/>
            <a:ext cx="3251060" cy="60972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6" name="Rectangle 5"/>
          <p:cNvSpPr/>
          <p:nvPr userDrawn="1"/>
        </p:nvSpPr>
        <p:spPr bwMode="gray">
          <a:xfrm>
            <a:off x="-28617" y="601540"/>
            <a:ext cx="3240040" cy="60972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8" name="Rectangle 7"/>
          <p:cNvSpPr/>
          <p:nvPr userDrawn="1"/>
        </p:nvSpPr>
        <p:spPr bwMode="gray">
          <a:xfrm flipH="1">
            <a:off x="6675437" y="5741676"/>
            <a:ext cx="5090930" cy="421649"/>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9" name="Rectangle 8"/>
          <p:cNvSpPr/>
          <p:nvPr userDrawn="1"/>
        </p:nvSpPr>
        <p:spPr bwMode="gray">
          <a:xfrm flipH="1">
            <a:off x="7438038" y="5910383"/>
            <a:ext cx="4998437" cy="41791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0" name="Rectangle 9"/>
          <p:cNvSpPr/>
          <p:nvPr userDrawn="1"/>
        </p:nvSpPr>
        <p:spPr bwMode="gray">
          <a:xfrm flipH="1">
            <a:off x="7193591" y="6282993"/>
            <a:ext cx="5072801" cy="41791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Tree>
    <p:extLst>
      <p:ext uri="{BB962C8B-B14F-4D97-AF65-F5344CB8AC3E}">
        <p14:creationId xmlns:p14="http://schemas.microsoft.com/office/powerpoint/2010/main" val="1847998269"/>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850" fill="hold"/>
                                        <p:tgtEl>
                                          <p:spTgt spid="6"/>
                                        </p:tgtEl>
                                        <p:attrNameLst>
                                          <p:attrName>ppt_x</p:attrName>
                                        </p:attrNameLst>
                                      </p:cBhvr>
                                      <p:tavLst>
                                        <p:tav tm="0">
                                          <p:val>
                                            <p:strVal val="0-#ppt_w/2"/>
                                          </p:val>
                                        </p:tav>
                                        <p:tav tm="100000">
                                          <p:val>
                                            <p:strVal val="#ppt_x"/>
                                          </p:val>
                                        </p:tav>
                                      </p:tavLst>
                                    </p:anim>
                                    <p:anim calcmode="lin" valueType="num">
                                      <p:cBhvr additive="base">
                                        <p:cTn id="8" dur="850" fill="hold"/>
                                        <p:tgtEl>
                                          <p:spTgt spid="6"/>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850" fill="hold"/>
                                        <p:tgtEl>
                                          <p:spTgt spid="5"/>
                                        </p:tgtEl>
                                        <p:attrNameLst>
                                          <p:attrName>ppt_x</p:attrName>
                                        </p:attrNameLst>
                                      </p:cBhvr>
                                      <p:tavLst>
                                        <p:tav tm="0">
                                          <p:val>
                                            <p:strVal val="1+#ppt_w/2"/>
                                          </p:val>
                                        </p:tav>
                                        <p:tav tm="100000">
                                          <p:val>
                                            <p:strVal val="#ppt_x"/>
                                          </p:val>
                                        </p:tav>
                                      </p:tavLst>
                                    </p:anim>
                                    <p:anim calcmode="lin" valueType="num">
                                      <p:cBhvr additive="base">
                                        <p:cTn id="12" dur="850" fill="hold"/>
                                        <p:tgtEl>
                                          <p:spTgt spid="5"/>
                                        </p:tgtEl>
                                        <p:attrNameLst>
                                          <p:attrName>ppt_y</p:attrName>
                                        </p:attrNameLst>
                                      </p:cBhvr>
                                      <p:tavLst>
                                        <p:tav tm="0">
                                          <p:val>
                                            <p:strVal val="#ppt_y"/>
                                          </p:val>
                                        </p:tav>
                                        <p:tav tm="100000">
                                          <p:val>
                                            <p:strVal val="#ppt_y"/>
                                          </p:val>
                                        </p:tav>
                                      </p:tavLst>
                                    </p:anim>
                                  </p:childTnLst>
                                </p:cTn>
                              </p:par>
                              <p:par>
                                <p:cTn id="13" presetID="10" presetClass="entr" presetSubtype="0" fill="hold" grpId="0" nodeType="withEffect">
                                  <p:stCondLst>
                                    <p:cond delay="580"/>
                                  </p:stCondLst>
                                  <p:childTnLst>
                                    <p:set>
                                      <p:cBhvr>
                                        <p:cTn id="14" dur="1" fill="hold">
                                          <p:stCondLst>
                                            <p:cond delay="0"/>
                                          </p:stCondLst>
                                        </p:cTn>
                                        <p:tgtEl>
                                          <p:spTgt spid="2"/>
                                        </p:tgtEl>
                                        <p:attrNameLst>
                                          <p:attrName>style.visibility</p:attrName>
                                        </p:attrNameLst>
                                      </p:cBhvr>
                                      <p:to>
                                        <p:strVal val="visible"/>
                                      </p:to>
                                    </p:set>
                                    <p:animEffect transition="in" filter="fade">
                                      <p:cBhvr>
                                        <p:cTn id="15" dur="750"/>
                                        <p:tgtEl>
                                          <p:spTgt spid="2"/>
                                        </p:tgtEl>
                                      </p:cBhvr>
                                    </p:animEffect>
                                  </p:childTnLst>
                                </p:cTn>
                              </p:par>
                              <p:par>
                                <p:cTn id="16" presetID="63" presetClass="path" presetSubtype="0" decel="100000" fill="hold" grpId="1" nodeType="withEffect">
                                  <p:stCondLst>
                                    <p:cond delay="580"/>
                                  </p:stCondLst>
                                  <p:childTnLst>
                                    <p:animMotion origin="layout" path="M -0.02409 1.50289E-6 L -4.16667E-7 1.50289E-6 " pathEditMode="relative" rAng="0" ptsTypes="AA">
                                      <p:cBhvr>
                                        <p:cTn id="17" dur="500" fill="hold"/>
                                        <p:tgtEl>
                                          <p:spTgt spid="2"/>
                                        </p:tgtEl>
                                        <p:attrNameLst>
                                          <p:attrName>ppt_x</p:attrName>
                                          <p:attrName>ppt_y</p:attrName>
                                        </p:attrNameLst>
                                      </p:cBhvr>
                                      <p:rCtr x="1198" y="0"/>
                                    </p:animMotion>
                                  </p:childTnLst>
                                </p:cTn>
                              </p:par>
                              <p:par>
                                <p:cTn id="18" presetID="2" presetClass="entr" presetSubtype="2" decel="100000" fill="hold" grpId="0" nodeType="withEffect">
                                  <p:stCondLst>
                                    <p:cond delay="0"/>
                                  </p:stCondLst>
                                  <p:childTnLst>
                                    <p:set>
                                      <p:cBhvr>
                                        <p:cTn id="19" dur="1" fill="hold">
                                          <p:stCondLst>
                                            <p:cond delay="0"/>
                                          </p:stCondLst>
                                        </p:cTn>
                                        <p:tgtEl>
                                          <p:spTgt spid="8"/>
                                        </p:tgtEl>
                                        <p:attrNameLst>
                                          <p:attrName>style.visibility</p:attrName>
                                        </p:attrNameLst>
                                      </p:cBhvr>
                                      <p:to>
                                        <p:strVal val="visible"/>
                                      </p:to>
                                    </p:set>
                                    <p:anim calcmode="lin" valueType="num">
                                      <p:cBhvr additive="base">
                                        <p:cTn id="20" dur="850" fill="hold"/>
                                        <p:tgtEl>
                                          <p:spTgt spid="8"/>
                                        </p:tgtEl>
                                        <p:attrNameLst>
                                          <p:attrName>ppt_x</p:attrName>
                                        </p:attrNameLst>
                                      </p:cBhvr>
                                      <p:tavLst>
                                        <p:tav tm="0">
                                          <p:val>
                                            <p:strVal val="1+#ppt_w/2"/>
                                          </p:val>
                                        </p:tav>
                                        <p:tav tm="100000">
                                          <p:val>
                                            <p:strVal val="#ppt_x"/>
                                          </p:val>
                                        </p:tav>
                                      </p:tavLst>
                                    </p:anim>
                                    <p:anim calcmode="lin" valueType="num">
                                      <p:cBhvr additive="base">
                                        <p:cTn id="21" dur="850" fill="hold"/>
                                        <p:tgtEl>
                                          <p:spTgt spid="8"/>
                                        </p:tgtEl>
                                        <p:attrNameLst>
                                          <p:attrName>ppt_y</p:attrName>
                                        </p:attrNameLst>
                                      </p:cBhvr>
                                      <p:tavLst>
                                        <p:tav tm="0">
                                          <p:val>
                                            <p:strVal val="#ppt_y"/>
                                          </p:val>
                                        </p:tav>
                                        <p:tav tm="100000">
                                          <p:val>
                                            <p:strVal val="#ppt_y"/>
                                          </p:val>
                                        </p:tav>
                                      </p:tavLst>
                                    </p:anim>
                                  </p:childTnLst>
                                </p:cTn>
                              </p:par>
                              <p:par>
                                <p:cTn id="22" presetID="2" presetClass="entr" presetSubtype="2" decel="100000" fill="hold" grpId="0" nodeType="withEffect">
                                  <p:stCondLst>
                                    <p:cond delay="250"/>
                                  </p:stCondLst>
                                  <p:childTnLst>
                                    <p:set>
                                      <p:cBhvr>
                                        <p:cTn id="23" dur="1" fill="hold">
                                          <p:stCondLst>
                                            <p:cond delay="0"/>
                                          </p:stCondLst>
                                        </p:cTn>
                                        <p:tgtEl>
                                          <p:spTgt spid="10"/>
                                        </p:tgtEl>
                                        <p:attrNameLst>
                                          <p:attrName>style.visibility</p:attrName>
                                        </p:attrNameLst>
                                      </p:cBhvr>
                                      <p:to>
                                        <p:strVal val="visible"/>
                                      </p:to>
                                    </p:set>
                                    <p:anim calcmode="lin" valueType="num">
                                      <p:cBhvr additive="base">
                                        <p:cTn id="24" dur="850" fill="hold"/>
                                        <p:tgtEl>
                                          <p:spTgt spid="10"/>
                                        </p:tgtEl>
                                        <p:attrNameLst>
                                          <p:attrName>ppt_x</p:attrName>
                                        </p:attrNameLst>
                                      </p:cBhvr>
                                      <p:tavLst>
                                        <p:tav tm="0">
                                          <p:val>
                                            <p:strVal val="1+#ppt_w/2"/>
                                          </p:val>
                                        </p:tav>
                                        <p:tav tm="100000">
                                          <p:val>
                                            <p:strVal val="#ppt_x"/>
                                          </p:val>
                                        </p:tav>
                                      </p:tavLst>
                                    </p:anim>
                                    <p:anim calcmode="lin" valueType="num">
                                      <p:cBhvr additive="base">
                                        <p:cTn id="25" dur="850" fill="hold"/>
                                        <p:tgtEl>
                                          <p:spTgt spid="10"/>
                                        </p:tgtEl>
                                        <p:attrNameLst>
                                          <p:attrName>ppt_y</p:attrName>
                                        </p:attrNameLst>
                                      </p:cBhvr>
                                      <p:tavLst>
                                        <p:tav tm="0">
                                          <p:val>
                                            <p:strVal val="#ppt_y"/>
                                          </p:val>
                                        </p:tav>
                                        <p:tav tm="100000">
                                          <p:val>
                                            <p:strVal val="#ppt_y"/>
                                          </p:val>
                                        </p:tav>
                                      </p:tavLst>
                                    </p:anim>
                                  </p:childTnLst>
                                </p:cTn>
                              </p:par>
                              <p:par>
                                <p:cTn id="26" presetID="2" presetClass="entr" presetSubtype="8" decel="100000" fill="hold" grpId="0" nodeType="withEffect">
                                  <p:stCondLst>
                                    <p:cond delay="250"/>
                                  </p:stCondLst>
                                  <p:childTnLst>
                                    <p:set>
                                      <p:cBhvr>
                                        <p:cTn id="27" dur="1" fill="hold">
                                          <p:stCondLst>
                                            <p:cond delay="0"/>
                                          </p:stCondLst>
                                        </p:cTn>
                                        <p:tgtEl>
                                          <p:spTgt spid="9"/>
                                        </p:tgtEl>
                                        <p:attrNameLst>
                                          <p:attrName>style.visibility</p:attrName>
                                        </p:attrNameLst>
                                      </p:cBhvr>
                                      <p:to>
                                        <p:strVal val="visible"/>
                                      </p:to>
                                    </p:set>
                                    <p:anim calcmode="lin" valueType="num">
                                      <p:cBhvr additive="base">
                                        <p:cTn id="28" dur="850" fill="hold"/>
                                        <p:tgtEl>
                                          <p:spTgt spid="9"/>
                                        </p:tgtEl>
                                        <p:attrNameLst>
                                          <p:attrName>ppt_x</p:attrName>
                                        </p:attrNameLst>
                                      </p:cBhvr>
                                      <p:tavLst>
                                        <p:tav tm="0">
                                          <p:val>
                                            <p:strVal val="0-#ppt_w/2"/>
                                          </p:val>
                                        </p:tav>
                                        <p:tav tm="100000">
                                          <p:val>
                                            <p:strVal val="#ppt_x"/>
                                          </p:val>
                                        </p:tav>
                                      </p:tavLst>
                                    </p:anim>
                                    <p:anim calcmode="lin" valueType="num">
                                      <p:cBhvr additive="base">
                                        <p:cTn id="29" dur="85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5" grpId="0" animBg="1"/>
      <p:bldP spid="6" grpId="0" animBg="1"/>
      <p:bldP spid="8" grpId="0" animBg="1"/>
      <p:bldP spid="9" grpId="0" animBg="1"/>
      <p:bldP spid="10" grpId="0" animBg="1"/>
    </p:bldLst>
  </p:timing>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Section Title Accent Color 1">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91241">
                      <a:schemeClr val="tx1"/>
                    </a:gs>
                    <a:gs pos="57000">
                      <a:schemeClr val="tx1"/>
                    </a:gs>
                    <a:gs pos="1800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1713013222"/>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Section Title Accent Color 2">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lgn="l" defTabSz="932742" rtl="0" eaLnBrk="1" latinLnBrk="0" hangingPunct="1">
              <a:lnSpc>
                <a:spcPct val="90000"/>
              </a:lnSpc>
              <a:spcBef>
                <a:spcPct val="0"/>
              </a:spcBef>
              <a:buNone/>
              <a:defRPr lang="en-US" sz="8800" b="0" kern="1200" cap="none" spc="-100" baseline="0" dirty="0">
                <a:ln w="3175">
                  <a:noFill/>
                </a:ln>
                <a:gradFill>
                  <a:gsLst>
                    <a:gs pos="91241">
                      <a:schemeClr val="tx1"/>
                    </a:gs>
                    <a:gs pos="57000">
                      <a:schemeClr val="tx1"/>
                    </a:gs>
                    <a:gs pos="18000">
                      <a:schemeClr val="tx1"/>
                    </a:gs>
                  </a:gsLst>
                  <a:lin ang="5400000" scaled="0"/>
                </a:gradFill>
                <a:effectLst/>
                <a:latin typeface="+mj-lt"/>
                <a:ea typeface="+mn-ea"/>
                <a:cs typeface="Segoe UI" pitchFamily="34" charset="0"/>
              </a:defRPr>
            </a:lvl1pPr>
          </a:lstStyle>
          <a:p>
            <a:r>
              <a:rPr lang="en-US" dirty="0" smtClean="0"/>
              <a:t>Section title</a:t>
            </a:r>
            <a:endParaRPr lang="en-US" dirty="0"/>
          </a:p>
        </p:txBody>
      </p:sp>
    </p:spTree>
    <p:extLst>
      <p:ext uri="{BB962C8B-B14F-4D97-AF65-F5344CB8AC3E}">
        <p14:creationId xmlns:p14="http://schemas.microsoft.com/office/powerpoint/2010/main" val="2332252045"/>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Section Title Accent Color 3">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lgn="l" defTabSz="932742" rtl="0" eaLnBrk="1" latinLnBrk="0" hangingPunct="1">
              <a:lnSpc>
                <a:spcPct val="90000"/>
              </a:lnSpc>
              <a:spcBef>
                <a:spcPct val="0"/>
              </a:spcBef>
              <a:buNone/>
              <a:defRPr lang="en-US" sz="8800" b="0" kern="1200" cap="none" spc="-100" baseline="0" dirty="0">
                <a:ln w="3175">
                  <a:noFill/>
                </a:ln>
                <a:gradFill>
                  <a:gsLst>
                    <a:gs pos="91241">
                      <a:schemeClr val="tx1"/>
                    </a:gs>
                    <a:gs pos="57000">
                      <a:schemeClr val="tx1"/>
                    </a:gs>
                    <a:gs pos="18000">
                      <a:schemeClr val="tx1"/>
                    </a:gs>
                  </a:gsLst>
                  <a:lin ang="5400000" scaled="0"/>
                </a:gradFill>
                <a:effectLst/>
                <a:latin typeface="+mj-lt"/>
                <a:ea typeface="+mn-ea"/>
                <a:cs typeface="Segoe UI" pitchFamily="34" charset="0"/>
              </a:defRPr>
            </a:lvl1pPr>
          </a:lstStyle>
          <a:p>
            <a:r>
              <a:rPr lang="en-US" dirty="0" smtClean="0"/>
              <a:t>Section title</a:t>
            </a:r>
            <a:endParaRPr lang="en-US" dirty="0"/>
          </a:p>
        </p:txBody>
      </p:sp>
    </p:spTree>
    <p:extLst>
      <p:ext uri="{BB962C8B-B14F-4D97-AF65-F5344CB8AC3E}">
        <p14:creationId xmlns:p14="http://schemas.microsoft.com/office/powerpoint/2010/main" val="178729035"/>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Title &amp;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1"/>
          </p:nvPr>
        </p:nvSpPr>
        <p:spPr>
          <a:xfrm>
            <a:off x="274639" y="1212849"/>
            <a:ext cx="11889564" cy="2059025"/>
          </a:xfrm>
        </p:spPr>
        <p:txBody>
          <a:bodyPr/>
          <a:lstStyle>
            <a:lvl1pPr marL="0" indent="0">
              <a:buNone/>
              <a:defRPr/>
            </a:lvl1pPr>
            <a:lvl2pPr marL="28575" indent="0">
              <a:buNone/>
              <a:defRPr sz="2000"/>
            </a:lvl2pPr>
            <a:lvl3pPr marL="223838" indent="0">
              <a:buNone/>
              <a:defRPr sz="2000"/>
            </a:lvl3pPr>
            <a:lvl4pPr marL="476250" indent="0">
              <a:buNone/>
              <a:defRPr sz="1800"/>
            </a:lvl4pPr>
            <a:lvl5pPr marL="739775" indent="0">
              <a:buNone/>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060913873"/>
      </p:ext>
    </p:extLst>
  </p:cSld>
  <p:clrMapOvr>
    <a:masterClrMapping/>
  </p:clrMapOvr>
  <p:transition>
    <p:fade/>
  </p:transition>
  <p:timing>
    <p:tnLst>
      <p:par>
        <p:cTn id="1" dur="indefinite" restart="never" nodeType="tmRoot"/>
      </p:par>
    </p:tnLst>
  </p:timing>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Title &amp; 2-color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1"/>
          </p:nvPr>
        </p:nvSpPr>
        <p:spPr>
          <a:xfrm>
            <a:off x="274639" y="1212849"/>
            <a:ext cx="11889564" cy="2059025"/>
          </a:xfrm>
        </p:spPr>
        <p:txBody>
          <a:bodyPr/>
          <a:lstStyle>
            <a:lvl1pPr marL="0" indent="0">
              <a:buNone/>
              <a:defRPr>
                <a:gradFill>
                  <a:gsLst>
                    <a:gs pos="2920">
                      <a:schemeClr val="tx2"/>
                    </a:gs>
                    <a:gs pos="39000">
                      <a:schemeClr val="tx2"/>
                    </a:gs>
                  </a:gsLst>
                  <a:lin ang="5400000" scaled="0"/>
                </a:gradFill>
              </a:defRPr>
            </a:lvl1pPr>
            <a:lvl2pPr marL="28575" indent="0">
              <a:buNone/>
              <a:defRPr sz="2000"/>
            </a:lvl2pPr>
            <a:lvl3pPr marL="223838" indent="0">
              <a:buNone/>
              <a:defRPr sz="2000"/>
            </a:lvl3pPr>
            <a:lvl4pPr marL="476250" indent="0">
              <a:buNone/>
              <a:defRPr sz="1800"/>
            </a:lvl4pPr>
            <a:lvl5pPr marL="739775" indent="0">
              <a:buNone/>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409351076"/>
      </p:ext>
    </p:extLst>
  </p:cSld>
  <p:clrMapOvr>
    <a:masterClrMapping/>
  </p:clrMapOvr>
  <p:transition>
    <p:fade/>
  </p:transition>
  <p:timing>
    <p:tnLst>
      <p:par>
        <p:cTn id="1" dur="indefinite" restart="never" nodeType="tmRoot"/>
      </p:par>
    </p:tnLst>
  </p:timing>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228302"/>
          </a:xfrm>
        </p:spPr>
        <p:txBody>
          <a:bodyPr>
            <a:spAutoFit/>
          </a:bodyPr>
          <a:lstStyle>
            <a:lvl3pPr>
              <a:defRPr sz="2400"/>
            </a:lvl3pPr>
            <a:lvl4pPr>
              <a:defRPr sz="2000"/>
            </a:lvl4pPr>
            <a:lvl5pPr>
              <a:defRPr sz="2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314973943"/>
      </p:ext>
    </p:extLst>
  </p:cSld>
  <p:clrMapOvr>
    <a:masterClrMapping/>
  </p:clrMapOvr>
  <p:transition>
    <p:fade/>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Video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Rectangle 3"/>
          <p:cNvSpPr/>
          <p:nvPr userDrawn="1"/>
        </p:nvSpPr>
        <p:spPr bwMode="auto">
          <a:xfrm>
            <a:off x="274702" y="1211287"/>
            <a:ext cx="10058336" cy="2743176"/>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hasCustomPrompt="1"/>
          </p:nvPr>
        </p:nvSpPr>
        <p:spPr>
          <a:xfrm>
            <a:off x="274639" y="1209973"/>
            <a:ext cx="10056812" cy="2751698"/>
          </a:xfrm>
          <a:noFill/>
        </p:spPr>
        <p:txBody>
          <a:bodyPr tIns="91440" bIns="91440" anchor="t" anchorCtr="0"/>
          <a:lstStyle>
            <a:lvl1pPr>
              <a:defRPr sz="7200" spc="-100" baseline="0">
                <a:gradFill>
                  <a:gsLst>
                    <a:gs pos="91241">
                      <a:schemeClr val="tx1"/>
                    </a:gs>
                    <a:gs pos="57000">
                      <a:schemeClr val="tx1"/>
                    </a:gs>
                    <a:gs pos="18000">
                      <a:schemeClr val="tx1"/>
                    </a:gs>
                  </a:gsLst>
                  <a:lin ang="5400000" scaled="0"/>
                </a:gradFill>
              </a:defRPr>
            </a:lvl1pPr>
          </a:lstStyle>
          <a:p>
            <a:r>
              <a:rPr lang="en-US" dirty="0" smtClean="0"/>
              <a:t>Video title</a:t>
            </a:r>
            <a:endParaRPr lang="en-US" dirty="0"/>
          </a:p>
        </p:txBody>
      </p:sp>
      <p:sp>
        <p:nvSpPr>
          <p:cNvPr id="8" name="Rectangle 7"/>
          <p:cNvSpPr/>
          <p:nvPr userDrawn="1"/>
        </p:nvSpPr>
        <p:spPr bwMode="gray">
          <a:xfrm flipH="1">
            <a:off x="6675437" y="5741676"/>
            <a:ext cx="5090930" cy="421649"/>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9" name="Rectangle 8"/>
          <p:cNvSpPr/>
          <p:nvPr userDrawn="1"/>
        </p:nvSpPr>
        <p:spPr bwMode="gray">
          <a:xfrm flipH="1">
            <a:off x="7438038" y="5910383"/>
            <a:ext cx="4998437" cy="41791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0" name="Rectangle 9"/>
          <p:cNvSpPr/>
          <p:nvPr userDrawn="1"/>
        </p:nvSpPr>
        <p:spPr bwMode="gray">
          <a:xfrm flipH="1">
            <a:off x="7193591" y="6282993"/>
            <a:ext cx="5072801" cy="41791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Tree>
    <p:extLst>
      <p:ext uri="{BB962C8B-B14F-4D97-AF65-F5344CB8AC3E}">
        <p14:creationId xmlns:p14="http://schemas.microsoft.com/office/powerpoint/2010/main" val="2159412218"/>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58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750"/>
                                        <p:tgtEl>
                                          <p:spTgt spid="2"/>
                                        </p:tgtEl>
                                      </p:cBhvr>
                                    </p:animEffect>
                                  </p:childTnLst>
                                </p:cTn>
                              </p:par>
                              <p:par>
                                <p:cTn id="8" presetID="63" presetClass="path" presetSubtype="0" decel="100000" fill="hold" grpId="1" nodeType="withEffect">
                                  <p:stCondLst>
                                    <p:cond delay="580"/>
                                  </p:stCondLst>
                                  <p:childTnLst>
                                    <p:animMotion origin="layout" path="M -0.02409 1.50289E-6 L -4.16667E-7 1.50289E-6 " pathEditMode="relative" rAng="0" ptsTypes="AA">
                                      <p:cBhvr>
                                        <p:cTn id="9" dur="500" fill="hold"/>
                                        <p:tgtEl>
                                          <p:spTgt spid="2"/>
                                        </p:tgtEl>
                                        <p:attrNameLst>
                                          <p:attrName>ppt_x</p:attrName>
                                          <p:attrName>ppt_y</p:attrName>
                                        </p:attrNameLst>
                                      </p:cBhvr>
                                      <p:rCtr x="1198" y="0"/>
                                    </p:animMotion>
                                  </p:childTnLst>
                                </p:cTn>
                              </p:par>
                              <p:par>
                                <p:cTn id="10" presetID="2" presetClass="entr" presetSubtype="2" decel="100000" fill="hold" grpId="0" nodeType="with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additive="base">
                                        <p:cTn id="12" dur="850" fill="hold"/>
                                        <p:tgtEl>
                                          <p:spTgt spid="8"/>
                                        </p:tgtEl>
                                        <p:attrNameLst>
                                          <p:attrName>ppt_x</p:attrName>
                                        </p:attrNameLst>
                                      </p:cBhvr>
                                      <p:tavLst>
                                        <p:tav tm="0">
                                          <p:val>
                                            <p:strVal val="1+#ppt_w/2"/>
                                          </p:val>
                                        </p:tav>
                                        <p:tav tm="100000">
                                          <p:val>
                                            <p:strVal val="#ppt_x"/>
                                          </p:val>
                                        </p:tav>
                                      </p:tavLst>
                                    </p:anim>
                                    <p:anim calcmode="lin" valueType="num">
                                      <p:cBhvr additive="base">
                                        <p:cTn id="13" dur="850" fill="hold"/>
                                        <p:tgtEl>
                                          <p:spTgt spid="8"/>
                                        </p:tgtEl>
                                        <p:attrNameLst>
                                          <p:attrName>ppt_y</p:attrName>
                                        </p:attrNameLst>
                                      </p:cBhvr>
                                      <p:tavLst>
                                        <p:tav tm="0">
                                          <p:val>
                                            <p:strVal val="#ppt_y"/>
                                          </p:val>
                                        </p:tav>
                                        <p:tav tm="100000">
                                          <p:val>
                                            <p:strVal val="#ppt_y"/>
                                          </p:val>
                                        </p:tav>
                                      </p:tavLst>
                                    </p:anim>
                                  </p:childTnLst>
                                </p:cTn>
                              </p:par>
                              <p:par>
                                <p:cTn id="14" presetID="2" presetClass="entr" presetSubtype="2" decel="100000" fill="hold" grpId="0" nodeType="withEffect">
                                  <p:stCondLst>
                                    <p:cond delay="250"/>
                                  </p:stCondLst>
                                  <p:childTnLst>
                                    <p:set>
                                      <p:cBhvr>
                                        <p:cTn id="15" dur="1" fill="hold">
                                          <p:stCondLst>
                                            <p:cond delay="0"/>
                                          </p:stCondLst>
                                        </p:cTn>
                                        <p:tgtEl>
                                          <p:spTgt spid="10"/>
                                        </p:tgtEl>
                                        <p:attrNameLst>
                                          <p:attrName>style.visibility</p:attrName>
                                        </p:attrNameLst>
                                      </p:cBhvr>
                                      <p:to>
                                        <p:strVal val="visible"/>
                                      </p:to>
                                    </p:set>
                                    <p:anim calcmode="lin" valueType="num">
                                      <p:cBhvr additive="base">
                                        <p:cTn id="16" dur="850" fill="hold"/>
                                        <p:tgtEl>
                                          <p:spTgt spid="10"/>
                                        </p:tgtEl>
                                        <p:attrNameLst>
                                          <p:attrName>ppt_x</p:attrName>
                                        </p:attrNameLst>
                                      </p:cBhvr>
                                      <p:tavLst>
                                        <p:tav tm="0">
                                          <p:val>
                                            <p:strVal val="1+#ppt_w/2"/>
                                          </p:val>
                                        </p:tav>
                                        <p:tav tm="100000">
                                          <p:val>
                                            <p:strVal val="#ppt_x"/>
                                          </p:val>
                                        </p:tav>
                                      </p:tavLst>
                                    </p:anim>
                                    <p:anim calcmode="lin" valueType="num">
                                      <p:cBhvr additive="base">
                                        <p:cTn id="17" dur="850" fill="hold"/>
                                        <p:tgtEl>
                                          <p:spTgt spid="10"/>
                                        </p:tgtEl>
                                        <p:attrNameLst>
                                          <p:attrName>ppt_y</p:attrName>
                                        </p:attrNameLst>
                                      </p:cBhvr>
                                      <p:tavLst>
                                        <p:tav tm="0">
                                          <p:val>
                                            <p:strVal val="#ppt_y"/>
                                          </p:val>
                                        </p:tav>
                                        <p:tav tm="100000">
                                          <p:val>
                                            <p:strVal val="#ppt_y"/>
                                          </p:val>
                                        </p:tav>
                                      </p:tavLst>
                                    </p:anim>
                                  </p:childTnLst>
                                </p:cTn>
                              </p:par>
                              <p:par>
                                <p:cTn id="18" presetID="2" presetClass="entr" presetSubtype="8" decel="100000" fill="hold" grpId="0" nodeType="withEffect">
                                  <p:stCondLst>
                                    <p:cond delay="250"/>
                                  </p:stCondLst>
                                  <p:childTnLst>
                                    <p:set>
                                      <p:cBhvr>
                                        <p:cTn id="19" dur="1" fill="hold">
                                          <p:stCondLst>
                                            <p:cond delay="0"/>
                                          </p:stCondLst>
                                        </p:cTn>
                                        <p:tgtEl>
                                          <p:spTgt spid="9"/>
                                        </p:tgtEl>
                                        <p:attrNameLst>
                                          <p:attrName>style.visibility</p:attrName>
                                        </p:attrNameLst>
                                      </p:cBhvr>
                                      <p:to>
                                        <p:strVal val="visible"/>
                                      </p:to>
                                    </p:set>
                                    <p:anim calcmode="lin" valueType="num">
                                      <p:cBhvr additive="base">
                                        <p:cTn id="20" dur="850" fill="hold"/>
                                        <p:tgtEl>
                                          <p:spTgt spid="9"/>
                                        </p:tgtEl>
                                        <p:attrNameLst>
                                          <p:attrName>ppt_x</p:attrName>
                                        </p:attrNameLst>
                                      </p:cBhvr>
                                      <p:tavLst>
                                        <p:tav tm="0">
                                          <p:val>
                                            <p:strVal val="0-#ppt_w/2"/>
                                          </p:val>
                                        </p:tav>
                                        <p:tav tm="100000">
                                          <p:val>
                                            <p:strVal val="#ppt_x"/>
                                          </p:val>
                                        </p:tav>
                                      </p:tavLst>
                                    </p:anim>
                                    <p:anim calcmode="lin" valueType="num">
                                      <p:cBhvr additive="base">
                                        <p:cTn id="21" dur="85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8" grpId="0" animBg="1"/>
      <p:bldP spid="9" grpId="0" animBg="1"/>
      <p:bldP spid="10" grpId="0" animBg="1"/>
    </p:bldLst>
  </p:timing>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Title and 2-color bullete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228302"/>
          </a:xfrm>
        </p:spPr>
        <p:txBody>
          <a:bodyPr>
            <a:spAutoFit/>
          </a:bodyPr>
          <a:lstStyle>
            <a:lvl1pPr>
              <a:buClr>
                <a:schemeClr val="tx2"/>
              </a:buClr>
              <a:defRPr>
                <a:gradFill>
                  <a:gsLst>
                    <a:gs pos="13869">
                      <a:schemeClr val="tx2"/>
                    </a:gs>
                    <a:gs pos="42000">
                      <a:schemeClr val="tx2"/>
                    </a:gs>
                  </a:gsLst>
                  <a:lin ang="5400000" scaled="0"/>
                </a:gradFill>
              </a:defRPr>
            </a:lvl1pPr>
            <a:lvl3pPr>
              <a:defRPr sz="2400"/>
            </a:lvl3pPr>
            <a:lvl4pPr>
              <a:defRPr sz="2000"/>
            </a:lvl4pPr>
            <a:lvl5pPr>
              <a:defRPr sz="2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897623374"/>
      </p:ext>
    </p:extLst>
  </p:cSld>
  <p:clrMapOvr>
    <a:masterClrMapping/>
  </p:clrMapOvr>
  <p:transition>
    <p:fade/>
  </p:transition>
  <p:timing>
    <p:tnLst>
      <p:par>
        <p:cTn id="1" dur="indefinite" restart="never" nodeType="tmRoot"/>
      </p:par>
    </p:tnLst>
  </p:timing>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Two Column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468368"/>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468368"/>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148202155"/>
      </p:ext>
    </p:extLst>
  </p:cSld>
  <p:clrMapOvr>
    <a:masterClrMapping/>
  </p:clrMapOvr>
  <p:transition>
    <p:fade/>
  </p:transition>
  <p:timing>
    <p:tnLst>
      <p:par>
        <p:cTn id="1" dur="indefinite" restart="never" nodeType="tmRoot"/>
      </p:par>
    </p:tnLst>
  </p:timing>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Two Column 2-color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536079"/>
          </a:xfrm>
        </p:spPr>
        <p:txBody>
          <a:bodyPr wrap="square">
            <a:spAutoFit/>
          </a:bodyPr>
          <a:lstStyle>
            <a:lvl1pPr marL="0" indent="0">
              <a:spcBef>
                <a:spcPts val="1224"/>
              </a:spcBef>
              <a:buClr>
                <a:schemeClr val="tx1"/>
              </a:buClr>
              <a:buFont typeface="Wingdings" pitchFamily="2" charset="2"/>
              <a:buNone/>
              <a:defRPr sz="3600">
                <a:gradFill>
                  <a:gsLst>
                    <a:gs pos="5109">
                      <a:schemeClr val="tx2"/>
                    </a:gs>
                    <a:gs pos="25000">
                      <a:schemeClr val="tx2"/>
                    </a:gs>
                  </a:gsLst>
                  <a:lin ang="5400000" scaled="0"/>
                </a:gradFill>
              </a:defRPr>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536079"/>
          </a:xfrm>
        </p:spPr>
        <p:txBody>
          <a:bodyPr wrap="square">
            <a:spAutoFit/>
          </a:bodyPr>
          <a:lstStyle>
            <a:lvl1pPr marL="0" indent="0">
              <a:spcBef>
                <a:spcPts val="1224"/>
              </a:spcBef>
              <a:buClr>
                <a:schemeClr val="tx1"/>
              </a:buClr>
              <a:buFont typeface="Wingdings" pitchFamily="2" charset="2"/>
              <a:buNone/>
              <a:defRPr sz="3600">
                <a:gradFill>
                  <a:gsLst>
                    <a:gs pos="100000">
                      <a:schemeClr val="tx2"/>
                    </a:gs>
                    <a:gs pos="0">
                      <a:schemeClr val="tx2"/>
                    </a:gs>
                  </a:gsLst>
                  <a:lin ang="5400000" scaled="0"/>
                </a:gradFill>
              </a:defRPr>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542495577"/>
      </p:ext>
    </p:extLst>
  </p:cSld>
  <p:clrMapOvr>
    <a:masterClrMapping/>
  </p:clrMapOvr>
  <p:transition>
    <p:fade/>
  </p:transition>
  <p:timing>
    <p:tnLst>
      <p:par>
        <p:cTn id="1" dur="indefinite" restart="never" nodeType="tmRoot"/>
      </p:par>
    </p:tnLst>
  </p:timing>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Two Column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536079"/>
          </a:xfrm>
        </p:spPr>
        <p:txBody>
          <a:bodyPr wrap="square">
            <a:spAutoFit/>
          </a:bodyPr>
          <a:lstStyle>
            <a:lvl1pPr marL="287338" indent="-287338">
              <a:spcBef>
                <a:spcPts val="1224"/>
              </a:spcBef>
              <a:buClr>
                <a:schemeClr val="tx1"/>
              </a:buClr>
              <a:buFont typeface="Wingdings" panose="05000000000000000000" pitchFamily="2" charset="2"/>
              <a:buChar char="§"/>
              <a:defRPr sz="3600"/>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536079"/>
          </a:xfrm>
        </p:spPr>
        <p:txBody>
          <a:bodyPr wrap="square">
            <a:spAutoFit/>
          </a:bodyPr>
          <a:lstStyle>
            <a:lvl1pPr marL="287338" indent="-287338">
              <a:spcBef>
                <a:spcPts val="1224"/>
              </a:spcBef>
              <a:buClr>
                <a:schemeClr val="tx1"/>
              </a:buClr>
              <a:buFont typeface="Wingdings" panose="05000000000000000000" pitchFamily="2" charset="2"/>
              <a:buChar char="§"/>
              <a:defRPr sz="3600"/>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487185288"/>
      </p:ext>
    </p:extLst>
  </p:cSld>
  <p:clrMapOvr>
    <a:masterClrMapping/>
  </p:clrMapOvr>
  <p:transition>
    <p:fade/>
  </p:transition>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Two Column 2-color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603790"/>
          </a:xfrm>
        </p:spPr>
        <p:txBody>
          <a:bodyPr wrap="square">
            <a:spAutoFit/>
          </a:bodyPr>
          <a:lstStyle>
            <a:lvl1pPr marL="287338" indent="-287338">
              <a:spcBef>
                <a:spcPts val="1224"/>
              </a:spcBef>
              <a:buClr>
                <a:schemeClr val="tx2"/>
              </a:buClr>
              <a:buFont typeface="Wingdings" panose="05000000000000000000" pitchFamily="2" charset="2"/>
              <a:buChar char="§"/>
              <a:defRPr sz="3600">
                <a:gradFill>
                  <a:gsLst>
                    <a:gs pos="5109">
                      <a:schemeClr val="tx2"/>
                    </a:gs>
                    <a:gs pos="100000">
                      <a:schemeClr val="tx2"/>
                    </a:gs>
                  </a:gsLst>
                  <a:lin ang="5400000" scaled="0"/>
                </a:gradFill>
              </a:defRPr>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603790"/>
          </a:xfrm>
        </p:spPr>
        <p:txBody>
          <a:bodyPr wrap="square">
            <a:spAutoFit/>
          </a:bodyPr>
          <a:lstStyle>
            <a:lvl1pPr marL="287338" indent="-287338">
              <a:spcBef>
                <a:spcPts val="1224"/>
              </a:spcBef>
              <a:buClr>
                <a:schemeClr val="tx2"/>
              </a:buClr>
              <a:buFont typeface="Wingdings" panose="05000000000000000000" pitchFamily="2" charset="2"/>
              <a:buChar char="§"/>
              <a:defRPr sz="3600">
                <a:gradFill>
                  <a:gsLst>
                    <a:gs pos="5109">
                      <a:schemeClr val="tx2"/>
                    </a:gs>
                    <a:gs pos="100000">
                      <a:schemeClr val="tx2"/>
                    </a:gs>
                  </a:gsLst>
                  <a:lin ang="5400000" scaled="0"/>
                </a:gradFill>
              </a:defRPr>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227485540"/>
      </p:ext>
    </p:extLst>
  </p:cSld>
  <p:clrMapOvr>
    <a:masterClrMapping/>
  </p:clrMapOvr>
  <p:transition>
    <p:fade/>
  </p:transition>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968574341"/>
      </p:ext>
    </p:extLst>
  </p:cSld>
  <p:clrMapOvr>
    <a:masterClrMapping/>
  </p:clrMapOvr>
  <p:transition>
    <p:fade/>
  </p:transition>
  <p:timing>
    <p:tnLst>
      <p:par>
        <p:cTn id="1" dur="indefinite" restart="never" nodeType="tmRoot"/>
      </p:par>
    </p:tnLst>
  </p:timing>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Big Idea Layout">
    <p:spTree>
      <p:nvGrpSpPr>
        <p:cNvPr id="1" name=""/>
        <p:cNvGrpSpPr/>
        <p:nvPr/>
      </p:nvGrpSpPr>
      <p:grpSpPr>
        <a:xfrm>
          <a:off x="0" y="0"/>
          <a:ext cx="0" cy="0"/>
          <a:chOff x="0" y="0"/>
          <a:chExt cx="0" cy="0"/>
        </a:xfrm>
      </p:grpSpPr>
      <p:sp>
        <p:nvSpPr>
          <p:cNvPr id="2" name="Title 1"/>
          <p:cNvSpPr>
            <a:spLocks noGrp="1"/>
          </p:cNvSpPr>
          <p:nvPr>
            <p:ph type="title"/>
          </p:nvPr>
        </p:nvSpPr>
        <p:spPr>
          <a:xfrm>
            <a:off x="282576" y="1211263"/>
            <a:ext cx="11889564" cy="917575"/>
          </a:xfrm>
        </p:spPr>
        <p:txBody>
          <a:bodyPr/>
          <a:lstStyle>
            <a:lvl1pPr>
              <a:defRPr sz="7200" baseline="0"/>
            </a:lvl1pPr>
          </a:lstStyle>
          <a:p>
            <a:r>
              <a:rPr lang="en-US" smtClean="0"/>
              <a:t>Click to edit Master title style</a:t>
            </a:r>
            <a:endParaRPr lang="en-US" dirty="0"/>
          </a:p>
        </p:txBody>
      </p:sp>
    </p:spTree>
    <p:extLst>
      <p:ext uri="{BB962C8B-B14F-4D97-AF65-F5344CB8AC3E}">
        <p14:creationId xmlns:p14="http://schemas.microsoft.com/office/powerpoint/2010/main" val="1480089673"/>
      </p:ext>
    </p:extLst>
  </p:cSld>
  <p:clrMapOvr>
    <a:masterClrMapping/>
  </p:clrMapOvr>
  <p:transition>
    <p:fade/>
  </p:transition>
  <p:timing>
    <p:tnLst>
      <p:par>
        <p:cTn id="1" dur="indefinite" restart="never" nodeType="tmRoot"/>
      </p:par>
    </p:tnLst>
  </p:timing>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Fact Layout">
    <p:spTree>
      <p:nvGrpSpPr>
        <p:cNvPr id="1" name=""/>
        <p:cNvGrpSpPr/>
        <p:nvPr/>
      </p:nvGrpSpPr>
      <p:grpSpPr>
        <a:xfrm>
          <a:off x="0" y="0"/>
          <a:ext cx="0" cy="0"/>
          <a:chOff x="0" y="0"/>
          <a:chExt cx="0" cy="0"/>
        </a:xfrm>
      </p:grpSpPr>
      <p:sp>
        <p:nvSpPr>
          <p:cNvPr id="2" name="Title 1"/>
          <p:cNvSpPr>
            <a:spLocks noGrp="1"/>
          </p:cNvSpPr>
          <p:nvPr>
            <p:ph type="title"/>
          </p:nvPr>
        </p:nvSpPr>
        <p:spPr>
          <a:xfrm>
            <a:off x="2113225" y="2125663"/>
            <a:ext cx="8219813" cy="1828800"/>
          </a:xfrm>
        </p:spPr>
        <p:txBody>
          <a:bodyPr/>
          <a:lstStyle>
            <a:lvl1pPr>
              <a:defRPr sz="6000" baseline="0"/>
            </a:lvl1pPr>
          </a:lstStyle>
          <a:p>
            <a:r>
              <a:rPr lang="en-US" smtClean="0"/>
              <a:t>Click to edit Master title style</a:t>
            </a:r>
            <a:endParaRPr lang="en-US" dirty="0"/>
          </a:p>
        </p:txBody>
      </p:sp>
    </p:spTree>
    <p:extLst>
      <p:ext uri="{BB962C8B-B14F-4D97-AF65-F5344CB8AC3E}">
        <p14:creationId xmlns:p14="http://schemas.microsoft.com/office/powerpoint/2010/main" val="1192300455"/>
      </p:ext>
    </p:extLst>
  </p:cSld>
  <p:clrMapOvr>
    <a:masterClrMapping/>
  </p:clrMapOvr>
  <p:transition>
    <p:fade/>
  </p:transition>
  <p:timing>
    <p:tnLst>
      <p:par>
        <p:cTn id="1" dur="indefinite" restart="never" nodeType="tmRoot"/>
      </p:par>
    </p:tnLst>
  </p:timing>
</p:sldLayout>
</file>

<file path=ppt/slideLayouts/slideLayout48.xml><?xml version="1.0" encoding="utf-8"?>
<p:sldLayout xmlns:a="http://schemas.openxmlformats.org/drawingml/2006/main" xmlns:r="http://schemas.openxmlformats.org/officeDocument/2006/relationships" xmlns:p="http://schemas.openxmlformats.org/presentationml/2006/main" showMasterSp="0" preserve="1" userDrawn="1">
  <p:cSld name="Fact Layout_Accent Color 2">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2113225" y="2125663"/>
            <a:ext cx="8219813" cy="1828800"/>
          </a:xfrm>
        </p:spPr>
        <p:txBody>
          <a:bodyPr/>
          <a:lstStyle>
            <a:lvl1pPr>
              <a:defRPr sz="6000" baseline="0"/>
            </a:lvl1pPr>
          </a:lstStyle>
          <a:p>
            <a:r>
              <a:rPr lang="en-US" smtClean="0"/>
              <a:t>Click to edit Master title style</a:t>
            </a:r>
            <a:endParaRPr lang="en-US" dirty="0"/>
          </a:p>
        </p:txBody>
      </p:sp>
    </p:spTree>
    <p:extLst>
      <p:ext uri="{BB962C8B-B14F-4D97-AF65-F5344CB8AC3E}">
        <p14:creationId xmlns:p14="http://schemas.microsoft.com/office/powerpoint/2010/main" val="3778036642"/>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Quote Layout">
    <p:spTree>
      <p:nvGrpSpPr>
        <p:cNvPr id="1" name=""/>
        <p:cNvGrpSpPr/>
        <p:nvPr/>
      </p:nvGrpSpPr>
      <p:grpSpPr>
        <a:xfrm>
          <a:off x="0" y="0"/>
          <a:ext cx="0" cy="0"/>
          <a:chOff x="0" y="0"/>
          <a:chExt cx="0" cy="0"/>
        </a:xfrm>
      </p:grpSpPr>
      <p:sp>
        <p:nvSpPr>
          <p:cNvPr id="3" name="Title 1"/>
          <p:cNvSpPr>
            <a:spLocks noGrp="1"/>
          </p:cNvSpPr>
          <p:nvPr>
            <p:ph type="title" hasCustomPrompt="1"/>
          </p:nvPr>
        </p:nvSpPr>
        <p:spPr>
          <a:xfrm>
            <a:off x="1189038" y="1201806"/>
            <a:ext cx="10058399" cy="917575"/>
          </a:xfrm>
        </p:spPr>
        <p:txBody>
          <a:bodyPr/>
          <a:lstStyle>
            <a:lvl1pPr marL="233363" indent="-233363">
              <a:defRPr sz="6000" baseline="0"/>
            </a:lvl1pPr>
          </a:lstStyle>
          <a:p>
            <a:r>
              <a:rPr lang="en-US" dirty="0" smtClean="0"/>
              <a:t>“Sample quote goes here. Design is easier than it looks, and more important than it seems.”</a:t>
            </a:r>
            <a:endParaRPr lang="en-US" dirty="0"/>
          </a:p>
        </p:txBody>
      </p:sp>
      <p:sp>
        <p:nvSpPr>
          <p:cNvPr id="4" name="Text Placeholder 3"/>
          <p:cNvSpPr>
            <a:spLocks noGrp="1"/>
          </p:cNvSpPr>
          <p:nvPr>
            <p:ph type="body" sz="quarter" idx="10" hasCustomPrompt="1"/>
          </p:nvPr>
        </p:nvSpPr>
        <p:spPr>
          <a:xfrm>
            <a:off x="5761038" y="5126038"/>
            <a:ext cx="5486400" cy="1071062"/>
          </a:xfrm>
        </p:spPr>
        <p:txBody>
          <a:bodyPr/>
          <a:lstStyle>
            <a:lvl1pPr marL="0" indent="0">
              <a:spcBef>
                <a:spcPts val="0"/>
              </a:spcBef>
              <a:buNone/>
              <a:defRPr sz="3200" baseline="0">
                <a:latin typeface="+mj-lt"/>
              </a:defRPr>
            </a:lvl1pPr>
          </a:lstStyle>
          <a:p>
            <a:pPr lvl="0"/>
            <a:r>
              <a:rPr lang="en-US" dirty="0" smtClean="0"/>
              <a:t>Author Name</a:t>
            </a:r>
          </a:p>
          <a:p>
            <a:pPr lvl="0"/>
            <a:r>
              <a:rPr lang="en-US" dirty="0" smtClean="0"/>
              <a:t>Title</a:t>
            </a:r>
          </a:p>
        </p:txBody>
      </p:sp>
    </p:spTree>
    <p:extLst>
      <p:ext uri="{BB962C8B-B14F-4D97-AF65-F5344CB8AC3E}">
        <p14:creationId xmlns:p14="http://schemas.microsoft.com/office/powerpoint/2010/main" val="2982890720"/>
      </p:ext>
    </p:extLst>
  </p:cSld>
  <p:clrMapOvr>
    <a:masterClrMapping/>
  </p:clrMapOvr>
  <p:transition>
    <p:fade/>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Section Title Texture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91241">
                      <a:schemeClr val="tx1"/>
                    </a:gs>
                    <a:gs pos="57000">
                      <a:schemeClr val="tx1"/>
                    </a:gs>
                    <a:gs pos="18000">
                      <a:schemeClr val="tx1"/>
                    </a:gs>
                  </a:gsLst>
                  <a:lin ang="5400000" scaled="0"/>
                </a:gradFill>
              </a:defRPr>
            </a:lvl1pPr>
          </a:lstStyle>
          <a:p>
            <a:r>
              <a:rPr lang="en-US" dirty="0" smtClean="0"/>
              <a:t>Section title</a:t>
            </a:r>
            <a:endParaRPr lang="en-US" dirty="0"/>
          </a:p>
        </p:txBody>
      </p:sp>
      <p:sp>
        <p:nvSpPr>
          <p:cNvPr id="5" name="Rectangle 4"/>
          <p:cNvSpPr/>
          <p:nvPr userDrawn="1"/>
        </p:nvSpPr>
        <p:spPr bwMode="gray">
          <a:xfrm>
            <a:off x="693869" y="479425"/>
            <a:ext cx="3251060" cy="60972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6" name="Rectangle 5"/>
          <p:cNvSpPr/>
          <p:nvPr userDrawn="1"/>
        </p:nvSpPr>
        <p:spPr bwMode="gray">
          <a:xfrm>
            <a:off x="-28617" y="601540"/>
            <a:ext cx="3240040" cy="60972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8" name="Rectangle 7"/>
          <p:cNvSpPr/>
          <p:nvPr userDrawn="1"/>
        </p:nvSpPr>
        <p:spPr bwMode="gray">
          <a:xfrm flipH="1">
            <a:off x="6675437" y="5741676"/>
            <a:ext cx="5090930" cy="421649"/>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9" name="Rectangle 8"/>
          <p:cNvSpPr/>
          <p:nvPr userDrawn="1"/>
        </p:nvSpPr>
        <p:spPr bwMode="gray">
          <a:xfrm flipH="1">
            <a:off x="7438038" y="5910383"/>
            <a:ext cx="4998437" cy="41791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0" name="Rectangle 9"/>
          <p:cNvSpPr/>
          <p:nvPr userDrawn="1"/>
        </p:nvSpPr>
        <p:spPr bwMode="gray">
          <a:xfrm flipH="1">
            <a:off x="7193591" y="6282993"/>
            <a:ext cx="5072801" cy="41791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Tree>
    <p:extLst>
      <p:ext uri="{BB962C8B-B14F-4D97-AF65-F5344CB8AC3E}">
        <p14:creationId xmlns:p14="http://schemas.microsoft.com/office/powerpoint/2010/main" val="2777322599"/>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850" fill="hold"/>
                                        <p:tgtEl>
                                          <p:spTgt spid="6"/>
                                        </p:tgtEl>
                                        <p:attrNameLst>
                                          <p:attrName>ppt_x</p:attrName>
                                        </p:attrNameLst>
                                      </p:cBhvr>
                                      <p:tavLst>
                                        <p:tav tm="0">
                                          <p:val>
                                            <p:strVal val="0-#ppt_w/2"/>
                                          </p:val>
                                        </p:tav>
                                        <p:tav tm="100000">
                                          <p:val>
                                            <p:strVal val="#ppt_x"/>
                                          </p:val>
                                        </p:tav>
                                      </p:tavLst>
                                    </p:anim>
                                    <p:anim calcmode="lin" valueType="num">
                                      <p:cBhvr additive="base">
                                        <p:cTn id="8" dur="850" fill="hold"/>
                                        <p:tgtEl>
                                          <p:spTgt spid="6"/>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850" fill="hold"/>
                                        <p:tgtEl>
                                          <p:spTgt spid="5"/>
                                        </p:tgtEl>
                                        <p:attrNameLst>
                                          <p:attrName>ppt_x</p:attrName>
                                        </p:attrNameLst>
                                      </p:cBhvr>
                                      <p:tavLst>
                                        <p:tav tm="0">
                                          <p:val>
                                            <p:strVal val="1+#ppt_w/2"/>
                                          </p:val>
                                        </p:tav>
                                        <p:tav tm="100000">
                                          <p:val>
                                            <p:strVal val="#ppt_x"/>
                                          </p:val>
                                        </p:tav>
                                      </p:tavLst>
                                    </p:anim>
                                    <p:anim calcmode="lin" valueType="num">
                                      <p:cBhvr additive="base">
                                        <p:cTn id="12" dur="850" fill="hold"/>
                                        <p:tgtEl>
                                          <p:spTgt spid="5"/>
                                        </p:tgtEl>
                                        <p:attrNameLst>
                                          <p:attrName>ppt_y</p:attrName>
                                        </p:attrNameLst>
                                      </p:cBhvr>
                                      <p:tavLst>
                                        <p:tav tm="0">
                                          <p:val>
                                            <p:strVal val="#ppt_y"/>
                                          </p:val>
                                        </p:tav>
                                        <p:tav tm="100000">
                                          <p:val>
                                            <p:strVal val="#ppt_y"/>
                                          </p:val>
                                        </p:tav>
                                      </p:tavLst>
                                    </p:anim>
                                  </p:childTnLst>
                                </p:cTn>
                              </p:par>
                              <p:par>
                                <p:cTn id="13" presetID="10" presetClass="entr" presetSubtype="0" fill="hold" grpId="0" nodeType="withEffect">
                                  <p:stCondLst>
                                    <p:cond delay="580"/>
                                  </p:stCondLst>
                                  <p:childTnLst>
                                    <p:set>
                                      <p:cBhvr>
                                        <p:cTn id="14" dur="1" fill="hold">
                                          <p:stCondLst>
                                            <p:cond delay="0"/>
                                          </p:stCondLst>
                                        </p:cTn>
                                        <p:tgtEl>
                                          <p:spTgt spid="2"/>
                                        </p:tgtEl>
                                        <p:attrNameLst>
                                          <p:attrName>style.visibility</p:attrName>
                                        </p:attrNameLst>
                                      </p:cBhvr>
                                      <p:to>
                                        <p:strVal val="visible"/>
                                      </p:to>
                                    </p:set>
                                    <p:animEffect transition="in" filter="fade">
                                      <p:cBhvr>
                                        <p:cTn id="15" dur="750"/>
                                        <p:tgtEl>
                                          <p:spTgt spid="2"/>
                                        </p:tgtEl>
                                      </p:cBhvr>
                                    </p:animEffect>
                                  </p:childTnLst>
                                </p:cTn>
                              </p:par>
                              <p:par>
                                <p:cTn id="16" presetID="63" presetClass="path" presetSubtype="0" decel="100000" fill="hold" grpId="1" nodeType="withEffect">
                                  <p:stCondLst>
                                    <p:cond delay="580"/>
                                  </p:stCondLst>
                                  <p:childTnLst>
                                    <p:animMotion origin="layout" path="M -0.02409 1.50289E-6 L -4.16667E-7 1.50289E-6 " pathEditMode="relative" rAng="0" ptsTypes="AA">
                                      <p:cBhvr>
                                        <p:cTn id="17" dur="500" fill="hold"/>
                                        <p:tgtEl>
                                          <p:spTgt spid="2"/>
                                        </p:tgtEl>
                                        <p:attrNameLst>
                                          <p:attrName>ppt_x</p:attrName>
                                          <p:attrName>ppt_y</p:attrName>
                                        </p:attrNameLst>
                                      </p:cBhvr>
                                      <p:rCtr x="1198" y="0"/>
                                    </p:animMotion>
                                  </p:childTnLst>
                                </p:cTn>
                              </p:par>
                              <p:par>
                                <p:cTn id="18" presetID="2" presetClass="entr" presetSubtype="2" decel="100000" fill="hold" grpId="0" nodeType="withEffect">
                                  <p:stCondLst>
                                    <p:cond delay="0"/>
                                  </p:stCondLst>
                                  <p:childTnLst>
                                    <p:set>
                                      <p:cBhvr>
                                        <p:cTn id="19" dur="1" fill="hold">
                                          <p:stCondLst>
                                            <p:cond delay="0"/>
                                          </p:stCondLst>
                                        </p:cTn>
                                        <p:tgtEl>
                                          <p:spTgt spid="8"/>
                                        </p:tgtEl>
                                        <p:attrNameLst>
                                          <p:attrName>style.visibility</p:attrName>
                                        </p:attrNameLst>
                                      </p:cBhvr>
                                      <p:to>
                                        <p:strVal val="visible"/>
                                      </p:to>
                                    </p:set>
                                    <p:anim calcmode="lin" valueType="num">
                                      <p:cBhvr additive="base">
                                        <p:cTn id="20" dur="850" fill="hold"/>
                                        <p:tgtEl>
                                          <p:spTgt spid="8"/>
                                        </p:tgtEl>
                                        <p:attrNameLst>
                                          <p:attrName>ppt_x</p:attrName>
                                        </p:attrNameLst>
                                      </p:cBhvr>
                                      <p:tavLst>
                                        <p:tav tm="0">
                                          <p:val>
                                            <p:strVal val="1+#ppt_w/2"/>
                                          </p:val>
                                        </p:tav>
                                        <p:tav tm="100000">
                                          <p:val>
                                            <p:strVal val="#ppt_x"/>
                                          </p:val>
                                        </p:tav>
                                      </p:tavLst>
                                    </p:anim>
                                    <p:anim calcmode="lin" valueType="num">
                                      <p:cBhvr additive="base">
                                        <p:cTn id="21" dur="850" fill="hold"/>
                                        <p:tgtEl>
                                          <p:spTgt spid="8"/>
                                        </p:tgtEl>
                                        <p:attrNameLst>
                                          <p:attrName>ppt_y</p:attrName>
                                        </p:attrNameLst>
                                      </p:cBhvr>
                                      <p:tavLst>
                                        <p:tav tm="0">
                                          <p:val>
                                            <p:strVal val="#ppt_y"/>
                                          </p:val>
                                        </p:tav>
                                        <p:tav tm="100000">
                                          <p:val>
                                            <p:strVal val="#ppt_y"/>
                                          </p:val>
                                        </p:tav>
                                      </p:tavLst>
                                    </p:anim>
                                  </p:childTnLst>
                                </p:cTn>
                              </p:par>
                              <p:par>
                                <p:cTn id="22" presetID="2" presetClass="entr" presetSubtype="2" decel="100000" fill="hold" grpId="0" nodeType="withEffect">
                                  <p:stCondLst>
                                    <p:cond delay="250"/>
                                  </p:stCondLst>
                                  <p:childTnLst>
                                    <p:set>
                                      <p:cBhvr>
                                        <p:cTn id="23" dur="1" fill="hold">
                                          <p:stCondLst>
                                            <p:cond delay="0"/>
                                          </p:stCondLst>
                                        </p:cTn>
                                        <p:tgtEl>
                                          <p:spTgt spid="10"/>
                                        </p:tgtEl>
                                        <p:attrNameLst>
                                          <p:attrName>style.visibility</p:attrName>
                                        </p:attrNameLst>
                                      </p:cBhvr>
                                      <p:to>
                                        <p:strVal val="visible"/>
                                      </p:to>
                                    </p:set>
                                    <p:anim calcmode="lin" valueType="num">
                                      <p:cBhvr additive="base">
                                        <p:cTn id="24" dur="850" fill="hold"/>
                                        <p:tgtEl>
                                          <p:spTgt spid="10"/>
                                        </p:tgtEl>
                                        <p:attrNameLst>
                                          <p:attrName>ppt_x</p:attrName>
                                        </p:attrNameLst>
                                      </p:cBhvr>
                                      <p:tavLst>
                                        <p:tav tm="0">
                                          <p:val>
                                            <p:strVal val="1+#ppt_w/2"/>
                                          </p:val>
                                        </p:tav>
                                        <p:tav tm="100000">
                                          <p:val>
                                            <p:strVal val="#ppt_x"/>
                                          </p:val>
                                        </p:tav>
                                      </p:tavLst>
                                    </p:anim>
                                    <p:anim calcmode="lin" valueType="num">
                                      <p:cBhvr additive="base">
                                        <p:cTn id="25" dur="850" fill="hold"/>
                                        <p:tgtEl>
                                          <p:spTgt spid="10"/>
                                        </p:tgtEl>
                                        <p:attrNameLst>
                                          <p:attrName>ppt_y</p:attrName>
                                        </p:attrNameLst>
                                      </p:cBhvr>
                                      <p:tavLst>
                                        <p:tav tm="0">
                                          <p:val>
                                            <p:strVal val="#ppt_y"/>
                                          </p:val>
                                        </p:tav>
                                        <p:tav tm="100000">
                                          <p:val>
                                            <p:strVal val="#ppt_y"/>
                                          </p:val>
                                        </p:tav>
                                      </p:tavLst>
                                    </p:anim>
                                  </p:childTnLst>
                                </p:cTn>
                              </p:par>
                              <p:par>
                                <p:cTn id="26" presetID="2" presetClass="entr" presetSubtype="8" decel="100000" fill="hold" grpId="0" nodeType="withEffect">
                                  <p:stCondLst>
                                    <p:cond delay="250"/>
                                  </p:stCondLst>
                                  <p:childTnLst>
                                    <p:set>
                                      <p:cBhvr>
                                        <p:cTn id="27" dur="1" fill="hold">
                                          <p:stCondLst>
                                            <p:cond delay="0"/>
                                          </p:stCondLst>
                                        </p:cTn>
                                        <p:tgtEl>
                                          <p:spTgt spid="9"/>
                                        </p:tgtEl>
                                        <p:attrNameLst>
                                          <p:attrName>style.visibility</p:attrName>
                                        </p:attrNameLst>
                                      </p:cBhvr>
                                      <p:to>
                                        <p:strVal val="visible"/>
                                      </p:to>
                                    </p:set>
                                    <p:anim calcmode="lin" valueType="num">
                                      <p:cBhvr additive="base">
                                        <p:cTn id="28" dur="850" fill="hold"/>
                                        <p:tgtEl>
                                          <p:spTgt spid="9"/>
                                        </p:tgtEl>
                                        <p:attrNameLst>
                                          <p:attrName>ppt_x</p:attrName>
                                        </p:attrNameLst>
                                      </p:cBhvr>
                                      <p:tavLst>
                                        <p:tav tm="0">
                                          <p:val>
                                            <p:strVal val="0-#ppt_w/2"/>
                                          </p:val>
                                        </p:tav>
                                        <p:tav tm="100000">
                                          <p:val>
                                            <p:strVal val="#ppt_x"/>
                                          </p:val>
                                        </p:tav>
                                      </p:tavLst>
                                    </p:anim>
                                    <p:anim calcmode="lin" valueType="num">
                                      <p:cBhvr additive="base">
                                        <p:cTn id="29" dur="85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5" grpId="0" animBg="1"/>
      <p:bldP spid="6" grpId="0" animBg="1"/>
      <p:bldP spid="8" grpId="0" animBg="1"/>
      <p:bldP spid="9" grpId="0" animBg="1"/>
      <p:bldP spid="10" grpId="0" animBg="1"/>
    </p:bldLst>
  </p:timing>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Quote Layout_Accent Color 1">
    <p:bg>
      <p:bgPr>
        <a:solidFill>
          <a:schemeClr val="accent1"/>
        </a:solidFill>
        <a:effectLst/>
      </p:bgPr>
    </p:bg>
    <p:spTree>
      <p:nvGrpSpPr>
        <p:cNvPr id="1" name=""/>
        <p:cNvGrpSpPr/>
        <p:nvPr/>
      </p:nvGrpSpPr>
      <p:grpSpPr>
        <a:xfrm>
          <a:off x="0" y="0"/>
          <a:ext cx="0" cy="0"/>
          <a:chOff x="0" y="0"/>
          <a:chExt cx="0" cy="0"/>
        </a:xfrm>
      </p:grpSpPr>
      <p:sp>
        <p:nvSpPr>
          <p:cNvPr id="3" name="Title 1"/>
          <p:cNvSpPr>
            <a:spLocks noGrp="1"/>
          </p:cNvSpPr>
          <p:nvPr>
            <p:ph type="title" hasCustomPrompt="1"/>
          </p:nvPr>
        </p:nvSpPr>
        <p:spPr>
          <a:xfrm>
            <a:off x="1189038" y="2125663"/>
            <a:ext cx="10058399" cy="917575"/>
          </a:xfrm>
        </p:spPr>
        <p:txBody>
          <a:bodyPr/>
          <a:lstStyle>
            <a:lvl1pPr marL="282575" indent="-282575">
              <a:tabLst>
                <a:tab pos="282575" algn="l"/>
              </a:tabLst>
              <a:defRPr sz="6000" baseline="0"/>
            </a:lvl1pPr>
          </a:lstStyle>
          <a:p>
            <a:r>
              <a:rPr lang="en-US" dirty="0" smtClean="0"/>
              <a:t>“	Add a quote here. Design is easier than it looks, and more important than it seems.”</a:t>
            </a:r>
            <a:endParaRPr lang="en-US" dirty="0"/>
          </a:p>
        </p:txBody>
      </p:sp>
      <p:sp>
        <p:nvSpPr>
          <p:cNvPr id="4" name="Text Placeholder 3"/>
          <p:cNvSpPr>
            <a:spLocks noGrp="1"/>
          </p:cNvSpPr>
          <p:nvPr>
            <p:ph type="body" sz="quarter" idx="10" hasCustomPrompt="1"/>
          </p:nvPr>
        </p:nvSpPr>
        <p:spPr>
          <a:xfrm>
            <a:off x="5761038" y="4868847"/>
            <a:ext cx="5486400" cy="1071062"/>
          </a:xfrm>
        </p:spPr>
        <p:txBody>
          <a:bodyPr/>
          <a:lstStyle>
            <a:lvl1pPr marL="0" indent="0">
              <a:spcBef>
                <a:spcPts val="0"/>
              </a:spcBef>
              <a:buNone/>
              <a:defRPr sz="3200" baseline="0">
                <a:latin typeface="+mj-lt"/>
              </a:defRPr>
            </a:lvl1pPr>
          </a:lstStyle>
          <a:p>
            <a:pPr lvl="0"/>
            <a:r>
              <a:rPr lang="en-US" dirty="0" smtClean="0"/>
              <a:t>Author’s Name</a:t>
            </a:r>
          </a:p>
          <a:p>
            <a:pPr lvl="0"/>
            <a:r>
              <a:rPr lang="en-US" dirty="0" smtClean="0"/>
              <a:t>Title</a:t>
            </a:r>
          </a:p>
        </p:txBody>
      </p:sp>
    </p:spTree>
    <p:extLst>
      <p:ext uri="{BB962C8B-B14F-4D97-AF65-F5344CB8AC3E}">
        <p14:creationId xmlns:p14="http://schemas.microsoft.com/office/powerpoint/2010/main" val="505055231"/>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Big Idea &amp; 3 Points">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282576" y="2430462"/>
            <a:ext cx="11887200" cy="932563"/>
          </a:xfrm>
        </p:spPr>
        <p:txBody>
          <a:bodyPr/>
          <a:lstStyle>
            <a:lvl1pPr marL="0" indent="0">
              <a:buNone/>
              <a:defRPr sz="5400">
                <a:gradFill>
                  <a:gsLst>
                    <a:gs pos="3333">
                      <a:schemeClr val="tx1"/>
                    </a:gs>
                    <a:gs pos="39000">
                      <a:schemeClr val="tx1"/>
                    </a:gs>
                  </a:gsLst>
                  <a:lin ang="5400000" scaled="0"/>
                </a:gradFill>
              </a:defRPr>
            </a:lvl1pPr>
            <a:lvl2pPr marL="0" indent="0">
              <a:buFontTx/>
              <a:buNone/>
              <a:defRPr sz="2000"/>
            </a:lvl2pPr>
            <a:lvl3pPr marL="228600" indent="0">
              <a:buNone/>
              <a:defRPr/>
            </a:lvl3pPr>
            <a:lvl4pPr marL="457200" indent="0">
              <a:buNone/>
              <a:defRPr/>
            </a:lvl4pPr>
            <a:lvl5pPr marL="685800" indent="0">
              <a:buNone/>
              <a:defRPr/>
            </a:lvl5pPr>
          </a:lstStyle>
          <a:p>
            <a:pPr lvl="0"/>
            <a:r>
              <a:rPr lang="en-US" smtClean="0"/>
              <a:t>Click to edit Master text styles</a:t>
            </a:r>
          </a:p>
        </p:txBody>
      </p:sp>
      <p:sp>
        <p:nvSpPr>
          <p:cNvPr id="4" name="Title 1"/>
          <p:cNvSpPr>
            <a:spLocks noGrp="1"/>
          </p:cNvSpPr>
          <p:nvPr>
            <p:ph type="title"/>
          </p:nvPr>
        </p:nvSpPr>
        <p:spPr>
          <a:xfrm>
            <a:off x="282576" y="1211263"/>
            <a:ext cx="11889564" cy="917575"/>
          </a:xfrm>
        </p:spPr>
        <p:txBody>
          <a:bodyPr/>
          <a:lstStyle>
            <a:lvl1pPr>
              <a:defRPr sz="7200" baseline="0">
                <a:gradFill>
                  <a:gsLst>
                    <a:gs pos="1250">
                      <a:schemeClr val="tx1"/>
                    </a:gs>
                    <a:gs pos="100000">
                      <a:schemeClr val="tx1"/>
                    </a:gs>
                  </a:gsLst>
                  <a:lin ang="5400000" scaled="0"/>
                </a:gradFill>
              </a:defRPr>
            </a:lvl1pPr>
          </a:lstStyle>
          <a:p>
            <a:r>
              <a:rPr lang="en-US" smtClean="0"/>
              <a:t>Click to edit Master title style</a:t>
            </a:r>
            <a:endParaRPr lang="en-US" dirty="0"/>
          </a:p>
        </p:txBody>
      </p:sp>
    </p:spTree>
    <p:extLst>
      <p:ext uri="{BB962C8B-B14F-4D97-AF65-F5344CB8AC3E}">
        <p14:creationId xmlns:p14="http://schemas.microsoft.com/office/powerpoint/2010/main" val="1379477820"/>
      </p:ext>
    </p:extLst>
  </p:cSld>
  <p:clrMapOvr>
    <a:masterClrMapping/>
  </p:clrMapOvr>
  <p:transition>
    <p:fade/>
  </p:transition>
  <p:timing>
    <p:tnLst>
      <p:par>
        <p:cTn id="1" dur="indefinite" restart="never" nodeType="tmRoot"/>
      </p:par>
    </p:tnLst>
  </p:timing>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Blank">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212681754"/>
      </p:ext>
    </p:extLst>
  </p:cSld>
  <p:clrMapOvr>
    <a:masterClrMapping/>
  </p:clrMapOvr>
  <p:transition>
    <p:fade/>
  </p:transition>
  <p:timing>
    <p:tnLst>
      <p:par>
        <p:cTn id="1" dur="indefinite" restart="never" nodeType="tmRoot"/>
      </p:par>
    </p:tnLst>
  </p:timing>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Blank Accent Color 1">
    <p:bg>
      <p:bgPr>
        <a:solidFill>
          <a:schemeClr val="bg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77707162"/>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Blank Accent Color 2">
    <p:bg>
      <p:bgPr>
        <a:solidFill>
          <a:schemeClr val="accent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84382622"/>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Blank Accent Color 3">
    <p:bg>
      <p:bgPr>
        <a:solidFill>
          <a:schemeClr val="accent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696024200"/>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74638" y="1212850"/>
            <a:ext cx="11887200" cy="2443746"/>
          </a:xfrm>
          <a:prstGeom prst="rect">
            <a:avLst/>
          </a:prstGeom>
        </p:spPr>
        <p:txBody>
          <a:bodyPr/>
          <a:lstStyle>
            <a:lvl1pPr marL="290513" indent="-290513">
              <a:buClr>
                <a:schemeClr val="tx1"/>
              </a:buClr>
              <a:buSzPct val="90000"/>
              <a:buFont typeface="Wingdings" panose="05000000000000000000" pitchFamily="2" charset="2"/>
              <a:buChar char="§"/>
              <a:defRPr sz="3600">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71500" indent="-280988">
              <a:buClr>
                <a:schemeClr val="tx1"/>
              </a:buClr>
              <a:buSzPct val="90000"/>
              <a:buFont typeface="Wingdings" panose="05000000000000000000" pitchFamily="2" charset="2"/>
              <a:buChar char="§"/>
              <a:defRPr sz="3200">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62013" indent="-290513">
              <a:buClr>
                <a:schemeClr val="tx1"/>
              </a:buClr>
              <a:buSzPct val="90000"/>
              <a:buFont typeface="Wingdings" panose="05000000000000000000" pitchFamily="2" charset="2"/>
              <a:buChar char="§"/>
              <a:defRPr sz="2800">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90613" indent="-228600">
              <a:buClr>
                <a:schemeClr val="tx1"/>
              </a:buClr>
              <a:buSzPct val="90000"/>
              <a:buFont typeface="Wingdings" panose="05000000000000000000" pitchFamily="2" charset="2"/>
              <a:buChar char="§"/>
              <a:defRPr sz="2400">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319213" indent="-228600">
              <a:buClr>
                <a:schemeClr val="tx1"/>
              </a:buClr>
              <a:buSzPct val="90000"/>
              <a:buFont typeface="Wingdings" panose="05000000000000000000" pitchFamily="2" charset="2"/>
              <a:buChar char="§"/>
              <a:defRPr sz="2000">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6"/>
          <p:cNvSpPr>
            <a:spLocks noGrp="1"/>
          </p:cNvSpPr>
          <p:nvPr>
            <p:ph type="body" sz="quarter" idx="11" hasCustomPrompt="1"/>
          </p:nvPr>
        </p:nvSpPr>
        <p:spPr>
          <a:xfrm>
            <a:off x="1" y="6363076"/>
            <a:ext cx="12436476" cy="631450"/>
          </a:xfrm>
          <a:prstGeom prst="rect">
            <a:avLst/>
          </a:prstGeom>
          <a:solidFill>
            <a:srgbClr val="FFFC9E"/>
          </a:solidFill>
        </p:spPr>
        <p:txBody>
          <a:bodyPr wrap="square" lIns="155457" tIns="77729" rIns="155457" bIns="77729" anchor="b" anchorCtr="0">
            <a:noAutofit/>
          </a:bodyPr>
          <a:lstStyle>
            <a:lvl1pPr algn="r">
              <a:buFont typeface="Arial" pitchFamily="34" charset="0"/>
              <a:buNone/>
              <a:defRPr sz="3700" spc="-51" baseline="0">
                <a:gradFill>
                  <a:gsLst>
                    <a:gs pos="0">
                      <a:srgbClr val="000000"/>
                    </a:gs>
                    <a:gs pos="100000">
                      <a:srgbClr val="000000"/>
                    </a:gs>
                  </a:gsLst>
                  <a:lin ang="5400000" scaled="0"/>
                </a:gradFill>
                <a:effectLst/>
                <a:latin typeface="Segoe UI" pitchFamily="34" charset="0"/>
                <a:ea typeface="Segoe UI" pitchFamily="34" charset="0"/>
                <a:cs typeface="Segoe UI" pitchFamily="34" charset="0"/>
              </a:defRPr>
            </a:lvl1pPr>
          </a:lstStyle>
          <a:p>
            <a:pPr lvl="0"/>
            <a:r>
              <a:rPr lang="en-US" dirty="0" smtClean="0"/>
              <a:t>Next:</a:t>
            </a:r>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smtClean="0"/>
              <a:t>Click to edit Master title style</a:t>
            </a:r>
            <a:endParaRPr lang="en-US" dirty="0"/>
          </a:p>
        </p:txBody>
      </p:sp>
    </p:spTree>
    <p:extLst>
      <p:ext uri="{BB962C8B-B14F-4D97-AF65-F5344CB8AC3E}">
        <p14:creationId xmlns:p14="http://schemas.microsoft.com/office/powerpoint/2010/main" val="3368497826"/>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57.xml><?xml version="1.0" encoding="utf-8"?>
<p:sldLayout xmlns:a="http://schemas.openxmlformats.org/drawingml/2006/main" xmlns:r="http://schemas.openxmlformats.org/officeDocument/2006/relationships" xmlns:p="http://schemas.openxmlformats.org/presentationml/2006/main" userDrawn="1">
  <p:cSld name="Picture Shape &amp; Color Background w/ Title">
    <p:spTree>
      <p:nvGrpSpPr>
        <p:cNvPr id="1" name=""/>
        <p:cNvGrpSpPr/>
        <p:nvPr/>
      </p:nvGrpSpPr>
      <p:grpSpPr>
        <a:xfrm>
          <a:off x="0" y="0"/>
          <a:ext cx="0" cy="0"/>
          <a:chOff x="0" y="0"/>
          <a:chExt cx="0" cy="0"/>
        </a:xfrm>
      </p:grpSpPr>
      <p:sp>
        <p:nvSpPr>
          <p:cNvPr id="4" name="Text Placeholder 13"/>
          <p:cNvSpPr>
            <a:spLocks noGrp="1"/>
          </p:cNvSpPr>
          <p:nvPr>
            <p:ph type="body" sz="quarter" idx="15"/>
          </p:nvPr>
        </p:nvSpPr>
        <p:spPr>
          <a:xfrm>
            <a:off x="5761040" y="3040063"/>
            <a:ext cx="6400801" cy="914400"/>
          </a:xfrm>
        </p:spPr>
        <p:txBody>
          <a:bodyPr vert="horz" wrap="square" lIns="182880" tIns="146304" rIns="182880" bIns="146304" rtlCol="0" anchor="ctr">
            <a:noAutofit/>
          </a:bodyPr>
          <a:lstStyle>
            <a:lvl1pPr>
              <a:defRPr lang="en-US" sz="3600" kern="1200" dirty="0" smtClean="0">
                <a:gradFill>
                  <a:gsLst>
                    <a:gs pos="0">
                      <a:schemeClr val="tx1"/>
                    </a:gs>
                    <a:gs pos="100000">
                      <a:schemeClr val="tx1"/>
                    </a:gs>
                  </a:gsLst>
                  <a:lin ang="5400000" scaled="0"/>
                </a:gradFill>
                <a:latin typeface="+mj-lt"/>
                <a:ea typeface="+mn-ea"/>
                <a:cs typeface="+mn-cs"/>
              </a:defRPr>
            </a:lvl1pPr>
          </a:lstStyle>
          <a:p>
            <a:pPr marL="0" lvl="0" indent="0" algn="l" defTabSz="914166" rtl="0" eaLnBrk="1" latinLnBrk="0" hangingPunct="1">
              <a:spcBef>
                <a:spcPct val="20000"/>
              </a:spcBef>
              <a:buFont typeface="Arial" pitchFamily="34" charset="0"/>
              <a:buNone/>
            </a:pPr>
            <a:r>
              <a:rPr lang="en-US" smtClean="0"/>
              <a:t>Click to edit Master text styles</a:t>
            </a:r>
          </a:p>
        </p:txBody>
      </p:sp>
      <p:sp>
        <p:nvSpPr>
          <p:cNvPr id="7" name="Picture Placeholder 12"/>
          <p:cNvSpPr>
            <a:spLocks noGrp="1"/>
          </p:cNvSpPr>
          <p:nvPr>
            <p:ph type="pic" sz="quarter" idx="16"/>
          </p:nvPr>
        </p:nvSpPr>
        <p:spPr>
          <a:xfrm>
            <a:off x="274638" y="1211266"/>
            <a:ext cx="4572000" cy="4557415"/>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58" h="10000">
                <a:moveTo>
                  <a:pt x="9" y="0"/>
                </a:moveTo>
                <a:lnTo>
                  <a:pt x="10057" y="1452"/>
                </a:lnTo>
                <a:cubicBezTo>
                  <a:pt x="10063" y="3834"/>
                  <a:pt x="10048" y="6197"/>
                  <a:pt x="10054" y="8579"/>
                </a:cubicBezTo>
                <a:lnTo>
                  <a:pt x="0" y="10000"/>
                </a:lnTo>
                <a:cubicBezTo>
                  <a:pt x="6" y="6667"/>
                  <a:pt x="3" y="3333"/>
                  <a:pt x="9" y="0"/>
                </a:cubicBezTo>
                <a:close/>
              </a:path>
            </a:pathLst>
          </a:custGeom>
        </p:spPr>
        <p:txBody>
          <a:bodyPr anchor="ctr" anchorCtr="1"/>
          <a:lstStyle/>
          <a:p>
            <a:r>
              <a:rPr lang="en-US" smtClean="0"/>
              <a:t>Click icon to add picture</a:t>
            </a:r>
            <a:endParaRPr lang="en-US" dirty="0"/>
          </a:p>
        </p:txBody>
      </p:sp>
      <p:sp>
        <p:nvSpPr>
          <p:cNvPr id="2" name="Title 1"/>
          <p:cNvSpPr>
            <a:spLocks noGrp="1"/>
          </p:cNvSpPr>
          <p:nvPr>
            <p:ph type="title" hasCustomPrompt="1"/>
          </p:nvPr>
        </p:nvSpPr>
        <p:spPr/>
        <p:txBody>
          <a:bodyPr/>
          <a:lstStyle/>
          <a:p>
            <a:r>
              <a:rPr lang="en-US" dirty="0" smtClean="0"/>
              <a:t>Click to edit master title style</a:t>
            </a:r>
            <a:endParaRPr lang="en-US" dirty="0"/>
          </a:p>
        </p:txBody>
      </p:sp>
    </p:spTree>
    <p:extLst>
      <p:ext uri="{BB962C8B-B14F-4D97-AF65-F5344CB8AC3E}">
        <p14:creationId xmlns:p14="http://schemas.microsoft.com/office/powerpoint/2010/main" val="1210992678"/>
      </p:ext>
    </p:extLst>
  </p:cSld>
  <p:clrMapOvr>
    <a:masterClrMapping/>
  </p:clrMapOvr>
  <p:timing>
    <p:tnLst>
      <p:par>
        <p:cTn id="1" dur="indefinite" restart="never" nodeType="tmRoot"/>
      </p:par>
    </p:tnLst>
  </p:timing>
</p:sldLayout>
</file>

<file path=ppt/slideLayouts/slideLayout58.xml><?xml version="1.0" encoding="utf-8"?>
<p:sldLayout xmlns:a="http://schemas.openxmlformats.org/drawingml/2006/main" xmlns:r="http://schemas.openxmlformats.org/officeDocument/2006/relationships" xmlns:p="http://schemas.openxmlformats.org/presentationml/2006/main" userDrawn="1">
  <p:cSld name="1_Large &amp; Small Content 2">
    <p:spTree>
      <p:nvGrpSpPr>
        <p:cNvPr id="1" name=""/>
        <p:cNvGrpSpPr/>
        <p:nvPr/>
      </p:nvGrpSpPr>
      <p:grpSpPr>
        <a:xfrm>
          <a:off x="0" y="0"/>
          <a:ext cx="0" cy="0"/>
          <a:chOff x="0" y="0"/>
          <a:chExt cx="0" cy="0"/>
        </a:xfrm>
      </p:grpSpPr>
      <p:sp>
        <p:nvSpPr>
          <p:cNvPr id="12" name="Title 11"/>
          <p:cNvSpPr>
            <a:spLocks noGrp="1"/>
          </p:cNvSpPr>
          <p:nvPr>
            <p:ph type="title"/>
          </p:nvPr>
        </p:nvSpPr>
        <p:spPr/>
        <p:txBody>
          <a:bodyPr>
            <a:noAutofit/>
          </a:bodyPr>
          <a:lstStyle>
            <a:lvl1pPr>
              <a:defRPr/>
            </a:lvl1pPr>
          </a:lstStyle>
          <a:p>
            <a:r>
              <a:rPr lang="en-US" smtClean="0"/>
              <a:t>Click to edit Master title style</a:t>
            </a:r>
            <a:endParaRPr lang="en-US" dirty="0"/>
          </a:p>
        </p:txBody>
      </p:sp>
    </p:spTree>
    <p:extLst>
      <p:ext uri="{BB962C8B-B14F-4D97-AF65-F5344CB8AC3E}">
        <p14:creationId xmlns:p14="http://schemas.microsoft.com/office/powerpoint/2010/main" val="4095640117"/>
      </p:ext>
    </p:extLst>
  </p:cSld>
  <p:clrMapOvr>
    <a:masterClrMapping/>
  </p:clrMapOvr>
  <p:timing>
    <p:tnLst>
      <p:par>
        <p:cTn id="1" dur="indefinite" restart="never" nodeType="tmRoot"/>
      </p:par>
    </p:tnLst>
  </p:timing>
</p:sldLayout>
</file>

<file path=ppt/slideLayouts/slideLayout59.xml><?xml version="1.0" encoding="utf-8"?>
<p:sldLayout xmlns:a="http://schemas.openxmlformats.org/drawingml/2006/main" xmlns:r="http://schemas.openxmlformats.org/officeDocument/2006/relationships" xmlns:p="http://schemas.openxmlformats.org/presentationml/2006/main" userDrawn="1">
  <p:cSld name="Title &amp; Content Layout">
    <p:spTree>
      <p:nvGrpSpPr>
        <p:cNvPr id="1" name=""/>
        <p:cNvGrpSpPr/>
        <p:nvPr/>
      </p:nvGrpSpPr>
      <p:grpSpPr>
        <a:xfrm>
          <a:off x="0" y="0"/>
          <a:ext cx="0" cy="0"/>
          <a:chOff x="0" y="0"/>
          <a:chExt cx="0" cy="0"/>
        </a:xfrm>
      </p:grpSpPr>
      <p:sp>
        <p:nvSpPr>
          <p:cNvPr id="3" name="Title 2"/>
          <p:cNvSpPr>
            <a:spLocks noGrp="1"/>
          </p:cNvSpPr>
          <p:nvPr>
            <p:ph type="title" hasCustomPrompt="1"/>
          </p:nvPr>
        </p:nvSpPr>
        <p:spPr/>
        <p:txBody>
          <a:bodyPr/>
          <a:lstStyle/>
          <a:p>
            <a:r>
              <a:rPr lang="en-US" dirty="0" smtClean="0"/>
              <a:t>Click to edit master title style</a:t>
            </a:r>
            <a:endParaRPr lang="en-US" dirty="0"/>
          </a:p>
        </p:txBody>
      </p:sp>
      <p:sp>
        <p:nvSpPr>
          <p:cNvPr id="5" name="Text Placeholder 4"/>
          <p:cNvSpPr>
            <a:spLocks noGrp="1"/>
          </p:cNvSpPr>
          <p:nvPr>
            <p:ph type="body" sz="quarter" idx="10"/>
          </p:nvPr>
        </p:nvSpPr>
        <p:spPr>
          <a:xfrm>
            <a:off x="274638" y="1211263"/>
            <a:ext cx="11887200" cy="548481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96301650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Section Title Accent Color 1">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91241">
                      <a:schemeClr val="tx1"/>
                    </a:gs>
                    <a:gs pos="57000">
                      <a:schemeClr val="tx1"/>
                    </a:gs>
                    <a:gs pos="1800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4075357253"/>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Section Title Accent Color 2">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lgn="l" defTabSz="932742" rtl="0" eaLnBrk="1" latinLnBrk="0" hangingPunct="1">
              <a:lnSpc>
                <a:spcPct val="90000"/>
              </a:lnSpc>
              <a:spcBef>
                <a:spcPct val="0"/>
              </a:spcBef>
              <a:buNone/>
              <a:defRPr lang="en-US" sz="8800" b="0" kern="1200" cap="none" spc="-100" baseline="0" dirty="0">
                <a:ln w="3175">
                  <a:noFill/>
                </a:ln>
                <a:gradFill>
                  <a:gsLst>
                    <a:gs pos="91241">
                      <a:schemeClr val="tx1"/>
                    </a:gs>
                    <a:gs pos="57000">
                      <a:schemeClr val="tx1"/>
                    </a:gs>
                    <a:gs pos="18000">
                      <a:schemeClr val="tx1"/>
                    </a:gs>
                  </a:gsLst>
                  <a:lin ang="5400000" scaled="0"/>
                </a:gradFill>
                <a:effectLst/>
                <a:latin typeface="+mj-lt"/>
                <a:ea typeface="+mn-ea"/>
                <a:cs typeface="Segoe UI" pitchFamily="34" charset="0"/>
              </a:defRPr>
            </a:lvl1pPr>
          </a:lstStyle>
          <a:p>
            <a:r>
              <a:rPr lang="en-US" dirty="0" smtClean="0"/>
              <a:t>Section title</a:t>
            </a:r>
            <a:endParaRPr lang="en-US" dirty="0"/>
          </a:p>
        </p:txBody>
      </p:sp>
    </p:spTree>
    <p:extLst>
      <p:ext uri="{BB962C8B-B14F-4D97-AF65-F5344CB8AC3E}">
        <p14:creationId xmlns:p14="http://schemas.microsoft.com/office/powerpoint/2010/main" val="762536910"/>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Section Title Accent Color 3">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lgn="l" defTabSz="932742" rtl="0" eaLnBrk="1" latinLnBrk="0" hangingPunct="1">
              <a:lnSpc>
                <a:spcPct val="90000"/>
              </a:lnSpc>
              <a:spcBef>
                <a:spcPct val="0"/>
              </a:spcBef>
              <a:buNone/>
              <a:defRPr lang="en-US" sz="8800" b="0" kern="1200" cap="none" spc="-100" baseline="0" dirty="0">
                <a:ln w="3175">
                  <a:noFill/>
                </a:ln>
                <a:gradFill>
                  <a:gsLst>
                    <a:gs pos="91241">
                      <a:schemeClr val="tx1"/>
                    </a:gs>
                    <a:gs pos="57000">
                      <a:schemeClr val="tx1"/>
                    </a:gs>
                    <a:gs pos="18000">
                      <a:schemeClr val="tx1"/>
                    </a:gs>
                  </a:gsLst>
                  <a:lin ang="5400000" scaled="0"/>
                </a:gradFill>
                <a:effectLst/>
                <a:latin typeface="+mj-lt"/>
                <a:ea typeface="+mn-ea"/>
                <a:cs typeface="Segoe UI" pitchFamily="34" charset="0"/>
              </a:defRPr>
            </a:lvl1pPr>
          </a:lstStyle>
          <a:p>
            <a:r>
              <a:rPr lang="en-US" dirty="0" smtClean="0"/>
              <a:t>Section title</a:t>
            </a:r>
            <a:endParaRPr lang="en-US" dirty="0"/>
          </a:p>
        </p:txBody>
      </p:sp>
    </p:spTree>
    <p:extLst>
      <p:ext uri="{BB962C8B-B14F-4D97-AF65-F5344CB8AC3E}">
        <p14:creationId xmlns:p14="http://schemas.microsoft.com/office/powerpoint/2010/main" val="2472271686"/>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amp;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1"/>
          </p:nvPr>
        </p:nvSpPr>
        <p:spPr>
          <a:xfrm>
            <a:off x="274639" y="1212849"/>
            <a:ext cx="11889564" cy="2059025"/>
          </a:xfrm>
        </p:spPr>
        <p:txBody>
          <a:bodyPr/>
          <a:lstStyle>
            <a:lvl1pPr marL="0" indent="0">
              <a:buNone/>
              <a:defRPr/>
            </a:lvl1pPr>
            <a:lvl2pPr marL="28575" indent="0">
              <a:buNone/>
              <a:defRPr sz="2000"/>
            </a:lvl2pPr>
            <a:lvl3pPr marL="223838" indent="0">
              <a:buNone/>
              <a:defRPr sz="2000"/>
            </a:lvl3pPr>
            <a:lvl4pPr marL="476250" indent="0">
              <a:buNone/>
              <a:defRPr sz="1800"/>
            </a:lvl4pPr>
            <a:lvl5pPr marL="739775" indent="0">
              <a:buNone/>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843985228"/>
      </p:ext>
    </p:extLst>
  </p:cSld>
  <p:clrMapOvr>
    <a:masterClrMapping/>
  </p:clrMapOvr>
  <p:transition>
    <p:fade/>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13" Type="http://schemas.openxmlformats.org/officeDocument/2006/relationships/slideLayout" Target="../slideLayouts/slideLayout41.xml"/><Relationship Id="rId18" Type="http://schemas.openxmlformats.org/officeDocument/2006/relationships/slideLayout" Target="../slideLayouts/slideLayout46.xml"/><Relationship Id="rId26" Type="http://schemas.openxmlformats.org/officeDocument/2006/relationships/slideLayout" Target="../slideLayouts/slideLayout54.xml"/><Relationship Id="rId3" Type="http://schemas.openxmlformats.org/officeDocument/2006/relationships/slideLayout" Target="../slideLayouts/slideLayout31.xml"/><Relationship Id="rId21" Type="http://schemas.openxmlformats.org/officeDocument/2006/relationships/slideLayout" Target="../slideLayouts/slideLayout49.xml"/><Relationship Id="rId7" Type="http://schemas.openxmlformats.org/officeDocument/2006/relationships/slideLayout" Target="../slideLayouts/slideLayout35.xml"/><Relationship Id="rId12" Type="http://schemas.openxmlformats.org/officeDocument/2006/relationships/slideLayout" Target="../slideLayouts/slideLayout40.xml"/><Relationship Id="rId17" Type="http://schemas.openxmlformats.org/officeDocument/2006/relationships/slideLayout" Target="../slideLayouts/slideLayout45.xml"/><Relationship Id="rId25" Type="http://schemas.openxmlformats.org/officeDocument/2006/relationships/slideLayout" Target="../slideLayouts/slideLayout53.xml"/><Relationship Id="rId33" Type="http://schemas.openxmlformats.org/officeDocument/2006/relationships/image" Target="../media/image1.png"/><Relationship Id="rId2" Type="http://schemas.openxmlformats.org/officeDocument/2006/relationships/slideLayout" Target="../slideLayouts/slideLayout30.xml"/><Relationship Id="rId16" Type="http://schemas.openxmlformats.org/officeDocument/2006/relationships/slideLayout" Target="../slideLayouts/slideLayout44.xml"/><Relationship Id="rId20" Type="http://schemas.openxmlformats.org/officeDocument/2006/relationships/slideLayout" Target="../slideLayouts/slideLayout48.xml"/><Relationship Id="rId29" Type="http://schemas.openxmlformats.org/officeDocument/2006/relationships/slideLayout" Target="../slideLayouts/slideLayout57.xml"/><Relationship Id="rId1" Type="http://schemas.openxmlformats.org/officeDocument/2006/relationships/slideLayout" Target="../slideLayouts/slideLayout29.xml"/><Relationship Id="rId6" Type="http://schemas.openxmlformats.org/officeDocument/2006/relationships/slideLayout" Target="../slideLayouts/slideLayout34.xml"/><Relationship Id="rId11" Type="http://schemas.openxmlformats.org/officeDocument/2006/relationships/slideLayout" Target="../slideLayouts/slideLayout39.xml"/><Relationship Id="rId24" Type="http://schemas.openxmlformats.org/officeDocument/2006/relationships/slideLayout" Target="../slideLayouts/slideLayout52.xml"/><Relationship Id="rId32" Type="http://schemas.openxmlformats.org/officeDocument/2006/relationships/theme" Target="../theme/theme2.xml"/><Relationship Id="rId5" Type="http://schemas.openxmlformats.org/officeDocument/2006/relationships/slideLayout" Target="../slideLayouts/slideLayout33.xml"/><Relationship Id="rId15" Type="http://schemas.openxmlformats.org/officeDocument/2006/relationships/slideLayout" Target="../slideLayouts/slideLayout43.xml"/><Relationship Id="rId23" Type="http://schemas.openxmlformats.org/officeDocument/2006/relationships/slideLayout" Target="../slideLayouts/slideLayout51.xml"/><Relationship Id="rId28" Type="http://schemas.openxmlformats.org/officeDocument/2006/relationships/slideLayout" Target="../slideLayouts/slideLayout56.xml"/><Relationship Id="rId10" Type="http://schemas.openxmlformats.org/officeDocument/2006/relationships/slideLayout" Target="../slideLayouts/slideLayout38.xml"/><Relationship Id="rId19" Type="http://schemas.openxmlformats.org/officeDocument/2006/relationships/slideLayout" Target="../slideLayouts/slideLayout47.xml"/><Relationship Id="rId31" Type="http://schemas.openxmlformats.org/officeDocument/2006/relationships/slideLayout" Target="../slideLayouts/slideLayout59.xml"/><Relationship Id="rId4" Type="http://schemas.openxmlformats.org/officeDocument/2006/relationships/slideLayout" Target="../slideLayouts/slideLayout32.xml"/><Relationship Id="rId9" Type="http://schemas.openxmlformats.org/officeDocument/2006/relationships/slideLayout" Target="../slideLayouts/slideLayout37.xml"/><Relationship Id="rId14" Type="http://schemas.openxmlformats.org/officeDocument/2006/relationships/slideLayout" Target="../slideLayouts/slideLayout42.xml"/><Relationship Id="rId22" Type="http://schemas.openxmlformats.org/officeDocument/2006/relationships/slideLayout" Target="../slideLayouts/slideLayout50.xml"/><Relationship Id="rId27" Type="http://schemas.openxmlformats.org/officeDocument/2006/relationships/slideLayout" Target="../slideLayouts/slideLayout55.xml"/><Relationship Id="rId30" Type="http://schemas.openxmlformats.org/officeDocument/2006/relationships/slideLayout" Target="../slideLayouts/slideLayout58.xml"/><Relationship Id="rId8" Type="http://schemas.openxmlformats.org/officeDocument/2006/relationships/slideLayout" Target="../slideLayouts/slideLayout36.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74639" y="295274"/>
            <a:ext cx="11889564" cy="917575"/>
          </a:xfrm>
          <a:prstGeom prst="rect">
            <a:avLst/>
          </a:prstGeom>
        </p:spPr>
        <p:txBody>
          <a:bodyPr vert="horz" wrap="square" lIns="146304" tIns="91440" rIns="146304" bIns="91440" rtlCol="0" anchor="t">
            <a:noAutofit/>
          </a:bodyPr>
          <a:lstStyle/>
          <a:p>
            <a:r>
              <a:rPr lang="en-US" smtClean="0"/>
              <a:t>Click to edit Master title style</a:t>
            </a:r>
            <a:endParaRPr lang="en-US" dirty="0"/>
          </a:p>
        </p:txBody>
      </p:sp>
      <p:sp>
        <p:nvSpPr>
          <p:cNvPr id="4" name="Text Placeholder 3"/>
          <p:cNvSpPr>
            <a:spLocks noGrp="1"/>
          </p:cNvSpPr>
          <p:nvPr>
            <p:ph type="body" idx="1"/>
          </p:nvPr>
        </p:nvSpPr>
        <p:spPr>
          <a:xfrm>
            <a:off x="274640" y="1212851"/>
            <a:ext cx="11887198" cy="2228302"/>
          </a:xfrm>
          <a:prstGeom prst="rect">
            <a:avLst/>
          </a:prstGeom>
        </p:spPr>
        <p:txBody>
          <a:bodyPr vert="horz" wrap="square" lIns="146304" tIns="91440" rIns="146304" bIns="91440" rtlCol="0">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5" name="Picture 4"/>
          <p:cNvPicPr>
            <a:picLocks noChangeAspect="1"/>
          </p:cNvPicPr>
          <p:nvPr userDrawn="1"/>
        </p:nvPicPr>
        <p:blipFill>
          <a:blip r:embed="rId30" cstate="screen">
            <a:extLst>
              <a:ext uri="{28A0092B-C50C-407E-A947-70E740481C1C}">
                <a14:useLocalDpi xmlns:a14="http://schemas.microsoft.com/office/drawing/2010/main"/>
              </a:ext>
            </a:extLst>
          </a:blip>
          <a:stretch>
            <a:fillRect/>
          </a:stretch>
        </p:blipFill>
        <p:spPr>
          <a:xfrm rot="5400000">
            <a:off x="10532394" y="1944335"/>
            <a:ext cx="4298019" cy="409351"/>
          </a:xfrm>
          <a:prstGeom prst="rect">
            <a:avLst/>
          </a:prstGeom>
        </p:spPr>
      </p:pic>
    </p:spTree>
    <p:extLst>
      <p:ext uri="{BB962C8B-B14F-4D97-AF65-F5344CB8AC3E}">
        <p14:creationId xmlns:p14="http://schemas.microsoft.com/office/powerpoint/2010/main" val="1790270825"/>
      </p:ext>
    </p:extLst>
  </p:cSld>
  <p:clrMap bg1="lt1" tx1="dk1" bg2="lt2" tx2="dk2" accent1="accent1" accent2="accent2" accent3="accent3" accent4="accent4" accent5="accent5" accent6="accent6" hlink="hlink" folHlink="folHlink"/>
  <p:sldLayoutIdLst>
    <p:sldLayoutId id="2147484205" r:id="rId1"/>
    <p:sldLayoutId id="2147484187" r:id="rId2"/>
    <p:sldLayoutId id="2147484105" r:id="rId3"/>
    <p:sldLayoutId id="2147484182" r:id="rId4"/>
    <p:sldLayoutId id="2147484216" r:id="rId5"/>
    <p:sldLayoutId id="2147484130" r:id="rId6"/>
    <p:sldLayoutId id="2147484101" r:id="rId7"/>
    <p:sldLayoutId id="2147484102" r:id="rId8"/>
    <p:sldLayoutId id="2147484098" r:id="rId9"/>
    <p:sldLayoutId id="2147484212" r:id="rId10"/>
    <p:sldLayoutId id="2147484086" r:id="rId11"/>
    <p:sldLayoutId id="2147484211" r:id="rId12"/>
    <p:sldLayoutId id="2147484100" r:id="rId13"/>
    <p:sldLayoutId id="2147484213" r:id="rId14"/>
    <p:sldLayoutId id="2147484089" r:id="rId15"/>
    <p:sldLayoutId id="2147484215" r:id="rId16"/>
    <p:sldLayoutId id="2147484092" r:id="rId17"/>
    <p:sldLayoutId id="2147484190" r:id="rId18"/>
    <p:sldLayoutId id="2147484195" r:id="rId19"/>
    <p:sldLayoutId id="2147484209" r:id="rId20"/>
    <p:sldLayoutId id="2147484196" r:id="rId21"/>
    <p:sldLayoutId id="2147484208" r:id="rId22"/>
    <p:sldLayoutId id="2147484192" r:id="rId23"/>
    <p:sldLayoutId id="2147484093" r:id="rId24"/>
    <p:sldLayoutId id="2147484127" r:id="rId25"/>
    <p:sldLayoutId id="2147484128" r:id="rId26"/>
    <p:sldLayoutId id="2147484129" r:id="rId27"/>
    <p:sldLayoutId id="2147484203" r:id="rId28"/>
  </p:sldLayoutIdLst>
  <p:transition>
    <p:fade/>
  </p:transition>
  <p:timing>
    <p:tnLst>
      <p:par>
        <p:cTn id="1" dur="indefinite" restart="never" nodeType="tmRoot"/>
      </p:par>
    </p:tnLst>
  </p:timing>
  <p:txStyles>
    <p:titleStyle>
      <a:lvl1pPr algn="l" defTabSz="932742" rtl="0" eaLnBrk="1" latinLnBrk="0" hangingPunct="1">
        <a:lnSpc>
          <a:spcPct val="90000"/>
        </a:lnSpc>
        <a:spcBef>
          <a:spcPct val="0"/>
        </a:spcBef>
        <a:buNone/>
        <a:defRPr lang="en-US" sz="5400"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p:titleStyle>
    <p:bodyStyle>
      <a:lvl1pPr marL="342900" marR="0" indent="-3429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4000" kern="1200" spc="0" baseline="0">
          <a:gradFill>
            <a:gsLst>
              <a:gs pos="1250">
                <a:schemeClr val="tx1"/>
              </a:gs>
              <a:gs pos="100000">
                <a:schemeClr val="tx1"/>
              </a:gs>
            </a:gsLst>
            <a:lin ang="5400000" scaled="0"/>
          </a:gradFill>
          <a:latin typeface="+mj-lt"/>
          <a:ea typeface="+mn-ea"/>
          <a:cs typeface="+mn-cs"/>
        </a:defRPr>
      </a:lvl1pPr>
      <a:lvl2pPr marL="584200" marR="0" indent="-2413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400" kern="1200" spc="0" baseline="0">
          <a:gradFill>
            <a:gsLst>
              <a:gs pos="1250">
                <a:schemeClr val="tx1"/>
              </a:gs>
              <a:gs pos="100000">
                <a:schemeClr val="tx1"/>
              </a:gs>
            </a:gsLst>
            <a:lin ang="5400000" scaled="0"/>
          </a:gradFill>
          <a:latin typeface="+mn-lt"/>
          <a:ea typeface="+mn-ea"/>
          <a:cs typeface="+mn-cs"/>
        </a:defRPr>
      </a:lvl2pPr>
      <a:lvl3pPr marL="8001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400" kern="1200" spc="0" baseline="0">
          <a:gradFill>
            <a:gsLst>
              <a:gs pos="1250">
                <a:schemeClr val="tx1"/>
              </a:gs>
              <a:gs pos="100000">
                <a:schemeClr val="tx1"/>
              </a:gs>
            </a:gsLst>
            <a:lin ang="5400000" scaled="0"/>
          </a:gradFill>
          <a:latin typeface="+mn-lt"/>
          <a:ea typeface="+mn-ea"/>
          <a:cs typeface="+mn-cs"/>
        </a:defRPr>
      </a:lvl3pPr>
      <a:lvl4pPr marL="10287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000" kern="1200" spc="0" baseline="0">
          <a:gradFill>
            <a:gsLst>
              <a:gs pos="1250">
                <a:schemeClr val="tx1"/>
              </a:gs>
              <a:gs pos="100000">
                <a:schemeClr val="tx1"/>
              </a:gs>
            </a:gsLst>
            <a:lin ang="5400000" scaled="0"/>
          </a:gradFill>
          <a:latin typeface="+mn-lt"/>
          <a:ea typeface="+mn-ea"/>
          <a:cs typeface="+mn-cs"/>
        </a:defRPr>
      </a:lvl4pPr>
      <a:lvl5pPr marL="12573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0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187" userDrawn="1">
          <p15:clr>
            <a:srgbClr val="5ACBF0"/>
          </p15:clr>
        </p15:guide>
        <p15:guide id="2" pos="173" userDrawn="1">
          <p15:clr>
            <a:srgbClr val="5ACBF0"/>
          </p15:clr>
        </p15:guide>
        <p15:guide id="3" pos="7661" userDrawn="1">
          <p15:clr>
            <a:srgbClr val="5ACBF0"/>
          </p15:clr>
        </p15:guide>
        <p15:guide id="4" orient="horz" pos="4219" userDrawn="1">
          <p15:clr>
            <a:srgbClr val="5ACBF0"/>
          </p15:clr>
        </p15:guide>
        <p15:guide id="5" pos="749" userDrawn="1">
          <p15:clr>
            <a:srgbClr val="5ACBF0"/>
          </p15:clr>
        </p15:guide>
        <p15:guide id="6" pos="1325" userDrawn="1">
          <p15:clr>
            <a:srgbClr val="5ACBF0"/>
          </p15:clr>
        </p15:guide>
        <p15:guide id="7" pos="1901" userDrawn="1">
          <p15:clr>
            <a:srgbClr val="5ACBF0"/>
          </p15:clr>
        </p15:guide>
        <p15:guide id="8" pos="2477" userDrawn="1">
          <p15:clr>
            <a:srgbClr val="5ACBF0"/>
          </p15:clr>
        </p15:guide>
        <p15:guide id="9" pos="3053" userDrawn="1">
          <p15:clr>
            <a:srgbClr val="5ACBF0"/>
          </p15:clr>
        </p15:guide>
        <p15:guide id="10" pos="3629" userDrawn="1">
          <p15:clr>
            <a:srgbClr val="5ACBF0"/>
          </p15:clr>
        </p15:guide>
        <p15:guide id="11" pos="4205" userDrawn="1">
          <p15:clr>
            <a:srgbClr val="5ACBF0"/>
          </p15:clr>
        </p15:guide>
        <p15:guide id="12" pos="4781" userDrawn="1">
          <p15:clr>
            <a:srgbClr val="5ACBF0"/>
          </p15:clr>
        </p15:guide>
        <p15:guide id="13" pos="5357" userDrawn="1">
          <p15:clr>
            <a:srgbClr val="5ACBF0"/>
          </p15:clr>
        </p15:guide>
        <p15:guide id="14" pos="5933" userDrawn="1">
          <p15:clr>
            <a:srgbClr val="5ACBF0"/>
          </p15:clr>
        </p15:guide>
        <p15:guide id="15" pos="6509" userDrawn="1">
          <p15:clr>
            <a:srgbClr val="5ACBF0"/>
          </p15:clr>
        </p15:guide>
        <p15:guide id="16" pos="7085" userDrawn="1">
          <p15:clr>
            <a:srgbClr val="5ACBF0"/>
          </p15:clr>
        </p15:guide>
        <p15:guide id="17" orient="horz" pos="763" userDrawn="1">
          <p15:clr>
            <a:srgbClr val="5ACBF0"/>
          </p15:clr>
        </p15:guide>
        <p15:guide id="18" orient="horz" pos="1339" userDrawn="1">
          <p15:clr>
            <a:srgbClr val="5ACBF0"/>
          </p15:clr>
        </p15:guide>
        <p15:guide id="19" orient="horz" pos="1915" userDrawn="1">
          <p15:clr>
            <a:srgbClr val="5ACBF0"/>
          </p15:clr>
        </p15:guide>
        <p15:guide id="20" orient="horz" pos="2491" userDrawn="1">
          <p15:clr>
            <a:srgbClr val="5ACBF0"/>
          </p15:clr>
        </p15:guide>
        <p15:guide id="21" orient="horz" pos="3067" userDrawn="1">
          <p15:clr>
            <a:srgbClr val="5ACBF0"/>
          </p15:clr>
        </p15:guide>
        <p15:guide id="22" orient="horz" pos="3643" userDrawn="1">
          <p15:clr>
            <a:srgbClr val="5ACBF0"/>
          </p15:clr>
        </p15:guide>
        <p15:guide id="23" pos="288" userDrawn="1">
          <p15:clr>
            <a:srgbClr val="C35EA4"/>
          </p15:clr>
        </p15:guide>
        <p15:guide id="24" pos="7546" userDrawn="1">
          <p15:clr>
            <a:srgbClr val="C35EA4"/>
          </p15:clr>
        </p15:guide>
        <p15:guide id="25" orient="horz" pos="302" userDrawn="1">
          <p15:clr>
            <a:srgbClr val="C35EA4"/>
          </p15:clr>
        </p15:guide>
        <p15:guide id="26" orient="horz" pos="4104" userDrawn="1">
          <p15:clr>
            <a:srgbClr val="C35EA4"/>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74639" y="295274"/>
            <a:ext cx="11889564" cy="917575"/>
          </a:xfrm>
          <a:prstGeom prst="rect">
            <a:avLst/>
          </a:prstGeom>
        </p:spPr>
        <p:txBody>
          <a:bodyPr vert="horz" wrap="square" lIns="146304" tIns="91440" rIns="146304" bIns="91440" rtlCol="0" anchor="t">
            <a:noAutofit/>
          </a:bodyPr>
          <a:lstStyle/>
          <a:p>
            <a:r>
              <a:rPr lang="en-US" smtClean="0"/>
              <a:t>Click to edit Master title style</a:t>
            </a:r>
            <a:endParaRPr lang="en-US" dirty="0"/>
          </a:p>
        </p:txBody>
      </p:sp>
      <p:sp>
        <p:nvSpPr>
          <p:cNvPr id="4" name="Text Placeholder 3"/>
          <p:cNvSpPr>
            <a:spLocks noGrp="1"/>
          </p:cNvSpPr>
          <p:nvPr>
            <p:ph type="body" idx="1"/>
          </p:nvPr>
        </p:nvSpPr>
        <p:spPr>
          <a:xfrm>
            <a:off x="274640" y="1212851"/>
            <a:ext cx="11887198" cy="2228302"/>
          </a:xfrm>
          <a:prstGeom prst="rect">
            <a:avLst/>
          </a:prstGeom>
        </p:spPr>
        <p:txBody>
          <a:bodyPr vert="horz" wrap="square" lIns="146304" tIns="91440" rIns="146304" bIns="91440" rtlCol="0">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5" name="Picture 4"/>
          <p:cNvPicPr>
            <a:picLocks noChangeAspect="1"/>
          </p:cNvPicPr>
          <p:nvPr userDrawn="1"/>
        </p:nvPicPr>
        <p:blipFill>
          <a:blip r:embed="rId33" cstate="screen">
            <a:extLst>
              <a:ext uri="{28A0092B-C50C-407E-A947-70E740481C1C}">
                <a14:useLocalDpi xmlns:a14="http://schemas.microsoft.com/office/drawing/2010/main"/>
              </a:ext>
            </a:extLst>
          </a:blip>
          <a:stretch>
            <a:fillRect/>
          </a:stretch>
        </p:blipFill>
        <p:spPr>
          <a:xfrm rot="5400000">
            <a:off x="10532394" y="1944335"/>
            <a:ext cx="4298019" cy="409351"/>
          </a:xfrm>
          <a:prstGeom prst="rect">
            <a:avLst/>
          </a:prstGeom>
        </p:spPr>
      </p:pic>
    </p:spTree>
    <p:extLst>
      <p:ext uri="{BB962C8B-B14F-4D97-AF65-F5344CB8AC3E}">
        <p14:creationId xmlns:p14="http://schemas.microsoft.com/office/powerpoint/2010/main" val="324266339"/>
      </p:ext>
    </p:extLst>
  </p:cSld>
  <p:clrMap bg1="lt1" tx1="dk1" bg2="lt2" tx2="dk2" accent1="accent1" accent2="accent2" accent3="accent3" accent4="accent4" accent5="accent5" accent6="accent6" hlink="hlink" folHlink="folHlink"/>
  <p:sldLayoutIdLst>
    <p:sldLayoutId id="2147484218" r:id="rId1"/>
    <p:sldLayoutId id="2147484219" r:id="rId2"/>
    <p:sldLayoutId id="2147484220" r:id="rId3"/>
    <p:sldLayoutId id="2147484221" r:id="rId4"/>
    <p:sldLayoutId id="2147484222" r:id="rId5"/>
    <p:sldLayoutId id="2147484223" r:id="rId6"/>
    <p:sldLayoutId id="2147484224" r:id="rId7"/>
    <p:sldLayoutId id="2147484225" r:id="rId8"/>
    <p:sldLayoutId id="2147484226" r:id="rId9"/>
    <p:sldLayoutId id="2147484227" r:id="rId10"/>
    <p:sldLayoutId id="2147484228" r:id="rId11"/>
    <p:sldLayoutId id="2147484229" r:id="rId12"/>
    <p:sldLayoutId id="2147484230" r:id="rId13"/>
    <p:sldLayoutId id="2147484231" r:id="rId14"/>
    <p:sldLayoutId id="2147484232" r:id="rId15"/>
    <p:sldLayoutId id="2147484233" r:id="rId16"/>
    <p:sldLayoutId id="2147484234" r:id="rId17"/>
    <p:sldLayoutId id="2147484235" r:id="rId18"/>
    <p:sldLayoutId id="2147484236" r:id="rId19"/>
    <p:sldLayoutId id="2147484237" r:id="rId20"/>
    <p:sldLayoutId id="2147484238" r:id="rId21"/>
    <p:sldLayoutId id="2147484239" r:id="rId22"/>
    <p:sldLayoutId id="2147484240" r:id="rId23"/>
    <p:sldLayoutId id="2147484241" r:id="rId24"/>
    <p:sldLayoutId id="2147484242" r:id="rId25"/>
    <p:sldLayoutId id="2147484243" r:id="rId26"/>
    <p:sldLayoutId id="2147484244" r:id="rId27"/>
    <p:sldLayoutId id="2147484245" r:id="rId28"/>
    <p:sldLayoutId id="2147484246" r:id="rId29"/>
    <p:sldLayoutId id="2147484247" r:id="rId30"/>
    <p:sldLayoutId id="2147484248" r:id="rId31"/>
  </p:sldLayoutIdLst>
  <p:transition>
    <p:fade/>
  </p:transition>
  <p:timing>
    <p:tnLst>
      <p:par>
        <p:cTn id="1" dur="indefinite" restart="never" nodeType="tmRoot"/>
      </p:par>
    </p:tnLst>
  </p:timing>
  <p:txStyles>
    <p:titleStyle>
      <a:lvl1pPr algn="l" defTabSz="932742" rtl="0" eaLnBrk="1" latinLnBrk="0" hangingPunct="1">
        <a:lnSpc>
          <a:spcPct val="90000"/>
        </a:lnSpc>
        <a:spcBef>
          <a:spcPct val="0"/>
        </a:spcBef>
        <a:buNone/>
        <a:defRPr lang="en-US" sz="5400"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p:titleStyle>
    <p:bodyStyle>
      <a:lvl1pPr marL="342900" marR="0" indent="-3429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4000" kern="1200" spc="0" baseline="0">
          <a:gradFill>
            <a:gsLst>
              <a:gs pos="1250">
                <a:schemeClr val="tx1"/>
              </a:gs>
              <a:gs pos="100000">
                <a:schemeClr val="tx1"/>
              </a:gs>
            </a:gsLst>
            <a:lin ang="5400000" scaled="0"/>
          </a:gradFill>
          <a:latin typeface="+mj-lt"/>
          <a:ea typeface="+mn-ea"/>
          <a:cs typeface="+mn-cs"/>
        </a:defRPr>
      </a:lvl1pPr>
      <a:lvl2pPr marL="584200" marR="0" indent="-2413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400" kern="1200" spc="0" baseline="0">
          <a:gradFill>
            <a:gsLst>
              <a:gs pos="1250">
                <a:schemeClr val="tx1"/>
              </a:gs>
              <a:gs pos="100000">
                <a:schemeClr val="tx1"/>
              </a:gs>
            </a:gsLst>
            <a:lin ang="5400000" scaled="0"/>
          </a:gradFill>
          <a:latin typeface="+mn-lt"/>
          <a:ea typeface="+mn-ea"/>
          <a:cs typeface="+mn-cs"/>
        </a:defRPr>
      </a:lvl2pPr>
      <a:lvl3pPr marL="8001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400" kern="1200" spc="0" baseline="0">
          <a:gradFill>
            <a:gsLst>
              <a:gs pos="1250">
                <a:schemeClr val="tx1"/>
              </a:gs>
              <a:gs pos="100000">
                <a:schemeClr val="tx1"/>
              </a:gs>
            </a:gsLst>
            <a:lin ang="5400000" scaled="0"/>
          </a:gradFill>
          <a:latin typeface="+mn-lt"/>
          <a:ea typeface="+mn-ea"/>
          <a:cs typeface="+mn-cs"/>
        </a:defRPr>
      </a:lvl3pPr>
      <a:lvl4pPr marL="10287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000" kern="1200" spc="0" baseline="0">
          <a:gradFill>
            <a:gsLst>
              <a:gs pos="1250">
                <a:schemeClr val="tx1"/>
              </a:gs>
              <a:gs pos="100000">
                <a:schemeClr val="tx1"/>
              </a:gs>
            </a:gsLst>
            <a:lin ang="5400000" scaled="0"/>
          </a:gradFill>
          <a:latin typeface="+mn-lt"/>
          <a:ea typeface="+mn-ea"/>
          <a:cs typeface="+mn-cs"/>
        </a:defRPr>
      </a:lvl4pPr>
      <a:lvl5pPr marL="12573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0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187">
          <p15:clr>
            <a:srgbClr val="5ACBF0"/>
          </p15:clr>
        </p15:guide>
        <p15:guide id="2" pos="173">
          <p15:clr>
            <a:srgbClr val="5ACBF0"/>
          </p15:clr>
        </p15:guide>
        <p15:guide id="3" pos="7661">
          <p15:clr>
            <a:srgbClr val="5ACBF0"/>
          </p15:clr>
        </p15:guide>
        <p15:guide id="4" orient="horz" pos="4219">
          <p15:clr>
            <a:srgbClr val="5ACBF0"/>
          </p15:clr>
        </p15:guide>
        <p15:guide id="5" pos="749">
          <p15:clr>
            <a:srgbClr val="5ACBF0"/>
          </p15:clr>
        </p15:guide>
        <p15:guide id="6" pos="1325">
          <p15:clr>
            <a:srgbClr val="5ACBF0"/>
          </p15:clr>
        </p15:guide>
        <p15:guide id="7" pos="1901">
          <p15:clr>
            <a:srgbClr val="5ACBF0"/>
          </p15:clr>
        </p15:guide>
        <p15:guide id="8" pos="2477">
          <p15:clr>
            <a:srgbClr val="5ACBF0"/>
          </p15:clr>
        </p15:guide>
        <p15:guide id="9" pos="3053">
          <p15:clr>
            <a:srgbClr val="5ACBF0"/>
          </p15:clr>
        </p15:guide>
        <p15:guide id="10" pos="3629">
          <p15:clr>
            <a:srgbClr val="5ACBF0"/>
          </p15:clr>
        </p15:guide>
        <p15:guide id="11" pos="4205">
          <p15:clr>
            <a:srgbClr val="5ACBF0"/>
          </p15:clr>
        </p15:guide>
        <p15:guide id="12" pos="4781">
          <p15:clr>
            <a:srgbClr val="5ACBF0"/>
          </p15:clr>
        </p15:guide>
        <p15:guide id="13" pos="5357">
          <p15:clr>
            <a:srgbClr val="5ACBF0"/>
          </p15:clr>
        </p15:guide>
        <p15:guide id="14" pos="5933">
          <p15:clr>
            <a:srgbClr val="5ACBF0"/>
          </p15:clr>
        </p15:guide>
        <p15:guide id="15" pos="6509">
          <p15:clr>
            <a:srgbClr val="5ACBF0"/>
          </p15:clr>
        </p15:guide>
        <p15:guide id="16" pos="7085">
          <p15:clr>
            <a:srgbClr val="5ACBF0"/>
          </p15:clr>
        </p15:guide>
        <p15:guide id="17" orient="horz" pos="763">
          <p15:clr>
            <a:srgbClr val="5ACBF0"/>
          </p15:clr>
        </p15:guide>
        <p15:guide id="18" orient="horz" pos="1339">
          <p15:clr>
            <a:srgbClr val="5ACBF0"/>
          </p15:clr>
        </p15:guide>
        <p15:guide id="19" orient="horz" pos="1915">
          <p15:clr>
            <a:srgbClr val="5ACBF0"/>
          </p15:clr>
        </p15:guide>
        <p15:guide id="20" orient="horz" pos="2491">
          <p15:clr>
            <a:srgbClr val="5ACBF0"/>
          </p15:clr>
        </p15:guide>
        <p15:guide id="21" orient="horz" pos="3067">
          <p15:clr>
            <a:srgbClr val="5ACBF0"/>
          </p15:clr>
        </p15:guide>
        <p15:guide id="22" orient="horz" pos="3643">
          <p15:clr>
            <a:srgbClr val="5ACBF0"/>
          </p15:clr>
        </p15:guide>
        <p15:guide id="23" pos="288">
          <p15:clr>
            <a:srgbClr val="C35EA4"/>
          </p15:clr>
        </p15:guide>
        <p15:guide id="24" pos="7546">
          <p15:clr>
            <a:srgbClr val="C35EA4"/>
          </p15:clr>
        </p15:guide>
        <p15:guide id="25" orient="horz" pos="302">
          <p15:clr>
            <a:srgbClr val="C35EA4"/>
          </p15:clr>
        </p15:guide>
        <p15:guide id="26" orient="horz" pos="4104">
          <p15:clr>
            <a:srgbClr val="C35EA4"/>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9.xml"/></Relationships>
</file>

<file path=ppt/slides/_rels/slide10.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37.xml"/></Relationships>
</file>

<file path=ppt/slides/_rels/slide11.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9.xml"/><Relationship Id="rId1" Type="http://schemas.openxmlformats.org/officeDocument/2006/relationships/slideLayout" Target="../slideLayouts/slideLayout45.xml"/></Relationships>
</file>

<file path=ppt/slides/_rels/slide12.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0.xml"/><Relationship Id="rId1" Type="http://schemas.openxmlformats.org/officeDocument/2006/relationships/slideLayout" Target="../slideLayouts/slideLayout31.xml"/></Relationships>
</file>

<file path=ppt/slides/_rels/slide13.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1.xml"/><Relationship Id="rId1" Type="http://schemas.openxmlformats.org/officeDocument/2006/relationships/slideLayout" Target="../slideLayouts/slideLayout5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15.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12.xml"/><Relationship Id="rId1" Type="http://schemas.openxmlformats.org/officeDocument/2006/relationships/slideLayout" Target="../slideLayouts/slideLayout52.xml"/></Relationships>
</file>

<file path=ppt/slides/_rels/slide16.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13.xml"/><Relationship Id="rId1" Type="http://schemas.openxmlformats.org/officeDocument/2006/relationships/slideLayout" Target="../slideLayouts/slideLayout45.xml"/></Relationships>
</file>

<file path=ppt/slides/_rels/slide17.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14.xml"/><Relationship Id="rId1" Type="http://schemas.openxmlformats.org/officeDocument/2006/relationships/slideLayout" Target="../slideLayouts/slideLayout31.xml"/><Relationship Id="rId4" Type="http://schemas.openxmlformats.org/officeDocument/2006/relationships/image" Target="../media/image32.png"/></Relationships>
</file>

<file path=ppt/slides/_rels/slide18.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5.xml"/><Relationship Id="rId1" Type="http://schemas.openxmlformats.org/officeDocument/2006/relationships/slideLayout" Target="../slideLayouts/slideLayout57.xml"/></Relationships>
</file>

<file path=ppt/slides/_rels/slide19.xml.rels><?xml version="1.0" encoding="UTF-8" standalone="yes"?>
<Relationships xmlns="http://schemas.openxmlformats.org/package/2006/relationships"><Relationship Id="rId3" Type="http://schemas.openxmlformats.org/officeDocument/2006/relationships/image" Target="../media/image33.jpg"/><Relationship Id="rId2" Type="http://schemas.openxmlformats.org/officeDocument/2006/relationships/hyperlink" Target="http://scn.sap.com/docs/DOC-40986" TargetMode="External"/><Relationship Id="rId1" Type="http://schemas.openxmlformats.org/officeDocument/2006/relationships/slideLayout" Target="../slideLayouts/slideLayout57.xml"/></Relationships>
</file>

<file path=ppt/slides/_rels/slide2.xml.rels><?xml version="1.0" encoding="UTF-8" standalone="yes"?>
<Relationships xmlns="http://schemas.openxmlformats.org/package/2006/relationships"><Relationship Id="rId3" Type="http://schemas.openxmlformats.org/officeDocument/2006/relationships/hyperlink" Target="http://myspc.sharepointconference.com/Speaker/Sessions/Details/14165"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hyperlink" Target="http://blogs.msdn.com/SteveLasker" TargetMode="Externa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52.xml"/></Relationships>
</file>

<file path=ppt/slides/_rels/slide21.xml.rels><?xml version="1.0" encoding="UTF-8" standalone="yes"?>
<Relationships xmlns="http://schemas.openxmlformats.org/package/2006/relationships"><Relationship Id="rId8" Type="http://schemas.openxmlformats.org/officeDocument/2006/relationships/hyperlink" Target="http://msdn.microsoft.com/en-us/library/office/dn605892.aspx" TargetMode="External"/><Relationship Id="rId13" Type="http://schemas.openxmlformats.org/officeDocument/2006/relationships/hyperlink" Target="http://aka.ms/office365apitoolspreview" TargetMode="External"/><Relationship Id="rId3" Type="http://schemas.openxmlformats.org/officeDocument/2006/relationships/image" Target="../media/image34.emf"/><Relationship Id="rId7" Type="http://schemas.openxmlformats.org/officeDocument/2006/relationships/image" Target="../media/image38.png"/><Relationship Id="rId12" Type="http://schemas.openxmlformats.org/officeDocument/2006/relationships/hyperlink" Target="http://aka.ms/officedevtoolsforvs2013" TargetMode="External"/><Relationship Id="rId2" Type="http://schemas.openxmlformats.org/officeDocument/2006/relationships/notesSlide" Target="../notesSlides/notesSlide17.xml"/><Relationship Id="rId1" Type="http://schemas.openxmlformats.org/officeDocument/2006/relationships/slideLayout" Target="../slideLayouts/slideLayout53.xml"/><Relationship Id="rId6" Type="http://schemas.openxmlformats.org/officeDocument/2006/relationships/image" Target="../media/image37.png"/><Relationship Id="rId11" Type="http://schemas.openxmlformats.org/officeDocument/2006/relationships/hyperlink" Target="http://aka.ms/asksharepoint" TargetMode="External"/><Relationship Id="rId5" Type="http://schemas.openxmlformats.org/officeDocument/2006/relationships/image" Target="../media/image36.png"/><Relationship Id="rId10" Type="http://schemas.openxmlformats.org/officeDocument/2006/relationships/hyperlink" Target="http://aka.ms/askoffice" TargetMode="External"/><Relationship Id="rId4" Type="http://schemas.openxmlformats.org/officeDocument/2006/relationships/image" Target="../media/image35.png"/><Relationship Id="rId9" Type="http://schemas.openxmlformats.org/officeDocument/2006/relationships/hyperlink" Target="http://aka.ms/officesuggestions" TargetMode="Externa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59.xml"/></Relationships>
</file>

<file path=ppt/slides/_rels/slide23.xml.rels><?xml version="1.0" encoding="UTF-8" standalone="yes"?>
<Relationships xmlns="http://schemas.openxmlformats.org/package/2006/relationships"><Relationship Id="rId3" Type="http://schemas.openxmlformats.org/officeDocument/2006/relationships/hyperlink" Target="http://dev.office.com/" TargetMode="External"/><Relationship Id="rId2" Type="http://schemas.openxmlformats.org/officeDocument/2006/relationships/notesSlide" Target="../notesSlides/notesSlide18.xml"/><Relationship Id="rId1" Type="http://schemas.openxmlformats.org/officeDocument/2006/relationships/slideLayout" Target="../slideLayouts/slideLayout35.xml"/><Relationship Id="rId6" Type="http://schemas.openxmlformats.org/officeDocument/2006/relationships/hyperlink" Target="http://blogs.msdn.com/SteveLasker" TargetMode="External"/><Relationship Id="rId5" Type="http://schemas.openxmlformats.org/officeDocument/2006/relationships/image" Target="../media/image40.png"/><Relationship Id="rId4" Type="http://schemas.openxmlformats.org/officeDocument/2006/relationships/image" Target="../media/image39.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59.xml"/></Relationships>
</file>

<file path=ppt/slides/_rels/slide25.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19.xml"/><Relationship Id="rId1" Type="http://schemas.openxmlformats.org/officeDocument/2006/relationships/slideLayout" Target="../slideLayouts/slideLayout37.xml"/><Relationship Id="rId6" Type="http://schemas.openxmlformats.org/officeDocument/2006/relationships/image" Target="../media/image44.png"/><Relationship Id="rId5" Type="http://schemas.openxmlformats.org/officeDocument/2006/relationships/image" Target="../media/image43.png"/><Relationship Id="rId4" Type="http://schemas.openxmlformats.org/officeDocument/2006/relationships/image" Target="../media/image42.png"/></Relationships>
</file>

<file path=ppt/slides/_rels/slide26.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20.xml"/><Relationship Id="rId1" Type="http://schemas.openxmlformats.org/officeDocument/2006/relationships/slideLayout" Target="../slideLayouts/slideLayout5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8.xml"/></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xml"/><Relationship Id="rId1" Type="http://schemas.openxmlformats.org/officeDocument/2006/relationships/slideLayout" Target="../slideLayouts/slideLayout38.xml"/></Relationships>
</file>

<file path=ppt/slides/_rels/slide5.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image" Target="../media/image8.png"/><Relationship Id="rId7" Type="http://schemas.openxmlformats.org/officeDocument/2006/relationships/image" Target="../media/image12.png"/><Relationship Id="rId2" Type="http://schemas.openxmlformats.org/officeDocument/2006/relationships/notesSlide" Target="../notesSlides/notesSlide4.xml"/><Relationship Id="rId1" Type="http://schemas.openxmlformats.org/officeDocument/2006/relationships/slideLayout" Target="../slideLayouts/slideLayout58.xml"/><Relationship Id="rId6" Type="http://schemas.openxmlformats.org/officeDocument/2006/relationships/image" Target="../media/image11.png"/><Relationship Id="rId5" Type="http://schemas.openxmlformats.org/officeDocument/2006/relationships/image" Target="../media/image10.png"/><Relationship Id="rId10" Type="http://schemas.openxmlformats.org/officeDocument/2006/relationships/image" Target="../media/image15.png"/><Relationship Id="rId4" Type="http://schemas.openxmlformats.org/officeDocument/2006/relationships/image" Target="../media/image9.png"/><Relationship Id="rId9" Type="http://schemas.openxmlformats.org/officeDocument/2006/relationships/image" Target="../media/image14.png"/></Relationships>
</file>

<file path=ppt/slides/_rels/slide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5.xml"/><Relationship Id="rId1" Type="http://schemas.openxmlformats.org/officeDocument/2006/relationships/slideLayout" Target="../slideLayouts/slideLayout45.xml"/><Relationship Id="rId5" Type="http://schemas.openxmlformats.org/officeDocument/2006/relationships/image" Target="../media/image18.png"/><Relationship Id="rId4" Type="http://schemas.openxmlformats.org/officeDocument/2006/relationships/image" Target="../media/image17.pn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52.xml"/></Relationships>
</file>

<file path=ppt/slides/_rels/slide8.xml.rels><?xml version="1.0" encoding="UTF-8" standalone="yes"?>
<Relationships xmlns="http://schemas.openxmlformats.org/package/2006/relationships"><Relationship Id="rId3" Type="http://schemas.openxmlformats.org/officeDocument/2006/relationships/image" Target="../media/image19.png"/><Relationship Id="rId7" Type="http://schemas.openxmlformats.org/officeDocument/2006/relationships/image" Target="../media/image23.png"/><Relationship Id="rId2" Type="http://schemas.openxmlformats.org/officeDocument/2006/relationships/notesSlide" Target="../notesSlides/notesSlide7.xml"/><Relationship Id="rId1" Type="http://schemas.openxmlformats.org/officeDocument/2006/relationships/slideLayout" Target="../slideLayouts/slideLayout45.xml"/><Relationship Id="rId6" Type="http://schemas.openxmlformats.org/officeDocument/2006/relationships/image" Target="../media/image22.png"/><Relationship Id="rId5" Type="http://schemas.openxmlformats.org/officeDocument/2006/relationships/image" Target="../media/image21.png"/><Relationship Id="rId4" Type="http://schemas.openxmlformats.org/officeDocument/2006/relationships/image" Target="../media/image20.pn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08281623"/>
      </p:ext>
    </p:extLst>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SharePoint &amp; Cloud Business </a:t>
            </a:r>
            <a:r>
              <a:rPr lang="en-US" dirty="0" smtClean="0"/>
              <a:t>App</a:t>
            </a:r>
            <a:endParaRPr lang="en-US" dirty="0"/>
          </a:p>
        </p:txBody>
      </p:sp>
      <p:pic>
        <p:nvPicPr>
          <p:cNvPr id="3" name="Picture 2"/>
          <p:cNvPicPr>
            <a:picLocks noChangeAspect="1"/>
          </p:cNvPicPr>
          <p:nvPr/>
        </p:nvPicPr>
        <p:blipFill>
          <a:blip r:embed="rId2"/>
          <a:stretch>
            <a:fillRect/>
          </a:stretch>
        </p:blipFill>
        <p:spPr>
          <a:xfrm>
            <a:off x="304800" y="1974340"/>
            <a:ext cx="2419048" cy="4990476"/>
          </a:xfrm>
          <a:prstGeom prst="rect">
            <a:avLst/>
          </a:prstGeom>
          <a:ln w="12700">
            <a:solidFill>
              <a:schemeClr val="tx1"/>
            </a:solidFill>
          </a:ln>
          <a:effectLst>
            <a:outerShdw blurRad="50800" dist="38100" dir="2700000" algn="tl" rotWithShape="0">
              <a:prstClr val="black">
                <a:alpha val="40000"/>
              </a:prstClr>
            </a:outerShdw>
          </a:effectLst>
        </p:spPr>
      </p:pic>
      <p:pic>
        <p:nvPicPr>
          <p:cNvPr id="4" name="Picture 3"/>
          <p:cNvPicPr>
            <a:picLocks noChangeAspect="1"/>
          </p:cNvPicPr>
          <p:nvPr/>
        </p:nvPicPr>
        <p:blipFill>
          <a:blip r:embed="rId3"/>
          <a:stretch>
            <a:fillRect/>
          </a:stretch>
        </p:blipFill>
        <p:spPr>
          <a:xfrm>
            <a:off x="9647237" y="1970031"/>
            <a:ext cx="2419048" cy="4990476"/>
          </a:xfrm>
          <a:prstGeom prst="rect">
            <a:avLst/>
          </a:prstGeom>
          <a:ln w="12700">
            <a:solidFill>
              <a:schemeClr val="tx1"/>
            </a:solidFill>
          </a:ln>
          <a:effectLst>
            <a:outerShdw blurRad="50800" dist="38100" dir="2700000" algn="tl" rotWithShape="0">
              <a:prstClr val="black">
                <a:alpha val="40000"/>
              </a:prstClr>
            </a:outerShdw>
          </a:effectLst>
        </p:spPr>
      </p:pic>
      <p:sp>
        <p:nvSpPr>
          <p:cNvPr id="7" name="Text Placeholder 5"/>
          <p:cNvSpPr txBox="1">
            <a:spLocks/>
          </p:cNvSpPr>
          <p:nvPr/>
        </p:nvSpPr>
        <p:spPr>
          <a:xfrm>
            <a:off x="198437" y="1548720"/>
            <a:ext cx="2743200" cy="517065"/>
          </a:xfrm>
          <a:prstGeom prst="rect">
            <a:avLst/>
          </a:prstGeom>
        </p:spPr>
        <p:txBody>
          <a:bodyPr vert="horz" wrap="square" lIns="146304" tIns="91440" rIns="146304" bIns="91440" rtlCol="0">
            <a:spAutoFit/>
          </a:bodyPr>
          <a:lstStyle>
            <a:lvl1pPr marL="0" marR="0" indent="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None/>
              <a:tabLst/>
              <a:defRPr sz="4000" kern="1200" spc="0" baseline="0">
                <a:gradFill>
                  <a:gsLst>
                    <a:gs pos="1250">
                      <a:schemeClr val="tx1"/>
                    </a:gs>
                    <a:gs pos="100000">
                      <a:schemeClr val="tx1"/>
                    </a:gs>
                  </a:gsLst>
                  <a:lin ang="5400000" scaled="0"/>
                </a:gradFill>
                <a:latin typeface="+mj-lt"/>
                <a:ea typeface="+mn-ea"/>
                <a:cs typeface="+mn-cs"/>
              </a:defRPr>
            </a:lvl1pPr>
            <a:lvl2pPr marL="28575" marR="0" indent="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None/>
              <a:tabLst/>
              <a:defRPr sz="2000" kern="1200" spc="0" baseline="0">
                <a:gradFill>
                  <a:gsLst>
                    <a:gs pos="1250">
                      <a:schemeClr val="tx1"/>
                    </a:gs>
                    <a:gs pos="100000">
                      <a:schemeClr val="tx1"/>
                    </a:gs>
                  </a:gsLst>
                  <a:lin ang="5400000" scaled="0"/>
                </a:gradFill>
                <a:latin typeface="+mn-lt"/>
                <a:ea typeface="+mn-ea"/>
                <a:cs typeface="+mn-cs"/>
              </a:defRPr>
            </a:lvl2pPr>
            <a:lvl3pPr marL="223838" marR="0" indent="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None/>
              <a:tabLst/>
              <a:defRPr sz="2000" kern="1200" spc="0" baseline="0">
                <a:gradFill>
                  <a:gsLst>
                    <a:gs pos="1250">
                      <a:schemeClr val="tx1"/>
                    </a:gs>
                    <a:gs pos="100000">
                      <a:schemeClr val="tx1"/>
                    </a:gs>
                  </a:gsLst>
                  <a:lin ang="5400000" scaled="0"/>
                </a:gradFill>
                <a:latin typeface="+mn-lt"/>
                <a:ea typeface="+mn-ea"/>
                <a:cs typeface="+mn-cs"/>
              </a:defRPr>
            </a:lvl3pPr>
            <a:lvl4pPr marL="476250" marR="0" indent="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None/>
              <a:tabLst/>
              <a:defRPr sz="1800" kern="1200" spc="0" baseline="0">
                <a:gradFill>
                  <a:gsLst>
                    <a:gs pos="1250">
                      <a:schemeClr val="tx1"/>
                    </a:gs>
                    <a:gs pos="100000">
                      <a:schemeClr val="tx1"/>
                    </a:gs>
                  </a:gsLst>
                  <a:lin ang="5400000" scaled="0"/>
                </a:gradFill>
                <a:latin typeface="+mn-lt"/>
                <a:ea typeface="+mn-ea"/>
                <a:cs typeface="+mn-cs"/>
              </a:defRPr>
            </a:lvl4pPr>
            <a:lvl5pPr marL="739775" marR="0" indent="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None/>
              <a:tabLst/>
              <a:defRPr sz="18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buClr>
                <a:srgbClr val="505050"/>
              </a:buClr>
            </a:pPr>
            <a:r>
              <a:rPr lang="en-US" sz="2400" dirty="0" smtClean="0">
                <a:gradFill>
                  <a:gsLst>
                    <a:gs pos="1250">
                      <a:srgbClr val="505050"/>
                    </a:gs>
                    <a:gs pos="100000">
                      <a:srgbClr val="505050"/>
                    </a:gs>
                  </a:gsLst>
                  <a:lin ang="5400000" scaled="0"/>
                </a:gradFill>
              </a:rPr>
              <a:t>SharePoint Project</a:t>
            </a:r>
            <a:endParaRPr lang="en-US" sz="2400" dirty="0">
              <a:gradFill>
                <a:gsLst>
                  <a:gs pos="1250">
                    <a:srgbClr val="505050"/>
                  </a:gs>
                  <a:gs pos="100000">
                    <a:srgbClr val="505050"/>
                  </a:gs>
                </a:gsLst>
                <a:lin ang="5400000" scaled="0"/>
              </a:gradFill>
            </a:endParaRPr>
          </a:p>
        </p:txBody>
      </p:sp>
      <p:sp>
        <p:nvSpPr>
          <p:cNvPr id="8" name="Text Placeholder 5"/>
          <p:cNvSpPr txBox="1">
            <a:spLocks/>
          </p:cNvSpPr>
          <p:nvPr/>
        </p:nvSpPr>
        <p:spPr>
          <a:xfrm>
            <a:off x="9418637" y="1548719"/>
            <a:ext cx="2907642" cy="517065"/>
          </a:xfrm>
          <a:prstGeom prst="rect">
            <a:avLst/>
          </a:prstGeom>
        </p:spPr>
        <p:txBody>
          <a:bodyPr vert="horz" wrap="square" lIns="146304" tIns="91440" rIns="146304" bIns="91440" rtlCol="0">
            <a:spAutoFit/>
          </a:bodyPr>
          <a:lstStyle>
            <a:lvl1pPr marL="0" marR="0" indent="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None/>
              <a:tabLst/>
              <a:defRPr sz="4000" kern="1200" spc="0" baseline="0">
                <a:gradFill>
                  <a:gsLst>
                    <a:gs pos="1250">
                      <a:schemeClr val="tx1"/>
                    </a:gs>
                    <a:gs pos="100000">
                      <a:schemeClr val="tx1"/>
                    </a:gs>
                  </a:gsLst>
                  <a:lin ang="5400000" scaled="0"/>
                </a:gradFill>
                <a:latin typeface="+mj-lt"/>
                <a:ea typeface="+mn-ea"/>
                <a:cs typeface="+mn-cs"/>
              </a:defRPr>
            </a:lvl1pPr>
            <a:lvl2pPr marL="28575" marR="0" indent="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None/>
              <a:tabLst/>
              <a:defRPr sz="2000" kern="1200" spc="0" baseline="0">
                <a:gradFill>
                  <a:gsLst>
                    <a:gs pos="1250">
                      <a:schemeClr val="tx1"/>
                    </a:gs>
                    <a:gs pos="100000">
                      <a:schemeClr val="tx1"/>
                    </a:gs>
                  </a:gsLst>
                  <a:lin ang="5400000" scaled="0"/>
                </a:gradFill>
                <a:latin typeface="+mn-lt"/>
                <a:ea typeface="+mn-ea"/>
                <a:cs typeface="+mn-cs"/>
              </a:defRPr>
            </a:lvl2pPr>
            <a:lvl3pPr marL="223838" marR="0" indent="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None/>
              <a:tabLst/>
              <a:defRPr sz="2000" kern="1200" spc="0" baseline="0">
                <a:gradFill>
                  <a:gsLst>
                    <a:gs pos="1250">
                      <a:schemeClr val="tx1"/>
                    </a:gs>
                    <a:gs pos="100000">
                      <a:schemeClr val="tx1"/>
                    </a:gs>
                  </a:gsLst>
                  <a:lin ang="5400000" scaled="0"/>
                </a:gradFill>
                <a:latin typeface="+mn-lt"/>
                <a:ea typeface="+mn-ea"/>
                <a:cs typeface="+mn-cs"/>
              </a:defRPr>
            </a:lvl3pPr>
            <a:lvl4pPr marL="476250" marR="0" indent="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None/>
              <a:tabLst/>
              <a:defRPr sz="1800" kern="1200" spc="0" baseline="0">
                <a:gradFill>
                  <a:gsLst>
                    <a:gs pos="1250">
                      <a:schemeClr val="tx1"/>
                    </a:gs>
                    <a:gs pos="100000">
                      <a:schemeClr val="tx1"/>
                    </a:gs>
                  </a:gsLst>
                  <a:lin ang="5400000" scaled="0"/>
                </a:gradFill>
                <a:latin typeface="+mn-lt"/>
                <a:ea typeface="+mn-ea"/>
                <a:cs typeface="+mn-cs"/>
              </a:defRPr>
            </a:lvl4pPr>
            <a:lvl5pPr marL="739775" marR="0" indent="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None/>
              <a:tabLst/>
              <a:defRPr sz="18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buClr>
                <a:srgbClr val="505050"/>
              </a:buClr>
            </a:pPr>
            <a:r>
              <a:rPr lang="en-US" sz="2400" dirty="0" smtClean="0">
                <a:gradFill>
                  <a:gsLst>
                    <a:gs pos="1250">
                      <a:srgbClr val="505050"/>
                    </a:gs>
                    <a:gs pos="100000">
                      <a:srgbClr val="505050"/>
                    </a:gs>
                  </a:gsLst>
                  <a:lin ang="5400000" scaled="0"/>
                </a:gradFill>
              </a:rPr>
              <a:t>Cloud Business App</a:t>
            </a:r>
            <a:endParaRPr lang="en-US" sz="2400" dirty="0">
              <a:gradFill>
                <a:gsLst>
                  <a:gs pos="1250">
                    <a:srgbClr val="505050"/>
                  </a:gs>
                  <a:gs pos="100000">
                    <a:srgbClr val="505050"/>
                  </a:gs>
                </a:gsLst>
                <a:lin ang="5400000" scaled="0"/>
              </a:gradFill>
            </a:endParaRPr>
          </a:p>
        </p:txBody>
      </p:sp>
      <p:sp>
        <p:nvSpPr>
          <p:cNvPr id="9" name="Rectangle 8"/>
          <p:cNvSpPr/>
          <p:nvPr/>
        </p:nvSpPr>
        <p:spPr bwMode="auto">
          <a:xfrm>
            <a:off x="4049786" y="5745103"/>
            <a:ext cx="4648200" cy="1050477"/>
          </a:xfrm>
          <a:prstGeom prst="rect">
            <a:avLst/>
          </a:prstGeom>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en-US" sz="2000" dirty="0">
                <a:solidFill>
                  <a:srgbClr val="FFFFFF"/>
                </a:solidFill>
              </a:rPr>
              <a:t>SharePoint </a:t>
            </a:r>
            <a:r>
              <a:rPr lang="en-US" sz="2000" dirty="0" smtClean="0">
                <a:solidFill>
                  <a:srgbClr val="FFFFFF"/>
                </a:solidFill>
              </a:rPr>
              <a:t>App</a:t>
            </a:r>
            <a:endParaRPr lang="en-US" sz="2000" dirty="0">
              <a:solidFill>
                <a:srgbClr val="FFFFFF"/>
              </a:solidFill>
            </a:endParaRPr>
          </a:p>
        </p:txBody>
      </p:sp>
      <p:sp>
        <p:nvSpPr>
          <p:cNvPr id="10" name="Rectangle 9"/>
          <p:cNvSpPr/>
          <p:nvPr/>
        </p:nvSpPr>
        <p:spPr bwMode="auto">
          <a:xfrm>
            <a:off x="4049786" y="4579732"/>
            <a:ext cx="4648200" cy="1050477"/>
          </a:xfrm>
          <a:prstGeom prst="rect">
            <a:avLst/>
          </a:prstGeom>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a:r>
              <a:rPr lang="en-US" sz="2000" dirty="0">
                <a:solidFill>
                  <a:srgbClr val="FFFFFF"/>
                </a:solidFill>
              </a:rPr>
              <a:t>Service Project</a:t>
            </a:r>
          </a:p>
        </p:txBody>
      </p:sp>
      <p:sp>
        <p:nvSpPr>
          <p:cNvPr id="11" name="Rectangle 10"/>
          <p:cNvSpPr/>
          <p:nvPr/>
        </p:nvSpPr>
        <p:spPr bwMode="auto">
          <a:xfrm>
            <a:off x="4029112" y="2249421"/>
            <a:ext cx="4648200" cy="1050477"/>
          </a:xfrm>
          <a:prstGeom prst="rect">
            <a:avLst/>
          </a:prstGeom>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a:r>
              <a:rPr lang="en-US" sz="2000" dirty="0" smtClean="0">
                <a:solidFill>
                  <a:srgbClr val="FFFFFF"/>
                </a:solidFill>
              </a:rPr>
              <a:t>HTML5 Responsive Design Client</a:t>
            </a:r>
            <a:endParaRPr lang="en-US" sz="2000" dirty="0">
              <a:solidFill>
                <a:srgbClr val="FFFFFF"/>
              </a:solidFill>
            </a:endParaRPr>
          </a:p>
        </p:txBody>
      </p:sp>
      <p:sp>
        <p:nvSpPr>
          <p:cNvPr id="12" name="Rectangle 11"/>
          <p:cNvSpPr/>
          <p:nvPr/>
        </p:nvSpPr>
        <p:spPr bwMode="auto">
          <a:xfrm>
            <a:off x="4049786" y="3429189"/>
            <a:ext cx="4648200" cy="1050477"/>
          </a:xfrm>
          <a:prstGeom prst="rect">
            <a:avLst/>
          </a:prstGeom>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a:r>
              <a:rPr lang="en-US" sz="2000" dirty="0">
                <a:solidFill>
                  <a:srgbClr val="FFFFFF"/>
                </a:solidFill>
              </a:rPr>
              <a:t>MVC/</a:t>
            </a:r>
            <a:r>
              <a:rPr lang="en-US" sz="2000" dirty="0" err="1">
                <a:solidFill>
                  <a:srgbClr val="FFFFFF"/>
                </a:solidFill>
              </a:rPr>
              <a:t>WebForms</a:t>
            </a:r>
            <a:endParaRPr lang="en-US" sz="2000" dirty="0">
              <a:solidFill>
                <a:srgbClr val="FFFFFF"/>
              </a:solidFill>
            </a:endParaRPr>
          </a:p>
        </p:txBody>
      </p:sp>
      <p:cxnSp>
        <p:nvCxnSpPr>
          <p:cNvPr id="16" name="Straight Arrow Connector 15"/>
          <p:cNvCxnSpPr>
            <a:stCxn id="9" idx="3"/>
          </p:cNvCxnSpPr>
          <p:nvPr/>
        </p:nvCxnSpPr>
        <p:spPr>
          <a:xfrm flipV="1">
            <a:off x="8697986" y="5859462"/>
            <a:ext cx="949251" cy="410880"/>
          </a:xfrm>
          <a:prstGeom prst="straightConnector1">
            <a:avLst/>
          </a:prstGeom>
          <a:ln w="76200">
            <a:solidFill>
              <a:srgbClr val="00B050"/>
            </a:solidFill>
            <a:headEnd type="none"/>
            <a:tailEnd type="triangle"/>
          </a:ln>
        </p:spPr>
        <p:style>
          <a:lnRef idx="3">
            <a:schemeClr val="accent5"/>
          </a:lnRef>
          <a:fillRef idx="0">
            <a:schemeClr val="accent5"/>
          </a:fillRef>
          <a:effectRef idx="2">
            <a:schemeClr val="accent5"/>
          </a:effectRef>
          <a:fontRef idx="minor">
            <a:schemeClr val="tx1"/>
          </a:fontRef>
        </p:style>
      </p:cxnSp>
      <p:cxnSp>
        <p:nvCxnSpPr>
          <p:cNvPr id="20" name="Straight Arrow Connector 19"/>
          <p:cNvCxnSpPr>
            <a:stCxn id="10" idx="3"/>
            <a:endCxn id="4" idx="1"/>
          </p:cNvCxnSpPr>
          <p:nvPr/>
        </p:nvCxnSpPr>
        <p:spPr>
          <a:xfrm flipV="1">
            <a:off x="8697986" y="4465269"/>
            <a:ext cx="949251" cy="639702"/>
          </a:xfrm>
          <a:prstGeom prst="straightConnector1">
            <a:avLst/>
          </a:prstGeom>
          <a:ln w="76200">
            <a:solidFill>
              <a:srgbClr val="00B050"/>
            </a:solidFill>
            <a:headEnd type="none"/>
            <a:tailEnd type="triangle"/>
          </a:ln>
        </p:spPr>
        <p:style>
          <a:lnRef idx="3">
            <a:schemeClr val="accent5"/>
          </a:lnRef>
          <a:fillRef idx="0">
            <a:schemeClr val="accent5"/>
          </a:fillRef>
          <a:effectRef idx="2">
            <a:schemeClr val="accent5"/>
          </a:effectRef>
          <a:fontRef idx="minor">
            <a:schemeClr val="tx1"/>
          </a:fontRef>
        </p:style>
      </p:cxnSp>
      <p:cxnSp>
        <p:nvCxnSpPr>
          <p:cNvPr id="23" name="Straight Arrow Connector 22"/>
          <p:cNvCxnSpPr>
            <a:stCxn id="10" idx="1"/>
          </p:cNvCxnSpPr>
          <p:nvPr/>
        </p:nvCxnSpPr>
        <p:spPr>
          <a:xfrm flipH="1" flipV="1">
            <a:off x="1866494" y="3634361"/>
            <a:ext cx="2183292" cy="1470610"/>
          </a:xfrm>
          <a:prstGeom prst="straightConnector1">
            <a:avLst/>
          </a:prstGeom>
          <a:ln w="76200">
            <a:solidFill>
              <a:srgbClr val="00B050"/>
            </a:solidFill>
            <a:headEnd type="none"/>
            <a:tailEnd type="triangle"/>
          </a:ln>
        </p:spPr>
        <p:style>
          <a:lnRef idx="3">
            <a:schemeClr val="accent5"/>
          </a:lnRef>
          <a:fillRef idx="0">
            <a:schemeClr val="accent5"/>
          </a:fillRef>
          <a:effectRef idx="2">
            <a:schemeClr val="accent5"/>
          </a:effectRef>
          <a:fontRef idx="minor">
            <a:schemeClr val="tx1"/>
          </a:fontRef>
        </p:style>
      </p:cxnSp>
      <p:cxnSp>
        <p:nvCxnSpPr>
          <p:cNvPr id="26" name="Straight Arrow Connector 25"/>
          <p:cNvCxnSpPr>
            <a:stCxn id="12" idx="1"/>
          </p:cNvCxnSpPr>
          <p:nvPr/>
        </p:nvCxnSpPr>
        <p:spPr>
          <a:xfrm flipH="1" flipV="1">
            <a:off x="1866494" y="3634361"/>
            <a:ext cx="2183292" cy="320067"/>
          </a:xfrm>
          <a:prstGeom prst="straightConnector1">
            <a:avLst/>
          </a:prstGeom>
          <a:ln w="76200">
            <a:solidFill>
              <a:srgbClr val="00B050"/>
            </a:solidFill>
            <a:headEnd type="none"/>
            <a:tailEnd type="triangle"/>
          </a:ln>
        </p:spPr>
        <p:style>
          <a:lnRef idx="3">
            <a:schemeClr val="accent5"/>
          </a:lnRef>
          <a:fillRef idx="0">
            <a:schemeClr val="accent5"/>
          </a:fillRef>
          <a:effectRef idx="2">
            <a:schemeClr val="accent5"/>
          </a:effectRef>
          <a:fontRef idx="minor">
            <a:schemeClr val="tx1"/>
          </a:fontRef>
        </p:style>
      </p:cxnSp>
      <p:cxnSp>
        <p:nvCxnSpPr>
          <p:cNvPr id="29" name="Straight Arrow Connector 28"/>
          <p:cNvCxnSpPr>
            <a:stCxn id="11" idx="3"/>
          </p:cNvCxnSpPr>
          <p:nvPr/>
        </p:nvCxnSpPr>
        <p:spPr>
          <a:xfrm>
            <a:off x="8677312" y="2774660"/>
            <a:ext cx="1087474" cy="500411"/>
          </a:xfrm>
          <a:prstGeom prst="straightConnector1">
            <a:avLst/>
          </a:prstGeom>
          <a:ln w="76200">
            <a:solidFill>
              <a:srgbClr val="00B050"/>
            </a:solidFill>
            <a:headEnd type="none"/>
            <a:tailEnd type="triangle"/>
          </a:ln>
        </p:spPr>
        <p:style>
          <a:lnRef idx="3">
            <a:schemeClr val="accent5"/>
          </a:lnRef>
          <a:fillRef idx="0">
            <a:schemeClr val="accent5"/>
          </a:fillRef>
          <a:effectRef idx="2">
            <a:schemeClr val="accent5"/>
          </a:effectRef>
          <a:fontRef idx="minor">
            <a:schemeClr val="tx1"/>
          </a:fontRef>
        </p:style>
      </p:cxnSp>
      <p:cxnSp>
        <p:nvCxnSpPr>
          <p:cNvPr id="41" name="Elbow Connector 40"/>
          <p:cNvCxnSpPr>
            <a:stCxn id="9" idx="1"/>
            <a:endCxn id="42" idx="3"/>
          </p:cNvCxnSpPr>
          <p:nvPr/>
        </p:nvCxnSpPr>
        <p:spPr>
          <a:xfrm rot="10800000">
            <a:off x="1900918" y="2929826"/>
            <a:ext cx="2148869" cy="3340516"/>
          </a:xfrm>
          <a:prstGeom prst="bentConnector3">
            <a:avLst>
              <a:gd name="adj1" fmla="val 24587"/>
            </a:avLst>
          </a:prstGeom>
          <a:ln w="76200">
            <a:solidFill>
              <a:srgbClr val="00B050"/>
            </a:solidFill>
            <a:headEnd type="none"/>
            <a:tailEnd type="triangle"/>
          </a:ln>
        </p:spPr>
        <p:style>
          <a:lnRef idx="3">
            <a:schemeClr val="accent5"/>
          </a:lnRef>
          <a:fillRef idx="0">
            <a:schemeClr val="accent5"/>
          </a:fillRef>
          <a:effectRef idx="2">
            <a:schemeClr val="accent5"/>
          </a:effectRef>
          <a:fontRef idx="minor">
            <a:schemeClr val="tx1"/>
          </a:fontRef>
        </p:style>
      </p:cxnSp>
      <p:sp>
        <p:nvSpPr>
          <p:cNvPr id="42" name="Rectangle 41"/>
          <p:cNvSpPr/>
          <p:nvPr/>
        </p:nvSpPr>
        <p:spPr bwMode="auto">
          <a:xfrm>
            <a:off x="1417637" y="2659062"/>
            <a:ext cx="483280" cy="541527"/>
          </a:xfrm>
          <a:prstGeom prst="rect">
            <a:avLst/>
          </a:prstGeom>
          <a:no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a:endParaRPr lang="en-US" sz="2000" dirty="0">
              <a:solidFill>
                <a:srgbClr val="FFFFFF"/>
              </a:solidFill>
            </a:endParaRPr>
          </a:p>
        </p:txBody>
      </p:sp>
    </p:spTree>
    <p:extLst>
      <p:ext uri="{BB962C8B-B14F-4D97-AF65-F5344CB8AC3E}">
        <p14:creationId xmlns:p14="http://schemas.microsoft.com/office/powerpoint/2010/main" val="273616743"/>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nodeType="withEffect">
                                  <p:stCondLst>
                                    <p:cond delay="0"/>
                                  </p:stCondLst>
                                  <p:childTnLst>
                                    <p:set>
                                      <p:cBhvr>
                                        <p:cTn id="6" dur="1" fill="hold">
                                          <p:stCondLst>
                                            <p:cond delay="0"/>
                                          </p:stCondLst>
                                        </p:cTn>
                                        <p:tgtEl>
                                          <p:spTgt spid="41"/>
                                        </p:tgtEl>
                                        <p:attrNameLst>
                                          <p:attrName>style.visibility</p:attrName>
                                        </p:attrNameLst>
                                      </p:cBhvr>
                                      <p:to>
                                        <p:strVal val="visible"/>
                                      </p:to>
                                    </p:set>
                                    <p:animEffect transition="in" filter="wipe(right)">
                                      <p:cBhvr>
                                        <p:cTn id="7" dur="500"/>
                                        <p:tgtEl>
                                          <p:spTgt spid="41"/>
                                        </p:tgtEl>
                                      </p:cBhvr>
                                    </p:animEffect>
                                  </p:childTnLst>
                                </p:cTn>
                              </p:par>
                            </p:childTnLst>
                          </p:cTn>
                        </p:par>
                        <p:par>
                          <p:cTn id="8" fill="hold">
                            <p:stCondLst>
                              <p:cond delay="500"/>
                            </p:stCondLst>
                            <p:childTnLst>
                              <p:par>
                                <p:cTn id="9" presetID="22" presetClass="entr" presetSubtype="2" fill="hold" nodeType="afterEffect">
                                  <p:stCondLst>
                                    <p:cond delay="0"/>
                                  </p:stCondLst>
                                  <p:childTnLst>
                                    <p:set>
                                      <p:cBhvr>
                                        <p:cTn id="10" dur="1" fill="hold">
                                          <p:stCondLst>
                                            <p:cond delay="0"/>
                                          </p:stCondLst>
                                        </p:cTn>
                                        <p:tgtEl>
                                          <p:spTgt spid="23"/>
                                        </p:tgtEl>
                                        <p:attrNameLst>
                                          <p:attrName>style.visibility</p:attrName>
                                        </p:attrNameLst>
                                      </p:cBhvr>
                                      <p:to>
                                        <p:strVal val="visible"/>
                                      </p:to>
                                    </p:set>
                                    <p:animEffect transition="in" filter="wipe(right)">
                                      <p:cBhvr>
                                        <p:cTn id="11" dur="500"/>
                                        <p:tgtEl>
                                          <p:spTgt spid="23"/>
                                        </p:tgtEl>
                                      </p:cBhvr>
                                    </p:animEffect>
                                  </p:childTnLst>
                                </p:cTn>
                              </p:par>
                            </p:childTnLst>
                          </p:cTn>
                        </p:par>
                        <p:par>
                          <p:cTn id="12" fill="hold">
                            <p:stCondLst>
                              <p:cond delay="1000"/>
                            </p:stCondLst>
                            <p:childTnLst>
                              <p:par>
                                <p:cTn id="13" presetID="22" presetClass="entr" presetSubtype="2" fill="hold" nodeType="afterEffect">
                                  <p:stCondLst>
                                    <p:cond delay="0"/>
                                  </p:stCondLst>
                                  <p:childTnLst>
                                    <p:set>
                                      <p:cBhvr>
                                        <p:cTn id="14" dur="1" fill="hold">
                                          <p:stCondLst>
                                            <p:cond delay="0"/>
                                          </p:stCondLst>
                                        </p:cTn>
                                        <p:tgtEl>
                                          <p:spTgt spid="26"/>
                                        </p:tgtEl>
                                        <p:attrNameLst>
                                          <p:attrName>style.visibility</p:attrName>
                                        </p:attrNameLst>
                                      </p:cBhvr>
                                      <p:to>
                                        <p:strVal val="visible"/>
                                      </p:to>
                                    </p:set>
                                    <p:animEffect transition="in" filter="wipe(right)">
                                      <p:cBhvr>
                                        <p:cTn id="15" dur="500"/>
                                        <p:tgtEl>
                                          <p:spTgt spid="26"/>
                                        </p:tgtEl>
                                      </p:cBhvr>
                                    </p:animEffect>
                                  </p:childTnLst>
                                </p:cTn>
                              </p:par>
                            </p:childTnLst>
                          </p:cTn>
                        </p:par>
                      </p:childTnLst>
                    </p:cTn>
                  </p:par>
                  <p:par>
                    <p:cTn id="16" fill="hold">
                      <p:stCondLst>
                        <p:cond delay="indefinite"/>
                      </p:stCondLst>
                      <p:childTnLst>
                        <p:par>
                          <p:cTn id="17" fill="hold">
                            <p:stCondLst>
                              <p:cond delay="0"/>
                            </p:stCondLst>
                            <p:childTnLst>
                              <p:par>
                                <p:cTn id="18" presetID="22" presetClass="entr" presetSubtype="8" fill="hold" nodeType="clickEffect">
                                  <p:stCondLst>
                                    <p:cond delay="0"/>
                                  </p:stCondLst>
                                  <p:childTnLst>
                                    <p:set>
                                      <p:cBhvr>
                                        <p:cTn id="19" dur="1" fill="hold">
                                          <p:stCondLst>
                                            <p:cond delay="0"/>
                                          </p:stCondLst>
                                        </p:cTn>
                                        <p:tgtEl>
                                          <p:spTgt spid="16"/>
                                        </p:tgtEl>
                                        <p:attrNameLst>
                                          <p:attrName>style.visibility</p:attrName>
                                        </p:attrNameLst>
                                      </p:cBhvr>
                                      <p:to>
                                        <p:strVal val="visible"/>
                                      </p:to>
                                    </p:set>
                                    <p:animEffect transition="in" filter="wipe(left)">
                                      <p:cBhvr>
                                        <p:cTn id="20" dur="500"/>
                                        <p:tgtEl>
                                          <p:spTgt spid="16"/>
                                        </p:tgtEl>
                                      </p:cBhvr>
                                    </p:animEffect>
                                  </p:childTnLst>
                                </p:cTn>
                              </p:par>
                            </p:childTnLst>
                          </p:cTn>
                        </p:par>
                        <p:par>
                          <p:cTn id="21" fill="hold">
                            <p:stCondLst>
                              <p:cond delay="500"/>
                            </p:stCondLst>
                            <p:childTnLst>
                              <p:par>
                                <p:cTn id="22" presetID="22" presetClass="entr" presetSubtype="8" fill="hold" nodeType="afterEffect">
                                  <p:stCondLst>
                                    <p:cond delay="0"/>
                                  </p:stCondLst>
                                  <p:childTnLst>
                                    <p:set>
                                      <p:cBhvr>
                                        <p:cTn id="23" dur="1" fill="hold">
                                          <p:stCondLst>
                                            <p:cond delay="0"/>
                                          </p:stCondLst>
                                        </p:cTn>
                                        <p:tgtEl>
                                          <p:spTgt spid="20"/>
                                        </p:tgtEl>
                                        <p:attrNameLst>
                                          <p:attrName>style.visibility</p:attrName>
                                        </p:attrNameLst>
                                      </p:cBhvr>
                                      <p:to>
                                        <p:strVal val="visible"/>
                                      </p:to>
                                    </p:set>
                                    <p:animEffect transition="in" filter="wipe(left)">
                                      <p:cBhvr>
                                        <p:cTn id="24" dur="500"/>
                                        <p:tgtEl>
                                          <p:spTgt spid="20"/>
                                        </p:tgtEl>
                                      </p:cBhvr>
                                    </p:animEffect>
                                  </p:childTnLst>
                                </p:cTn>
                              </p:par>
                            </p:childTnLst>
                          </p:cTn>
                        </p:par>
                        <p:par>
                          <p:cTn id="25" fill="hold">
                            <p:stCondLst>
                              <p:cond delay="1000"/>
                            </p:stCondLst>
                            <p:childTnLst>
                              <p:par>
                                <p:cTn id="26" presetID="22" presetClass="entr" presetSubtype="8" fill="hold" nodeType="afterEffect">
                                  <p:stCondLst>
                                    <p:cond delay="0"/>
                                  </p:stCondLst>
                                  <p:childTnLst>
                                    <p:set>
                                      <p:cBhvr>
                                        <p:cTn id="27" dur="1" fill="hold">
                                          <p:stCondLst>
                                            <p:cond delay="0"/>
                                          </p:stCondLst>
                                        </p:cTn>
                                        <p:tgtEl>
                                          <p:spTgt spid="29"/>
                                        </p:tgtEl>
                                        <p:attrNameLst>
                                          <p:attrName>style.visibility</p:attrName>
                                        </p:attrNameLst>
                                      </p:cBhvr>
                                      <p:to>
                                        <p:strVal val="visible"/>
                                      </p:to>
                                    </p:set>
                                    <p:animEffect transition="in" filter="wipe(left)">
                                      <p:cBhvr>
                                        <p:cTn id="28"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 name="Rectangle 73"/>
          <p:cNvSpPr/>
          <p:nvPr/>
        </p:nvSpPr>
        <p:spPr bwMode="auto">
          <a:xfrm>
            <a:off x="3308446" y="1523999"/>
            <a:ext cx="7733144" cy="3175673"/>
          </a:xfrm>
          <a:custGeom>
            <a:avLst/>
            <a:gdLst>
              <a:gd name="connsiteX0" fmla="*/ 0 w 7733144"/>
              <a:gd name="connsiteY0" fmla="*/ 0 h 2140304"/>
              <a:gd name="connsiteX1" fmla="*/ 7733144 w 7733144"/>
              <a:gd name="connsiteY1" fmla="*/ 0 h 2140304"/>
              <a:gd name="connsiteX2" fmla="*/ 7733144 w 7733144"/>
              <a:gd name="connsiteY2" fmla="*/ 2140304 h 2140304"/>
              <a:gd name="connsiteX3" fmla="*/ 0 w 7733144"/>
              <a:gd name="connsiteY3" fmla="*/ 2140304 h 2140304"/>
              <a:gd name="connsiteX4" fmla="*/ 0 w 7733144"/>
              <a:gd name="connsiteY4" fmla="*/ 0 h 2140304"/>
              <a:gd name="connsiteX0" fmla="*/ 0 w 7733144"/>
              <a:gd name="connsiteY0" fmla="*/ 1907 h 2142211"/>
              <a:gd name="connsiteX1" fmla="*/ 4573492 w 7733144"/>
              <a:gd name="connsiteY1" fmla="*/ 0 h 2142211"/>
              <a:gd name="connsiteX2" fmla="*/ 7733144 w 7733144"/>
              <a:gd name="connsiteY2" fmla="*/ 1907 h 2142211"/>
              <a:gd name="connsiteX3" fmla="*/ 7733144 w 7733144"/>
              <a:gd name="connsiteY3" fmla="*/ 2142211 h 2142211"/>
              <a:gd name="connsiteX4" fmla="*/ 0 w 7733144"/>
              <a:gd name="connsiteY4" fmla="*/ 2142211 h 2142211"/>
              <a:gd name="connsiteX5" fmla="*/ 0 w 7733144"/>
              <a:gd name="connsiteY5" fmla="*/ 1907 h 2142211"/>
              <a:gd name="connsiteX0" fmla="*/ 0 w 7733144"/>
              <a:gd name="connsiteY0" fmla="*/ 6669 h 2146973"/>
              <a:gd name="connsiteX1" fmla="*/ 4573492 w 7733144"/>
              <a:gd name="connsiteY1" fmla="*/ 4762 h 2146973"/>
              <a:gd name="connsiteX2" fmla="*/ 5721254 w 7733144"/>
              <a:gd name="connsiteY2" fmla="*/ 0 h 2146973"/>
              <a:gd name="connsiteX3" fmla="*/ 7733144 w 7733144"/>
              <a:gd name="connsiteY3" fmla="*/ 6669 h 2146973"/>
              <a:gd name="connsiteX4" fmla="*/ 7733144 w 7733144"/>
              <a:gd name="connsiteY4" fmla="*/ 2146973 h 2146973"/>
              <a:gd name="connsiteX5" fmla="*/ 0 w 7733144"/>
              <a:gd name="connsiteY5" fmla="*/ 2146973 h 2146973"/>
              <a:gd name="connsiteX6" fmla="*/ 0 w 7733144"/>
              <a:gd name="connsiteY6" fmla="*/ 6669 h 2146973"/>
              <a:gd name="connsiteX0" fmla="*/ 0 w 7733144"/>
              <a:gd name="connsiteY0" fmla="*/ 416244 h 2556548"/>
              <a:gd name="connsiteX1" fmla="*/ 4573492 w 7733144"/>
              <a:gd name="connsiteY1" fmla="*/ 414337 h 2556548"/>
              <a:gd name="connsiteX2" fmla="*/ 4702079 w 7733144"/>
              <a:gd name="connsiteY2" fmla="*/ 0 h 2556548"/>
              <a:gd name="connsiteX3" fmla="*/ 7733144 w 7733144"/>
              <a:gd name="connsiteY3" fmla="*/ 416244 h 2556548"/>
              <a:gd name="connsiteX4" fmla="*/ 7733144 w 7733144"/>
              <a:gd name="connsiteY4" fmla="*/ 2556548 h 2556548"/>
              <a:gd name="connsiteX5" fmla="*/ 0 w 7733144"/>
              <a:gd name="connsiteY5" fmla="*/ 2556548 h 2556548"/>
              <a:gd name="connsiteX6" fmla="*/ 0 w 7733144"/>
              <a:gd name="connsiteY6" fmla="*/ 416244 h 2556548"/>
              <a:gd name="connsiteX0" fmla="*/ 0 w 7733144"/>
              <a:gd name="connsiteY0" fmla="*/ 1035369 h 3175673"/>
              <a:gd name="connsiteX1" fmla="*/ 4573492 w 7733144"/>
              <a:gd name="connsiteY1" fmla="*/ 1033462 h 3175673"/>
              <a:gd name="connsiteX2" fmla="*/ 4573491 w 7733144"/>
              <a:gd name="connsiteY2" fmla="*/ 0 h 3175673"/>
              <a:gd name="connsiteX3" fmla="*/ 7733144 w 7733144"/>
              <a:gd name="connsiteY3" fmla="*/ 1035369 h 3175673"/>
              <a:gd name="connsiteX4" fmla="*/ 7733144 w 7733144"/>
              <a:gd name="connsiteY4" fmla="*/ 3175673 h 3175673"/>
              <a:gd name="connsiteX5" fmla="*/ 0 w 7733144"/>
              <a:gd name="connsiteY5" fmla="*/ 3175673 h 3175673"/>
              <a:gd name="connsiteX6" fmla="*/ 0 w 7733144"/>
              <a:gd name="connsiteY6" fmla="*/ 1035369 h 3175673"/>
              <a:gd name="connsiteX0" fmla="*/ 0 w 7733144"/>
              <a:gd name="connsiteY0" fmla="*/ 1035369 h 3175673"/>
              <a:gd name="connsiteX1" fmla="*/ 4573492 w 7733144"/>
              <a:gd name="connsiteY1" fmla="*/ 1033462 h 3175673"/>
              <a:gd name="connsiteX2" fmla="*/ 4573491 w 7733144"/>
              <a:gd name="connsiteY2" fmla="*/ 0 h 3175673"/>
              <a:gd name="connsiteX3" fmla="*/ 7723619 w 7733144"/>
              <a:gd name="connsiteY3" fmla="*/ 11431 h 3175673"/>
              <a:gd name="connsiteX4" fmla="*/ 7733144 w 7733144"/>
              <a:gd name="connsiteY4" fmla="*/ 3175673 h 3175673"/>
              <a:gd name="connsiteX5" fmla="*/ 0 w 7733144"/>
              <a:gd name="connsiteY5" fmla="*/ 3175673 h 3175673"/>
              <a:gd name="connsiteX6" fmla="*/ 0 w 7733144"/>
              <a:gd name="connsiteY6" fmla="*/ 1035369 h 31756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733144" h="3175673">
                <a:moveTo>
                  <a:pt x="0" y="1035369"/>
                </a:moveTo>
                <a:lnTo>
                  <a:pt x="4573492" y="1033462"/>
                </a:lnTo>
                <a:cubicBezTo>
                  <a:pt x="4573492" y="688975"/>
                  <a:pt x="4573491" y="344487"/>
                  <a:pt x="4573491" y="0"/>
                </a:cubicBezTo>
                <a:lnTo>
                  <a:pt x="7723619" y="11431"/>
                </a:lnTo>
                <a:lnTo>
                  <a:pt x="7733144" y="3175673"/>
                </a:lnTo>
                <a:lnTo>
                  <a:pt x="0" y="3175673"/>
                </a:lnTo>
                <a:lnTo>
                  <a:pt x="0" y="1035369"/>
                </a:lnTo>
                <a:close/>
              </a:path>
            </a:pathLst>
          </a:custGeom>
          <a:solidFill>
            <a:srgbClr val="00B0F0"/>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en-US" sz="2000" dirty="0" smtClean="0">
                <a:gradFill>
                  <a:gsLst>
                    <a:gs pos="0">
                      <a:srgbClr val="FFFFFF"/>
                    </a:gs>
                    <a:gs pos="100000">
                      <a:srgbClr val="FFFFFF"/>
                    </a:gs>
                  </a:gsLst>
                  <a:lin ang="5400000" scaled="0"/>
                </a:gradFill>
              </a:rPr>
              <a:t>Data Sources</a:t>
            </a:r>
            <a:endParaRPr lang="en-US" sz="2000" dirty="0">
              <a:gradFill>
                <a:gsLst>
                  <a:gs pos="0">
                    <a:srgbClr val="FFFFFF"/>
                  </a:gs>
                  <a:gs pos="100000">
                    <a:srgbClr val="FFFFFF"/>
                  </a:gs>
                </a:gsLst>
                <a:lin ang="5400000" scaled="0"/>
              </a:gradFill>
            </a:endParaRPr>
          </a:p>
        </p:txBody>
      </p:sp>
      <p:grpSp>
        <p:nvGrpSpPr>
          <p:cNvPr id="38" name="Group 37" hidden="1"/>
          <p:cNvGrpSpPr/>
          <p:nvPr/>
        </p:nvGrpSpPr>
        <p:grpSpPr>
          <a:xfrm>
            <a:off x="1999439" y="1496055"/>
            <a:ext cx="8437600" cy="5594677"/>
            <a:chOff x="564300" y="1395675"/>
            <a:chExt cx="11027672" cy="5485475"/>
          </a:xfrm>
          <a:solidFill>
            <a:schemeClr val="bg2">
              <a:lumMod val="90000"/>
            </a:schemeClr>
          </a:solidFill>
        </p:grpSpPr>
        <p:grpSp>
          <p:nvGrpSpPr>
            <p:cNvPr id="39" name="Group 38"/>
            <p:cNvGrpSpPr/>
            <p:nvPr/>
          </p:nvGrpSpPr>
          <p:grpSpPr>
            <a:xfrm>
              <a:off x="564300" y="1395675"/>
              <a:ext cx="11027672" cy="1298448"/>
              <a:chOff x="0" y="1401500"/>
              <a:chExt cx="11107775" cy="1298448"/>
            </a:xfrm>
            <a:grpFill/>
          </p:grpSpPr>
          <p:sp>
            <p:nvSpPr>
              <p:cNvPr id="86" name="Rectangle 85"/>
              <p:cNvSpPr/>
              <p:nvPr/>
            </p:nvSpPr>
            <p:spPr>
              <a:xfrm>
                <a:off x="0" y="1401500"/>
                <a:ext cx="1307939" cy="129844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1670"/>
                <a:endParaRPr lang="en-US" sz="1938">
                  <a:solidFill>
                    <a:srgbClr val="FFFFFF"/>
                  </a:solidFill>
                </a:endParaRPr>
              </a:p>
            </p:txBody>
          </p:sp>
          <p:sp>
            <p:nvSpPr>
              <p:cNvPr id="87" name="Rectangle 86"/>
              <p:cNvSpPr/>
              <p:nvPr/>
            </p:nvSpPr>
            <p:spPr>
              <a:xfrm>
                <a:off x="1399977" y="1401500"/>
                <a:ext cx="1307939" cy="129844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1670"/>
                <a:endParaRPr lang="en-US" sz="1938">
                  <a:solidFill>
                    <a:srgbClr val="FFFFFF"/>
                  </a:solidFill>
                </a:endParaRPr>
              </a:p>
            </p:txBody>
          </p:sp>
          <p:sp>
            <p:nvSpPr>
              <p:cNvPr id="88" name="Rectangle 87"/>
              <p:cNvSpPr/>
              <p:nvPr/>
            </p:nvSpPr>
            <p:spPr>
              <a:xfrm>
                <a:off x="2799954" y="1401500"/>
                <a:ext cx="1307939" cy="129844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1670"/>
                <a:endParaRPr lang="en-US" sz="1938">
                  <a:solidFill>
                    <a:srgbClr val="FFFFFF"/>
                  </a:solidFill>
                </a:endParaRPr>
              </a:p>
            </p:txBody>
          </p:sp>
          <p:sp>
            <p:nvSpPr>
              <p:cNvPr id="89" name="Rectangle 88"/>
              <p:cNvSpPr/>
              <p:nvPr/>
            </p:nvSpPr>
            <p:spPr>
              <a:xfrm>
                <a:off x="4199931" y="1401500"/>
                <a:ext cx="1307939" cy="129844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1670"/>
                <a:endParaRPr lang="en-US" sz="1938">
                  <a:solidFill>
                    <a:srgbClr val="FFFFFF"/>
                  </a:solidFill>
                </a:endParaRPr>
              </a:p>
            </p:txBody>
          </p:sp>
          <p:sp>
            <p:nvSpPr>
              <p:cNvPr id="90" name="Rectangle 89"/>
              <p:cNvSpPr/>
              <p:nvPr/>
            </p:nvSpPr>
            <p:spPr>
              <a:xfrm>
                <a:off x="5599907" y="1401500"/>
                <a:ext cx="1307939" cy="129844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1670"/>
                <a:endParaRPr lang="en-US" sz="1938">
                  <a:solidFill>
                    <a:srgbClr val="FFFFFF"/>
                  </a:solidFill>
                </a:endParaRPr>
              </a:p>
            </p:txBody>
          </p:sp>
          <p:sp>
            <p:nvSpPr>
              <p:cNvPr id="91" name="Rectangle 90"/>
              <p:cNvSpPr/>
              <p:nvPr/>
            </p:nvSpPr>
            <p:spPr>
              <a:xfrm>
                <a:off x="6999883" y="1401500"/>
                <a:ext cx="1307939" cy="129844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1670"/>
                <a:endParaRPr lang="en-US" sz="1938">
                  <a:solidFill>
                    <a:srgbClr val="FFFFFF"/>
                  </a:solidFill>
                </a:endParaRPr>
              </a:p>
            </p:txBody>
          </p:sp>
          <p:sp>
            <p:nvSpPr>
              <p:cNvPr id="92" name="Rectangle 91"/>
              <p:cNvSpPr/>
              <p:nvPr/>
            </p:nvSpPr>
            <p:spPr>
              <a:xfrm>
                <a:off x="8399860" y="1401500"/>
                <a:ext cx="1307939" cy="129844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1670"/>
                <a:endParaRPr lang="en-US" sz="1938">
                  <a:solidFill>
                    <a:srgbClr val="FFFFFF"/>
                  </a:solidFill>
                </a:endParaRPr>
              </a:p>
            </p:txBody>
          </p:sp>
          <p:sp>
            <p:nvSpPr>
              <p:cNvPr id="93" name="Rectangle 92"/>
              <p:cNvSpPr/>
              <p:nvPr/>
            </p:nvSpPr>
            <p:spPr>
              <a:xfrm>
                <a:off x="9799836" y="1401500"/>
                <a:ext cx="1307939" cy="129844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1670"/>
                <a:endParaRPr lang="en-US" sz="1938">
                  <a:solidFill>
                    <a:srgbClr val="FFFFFF"/>
                  </a:solidFill>
                </a:endParaRPr>
              </a:p>
            </p:txBody>
          </p:sp>
          <p:sp>
            <p:nvSpPr>
              <p:cNvPr id="94" name="Rectangle 93"/>
              <p:cNvSpPr/>
              <p:nvPr/>
            </p:nvSpPr>
            <p:spPr>
              <a:xfrm>
                <a:off x="1399977" y="1401500"/>
                <a:ext cx="653969" cy="649224"/>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1670"/>
                <a:endParaRPr lang="en-US" sz="1938">
                  <a:solidFill>
                    <a:srgbClr val="FFFFFF"/>
                  </a:solidFill>
                </a:endParaRPr>
              </a:p>
            </p:txBody>
          </p:sp>
        </p:grpSp>
        <p:grpSp>
          <p:nvGrpSpPr>
            <p:cNvPr id="40" name="Group 39"/>
            <p:cNvGrpSpPr/>
            <p:nvPr/>
          </p:nvGrpSpPr>
          <p:grpSpPr>
            <a:xfrm>
              <a:off x="564300" y="2791351"/>
              <a:ext cx="11027672" cy="1298448"/>
              <a:chOff x="0" y="2789500"/>
              <a:chExt cx="11107775" cy="1298448"/>
            </a:xfrm>
            <a:grpFill/>
          </p:grpSpPr>
          <p:sp>
            <p:nvSpPr>
              <p:cNvPr id="78" name="Rectangle 77"/>
              <p:cNvSpPr/>
              <p:nvPr/>
            </p:nvSpPr>
            <p:spPr>
              <a:xfrm>
                <a:off x="0" y="2789500"/>
                <a:ext cx="1307939" cy="129844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1670"/>
                <a:endParaRPr lang="en-US" sz="1938">
                  <a:solidFill>
                    <a:srgbClr val="FFFFFF"/>
                  </a:solidFill>
                </a:endParaRPr>
              </a:p>
            </p:txBody>
          </p:sp>
          <p:sp>
            <p:nvSpPr>
              <p:cNvPr id="79" name="Rectangle 78"/>
              <p:cNvSpPr/>
              <p:nvPr/>
            </p:nvSpPr>
            <p:spPr>
              <a:xfrm>
                <a:off x="1399977" y="2789500"/>
                <a:ext cx="1307939" cy="129844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1670"/>
                <a:endParaRPr lang="en-US" sz="1938">
                  <a:solidFill>
                    <a:srgbClr val="FFFFFF"/>
                  </a:solidFill>
                </a:endParaRPr>
              </a:p>
            </p:txBody>
          </p:sp>
          <p:sp>
            <p:nvSpPr>
              <p:cNvPr id="80" name="Rectangle 79"/>
              <p:cNvSpPr/>
              <p:nvPr/>
            </p:nvSpPr>
            <p:spPr>
              <a:xfrm>
                <a:off x="2799954" y="2789500"/>
                <a:ext cx="1307939" cy="129844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1670"/>
                <a:endParaRPr lang="en-US" sz="1938">
                  <a:solidFill>
                    <a:srgbClr val="FFFFFF"/>
                  </a:solidFill>
                </a:endParaRPr>
              </a:p>
            </p:txBody>
          </p:sp>
          <p:sp>
            <p:nvSpPr>
              <p:cNvPr id="81" name="Rectangle 80"/>
              <p:cNvSpPr/>
              <p:nvPr/>
            </p:nvSpPr>
            <p:spPr>
              <a:xfrm>
                <a:off x="4199931" y="2789500"/>
                <a:ext cx="1307939" cy="129844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1670"/>
                <a:endParaRPr lang="en-US" sz="1938">
                  <a:solidFill>
                    <a:srgbClr val="FFFFFF"/>
                  </a:solidFill>
                </a:endParaRPr>
              </a:p>
            </p:txBody>
          </p:sp>
          <p:sp>
            <p:nvSpPr>
              <p:cNvPr id="82" name="Rectangle 81"/>
              <p:cNvSpPr/>
              <p:nvPr/>
            </p:nvSpPr>
            <p:spPr>
              <a:xfrm>
                <a:off x="5599907" y="2789500"/>
                <a:ext cx="1307939" cy="129844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1670"/>
                <a:endParaRPr lang="en-US" sz="1938">
                  <a:solidFill>
                    <a:srgbClr val="FFFFFF"/>
                  </a:solidFill>
                </a:endParaRPr>
              </a:p>
            </p:txBody>
          </p:sp>
          <p:sp>
            <p:nvSpPr>
              <p:cNvPr id="83" name="Rectangle 82"/>
              <p:cNvSpPr/>
              <p:nvPr/>
            </p:nvSpPr>
            <p:spPr>
              <a:xfrm>
                <a:off x="6999883" y="2789500"/>
                <a:ext cx="1307939" cy="129844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1670"/>
                <a:endParaRPr lang="en-US" sz="1938">
                  <a:solidFill>
                    <a:srgbClr val="FFFFFF"/>
                  </a:solidFill>
                </a:endParaRPr>
              </a:p>
            </p:txBody>
          </p:sp>
          <p:sp>
            <p:nvSpPr>
              <p:cNvPr id="84" name="Rectangle 83"/>
              <p:cNvSpPr/>
              <p:nvPr/>
            </p:nvSpPr>
            <p:spPr>
              <a:xfrm>
                <a:off x="8399860" y="2789500"/>
                <a:ext cx="1307939" cy="129844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1670"/>
                <a:endParaRPr lang="en-US" sz="1938">
                  <a:solidFill>
                    <a:srgbClr val="FFFFFF"/>
                  </a:solidFill>
                </a:endParaRPr>
              </a:p>
            </p:txBody>
          </p:sp>
          <p:sp>
            <p:nvSpPr>
              <p:cNvPr id="85" name="Rectangle 84"/>
              <p:cNvSpPr/>
              <p:nvPr/>
            </p:nvSpPr>
            <p:spPr>
              <a:xfrm>
                <a:off x="9799836" y="2789500"/>
                <a:ext cx="1307939" cy="129844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1670"/>
                <a:endParaRPr lang="en-US" sz="1938">
                  <a:solidFill>
                    <a:srgbClr val="FFFFFF"/>
                  </a:solidFill>
                </a:endParaRPr>
              </a:p>
            </p:txBody>
          </p:sp>
        </p:grpSp>
        <p:grpSp>
          <p:nvGrpSpPr>
            <p:cNvPr id="41" name="Group 40"/>
            <p:cNvGrpSpPr/>
            <p:nvPr/>
          </p:nvGrpSpPr>
          <p:grpSpPr>
            <a:xfrm>
              <a:off x="564300" y="4187026"/>
              <a:ext cx="11027672" cy="1298448"/>
              <a:chOff x="0" y="4191000"/>
              <a:chExt cx="11107775" cy="1298448"/>
            </a:xfrm>
            <a:grpFill/>
          </p:grpSpPr>
          <p:sp>
            <p:nvSpPr>
              <p:cNvPr id="54" name="Rectangle 53"/>
              <p:cNvSpPr/>
              <p:nvPr/>
            </p:nvSpPr>
            <p:spPr>
              <a:xfrm>
                <a:off x="0" y="4191000"/>
                <a:ext cx="1307939" cy="129844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1670"/>
                <a:endParaRPr lang="en-US" sz="1938">
                  <a:solidFill>
                    <a:srgbClr val="FFFFFF"/>
                  </a:solidFill>
                </a:endParaRPr>
              </a:p>
            </p:txBody>
          </p:sp>
          <p:sp>
            <p:nvSpPr>
              <p:cNvPr id="55" name="Rectangle 54"/>
              <p:cNvSpPr/>
              <p:nvPr/>
            </p:nvSpPr>
            <p:spPr>
              <a:xfrm>
                <a:off x="1399977" y="4191000"/>
                <a:ext cx="1307939" cy="129844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1670"/>
                <a:endParaRPr lang="en-US" sz="1938">
                  <a:solidFill>
                    <a:srgbClr val="FFFFFF"/>
                  </a:solidFill>
                </a:endParaRPr>
              </a:p>
            </p:txBody>
          </p:sp>
          <p:sp>
            <p:nvSpPr>
              <p:cNvPr id="56" name="Rectangle 55"/>
              <p:cNvSpPr/>
              <p:nvPr/>
            </p:nvSpPr>
            <p:spPr>
              <a:xfrm>
                <a:off x="2799954" y="4191000"/>
                <a:ext cx="1307939" cy="129844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1670"/>
                <a:endParaRPr lang="en-US" sz="1938">
                  <a:solidFill>
                    <a:srgbClr val="FFFFFF"/>
                  </a:solidFill>
                </a:endParaRPr>
              </a:p>
            </p:txBody>
          </p:sp>
          <p:sp>
            <p:nvSpPr>
              <p:cNvPr id="57" name="Rectangle 56"/>
              <p:cNvSpPr/>
              <p:nvPr/>
            </p:nvSpPr>
            <p:spPr>
              <a:xfrm>
                <a:off x="4199931" y="4191000"/>
                <a:ext cx="1307939" cy="129844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1670"/>
                <a:endParaRPr lang="en-US" sz="1938">
                  <a:solidFill>
                    <a:srgbClr val="FFFFFF"/>
                  </a:solidFill>
                </a:endParaRPr>
              </a:p>
            </p:txBody>
          </p:sp>
          <p:sp>
            <p:nvSpPr>
              <p:cNvPr id="71" name="Rectangle 70"/>
              <p:cNvSpPr/>
              <p:nvPr/>
            </p:nvSpPr>
            <p:spPr>
              <a:xfrm>
                <a:off x="5599907" y="4191000"/>
                <a:ext cx="1307939" cy="129844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1670"/>
                <a:endParaRPr lang="en-US" sz="1938">
                  <a:solidFill>
                    <a:srgbClr val="FFFFFF"/>
                  </a:solidFill>
                </a:endParaRPr>
              </a:p>
            </p:txBody>
          </p:sp>
          <p:sp>
            <p:nvSpPr>
              <p:cNvPr id="75" name="Rectangle 74"/>
              <p:cNvSpPr/>
              <p:nvPr/>
            </p:nvSpPr>
            <p:spPr>
              <a:xfrm>
                <a:off x="6999883" y="4191000"/>
                <a:ext cx="1307939" cy="129844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1670"/>
                <a:endParaRPr lang="en-US" sz="1938">
                  <a:solidFill>
                    <a:srgbClr val="FFFFFF"/>
                  </a:solidFill>
                </a:endParaRPr>
              </a:p>
            </p:txBody>
          </p:sp>
          <p:sp>
            <p:nvSpPr>
              <p:cNvPr id="76" name="Rectangle 75"/>
              <p:cNvSpPr/>
              <p:nvPr/>
            </p:nvSpPr>
            <p:spPr>
              <a:xfrm>
                <a:off x="8399860" y="4191000"/>
                <a:ext cx="1307939" cy="129844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1670"/>
                <a:endParaRPr lang="en-US" sz="1938">
                  <a:solidFill>
                    <a:srgbClr val="FFFFFF"/>
                  </a:solidFill>
                </a:endParaRPr>
              </a:p>
            </p:txBody>
          </p:sp>
          <p:sp>
            <p:nvSpPr>
              <p:cNvPr id="77" name="Rectangle 76"/>
              <p:cNvSpPr/>
              <p:nvPr/>
            </p:nvSpPr>
            <p:spPr>
              <a:xfrm>
                <a:off x="9799836" y="4191000"/>
                <a:ext cx="1307939" cy="129844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1670"/>
                <a:endParaRPr lang="en-US" sz="1938">
                  <a:solidFill>
                    <a:srgbClr val="FFFFFF"/>
                  </a:solidFill>
                </a:endParaRPr>
              </a:p>
            </p:txBody>
          </p:sp>
        </p:grpSp>
        <p:grpSp>
          <p:nvGrpSpPr>
            <p:cNvPr id="45" name="Group 44"/>
            <p:cNvGrpSpPr/>
            <p:nvPr/>
          </p:nvGrpSpPr>
          <p:grpSpPr>
            <a:xfrm>
              <a:off x="564300" y="5582702"/>
              <a:ext cx="11027672" cy="1298448"/>
              <a:chOff x="0" y="5638800"/>
              <a:chExt cx="11107775" cy="1298448"/>
            </a:xfrm>
            <a:grpFill/>
          </p:grpSpPr>
          <p:sp>
            <p:nvSpPr>
              <p:cNvPr id="46" name="Rectangle 45"/>
              <p:cNvSpPr/>
              <p:nvPr/>
            </p:nvSpPr>
            <p:spPr>
              <a:xfrm>
                <a:off x="0" y="5638800"/>
                <a:ext cx="1307939" cy="129844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1670"/>
                <a:endParaRPr lang="en-US" sz="1938">
                  <a:solidFill>
                    <a:srgbClr val="FFFFFF"/>
                  </a:solidFill>
                </a:endParaRPr>
              </a:p>
            </p:txBody>
          </p:sp>
          <p:sp>
            <p:nvSpPr>
              <p:cNvPr id="47" name="Rectangle 46"/>
              <p:cNvSpPr/>
              <p:nvPr/>
            </p:nvSpPr>
            <p:spPr>
              <a:xfrm>
                <a:off x="1399977" y="5638800"/>
                <a:ext cx="1307939" cy="129844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1670"/>
                <a:endParaRPr lang="en-US" sz="1938">
                  <a:solidFill>
                    <a:srgbClr val="FFFFFF"/>
                  </a:solidFill>
                </a:endParaRPr>
              </a:p>
            </p:txBody>
          </p:sp>
          <p:sp>
            <p:nvSpPr>
              <p:cNvPr id="48" name="Rectangle 47"/>
              <p:cNvSpPr/>
              <p:nvPr/>
            </p:nvSpPr>
            <p:spPr>
              <a:xfrm>
                <a:off x="2799954" y="5638800"/>
                <a:ext cx="1307939" cy="129844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1670"/>
                <a:endParaRPr lang="en-US" sz="1938">
                  <a:solidFill>
                    <a:srgbClr val="FFFFFF"/>
                  </a:solidFill>
                </a:endParaRPr>
              </a:p>
            </p:txBody>
          </p:sp>
          <p:sp>
            <p:nvSpPr>
              <p:cNvPr id="49" name="Rectangle 48"/>
              <p:cNvSpPr/>
              <p:nvPr/>
            </p:nvSpPr>
            <p:spPr>
              <a:xfrm>
                <a:off x="4199931" y="5638800"/>
                <a:ext cx="1307939" cy="129844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1670"/>
                <a:endParaRPr lang="en-US" sz="1938">
                  <a:solidFill>
                    <a:srgbClr val="FFFFFF"/>
                  </a:solidFill>
                </a:endParaRPr>
              </a:p>
            </p:txBody>
          </p:sp>
          <p:sp>
            <p:nvSpPr>
              <p:cNvPr id="50" name="Rectangle 49"/>
              <p:cNvSpPr/>
              <p:nvPr/>
            </p:nvSpPr>
            <p:spPr>
              <a:xfrm>
                <a:off x="5599907" y="5638800"/>
                <a:ext cx="1307939" cy="129844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1670"/>
                <a:endParaRPr lang="en-US" sz="1938">
                  <a:solidFill>
                    <a:srgbClr val="FFFFFF"/>
                  </a:solidFill>
                </a:endParaRPr>
              </a:p>
            </p:txBody>
          </p:sp>
          <p:sp>
            <p:nvSpPr>
              <p:cNvPr id="51" name="Rectangle 50"/>
              <p:cNvSpPr/>
              <p:nvPr/>
            </p:nvSpPr>
            <p:spPr>
              <a:xfrm>
                <a:off x="6999883" y="5638800"/>
                <a:ext cx="1307939" cy="129844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1670"/>
                <a:endParaRPr lang="en-US" sz="1938">
                  <a:solidFill>
                    <a:srgbClr val="FFFFFF"/>
                  </a:solidFill>
                </a:endParaRPr>
              </a:p>
            </p:txBody>
          </p:sp>
          <p:sp>
            <p:nvSpPr>
              <p:cNvPr id="52" name="Rectangle 51"/>
              <p:cNvSpPr/>
              <p:nvPr/>
            </p:nvSpPr>
            <p:spPr>
              <a:xfrm>
                <a:off x="8399860" y="5638800"/>
                <a:ext cx="1307939" cy="129844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1670"/>
                <a:endParaRPr lang="en-US" sz="1938">
                  <a:solidFill>
                    <a:srgbClr val="FFFFFF"/>
                  </a:solidFill>
                </a:endParaRPr>
              </a:p>
            </p:txBody>
          </p:sp>
          <p:sp>
            <p:nvSpPr>
              <p:cNvPr id="53" name="Rectangle 52"/>
              <p:cNvSpPr/>
              <p:nvPr/>
            </p:nvSpPr>
            <p:spPr>
              <a:xfrm>
                <a:off x="9799836" y="5638800"/>
                <a:ext cx="1307939" cy="129844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1670"/>
                <a:endParaRPr lang="en-US" sz="1938">
                  <a:solidFill>
                    <a:srgbClr val="FFFFFF"/>
                  </a:solidFill>
                </a:endParaRPr>
              </a:p>
            </p:txBody>
          </p:sp>
        </p:grpSp>
      </p:grpSp>
      <p:sp>
        <p:nvSpPr>
          <p:cNvPr id="2" name="Title 1"/>
          <p:cNvSpPr>
            <a:spLocks noGrp="1"/>
          </p:cNvSpPr>
          <p:nvPr>
            <p:ph type="title"/>
          </p:nvPr>
        </p:nvSpPr>
        <p:spPr/>
        <p:txBody>
          <a:bodyPr/>
          <a:lstStyle/>
          <a:p>
            <a:r>
              <a:rPr lang="en-US" dirty="0" smtClean="0"/>
              <a:t>Demo – Survey App</a:t>
            </a:r>
            <a:endParaRPr lang="en-US" dirty="0"/>
          </a:p>
        </p:txBody>
      </p:sp>
      <p:sp>
        <p:nvSpPr>
          <p:cNvPr id="5" name="Rectangle 4"/>
          <p:cNvSpPr/>
          <p:nvPr/>
        </p:nvSpPr>
        <p:spPr bwMode="auto">
          <a:xfrm>
            <a:off x="3559641" y="2811462"/>
            <a:ext cx="7308116" cy="838200"/>
          </a:xfrm>
          <a:prstGeom prst="rect">
            <a:avLst/>
          </a:prstGeom>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en-US" sz="2000" b="1" dirty="0" smtClean="0">
                <a:gradFill>
                  <a:gsLst>
                    <a:gs pos="0">
                      <a:srgbClr val="FFFFFF"/>
                    </a:gs>
                    <a:gs pos="100000">
                      <a:srgbClr val="FFFFFF"/>
                    </a:gs>
                  </a:gsLst>
                  <a:lin ang="5400000" scaled="0"/>
                </a:gradFill>
              </a:rPr>
              <a:t>Data Sources</a:t>
            </a:r>
            <a:endParaRPr lang="en-US" sz="2000" b="1" dirty="0">
              <a:gradFill>
                <a:gsLst>
                  <a:gs pos="0">
                    <a:srgbClr val="FFFFFF"/>
                  </a:gs>
                  <a:gs pos="100000">
                    <a:srgbClr val="FFFFFF"/>
                  </a:gs>
                </a:gsLst>
                <a:lin ang="5400000" scaled="0"/>
              </a:gradFill>
            </a:endParaRPr>
          </a:p>
        </p:txBody>
      </p:sp>
      <p:sp>
        <p:nvSpPr>
          <p:cNvPr id="65" name="Rectangle 64"/>
          <p:cNvSpPr/>
          <p:nvPr/>
        </p:nvSpPr>
        <p:spPr bwMode="auto">
          <a:xfrm>
            <a:off x="8141431" y="1592262"/>
            <a:ext cx="2726326" cy="838200"/>
          </a:xfrm>
          <a:prstGeom prst="rect">
            <a:avLst/>
          </a:prstGeom>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en-US" sz="2000" b="1" dirty="0">
                <a:gradFill>
                  <a:gsLst>
                    <a:gs pos="0">
                      <a:srgbClr val="FFFFFF"/>
                    </a:gs>
                    <a:gs pos="100000">
                      <a:srgbClr val="FFFFFF"/>
                    </a:gs>
                  </a:gsLst>
                  <a:lin ang="5400000" scaled="0"/>
                </a:gradFill>
              </a:rPr>
              <a:t>SQL Database</a:t>
            </a:r>
          </a:p>
          <a:p>
            <a:pPr algn="ctr" defTabSz="932472" fontAlgn="base">
              <a:spcBef>
                <a:spcPct val="0"/>
              </a:spcBef>
              <a:spcAft>
                <a:spcPct val="0"/>
              </a:spcAft>
            </a:pPr>
            <a:r>
              <a:rPr lang="en-US" sz="2000" dirty="0" smtClean="0">
                <a:gradFill>
                  <a:gsLst>
                    <a:gs pos="0">
                      <a:srgbClr val="FFFFFF"/>
                    </a:gs>
                    <a:gs pos="100000">
                      <a:srgbClr val="FFFFFF"/>
                    </a:gs>
                  </a:gsLst>
                  <a:lin ang="5400000" scaled="0"/>
                </a:gradFill>
              </a:rPr>
              <a:t>Surveys</a:t>
            </a:r>
            <a:endParaRPr lang="en-US" sz="2000" dirty="0">
              <a:gradFill>
                <a:gsLst>
                  <a:gs pos="0">
                    <a:srgbClr val="FFFFFF"/>
                  </a:gs>
                  <a:gs pos="100000">
                    <a:srgbClr val="FFFFFF"/>
                  </a:gs>
                </a:gsLst>
                <a:lin ang="5400000" scaled="0"/>
              </a:gradFill>
            </a:endParaRPr>
          </a:p>
        </p:txBody>
      </p:sp>
      <p:sp>
        <p:nvSpPr>
          <p:cNvPr id="66" name="Rectangle 65"/>
          <p:cNvSpPr/>
          <p:nvPr/>
        </p:nvSpPr>
        <p:spPr bwMode="auto">
          <a:xfrm>
            <a:off x="4644872" y="1595650"/>
            <a:ext cx="2726326" cy="838200"/>
          </a:xfrm>
          <a:prstGeom prst="rect">
            <a:avLst/>
          </a:prstGeom>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en-US" sz="2000" b="1" dirty="0">
                <a:gradFill>
                  <a:gsLst>
                    <a:gs pos="0">
                      <a:srgbClr val="FFFFFF"/>
                    </a:gs>
                    <a:gs pos="100000">
                      <a:srgbClr val="FFFFFF"/>
                    </a:gs>
                  </a:gsLst>
                  <a:lin ang="5400000" scaled="0"/>
                </a:gradFill>
              </a:rPr>
              <a:t>SAP</a:t>
            </a:r>
          </a:p>
          <a:p>
            <a:pPr algn="ctr" defTabSz="932472" fontAlgn="base">
              <a:spcBef>
                <a:spcPct val="0"/>
              </a:spcBef>
              <a:spcAft>
                <a:spcPct val="0"/>
              </a:spcAft>
            </a:pPr>
            <a:r>
              <a:rPr lang="en-US" sz="2000" dirty="0">
                <a:gradFill>
                  <a:gsLst>
                    <a:gs pos="0">
                      <a:srgbClr val="FFFFFF"/>
                    </a:gs>
                    <a:gs pos="100000">
                      <a:srgbClr val="FFFFFF"/>
                    </a:gs>
                  </a:gsLst>
                  <a:lin ang="5400000" scaled="0"/>
                </a:gradFill>
              </a:rPr>
              <a:t>Customers &amp; Products</a:t>
            </a:r>
          </a:p>
        </p:txBody>
      </p:sp>
      <p:sp>
        <p:nvSpPr>
          <p:cNvPr id="68" name="Rectangle 67"/>
          <p:cNvSpPr/>
          <p:nvPr/>
        </p:nvSpPr>
        <p:spPr bwMode="auto">
          <a:xfrm>
            <a:off x="1399992" y="1592262"/>
            <a:ext cx="2726326" cy="838200"/>
          </a:xfrm>
          <a:prstGeom prst="rect">
            <a:avLst/>
          </a:prstGeom>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en-US" sz="2000" b="1" dirty="0" smtClean="0">
                <a:gradFill>
                  <a:gsLst>
                    <a:gs pos="0">
                      <a:srgbClr val="FFFFFF"/>
                    </a:gs>
                    <a:gs pos="100000">
                      <a:srgbClr val="FFFFFF"/>
                    </a:gs>
                  </a:gsLst>
                  <a:lin ang="5400000" scaled="0"/>
                </a:gradFill>
              </a:rPr>
              <a:t>SharePoint</a:t>
            </a:r>
          </a:p>
          <a:p>
            <a:pPr algn="ctr" defTabSz="932472" fontAlgn="base">
              <a:spcBef>
                <a:spcPct val="0"/>
              </a:spcBef>
              <a:spcAft>
                <a:spcPct val="0"/>
              </a:spcAft>
            </a:pPr>
            <a:r>
              <a:rPr lang="en-US" sz="2000" dirty="0" smtClean="0">
                <a:gradFill>
                  <a:gsLst>
                    <a:gs pos="0">
                      <a:srgbClr val="FFFFFF"/>
                    </a:gs>
                    <a:gs pos="100000">
                      <a:srgbClr val="FFFFFF"/>
                    </a:gs>
                  </a:gsLst>
                  <a:lin ang="5400000" scaled="0"/>
                </a:gradFill>
              </a:rPr>
              <a:t>Product Documents</a:t>
            </a:r>
            <a:endParaRPr lang="en-US" sz="2000" dirty="0">
              <a:gradFill>
                <a:gsLst>
                  <a:gs pos="0">
                    <a:srgbClr val="FFFFFF"/>
                  </a:gs>
                  <a:gs pos="100000">
                    <a:srgbClr val="FFFFFF"/>
                  </a:gs>
                </a:gsLst>
                <a:lin ang="5400000" scaled="0"/>
              </a:gradFill>
            </a:endParaRPr>
          </a:p>
        </p:txBody>
      </p:sp>
      <p:sp>
        <p:nvSpPr>
          <p:cNvPr id="69" name="Rectangle 68"/>
          <p:cNvSpPr/>
          <p:nvPr/>
        </p:nvSpPr>
        <p:spPr bwMode="auto">
          <a:xfrm>
            <a:off x="4354485" y="3954462"/>
            <a:ext cx="3727508" cy="838200"/>
          </a:xfrm>
          <a:prstGeom prst="rect">
            <a:avLst/>
          </a:prstGeom>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en-US" sz="2000" b="1" dirty="0" smtClean="0">
                <a:gradFill>
                  <a:gsLst>
                    <a:gs pos="0">
                      <a:srgbClr val="FFFFFF"/>
                    </a:gs>
                    <a:gs pos="100000">
                      <a:srgbClr val="FFFFFF"/>
                    </a:gs>
                  </a:gsLst>
                  <a:lin ang="5400000" scaled="0"/>
                </a:gradFill>
              </a:rPr>
              <a:t>Service Tier</a:t>
            </a:r>
            <a:br>
              <a:rPr lang="en-US" sz="2000" b="1" dirty="0" smtClean="0">
                <a:gradFill>
                  <a:gsLst>
                    <a:gs pos="0">
                      <a:srgbClr val="FFFFFF"/>
                    </a:gs>
                    <a:gs pos="100000">
                      <a:srgbClr val="FFFFFF"/>
                    </a:gs>
                  </a:gsLst>
                  <a:lin ang="5400000" scaled="0"/>
                </a:gradFill>
              </a:rPr>
            </a:br>
            <a:r>
              <a:rPr lang="en-US" sz="1400" dirty="0" smtClean="0">
                <a:gradFill>
                  <a:gsLst>
                    <a:gs pos="0">
                      <a:srgbClr val="FFFFFF"/>
                    </a:gs>
                    <a:gs pos="100000">
                      <a:srgbClr val="FFFFFF"/>
                    </a:gs>
                  </a:gsLst>
                  <a:lin ang="5400000" scaled="0"/>
                </a:gradFill>
              </a:rPr>
              <a:t>OData Service</a:t>
            </a:r>
            <a:endParaRPr lang="en-US" sz="1400" dirty="0">
              <a:gradFill>
                <a:gsLst>
                  <a:gs pos="0">
                    <a:srgbClr val="FFFFFF"/>
                  </a:gs>
                  <a:gs pos="100000">
                    <a:srgbClr val="FFFFFF"/>
                  </a:gs>
                </a:gsLst>
                <a:lin ang="5400000" scaled="0"/>
              </a:gradFill>
            </a:endParaRPr>
          </a:p>
        </p:txBody>
      </p:sp>
      <p:sp>
        <p:nvSpPr>
          <p:cNvPr id="72" name="Rectangle 71"/>
          <p:cNvSpPr/>
          <p:nvPr/>
        </p:nvSpPr>
        <p:spPr bwMode="auto">
          <a:xfrm>
            <a:off x="1400962" y="2559370"/>
            <a:ext cx="1845475" cy="2133521"/>
          </a:xfrm>
          <a:prstGeom prst="rect">
            <a:avLst/>
          </a:prstGeom>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en-US" sz="2000" b="1" dirty="0" smtClean="0">
                <a:gradFill>
                  <a:gsLst>
                    <a:gs pos="0">
                      <a:srgbClr val="FFFFFF"/>
                    </a:gs>
                    <a:gs pos="100000">
                      <a:srgbClr val="FFFFFF"/>
                    </a:gs>
                  </a:gsLst>
                  <a:lin ang="5400000" scaled="0"/>
                </a:gradFill>
              </a:rPr>
              <a:t>SharePoint App</a:t>
            </a:r>
            <a:endParaRPr lang="en-US" sz="2000" dirty="0">
              <a:gradFill>
                <a:gsLst>
                  <a:gs pos="0">
                    <a:srgbClr val="FFFFFF"/>
                  </a:gs>
                  <a:gs pos="100000">
                    <a:srgbClr val="FFFFFF"/>
                  </a:gs>
                </a:gsLst>
                <a:lin ang="5400000" scaled="0"/>
              </a:gradFill>
            </a:endParaRPr>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885237" y="4342975"/>
            <a:ext cx="1982520" cy="309769"/>
          </a:xfrm>
          <a:prstGeom prst="rect">
            <a:avLst/>
          </a:prstGeom>
        </p:spPr>
      </p:pic>
      <p:sp>
        <p:nvSpPr>
          <p:cNvPr id="95" name="Up Arrow 94"/>
          <p:cNvSpPr/>
          <p:nvPr/>
        </p:nvSpPr>
        <p:spPr bwMode="auto">
          <a:xfrm>
            <a:off x="6064391" y="4792662"/>
            <a:ext cx="330034" cy="609600"/>
          </a:xfrm>
          <a:prstGeom prst="upArrow">
            <a:avLst/>
          </a:prstGeom>
          <a:solidFill>
            <a:srgbClr val="FFC00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3211" tIns="46607" rIns="46607" bIns="93211" numCol="1" spcCol="0" rtlCol="0" fromWordArt="0" anchor="b" anchorCtr="0" forceAA="0" compatLnSpc="1">
            <a:prstTxWarp prst="textNoShape">
              <a:avLst/>
            </a:prstTxWarp>
            <a:noAutofit/>
          </a:bodyPr>
          <a:lstStyle/>
          <a:p>
            <a:pPr algn="ctr" defTabSz="931789" fontAlgn="base">
              <a:spcBef>
                <a:spcPct val="0"/>
              </a:spcBef>
              <a:spcAft>
                <a:spcPct val="0"/>
              </a:spcAft>
            </a:pPr>
            <a:endParaRPr lang="en-US" sz="1938" spc="-52" dirty="0">
              <a:gradFill>
                <a:gsLst>
                  <a:gs pos="0">
                    <a:srgbClr val="FFFFFF"/>
                  </a:gs>
                  <a:gs pos="100000">
                    <a:srgbClr val="FFFFFF"/>
                  </a:gs>
                </a:gsLst>
                <a:lin ang="5400000" scaled="0"/>
              </a:gradFill>
              <a:ea typeface="Segoe UI" pitchFamily="34" charset="0"/>
              <a:cs typeface="Segoe UI" pitchFamily="34" charset="0"/>
            </a:endParaRPr>
          </a:p>
        </p:txBody>
      </p:sp>
      <p:sp>
        <p:nvSpPr>
          <p:cNvPr id="98" name="Up Arrow 97"/>
          <p:cNvSpPr/>
          <p:nvPr/>
        </p:nvSpPr>
        <p:spPr bwMode="auto">
          <a:xfrm>
            <a:off x="6064391" y="3649662"/>
            <a:ext cx="330034" cy="304800"/>
          </a:xfrm>
          <a:prstGeom prst="upArrow">
            <a:avLst/>
          </a:prstGeom>
          <a:solidFill>
            <a:srgbClr val="FFC00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3211" tIns="46607" rIns="46607" bIns="93211" numCol="1" spcCol="0" rtlCol="0" fromWordArt="0" anchor="b" anchorCtr="0" forceAA="0" compatLnSpc="1">
            <a:prstTxWarp prst="textNoShape">
              <a:avLst/>
            </a:prstTxWarp>
            <a:noAutofit/>
          </a:bodyPr>
          <a:lstStyle/>
          <a:p>
            <a:pPr algn="ctr" defTabSz="931789" fontAlgn="base">
              <a:spcBef>
                <a:spcPct val="0"/>
              </a:spcBef>
              <a:spcAft>
                <a:spcPct val="0"/>
              </a:spcAft>
            </a:pPr>
            <a:endParaRPr lang="en-US" sz="1938" spc="-52" dirty="0">
              <a:gradFill>
                <a:gsLst>
                  <a:gs pos="0">
                    <a:srgbClr val="FFFFFF"/>
                  </a:gs>
                  <a:gs pos="100000">
                    <a:srgbClr val="FFFFFF"/>
                  </a:gs>
                </a:gsLst>
                <a:lin ang="5400000" scaled="0"/>
              </a:gradFill>
              <a:ea typeface="Segoe UI" pitchFamily="34" charset="0"/>
              <a:cs typeface="Segoe UI" pitchFamily="34" charset="0"/>
            </a:endParaRPr>
          </a:p>
        </p:txBody>
      </p:sp>
      <p:sp>
        <p:nvSpPr>
          <p:cNvPr id="99" name="Up Arrow 98"/>
          <p:cNvSpPr/>
          <p:nvPr/>
        </p:nvSpPr>
        <p:spPr bwMode="auto">
          <a:xfrm>
            <a:off x="5608637" y="2430462"/>
            <a:ext cx="330034" cy="381000"/>
          </a:xfrm>
          <a:prstGeom prst="upArrow">
            <a:avLst/>
          </a:prstGeom>
          <a:solidFill>
            <a:srgbClr val="FFC00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3211" tIns="46607" rIns="46607" bIns="93211" numCol="1" spcCol="0" rtlCol="0" fromWordArt="0" anchor="b" anchorCtr="0" forceAA="0" compatLnSpc="1">
            <a:prstTxWarp prst="textNoShape">
              <a:avLst/>
            </a:prstTxWarp>
            <a:noAutofit/>
          </a:bodyPr>
          <a:lstStyle/>
          <a:p>
            <a:pPr algn="ctr" defTabSz="931789" fontAlgn="base">
              <a:spcBef>
                <a:spcPct val="0"/>
              </a:spcBef>
              <a:spcAft>
                <a:spcPct val="0"/>
              </a:spcAft>
            </a:pPr>
            <a:endParaRPr lang="en-US" sz="1938" spc="-52" dirty="0">
              <a:gradFill>
                <a:gsLst>
                  <a:gs pos="0">
                    <a:srgbClr val="FFFFFF"/>
                  </a:gs>
                  <a:gs pos="100000">
                    <a:srgbClr val="FFFFFF"/>
                  </a:gs>
                </a:gsLst>
                <a:lin ang="5400000" scaled="0"/>
              </a:gradFill>
              <a:ea typeface="Segoe UI" pitchFamily="34" charset="0"/>
              <a:cs typeface="Segoe UI" pitchFamily="34" charset="0"/>
            </a:endParaRPr>
          </a:p>
        </p:txBody>
      </p:sp>
      <p:sp>
        <p:nvSpPr>
          <p:cNvPr id="102" name="Up Arrow 101"/>
          <p:cNvSpPr/>
          <p:nvPr/>
        </p:nvSpPr>
        <p:spPr bwMode="auto">
          <a:xfrm>
            <a:off x="9339577" y="2417870"/>
            <a:ext cx="330034" cy="381000"/>
          </a:xfrm>
          <a:prstGeom prst="upArrow">
            <a:avLst/>
          </a:prstGeom>
          <a:solidFill>
            <a:srgbClr val="FFC00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3211" tIns="46607" rIns="46607" bIns="93211" numCol="1" spcCol="0" rtlCol="0" fromWordArt="0" anchor="b" anchorCtr="0" forceAA="0" compatLnSpc="1">
            <a:prstTxWarp prst="textNoShape">
              <a:avLst/>
            </a:prstTxWarp>
            <a:noAutofit/>
          </a:bodyPr>
          <a:lstStyle/>
          <a:p>
            <a:pPr algn="ctr" defTabSz="931789" fontAlgn="base">
              <a:spcBef>
                <a:spcPct val="0"/>
              </a:spcBef>
              <a:spcAft>
                <a:spcPct val="0"/>
              </a:spcAft>
            </a:pPr>
            <a:endParaRPr lang="en-US" sz="1938" spc="-52" dirty="0">
              <a:gradFill>
                <a:gsLst>
                  <a:gs pos="0">
                    <a:srgbClr val="FFFFFF"/>
                  </a:gs>
                  <a:gs pos="100000">
                    <a:srgbClr val="FFFFFF"/>
                  </a:gs>
                </a:gsLst>
                <a:lin ang="5400000" scaled="0"/>
              </a:gradFill>
              <a:ea typeface="Segoe UI" pitchFamily="34" charset="0"/>
              <a:cs typeface="Segoe UI" pitchFamily="34" charset="0"/>
            </a:endParaRPr>
          </a:p>
        </p:txBody>
      </p:sp>
      <p:sp>
        <p:nvSpPr>
          <p:cNvPr id="103" name="Up Arrow 102"/>
          <p:cNvSpPr/>
          <p:nvPr/>
        </p:nvSpPr>
        <p:spPr bwMode="auto">
          <a:xfrm>
            <a:off x="3727883" y="2417870"/>
            <a:ext cx="330034" cy="381000"/>
          </a:xfrm>
          <a:prstGeom prst="upArrow">
            <a:avLst/>
          </a:prstGeom>
          <a:solidFill>
            <a:srgbClr val="FFC00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3211" tIns="46607" rIns="46607" bIns="93211" numCol="1" spcCol="0" rtlCol="0" fromWordArt="0" anchor="b" anchorCtr="0" forceAA="0" compatLnSpc="1">
            <a:prstTxWarp prst="textNoShape">
              <a:avLst/>
            </a:prstTxWarp>
            <a:noAutofit/>
          </a:bodyPr>
          <a:lstStyle/>
          <a:p>
            <a:pPr algn="ctr" defTabSz="931789" fontAlgn="base">
              <a:spcBef>
                <a:spcPct val="0"/>
              </a:spcBef>
              <a:spcAft>
                <a:spcPct val="0"/>
              </a:spcAft>
            </a:pPr>
            <a:endParaRPr lang="en-US" sz="1938" spc="-52" dirty="0">
              <a:gradFill>
                <a:gsLst>
                  <a:gs pos="0">
                    <a:srgbClr val="FFFFFF"/>
                  </a:gs>
                  <a:gs pos="100000">
                    <a:srgbClr val="FFFFFF"/>
                  </a:gs>
                </a:gsLst>
                <a:lin ang="5400000" scaled="0"/>
              </a:gradFill>
              <a:ea typeface="Segoe UI" pitchFamily="34" charset="0"/>
              <a:cs typeface="Segoe UI" pitchFamily="34" charset="0"/>
            </a:endParaRPr>
          </a:p>
        </p:txBody>
      </p:sp>
      <p:sp>
        <p:nvSpPr>
          <p:cNvPr id="110" name="Up Arrow 109"/>
          <p:cNvSpPr/>
          <p:nvPr/>
        </p:nvSpPr>
        <p:spPr bwMode="auto">
          <a:xfrm>
            <a:off x="3209124" y="2442361"/>
            <a:ext cx="330034" cy="3324074"/>
          </a:xfrm>
          <a:prstGeom prst="upArrow">
            <a:avLst/>
          </a:prstGeom>
          <a:solidFill>
            <a:srgbClr val="FFC00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3211" tIns="46607" rIns="46607" bIns="93211" numCol="1" spcCol="0" rtlCol="0" fromWordArt="0" anchor="b" anchorCtr="0" forceAA="0" compatLnSpc="1">
            <a:prstTxWarp prst="textNoShape">
              <a:avLst/>
            </a:prstTxWarp>
            <a:noAutofit/>
          </a:bodyPr>
          <a:lstStyle/>
          <a:p>
            <a:pPr algn="ctr" defTabSz="931789" fontAlgn="base">
              <a:spcBef>
                <a:spcPct val="0"/>
              </a:spcBef>
              <a:spcAft>
                <a:spcPct val="0"/>
              </a:spcAft>
            </a:pPr>
            <a:endParaRPr lang="en-US" sz="1938" spc="-52" dirty="0">
              <a:gradFill>
                <a:gsLst>
                  <a:gs pos="0">
                    <a:srgbClr val="FFFFFF"/>
                  </a:gs>
                  <a:gs pos="100000">
                    <a:srgbClr val="FFFFFF"/>
                  </a:gs>
                </a:gsLst>
                <a:lin ang="5400000" scaled="0"/>
              </a:gradFill>
              <a:ea typeface="Segoe UI" pitchFamily="34" charset="0"/>
              <a:cs typeface="Segoe UI" pitchFamily="34" charset="0"/>
            </a:endParaRPr>
          </a:p>
        </p:txBody>
      </p:sp>
      <p:sp>
        <p:nvSpPr>
          <p:cNvPr id="112" name="Up Arrow 111"/>
          <p:cNvSpPr/>
          <p:nvPr/>
        </p:nvSpPr>
        <p:spPr bwMode="auto">
          <a:xfrm rot="5400000">
            <a:off x="4084575" y="4733681"/>
            <a:ext cx="330034" cy="1913232"/>
          </a:xfrm>
          <a:prstGeom prst="upArrow">
            <a:avLst/>
          </a:prstGeom>
          <a:solidFill>
            <a:srgbClr val="FFC00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3211" tIns="46607" rIns="46607" bIns="93211" numCol="1" spcCol="0" rtlCol="0" fromWordArt="0" anchor="b" anchorCtr="0" forceAA="0" compatLnSpc="1">
            <a:prstTxWarp prst="textNoShape">
              <a:avLst/>
            </a:prstTxWarp>
            <a:noAutofit/>
          </a:bodyPr>
          <a:lstStyle/>
          <a:p>
            <a:pPr algn="ctr" defTabSz="931789" fontAlgn="base">
              <a:spcBef>
                <a:spcPct val="0"/>
              </a:spcBef>
              <a:spcAft>
                <a:spcPct val="0"/>
              </a:spcAft>
            </a:pPr>
            <a:endParaRPr lang="en-US" sz="1938" spc="-52" dirty="0">
              <a:gradFill>
                <a:gsLst>
                  <a:gs pos="0">
                    <a:srgbClr val="FFFFFF"/>
                  </a:gs>
                  <a:gs pos="100000">
                    <a:srgbClr val="FFFFFF"/>
                  </a:gs>
                </a:gsLst>
                <a:lin ang="5400000" scaled="0"/>
              </a:gradFill>
              <a:ea typeface="Segoe UI" pitchFamily="34" charset="0"/>
              <a:cs typeface="Segoe UI" pitchFamily="34" charset="0"/>
            </a:endParaRPr>
          </a:p>
        </p:txBody>
      </p:sp>
      <p:sp>
        <p:nvSpPr>
          <p:cNvPr id="70" name="Rectangle 69"/>
          <p:cNvSpPr/>
          <p:nvPr/>
        </p:nvSpPr>
        <p:spPr bwMode="auto">
          <a:xfrm>
            <a:off x="4741478" y="5402262"/>
            <a:ext cx="2953523" cy="1430933"/>
          </a:xfrm>
          <a:prstGeom prst="rect">
            <a:avLst/>
          </a:prstGeom>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en-US" sz="2000" b="1" dirty="0" smtClean="0">
                <a:gradFill>
                  <a:gsLst>
                    <a:gs pos="0">
                      <a:srgbClr val="FFFFFF"/>
                    </a:gs>
                    <a:gs pos="100000">
                      <a:srgbClr val="FFFFFF"/>
                    </a:gs>
                  </a:gsLst>
                  <a:lin ang="5400000" scaled="0"/>
                </a:gradFill>
              </a:rPr>
              <a:t>HTML 5</a:t>
            </a:r>
          </a:p>
          <a:p>
            <a:pPr algn="ctr" defTabSz="932472" fontAlgn="base">
              <a:spcBef>
                <a:spcPct val="0"/>
              </a:spcBef>
              <a:spcAft>
                <a:spcPct val="0"/>
              </a:spcAft>
            </a:pPr>
            <a:r>
              <a:rPr lang="en-US" sz="2000" dirty="0" smtClean="0">
                <a:gradFill>
                  <a:gsLst>
                    <a:gs pos="0">
                      <a:srgbClr val="FFFFFF"/>
                    </a:gs>
                    <a:gs pos="100000">
                      <a:srgbClr val="FFFFFF"/>
                    </a:gs>
                  </a:gsLst>
                  <a:lin ang="5400000" scaled="0"/>
                </a:gradFill>
              </a:rPr>
              <a:t>Responsive Design</a:t>
            </a:r>
          </a:p>
          <a:p>
            <a:pPr algn="ctr" defTabSz="932472" fontAlgn="base">
              <a:spcBef>
                <a:spcPct val="0"/>
              </a:spcBef>
              <a:spcAft>
                <a:spcPct val="0"/>
              </a:spcAft>
            </a:pPr>
            <a:r>
              <a:rPr lang="en-US" sz="2000" dirty="0" smtClean="0">
                <a:gradFill>
                  <a:gsLst>
                    <a:gs pos="0">
                      <a:srgbClr val="FFFFFF"/>
                    </a:gs>
                    <a:gs pos="100000">
                      <a:srgbClr val="FFFFFF"/>
                    </a:gs>
                  </a:gsLst>
                  <a:lin ang="5400000" scaled="0"/>
                </a:gradFill>
              </a:rPr>
              <a:t>Mobile Client</a:t>
            </a:r>
            <a:endParaRPr lang="en-US" sz="2000" dirty="0">
              <a:gradFill>
                <a:gsLst>
                  <a:gs pos="0">
                    <a:srgbClr val="FFFFFF"/>
                  </a:gs>
                  <a:gs pos="100000">
                    <a:srgbClr val="FFFFFF"/>
                  </a:gs>
                </a:gsLst>
                <a:lin ang="5400000" scaled="0"/>
              </a:gradFill>
            </a:endParaRPr>
          </a:p>
        </p:txBody>
      </p:sp>
    </p:spTree>
    <p:extLst>
      <p:ext uri="{BB962C8B-B14F-4D97-AF65-F5344CB8AC3E}">
        <p14:creationId xmlns:p14="http://schemas.microsoft.com/office/powerpoint/2010/main" val="1052873640"/>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95"/>
                                        </p:tgtEl>
                                        <p:attrNameLst>
                                          <p:attrName>style.visibility</p:attrName>
                                        </p:attrNameLst>
                                      </p:cBhvr>
                                      <p:to>
                                        <p:strVal val="visible"/>
                                      </p:to>
                                    </p:set>
                                    <p:animEffect transition="in" filter="wipe(down)">
                                      <p:cBhvr>
                                        <p:cTn id="7" dur="500"/>
                                        <p:tgtEl>
                                          <p:spTgt spid="95"/>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98"/>
                                        </p:tgtEl>
                                        <p:attrNameLst>
                                          <p:attrName>style.visibility</p:attrName>
                                        </p:attrNameLst>
                                      </p:cBhvr>
                                      <p:to>
                                        <p:strVal val="visible"/>
                                      </p:to>
                                    </p:set>
                                    <p:animEffect transition="in" filter="wipe(down)">
                                      <p:cBhvr>
                                        <p:cTn id="11" dur="500"/>
                                        <p:tgtEl>
                                          <p:spTgt spid="98"/>
                                        </p:tgtEl>
                                      </p:cBhvr>
                                    </p:animEffect>
                                  </p:childTnLst>
                                </p:cTn>
                              </p:par>
                            </p:childTnLst>
                          </p:cTn>
                        </p:par>
                        <p:par>
                          <p:cTn id="12" fill="hold">
                            <p:stCondLst>
                              <p:cond delay="1000"/>
                            </p:stCondLst>
                            <p:childTnLst>
                              <p:par>
                                <p:cTn id="13" presetID="22" presetClass="entr" presetSubtype="4" fill="hold" grpId="0" nodeType="afterEffect">
                                  <p:stCondLst>
                                    <p:cond delay="0"/>
                                  </p:stCondLst>
                                  <p:childTnLst>
                                    <p:set>
                                      <p:cBhvr>
                                        <p:cTn id="14" dur="1" fill="hold">
                                          <p:stCondLst>
                                            <p:cond delay="0"/>
                                          </p:stCondLst>
                                        </p:cTn>
                                        <p:tgtEl>
                                          <p:spTgt spid="103"/>
                                        </p:tgtEl>
                                        <p:attrNameLst>
                                          <p:attrName>style.visibility</p:attrName>
                                        </p:attrNameLst>
                                      </p:cBhvr>
                                      <p:to>
                                        <p:strVal val="visible"/>
                                      </p:to>
                                    </p:set>
                                    <p:animEffect transition="in" filter="wipe(down)">
                                      <p:cBhvr>
                                        <p:cTn id="15" dur="500"/>
                                        <p:tgtEl>
                                          <p:spTgt spid="103"/>
                                        </p:tgtEl>
                                      </p:cBhvr>
                                    </p:animEffect>
                                  </p:childTnLst>
                                </p:cTn>
                              </p:par>
                              <p:par>
                                <p:cTn id="16" presetID="22" presetClass="entr" presetSubtype="4" fill="hold" grpId="0" nodeType="withEffect">
                                  <p:stCondLst>
                                    <p:cond delay="0"/>
                                  </p:stCondLst>
                                  <p:childTnLst>
                                    <p:set>
                                      <p:cBhvr>
                                        <p:cTn id="17" dur="1" fill="hold">
                                          <p:stCondLst>
                                            <p:cond delay="0"/>
                                          </p:stCondLst>
                                        </p:cTn>
                                        <p:tgtEl>
                                          <p:spTgt spid="99"/>
                                        </p:tgtEl>
                                        <p:attrNameLst>
                                          <p:attrName>style.visibility</p:attrName>
                                        </p:attrNameLst>
                                      </p:cBhvr>
                                      <p:to>
                                        <p:strVal val="visible"/>
                                      </p:to>
                                    </p:set>
                                    <p:animEffect transition="in" filter="wipe(down)">
                                      <p:cBhvr>
                                        <p:cTn id="18" dur="500"/>
                                        <p:tgtEl>
                                          <p:spTgt spid="99"/>
                                        </p:tgtEl>
                                      </p:cBhvr>
                                    </p:animEffect>
                                  </p:childTnLst>
                                </p:cTn>
                              </p:par>
                              <p:par>
                                <p:cTn id="19" presetID="22" presetClass="entr" presetSubtype="4" fill="hold" grpId="0" nodeType="withEffect">
                                  <p:stCondLst>
                                    <p:cond delay="0"/>
                                  </p:stCondLst>
                                  <p:childTnLst>
                                    <p:set>
                                      <p:cBhvr>
                                        <p:cTn id="20" dur="1" fill="hold">
                                          <p:stCondLst>
                                            <p:cond delay="0"/>
                                          </p:stCondLst>
                                        </p:cTn>
                                        <p:tgtEl>
                                          <p:spTgt spid="102"/>
                                        </p:tgtEl>
                                        <p:attrNameLst>
                                          <p:attrName>style.visibility</p:attrName>
                                        </p:attrNameLst>
                                      </p:cBhvr>
                                      <p:to>
                                        <p:strVal val="visible"/>
                                      </p:to>
                                    </p:set>
                                    <p:animEffect transition="in" filter="wipe(down)">
                                      <p:cBhvr>
                                        <p:cTn id="21" dur="500"/>
                                        <p:tgtEl>
                                          <p:spTgt spid="102"/>
                                        </p:tgtEl>
                                      </p:cBhvr>
                                    </p:animEffect>
                                  </p:childTnLst>
                                </p:cTn>
                              </p:par>
                            </p:childTnLst>
                          </p:cTn>
                        </p:par>
                      </p:childTnLst>
                    </p:cTn>
                  </p:par>
                  <p:par>
                    <p:cTn id="22" fill="hold">
                      <p:stCondLst>
                        <p:cond delay="indefinite"/>
                      </p:stCondLst>
                      <p:childTnLst>
                        <p:par>
                          <p:cTn id="23" fill="hold">
                            <p:stCondLst>
                              <p:cond delay="0"/>
                            </p:stCondLst>
                            <p:childTnLst>
                              <p:par>
                                <p:cTn id="24" presetID="22" presetClass="entr" presetSubtype="2" fill="hold" grpId="0" nodeType="clickEffect">
                                  <p:stCondLst>
                                    <p:cond delay="0"/>
                                  </p:stCondLst>
                                  <p:childTnLst>
                                    <p:set>
                                      <p:cBhvr>
                                        <p:cTn id="25" dur="1" fill="hold">
                                          <p:stCondLst>
                                            <p:cond delay="0"/>
                                          </p:stCondLst>
                                        </p:cTn>
                                        <p:tgtEl>
                                          <p:spTgt spid="112"/>
                                        </p:tgtEl>
                                        <p:attrNameLst>
                                          <p:attrName>style.visibility</p:attrName>
                                        </p:attrNameLst>
                                      </p:cBhvr>
                                      <p:to>
                                        <p:strVal val="visible"/>
                                      </p:to>
                                    </p:set>
                                    <p:animEffect transition="in" filter="wipe(right)">
                                      <p:cBhvr>
                                        <p:cTn id="26" dur="500"/>
                                        <p:tgtEl>
                                          <p:spTgt spid="112"/>
                                        </p:tgtEl>
                                      </p:cBhvr>
                                    </p:animEffect>
                                  </p:childTnLst>
                                </p:cTn>
                              </p:par>
                            </p:childTnLst>
                          </p:cTn>
                        </p:par>
                        <p:par>
                          <p:cTn id="27" fill="hold">
                            <p:stCondLst>
                              <p:cond delay="500"/>
                            </p:stCondLst>
                            <p:childTnLst>
                              <p:par>
                                <p:cTn id="28" presetID="22" presetClass="entr" presetSubtype="4" fill="hold" grpId="0" nodeType="afterEffect">
                                  <p:stCondLst>
                                    <p:cond delay="0"/>
                                  </p:stCondLst>
                                  <p:childTnLst>
                                    <p:set>
                                      <p:cBhvr>
                                        <p:cTn id="29" dur="1" fill="hold">
                                          <p:stCondLst>
                                            <p:cond delay="0"/>
                                          </p:stCondLst>
                                        </p:cTn>
                                        <p:tgtEl>
                                          <p:spTgt spid="110"/>
                                        </p:tgtEl>
                                        <p:attrNameLst>
                                          <p:attrName>style.visibility</p:attrName>
                                        </p:attrNameLst>
                                      </p:cBhvr>
                                      <p:to>
                                        <p:strVal val="visible"/>
                                      </p:to>
                                    </p:set>
                                    <p:animEffect transition="in" filter="wipe(down)">
                                      <p:cBhvr>
                                        <p:cTn id="30" dur="500"/>
                                        <p:tgtEl>
                                          <p:spTgt spid="110"/>
                                        </p:tgtEl>
                                      </p:cBhvr>
                                    </p:animEffect>
                                  </p:childTnLst>
                                </p:cTn>
                              </p:par>
                            </p:childTnLst>
                          </p:cTn>
                        </p:par>
                      </p:childTnLst>
                    </p:cTn>
                  </p:par>
                  <p:par>
                    <p:cTn id="31" fill="hold">
                      <p:stCondLst>
                        <p:cond delay="indefinite"/>
                      </p:stCondLst>
                      <p:childTnLst>
                        <p:par>
                          <p:cTn id="32" fill="hold">
                            <p:stCondLst>
                              <p:cond delay="0"/>
                            </p:stCondLst>
                            <p:childTnLst>
                              <p:par>
                                <p:cTn id="33" presetID="10" presetClass="entr" presetSubtype="0" fill="hold" grpId="0" nodeType="clickEffect">
                                  <p:stCondLst>
                                    <p:cond delay="0"/>
                                  </p:stCondLst>
                                  <p:childTnLst>
                                    <p:set>
                                      <p:cBhvr>
                                        <p:cTn id="34" dur="1" fill="hold">
                                          <p:stCondLst>
                                            <p:cond delay="0"/>
                                          </p:stCondLst>
                                        </p:cTn>
                                        <p:tgtEl>
                                          <p:spTgt spid="74"/>
                                        </p:tgtEl>
                                        <p:attrNameLst>
                                          <p:attrName>style.visibility</p:attrName>
                                        </p:attrNameLst>
                                      </p:cBhvr>
                                      <p:to>
                                        <p:strVal val="visible"/>
                                      </p:to>
                                    </p:set>
                                    <p:animEffect transition="in" filter="fade">
                                      <p:cBhvr>
                                        <p:cTn id="35" dur="500"/>
                                        <p:tgtEl>
                                          <p:spTgt spid="74"/>
                                        </p:tgtEl>
                                      </p:cBhvr>
                                    </p:animEffect>
                                  </p:childTnLst>
                                </p:cTn>
                              </p:par>
                              <p:par>
                                <p:cTn id="36" presetID="10" presetClass="entr" presetSubtype="0" fill="hold" nodeType="withEffect">
                                  <p:stCondLst>
                                    <p:cond delay="0"/>
                                  </p:stCondLst>
                                  <p:childTnLst>
                                    <p:set>
                                      <p:cBhvr>
                                        <p:cTn id="37" dur="1" fill="hold">
                                          <p:stCondLst>
                                            <p:cond delay="0"/>
                                          </p:stCondLst>
                                        </p:cTn>
                                        <p:tgtEl>
                                          <p:spTgt spid="6"/>
                                        </p:tgtEl>
                                        <p:attrNameLst>
                                          <p:attrName>style.visibility</p:attrName>
                                        </p:attrNameLst>
                                      </p:cBhvr>
                                      <p:to>
                                        <p:strVal val="visible"/>
                                      </p:to>
                                    </p:set>
                                    <p:animEffect transition="in" filter="fade">
                                      <p:cBhvr>
                                        <p:cTn id="38"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4" grpId="0" animBg="1"/>
      <p:bldP spid="95" grpId="0" animBg="1"/>
      <p:bldP spid="98" grpId="0" animBg="1"/>
      <p:bldP spid="99" grpId="0" animBg="1"/>
      <p:bldP spid="102" grpId="0" animBg="1"/>
      <p:bldP spid="103" grpId="0" animBg="1"/>
      <p:bldP spid="110" grpId="0" animBg="1"/>
      <p:bldP spid="112"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Office 365 Cloud  Business apps</a:t>
            </a:r>
            <a:r>
              <a:rPr lang="en-US" dirty="0">
                <a:solidFill>
                  <a:schemeClr val="bg1"/>
                </a:solidFill>
              </a:rPr>
              <a:t/>
            </a:r>
            <a:br>
              <a:rPr lang="en-US" dirty="0">
                <a:solidFill>
                  <a:schemeClr val="bg1"/>
                </a:solidFill>
              </a:rPr>
            </a:br>
            <a:endParaRPr lang="en-US" dirty="0"/>
          </a:p>
        </p:txBody>
      </p:sp>
      <p:sp>
        <p:nvSpPr>
          <p:cNvPr id="6" name="Text Placeholder 5"/>
          <p:cNvSpPr>
            <a:spLocks noGrp="1"/>
          </p:cNvSpPr>
          <p:nvPr>
            <p:ph type="body" sz="quarter" idx="12"/>
          </p:nvPr>
        </p:nvSpPr>
        <p:spPr/>
        <p:txBody>
          <a:bodyPr/>
          <a:lstStyle/>
          <a:p>
            <a:endParaRPr lang="en-US" dirty="0" smtClean="0">
              <a:solidFill>
                <a:schemeClr val="bg1"/>
              </a:solidFill>
            </a:endParaRPr>
          </a:p>
        </p:txBody>
      </p:sp>
      <p:pic>
        <p:nvPicPr>
          <p:cNvPr id="2" name="Picture 1"/>
          <p:cNvPicPr>
            <a:picLocks noChangeAspect="1"/>
          </p:cNvPicPr>
          <p:nvPr/>
        </p:nvPicPr>
        <p:blipFill>
          <a:blip r:embed="rId3"/>
          <a:stretch>
            <a:fillRect/>
          </a:stretch>
        </p:blipFill>
        <p:spPr>
          <a:xfrm>
            <a:off x="5761037" y="2430462"/>
            <a:ext cx="7206983" cy="4051949"/>
          </a:xfrm>
          <a:prstGeom prst="rect">
            <a:avLst/>
          </a:prstGeom>
        </p:spPr>
      </p:pic>
    </p:spTree>
    <p:extLst>
      <p:ext uri="{BB962C8B-B14F-4D97-AF65-F5344CB8AC3E}">
        <p14:creationId xmlns:p14="http://schemas.microsoft.com/office/powerpoint/2010/main" val="2821828674"/>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6"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1+#ppt_w/2"/>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5"/>
          </p:nvPr>
        </p:nvSpPr>
        <p:spPr>
          <a:xfrm>
            <a:off x="5303837" y="3344859"/>
            <a:ext cx="6860366" cy="914400"/>
          </a:xfrm>
        </p:spPr>
        <p:txBody>
          <a:bodyPr/>
          <a:lstStyle/>
          <a:p>
            <a:r>
              <a:rPr lang="en-US" sz="3200" dirty="0" smtClean="0"/>
              <a:t>Aggregated Data Sources</a:t>
            </a:r>
          </a:p>
          <a:p>
            <a:pPr lvl="1"/>
            <a:r>
              <a:rPr lang="en-US" sz="2000" dirty="0" smtClean="0"/>
              <a:t>SAP</a:t>
            </a:r>
          </a:p>
          <a:p>
            <a:pPr lvl="1"/>
            <a:r>
              <a:rPr lang="en-US" sz="2000" dirty="0" smtClean="0"/>
              <a:t>Intrinsic Database</a:t>
            </a:r>
          </a:p>
          <a:p>
            <a:pPr lvl="1"/>
            <a:r>
              <a:rPr lang="en-US" sz="2000" dirty="0" smtClean="0"/>
              <a:t>SharePoint Document Library</a:t>
            </a:r>
          </a:p>
          <a:p>
            <a:r>
              <a:rPr lang="en-US" sz="3200" dirty="0" smtClean="0"/>
              <a:t>Posted to </a:t>
            </a:r>
            <a:r>
              <a:rPr lang="en-US" sz="3200" dirty="0" err="1" smtClean="0"/>
              <a:t>NewsFeeds</a:t>
            </a:r>
            <a:r>
              <a:rPr lang="en-US" sz="3200" dirty="0" smtClean="0"/>
              <a:t> </a:t>
            </a:r>
            <a:r>
              <a:rPr lang="en-US" sz="3200" baseline="30000" dirty="0" smtClean="0"/>
              <a:t>(Social)</a:t>
            </a:r>
          </a:p>
          <a:p>
            <a:r>
              <a:rPr lang="en-US" sz="3200" dirty="0" smtClean="0"/>
              <a:t>Added Business Rules</a:t>
            </a:r>
          </a:p>
          <a:p>
            <a:pPr lvl="1"/>
            <a:r>
              <a:rPr lang="en-US" sz="2000" dirty="0" smtClean="0"/>
              <a:t>Server Side Defaults</a:t>
            </a:r>
          </a:p>
          <a:p>
            <a:pPr lvl="1"/>
            <a:r>
              <a:rPr lang="en-US" sz="2000" dirty="0" smtClean="0"/>
              <a:t>Server Side Filters</a:t>
            </a:r>
          </a:p>
          <a:p>
            <a:r>
              <a:rPr lang="en-US" sz="3200" dirty="0" smtClean="0"/>
              <a:t>Cross Data Source Rules</a:t>
            </a:r>
          </a:p>
          <a:p>
            <a:r>
              <a:rPr lang="en-US" sz="3200" dirty="0" smtClean="0"/>
              <a:t>Customized Style sheets</a:t>
            </a:r>
          </a:p>
        </p:txBody>
      </p:sp>
      <p:pic>
        <p:nvPicPr>
          <p:cNvPr id="8" name="Picture Placeholder 7"/>
          <p:cNvPicPr>
            <a:picLocks noGrp="1" noChangeAspect="1"/>
          </p:cNvPicPr>
          <p:nvPr>
            <p:ph type="pic" sz="quarter" idx="16"/>
          </p:nvPr>
        </p:nvPicPr>
        <p:blipFill>
          <a:blip r:embed="rId3">
            <a:extLst>
              <a:ext uri="{28A0092B-C50C-407E-A947-70E740481C1C}">
                <a14:useLocalDpi xmlns:a14="http://schemas.microsoft.com/office/drawing/2010/main" val="0"/>
              </a:ext>
            </a:extLst>
          </a:blip>
          <a:srcRect l="1129" r="1129"/>
          <a:stretch>
            <a:fillRect/>
          </a:stretch>
        </p:blipFill>
        <p:spPr>
          <a:xfrm>
            <a:off x="579437" y="1516062"/>
            <a:ext cx="4572000" cy="4557415"/>
          </a:xfrm>
        </p:spPr>
      </p:pic>
      <p:sp>
        <p:nvSpPr>
          <p:cNvPr id="5" name="Title 4"/>
          <p:cNvSpPr>
            <a:spLocks noGrp="1"/>
          </p:cNvSpPr>
          <p:nvPr>
            <p:ph type="title"/>
          </p:nvPr>
        </p:nvSpPr>
        <p:spPr/>
        <p:txBody>
          <a:bodyPr/>
          <a:lstStyle/>
          <a:p>
            <a:r>
              <a:rPr lang="en-US" dirty="0" smtClean="0"/>
              <a:t>What did we Cover?</a:t>
            </a:r>
            <a:endParaRPr lang="en-US" dirty="0"/>
          </a:p>
        </p:txBody>
      </p:sp>
    </p:spTree>
    <p:extLst>
      <p:ext uri="{BB962C8B-B14F-4D97-AF65-F5344CB8AC3E}">
        <p14:creationId xmlns:p14="http://schemas.microsoft.com/office/powerpoint/2010/main" val="163746504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Publishing</a:t>
            </a:r>
            <a:endParaRPr lang="en-US" dirty="0"/>
          </a:p>
        </p:txBody>
      </p:sp>
    </p:spTree>
    <p:extLst>
      <p:ext uri="{BB962C8B-B14F-4D97-AF65-F5344CB8AC3E}">
        <p14:creationId xmlns:p14="http://schemas.microsoft.com/office/powerpoint/2010/main" val="36231194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txBox="1">
            <a:spLocks/>
          </p:cNvSpPr>
          <p:nvPr/>
        </p:nvSpPr>
        <p:spPr>
          <a:xfrm>
            <a:off x="531949" y="233152"/>
            <a:ext cx="11370961" cy="762786"/>
          </a:xfrm>
          <a:prstGeom prst="rect">
            <a:avLst/>
          </a:prstGeom>
        </p:spPr>
        <p:txBody>
          <a:bodyPr/>
          <a:lstStyle>
            <a:lvl1pPr algn="l" defTabSz="914363" rtl="0" eaLnBrk="1" latinLnBrk="0" hangingPunct="1">
              <a:lnSpc>
                <a:spcPct val="90000"/>
              </a:lnSpc>
              <a:spcBef>
                <a:spcPct val="0"/>
              </a:spcBef>
              <a:buNone/>
              <a:defRPr lang="en-US" sz="5400" b="0" kern="1200" cap="none" spc="-100" baseline="0" dirty="0" smtClean="0">
                <a:ln w="3175">
                  <a:noFill/>
                </a:ln>
                <a:gradFill>
                  <a:gsLst>
                    <a:gs pos="1250">
                      <a:schemeClr val="tx1"/>
                    </a:gs>
                    <a:gs pos="100000">
                      <a:schemeClr val="tx1"/>
                    </a:gs>
                  </a:gsLst>
                  <a:lin ang="5400000" scaled="0"/>
                </a:gradFill>
                <a:effectLst/>
                <a:latin typeface="+mj-lt"/>
                <a:ea typeface="+mn-ea"/>
                <a:cs typeface="Arial" charset="0"/>
              </a:defRPr>
            </a:lvl1pPr>
          </a:lstStyle>
          <a:p>
            <a:r>
              <a:rPr sz="5507">
                <a:gradFill>
                  <a:gsLst>
                    <a:gs pos="1250">
                      <a:srgbClr val="505050"/>
                    </a:gs>
                    <a:gs pos="100000">
                      <a:srgbClr val="505050"/>
                    </a:gs>
                  </a:gsLst>
                  <a:lin ang="5400000" scaled="0"/>
                </a:gradFill>
              </a:rPr>
              <a:t>SharePoint app hosting</a:t>
            </a:r>
          </a:p>
        </p:txBody>
      </p:sp>
      <p:sp>
        <p:nvSpPr>
          <p:cNvPr id="26" name="Rectangle 25"/>
          <p:cNvSpPr/>
          <p:nvPr/>
        </p:nvSpPr>
        <p:spPr>
          <a:xfrm>
            <a:off x="153554" y="4121340"/>
            <a:ext cx="3273450" cy="594650"/>
          </a:xfrm>
          <a:prstGeom prst="rect">
            <a:avLst/>
          </a:prstGeom>
        </p:spPr>
        <p:txBody>
          <a:bodyPr wrap="square">
            <a:spAutoFit/>
          </a:bodyPr>
          <a:lstStyle/>
          <a:p>
            <a:pPr marL="0" lvl="1"/>
            <a:r>
              <a:rPr lang="en-US" sz="1632" dirty="0">
                <a:solidFill>
                  <a:srgbClr val="505050"/>
                </a:solidFill>
                <a:latin typeface="Segoe UI Light"/>
                <a:cs typeface="Segoe UI" pitchFamily="34" charset="0"/>
              </a:rPr>
              <a:t>Get remote events from </a:t>
            </a:r>
            <a:r>
              <a:rPr lang="en-US" sz="1632" dirty="0" smtClean="0">
                <a:solidFill>
                  <a:srgbClr val="505050"/>
                </a:solidFill>
                <a:latin typeface="Segoe UI Light"/>
                <a:cs typeface="Segoe UI" pitchFamily="34" charset="0"/>
              </a:rPr>
              <a:t>SharePoint</a:t>
            </a:r>
            <a:endParaRPr lang="en-US" sz="1632" dirty="0">
              <a:solidFill>
                <a:srgbClr val="505050"/>
              </a:solidFill>
              <a:latin typeface="Segoe UI Light"/>
              <a:cs typeface="Segoe UI" pitchFamily="34" charset="0"/>
            </a:endParaRPr>
          </a:p>
          <a:p>
            <a:pPr marL="0" lvl="1"/>
            <a:r>
              <a:rPr lang="en-US" sz="1632" dirty="0">
                <a:solidFill>
                  <a:srgbClr val="505050"/>
                </a:solidFill>
                <a:latin typeface="Segoe UI Light"/>
                <a:cs typeface="Segoe UI" pitchFamily="34" charset="0"/>
              </a:rPr>
              <a:t>Use CSOM/REST + </a:t>
            </a:r>
            <a:r>
              <a:rPr lang="en-US" sz="1632" dirty="0" err="1">
                <a:solidFill>
                  <a:srgbClr val="505050"/>
                </a:solidFill>
                <a:latin typeface="Segoe UI Light"/>
                <a:cs typeface="Segoe UI" pitchFamily="34" charset="0"/>
              </a:rPr>
              <a:t>OAuth</a:t>
            </a:r>
            <a:endParaRPr lang="en-US" sz="1632" dirty="0">
              <a:solidFill>
                <a:srgbClr val="505050"/>
              </a:solidFill>
              <a:latin typeface="Segoe UI Light"/>
              <a:cs typeface="Segoe UI" pitchFamily="34" charset="0"/>
            </a:endParaRPr>
          </a:p>
        </p:txBody>
      </p:sp>
      <p:sp>
        <p:nvSpPr>
          <p:cNvPr id="27" name="Left Brace 26"/>
          <p:cNvSpPr/>
          <p:nvPr/>
        </p:nvSpPr>
        <p:spPr>
          <a:xfrm>
            <a:off x="3376638" y="1519408"/>
            <a:ext cx="241010" cy="2934034"/>
          </a:xfrm>
          <a:prstGeom prst="leftBrace">
            <a:avLst/>
          </a:prstGeom>
          <a:ln>
            <a:solidFill>
              <a:schemeClr val="tx1"/>
            </a:solidFill>
            <a:headEnd type="none"/>
            <a:tailEnd type="none"/>
          </a:ln>
        </p:spPr>
        <p:style>
          <a:lnRef idx="1">
            <a:schemeClr val="accent2"/>
          </a:lnRef>
          <a:fillRef idx="0">
            <a:schemeClr val="accent2"/>
          </a:fillRef>
          <a:effectRef idx="0">
            <a:schemeClr val="accent2"/>
          </a:effectRef>
          <a:fontRef idx="minor">
            <a:schemeClr val="tx1"/>
          </a:fontRef>
        </p:style>
        <p:txBody>
          <a:bodyPr rtlCol="0" anchor="ctr"/>
          <a:lstStyle/>
          <a:p>
            <a:pPr algn="ctr"/>
            <a:endParaRPr lang="es-ES" sz="1836" dirty="0">
              <a:ln>
                <a:solidFill>
                  <a:srgbClr val="505050"/>
                </a:solidFill>
              </a:ln>
              <a:solidFill>
                <a:srgbClr val="505050"/>
              </a:solidFill>
            </a:endParaRPr>
          </a:p>
        </p:txBody>
      </p:sp>
      <p:sp>
        <p:nvSpPr>
          <p:cNvPr id="28" name="Rectangle 27"/>
          <p:cNvSpPr/>
          <p:nvPr/>
        </p:nvSpPr>
        <p:spPr>
          <a:xfrm>
            <a:off x="3599047" y="1552322"/>
            <a:ext cx="3717577" cy="1197281"/>
          </a:xfrm>
          <a:prstGeom prst="rect">
            <a:avLst/>
          </a:prstGeom>
        </p:spPr>
        <p:txBody>
          <a:bodyPr wrap="square">
            <a:spAutoFit/>
          </a:bodyPr>
          <a:lstStyle/>
          <a:p>
            <a:pPr algn="r">
              <a:spcAft>
                <a:spcPts val="612"/>
              </a:spcAft>
            </a:pPr>
            <a:r>
              <a:rPr lang="en-US" sz="3264" spc="-71" dirty="0">
                <a:gradFill>
                  <a:gsLst>
                    <a:gs pos="100000">
                      <a:srgbClr val="68217A"/>
                    </a:gs>
                    <a:gs pos="0">
                      <a:srgbClr val="68217A"/>
                    </a:gs>
                  </a:gsLst>
                  <a:lin ang="5400000" scaled="0"/>
                </a:gradFill>
                <a:latin typeface="Segoe UI Light"/>
              </a:rPr>
              <a:t>Provider-hosted App</a:t>
            </a:r>
          </a:p>
          <a:p>
            <a:pPr marL="0" lvl="1" algn="r"/>
            <a:r>
              <a:rPr lang="en-US" sz="1632" dirty="0">
                <a:solidFill>
                  <a:srgbClr val="505050"/>
                </a:solidFill>
                <a:latin typeface="Segoe UI Light"/>
                <a:cs typeface="Segoe UI" pitchFamily="34" charset="0"/>
              </a:rPr>
              <a:t>Bring your own server hosting infrastructure</a:t>
            </a:r>
          </a:p>
        </p:txBody>
      </p:sp>
      <p:sp>
        <p:nvSpPr>
          <p:cNvPr id="29" name="Rectangle 28"/>
          <p:cNvSpPr/>
          <p:nvPr/>
        </p:nvSpPr>
        <p:spPr>
          <a:xfrm>
            <a:off x="3576343" y="2881372"/>
            <a:ext cx="3717577" cy="1453439"/>
          </a:xfrm>
          <a:prstGeom prst="rect">
            <a:avLst/>
          </a:prstGeom>
        </p:spPr>
        <p:txBody>
          <a:bodyPr wrap="square">
            <a:spAutoFit/>
          </a:bodyPr>
          <a:lstStyle/>
          <a:p>
            <a:pPr algn="r">
              <a:spcAft>
                <a:spcPts val="612"/>
              </a:spcAft>
            </a:pPr>
            <a:r>
              <a:rPr lang="en-US" sz="3264" spc="-71" dirty="0" err="1">
                <a:gradFill>
                  <a:gsLst>
                    <a:gs pos="100000">
                      <a:srgbClr val="68217A"/>
                    </a:gs>
                    <a:gs pos="0">
                      <a:srgbClr val="68217A"/>
                    </a:gs>
                  </a:gsLst>
                  <a:lin ang="5400000" scaled="0"/>
                </a:gradFill>
                <a:latin typeface="Segoe UI Light"/>
              </a:rPr>
              <a:t>Autohosted</a:t>
            </a:r>
            <a:r>
              <a:rPr lang="en-US" sz="3264" spc="-71" dirty="0">
                <a:gradFill>
                  <a:gsLst>
                    <a:gs pos="100000">
                      <a:srgbClr val="68217A"/>
                    </a:gs>
                    <a:gs pos="0">
                      <a:srgbClr val="68217A"/>
                    </a:gs>
                  </a:gsLst>
                  <a:lin ang="5400000" scaled="0"/>
                </a:gradFill>
                <a:latin typeface="Segoe UI Light"/>
              </a:rPr>
              <a:t> App</a:t>
            </a:r>
          </a:p>
          <a:p>
            <a:pPr marL="0" lvl="1" algn="r"/>
            <a:r>
              <a:rPr lang="en-US" sz="1632" dirty="0">
                <a:solidFill>
                  <a:srgbClr val="505050"/>
                </a:solidFill>
                <a:latin typeface="Segoe UI Light"/>
                <a:cs typeface="Segoe UI" pitchFamily="34" charset="0"/>
              </a:rPr>
              <a:t>Windows Azure +  SQL Azure provisioned automatically as apps are installed</a:t>
            </a:r>
          </a:p>
        </p:txBody>
      </p:sp>
      <p:sp>
        <p:nvSpPr>
          <p:cNvPr id="30" name="Rectangle 29"/>
          <p:cNvSpPr/>
          <p:nvPr/>
        </p:nvSpPr>
        <p:spPr>
          <a:xfrm>
            <a:off x="7455487" y="1681996"/>
            <a:ext cx="1703921" cy="1104223"/>
          </a:xfrm>
          <a:prstGeom prst="rect">
            <a:avLst/>
          </a:prstGeom>
          <a:solidFill>
            <a:srgbClr val="00B0F0"/>
          </a:solidFill>
          <a:ln>
            <a:noFill/>
            <a:headEnd type="none" w="med" len="med"/>
            <a:tailEnd type="none" w="med" len="med"/>
          </a:ln>
          <a:effectLst/>
        </p:spPr>
        <p:style>
          <a:lnRef idx="2">
            <a:schemeClr val="accent2">
              <a:shade val="50000"/>
            </a:schemeClr>
          </a:lnRef>
          <a:fillRef idx="1">
            <a:schemeClr val="accent2"/>
          </a:fillRef>
          <a:effectRef idx="0">
            <a:schemeClr val="accent2"/>
          </a:effectRef>
          <a:fontRef idx="minor">
            <a:schemeClr val="lt1"/>
          </a:fontRef>
        </p:style>
        <p:txBody>
          <a:bodyPr vert="horz" wrap="square" lIns="0" tIns="46618" rIns="0" bIns="46618" numCol="1" rtlCol="0" anchor="ctr" anchorCtr="0" compatLnSpc="1">
            <a:prstTxWarp prst="textNoShape">
              <a:avLst/>
            </a:prstTxWarp>
          </a:bodyPr>
          <a:lstStyle/>
          <a:p>
            <a:pPr algn="ctr" defTabSz="932103" fontAlgn="base">
              <a:spcBef>
                <a:spcPct val="0"/>
              </a:spcBef>
              <a:spcAft>
                <a:spcPct val="0"/>
              </a:spcAft>
            </a:pPr>
            <a:r>
              <a:rPr lang="en-US" sz="2040" b="1" spc="100" dirty="0">
                <a:solidFill>
                  <a:srgbClr val="FFFFFF"/>
                </a:solidFill>
                <a:latin typeface="Segoe UI Light"/>
              </a:rPr>
              <a:t>SharePoint </a:t>
            </a:r>
            <a:br>
              <a:rPr lang="en-US" sz="2040" b="1" spc="100" dirty="0">
                <a:solidFill>
                  <a:srgbClr val="FFFFFF"/>
                </a:solidFill>
                <a:latin typeface="Segoe UI Light"/>
              </a:rPr>
            </a:br>
            <a:r>
              <a:rPr lang="en-US" sz="2040" b="1" spc="100" dirty="0">
                <a:solidFill>
                  <a:srgbClr val="FFFFFF"/>
                </a:solidFill>
                <a:latin typeface="Segoe UI Light"/>
              </a:rPr>
              <a:t>Web</a:t>
            </a:r>
          </a:p>
        </p:txBody>
      </p:sp>
      <p:cxnSp>
        <p:nvCxnSpPr>
          <p:cNvPr id="31" name="Straight Connector 30"/>
          <p:cNvCxnSpPr/>
          <p:nvPr/>
        </p:nvCxnSpPr>
        <p:spPr>
          <a:xfrm flipH="1">
            <a:off x="9387343" y="2200947"/>
            <a:ext cx="328455" cy="0"/>
          </a:xfrm>
          <a:prstGeom prst="line">
            <a:avLst/>
          </a:prstGeom>
          <a:ln w="38100">
            <a:solidFill>
              <a:schemeClr val="bg2">
                <a:lumMod val="50000"/>
              </a:schemeClr>
            </a:solidFill>
            <a:headEnd type="oval"/>
            <a:tailEnd type="oval"/>
          </a:ln>
        </p:spPr>
        <p:style>
          <a:lnRef idx="1">
            <a:schemeClr val="accent1"/>
          </a:lnRef>
          <a:fillRef idx="0">
            <a:schemeClr val="accent1"/>
          </a:fillRef>
          <a:effectRef idx="0">
            <a:schemeClr val="accent1"/>
          </a:effectRef>
          <a:fontRef idx="minor">
            <a:schemeClr val="tx1"/>
          </a:fontRef>
        </p:style>
      </p:cxnSp>
      <p:sp>
        <p:nvSpPr>
          <p:cNvPr id="32" name="Rectangle 31"/>
          <p:cNvSpPr/>
          <p:nvPr/>
        </p:nvSpPr>
        <p:spPr>
          <a:xfrm>
            <a:off x="9945968" y="1704062"/>
            <a:ext cx="2009467" cy="1104223"/>
          </a:xfrm>
          <a:prstGeom prst="rect">
            <a:avLst/>
          </a:prstGeom>
          <a:solidFill>
            <a:srgbClr val="00B050"/>
          </a:solidFill>
          <a:ln/>
          <a:effectLst/>
          <a:scene3d>
            <a:camera prst="orthographicFront">
              <a:rot lat="0" lon="0" rev="0"/>
            </a:camera>
            <a:lightRig rig="twoPt" dir="tl"/>
          </a:scene3d>
        </p:spPr>
        <p:style>
          <a:lnRef idx="0">
            <a:schemeClr val="accent6"/>
          </a:lnRef>
          <a:fillRef idx="3">
            <a:schemeClr val="accent6"/>
          </a:fillRef>
          <a:effectRef idx="3">
            <a:schemeClr val="accent6"/>
          </a:effectRef>
          <a:fontRef idx="minor">
            <a:schemeClr val="lt1"/>
          </a:fontRef>
        </p:style>
        <p:txBody>
          <a:bodyPr lIns="119493" tIns="59747" rIns="119493" bIns="59747" rtlCol="0" anchor="ctr"/>
          <a:lstStyle/>
          <a:p>
            <a:pPr algn="ctr"/>
            <a:r>
              <a:rPr lang="en-US" sz="2040" b="1" dirty="0">
                <a:solidFill>
                  <a:srgbClr val="FFFFFF"/>
                </a:solidFill>
                <a:latin typeface="Segoe UI Light"/>
                <a:ea typeface="Segoe UI" pitchFamily="34" charset="0"/>
                <a:cs typeface="Segoe UI" pitchFamily="34" charset="0"/>
              </a:rPr>
              <a:t>Your Hosted </a:t>
            </a:r>
            <a:r>
              <a:rPr lang="en-US" sz="2040" b="1" dirty="0" smtClean="0">
                <a:solidFill>
                  <a:srgbClr val="FFFFFF"/>
                </a:solidFill>
                <a:latin typeface="Segoe UI Light"/>
                <a:ea typeface="Segoe UI" pitchFamily="34" charset="0"/>
                <a:cs typeface="Segoe UI" pitchFamily="34" charset="0"/>
              </a:rPr>
              <a:t>Site</a:t>
            </a:r>
          </a:p>
          <a:p>
            <a:pPr algn="ctr"/>
            <a:r>
              <a:rPr lang="en-US" b="1" i="1" dirty="0" smtClean="0">
                <a:solidFill>
                  <a:srgbClr val="FFFFFF"/>
                </a:solidFill>
                <a:latin typeface="Segoe UI Light"/>
                <a:ea typeface="Segoe UI" pitchFamily="34" charset="0"/>
                <a:cs typeface="Segoe UI" pitchFamily="34" charset="0"/>
              </a:rPr>
              <a:t>including Azure</a:t>
            </a:r>
            <a:endParaRPr lang="en-US" b="1" i="1" dirty="0">
              <a:solidFill>
                <a:srgbClr val="FFFFFF"/>
              </a:solidFill>
              <a:latin typeface="Segoe UI Light"/>
              <a:ea typeface="Segoe UI" pitchFamily="34" charset="0"/>
              <a:cs typeface="Segoe UI" pitchFamily="34" charset="0"/>
            </a:endParaRPr>
          </a:p>
        </p:txBody>
      </p:sp>
      <p:sp>
        <p:nvSpPr>
          <p:cNvPr id="35" name="Rectangle 34"/>
          <p:cNvSpPr/>
          <p:nvPr/>
        </p:nvSpPr>
        <p:spPr>
          <a:xfrm>
            <a:off x="7453741" y="3094873"/>
            <a:ext cx="1703921" cy="1104223"/>
          </a:xfrm>
          <a:prstGeom prst="rect">
            <a:avLst/>
          </a:prstGeom>
          <a:solidFill>
            <a:srgbClr val="00B0F0"/>
          </a:solidFill>
          <a:ln>
            <a:noFill/>
            <a:headEnd type="none" w="med" len="med"/>
            <a:tailEnd type="none" w="med" len="med"/>
          </a:ln>
          <a:effectLst/>
        </p:spPr>
        <p:style>
          <a:lnRef idx="2">
            <a:schemeClr val="accent2">
              <a:shade val="50000"/>
            </a:schemeClr>
          </a:lnRef>
          <a:fillRef idx="1">
            <a:schemeClr val="accent2"/>
          </a:fillRef>
          <a:effectRef idx="0">
            <a:schemeClr val="accent2"/>
          </a:effectRef>
          <a:fontRef idx="minor">
            <a:schemeClr val="lt1"/>
          </a:fontRef>
        </p:style>
        <p:txBody>
          <a:bodyPr vert="horz" wrap="square" lIns="0" tIns="46618" rIns="0" bIns="46618" numCol="1" rtlCol="0" anchor="ctr" anchorCtr="0" compatLnSpc="1">
            <a:prstTxWarp prst="textNoShape">
              <a:avLst/>
            </a:prstTxWarp>
          </a:bodyPr>
          <a:lstStyle/>
          <a:p>
            <a:pPr algn="ctr" defTabSz="932103" fontAlgn="base">
              <a:spcBef>
                <a:spcPct val="0"/>
              </a:spcBef>
              <a:spcAft>
                <a:spcPct val="0"/>
              </a:spcAft>
            </a:pPr>
            <a:r>
              <a:rPr lang="en-US" sz="2040" b="1" spc="100" dirty="0">
                <a:solidFill>
                  <a:srgbClr val="FFFFFF"/>
                </a:solidFill>
                <a:latin typeface="Segoe UI Light"/>
              </a:rPr>
              <a:t>SharePoint </a:t>
            </a:r>
            <a:br>
              <a:rPr lang="en-US" sz="2040" b="1" spc="100" dirty="0">
                <a:solidFill>
                  <a:srgbClr val="FFFFFF"/>
                </a:solidFill>
                <a:latin typeface="Segoe UI Light"/>
              </a:rPr>
            </a:br>
            <a:r>
              <a:rPr lang="en-US" sz="2040" b="1" spc="100" dirty="0">
                <a:solidFill>
                  <a:srgbClr val="FFFFFF"/>
                </a:solidFill>
                <a:latin typeface="Segoe UI Light"/>
              </a:rPr>
              <a:t>Web</a:t>
            </a:r>
          </a:p>
        </p:txBody>
      </p:sp>
      <p:cxnSp>
        <p:nvCxnSpPr>
          <p:cNvPr id="36" name="Straight Connector 35"/>
          <p:cNvCxnSpPr/>
          <p:nvPr/>
        </p:nvCxnSpPr>
        <p:spPr>
          <a:xfrm flipH="1">
            <a:off x="9385597" y="3613824"/>
            <a:ext cx="328455" cy="0"/>
          </a:xfrm>
          <a:prstGeom prst="line">
            <a:avLst/>
          </a:prstGeom>
          <a:ln w="38100">
            <a:solidFill>
              <a:schemeClr val="bg2">
                <a:lumMod val="50000"/>
              </a:schemeClr>
            </a:solidFill>
            <a:headEnd type="oval"/>
            <a:tailEnd type="oval"/>
          </a:ln>
        </p:spPr>
        <p:style>
          <a:lnRef idx="1">
            <a:schemeClr val="accent1"/>
          </a:lnRef>
          <a:fillRef idx="0">
            <a:schemeClr val="accent1"/>
          </a:fillRef>
          <a:effectRef idx="0">
            <a:schemeClr val="accent1"/>
          </a:effectRef>
          <a:fontRef idx="minor">
            <a:schemeClr val="tx1"/>
          </a:fontRef>
        </p:style>
      </p:cxnSp>
      <p:sp>
        <p:nvSpPr>
          <p:cNvPr id="37" name="Rectangle 36"/>
          <p:cNvSpPr/>
          <p:nvPr/>
        </p:nvSpPr>
        <p:spPr>
          <a:xfrm>
            <a:off x="9944222" y="3116939"/>
            <a:ext cx="2009467" cy="1104223"/>
          </a:xfrm>
          <a:prstGeom prst="rect">
            <a:avLst/>
          </a:prstGeom>
          <a:solidFill>
            <a:srgbClr val="00B0F0"/>
          </a:solidFill>
          <a:ln>
            <a:noFill/>
          </a:ln>
          <a:effectLst/>
          <a:scene3d>
            <a:camera prst="orthographicFront">
              <a:rot lat="0" lon="0" rev="0"/>
            </a:camera>
            <a:lightRig rig="twoPt" dir="tl"/>
          </a:scene3d>
        </p:spPr>
        <p:style>
          <a:lnRef idx="0">
            <a:schemeClr val="accent6"/>
          </a:lnRef>
          <a:fillRef idx="3">
            <a:schemeClr val="accent6"/>
          </a:fillRef>
          <a:effectRef idx="3">
            <a:schemeClr val="accent6"/>
          </a:effectRef>
          <a:fontRef idx="minor">
            <a:schemeClr val="lt1"/>
          </a:fontRef>
        </p:style>
        <p:txBody>
          <a:bodyPr lIns="119493" tIns="59747" rIns="119493" bIns="59747" rtlCol="0" anchor="ctr"/>
          <a:lstStyle/>
          <a:p>
            <a:pPr algn="ctr"/>
            <a:r>
              <a:rPr lang="en-US" sz="2040" b="1" dirty="0">
                <a:solidFill>
                  <a:srgbClr val="FFFFFF"/>
                </a:solidFill>
                <a:latin typeface="Segoe UI Light"/>
                <a:ea typeface="Segoe UI" pitchFamily="34" charset="0"/>
                <a:cs typeface="Segoe UI" pitchFamily="34" charset="0"/>
              </a:rPr>
              <a:t>Azure</a:t>
            </a:r>
          </a:p>
        </p:txBody>
      </p:sp>
      <p:sp>
        <p:nvSpPr>
          <p:cNvPr id="38" name="Rectangle 37"/>
          <p:cNvSpPr/>
          <p:nvPr/>
        </p:nvSpPr>
        <p:spPr>
          <a:xfrm>
            <a:off x="2999408" y="4587653"/>
            <a:ext cx="4303247" cy="1453439"/>
          </a:xfrm>
          <a:prstGeom prst="rect">
            <a:avLst/>
          </a:prstGeom>
        </p:spPr>
        <p:txBody>
          <a:bodyPr wrap="square">
            <a:spAutoFit/>
          </a:bodyPr>
          <a:lstStyle/>
          <a:p>
            <a:pPr algn="r">
              <a:spcAft>
                <a:spcPts val="612"/>
              </a:spcAft>
            </a:pPr>
            <a:r>
              <a:rPr lang="en-US" sz="3264" spc="-71" dirty="0">
                <a:gradFill>
                  <a:gsLst>
                    <a:gs pos="100000">
                      <a:srgbClr val="68217A"/>
                    </a:gs>
                    <a:gs pos="0">
                      <a:srgbClr val="68217A"/>
                    </a:gs>
                  </a:gsLst>
                  <a:lin ang="5400000" scaled="0"/>
                </a:gradFill>
                <a:latin typeface="Segoe UI Light"/>
              </a:rPr>
              <a:t>SharePoint-Hosted App</a:t>
            </a:r>
          </a:p>
          <a:p>
            <a:pPr marL="0" lvl="1" algn="r"/>
            <a:r>
              <a:rPr lang="en-US" sz="1632" dirty="0">
                <a:solidFill>
                  <a:srgbClr val="505050"/>
                </a:solidFill>
                <a:latin typeface="Segoe UI Light"/>
                <a:cs typeface="Segoe UI" pitchFamily="34" charset="0"/>
              </a:rPr>
              <a:t>Reuse web elements (lists, out-of-box web parts). Client side technologies and declarative workflows</a:t>
            </a:r>
          </a:p>
        </p:txBody>
      </p:sp>
      <p:sp>
        <p:nvSpPr>
          <p:cNvPr id="39" name="Rectangle 38"/>
          <p:cNvSpPr/>
          <p:nvPr/>
        </p:nvSpPr>
        <p:spPr>
          <a:xfrm>
            <a:off x="7451995" y="4769719"/>
            <a:ext cx="1703921" cy="1104223"/>
          </a:xfrm>
          <a:prstGeom prst="rect">
            <a:avLst/>
          </a:prstGeom>
          <a:solidFill>
            <a:srgbClr val="00B0F0"/>
          </a:solidFill>
          <a:ln>
            <a:noFill/>
            <a:headEnd type="none" w="med" len="med"/>
            <a:tailEnd type="none" w="med" len="med"/>
          </a:ln>
          <a:effectLst/>
        </p:spPr>
        <p:style>
          <a:lnRef idx="2">
            <a:schemeClr val="accent2">
              <a:shade val="50000"/>
            </a:schemeClr>
          </a:lnRef>
          <a:fillRef idx="1">
            <a:schemeClr val="accent2"/>
          </a:fillRef>
          <a:effectRef idx="0">
            <a:schemeClr val="accent2"/>
          </a:effectRef>
          <a:fontRef idx="minor">
            <a:schemeClr val="lt1"/>
          </a:fontRef>
        </p:style>
        <p:txBody>
          <a:bodyPr vert="horz" wrap="square" lIns="0" tIns="46618" rIns="0" bIns="46618" numCol="1" rtlCol="0" anchor="ctr" anchorCtr="0" compatLnSpc="1">
            <a:prstTxWarp prst="textNoShape">
              <a:avLst/>
            </a:prstTxWarp>
          </a:bodyPr>
          <a:lstStyle/>
          <a:p>
            <a:pPr algn="ctr" defTabSz="932103" fontAlgn="base">
              <a:spcBef>
                <a:spcPct val="0"/>
              </a:spcBef>
              <a:spcAft>
                <a:spcPct val="0"/>
              </a:spcAft>
            </a:pPr>
            <a:r>
              <a:rPr lang="en-US" sz="2040" b="1" spc="100" dirty="0">
                <a:solidFill>
                  <a:srgbClr val="FFFFFF"/>
                </a:solidFill>
                <a:latin typeface="Segoe UI Light"/>
              </a:rPr>
              <a:t>Host</a:t>
            </a:r>
          </a:p>
          <a:p>
            <a:pPr algn="ctr" defTabSz="932103" fontAlgn="base">
              <a:spcBef>
                <a:spcPct val="0"/>
              </a:spcBef>
              <a:spcAft>
                <a:spcPct val="0"/>
              </a:spcAft>
            </a:pPr>
            <a:r>
              <a:rPr lang="en-US" sz="2040" b="1" spc="100" dirty="0">
                <a:solidFill>
                  <a:srgbClr val="FFFFFF"/>
                </a:solidFill>
                <a:latin typeface="Segoe UI Light"/>
              </a:rPr>
              <a:t>web</a:t>
            </a:r>
          </a:p>
        </p:txBody>
      </p:sp>
      <p:cxnSp>
        <p:nvCxnSpPr>
          <p:cNvPr id="40" name="Straight Connector 39"/>
          <p:cNvCxnSpPr/>
          <p:nvPr/>
        </p:nvCxnSpPr>
        <p:spPr>
          <a:xfrm flipH="1">
            <a:off x="9415287" y="5288672"/>
            <a:ext cx="328455" cy="0"/>
          </a:xfrm>
          <a:prstGeom prst="line">
            <a:avLst/>
          </a:prstGeom>
          <a:ln w="38100">
            <a:solidFill>
              <a:schemeClr val="bg2">
                <a:lumMod val="50000"/>
              </a:schemeClr>
            </a:solidFill>
            <a:headEnd type="oval"/>
            <a:tailEnd type="oval"/>
          </a:ln>
        </p:spPr>
        <p:style>
          <a:lnRef idx="1">
            <a:schemeClr val="accent1"/>
          </a:lnRef>
          <a:fillRef idx="0">
            <a:schemeClr val="accent1"/>
          </a:fillRef>
          <a:effectRef idx="0">
            <a:schemeClr val="accent1"/>
          </a:effectRef>
          <a:fontRef idx="minor">
            <a:schemeClr val="tx1"/>
          </a:fontRef>
        </p:style>
      </p:cxnSp>
      <p:sp>
        <p:nvSpPr>
          <p:cNvPr id="41" name="Rectangle 40"/>
          <p:cNvSpPr/>
          <p:nvPr/>
        </p:nvSpPr>
        <p:spPr>
          <a:xfrm>
            <a:off x="9952954" y="4791787"/>
            <a:ext cx="2009467" cy="1104223"/>
          </a:xfrm>
          <a:prstGeom prst="rect">
            <a:avLst/>
          </a:prstGeom>
          <a:solidFill>
            <a:srgbClr val="00B050"/>
          </a:solidFill>
          <a:ln>
            <a:noFill/>
          </a:ln>
        </p:spPr>
        <p:style>
          <a:lnRef idx="2">
            <a:schemeClr val="accent5">
              <a:shade val="50000"/>
            </a:schemeClr>
          </a:lnRef>
          <a:fillRef idx="1">
            <a:schemeClr val="accent5"/>
          </a:fillRef>
          <a:effectRef idx="0">
            <a:schemeClr val="accent5"/>
          </a:effectRef>
          <a:fontRef idx="minor">
            <a:schemeClr val="lt1"/>
          </a:fontRef>
        </p:style>
        <p:txBody>
          <a:bodyPr lIns="119493" tIns="59747" rIns="119493" bIns="59747" rtlCol="0" anchor="ctr"/>
          <a:lstStyle/>
          <a:p>
            <a:pPr algn="ctr"/>
            <a:r>
              <a:rPr lang="en-US" sz="2040" b="1" dirty="0">
                <a:solidFill>
                  <a:srgbClr val="FFFFFF"/>
                </a:solidFill>
                <a:latin typeface="Segoe UI Light"/>
                <a:ea typeface="Segoe UI" pitchFamily="34" charset="0"/>
                <a:cs typeface="Segoe UI" pitchFamily="34" charset="0"/>
              </a:rPr>
              <a:t>App Web</a:t>
            </a:r>
          </a:p>
          <a:p>
            <a:pPr algn="ctr"/>
            <a:r>
              <a:rPr lang="en-US" sz="1632" b="1" dirty="0">
                <a:solidFill>
                  <a:srgbClr val="FFFFFF"/>
                </a:solidFill>
                <a:latin typeface="Segoe UI Light"/>
                <a:ea typeface="Segoe UI" pitchFamily="34" charset="0"/>
                <a:cs typeface="Segoe UI" pitchFamily="34" charset="0"/>
              </a:rPr>
              <a:t>(from WSP)</a:t>
            </a:r>
          </a:p>
        </p:txBody>
      </p:sp>
      <p:sp>
        <p:nvSpPr>
          <p:cNvPr id="42" name="Rectangle 41"/>
          <p:cNvSpPr/>
          <p:nvPr/>
        </p:nvSpPr>
        <p:spPr>
          <a:xfrm>
            <a:off x="302893" y="2918854"/>
            <a:ext cx="3503375" cy="1197281"/>
          </a:xfrm>
          <a:prstGeom prst="rect">
            <a:avLst/>
          </a:prstGeom>
        </p:spPr>
        <p:txBody>
          <a:bodyPr wrap="square">
            <a:spAutoFit/>
          </a:bodyPr>
          <a:lstStyle/>
          <a:p>
            <a:pPr>
              <a:spcAft>
                <a:spcPts val="612"/>
              </a:spcAft>
            </a:pPr>
            <a:r>
              <a:rPr lang="en-US" sz="3264" spc="-71" dirty="0">
                <a:gradFill>
                  <a:gsLst>
                    <a:gs pos="100000">
                      <a:srgbClr val="68217A"/>
                    </a:gs>
                    <a:gs pos="0">
                      <a:srgbClr val="68217A"/>
                    </a:gs>
                  </a:gsLst>
                  <a:lin ang="5400000" scaled="0"/>
                </a:gradFill>
                <a:latin typeface="Segoe UI Light"/>
              </a:rPr>
              <a:t>Cloud-hosted </a:t>
            </a:r>
          </a:p>
          <a:p>
            <a:pPr>
              <a:spcAft>
                <a:spcPts val="612"/>
              </a:spcAft>
            </a:pPr>
            <a:r>
              <a:rPr lang="en-US" sz="3264" spc="-71" dirty="0">
                <a:gradFill>
                  <a:gsLst>
                    <a:gs pos="100000">
                      <a:srgbClr val="68217A"/>
                    </a:gs>
                    <a:gs pos="0">
                      <a:srgbClr val="68217A"/>
                    </a:gs>
                  </a:gsLst>
                  <a:lin ang="5400000" scaled="0"/>
                </a:gradFill>
                <a:latin typeface="Segoe UI Light"/>
              </a:rPr>
              <a:t>Apps</a:t>
            </a:r>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65364" y="1774773"/>
            <a:ext cx="1821534" cy="1106597"/>
          </a:xfrm>
          <a:prstGeom prst="rect">
            <a:avLst/>
          </a:prstGeom>
        </p:spPr>
      </p:pic>
    </p:spTree>
    <p:extLst>
      <p:ext uri="{BB962C8B-B14F-4D97-AF65-F5344CB8AC3E}">
        <p14:creationId xmlns:p14="http://schemas.microsoft.com/office/powerpoint/2010/main" val="10353324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2"/>
                                        </p:tgtEl>
                                        <p:attrNameLst>
                                          <p:attrName>style.visibility</p:attrName>
                                        </p:attrNameLst>
                                      </p:cBhvr>
                                      <p:to>
                                        <p:strVal val="visible"/>
                                      </p:to>
                                    </p:set>
                                    <p:animEffect transition="in" filter="fade">
                                      <p:cBhvr>
                                        <p:cTn id="10" dur="500"/>
                                        <p:tgtEl>
                                          <p:spTgt spid="42"/>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6"/>
                                        </p:tgtEl>
                                        <p:attrNameLst>
                                          <p:attrName>style.visibility</p:attrName>
                                        </p:attrNameLst>
                                      </p:cBhvr>
                                      <p:to>
                                        <p:strVal val="visible"/>
                                      </p:to>
                                    </p:set>
                                    <p:animEffect transition="in" filter="fade">
                                      <p:cBhvr>
                                        <p:cTn id="13" dur="500"/>
                                        <p:tgtEl>
                                          <p:spTgt spid="26"/>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7"/>
                                        </p:tgtEl>
                                        <p:attrNameLst>
                                          <p:attrName>style.visibility</p:attrName>
                                        </p:attrNameLst>
                                      </p:cBhvr>
                                      <p:to>
                                        <p:strVal val="visible"/>
                                      </p:to>
                                    </p:set>
                                    <p:animEffect transition="in" filter="fade">
                                      <p:cBhvr>
                                        <p:cTn id="16" dur="500"/>
                                        <p:tgtEl>
                                          <p:spTgt spid="27"/>
                                        </p:tgtEl>
                                      </p:cBhvr>
                                    </p:animEffect>
                                  </p:childTnLst>
                                </p:cTn>
                              </p:par>
                            </p:childTnLst>
                          </p:cTn>
                        </p:par>
                        <p:par>
                          <p:cTn id="17" fill="hold">
                            <p:stCondLst>
                              <p:cond delay="500"/>
                            </p:stCondLst>
                            <p:childTnLst>
                              <p:par>
                                <p:cTn id="18" presetID="10" presetClass="entr" presetSubtype="0" fill="hold" grpId="0" nodeType="afterEffect">
                                  <p:stCondLst>
                                    <p:cond delay="0"/>
                                  </p:stCondLst>
                                  <p:childTnLst>
                                    <p:set>
                                      <p:cBhvr>
                                        <p:cTn id="19" dur="1" fill="hold">
                                          <p:stCondLst>
                                            <p:cond delay="0"/>
                                          </p:stCondLst>
                                        </p:cTn>
                                        <p:tgtEl>
                                          <p:spTgt spid="28"/>
                                        </p:tgtEl>
                                        <p:attrNameLst>
                                          <p:attrName>style.visibility</p:attrName>
                                        </p:attrNameLst>
                                      </p:cBhvr>
                                      <p:to>
                                        <p:strVal val="visible"/>
                                      </p:to>
                                    </p:set>
                                    <p:animEffect transition="in" filter="fade">
                                      <p:cBhvr>
                                        <p:cTn id="20" dur="500"/>
                                        <p:tgtEl>
                                          <p:spTgt spid="28"/>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30"/>
                                        </p:tgtEl>
                                        <p:attrNameLst>
                                          <p:attrName>style.visibility</p:attrName>
                                        </p:attrNameLst>
                                      </p:cBhvr>
                                      <p:to>
                                        <p:strVal val="visible"/>
                                      </p:to>
                                    </p:set>
                                    <p:animEffect transition="in" filter="fade">
                                      <p:cBhvr>
                                        <p:cTn id="23" dur="500"/>
                                        <p:tgtEl>
                                          <p:spTgt spid="30"/>
                                        </p:tgtEl>
                                      </p:cBhvr>
                                    </p:animEffect>
                                  </p:childTnLst>
                                </p:cTn>
                              </p:par>
                              <p:par>
                                <p:cTn id="24" presetID="10" presetClass="entr" presetSubtype="0" fill="hold" nodeType="withEffect">
                                  <p:stCondLst>
                                    <p:cond delay="0"/>
                                  </p:stCondLst>
                                  <p:childTnLst>
                                    <p:set>
                                      <p:cBhvr>
                                        <p:cTn id="25" dur="1" fill="hold">
                                          <p:stCondLst>
                                            <p:cond delay="0"/>
                                          </p:stCondLst>
                                        </p:cTn>
                                        <p:tgtEl>
                                          <p:spTgt spid="31"/>
                                        </p:tgtEl>
                                        <p:attrNameLst>
                                          <p:attrName>style.visibility</p:attrName>
                                        </p:attrNameLst>
                                      </p:cBhvr>
                                      <p:to>
                                        <p:strVal val="visible"/>
                                      </p:to>
                                    </p:set>
                                    <p:animEffect transition="in" filter="fade">
                                      <p:cBhvr>
                                        <p:cTn id="26" dur="500"/>
                                        <p:tgtEl>
                                          <p:spTgt spid="31"/>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32"/>
                                        </p:tgtEl>
                                        <p:attrNameLst>
                                          <p:attrName>style.visibility</p:attrName>
                                        </p:attrNameLst>
                                      </p:cBhvr>
                                      <p:to>
                                        <p:strVal val="visible"/>
                                      </p:to>
                                    </p:set>
                                    <p:animEffect transition="in" filter="fade">
                                      <p:cBhvr>
                                        <p:cTn id="29" dur="500"/>
                                        <p:tgtEl>
                                          <p:spTgt spid="32"/>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29"/>
                                        </p:tgtEl>
                                        <p:attrNameLst>
                                          <p:attrName>style.visibility</p:attrName>
                                        </p:attrNameLst>
                                      </p:cBhvr>
                                      <p:to>
                                        <p:strVal val="visible"/>
                                      </p:to>
                                    </p:set>
                                    <p:animEffect transition="in" filter="fade">
                                      <p:cBhvr>
                                        <p:cTn id="34" dur="500"/>
                                        <p:tgtEl>
                                          <p:spTgt spid="29"/>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35"/>
                                        </p:tgtEl>
                                        <p:attrNameLst>
                                          <p:attrName>style.visibility</p:attrName>
                                        </p:attrNameLst>
                                      </p:cBhvr>
                                      <p:to>
                                        <p:strVal val="visible"/>
                                      </p:to>
                                    </p:set>
                                    <p:animEffect transition="in" filter="fade">
                                      <p:cBhvr>
                                        <p:cTn id="37" dur="500"/>
                                        <p:tgtEl>
                                          <p:spTgt spid="35"/>
                                        </p:tgtEl>
                                      </p:cBhvr>
                                    </p:animEffect>
                                  </p:childTnLst>
                                </p:cTn>
                              </p:par>
                              <p:par>
                                <p:cTn id="38" presetID="10" presetClass="entr" presetSubtype="0" fill="hold" nodeType="withEffect">
                                  <p:stCondLst>
                                    <p:cond delay="0"/>
                                  </p:stCondLst>
                                  <p:childTnLst>
                                    <p:set>
                                      <p:cBhvr>
                                        <p:cTn id="39" dur="1" fill="hold">
                                          <p:stCondLst>
                                            <p:cond delay="0"/>
                                          </p:stCondLst>
                                        </p:cTn>
                                        <p:tgtEl>
                                          <p:spTgt spid="36"/>
                                        </p:tgtEl>
                                        <p:attrNameLst>
                                          <p:attrName>style.visibility</p:attrName>
                                        </p:attrNameLst>
                                      </p:cBhvr>
                                      <p:to>
                                        <p:strVal val="visible"/>
                                      </p:to>
                                    </p:set>
                                    <p:animEffect transition="in" filter="fade">
                                      <p:cBhvr>
                                        <p:cTn id="40" dur="500"/>
                                        <p:tgtEl>
                                          <p:spTgt spid="36"/>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37"/>
                                        </p:tgtEl>
                                        <p:attrNameLst>
                                          <p:attrName>style.visibility</p:attrName>
                                        </p:attrNameLst>
                                      </p:cBhvr>
                                      <p:to>
                                        <p:strVal val="visible"/>
                                      </p:to>
                                    </p:set>
                                    <p:animEffect transition="in" filter="fade">
                                      <p:cBhvr>
                                        <p:cTn id="43" dur="500"/>
                                        <p:tgtEl>
                                          <p:spTgt spid="37"/>
                                        </p:tgtEl>
                                      </p:cBhvr>
                                    </p:animEffect>
                                  </p:childTnLst>
                                </p:cTn>
                              </p:par>
                            </p:childTnLst>
                          </p:cTn>
                        </p:par>
                      </p:childTnLst>
                    </p:cTn>
                  </p:par>
                  <p:par>
                    <p:cTn id="44" fill="hold">
                      <p:stCondLst>
                        <p:cond delay="indefinite"/>
                      </p:stCondLst>
                      <p:childTnLst>
                        <p:par>
                          <p:cTn id="45" fill="hold">
                            <p:stCondLst>
                              <p:cond delay="0"/>
                            </p:stCondLst>
                            <p:childTnLst>
                              <p:par>
                                <p:cTn id="46" presetID="10" presetClass="entr" presetSubtype="0" fill="hold" grpId="0" nodeType="clickEffect">
                                  <p:stCondLst>
                                    <p:cond delay="0"/>
                                  </p:stCondLst>
                                  <p:childTnLst>
                                    <p:set>
                                      <p:cBhvr>
                                        <p:cTn id="47" dur="1" fill="hold">
                                          <p:stCondLst>
                                            <p:cond delay="0"/>
                                          </p:stCondLst>
                                        </p:cTn>
                                        <p:tgtEl>
                                          <p:spTgt spid="38"/>
                                        </p:tgtEl>
                                        <p:attrNameLst>
                                          <p:attrName>style.visibility</p:attrName>
                                        </p:attrNameLst>
                                      </p:cBhvr>
                                      <p:to>
                                        <p:strVal val="visible"/>
                                      </p:to>
                                    </p:set>
                                    <p:animEffect transition="in" filter="fade">
                                      <p:cBhvr>
                                        <p:cTn id="48" dur="500"/>
                                        <p:tgtEl>
                                          <p:spTgt spid="38"/>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39"/>
                                        </p:tgtEl>
                                        <p:attrNameLst>
                                          <p:attrName>style.visibility</p:attrName>
                                        </p:attrNameLst>
                                      </p:cBhvr>
                                      <p:to>
                                        <p:strVal val="visible"/>
                                      </p:to>
                                    </p:set>
                                    <p:animEffect transition="in" filter="fade">
                                      <p:cBhvr>
                                        <p:cTn id="51" dur="500"/>
                                        <p:tgtEl>
                                          <p:spTgt spid="39"/>
                                        </p:tgtEl>
                                      </p:cBhvr>
                                    </p:animEffect>
                                  </p:childTnLst>
                                </p:cTn>
                              </p:par>
                              <p:par>
                                <p:cTn id="52" presetID="10" presetClass="entr" presetSubtype="0" fill="hold" nodeType="withEffect">
                                  <p:stCondLst>
                                    <p:cond delay="0"/>
                                  </p:stCondLst>
                                  <p:childTnLst>
                                    <p:set>
                                      <p:cBhvr>
                                        <p:cTn id="53" dur="1" fill="hold">
                                          <p:stCondLst>
                                            <p:cond delay="0"/>
                                          </p:stCondLst>
                                        </p:cTn>
                                        <p:tgtEl>
                                          <p:spTgt spid="40"/>
                                        </p:tgtEl>
                                        <p:attrNameLst>
                                          <p:attrName>style.visibility</p:attrName>
                                        </p:attrNameLst>
                                      </p:cBhvr>
                                      <p:to>
                                        <p:strVal val="visible"/>
                                      </p:to>
                                    </p:set>
                                    <p:animEffect transition="in" filter="fade">
                                      <p:cBhvr>
                                        <p:cTn id="54" dur="500"/>
                                        <p:tgtEl>
                                          <p:spTgt spid="40"/>
                                        </p:tgtEl>
                                      </p:cBhvr>
                                    </p:animEffect>
                                  </p:childTnLst>
                                </p:cTn>
                              </p:par>
                              <p:par>
                                <p:cTn id="55" presetID="10" presetClass="entr" presetSubtype="0" fill="hold" grpId="0" nodeType="withEffect">
                                  <p:stCondLst>
                                    <p:cond delay="0"/>
                                  </p:stCondLst>
                                  <p:childTnLst>
                                    <p:set>
                                      <p:cBhvr>
                                        <p:cTn id="56" dur="1" fill="hold">
                                          <p:stCondLst>
                                            <p:cond delay="0"/>
                                          </p:stCondLst>
                                        </p:cTn>
                                        <p:tgtEl>
                                          <p:spTgt spid="41"/>
                                        </p:tgtEl>
                                        <p:attrNameLst>
                                          <p:attrName>style.visibility</p:attrName>
                                        </p:attrNameLst>
                                      </p:cBhvr>
                                      <p:to>
                                        <p:strVal val="visible"/>
                                      </p:to>
                                    </p:set>
                                    <p:animEffect transition="in" filter="fade">
                                      <p:cBhvr>
                                        <p:cTn id="57"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P spid="27" grpId="0" animBg="1"/>
      <p:bldP spid="28" grpId="0"/>
      <p:bldP spid="29" grpId="0"/>
      <p:bldP spid="30" grpId="0" animBg="1"/>
      <p:bldP spid="32" grpId="0" animBg="1"/>
      <p:bldP spid="35" grpId="0" animBg="1"/>
      <p:bldP spid="37" grpId="0" animBg="1"/>
      <p:bldP spid="38" grpId="0"/>
      <p:bldP spid="39" grpId="0" animBg="1"/>
      <p:bldP spid="41" grpId="0" animBg="1"/>
      <p:bldP spid="42"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App Package</a:t>
            </a:r>
            <a:endParaRPr lang="en-US" dirty="0"/>
          </a:p>
        </p:txBody>
      </p:sp>
      <p:pic>
        <p:nvPicPr>
          <p:cNvPr id="3" name="Picture 2"/>
          <p:cNvPicPr>
            <a:picLocks noChangeAspect="1"/>
          </p:cNvPicPr>
          <p:nvPr/>
        </p:nvPicPr>
        <p:blipFill>
          <a:blip r:embed="rId3"/>
          <a:stretch>
            <a:fillRect/>
          </a:stretch>
        </p:blipFill>
        <p:spPr>
          <a:xfrm>
            <a:off x="1574987" y="1744662"/>
            <a:ext cx="9288868" cy="4419600"/>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4273529067"/>
      </p:ext>
    </p:extLst>
  </p:cSld>
  <p:clrMapOvr>
    <a:masterClrMapping/>
  </p:clrMapOvr>
  <p:transition>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Publishing</a:t>
            </a:r>
            <a:endParaRPr lang="en-US" dirty="0"/>
          </a:p>
        </p:txBody>
      </p:sp>
      <p:sp>
        <p:nvSpPr>
          <p:cNvPr id="6" name="Text Placeholder 5"/>
          <p:cNvSpPr>
            <a:spLocks noGrp="1"/>
          </p:cNvSpPr>
          <p:nvPr>
            <p:ph type="body" sz="quarter" idx="12"/>
          </p:nvPr>
        </p:nvSpPr>
        <p:spPr/>
        <p:txBody>
          <a:bodyPr/>
          <a:lstStyle/>
          <a:p>
            <a:endParaRPr lang="en-US" dirty="0" smtClean="0">
              <a:solidFill>
                <a:schemeClr val="bg1"/>
              </a:solidFill>
            </a:endParaRPr>
          </a:p>
        </p:txBody>
      </p:sp>
      <p:grpSp>
        <p:nvGrpSpPr>
          <p:cNvPr id="4" name="Group 3"/>
          <p:cNvGrpSpPr/>
          <p:nvPr/>
        </p:nvGrpSpPr>
        <p:grpSpPr>
          <a:xfrm>
            <a:off x="4237037" y="2049462"/>
            <a:ext cx="8501063" cy="4309203"/>
            <a:chOff x="655637" y="580404"/>
            <a:chExt cx="11015663" cy="5583858"/>
          </a:xfrm>
        </p:grpSpPr>
        <p:pic>
          <p:nvPicPr>
            <p:cNvPr id="5" name="Picture 4"/>
            <p:cNvPicPr>
              <a:picLocks noChangeAspect="1"/>
            </p:cNvPicPr>
            <p:nvPr/>
          </p:nvPicPr>
          <p:blipFill>
            <a:blip r:embed="rId3"/>
            <a:stretch>
              <a:fillRect/>
            </a:stretch>
          </p:blipFill>
          <p:spPr>
            <a:xfrm>
              <a:off x="655637" y="580404"/>
              <a:ext cx="9748838" cy="4362351"/>
            </a:xfrm>
            <a:prstGeom prst="rect">
              <a:avLst/>
            </a:prstGeom>
            <a:ln>
              <a:noFill/>
            </a:ln>
            <a:effectLst>
              <a:outerShdw blurRad="292100" dist="139700" dir="2700000" algn="tl" rotWithShape="0">
                <a:srgbClr val="333333">
                  <a:alpha val="65000"/>
                </a:srgbClr>
              </a:outerShdw>
            </a:effectLst>
          </p:spPr>
        </p:pic>
        <p:pic>
          <p:nvPicPr>
            <p:cNvPr id="7" name="Picture 6"/>
            <p:cNvPicPr>
              <a:picLocks noChangeAspect="1"/>
            </p:cNvPicPr>
            <p:nvPr/>
          </p:nvPicPr>
          <p:blipFill>
            <a:blip r:embed="rId4"/>
            <a:stretch>
              <a:fillRect/>
            </a:stretch>
          </p:blipFill>
          <p:spPr>
            <a:xfrm>
              <a:off x="2255837" y="3721249"/>
              <a:ext cx="9415463" cy="2443013"/>
            </a:xfrm>
            <a:prstGeom prst="rect">
              <a:avLst/>
            </a:prstGeom>
            <a:ln>
              <a:noFill/>
            </a:ln>
            <a:effectLst>
              <a:outerShdw blurRad="292100" dist="139700" dir="2700000" algn="tl" rotWithShape="0">
                <a:srgbClr val="333333">
                  <a:alpha val="65000"/>
                </a:srgbClr>
              </a:outerShdw>
            </a:effectLst>
          </p:spPr>
        </p:pic>
      </p:grpSp>
    </p:spTree>
    <p:extLst>
      <p:ext uri="{BB962C8B-B14F-4D97-AF65-F5344CB8AC3E}">
        <p14:creationId xmlns:p14="http://schemas.microsoft.com/office/powerpoint/2010/main" val="3388571865"/>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6"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1+#ppt_w/2"/>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5"/>
          </p:nvPr>
        </p:nvSpPr>
        <p:spPr>
          <a:xfrm>
            <a:off x="5303837" y="3344859"/>
            <a:ext cx="6860366" cy="914400"/>
          </a:xfrm>
        </p:spPr>
        <p:txBody>
          <a:bodyPr/>
          <a:lstStyle/>
          <a:p>
            <a:r>
              <a:rPr lang="en-US" dirty="0" smtClean="0"/>
              <a:t>Cloud Business Apps</a:t>
            </a:r>
          </a:p>
          <a:p>
            <a:pPr lvl="1"/>
            <a:r>
              <a:rPr lang="en-US" dirty="0"/>
              <a:t>Built on the </a:t>
            </a:r>
            <a:r>
              <a:rPr lang="en-US" b="1" dirty="0" smtClean="0"/>
              <a:t>Microsoft </a:t>
            </a:r>
            <a:r>
              <a:rPr lang="en-US" b="1" dirty="0"/>
              <a:t>Cloud </a:t>
            </a:r>
            <a:r>
              <a:rPr lang="en-US" b="1" dirty="0" smtClean="0"/>
              <a:t>Platform</a:t>
            </a:r>
            <a:endParaRPr lang="en-US" b="1" dirty="0"/>
          </a:p>
          <a:p>
            <a:pPr lvl="1"/>
            <a:r>
              <a:rPr lang="en-US" dirty="0"/>
              <a:t>Designed for the </a:t>
            </a:r>
            <a:r>
              <a:rPr lang="en-US" b="1" dirty="0" smtClean="0"/>
              <a:t>mobile enterprise </a:t>
            </a:r>
          </a:p>
          <a:p>
            <a:pPr lvl="1"/>
            <a:r>
              <a:rPr lang="en-US" dirty="0" smtClean="0"/>
              <a:t>Uses </a:t>
            </a:r>
            <a:r>
              <a:rPr lang="en-US" dirty="0"/>
              <a:t>the technologies </a:t>
            </a:r>
            <a:r>
              <a:rPr lang="en-US" b="1" dirty="0"/>
              <a:t>you already know</a:t>
            </a:r>
          </a:p>
          <a:p>
            <a:pPr lvl="1"/>
            <a:r>
              <a:rPr lang="en-US" b="1" dirty="0" smtClean="0"/>
              <a:t>Aggregates </a:t>
            </a:r>
            <a:r>
              <a:rPr lang="en-US" dirty="0" smtClean="0"/>
              <a:t>data sources</a:t>
            </a:r>
          </a:p>
          <a:p>
            <a:pPr lvl="1"/>
            <a:r>
              <a:rPr lang="en-US" dirty="0" smtClean="0"/>
              <a:t>Business logic that </a:t>
            </a:r>
            <a:r>
              <a:rPr lang="en-US" b="1" dirty="0" smtClean="0"/>
              <a:t>crosses data sources</a:t>
            </a:r>
          </a:p>
          <a:p>
            <a:pPr lvl="1"/>
            <a:r>
              <a:rPr lang="en-US" dirty="0" smtClean="0"/>
              <a:t>Focus on </a:t>
            </a:r>
            <a:r>
              <a:rPr lang="en-US" b="1" dirty="0" smtClean="0"/>
              <a:t>productivity</a:t>
            </a:r>
          </a:p>
          <a:p>
            <a:pPr lvl="1"/>
            <a:r>
              <a:rPr lang="en-US" dirty="0" smtClean="0"/>
              <a:t>Focus on the </a:t>
            </a:r>
            <a:r>
              <a:rPr lang="en-US" b="1" dirty="0" smtClean="0"/>
              <a:t>unique aspects </a:t>
            </a:r>
            <a:r>
              <a:rPr lang="en-US" dirty="0" smtClean="0"/>
              <a:t>of your app</a:t>
            </a:r>
          </a:p>
        </p:txBody>
      </p:sp>
      <p:pic>
        <p:nvPicPr>
          <p:cNvPr id="8" name="Picture Placeholder 7"/>
          <p:cNvPicPr>
            <a:picLocks noGrp="1" noChangeAspect="1"/>
          </p:cNvPicPr>
          <p:nvPr>
            <p:ph type="pic" sz="quarter" idx="16"/>
          </p:nvPr>
        </p:nvPicPr>
        <p:blipFill>
          <a:blip r:embed="rId3">
            <a:extLst>
              <a:ext uri="{28A0092B-C50C-407E-A947-70E740481C1C}">
                <a14:useLocalDpi xmlns:a14="http://schemas.microsoft.com/office/drawing/2010/main" val="0"/>
              </a:ext>
            </a:extLst>
          </a:blip>
          <a:srcRect l="1129" r="1129"/>
          <a:stretch>
            <a:fillRect/>
          </a:stretch>
        </p:blipFill>
        <p:spPr>
          <a:xfrm>
            <a:off x="579437" y="1516062"/>
            <a:ext cx="4572000" cy="4557415"/>
          </a:xfrm>
        </p:spPr>
      </p:pic>
      <p:sp>
        <p:nvSpPr>
          <p:cNvPr id="5" name="Title 4"/>
          <p:cNvSpPr>
            <a:spLocks noGrp="1"/>
          </p:cNvSpPr>
          <p:nvPr>
            <p:ph type="title"/>
          </p:nvPr>
        </p:nvSpPr>
        <p:spPr/>
        <p:txBody>
          <a:bodyPr/>
          <a:lstStyle/>
          <a:p>
            <a:r>
              <a:rPr lang="en-US" dirty="0" smtClean="0"/>
              <a:t>What did we Cover?</a:t>
            </a:r>
            <a:endParaRPr lang="en-US" dirty="0"/>
          </a:p>
        </p:txBody>
      </p:sp>
    </p:spTree>
    <p:extLst>
      <p:ext uri="{BB962C8B-B14F-4D97-AF65-F5344CB8AC3E}">
        <p14:creationId xmlns:p14="http://schemas.microsoft.com/office/powerpoint/2010/main" val="292950754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5"/>
          </p:nvPr>
        </p:nvSpPr>
        <p:spPr/>
        <p:txBody>
          <a:bodyPr/>
          <a:lstStyle/>
          <a:p>
            <a:r>
              <a:rPr lang="en-US" sz="2800" dirty="0" smtClean="0"/>
              <a:t>Test OData Feeds available @</a:t>
            </a:r>
            <a:r>
              <a:rPr lang="en-US" sz="2800" dirty="0"/>
              <a:t/>
            </a:r>
            <a:br>
              <a:rPr lang="en-US" sz="2800" dirty="0"/>
            </a:br>
            <a:r>
              <a:rPr lang="en-US" sz="2800" dirty="0" smtClean="0">
                <a:hlinkClick r:id="rId2"/>
              </a:rPr>
              <a:t>http</a:t>
            </a:r>
            <a:r>
              <a:rPr lang="en-US" sz="2800" dirty="0">
                <a:hlinkClick r:id="rId2"/>
              </a:rPr>
              <a:t>://</a:t>
            </a:r>
            <a:r>
              <a:rPr lang="en-US" sz="2800" dirty="0" smtClean="0">
                <a:hlinkClick r:id="rId2"/>
              </a:rPr>
              <a:t>scn.sap.com/docs/DOC-40986</a:t>
            </a:r>
            <a:endParaRPr lang="en-US" sz="2800" dirty="0" smtClean="0"/>
          </a:p>
        </p:txBody>
      </p:sp>
      <p:pic>
        <p:nvPicPr>
          <p:cNvPr id="15" name="Picture Placeholder 14"/>
          <p:cNvPicPr>
            <a:picLocks noGrp="1" noChangeAspect="1"/>
          </p:cNvPicPr>
          <p:nvPr>
            <p:ph type="pic" sz="quarter" idx="16"/>
          </p:nvPr>
        </p:nvPicPr>
        <p:blipFill rotWithShape="1">
          <a:blip r:embed="rId3">
            <a:extLst>
              <a:ext uri="{28A0092B-C50C-407E-A947-70E740481C1C}">
                <a14:useLocalDpi xmlns:a14="http://schemas.microsoft.com/office/drawing/2010/main" val="0"/>
              </a:ext>
            </a:extLst>
          </a:blip>
          <a:srcRect l="1666" t="156" r="1666" b="156"/>
          <a:stretch/>
        </p:blipFill>
        <p:spPr>
          <a:xfrm>
            <a:off x="350837" y="1211266"/>
            <a:ext cx="4419600" cy="4557415"/>
          </a:xfrm>
        </p:spPr>
      </p:pic>
      <p:sp>
        <p:nvSpPr>
          <p:cNvPr id="4" name="Title 3"/>
          <p:cNvSpPr>
            <a:spLocks noGrp="1"/>
          </p:cNvSpPr>
          <p:nvPr>
            <p:ph type="title"/>
          </p:nvPr>
        </p:nvSpPr>
        <p:spPr/>
        <p:txBody>
          <a:bodyPr/>
          <a:lstStyle/>
          <a:p>
            <a:r>
              <a:rPr lang="en-US" b="1" dirty="0" smtClean="0"/>
              <a:t>SAP </a:t>
            </a:r>
            <a:r>
              <a:rPr lang="en-US" dirty="0" err="1" smtClean="0"/>
              <a:t>NetWeaver</a:t>
            </a:r>
            <a:r>
              <a:rPr lang="en-US" dirty="0" smtClean="0"/>
              <a:t> Gateway Dev Center</a:t>
            </a:r>
            <a:endParaRPr lang="en-US" dirty="0"/>
          </a:p>
        </p:txBody>
      </p:sp>
    </p:spTree>
    <p:extLst>
      <p:ext uri="{BB962C8B-B14F-4D97-AF65-F5344CB8AC3E}">
        <p14:creationId xmlns:p14="http://schemas.microsoft.com/office/powerpoint/2010/main" val="297838307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hlinkClick r:id="rId3"/>
              </a:rPr>
              <a:t>Developing Office 365 Cloud Business Apps</a:t>
            </a:r>
            <a:r>
              <a:rPr lang="en-US" dirty="0"/>
              <a:t> </a:t>
            </a:r>
          </a:p>
        </p:txBody>
      </p:sp>
      <p:sp>
        <p:nvSpPr>
          <p:cNvPr id="5" name="Text Placeholder 4"/>
          <p:cNvSpPr>
            <a:spLocks noGrp="1"/>
          </p:cNvSpPr>
          <p:nvPr>
            <p:ph type="body" sz="quarter" idx="14"/>
          </p:nvPr>
        </p:nvSpPr>
        <p:spPr/>
        <p:txBody>
          <a:bodyPr/>
          <a:lstStyle/>
          <a:p>
            <a:r>
              <a:rPr lang="en-US" dirty="0" smtClean="0"/>
              <a:t>Steve Lasker</a:t>
            </a:r>
          </a:p>
          <a:p>
            <a:r>
              <a:rPr lang="en-US" dirty="0" smtClean="0"/>
              <a:t>Program Manager</a:t>
            </a:r>
          </a:p>
          <a:p>
            <a:r>
              <a:rPr lang="en-US" dirty="0" smtClean="0"/>
              <a:t>Microsoft</a:t>
            </a:r>
          </a:p>
          <a:p>
            <a:r>
              <a:rPr lang="en-US" sz="2000" dirty="0" smtClean="0">
                <a:hlinkClick r:id="rId4"/>
              </a:rPr>
              <a:t>blogs.msdn.com/</a:t>
            </a:r>
            <a:r>
              <a:rPr lang="en-US" sz="2000" dirty="0" err="1" smtClean="0">
                <a:hlinkClick r:id="rId4"/>
              </a:rPr>
              <a:t>SteveLasker</a:t>
            </a:r>
            <a:endParaRPr lang="en-US" sz="2000" dirty="0" smtClean="0"/>
          </a:p>
          <a:p>
            <a:endParaRPr lang="en-US" dirty="0"/>
          </a:p>
        </p:txBody>
      </p:sp>
      <p:sp>
        <p:nvSpPr>
          <p:cNvPr id="2" name="Text Placeholder 1"/>
          <p:cNvSpPr>
            <a:spLocks noGrp="1"/>
          </p:cNvSpPr>
          <p:nvPr>
            <p:ph type="body" sz="quarter" idx="15"/>
          </p:nvPr>
        </p:nvSpPr>
        <p:spPr/>
        <p:txBody>
          <a:bodyPr/>
          <a:lstStyle/>
          <a:p>
            <a:r>
              <a:rPr lang="en-US" dirty="0" smtClean="0"/>
              <a:t>SPC394</a:t>
            </a:r>
            <a:endParaRPr lang="en-US" dirty="0"/>
          </a:p>
        </p:txBody>
      </p:sp>
    </p:spTree>
    <p:extLst>
      <p:ext uri="{BB962C8B-B14F-4D97-AF65-F5344CB8AC3E}">
        <p14:creationId xmlns:p14="http://schemas.microsoft.com/office/powerpoint/2010/main" val="1596879582"/>
      </p:ext>
    </p:extLst>
  </p:cSld>
  <p:clrMapOvr>
    <a:masterClrMapping/>
  </p:clrMapOvr>
  <p:transition spd="slow">
    <p:push/>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12"/>
          <p:cNvSpPr/>
          <p:nvPr/>
        </p:nvSpPr>
        <p:spPr bwMode="auto">
          <a:xfrm>
            <a:off x="8164703" y="1416784"/>
            <a:ext cx="3730413" cy="4844475"/>
          </a:xfrm>
          <a:prstGeom prst="rect">
            <a:avLst/>
          </a:prstGeom>
          <a:solidFill>
            <a:srgbClr val="00BCF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3260" tIns="46630" rIns="466302" bIns="93260" numCol="1" spcCol="0" rtlCol="0" fromWordArt="0" anchor="t" anchorCtr="0" forceAA="0" compatLnSpc="1">
            <a:prstTxWarp prst="textNoShape">
              <a:avLst/>
            </a:prstTxWarp>
            <a:noAutofit/>
          </a:bodyPr>
          <a:lstStyle/>
          <a:p>
            <a:pPr>
              <a:lnSpc>
                <a:spcPct val="90000"/>
              </a:lnSpc>
            </a:pPr>
            <a:endParaRPr lang="en-US" sz="2040" dirty="0">
              <a:solidFill>
                <a:srgbClr val="FFFFFF"/>
              </a:solidFill>
              <a:latin typeface="Segoe UI Light"/>
              <a:ea typeface="Segoe UI" pitchFamily="34" charset="0"/>
              <a:cs typeface="Segoe UI" pitchFamily="34" charset="0"/>
            </a:endParaRPr>
          </a:p>
        </p:txBody>
      </p:sp>
      <p:sp>
        <p:nvSpPr>
          <p:cNvPr id="14" name="Rectangle 13"/>
          <p:cNvSpPr/>
          <p:nvPr/>
        </p:nvSpPr>
        <p:spPr bwMode="auto">
          <a:xfrm>
            <a:off x="4297386" y="1416784"/>
            <a:ext cx="3730413" cy="4844475"/>
          </a:xfrm>
          <a:prstGeom prst="rect">
            <a:avLst/>
          </a:prstGeom>
          <a:solidFill>
            <a:srgbClr val="00BCF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3260" tIns="46630" rIns="466302" bIns="93260" numCol="1" spcCol="0" rtlCol="0" fromWordArt="0" anchor="t" anchorCtr="0" forceAA="0" compatLnSpc="1">
            <a:prstTxWarp prst="textNoShape">
              <a:avLst/>
            </a:prstTxWarp>
            <a:noAutofit/>
          </a:bodyPr>
          <a:lstStyle/>
          <a:p>
            <a:pPr>
              <a:lnSpc>
                <a:spcPct val="90000"/>
              </a:lnSpc>
            </a:pPr>
            <a:endParaRPr lang="en-US" sz="2040" dirty="0">
              <a:solidFill>
                <a:srgbClr val="FFFFFF"/>
              </a:solidFill>
              <a:latin typeface="Segoe UI Light"/>
              <a:ea typeface="Segoe UI" pitchFamily="34" charset="0"/>
              <a:cs typeface="Segoe UI" pitchFamily="34" charset="0"/>
            </a:endParaRPr>
          </a:p>
        </p:txBody>
      </p:sp>
      <p:sp>
        <p:nvSpPr>
          <p:cNvPr id="15" name="Rectangle 14"/>
          <p:cNvSpPr/>
          <p:nvPr/>
        </p:nvSpPr>
        <p:spPr bwMode="auto">
          <a:xfrm>
            <a:off x="430071" y="1416784"/>
            <a:ext cx="3730413" cy="4844475"/>
          </a:xfrm>
          <a:prstGeom prst="rect">
            <a:avLst/>
          </a:prstGeom>
          <a:solidFill>
            <a:srgbClr val="00BCF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3260" tIns="46630" rIns="466302" bIns="93260" numCol="1" spcCol="0" rtlCol="0" fromWordArt="0" anchor="t" anchorCtr="0" forceAA="0" compatLnSpc="1">
            <a:prstTxWarp prst="textNoShape">
              <a:avLst/>
            </a:prstTxWarp>
            <a:noAutofit/>
          </a:bodyPr>
          <a:lstStyle/>
          <a:p>
            <a:pPr>
              <a:lnSpc>
                <a:spcPct val="90000"/>
              </a:lnSpc>
            </a:pPr>
            <a:r>
              <a:rPr lang="en-US" sz="2448">
                <a:solidFill>
                  <a:srgbClr val="FFFFFF">
                    <a:alpha val="99000"/>
                  </a:srgbClr>
                </a:solidFill>
                <a:latin typeface="Segoe UI Light"/>
                <a:ea typeface="Segoe UI" pitchFamily="34" charset="0"/>
                <a:cs typeface="Segoe UI" pitchFamily="34" charset="0"/>
              </a:rPr>
              <a:t/>
            </a:r>
            <a:br>
              <a:rPr lang="en-US" sz="2448">
                <a:solidFill>
                  <a:srgbClr val="FFFFFF">
                    <a:alpha val="99000"/>
                  </a:srgbClr>
                </a:solidFill>
                <a:latin typeface="Segoe UI Light"/>
                <a:ea typeface="Segoe UI" pitchFamily="34" charset="0"/>
                <a:cs typeface="Segoe UI" pitchFamily="34" charset="0"/>
              </a:rPr>
            </a:br>
            <a:endParaRPr lang="fi-FI" sz="2448">
              <a:solidFill>
                <a:srgbClr val="FFFFFF">
                  <a:alpha val="99000"/>
                </a:srgbClr>
              </a:solidFill>
              <a:latin typeface="Segoe UI Light"/>
              <a:ea typeface="Segoe UI" pitchFamily="34" charset="0"/>
              <a:cs typeface="Segoe UI" pitchFamily="34" charset="0"/>
            </a:endParaRPr>
          </a:p>
          <a:p>
            <a:pPr>
              <a:lnSpc>
                <a:spcPct val="90000"/>
              </a:lnSpc>
            </a:pPr>
            <a:endParaRPr lang="fi-FI" sz="2448" dirty="0">
              <a:solidFill>
                <a:srgbClr val="FFFFFF">
                  <a:alpha val="99000"/>
                </a:srgbClr>
              </a:solidFill>
              <a:latin typeface="Segoe UI Light"/>
              <a:ea typeface="Segoe UI" pitchFamily="34" charset="0"/>
              <a:cs typeface="Segoe UI" pitchFamily="34" charset="0"/>
            </a:endParaRPr>
          </a:p>
        </p:txBody>
      </p:sp>
      <p:sp>
        <p:nvSpPr>
          <p:cNvPr id="90" name="TextBox 89"/>
          <p:cNvSpPr txBox="1"/>
          <p:nvPr/>
        </p:nvSpPr>
        <p:spPr>
          <a:xfrm>
            <a:off x="571584" y="1563370"/>
            <a:ext cx="3450632" cy="2911717"/>
          </a:xfrm>
          <a:prstGeom prst="rect">
            <a:avLst/>
          </a:prstGeom>
          <a:noFill/>
        </p:spPr>
        <p:txBody>
          <a:bodyPr wrap="square" rtlCol="0">
            <a:spAutoFit/>
          </a:bodyPr>
          <a:lstStyle/>
          <a:p>
            <a:r>
              <a:rPr lang="en-US" sz="3264" b="1" dirty="0">
                <a:solidFill>
                  <a:srgbClr val="FFFFFF"/>
                </a:solidFill>
                <a:ea typeface="Segoe UI" panose="020B0502040204020203" pitchFamily="34" charset="0"/>
                <a:cs typeface="Segoe UI" panose="020B0502040204020203" pitchFamily="34" charset="0"/>
              </a:rPr>
              <a:t>What?</a:t>
            </a:r>
          </a:p>
          <a:p>
            <a:endParaRPr lang="en-US" sz="2448" b="1" dirty="0">
              <a:solidFill>
                <a:srgbClr val="FFFFFF"/>
              </a:solidFill>
              <a:ea typeface="Segoe UI" panose="020B0502040204020203" pitchFamily="34" charset="0"/>
              <a:cs typeface="Segoe UI" panose="020B0502040204020203" pitchFamily="34" charset="0"/>
            </a:endParaRPr>
          </a:p>
          <a:p>
            <a:pPr marL="291436" indent="-291436">
              <a:buFont typeface="Arial" panose="020B0604020202020204" pitchFamily="34" charset="0"/>
              <a:buChar char="•"/>
            </a:pPr>
            <a:r>
              <a:rPr lang="en-US" sz="2448" dirty="0">
                <a:solidFill>
                  <a:srgbClr val="FFFFFF"/>
                </a:solidFill>
                <a:ea typeface="Segoe UI" panose="020B0502040204020203" pitchFamily="34" charset="0"/>
                <a:cs typeface="Segoe UI" panose="020B0502040204020203" pitchFamily="34" charset="0"/>
              </a:rPr>
              <a:t>Talk to a Microsoft developer tools team member about your experience building business apps</a:t>
            </a:r>
          </a:p>
        </p:txBody>
      </p:sp>
      <p:sp>
        <p:nvSpPr>
          <p:cNvPr id="11" name="Rectangle 10"/>
          <p:cNvSpPr/>
          <p:nvPr/>
        </p:nvSpPr>
        <p:spPr>
          <a:xfrm>
            <a:off x="310795" y="302260"/>
            <a:ext cx="6048530" cy="798558"/>
          </a:xfrm>
          <a:prstGeom prst="rect">
            <a:avLst/>
          </a:prstGeom>
        </p:spPr>
        <p:txBody>
          <a:bodyPr wrap="none">
            <a:spAutoFit/>
          </a:bodyPr>
          <a:lstStyle/>
          <a:p>
            <a:pPr defTabSz="932279"/>
            <a:r>
              <a:rPr lang="en-US" sz="4488" dirty="0">
                <a:solidFill>
                  <a:srgbClr val="505050"/>
                </a:solidFill>
                <a:cs typeface="Segoe UI" panose="020B0502040204020203" pitchFamily="34" charset="0"/>
              </a:rPr>
              <a:t>Give us your feedback!</a:t>
            </a:r>
            <a:endParaRPr lang="en-US" sz="4080" dirty="0">
              <a:solidFill>
                <a:srgbClr val="505050"/>
              </a:solidFill>
            </a:endParaRPr>
          </a:p>
        </p:txBody>
      </p:sp>
      <p:sp>
        <p:nvSpPr>
          <p:cNvPr id="21" name="TextBox 20"/>
          <p:cNvSpPr txBox="1"/>
          <p:nvPr/>
        </p:nvSpPr>
        <p:spPr>
          <a:xfrm>
            <a:off x="4408343" y="1563370"/>
            <a:ext cx="3450632" cy="2527513"/>
          </a:xfrm>
          <a:prstGeom prst="rect">
            <a:avLst/>
          </a:prstGeom>
          <a:noFill/>
        </p:spPr>
        <p:txBody>
          <a:bodyPr wrap="square" rtlCol="0">
            <a:spAutoFit/>
          </a:bodyPr>
          <a:lstStyle/>
          <a:p>
            <a:r>
              <a:rPr lang="en-US" sz="3264" b="1" dirty="0">
                <a:solidFill>
                  <a:srgbClr val="FFFFFF"/>
                </a:solidFill>
                <a:ea typeface="Segoe UI" panose="020B0502040204020203" pitchFamily="34" charset="0"/>
                <a:cs typeface="Segoe UI" panose="020B0502040204020203" pitchFamily="34" charset="0"/>
              </a:rPr>
              <a:t>When?</a:t>
            </a:r>
          </a:p>
          <a:p>
            <a:endParaRPr lang="en-US" sz="2448" b="1" dirty="0">
              <a:solidFill>
                <a:srgbClr val="FFFFFF"/>
              </a:solidFill>
              <a:ea typeface="Segoe UI" panose="020B0502040204020203" pitchFamily="34" charset="0"/>
              <a:cs typeface="Segoe UI" panose="020B0502040204020203" pitchFamily="34" charset="0"/>
            </a:endParaRPr>
          </a:p>
          <a:p>
            <a:pPr marL="291436" indent="-291436">
              <a:buFont typeface="Arial" panose="020B0604020202020204" pitchFamily="34" charset="0"/>
              <a:buChar char="•"/>
            </a:pPr>
            <a:r>
              <a:rPr lang="en-US" sz="2448" dirty="0">
                <a:solidFill>
                  <a:srgbClr val="FFFFFF"/>
                </a:solidFill>
                <a:ea typeface="Segoe UI" panose="020B0502040204020203" pitchFamily="34" charset="0"/>
                <a:cs typeface="Segoe UI" panose="020B0502040204020203" pitchFamily="34" charset="0"/>
              </a:rPr>
              <a:t>Schedule a time with Kelly in the back of the room or contact  vsdr@microsoft.com </a:t>
            </a:r>
          </a:p>
        </p:txBody>
      </p:sp>
      <p:sp>
        <p:nvSpPr>
          <p:cNvPr id="22" name="TextBox 21"/>
          <p:cNvSpPr txBox="1"/>
          <p:nvPr/>
        </p:nvSpPr>
        <p:spPr>
          <a:xfrm>
            <a:off x="8304593" y="1563370"/>
            <a:ext cx="3450632" cy="4064333"/>
          </a:xfrm>
          <a:prstGeom prst="rect">
            <a:avLst/>
          </a:prstGeom>
          <a:noFill/>
        </p:spPr>
        <p:txBody>
          <a:bodyPr wrap="square" rtlCol="0">
            <a:spAutoFit/>
          </a:bodyPr>
          <a:lstStyle/>
          <a:p>
            <a:r>
              <a:rPr lang="en-US" sz="3264" b="1" dirty="0">
                <a:solidFill>
                  <a:srgbClr val="FFFFFF"/>
                </a:solidFill>
                <a:ea typeface="Segoe UI" panose="020B0502040204020203" pitchFamily="34" charset="0"/>
                <a:cs typeface="Segoe UI" panose="020B0502040204020203" pitchFamily="34" charset="0"/>
              </a:rPr>
              <a:t>Why?</a:t>
            </a:r>
          </a:p>
          <a:p>
            <a:endParaRPr lang="en-US" sz="2448" b="1" dirty="0">
              <a:solidFill>
                <a:srgbClr val="FFFFFF"/>
              </a:solidFill>
              <a:ea typeface="Segoe UI" panose="020B0502040204020203" pitchFamily="34" charset="0"/>
              <a:cs typeface="Segoe UI" panose="020B0502040204020203" pitchFamily="34" charset="0"/>
            </a:endParaRPr>
          </a:p>
          <a:p>
            <a:pPr marL="291436" indent="-291436">
              <a:buFont typeface="Arial" panose="020B0604020202020204" pitchFamily="34" charset="0"/>
              <a:buChar char="•"/>
            </a:pPr>
            <a:r>
              <a:rPr lang="en-US" sz="2448" dirty="0">
                <a:solidFill>
                  <a:srgbClr val="FFFFFF"/>
                </a:solidFill>
                <a:ea typeface="Segoe UI" panose="020B0502040204020203" pitchFamily="34" charset="0"/>
                <a:cs typeface="Segoe UI" panose="020B0502040204020203" pitchFamily="34" charset="0"/>
              </a:rPr>
              <a:t>Your input and feedback will influence future Microsoft developer tools</a:t>
            </a:r>
          </a:p>
          <a:p>
            <a:endParaRPr lang="en-US" sz="2448" dirty="0">
              <a:solidFill>
                <a:srgbClr val="FFFFFF"/>
              </a:solidFill>
              <a:ea typeface="Segoe UI" panose="020B0502040204020203" pitchFamily="34" charset="0"/>
              <a:cs typeface="Segoe UI" panose="020B0502040204020203" pitchFamily="34" charset="0"/>
            </a:endParaRPr>
          </a:p>
          <a:p>
            <a:endParaRPr lang="en-US" sz="2448" b="1" dirty="0">
              <a:solidFill>
                <a:srgbClr val="FFFFFF"/>
              </a:solidFill>
              <a:ea typeface="Segoe UI" panose="020B0502040204020203" pitchFamily="34" charset="0"/>
              <a:cs typeface="Segoe UI" panose="020B0502040204020203" pitchFamily="34" charset="0"/>
            </a:endParaRPr>
          </a:p>
          <a:p>
            <a:endParaRPr lang="en-US" sz="2448" b="1" dirty="0">
              <a:solidFill>
                <a:srgbClr val="FFFFFF"/>
              </a:solidFill>
              <a:ea typeface="Segoe UI" panose="020B0502040204020203" pitchFamily="34" charset="0"/>
              <a:cs typeface="Segoe UI" panose="020B0502040204020203" pitchFamily="34" charset="0"/>
            </a:endParaRPr>
          </a:p>
        </p:txBody>
      </p:sp>
    </p:spTree>
    <p:extLst>
      <p:ext uri="{BB962C8B-B14F-4D97-AF65-F5344CB8AC3E}">
        <p14:creationId xmlns:p14="http://schemas.microsoft.com/office/powerpoint/2010/main" val="2223513819"/>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500"/>
                                        <p:tgtEl>
                                          <p:spTgt spid="15"/>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90"/>
                                        </p:tgtEl>
                                        <p:attrNameLst>
                                          <p:attrName>style.visibility</p:attrName>
                                        </p:attrNameLst>
                                      </p:cBhvr>
                                      <p:to>
                                        <p:strVal val="visible"/>
                                      </p:to>
                                    </p:set>
                                    <p:animEffect transition="in" filter="fade">
                                      <p:cBhvr>
                                        <p:cTn id="10" dur="500"/>
                                        <p:tgtEl>
                                          <p:spTgt spid="90"/>
                                        </p:tgtEl>
                                      </p:cBhvr>
                                    </p:animEffect>
                                  </p:childTnLst>
                                </p:cTn>
                              </p:par>
                            </p:childTnLst>
                          </p:cTn>
                        </p:par>
                        <p:par>
                          <p:cTn id="11" fill="hold">
                            <p:stCondLst>
                              <p:cond delay="500"/>
                            </p:stCondLst>
                            <p:childTnLst>
                              <p:par>
                                <p:cTn id="12" presetID="10" presetClass="entr" presetSubtype="0" fill="hold" grpId="0" nodeType="afterEffect">
                                  <p:stCondLst>
                                    <p:cond delay="0"/>
                                  </p:stCondLst>
                                  <p:childTnLst>
                                    <p:set>
                                      <p:cBhvr>
                                        <p:cTn id="13" dur="1" fill="hold">
                                          <p:stCondLst>
                                            <p:cond delay="0"/>
                                          </p:stCondLst>
                                        </p:cTn>
                                        <p:tgtEl>
                                          <p:spTgt spid="14"/>
                                        </p:tgtEl>
                                        <p:attrNameLst>
                                          <p:attrName>style.visibility</p:attrName>
                                        </p:attrNameLst>
                                      </p:cBhvr>
                                      <p:to>
                                        <p:strVal val="visible"/>
                                      </p:to>
                                    </p:set>
                                    <p:animEffect transition="in" filter="fade">
                                      <p:cBhvr>
                                        <p:cTn id="14" dur="500"/>
                                        <p:tgtEl>
                                          <p:spTgt spid="14"/>
                                        </p:tgtEl>
                                      </p:cBhvr>
                                    </p:animEffect>
                                  </p:childTnLst>
                                </p:cTn>
                              </p:par>
                            </p:childTnLst>
                          </p:cTn>
                        </p:par>
                        <p:par>
                          <p:cTn id="15" fill="hold">
                            <p:stCondLst>
                              <p:cond delay="1000"/>
                            </p:stCondLst>
                            <p:childTnLst>
                              <p:par>
                                <p:cTn id="16" presetID="10" presetClass="entr" presetSubtype="0" fill="hold" grpId="0" nodeType="afterEffect">
                                  <p:stCondLst>
                                    <p:cond delay="0"/>
                                  </p:stCondLst>
                                  <p:childTnLst>
                                    <p:set>
                                      <p:cBhvr>
                                        <p:cTn id="17" dur="1" fill="hold">
                                          <p:stCondLst>
                                            <p:cond delay="0"/>
                                          </p:stCondLst>
                                        </p:cTn>
                                        <p:tgtEl>
                                          <p:spTgt spid="13"/>
                                        </p:tgtEl>
                                        <p:attrNameLst>
                                          <p:attrName>style.visibility</p:attrName>
                                        </p:attrNameLst>
                                      </p:cBhvr>
                                      <p:to>
                                        <p:strVal val="visible"/>
                                      </p:to>
                                    </p:set>
                                    <p:animEffect transition="in" filter="fade">
                                      <p:cBhvr>
                                        <p:cTn id="18" dur="500"/>
                                        <p:tgtEl>
                                          <p:spTgt spid="13"/>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21"/>
                                        </p:tgtEl>
                                        <p:attrNameLst>
                                          <p:attrName>style.visibility</p:attrName>
                                        </p:attrNameLst>
                                      </p:cBhvr>
                                      <p:to>
                                        <p:strVal val="visible"/>
                                      </p:to>
                                    </p:set>
                                    <p:animEffect transition="in" filter="fade">
                                      <p:cBhvr>
                                        <p:cTn id="21" dur="500"/>
                                        <p:tgtEl>
                                          <p:spTgt spid="21"/>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22"/>
                                        </p:tgtEl>
                                        <p:attrNameLst>
                                          <p:attrName>style.visibility</p:attrName>
                                        </p:attrNameLst>
                                      </p:cBhvr>
                                      <p:to>
                                        <p:strVal val="visible"/>
                                      </p:to>
                                    </p:set>
                                    <p:animEffect transition="in" filter="fade">
                                      <p:cBhvr>
                                        <p:cTn id="24"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4" grpId="0" animBg="1"/>
      <p:bldP spid="15" grpId="0" animBg="1"/>
      <p:bldP spid="90" grpId="0"/>
      <p:bldP spid="21" grpId="0"/>
      <p:bldP spid="22"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Group 11"/>
          <p:cNvGrpSpPr/>
          <p:nvPr/>
        </p:nvGrpSpPr>
        <p:grpSpPr bwMode="gray">
          <a:xfrm>
            <a:off x="1148233" y="553408"/>
            <a:ext cx="2115629" cy="2115629"/>
            <a:chOff x="2659018" y="0"/>
            <a:chExt cx="6669132" cy="6669132"/>
          </a:xfrm>
        </p:grpSpPr>
        <p:grpSp>
          <p:nvGrpSpPr>
            <p:cNvPr id="15" name="Group 14"/>
            <p:cNvGrpSpPr/>
            <p:nvPr/>
          </p:nvGrpSpPr>
          <p:grpSpPr bwMode="gray">
            <a:xfrm>
              <a:off x="2659018" y="0"/>
              <a:ext cx="6669132" cy="6669132"/>
              <a:chOff x="1353639" y="994954"/>
              <a:chExt cx="3657273" cy="3657273"/>
            </a:xfrm>
          </p:grpSpPr>
          <p:sp>
            <p:nvSpPr>
              <p:cNvPr id="17" name="Oval 16"/>
              <p:cNvSpPr/>
              <p:nvPr/>
            </p:nvSpPr>
            <p:spPr bwMode="gray">
              <a:xfrm>
                <a:off x="1353639" y="994954"/>
                <a:ext cx="3657273" cy="3657273"/>
              </a:xfrm>
              <a:prstGeom prst="ellipse">
                <a:avLst/>
              </a:prstGeom>
              <a:solidFill>
                <a:srgbClr val="3756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1818"/>
                <a:endParaRPr lang="en-US" sz="1770" dirty="0">
                  <a:solidFill>
                    <a:srgbClr val="FFFFFF"/>
                  </a:solidFill>
                </a:endParaRPr>
              </a:p>
            </p:txBody>
          </p:sp>
          <p:sp>
            <p:nvSpPr>
              <p:cNvPr id="18" name="Oval 17"/>
              <p:cNvSpPr/>
              <p:nvPr/>
            </p:nvSpPr>
            <p:spPr bwMode="gray">
              <a:xfrm>
                <a:off x="1985971" y="1627286"/>
                <a:ext cx="2392609" cy="2392609"/>
              </a:xfrm>
              <a:prstGeom prst="ellipse">
                <a:avLst/>
              </a:prstGeom>
              <a:solidFill>
                <a:srgbClr val="3E6B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1818"/>
                <a:endParaRPr lang="en-US" sz="1770" dirty="0">
                  <a:solidFill>
                    <a:srgbClr val="FFFFFF"/>
                  </a:solidFill>
                </a:endParaRPr>
              </a:p>
            </p:txBody>
          </p:sp>
        </p:grpSp>
        <p:pic>
          <p:nvPicPr>
            <p:cNvPr id="16" name="Picture 15"/>
            <p:cNvPicPr>
              <a:picLocks noChangeAspect="1"/>
            </p:cNvPicPr>
            <p:nvPr/>
          </p:nvPicPr>
          <p:blipFill>
            <a:blip r:embed="rId3"/>
            <a:stretch>
              <a:fillRect/>
            </a:stretch>
          </p:blipFill>
          <p:spPr bwMode="gray">
            <a:xfrm>
              <a:off x="4265829" y="2127822"/>
              <a:ext cx="3421147" cy="2132019"/>
            </a:xfrm>
            <a:prstGeom prst="rect">
              <a:avLst/>
            </a:prstGeom>
          </p:spPr>
        </p:pic>
      </p:grpSp>
      <p:pic>
        <p:nvPicPr>
          <p:cNvPr id="2" name="Picture 1"/>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bwMode="gray">
          <a:xfrm>
            <a:off x="2321" y="2669038"/>
            <a:ext cx="4231818" cy="3221150"/>
          </a:xfrm>
          <a:prstGeom prst="rect">
            <a:avLst/>
          </a:prstGeom>
        </p:spPr>
      </p:pic>
      <p:pic>
        <p:nvPicPr>
          <p:cNvPr id="4" name="Picture 3"/>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bwMode="gray">
          <a:xfrm>
            <a:off x="74934" y="3109936"/>
            <a:ext cx="4159205" cy="1513451"/>
          </a:xfrm>
          <a:prstGeom prst="rect">
            <a:avLst/>
          </a:prstGeom>
        </p:spPr>
      </p:pic>
      <p:pic>
        <p:nvPicPr>
          <p:cNvPr id="5" name="Picture 4"/>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bwMode="gray">
          <a:xfrm>
            <a:off x="136070" y="2746004"/>
            <a:ext cx="3636220" cy="1008812"/>
          </a:xfrm>
          <a:prstGeom prst="rect">
            <a:avLst/>
          </a:prstGeom>
        </p:spPr>
      </p:pic>
      <p:pic>
        <p:nvPicPr>
          <p:cNvPr id="6" name="Picture 5"/>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bwMode="gray">
          <a:xfrm>
            <a:off x="136069" y="1909992"/>
            <a:ext cx="4118929" cy="1779854"/>
          </a:xfrm>
          <a:prstGeom prst="rect">
            <a:avLst/>
          </a:prstGeom>
        </p:spPr>
      </p:pic>
      <p:sp>
        <p:nvSpPr>
          <p:cNvPr id="23" name="TextBox 22"/>
          <p:cNvSpPr txBox="1"/>
          <p:nvPr/>
        </p:nvSpPr>
        <p:spPr>
          <a:xfrm>
            <a:off x="4846832" y="1257064"/>
            <a:ext cx="7299504" cy="5059199"/>
          </a:xfrm>
          <a:prstGeom prst="rect">
            <a:avLst/>
          </a:prstGeom>
          <a:noFill/>
        </p:spPr>
        <p:txBody>
          <a:bodyPr wrap="square" lIns="182854" tIns="146283" rIns="182854" bIns="182854" rtlCol="0" anchor="t">
            <a:noAutofit/>
          </a:bodyPr>
          <a:lstStyle/>
          <a:p>
            <a:pPr defTabSz="577881"/>
            <a:r>
              <a:rPr lang="en-US" sz="3999" dirty="0">
                <a:solidFill>
                  <a:srgbClr val="99CA53"/>
                </a:solidFill>
                <a:latin typeface="Segoe UI Light" panose="020B0502040204020203" pitchFamily="34" charset="0"/>
                <a:cs typeface="Segoe UI Light" panose="020B0502040204020203" pitchFamily="34" charset="0"/>
              </a:rPr>
              <a:t>Explore</a:t>
            </a:r>
            <a:r>
              <a:rPr lang="en-US" sz="3999" dirty="0">
                <a:gradFill>
                  <a:gsLst>
                    <a:gs pos="0">
                      <a:srgbClr val="FFFFFF"/>
                    </a:gs>
                    <a:gs pos="100000">
                      <a:srgbClr val="FFFFFF"/>
                    </a:gs>
                  </a:gsLst>
                  <a:lin ang="5400000" scaled="0"/>
                </a:gradFill>
                <a:latin typeface="Segoe UI Light" panose="020B0502040204020203" pitchFamily="34" charset="0"/>
                <a:cs typeface="Segoe UI Light" panose="020B0502040204020203" pitchFamily="34" charset="0"/>
              </a:rPr>
              <a:t> our new Preview APIs</a:t>
            </a:r>
          </a:p>
          <a:p>
            <a:pPr marL="466281" lvl="1" defTabSz="577881"/>
            <a:r>
              <a:rPr lang="en-US" sz="2000" dirty="0">
                <a:gradFill>
                  <a:gsLst>
                    <a:gs pos="0">
                      <a:srgbClr val="FFFFFF"/>
                    </a:gs>
                    <a:gs pos="100000">
                      <a:srgbClr val="FFFFFF"/>
                    </a:gs>
                  </a:gsLst>
                  <a:lin ang="5400000" scaled="0"/>
                </a:gradFill>
                <a:cs typeface="Segoe UI" panose="020B0502040204020203" pitchFamily="34" charset="0"/>
              </a:rPr>
              <a:t>In-depth </a:t>
            </a:r>
            <a:r>
              <a:rPr lang="en-US" sz="2000" dirty="0">
                <a:gradFill>
                  <a:gsLst>
                    <a:gs pos="0">
                      <a:srgbClr val="FFFFFF"/>
                    </a:gs>
                    <a:gs pos="100000">
                      <a:srgbClr val="FFFFFF"/>
                    </a:gs>
                  </a:gsLst>
                  <a:lin ang="5400000" scaled="0"/>
                </a:gradFill>
                <a:cs typeface="Segoe UI" panose="020B0502040204020203" pitchFamily="34" charset="0"/>
                <a:hlinkClick r:id="rId8"/>
              </a:rPr>
              <a:t>articles</a:t>
            </a:r>
            <a:r>
              <a:rPr lang="en-US" sz="2000" dirty="0">
                <a:gradFill>
                  <a:gsLst>
                    <a:gs pos="0">
                      <a:srgbClr val="FFFFFF"/>
                    </a:gs>
                    <a:gs pos="100000">
                      <a:srgbClr val="FFFFFF"/>
                    </a:gs>
                  </a:gsLst>
                  <a:lin ang="5400000" scaled="0"/>
                </a:gradFill>
                <a:cs typeface="Segoe UI" panose="020B0502040204020203" pitchFamily="34" charset="0"/>
              </a:rPr>
              <a:t> on MSDN</a:t>
            </a:r>
          </a:p>
          <a:p>
            <a:pPr marL="466281" lvl="1" defTabSz="577881"/>
            <a:r>
              <a:rPr lang="en-US" sz="2000" dirty="0">
                <a:gradFill>
                  <a:gsLst>
                    <a:gs pos="0">
                      <a:srgbClr val="FFFFFF"/>
                    </a:gs>
                    <a:gs pos="100000">
                      <a:srgbClr val="FFFFFF"/>
                    </a:gs>
                  </a:gsLst>
                  <a:lin ang="5400000" scaled="0"/>
                </a:gradFill>
                <a:cs typeface="Segoe UI" panose="020B0502040204020203" pitchFamily="34" charset="0"/>
              </a:rPr>
              <a:t>Subject to change; not for production use</a:t>
            </a:r>
            <a:endParaRPr lang="en-US" sz="3999" dirty="0">
              <a:gradFill>
                <a:gsLst>
                  <a:gs pos="0">
                    <a:srgbClr val="FFFFFF"/>
                  </a:gs>
                  <a:gs pos="100000">
                    <a:srgbClr val="FFFFFF"/>
                  </a:gs>
                </a:gsLst>
                <a:lin ang="5400000" scaled="0"/>
              </a:gradFill>
              <a:cs typeface="Segoe UI" panose="020B0502040204020203" pitchFamily="34" charset="0"/>
            </a:endParaRPr>
          </a:p>
          <a:p>
            <a:pPr defTabSz="577881"/>
            <a:endParaRPr lang="en-US" sz="3999" dirty="0">
              <a:solidFill>
                <a:srgbClr val="99CA53"/>
              </a:solidFill>
              <a:latin typeface="Segoe UI Light" panose="020B0502040204020203" pitchFamily="34" charset="0"/>
              <a:cs typeface="Segoe UI Light" panose="020B0502040204020203" pitchFamily="34" charset="0"/>
            </a:endParaRPr>
          </a:p>
          <a:p>
            <a:pPr defTabSz="577881"/>
            <a:r>
              <a:rPr lang="en-US" sz="3999" dirty="0">
                <a:solidFill>
                  <a:srgbClr val="99CA53"/>
                </a:solidFill>
                <a:latin typeface="Segoe UI Light" panose="020B0502040204020203" pitchFamily="34" charset="0"/>
                <a:cs typeface="Segoe UI Light" panose="020B0502040204020203" pitchFamily="34" charset="0"/>
              </a:rPr>
              <a:t>Connect</a:t>
            </a:r>
            <a:r>
              <a:rPr lang="en-US" sz="3999" dirty="0">
                <a:gradFill>
                  <a:gsLst>
                    <a:gs pos="0">
                      <a:srgbClr val="FFFFFF"/>
                    </a:gs>
                    <a:gs pos="100000">
                      <a:srgbClr val="FFFFFF"/>
                    </a:gs>
                  </a:gsLst>
                  <a:lin ang="5400000" scaled="0"/>
                </a:gradFill>
                <a:latin typeface="Segoe UI Light" panose="020B0502040204020203" pitchFamily="34" charset="0"/>
                <a:cs typeface="Segoe UI Light" panose="020B0502040204020203" pitchFamily="34" charset="0"/>
              </a:rPr>
              <a:t> with the community</a:t>
            </a:r>
          </a:p>
          <a:p>
            <a:pPr marL="457112" defTabSz="577881"/>
            <a:r>
              <a:rPr lang="en-US" sz="2000" dirty="0">
                <a:gradFill>
                  <a:gsLst>
                    <a:gs pos="0">
                      <a:srgbClr val="FFFFFF"/>
                    </a:gs>
                    <a:gs pos="100000">
                      <a:srgbClr val="FFFFFF"/>
                    </a:gs>
                  </a:gsLst>
                  <a:lin ang="5400000" scaled="0"/>
                </a:gradFill>
                <a:cs typeface="Segoe UI" panose="020B0502040204020203" pitchFamily="34" charset="0"/>
              </a:rPr>
              <a:t>Speak your </a:t>
            </a:r>
            <a:r>
              <a:rPr lang="en-US" sz="2000" dirty="0">
                <a:gradFill>
                  <a:gsLst>
                    <a:gs pos="0">
                      <a:srgbClr val="FFFFFF"/>
                    </a:gs>
                    <a:gs pos="100000">
                      <a:srgbClr val="FFFFFF"/>
                    </a:gs>
                  </a:gsLst>
                  <a:lin ang="5400000" scaled="0"/>
                </a:gradFill>
                <a:cs typeface="Segoe UI Light" panose="020B0502040204020203" pitchFamily="34" charset="0"/>
              </a:rPr>
              <a:t>mind at </a:t>
            </a:r>
            <a:r>
              <a:rPr lang="en-US" sz="2040" dirty="0">
                <a:solidFill>
                  <a:srgbClr val="99CA53"/>
                </a:solidFill>
                <a:ea typeface="PMingLiU-ExtB" panose="02020500000000000000" pitchFamily="18" charset="-120"/>
                <a:cs typeface="Segoe UI Light" panose="020B0502040204020203" pitchFamily="34" charset="0"/>
                <a:hlinkClick r:id="rId9"/>
              </a:rPr>
              <a:t>OfficeSPDev.UserVoice.Com</a:t>
            </a:r>
            <a:endParaRPr lang="en-US" sz="2040" dirty="0">
              <a:solidFill>
                <a:srgbClr val="99CA53"/>
              </a:solidFill>
              <a:ea typeface="PMingLiU-ExtB" panose="02020500000000000000" pitchFamily="18" charset="-120"/>
              <a:cs typeface="Segoe UI Light" panose="020B0502040204020203" pitchFamily="34" charset="0"/>
            </a:endParaRPr>
          </a:p>
          <a:p>
            <a:pPr lvl="1" defTabSz="577881"/>
            <a:r>
              <a:rPr lang="en-US" sz="2000" dirty="0">
                <a:solidFill>
                  <a:srgbClr val="FFFFFF"/>
                </a:solidFill>
                <a:cs typeface="Segoe UI" panose="020B0502040204020203" pitchFamily="34" charset="0"/>
              </a:rPr>
              <a:t>Solve your roadblocks on </a:t>
            </a:r>
            <a:r>
              <a:rPr lang="en-US" sz="2040" dirty="0" err="1">
                <a:solidFill>
                  <a:srgbClr val="FFFFFF"/>
                </a:solidFill>
                <a:cs typeface="Segoe UI" panose="020B0502040204020203" pitchFamily="34" charset="0"/>
              </a:rPr>
              <a:t>StackOverflow</a:t>
            </a:r>
            <a:endParaRPr lang="en-US" sz="2040" dirty="0">
              <a:solidFill>
                <a:srgbClr val="FFFFFF"/>
              </a:solidFill>
              <a:cs typeface="Segoe UI" panose="020B0502040204020203" pitchFamily="34" charset="0"/>
            </a:endParaRPr>
          </a:p>
          <a:p>
            <a:pPr lvl="1" defTabSz="577881"/>
            <a:r>
              <a:rPr lang="en-US" sz="2040" dirty="0">
                <a:solidFill>
                  <a:srgbClr val="FFFFFF"/>
                </a:solidFill>
                <a:cs typeface="Segoe UI" panose="020B0502040204020203" pitchFamily="34" charset="0"/>
              </a:rPr>
              <a:t>		</a:t>
            </a:r>
            <a:r>
              <a:rPr lang="en-US" sz="2040" dirty="0">
                <a:solidFill>
                  <a:srgbClr val="FFFFFF"/>
                </a:solidFill>
                <a:cs typeface="Segoe UI" panose="020B0502040204020203" pitchFamily="34" charset="0"/>
                <a:hlinkClick r:id="rId10"/>
              </a:rPr>
              <a:t>[Office]</a:t>
            </a:r>
            <a:r>
              <a:rPr lang="en-US" sz="2040" dirty="0">
                <a:solidFill>
                  <a:srgbClr val="FFFFFF"/>
                </a:solidFill>
                <a:cs typeface="Segoe UI" panose="020B0502040204020203" pitchFamily="34" charset="0"/>
              </a:rPr>
              <a:t> and </a:t>
            </a:r>
            <a:r>
              <a:rPr lang="en-US" sz="2040" dirty="0">
                <a:solidFill>
                  <a:srgbClr val="FFFFFF"/>
                </a:solidFill>
                <a:cs typeface="Segoe UI" panose="020B0502040204020203" pitchFamily="34" charset="0"/>
                <a:hlinkClick r:id="rId11"/>
              </a:rPr>
              <a:t>[SharePoint]</a:t>
            </a:r>
            <a:endParaRPr lang="en-US" sz="2040" dirty="0">
              <a:solidFill>
                <a:srgbClr val="FFFFFF"/>
              </a:solidFill>
              <a:cs typeface="Segoe UI" panose="020B0502040204020203" pitchFamily="34" charset="0"/>
            </a:endParaRPr>
          </a:p>
          <a:p>
            <a:pPr defTabSz="577881"/>
            <a:endParaRPr lang="en-US" sz="3999" dirty="0">
              <a:solidFill>
                <a:srgbClr val="99CA53"/>
              </a:solidFill>
              <a:latin typeface="Segoe UI Light" panose="020B0502040204020203" pitchFamily="34" charset="0"/>
              <a:cs typeface="Segoe UI Light" panose="020B0502040204020203" pitchFamily="34" charset="0"/>
            </a:endParaRPr>
          </a:p>
          <a:p>
            <a:pPr defTabSz="577881"/>
            <a:r>
              <a:rPr lang="en-US" sz="3999">
                <a:solidFill>
                  <a:srgbClr val="99CA53"/>
                </a:solidFill>
                <a:latin typeface="Segoe UI Light" panose="020B0502040204020203" pitchFamily="34" charset="0"/>
                <a:cs typeface="Segoe UI Light" panose="020B0502040204020203" pitchFamily="34" charset="0"/>
              </a:rPr>
              <a:t>Build </a:t>
            </a:r>
            <a:r>
              <a:rPr lang="en-US" sz="3999">
                <a:gradFill>
                  <a:gsLst>
                    <a:gs pos="0">
                      <a:srgbClr val="FFFFFF"/>
                    </a:gs>
                    <a:gs pos="100000">
                      <a:srgbClr val="FFFFFF"/>
                    </a:gs>
                  </a:gsLst>
                  <a:lin ang="5400000" scaled="0"/>
                </a:gradFill>
                <a:latin typeface="Segoe UI Light" panose="020B0502040204020203" pitchFamily="34" charset="0"/>
                <a:cs typeface="Segoe UI Light" panose="020B0502040204020203" pitchFamily="34" charset="0"/>
              </a:rPr>
              <a:t>using </a:t>
            </a:r>
            <a:r>
              <a:rPr lang="en-US" sz="3999" dirty="0">
                <a:gradFill>
                  <a:gsLst>
                    <a:gs pos="0">
                      <a:srgbClr val="FFFFFF"/>
                    </a:gs>
                    <a:gs pos="100000">
                      <a:srgbClr val="FFFFFF"/>
                    </a:gs>
                  </a:gsLst>
                  <a:lin ang="5400000" scaled="0"/>
                </a:gradFill>
                <a:latin typeface="Segoe UI Light" panose="020B0502040204020203" pitchFamily="34" charset="0"/>
                <a:cs typeface="Segoe UI Light" panose="020B0502040204020203" pitchFamily="34" charset="0"/>
              </a:rPr>
              <a:t>our tools</a:t>
            </a:r>
          </a:p>
          <a:p>
            <a:pPr marL="457112" defTabSz="577881"/>
            <a:r>
              <a:rPr lang="en-US" sz="2000" dirty="0">
                <a:gradFill>
                  <a:gsLst>
                    <a:gs pos="0">
                      <a:srgbClr val="FFFFFF"/>
                    </a:gs>
                    <a:gs pos="100000">
                      <a:srgbClr val="FFFFFF"/>
                    </a:gs>
                  </a:gsLst>
                  <a:lin ang="5400000" scaled="0"/>
                </a:gradFill>
                <a:cs typeface="Segoe UI" panose="020B0502040204020203" pitchFamily="34" charset="0"/>
              </a:rPr>
              <a:t>Unleash your development skills with </a:t>
            </a:r>
            <a:r>
              <a:rPr lang="en-US" sz="2040" dirty="0">
                <a:solidFill>
                  <a:srgbClr val="99CA53"/>
                </a:solidFill>
                <a:cs typeface="Segoe UI" panose="020B0502040204020203" pitchFamily="34" charset="0"/>
                <a:hlinkClick r:id="rId12"/>
              </a:rPr>
              <a:t>Office Dev Tools for Visual Studio 2013</a:t>
            </a:r>
            <a:r>
              <a:rPr lang="en-US" sz="2000" dirty="0">
                <a:solidFill>
                  <a:srgbClr val="99CA53"/>
                </a:solidFill>
                <a:latin typeface="Segoe UI Light" panose="020B0502040204020203" pitchFamily="34" charset="0"/>
                <a:cs typeface="Segoe UI Light" panose="020B0502040204020203" pitchFamily="34" charset="0"/>
              </a:rPr>
              <a:t> </a:t>
            </a:r>
            <a:r>
              <a:rPr lang="en-US" sz="2040" dirty="0">
                <a:solidFill>
                  <a:srgbClr val="FFFFFF"/>
                </a:solidFill>
                <a:cs typeface="Segoe UI" panose="020B0502040204020203" pitchFamily="34" charset="0"/>
              </a:rPr>
              <a:t>and </a:t>
            </a:r>
            <a:r>
              <a:rPr lang="en-US" sz="2040" dirty="0">
                <a:solidFill>
                  <a:srgbClr val="FFFFFF"/>
                </a:solidFill>
                <a:cs typeface="Segoe UI" panose="020B0502040204020203" pitchFamily="34" charset="0"/>
                <a:hlinkClick r:id="rId13"/>
              </a:rPr>
              <a:t>Office 365 API Tools for Visual Studio 2013</a:t>
            </a:r>
            <a:endParaRPr lang="en-US" sz="2040" dirty="0">
              <a:solidFill>
                <a:srgbClr val="FFFFFF"/>
              </a:solidFill>
              <a:cs typeface="Segoe UI" panose="020B0502040204020203" pitchFamily="34" charset="0"/>
            </a:endParaRPr>
          </a:p>
        </p:txBody>
      </p:sp>
      <p:sp>
        <p:nvSpPr>
          <p:cNvPr id="3" name="TextBox 2"/>
          <p:cNvSpPr txBox="1"/>
          <p:nvPr/>
        </p:nvSpPr>
        <p:spPr>
          <a:xfrm>
            <a:off x="4846832" y="453120"/>
            <a:ext cx="4520132" cy="1001707"/>
          </a:xfrm>
          <a:prstGeom prst="rect">
            <a:avLst/>
          </a:prstGeom>
          <a:noFill/>
        </p:spPr>
        <p:txBody>
          <a:bodyPr wrap="none" lIns="182854" tIns="146283" rIns="182854" bIns="146283" rtlCol="0">
            <a:spAutoFit/>
          </a:bodyPr>
          <a:lstStyle/>
          <a:p>
            <a:pPr defTabSz="932563">
              <a:lnSpc>
                <a:spcPct val="90000"/>
              </a:lnSpc>
              <a:spcAft>
                <a:spcPts val="600"/>
              </a:spcAft>
            </a:pPr>
            <a:r>
              <a:rPr lang="en-US" sz="5000" dirty="0">
                <a:gradFill>
                  <a:gsLst>
                    <a:gs pos="2917">
                      <a:srgbClr val="FFFFFF"/>
                    </a:gs>
                    <a:gs pos="30000">
                      <a:srgbClr val="FFFFFF"/>
                    </a:gs>
                  </a:gsLst>
                  <a:lin ang="5400000" scaled="0"/>
                </a:gradFill>
              </a:rPr>
              <a:t>Calls to Action</a:t>
            </a:r>
          </a:p>
        </p:txBody>
      </p:sp>
    </p:spTree>
    <p:extLst>
      <p:ext uri="{BB962C8B-B14F-4D97-AF65-F5344CB8AC3E}">
        <p14:creationId xmlns:p14="http://schemas.microsoft.com/office/powerpoint/2010/main" val="4290118005"/>
      </p:ext>
    </p:extLst>
  </p:cSld>
  <p:clrMapOvr>
    <a:masterClrMapping/>
  </p:clrMapOvr>
  <p:transition spd="slow">
    <p:fad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Other Sessions</a:t>
            </a:r>
            <a:endParaRPr lang="en-US" dirty="0"/>
          </a:p>
        </p:txBody>
      </p:sp>
      <p:sp>
        <p:nvSpPr>
          <p:cNvPr id="3" name="Text Placeholder 2"/>
          <p:cNvSpPr>
            <a:spLocks noGrp="1"/>
          </p:cNvSpPr>
          <p:nvPr>
            <p:ph type="body" sz="quarter" idx="10"/>
          </p:nvPr>
        </p:nvSpPr>
        <p:spPr>
          <a:xfrm>
            <a:off x="274638" y="1211263"/>
            <a:ext cx="11887200" cy="5714999"/>
          </a:xfrm>
        </p:spPr>
        <p:txBody>
          <a:bodyPr>
            <a:noAutofit/>
          </a:bodyPr>
          <a:lstStyle/>
          <a:p>
            <a:pPr>
              <a:lnSpc>
                <a:spcPct val="120000"/>
              </a:lnSpc>
            </a:pPr>
            <a:r>
              <a:rPr lang="en-US" sz="2000" dirty="0" smtClean="0"/>
              <a:t>SPC261 </a:t>
            </a:r>
            <a:br>
              <a:rPr lang="en-US" sz="2000" dirty="0" smtClean="0"/>
            </a:br>
            <a:r>
              <a:rPr lang="en-US" sz="2000" b="1" dirty="0" smtClean="0"/>
              <a:t>Developing </a:t>
            </a:r>
            <a:r>
              <a:rPr lang="en-US" sz="2000" b="1" dirty="0"/>
              <a:t>and Debugging Apps for SharePoint with Visual Studio </a:t>
            </a:r>
            <a:r>
              <a:rPr lang="en-US" sz="2000" b="1" dirty="0" smtClean="0"/>
              <a:t>2013</a:t>
            </a:r>
            <a:r>
              <a:rPr lang="en-US" sz="2000" dirty="0" smtClean="0"/>
              <a:t> </a:t>
            </a:r>
            <a:br>
              <a:rPr lang="en-US" sz="2000" dirty="0" smtClean="0"/>
            </a:br>
            <a:r>
              <a:rPr lang="en-US" sz="2000" dirty="0" smtClean="0"/>
              <a:t>Palazzo Ballroom I,J 	@ Tue </a:t>
            </a:r>
            <a:r>
              <a:rPr lang="en-US" sz="2000" dirty="0"/>
              <a:t>9:00AM	</a:t>
            </a:r>
            <a:r>
              <a:rPr lang="en-US" sz="2000" dirty="0" smtClean="0"/>
              <a:t>	Sean </a:t>
            </a:r>
            <a:r>
              <a:rPr lang="en-US" sz="2000" dirty="0"/>
              <a:t>Laberee </a:t>
            </a:r>
            <a:r>
              <a:rPr lang="en-US" sz="2000" dirty="0" smtClean="0"/>
              <a:t/>
            </a:r>
            <a:br>
              <a:rPr lang="en-US" sz="2000" dirty="0" smtClean="0"/>
            </a:br>
            <a:endParaRPr lang="en-US" sz="1200" dirty="0" smtClean="0"/>
          </a:p>
          <a:p>
            <a:pPr>
              <a:lnSpc>
                <a:spcPct val="120000"/>
              </a:lnSpc>
            </a:pPr>
            <a:r>
              <a:rPr lang="en-US" sz="2000" dirty="0" smtClean="0"/>
              <a:t>SPC394 </a:t>
            </a:r>
            <a:br>
              <a:rPr lang="en-US" sz="2000" dirty="0" smtClean="0"/>
            </a:br>
            <a:r>
              <a:rPr lang="en-US" sz="2000" b="1" dirty="0" smtClean="0"/>
              <a:t>Developing </a:t>
            </a:r>
            <a:r>
              <a:rPr lang="en-US" sz="2000" b="1" dirty="0"/>
              <a:t>Office 365 Cloud Business </a:t>
            </a:r>
            <a:r>
              <a:rPr lang="en-US" sz="2000" b="1" dirty="0" smtClean="0"/>
              <a:t>Apps </a:t>
            </a:r>
            <a:br>
              <a:rPr lang="en-US" sz="2000" b="1" dirty="0" smtClean="0"/>
            </a:br>
            <a:r>
              <a:rPr lang="en-US" sz="2000" dirty="0" smtClean="0"/>
              <a:t>Palazzo </a:t>
            </a:r>
            <a:r>
              <a:rPr lang="en-US" sz="2000" dirty="0"/>
              <a:t>Ballroom </a:t>
            </a:r>
            <a:r>
              <a:rPr lang="en-US" sz="2000" dirty="0" smtClean="0"/>
              <a:t>M,N 	@ Tue 10:45AM		Steve Lasker</a:t>
            </a:r>
            <a:br>
              <a:rPr lang="en-US" sz="2000" dirty="0" smtClean="0"/>
            </a:br>
            <a:endParaRPr lang="en-US" sz="1200" dirty="0" smtClean="0"/>
          </a:p>
          <a:p>
            <a:pPr>
              <a:lnSpc>
                <a:spcPct val="120000"/>
              </a:lnSpc>
            </a:pPr>
            <a:r>
              <a:rPr lang="en-US" sz="2000" dirty="0" smtClean="0">
                <a:solidFill>
                  <a:srgbClr val="0070C0"/>
                </a:solidFill>
              </a:rPr>
              <a:t>SPC361 </a:t>
            </a:r>
            <a:br>
              <a:rPr lang="en-US" sz="2000" dirty="0" smtClean="0">
                <a:solidFill>
                  <a:srgbClr val="0070C0"/>
                </a:solidFill>
              </a:rPr>
            </a:br>
            <a:r>
              <a:rPr lang="en-US" sz="2000" b="1" dirty="0" smtClean="0">
                <a:solidFill>
                  <a:srgbClr val="0070C0"/>
                </a:solidFill>
              </a:rPr>
              <a:t>Creating </a:t>
            </a:r>
            <a:r>
              <a:rPr lang="en-US" sz="2000" b="1" dirty="0">
                <a:solidFill>
                  <a:srgbClr val="0070C0"/>
                </a:solidFill>
              </a:rPr>
              <a:t>Cloud Hosted Line Of Business Applications with Apps for Office, O365, Azure, and </a:t>
            </a:r>
            <a:r>
              <a:rPr lang="en-US" sz="2000" b="1" dirty="0" smtClean="0">
                <a:solidFill>
                  <a:srgbClr val="0070C0"/>
                </a:solidFill>
              </a:rPr>
              <a:t>WP8 </a:t>
            </a:r>
            <a:br>
              <a:rPr lang="en-US" sz="2000" b="1" dirty="0" smtClean="0">
                <a:solidFill>
                  <a:srgbClr val="0070C0"/>
                </a:solidFill>
              </a:rPr>
            </a:br>
            <a:r>
              <a:rPr lang="en-US" sz="2000" dirty="0" smtClean="0">
                <a:solidFill>
                  <a:srgbClr val="0070C0"/>
                </a:solidFill>
              </a:rPr>
              <a:t>Palazzo Ballroom K,L 	@ Wed 10:45AM		Saurabh Bhatia</a:t>
            </a:r>
            <a:br>
              <a:rPr lang="en-US" sz="2000" dirty="0" smtClean="0">
                <a:solidFill>
                  <a:srgbClr val="0070C0"/>
                </a:solidFill>
              </a:rPr>
            </a:br>
            <a:endParaRPr lang="en-US" sz="1200" dirty="0" smtClean="0">
              <a:solidFill>
                <a:srgbClr val="0070C0"/>
              </a:solidFill>
            </a:endParaRPr>
          </a:p>
          <a:p>
            <a:pPr>
              <a:lnSpc>
                <a:spcPct val="120000"/>
              </a:lnSpc>
            </a:pPr>
            <a:r>
              <a:rPr lang="en-US" sz="2000" dirty="0" smtClean="0">
                <a:solidFill>
                  <a:srgbClr val="0070C0"/>
                </a:solidFill>
              </a:rPr>
              <a:t>SPC309 </a:t>
            </a:r>
            <a:br>
              <a:rPr lang="en-US" sz="2000" dirty="0" smtClean="0">
                <a:solidFill>
                  <a:srgbClr val="0070C0"/>
                </a:solidFill>
              </a:rPr>
            </a:br>
            <a:r>
              <a:rPr lang="en-US" sz="2000" b="1" dirty="0" smtClean="0">
                <a:solidFill>
                  <a:srgbClr val="0070C0"/>
                </a:solidFill>
              </a:rPr>
              <a:t>The </a:t>
            </a:r>
            <a:r>
              <a:rPr lang="en-US" sz="2000" b="1" dirty="0">
                <a:solidFill>
                  <a:srgbClr val="0070C0"/>
                </a:solidFill>
              </a:rPr>
              <a:t>Power of Two: Bringing Microsoft and SAP Closer Together </a:t>
            </a:r>
            <a:r>
              <a:rPr lang="en-US" sz="2000" dirty="0" smtClean="0">
                <a:solidFill>
                  <a:srgbClr val="0070C0"/>
                </a:solidFill>
              </a:rPr>
              <a:t/>
            </a:r>
            <a:br>
              <a:rPr lang="en-US" sz="2000" dirty="0" smtClean="0">
                <a:solidFill>
                  <a:srgbClr val="0070C0"/>
                </a:solidFill>
              </a:rPr>
            </a:br>
            <a:r>
              <a:rPr lang="it-IT" sz="2000" dirty="0">
                <a:solidFill>
                  <a:srgbClr val="0070C0"/>
                </a:solidFill>
              </a:rPr>
              <a:t>San Polo 3401-3503 </a:t>
            </a:r>
            <a:r>
              <a:rPr lang="it-IT" sz="2000" dirty="0" smtClean="0">
                <a:solidFill>
                  <a:srgbClr val="0070C0"/>
                </a:solidFill>
              </a:rPr>
              <a:t>	@ Thursday 12:00 PM	</a:t>
            </a:r>
            <a:r>
              <a:rPr lang="it-IT" sz="2000" dirty="0">
                <a:solidFill>
                  <a:srgbClr val="0070C0"/>
                </a:solidFill>
              </a:rPr>
              <a:t>Shoshanna Budzianowski </a:t>
            </a:r>
            <a:endParaRPr lang="en-US" sz="2000" dirty="0">
              <a:solidFill>
                <a:srgbClr val="0070C0"/>
              </a:solidFill>
            </a:endParaRPr>
          </a:p>
        </p:txBody>
      </p:sp>
    </p:spTree>
    <p:extLst>
      <p:ext uri="{BB962C8B-B14F-4D97-AF65-F5344CB8AC3E}">
        <p14:creationId xmlns:p14="http://schemas.microsoft.com/office/powerpoint/2010/main" val="490617987"/>
      </p:ext>
    </p:extLst>
  </p:cSld>
  <p:clrMapOvr>
    <a:masterClrMapping/>
  </p:clrMapOvr>
  <p:transition>
    <p:fad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4"/>
          <p:cNvSpPr>
            <a:spLocks noGrp="1"/>
          </p:cNvSpPr>
          <p:nvPr>
            <p:ph type="body" sz="quarter" idx="4294967295"/>
          </p:nvPr>
        </p:nvSpPr>
        <p:spPr>
          <a:xfrm>
            <a:off x="6429375" y="2963863"/>
            <a:ext cx="6007100" cy="2274887"/>
          </a:xfrm>
        </p:spPr>
        <p:txBody>
          <a:bodyPr/>
          <a:lstStyle/>
          <a:p>
            <a:pPr marL="0" indent="0">
              <a:buNone/>
            </a:pPr>
            <a:r>
              <a:rPr lang="en-US" sz="6119" dirty="0">
                <a:solidFill>
                  <a:srgbClr val="92D050"/>
                </a:solidFill>
              </a:rPr>
              <a:t>start now.</a:t>
            </a:r>
          </a:p>
          <a:p>
            <a:pPr marL="0" indent="0">
              <a:buNone/>
            </a:pPr>
            <a:r>
              <a:rPr lang="en-US" sz="3672" dirty="0" smtClean="0">
                <a:hlinkClick r:id="rId3"/>
              </a:rPr>
              <a:t>dev.office.com</a:t>
            </a:r>
            <a:endParaRPr lang="en-US" sz="3672" dirty="0" smtClean="0"/>
          </a:p>
          <a:p>
            <a:pPr marL="0" indent="0">
              <a:buNone/>
            </a:pPr>
            <a:r>
              <a:rPr lang="en-US" sz="3672" dirty="0" smtClean="0"/>
              <a:t> </a:t>
            </a:r>
            <a:endParaRPr lang="en-US" sz="3672" dirty="0"/>
          </a:p>
        </p:txBody>
      </p:sp>
      <p:pic>
        <p:nvPicPr>
          <p:cNvPr id="2" name="Picture 1"/>
          <p:cNvPicPr>
            <a:picLocks noChangeAspect="1"/>
          </p:cNvPicPr>
          <p:nvPr/>
        </p:nvPicPr>
        <p:blipFill rotWithShape="1">
          <a:blip r:embed="rId4" cstate="print">
            <a:extLst>
              <a:ext uri="{28A0092B-C50C-407E-A947-70E740481C1C}">
                <a14:useLocalDpi xmlns:a14="http://schemas.microsoft.com/office/drawing/2010/main" val="0"/>
              </a:ext>
            </a:extLst>
          </a:blip>
          <a:srcRect b="14927"/>
          <a:stretch/>
        </p:blipFill>
        <p:spPr>
          <a:xfrm>
            <a:off x="956149" y="1044109"/>
            <a:ext cx="4867735" cy="5950415"/>
          </a:xfrm>
          <a:prstGeom prst="rect">
            <a:avLst/>
          </a:prstGeom>
        </p:spPr>
      </p:pic>
      <p:pic>
        <p:nvPicPr>
          <p:cNvPr id="4" name="Picture 3"/>
          <p:cNvPicPr>
            <a:picLocks noChangeAspect="1"/>
          </p:cNvPicPr>
          <p:nvPr/>
        </p:nvPicPr>
        <p:blipFill>
          <a:blip r:embed="rId5"/>
          <a:stretch>
            <a:fillRect/>
          </a:stretch>
        </p:blipFill>
        <p:spPr>
          <a:xfrm>
            <a:off x="1166939" y="1272917"/>
            <a:ext cx="4463796" cy="2938195"/>
          </a:xfrm>
          <a:prstGeom prst="rect">
            <a:avLst/>
          </a:prstGeom>
        </p:spPr>
      </p:pic>
      <p:sp>
        <p:nvSpPr>
          <p:cNvPr id="5" name="Rectangle 4"/>
          <p:cNvSpPr/>
          <p:nvPr/>
        </p:nvSpPr>
        <p:spPr>
          <a:xfrm>
            <a:off x="6599237" y="5804466"/>
            <a:ext cx="3733800" cy="707886"/>
          </a:xfrm>
          <a:prstGeom prst="rect">
            <a:avLst/>
          </a:prstGeom>
        </p:spPr>
        <p:txBody>
          <a:bodyPr wrap="square">
            <a:spAutoFit/>
          </a:bodyPr>
          <a:lstStyle/>
          <a:p>
            <a:r>
              <a:rPr lang="en-US" sz="2400" dirty="0">
                <a:solidFill>
                  <a:srgbClr val="FFFFFF"/>
                </a:solidFill>
              </a:rPr>
              <a:t>Steve Lasker</a:t>
            </a:r>
          </a:p>
          <a:p>
            <a:r>
              <a:rPr lang="en-US" sz="1600" dirty="0" smtClean="0">
                <a:solidFill>
                  <a:srgbClr val="FFFFFF"/>
                </a:solidFill>
                <a:hlinkClick r:id="rId6"/>
              </a:rPr>
              <a:t>Blogs.msdn.com/</a:t>
            </a:r>
            <a:r>
              <a:rPr lang="en-US" sz="1600" dirty="0" err="1" smtClean="0">
                <a:solidFill>
                  <a:srgbClr val="FFFFFF"/>
                </a:solidFill>
                <a:hlinkClick r:id="rId6"/>
              </a:rPr>
              <a:t>SteveLasker</a:t>
            </a:r>
            <a:endParaRPr lang="en-US" sz="2400" dirty="0">
              <a:solidFill>
                <a:srgbClr val="FFFFFF"/>
              </a:solidFill>
            </a:endParaRPr>
          </a:p>
        </p:txBody>
      </p:sp>
      <p:sp>
        <p:nvSpPr>
          <p:cNvPr id="6" name="TextBox 5"/>
          <p:cNvSpPr txBox="1"/>
          <p:nvPr/>
        </p:nvSpPr>
        <p:spPr>
          <a:xfrm rot="20935868">
            <a:off x="6827837" y="795663"/>
            <a:ext cx="3657600" cy="849463"/>
          </a:xfrm>
          <a:prstGeom prst="rect">
            <a:avLst/>
          </a:prstGeom>
          <a:noFill/>
        </p:spPr>
        <p:txBody>
          <a:bodyPr wrap="square" lIns="182880" tIns="146304" rIns="182880" bIns="146304" rtlCol="0">
            <a:spAutoFit/>
          </a:bodyPr>
          <a:lstStyle/>
          <a:p>
            <a:pPr>
              <a:lnSpc>
                <a:spcPct val="90000"/>
              </a:lnSpc>
              <a:spcAft>
                <a:spcPts val="600"/>
              </a:spcAft>
            </a:pPr>
            <a:r>
              <a:rPr lang="en-US" sz="4000" dirty="0" smtClean="0">
                <a:gradFill>
                  <a:gsLst>
                    <a:gs pos="2917">
                      <a:srgbClr val="FFFFFF"/>
                    </a:gs>
                    <a:gs pos="30000">
                      <a:srgbClr val="FFFFFF"/>
                    </a:gs>
                  </a:gsLst>
                  <a:lin ang="5400000" scaled="0"/>
                </a:gradFill>
                <a:effectLst>
                  <a:outerShdw blurRad="50800" dist="38100" dir="2700000" algn="tl" rotWithShape="0">
                    <a:prstClr val="black">
                      <a:alpha val="40000"/>
                    </a:prstClr>
                  </a:outerShdw>
                </a:effectLst>
              </a:rPr>
              <a:t>Thank You!</a:t>
            </a:r>
          </a:p>
        </p:txBody>
      </p:sp>
    </p:spTree>
    <p:extLst>
      <p:ext uri="{BB962C8B-B14F-4D97-AF65-F5344CB8AC3E}">
        <p14:creationId xmlns:p14="http://schemas.microsoft.com/office/powerpoint/2010/main" val="2688306246"/>
      </p:ext>
    </p:extLst>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up)">
                                      <p:cBhvr>
                                        <p:cTn id="7" dur="500"/>
                                        <p:tgtEl>
                                          <p:spTgt spid="2"/>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8">
                                            <p:txEl>
                                              <p:pRg st="0" end="0"/>
                                            </p:txEl>
                                          </p:spTgt>
                                        </p:tgtEl>
                                        <p:attrNameLst>
                                          <p:attrName>style.visibility</p:attrName>
                                        </p:attrNameLst>
                                      </p:cBhvr>
                                      <p:to>
                                        <p:strVal val="visible"/>
                                      </p:to>
                                    </p:set>
                                    <p:animEffect transition="in" filter="fade">
                                      <p:cBhvr>
                                        <p:cTn id="11" dur="500"/>
                                        <p:tgtEl>
                                          <p:spTgt spid="8">
                                            <p:txEl>
                                              <p:pRg st="0" end="0"/>
                                            </p:txEl>
                                          </p:spTgt>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8">
                                            <p:txEl>
                                              <p:pRg st="1" end="1"/>
                                            </p:txEl>
                                          </p:spTgt>
                                        </p:tgtEl>
                                        <p:attrNameLst>
                                          <p:attrName>style.visibility</p:attrName>
                                        </p:attrNameLst>
                                      </p:cBhvr>
                                      <p:to>
                                        <p:strVal val="visible"/>
                                      </p:to>
                                    </p:set>
                                    <p:animEffect transition="in" filter="fade">
                                      <p:cBhvr>
                                        <p:cTn id="15" dur="500"/>
                                        <p:tgtEl>
                                          <p:spTgt spid="8">
                                            <p:txEl>
                                              <p:pRg st="1" end="1"/>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8">
                                            <p:txEl>
                                              <p:pRg st="2" end="2"/>
                                            </p:txEl>
                                          </p:spTgt>
                                        </p:tgtEl>
                                        <p:attrNameLst>
                                          <p:attrName>style.visibility</p:attrName>
                                        </p:attrNameLst>
                                      </p:cBhvr>
                                      <p:to>
                                        <p:strVal val="visible"/>
                                      </p:to>
                                    </p:set>
                                    <p:animEffect transition="in" filter="fade">
                                      <p:cBhvr>
                                        <p:cTn id="20" dur="500"/>
                                        <p:tgtEl>
                                          <p:spTgt spid="8">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Other Sessions</a:t>
            </a:r>
            <a:endParaRPr lang="en-US" dirty="0"/>
          </a:p>
        </p:txBody>
      </p:sp>
      <p:sp>
        <p:nvSpPr>
          <p:cNvPr id="3" name="Text Placeholder 2"/>
          <p:cNvSpPr>
            <a:spLocks noGrp="1"/>
          </p:cNvSpPr>
          <p:nvPr>
            <p:ph type="body" sz="quarter" idx="10"/>
          </p:nvPr>
        </p:nvSpPr>
        <p:spPr>
          <a:xfrm>
            <a:off x="274638" y="1211263"/>
            <a:ext cx="11887200" cy="5714999"/>
          </a:xfrm>
        </p:spPr>
        <p:txBody>
          <a:bodyPr>
            <a:noAutofit/>
          </a:bodyPr>
          <a:lstStyle/>
          <a:p>
            <a:pPr>
              <a:lnSpc>
                <a:spcPct val="120000"/>
              </a:lnSpc>
            </a:pPr>
            <a:r>
              <a:rPr lang="en-US" sz="2000" dirty="0" smtClean="0"/>
              <a:t>SPC261 </a:t>
            </a:r>
            <a:br>
              <a:rPr lang="en-US" sz="2000" dirty="0" smtClean="0"/>
            </a:br>
            <a:r>
              <a:rPr lang="en-US" sz="2000" b="1" dirty="0" smtClean="0"/>
              <a:t>Developing </a:t>
            </a:r>
            <a:r>
              <a:rPr lang="en-US" sz="2000" b="1" dirty="0"/>
              <a:t>and Debugging Apps for SharePoint with Visual Studio </a:t>
            </a:r>
            <a:r>
              <a:rPr lang="en-US" sz="2000" b="1" dirty="0" smtClean="0"/>
              <a:t>2013</a:t>
            </a:r>
            <a:r>
              <a:rPr lang="en-US" sz="2000" dirty="0" smtClean="0"/>
              <a:t> </a:t>
            </a:r>
            <a:br>
              <a:rPr lang="en-US" sz="2000" dirty="0" smtClean="0"/>
            </a:br>
            <a:r>
              <a:rPr lang="en-US" sz="2000" dirty="0" smtClean="0"/>
              <a:t>Palazzo Ballroom I,J 	@ Tue </a:t>
            </a:r>
            <a:r>
              <a:rPr lang="en-US" sz="2000" dirty="0"/>
              <a:t>9:00AM	</a:t>
            </a:r>
            <a:r>
              <a:rPr lang="en-US" sz="2000" dirty="0" smtClean="0"/>
              <a:t>	Sean </a:t>
            </a:r>
            <a:r>
              <a:rPr lang="en-US" sz="2000" dirty="0"/>
              <a:t>Laberee </a:t>
            </a:r>
            <a:r>
              <a:rPr lang="en-US" sz="2000" dirty="0" smtClean="0"/>
              <a:t/>
            </a:r>
            <a:br>
              <a:rPr lang="en-US" sz="2000" dirty="0" smtClean="0"/>
            </a:br>
            <a:endParaRPr lang="en-US" sz="1200" dirty="0" smtClean="0"/>
          </a:p>
          <a:p>
            <a:pPr>
              <a:lnSpc>
                <a:spcPct val="120000"/>
              </a:lnSpc>
            </a:pPr>
            <a:r>
              <a:rPr lang="en-US" sz="2000" dirty="0" smtClean="0"/>
              <a:t>SPC394 </a:t>
            </a:r>
            <a:br>
              <a:rPr lang="en-US" sz="2000" dirty="0" smtClean="0"/>
            </a:br>
            <a:r>
              <a:rPr lang="en-US" sz="2000" b="1" dirty="0" smtClean="0"/>
              <a:t>Developing </a:t>
            </a:r>
            <a:r>
              <a:rPr lang="en-US" sz="2000" b="1" dirty="0"/>
              <a:t>Office 365 Cloud Business </a:t>
            </a:r>
            <a:r>
              <a:rPr lang="en-US" sz="2000" b="1" dirty="0" smtClean="0"/>
              <a:t>Apps </a:t>
            </a:r>
            <a:br>
              <a:rPr lang="en-US" sz="2000" b="1" dirty="0" smtClean="0"/>
            </a:br>
            <a:r>
              <a:rPr lang="en-US" sz="2000" dirty="0" smtClean="0"/>
              <a:t>Palazzo </a:t>
            </a:r>
            <a:r>
              <a:rPr lang="en-US" sz="2000" dirty="0"/>
              <a:t>Ballroom </a:t>
            </a:r>
            <a:r>
              <a:rPr lang="en-US" sz="2000" dirty="0" smtClean="0"/>
              <a:t>M,N 	@ Tue 10:45AM		Steve Lasker</a:t>
            </a:r>
            <a:br>
              <a:rPr lang="en-US" sz="2000" dirty="0" smtClean="0"/>
            </a:br>
            <a:endParaRPr lang="en-US" sz="1200" dirty="0" smtClean="0"/>
          </a:p>
          <a:p>
            <a:pPr>
              <a:lnSpc>
                <a:spcPct val="120000"/>
              </a:lnSpc>
            </a:pPr>
            <a:r>
              <a:rPr lang="en-US" sz="2000" dirty="0" smtClean="0">
                <a:solidFill>
                  <a:srgbClr val="0070C0"/>
                </a:solidFill>
              </a:rPr>
              <a:t>SPC361 </a:t>
            </a:r>
            <a:br>
              <a:rPr lang="en-US" sz="2000" dirty="0" smtClean="0">
                <a:solidFill>
                  <a:srgbClr val="0070C0"/>
                </a:solidFill>
              </a:rPr>
            </a:br>
            <a:r>
              <a:rPr lang="en-US" sz="2000" b="1" dirty="0" smtClean="0">
                <a:solidFill>
                  <a:srgbClr val="0070C0"/>
                </a:solidFill>
              </a:rPr>
              <a:t>Creating </a:t>
            </a:r>
            <a:r>
              <a:rPr lang="en-US" sz="2000" b="1" dirty="0">
                <a:solidFill>
                  <a:srgbClr val="0070C0"/>
                </a:solidFill>
              </a:rPr>
              <a:t>Cloud Hosted Line Of Business Applications with Apps for Office, O365, Azure, and </a:t>
            </a:r>
            <a:r>
              <a:rPr lang="en-US" sz="2000" b="1" dirty="0" smtClean="0">
                <a:solidFill>
                  <a:srgbClr val="0070C0"/>
                </a:solidFill>
              </a:rPr>
              <a:t>WP8 </a:t>
            </a:r>
            <a:br>
              <a:rPr lang="en-US" sz="2000" b="1" dirty="0" smtClean="0">
                <a:solidFill>
                  <a:srgbClr val="0070C0"/>
                </a:solidFill>
              </a:rPr>
            </a:br>
            <a:r>
              <a:rPr lang="en-US" sz="2000" dirty="0" smtClean="0">
                <a:solidFill>
                  <a:srgbClr val="0070C0"/>
                </a:solidFill>
              </a:rPr>
              <a:t>Palazzo Ballroom K,L 	@ Wed 10:45AM		Saurabh Bhatia</a:t>
            </a:r>
            <a:br>
              <a:rPr lang="en-US" sz="2000" dirty="0" smtClean="0">
                <a:solidFill>
                  <a:srgbClr val="0070C0"/>
                </a:solidFill>
              </a:rPr>
            </a:br>
            <a:endParaRPr lang="en-US" sz="1200" dirty="0" smtClean="0">
              <a:solidFill>
                <a:srgbClr val="0070C0"/>
              </a:solidFill>
            </a:endParaRPr>
          </a:p>
          <a:p>
            <a:pPr>
              <a:lnSpc>
                <a:spcPct val="120000"/>
              </a:lnSpc>
            </a:pPr>
            <a:r>
              <a:rPr lang="en-US" sz="2000" dirty="0" smtClean="0">
                <a:solidFill>
                  <a:srgbClr val="0070C0"/>
                </a:solidFill>
              </a:rPr>
              <a:t>SPC309 </a:t>
            </a:r>
            <a:br>
              <a:rPr lang="en-US" sz="2000" dirty="0" smtClean="0">
                <a:solidFill>
                  <a:srgbClr val="0070C0"/>
                </a:solidFill>
              </a:rPr>
            </a:br>
            <a:r>
              <a:rPr lang="en-US" sz="2000" b="1" dirty="0" smtClean="0">
                <a:solidFill>
                  <a:srgbClr val="0070C0"/>
                </a:solidFill>
              </a:rPr>
              <a:t>The </a:t>
            </a:r>
            <a:r>
              <a:rPr lang="en-US" sz="2000" b="1" dirty="0">
                <a:solidFill>
                  <a:srgbClr val="0070C0"/>
                </a:solidFill>
              </a:rPr>
              <a:t>Power of Two: Bringing Microsoft and SAP Closer Together </a:t>
            </a:r>
            <a:r>
              <a:rPr lang="en-US" sz="2000" dirty="0" smtClean="0">
                <a:solidFill>
                  <a:srgbClr val="0070C0"/>
                </a:solidFill>
              </a:rPr>
              <a:t/>
            </a:r>
            <a:br>
              <a:rPr lang="en-US" sz="2000" dirty="0" smtClean="0">
                <a:solidFill>
                  <a:srgbClr val="0070C0"/>
                </a:solidFill>
              </a:rPr>
            </a:br>
            <a:r>
              <a:rPr lang="it-IT" sz="2000" dirty="0">
                <a:solidFill>
                  <a:srgbClr val="0070C0"/>
                </a:solidFill>
              </a:rPr>
              <a:t>San Polo 3401-3503 </a:t>
            </a:r>
            <a:r>
              <a:rPr lang="it-IT" sz="2000" dirty="0" smtClean="0">
                <a:solidFill>
                  <a:srgbClr val="0070C0"/>
                </a:solidFill>
              </a:rPr>
              <a:t>	@ Thursday 12:00 PM	</a:t>
            </a:r>
            <a:r>
              <a:rPr lang="it-IT" sz="2000" dirty="0">
                <a:solidFill>
                  <a:srgbClr val="0070C0"/>
                </a:solidFill>
              </a:rPr>
              <a:t>Shoshanna Budzianowski </a:t>
            </a:r>
            <a:endParaRPr lang="en-US" sz="2000" dirty="0">
              <a:solidFill>
                <a:srgbClr val="0070C0"/>
              </a:solidFill>
            </a:endParaRPr>
          </a:p>
        </p:txBody>
      </p:sp>
    </p:spTree>
    <p:extLst>
      <p:ext uri="{BB962C8B-B14F-4D97-AF65-F5344CB8AC3E}">
        <p14:creationId xmlns:p14="http://schemas.microsoft.com/office/powerpoint/2010/main" val="2478584900"/>
      </p:ext>
    </p:extLst>
  </p:cSld>
  <p:clrMapOvr>
    <a:masterClrMapping/>
  </p:clrMapOvr>
  <p:transition>
    <p:fad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bwMode="auto">
          <a:xfrm>
            <a:off x="1" y="-1772"/>
            <a:ext cx="12441902" cy="1304498"/>
          </a:xfrm>
          <a:prstGeom prst="rect">
            <a:avLst/>
          </a:prstGeom>
          <a:solidFill>
            <a:srgbClr val="9FC54D"/>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FFFFFF"/>
                  </a:gs>
                  <a:gs pos="100000">
                    <a:srgbClr val="FFFFFF"/>
                  </a:gs>
                </a:gsLst>
                <a:lin ang="5400000" scaled="0"/>
              </a:gradFill>
            </a:endParaRPr>
          </a:p>
        </p:txBody>
      </p:sp>
      <p:sp>
        <p:nvSpPr>
          <p:cNvPr id="4" name="Title 3"/>
          <p:cNvSpPr>
            <a:spLocks noGrp="1"/>
          </p:cNvSpPr>
          <p:nvPr>
            <p:ph type="title"/>
          </p:nvPr>
        </p:nvSpPr>
        <p:spPr/>
        <p:txBody>
          <a:bodyPr/>
          <a:lstStyle/>
          <a:p>
            <a:r>
              <a:rPr lang="en-US" dirty="0" err="1" smtClean="0">
                <a:gradFill>
                  <a:gsLst>
                    <a:gs pos="1250">
                      <a:schemeClr val="bg1"/>
                    </a:gs>
                    <a:gs pos="100000">
                      <a:schemeClr val="bg1"/>
                    </a:gs>
                  </a:gsLst>
                  <a:lin ang="5400000" scaled="0"/>
                </a:gradFill>
              </a:rPr>
              <a:t>MySPC</a:t>
            </a:r>
            <a:endParaRPr lang="en-US" dirty="0">
              <a:gradFill>
                <a:gsLst>
                  <a:gs pos="1250">
                    <a:schemeClr val="bg1"/>
                  </a:gs>
                  <a:gs pos="100000">
                    <a:schemeClr val="bg1"/>
                  </a:gs>
                </a:gsLst>
                <a:lin ang="5400000" scaled="0"/>
              </a:gradFill>
            </a:endParaRPr>
          </a:p>
        </p:txBody>
      </p:sp>
      <p:grpSp>
        <p:nvGrpSpPr>
          <p:cNvPr id="6" name="Group 5"/>
          <p:cNvGrpSpPr/>
          <p:nvPr/>
        </p:nvGrpSpPr>
        <p:grpSpPr>
          <a:xfrm>
            <a:off x="9887683" y="72345"/>
            <a:ext cx="3252155" cy="1098069"/>
            <a:chOff x="9493983" y="21545"/>
            <a:chExt cx="3252155" cy="1098069"/>
          </a:xfrm>
        </p:grpSpPr>
        <p:sp>
          <p:nvSpPr>
            <p:cNvPr id="7" name="Title 3"/>
            <p:cNvSpPr txBox="1">
              <a:spLocks/>
            </p:cNvSpPr>
            <p:nvPr/>
          </p:nvSpPr>
          <p:spPr>
            <a:xfrm>
              <a:off x="9519383" y="21545"/>
              <a:ext cx="3226755" cy="385754"/>
            </a:xfrm>
            <a:prstGeom prst="rect">
              <a:avLst/>
            </a:prstGeom>
          </p:spPr>
          <p:txBody>
            <a:bodyPr vert="horz" wrap="square" lIns="0" tIns="0" rIns="0" bIns="0" rtlCol="0" anchor="b">
              <a:noAutofit/>
            </a:bodyPr>
            <a:lstStyle>
              <a:lvl1pPr algn="l" defTabSz="914180" rtl="0" eaLnBrk="1" latinLnBrk="0" hangingPunct="1">
                <a:lnSpc>
                  <a:spcPct val="90000"/>
                </a:lnSpc>
                <a:spcBef>
                  <a:spcPct val="0"/>
                </a:spcBef>
                <a:buNone/>
                <a:defRPr lang="en-US" sz="5293" b="0" kern="1200" cap="none" spc="-100"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a:lstStyle>
            <a:p>
              <a:r>
                <a:rPr lang="en-US" sz="1600" dirty="0">
                  <a:solidFill>
                    <a:schemeClr val="bg1"/>
                  </a:solidFill>
                </a:rPr>
                <a:t>Sponsored by</a:t>
              </a:r>
            </a:p>
          </p:txBody>
        </p:sp>
        <p:grpSp>
          <p:nvGrpSpPr>
            <p:cNvPr id="8" name="Group 4"/>
            <p:cNvGrpSpPr>
              <a:grpSpLocks noChangeAspect="1"/>
            </p:cNvGrpSpPr>
            <p:nvPr/>
          </p:nvGrpSpPr>
          <p:grpSpPr bwMode="auto">
            <a:xfrm>
              <a:off x="9493983" y="373065"/>
              <a:ext cx="1800711" cy="746549"/>
              <a:chOff x="1052" y="1007"/>
              <a:chExt cx="5567" cy="2308"/>
            </a:xfrm>
            <a:solidFill>
              <a:schemeClr val="bg1"/>
            </a:solidFill>
          </p:grpSpPr>
          <p:sp>
            <p:nvSpPr>
              <p:cNvPr id="9" name="Freeform 6"/>
              <p:cNvSpPr>
                <a:spLocks/>
              </p:cNvSpPr>
              <p:nvPr/>
            </p:nvSpPr>
            <p:spPr bwMode="auto">
              <a:xfrm>
                <a:off x="3211" y="2494"/>
                <a:ext cx="1250" cy="821"/>
              </a:xfrm>
              <a:custGeom>
                <a:avLst/>
                <a:gdLst>
                  <a:gd name="T0" fmla="*/ 1241 w 1250"/>
                  <a:gd name="T1" fmla="*/ 0 h 821"/>
                  <a:gd name="T2" fmla="*/ 1250 w 1250"/>
                  <a:gd name="T3" fmla="*/ 2 h 821"/>
                  <a:gd name="T4" fmla="*/ 1108 w 1250"/>
                  <a:gd name="T5" fmla="*/ 151 h 821"/>
                  <a:gd name="T6" fmla="*/ 917 w 1250"/>
                  <a:gd name="T7" fmla="*/ 335 h 821"/>
                  <a:gd name="T8" fmla="*/ 718 w 1250"/>
                  <a:gd name="T9" fmla="*/ 507 h 821"/>
                  <a:gd name="T10" fmla="*/ 505 w 1250"/>
                  <a:gd name="T11" fmla="*/ 664 h 821"/>
                  <a:gd name="T12" fmla="*/ 349 w 1250"/>
                  <a:gd name="T13" fmla="*/ 755 h 821"/>
                  <a:gd name="T14" fmla="*/ 214 w 1250"/>
                  <a:gd name="T15" fmla="*/ 809 h 821"/>
                  <a:gd name="T16" fmla="*/ 158 w 1250"/>
                  <a:gd name="T17" fmla="*/ 821 h 821"/>
                  <a:gd name="T18" fmla="*/ 106 w 1250"/>
                  <a:gd name="T19" fmla="*/ 821 h 821"/>
                  <a:gd name="T20" fmla="*/ 60 w 1250"/>
                  <a:gd name="T21" fmla="*/ 806 h 821"/>
                  <a:gd name="T22" fmla="*/ 23 w 1250"/>
                  <a:gd name="T23" fmla="*/ 772 h 821"/>
                  <a:gd name="T24" fmla="*/ 5 w 1250"/>
                  <a:gd name="T25" fmla="*/ 721 h 821"/>
                  <a:gd name="T26" fmla="*/ 1 w 1250"/>
                  <a:gd name="T27" fmla="*/ 637 h 821"/>
                  <a:gd name="T28" fmla="*/ 25 w 1250"/>
                  <a:gd name="T29" fmla="*/ 525 h 821"/>
                  <a:gd name="T30" fmla="*/ 74 w 1250"/>
                  <a:gd name="T31" fmla="*/ 394 h 821"/>
                  <a:gd name="T32" fmla="*/ 158 w 1250"/>
                  <a:gd name="T33" fmla="*/ 218 h 821"/>
                  <a:gd name="T34" fmla="*/ 283 w 1250"/>
                  <a:gd name="T35" fmla="*/ 7 h 821"/>
                  <a:gd name="T36" fmla="*/ 288 w 1250"/>
                  <a:gd name="T37" fmla="*/ 2 h 821"/>
                  <a:gd name="T38" fmla="*/ 398 w 1250"/>
                  <a:gd name="T39" fmla="*/ 0 h 821"/>
                  <a:gd name="T40" fmla="*/ 393 w 1250"/>
                  <a:gd name="T41" fmla="*/ 14 h 821"/>
                  <a:gd name="T42" fmla="*/ 336 w 1250"/>
                  <a:gd name="T43" fmla="*/ 159 h 821"/>
                  <a:gd name="T44" fmla="*/ 309 w 1250"/>
                  <a:gd name="T45" fmla="*/ 281 h 821"/>
                  <a:gd name="T46" fmla="*/ 309 w 1250"/>
                  <a:gd name="T47" fmla="*/ 374 h 821"/>
                  <a:gd name="T48" fmla="*/ 331 w 1250"/>
                  <a:gd name="T49" fmla="*/ 426 h 821"/>
                  <a:gd name="T50" fmla="*/ 371 w 1250"/>
                  <a:gd name="T51" fmla="*/ 460 h 821"/>
                  <a:gd name="T52" fmla="*/ 427 w 1250"/>
                  <a:gd name="T53" fmla="*/ 473 h 821"/>
                  <a:gd name="T54" fmla="*/ 528 w 1250"/>
                  <a:gd name="T55" fmla="*/ 458 h 821"/>
                  <a:gd name="T56" fmla="*/ 655 w 1250"/>
                  <a:gd name="T57" fmla="*/ 406 h 821"/>
                  <a:gd name="T58" fmla="*/ 805 w 1250"/>
                  <a:gd name="T59" fmla="*/ 318 h 821"/>
                  <a:gd name="T60" fmla="*/ 996 w 1250"/>
                  <a:gd name="T61" fmla="*/ 178 h 821"/>
                  <a:gd name="T62" fmla="*/ 1179 w 1250"/>
                  <a:gd name="T63" fmla="*/ 24 h 821"/>
                  <a:gd name="T64" fmla="*/ 1202 w 1250"/>
                  <a:gd name="T65" fmla="*/ 5 h 821"/>
                  <a:gd name="T66" fmla="*/ 1224 w 1250"/>
                  <a:gd name="T67" fmla="*/ 0 h 8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250" h="821">
                    <a:moveTo>
                      <a:pt x="1224" y="0"/>
                    </a:moveTo>
                    <a:lnTo>
                      <a:pt x="1241" y="0"/>
                    </a:lnTo>
                    <a:lnTo>
                      <a:pt x="1245" y="2"/>
                    </a:lnTo>
                    <a:lnTo>
                      <a:pt x="1250" y="2"/>
                    </a:lnTo>
                    <a:lnTo>
                      <a:pt x="1201" y="54"/>
                    </a:lnTo>
                    <a:lnTo>
                      <a:pt x="1108" y="151"/>
                    </a:lnTo>
                    <a:lnTo>
                      <a:pt x="1013" y="244"/>
                    </a:lnTo>
                    <a:lnTo>
                      <a:pt x="917" y="335"/>
                    </a:lnTo>
                    <a:lnTo>
                      <a:pt x="819" y="422"/>
                    </a:lnTo>
                    <a:lnTo>
                      <a:pt x="718" y="507"/>
                    </a:lnTo>
                    <a:lnTo>
                      <a:pt x="613" y="588"/>
                    </a:lnTo>
                    <a:lnTo>
                      <a:pt x="505" y="664"/>
                    </a:lnTo>
                    <a:lnTo>
                      <a:pt x="429" y="711"/>
                    </a:lnTo>
                    <a:lnTo>
                      <a:pt x="349" y="755"/>
                    </a:lnTo>
                    <a:lnTo>
                      <a:pt x="267" y="792"/>
                    </a:lnTo>
                    <a:lnTo>
                      <a:pt x="214" y="809"/>
                    </a:lnTo>
                    <a:lnTo>
                      <a:pt x="160" y="819"/>
                    </a:lnTo>
                    <a:lnTo>
                      <a:pt x="158" y="821"/>
                    </a:lnTo>
                    <a:lnTo>
                      <a:pt x="158" y="821"/>
                    </a:lnTo>
                    <a:lnTo>
                      <a:pt x="106" y="821"/>
                    </a:lnTo>
                    <a:lnTo>
                      <a:pt x="86" y="816"/>
                    </a:lnTo>
                    <a:lnTo>
                      <a:pt x="60" y="806"/>
                    </a:lnTo>
                    <a:lnTo>
                      <a:pt x="39" y="791"/>
                    </a:lnTo>
                    <a:lnTo>
                      <a:pt x="23" y="772"/>
                    </a:lnTo>
                    <a:lnTo>
                      <a:pt x="11" y="748"/>
                    </a:lnTo>
                    <a:lnTo>
                      <a:pt x="5" y="721"/>
                    </a:lnTo>
                    <a:lnTo>
                      <a:pt x="0" y="679"/>
                    </a:lnTo>
                    <a:lnTo>
                      <a:pt x="1" y="637"/>
                    </a:lnTo>
                    <a:lnTo>
                      <a:pt x="8" y="595"/>
                    </a:lnTo>
                    <a:lnTo>
                      <a:pt x="25" y="525"/>
                    </a:lnTo>
                    <a:lnTo>
                      <a:pt x="49" y="458"/>
                    </a:lnTo>
                    <a:lnTo>
                      <a:pt x="74" y="394"/>
                    </a:lnTo>
                    <a:lnTo>
                      <a:pt x="103" y="330"/>
                    </a:lnTo>
                    <a:lnTo>
                      <a:pt x="158" y="218"/>
                    </a:lnTo>
                    <a:lnTo>
                      <a:pt x="219" y="112"/>
                    </a:lnTo>
                    <a:lnTo>
                      <a:pt x="283" y="7"/>
                    </a:lnTo>
                    <a:lnTo>
                      <a:pt x="287" y="5"/>
                    </a:lnTo>
                    <a:lnTo>
                      <a:pt x="288" y="2"/>
                    </a:lnTo>
                    <a:lnTo>
                      <a:pt x="292" y="2"/>
                    </a:lnTo>
                    <a:lnTo>
                      <a:pt x="398" y="0"/>
                    </a:lnTo>
                    <a:lnTo>
                      <a:pt x="395" y="7"/>
                    </a:lnTo>
                    <a:lnTo>
                      <a:pt x="393" y="14"/>
                    </a:lnTo>
                    <a:lnTo>
                      <a:pt x="363" y="85"/>
                    </a:lnTo>
                    <a:lnTo>
                      <a:pt x="336" y="159"/>
                    </a:lnTo>
                    <a:lnTo>
                      <a:pt x="316" y="235"/>
                    </a:lnTo>
                    <a:lnTo>
                      <a:pt x="309" y="281"/>
                    </a:lnTo>
                    <a:lnTo>
                      <a:pt x="305" y="326"/>
                    </a:lnTo>
                    <a:lnTo>
                      <a:pt x="309" y="374"/>
                    </a:lnTo>
                    <a:lnTo>
                      <a:pt x="317" y="402"/>
                    </a:lnTo>
                    <a:lnTo>
                      <a:pt x="331" y="426"/>
                    </a:lnTo>
                    <a:lnTo>
                      <a:pt x="349" y="446"/>
                    </a:lnTo>
                    <a:lnTo>
                      <a:pt x="371" y="460"/>
                    </a:lnTo>
                    <a:lnTo>
                      <a:pt x="398" y="470"/>
                    </a:lnTo>
                    <a:lnTo>
                      <a:pt x="427" y="473"/>
                    </a:lnTo>
                    <a:lnTo>
                      <a:pt x="478" y="468"/>
                    </a:lnTo>
                    <a:lnTo>
                      <a:pt x="528" y="458"/>
                    </a:lnTo>
                    <a:lnTo>
                      <a:pt x="576" y="441"/>
                    </a:lnTo>
                    <a:lnTo>
                      <a:pt x="655" y="406"/>
                    </a:lnTo>
                    <a:lnTo>
                      <a:pt x="731" y="363"/>
                    </a:lnTo>
                    <a:lnTo>
                      <a:pt x="805" y="318"/>
                    </a:lnTo>
                    <a:lnTo>
                      <a:pt x="902" y="250"/>
                    </a:lnTo>
                    <a:lnTo>
                      <a:pt x="996" y="178"/>
                    </a:lnTo>
                    <a:lnTo>
                      <a:pt x="1089" y="102"/>
                    </a:lnTo>
                    <a:lnTo>
                      <a:pt x="1179" y="24"/>
                    </a:lnTo>
                    <a:lnTo>
                      <a:pt x="1192" y="12"/>
                    </a:lnTo>
                    <a:lnTo>
                      <a:pt x="1202" y="5"/>
                    </a:lnTo>
                    <a:lnTo>
                      <a:pt x="1212" y="2"/>
                    </a:lnTo>
                    <a:lnTo>
                      <a:pt x="122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0" name="Freeform 7"/>
              <p:cNvSpPr>
                <a:spLocks/>
              </p:cNvSpPr>
              <p:nvPr/>
            </p:nvSpPr>
            <p:spPr bwMode="auto">
              <a:xfrm>
                <a:off x="5030" y="1007"/>
                <a:ext cx="1209" cy="778"/>
              </a:xfrm>
              <a:custGeom>
                <a:avLst/>
                <a:gdLst>
                  <a:gd name="T0" fmla="*/ 1103 w 1209"/>
                  <a:gd name="T1" fmla="*/ 0 h 778"/>
                  <a:gd name="T2" fmla="*/ 1133 w 1209"/>
                  <a:gd name="T3" fmla="*/ 8 h 778"/>
                  <a:gd name="T4" fmla="*/ 1175 w 1209"/>
                  <a:gd name="T5" fmla="*/ 37 h 778"/>
                  <a:gd name="T6" fmla="*/ 1199 w 1209"/>
                  <a:gd name="T7" fmla="*/ 77 h 778"/>
                  <a:gd name="T8" fmla="*/ 1209 w 1209"/>
                  <a:gd name="T9" fmla="*/ 150 h 778"/>
                  <a:gd name="T10" fmla="*/ 1197 w 1209"/>
                  <a:gd name="T11" fmla="*/ 243 h 778"/>
                  <a:gd name="T12" fmla="*/ 1157 w 1209"/>
                  <a:gd name="T13" fmla="*/ 373 h 778"/>
                  <a:gd name="T14" fmla="*/ 1103 w 1209"/>
                  <a:gd name="T15" fmla="*/ 498 h 778"/>
                  <a:gd name="T16" fmla="*/ 1007 w 1209"/>
                  <a:gd name="T17" fmla="*/ 682 h 778"/>
                  <a:gd name="T18" fmla="*/ 951 w 1209"/>
                  <a:gd name="T19" fmla="*/ 775 h 778"/>
                  <a:gd name="T20" fmla="*/ 944 w 1209"/>
                  <a:gd name="T21" fmla="*/ 778 h 778"/>
                  <a:gd name="T22" fmla="*/ 833 w 1209"/>
                  <a:gd name="T23" fmla="*/ 778 h 778"/>
                  <a:gd name="T24" fmla="*/ 838 w 1209"/>
                  <a:gd name="T25" fmla="*/ 756 h 778"/>
                  <a:gd name="T26" fmla="*/ 883 w 1209"/>
                  <a:gd name="T27" fmla="*/ 630 h 778"/>
                  <a:gd name="T28" fmla="*/ 903 w 1209"/>
                  <a:gd name="T29" fmla="*/ 520 h 778"/>
                  <a:gd name="T30" fmla="*/ 897 w 1209"/>
                  <a:gd name="T31" fmla="*/ 435 h 778"/>
                  <a:gd name="T32" fmla="*/ 868 w 1209"/>
                  <a:gd name="T33" fmla="*/ 383 h 778"/>
                  <a:gd name="T34" fmla="*/ 819 w 1209"/>
                  <a:gd name="T35" fmla="*/ 354 h 778"/>
                  <a:gd name="T36" fmla="*/ 743 w 1209"/>
                  <a:gd name="T37" fmla="*/ 351 h 778"/>
                  <a:gd name="T38" fmla="*/ 655 w 1209"/>
                  <a:gd name="T39" fmla="*/ 373 h 778"/>
                  <a:gd name="T40" fmla="*/ 532 w 1209"/>
                  <a:gd name="T41" fmla="*/ 429 h 778"/>
                  <a:gd name="T42" fmla="*/ 415 w 1209"/>
                  <a:gd name="T43" fmla="*/ 498 h 778"/>
                  <a:gd name="T44" fmla="*/ 231 w 1209"/>
                  <a:gd name="T45" fmla="*/ 628 h 778"/>
                  <a:gd name="T46" fmla="*/ 59 w 1209"/>
                  <a:gd name="T47" fmla="*/ 771 h 778"/>
                  <a:gd name="T48" fmla="*/ 49 w 1209"/>
                  <a:gd name="T49" fmla="*/ 776 h 778"/>
                  <a:gd name="T50" fmla="*/ 3 w 1209"/>
                  <a:gd name="T51" fmla="*/ 778 h 778"/>
                  <a:gd name="T52" fmla="*/ 0 w 1209"/>
                  <a:gd name="T53" fmla="*/ 776 h 778"/>
                  <a:gd name="T54" fmla="*/ 118 w 1209"/>
                  <a:gd name="T55" fmla="*/ 657 h 778"/>
                  <a:gd name="T56" fmla="*/ 304 w 1209"/>
                  <a:gd name="T57" fmla="*/ 476 h 778"/>
                  <a:gd name="T58" fmla="*/ 498 w 1209"/>
                  <a:gd name="T59" fmla="*/ 310 h 778"/>
                  <a:gd name="T60" fmla="*/ 704 w 1209"/>
                  <a:gd name="T61" fmla="*/ 158 h 778"/>
                  <a:gd name="T62" fmla="*/ 822 w 1209"/>
                  <a:gd name="T63" fmla="*/ 86 h 778"/>
                  <a:gd name="T64" fmla="*/ 949 w 1209"/>
                  <a:gd name="T65" fmla="*/ 28 h 778"/>
                  <a:gd name="T66" fmla="*/ 1050 w 1209"/>
                  <a:gd name="T67" fmla="*/ 1 h 778"/>
                  <a:gd name="T68" fmla="*/ 1054 w 1209"/>
                  <a:gd name="T69" fmla="*/ 0 h 7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209" h="778">
                    <a:moveTo>
                      <a:pt x="1054" y="0"/>
                    </a:moveTo>
                    <a:lnTo>
                      <a:pt x="1103" y="0"/>
                    </a:lnTo>
                    <a:lnTo>
                      <a:pt x="1118" y="3"/>
                    </a:lnTo>
                    <a:lnTo>
                      <a:pt x="1133" y="8"/>
                    </a:lnTo>
                    <a:lnTo>
                      <a:pt x="1157" y="20"/>
                    </a:lnTo>
                    <a:lnTo>
                      <a:pt x="1175" y="37"/>
                    </a:lnTo>
                    <a:lnTo>
                      <a:pt x="1191" y="55"/>
                    </a:lnTo>
                    <a:lnTo>
                      <a:pt x="1199" y="77"/>
                    </a:lnTo>
                    <a:lnTo>
                      <a:pt x="1206" y="103"/>
                    </a:lnTo>
                    <a:lnTo>
                      <a:pt x="1209" y="150"/>
                    </a:lnTo>
                    <a:lnTo>
                      <a:pt x="1206" y="197"/>
                    </a:lnTo>
                    <a:lnTo>
                      <a:pt x="1197" y="243"/>
                    </a:lnTo>
                    <a:lnTo>
                      <a:pt x="1180" y="309"/>
                    </a:lnTo>
                    <a:lnTo>
                      <a:pt x="1157" y="373"/>
                    </a:lnTo>
                    <a:lnTo>
                      <a:pt x="1132" y="437"/>
                    </a:lnTo>
                    <a:lnTo>
                      <a:pt x="1103" y="498"/>
                    </a:lnTo>
                    <a:lnTo>
                      <a:pt x="1057" y="591"/>
                    </a:lnTo>
                    <a:lnTo>
                      <a:pt x="1007" y="682"/>
                    </a:lnTo>
                    <a:lnTo>
                      <a:pt x="952" y="771"/>
                    </a:lnTo>
                    <a:lnTo>
                      <a:pt x="951" y="775"/>
                    </a:lnTo>
                    <a:lnTo>
                      <a:pt x="947" y="776"/>
                    </a:lnTo>
                    <a:lnTo>
                      <a:pt x="944" y="778"/>
                    </a:lnTo>
                    <a:lnTo>
                      <a:pt x="834" y="778"/>
                    </a:lnTo>
                    <a:lnTo>
                      <a:pt x="833" y="778"/>
                    </a:lnTo>
                    <a:lnTo>
                      <a:pt x="831" y="776"/>
                    </a:lnTo>
                    <a:lnTo>
                      <a:pt x="838" y="756"/>
                    </a:lnTo>
                    <a:lnTo>
                      <a:pt x="863" y="694"/>
                    </a:lnTo>
                    <a:lnTo>
                      <a:pt x="883" y="630"/>
                    </a:lnTo>
                    <a:lnTo>
                      <a:pt x="898" y="564"/>
                    </a:lnTo>
                    <a:lnTo>
                      <a:pt x="903" y="520"/>
                    </a:lnTo>
                    <a:lnTo>
                      <a:pt x="903" y="478"/>
                    </a:lnTo>
                    <a:lnTo>
                      <a:pt x="897" y="435"/>
                    </a:lnTo>
                    <a:lnTo>
                      <a:pt x="885" y="407"/>
                    </a:lnTo>
                    <a:lnTo>
                      <a:pt x="868" y="383"/>
                    </a:lnTo>
                    <a:lnTo>
                      <a:pt x="846" y="366"/>
                    </a:lnTo>
                    <a:lnTo>
                      <a:pt x="819" y="354"/>
                    </a:lnTo>
                    <a:lnTo>
                      <a:pt x="789" y="349"/>
                    </a:lnTo>
                    <a:lnTo>
                      <a:pt x="743" y="351"/>
                    </a:lnTo>
                    <a:lnTo>
                      <a:pt x="699" y="359"/>
                    </a:lnTo>
                    <a:lnTo>
                      <a:pt x="655" y="373"/>
                    </a:lnTo>
                    <a:lnTo>
                      <a:pt x="593" y="398"/>
                    </a:lnTo>
                    <a:lnTo>
                      <a:pt x="532" y="429"/>
                    </a:lnTo>
                    <a:lnTo>
                      <a:pt x="473" y="462"/>
                    </a:lnTo>
                    <a:lnTo>
                      <a:pt x="415" y="498"/>
                    </a:lnTo>
                    <a:lnTo>
                      <a:pt x="322" y="562"/>
                    </a:lnTo>
                    <a:lnTo>
                      <a:pt x="231" y="628"/>
                    </a:lnTo>
                    <a:lnTo>
                      <a:pt x="145" y="699"/>
                    </a:lnTo>
                    <a:lnTo>
                      <a:pt x="59" y="771"/>
                    </a:lnTo>
                    <a:lnTo>
                      <a:pt x="54" y="775"/>
                    </a:lnTo>
                    <a:lnTo>
                      <a:pt x="49" y="776"/>
                    </a:lnTo>
                    <a:lnTo>
                      <a:pt x="42" y="778"/>
                    </a:lnTo>
                    <a:lnTo>
                      <a:pt x="3" y="778"/>
                    </a:lnTo>
                    <a:lnTo>
                      <a:pt x="3" y="778"/>
                    </a:lnTo>
                    <a:lnTo>
                      <a:pt x="0" y="776"/>
                    </a:lnTo>
                    <a:lnTo>
                      <a:pt x="25" y="749"/>
                    </a:lnTo>
                    <a:lnTo>
                      <a:pt x="118" y="657"/>
                    </a:lnTo>
                    <a:lnTo>
                      <a:pt x="211" y="564"/>
                    </a:lnTo>
                    <a:lnTo>
                      <a:pt x="304" y="476"/>
                    </a:lnTo>
                    <a:lnTo>
                      <a:pt x="398" y="391"/>
                    </a:lnTo>
                    <a:lnTo>
                      <a:pt x="498" y="310"/>
                    </a:lnTo>
                    <a:lnTo>
                      <a:pt x="599" y="233"/>
                    </a:lnTo>
                    <a:lnTo>
                      <a:pt x="704" y="158"/>
                    </a:lnTo>
                    <a:lnTo>
                      <a:pt x="763" y="121"/>
                    </a:lnTo>
                    <a:lnTo>
                      <a:pt x="822" y="86"/>
                    </a:lnTo>
                    <a:lnTo>
                      <a:pt x="885" y="55"/>
                    </a:lnTo>
                    <a:lnTo>
                      <a:pt x="949" y="28"/>
                    </a:lnTo>
                    <a:lnTo>
                      <a:pt x="1000" y="12"/>
                    </a:lnTo>
                    <a:lnTo>
                      <a:pt x="1050" y="1"/>
                    </a:lnTo>
                    <a:lnTo>
                      <a:pt x="1052" y="1"/>
                    </a:lnTo>
                    <a:lnTo>
                      <a:pt x="105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1" name="Freeform 8"/>
              <p:cNvSpPr>
                <a:spLocks/>
              </p:cNvSpPr>
              <p:nvPr/>
            </p:nvSpPr>
            <p:spPr bwMode="auto">
              <a:xfrm>
                <a:off x="1052" y="1559"/>
                <a:ext cx="492" cy="863"/>
              </a:xfrm>
              <a:custGeom>
                <a:avLst/>
                <a:gdLst>
                  <a:gd name="T0" fmla="*/ 377 w 492"/>
                  <a:gd name="T1" fmla="*/ 0 h 863"/>
                  <a:gd name="T2" fmla="*/ 431 w 492"/>
                  <a:gd name="T3" fmla="*/ 0 h 863"/>
                  <a:gd name="T4" fmla="*/ 458 w 492"/>
                  <a:gd name="T5" fmla="*/ 5 h 863"/>
                  <a:gd name="T6" fmla="*/ 485 w 492"/>
                  <a:gd name="T7" fmla="*/ 13 h 863"/>
                  <a:gd name="T8" fmla="*/ 488 w 492"/>
                  <a:gd name="T9" fmla="*/ 13 h 863"/>
                  <a:gd name="T10" fmla="*/ 490 w 492"/>
                  <a:gd name="T11" fmla="*/ 15 h 863"/>
                  <a:gd name="T12" fmla="*/ 492 w 492"/>
                  <a:gd name="T13" fmla="*/ 18 h 863"/>
                  <a:gd name="T14" fmla="*/ 492 w 492"/>
                  <a:gd name="T15" fmla="*/ 22 h 863"/>
                  <a:gd name="T16" fmla="*/ 465 w 492"/>
                  <a:gd name="T17" fmla="*/ 172 h 863"/>
                  <a:gd name="T18" fmla="*/ 465 w 492"/>
                  <a:gd name="T19" fmla="*/ 175 h 863"/>
                  <a:gd name="T20" fmla="*/ 465 w 492"/>
                  <a:gd name="T21" fmla="*/ 177 h 863"/>
                  <a:gd name="T22" fmla="*/ 449 w 492"/>
                  <a:gd name="T23" fmla="*/ 172 h 863"/>
                  <a:gd name="T24" fmla="*/ 417 w 492"/>
                  <a:gd name="T25" fmla="*/ 162 h 863"/>
                  <a:gd name="T26" fmla="*/ 383 w 492"/>
                  <a:gd name="T27" fmla="*/ 162 h 863"/>
                  <a:gd name="T28" fmla="*/ 365 w 492"/>
                  <a:gd name="T29" fmla="*/ 165 h 863"/>
                  <a:gd name="T30" fmla="*/ 350 w 492"/>
                  <a:gd name="T31" fmla="*/ 174 h 863"/>
                  <a:gd name="T32" fmla="*/ 336 w 492"/>
                  <a:gd name="T33" fmla="*/ 186 h 863"/>
                  <a:gd name="T34" fmla="*/ 326 w 492"/>
                  <a:gd name="T35" fmla="*/ 201 h 863"/>
                  <a:gd name="T36" fmla="*/ 318 w 492"/>
                  <a:gd name="T37" fmla="*/ 226 h 863"/>
                  <a:gd name="T38" fmla="*/ 312 w 492"/>
                  <a:gd name="T39" fmla="*/ 250 h 863"/>
                  <a:gd name="T40" fmla="*/ 297 w 492"/>
                  <a:gd name="T41" fmla="*/ 334 h 863"/>
                  <a:gd name="T42" fmla="*/ 437 w 492"/>
                  <a:gd name="T43" fmla="*/ 334 h 863"/>
                  <a:gd name="T44" fmla="*/ 426 w 492"/>
                  <a:gd name="T45" fmla="*/ 407 h 863"/>
                  <a:gd name="T46" fmla="*/ 414 w 492"/>
                  <a:gd name="T47" fmla="*/ 481 h 863"/>
                  <a:gd name="T48" fmla="*/ 412 w 492"/>
                  <a:gd name="T49" fmla="*/ 484 h 863"/>
                  <a:gd name="T50" fmla="*/ 410 w 492"/>
                  <a:gd name="T51" fmla="*/ 488 h 863"/>
                  <a:gd name="T52" fmla="*/ 407 w 492"/>
                  <a:gd name="T53" fmla="*/ 490 h 863"/>
                  <a:gd name="T54" fmla="*/ 402 w 492"/>
                  <a:gd name="T55" fmla="*/ 490 h 863"/>
                  <a:gd name="T56" fmla="*/ 280 w 492"/>
                  <a:gd name="T57" fmla="*/ 490 h 863"/>
                  <a:gd name="T58" fmla="*/ 277 w 492"/>
                  <a:gd name="T59" fmla="*/ 490 h 863"/>
                  <a:gd name="T60" fmla="*/ 274 w 492"/>
                  <a:gd name="T61" fmla="*/ 491 h 863"/>
                  <a:gd name="T62" fmla="*/ 272 w 492"/>
                  <a:gd name="T63" fmla="*/ 493 h 863"/>
                  <a:gd name="T64" fmla="*/ 270 w 492"/>
                  <a:gd name="T65" fmla="*/ 498 h 863"/>
                  <a:gd name="T66" fmla="*/ 215 w 492"/>
                  <a:gd name="T67" fmla="*/ 822 h 863"/>
                  <a:gd name="T68" fmla="*/ 209 w 492"/>
                  <a:gd name="T69" fmla="*/ 856 h 863"/>
                  <a:gd name="T70" fmla="*/ 208 w 492"/>
                  <a:gd name="T71" fmla="*/ 859 h 863"/>
                  <a:gd name="T72" fmla="*/ 206 w 492"/>
                  <a:gd name="T73" fmla="*/ 861 h 863"/>
                  <a:gd name="T74" fmla="*/ 203 w 492"/>
                  <a:gd name="T75" fmla="*/ 863 h 863"/>
                  <a:gd name="T76" fmla="*/ 7 w 492"/>
                  <a:gd name="T77" fmla="*/ 863 h 863"/>
                  <a:gd name="T78" fmla="*/ 69 w 492"/>
                  <a:gd name="T79" fmla="*/ 490 h 863"/>
                  <a:gd name="T80" fmla="*/ 0 w 492"/>
                  <a:gd name="T81" fmla="*/ 490 h 863"/>
                  <a:gd name="T82" fmla="*/ 0 w 492"/>
                  <a:gd name="T83" fmla="*/ 481 h 863"/>
                  <a:gd name="T84" fmla="*/ 12 w 492"/>
                  <a:gd name="T85" fmla="*/ 419 h 863"/>
                  <a:gd name="T86" fmla="*/ 25 w 492"/>
                  <a:gd name="T87" fmla="*/ 334 h 863"/>
                  <a:gd name="T88" fmla="*/ 96 w 492"/>
                  <a:gd name="T89" fmla="*/ 334 h 863"/>
                  <a:gd name="T90" fmla="*/ 106 w 492"/>
                  <a:gd name="T91" fmla="*/ 280 h 863"/>
                  <a:gd name="T92" fmla="*/ 117 w 492"/>
                  <a:gd name="T93" fmla="*/ 228 h 863"/>
                  <a:gd name="T94" fmla="*/ 130 w 492"/>
                  <a:gd name="T95" fmla="*/ 177 h 863"/>
                  <a:gd name="T96" fmla="*/ 147 w 492"/>
                  <a:gd name="T97" fmla="*/ 140 h 863"/>
                  <a:gd name="T98" fmla="*/ 169 w 492"/>
                  <a:gd name="T99" fmla="*/ 108 h 863"/>
                  <a:gd name="T100" fmla="*/ 198 w 492"/>
                  <a:gd name="T101" fmla="*/ 81 h 863"/>
                  <a:gd name="T102" fmla="*/ 230 w 492"/>
                  <a:gd name="T103" fmla="*/ 56 h 863"/>
                  <a:gd name="T104" fmla="*/ 275 w 492"/>
                  <a:gd name="T105" fmla="*/ 29 h 863"/>
                  <a:gd name="T106" fmla="*/ 326 w 492"/>
                  <a:gd name="T107" fmla="*/ 8 h 863"/>
                  <a:gd name="T108" fmla="*/ 377 w 492"/>
                  <a:gd name="T109" fmla="*/ 0 h 8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492" h="863">
                    <a:moveTo>
                      <a:pt x="377" y="0"/>
                    </a:moveTo>
                    <a:lnTo>
                      <a:pt x="431" y="0"/>
                    </a:lnTo>
                    <a:lnTo>
                      <a:pt x="458" y="5"/>
                    </a:lnTo>
                    <a:lnTo>
                      <a:pt x="485" y="13"/>
                    </a:lnTo>
                    <a:lnTo>
                      <a:pt x="488" y="13"/>
                    </a:lnTo>
                    <a:lnTo>
                      <a:pt x="490" y="15"/>
                    </a:lnTo>
                    <a:lnTo>
                      <a:pt x="492" y="18"/>
                    </a:lnTo>
                    <a:lnTo>
                      <a:pt x="492" y="22"/>
                    </a:lnTo>
                    <a:lnTo>
                      <a:pt x="465" y="172"/>
                    </a:lnTo>
                    <a:lnTo>
                      <a:pt x="465" y="175"/>
                    </a:lnTo>
                    <a:lnTo>
                      <a:pt x="465" y="177"/>
                    </a:lnTo>
                    <a:lnTo>
                      <a:pt x="449" y="172"/>
                    </a:lnTo>
                    <a:lnTo>
                      <a:pt x="417" y="162"/>
                    </a:lnTo>
                    <a:lnTo>
                      <a:pt x="383" y="162"/>
                    </a:lnTo>
                    <a:lnTo>
                      <a:pt x="365" y="165"/>
                    </a:lnTo>
                    <a:lnTo>
                      <a:pt x="350" y="174"/>
                    </a:lnTo>
                    <a:lnTo>
                      <a:pt x="336" y="186"/>
                    </a:lnTo>
                    <a:lnTo>
                      <a:pt x="326" y="201"/>
                    </a:lnTo>
                    <a:lnTo>
                      <a:pt x="318" y="226"/>
                    </a:lnTo>
                    <a:lnTo>
                      <a:pt x="312" y="250"/>
                    </a:lnTo>
                    <a:lnTo>
                      <a:pt x="297" y="334"/>
                    </a:lnTo>
                    <a:lnTo>
                      <a:pt x="437" y="334"/>
                    </a:lnTo>
                    <a:lnTo>
                      <a:pt x="426" y="407"/>
                    </a:lnTo>
                    <a:lnTo>
                      <a:pt x="414" y="481"/>
                    </a:lnTo>
                    <a:lnTo>
                      <a:pt x="412" y="484"/>
                    </a:lnTo>
                    <a:lnTo>
                      <a:pt x="410" y="488"/>
                    </a:lnTo>
                    <a:lnTo>
                      <a:pt x="407" y="490"/>
                    </a:lnTo>
                    <a:lnTo>
                      <a:pt x="402" y="490"/>
                    </a:lnTo>
                    <a:lnTo>
                      <a:pt x="280" y="490"/>
                    </a:lnTo>
                    <a:lnTo>
                      <a:pt x="277" y="490"/>
                    </a:lnTo>
                    <a:lnTo>
                      <a:pt x="274" y="491"/>
                    </a:lnTo>
                    <a:lnTo>
                      <a:pt x="272" y="493"/>
                    </a:lnTo>
                    <a:lnTo>
                      <a:pt x="270" y="498"/>
                    </a:lnTo>
                    <a:lnTo>
                      <a:pt x="215" y="822"/>
                    </a:lnTo>
                    <a:lnTo>
                      <a:pt x="209" y="856"/>
                    </a:lnTo>
                    <a:lnTo>
                      <a:pt x="208" y="859"/>
                    </a:lnTo>
                    <a:lnTo>
                      <a:pt x="206" y="861"/>
                    </a:lnTo>
                    <a:lnTo>
                      <a:pt x="203" y="863"/>
                    </a:lnTo>
                    <a:lnTo>
                      <a:pt x="7" y="863"/>
                    </a:lnTo>
                    <a:lnTo>
                      <a:pt x="69" y="490"/>
                    </a:lnTo>
                    <a:lnTo>
                      <a:pt x="0" y="490"/>
                    </a:lnTo>
                    <a:lnTo>
                      <a:pt x="0" y="481"/>
                    </a:lnTo>
                    <a:lnTo>
                      <a:pt x="12" y="419"/>
                    </a:lnTo>
                    <a:lnTo>
                      <a:pt x="25" y="334"/>
                    </a:lnTo>
                    <a:lnTo>
                      <a:pt x="96" y="334"/>
                    </a:lnTo>
                    <a:lnTo>
                      <a:pt x="106" y="280"/>
                    </a:lnTo>
                    <a:lnTo>
                      <a:pt x="117" y="228"/>
                    </a:lnTo>
                    <a:lnTo>
                      <a:pt x="130" y="177"/>
                    </a:lnTo>
                    <a:lnTo>
                      <a:pt x="147" y="140"/>
                    </a:lnTo>
                    <a:lnTo>
                      <a:pt x="169" y="108"/>
                    </a:lnTo>
                    <a:lnTo>
                      <a:pt x="198" y="81"/>
                    </a:lnTo>
                    <a:lnTo>
                      <a:pt x="230" y="56"/>
                    </a:lnTo>
                    <a:lnTo>
                      <a:pt x="275" y="29"/>
                    </a:lnTo>
                    <a:lnTo>
                      <a:pt x="326" y="8"/>
                    </a:lnTo>
                    <a:lnTo>
                      <a:pt x="37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2" name="Freeform 9"/>
              <p:cNvSpPr>
                <a:spLocks/>
              </p:cNvSpPr>
              <p:nvPr/>
            </p:nvSpPr>
            <p:spPr bwMode="auto">
              <a:xfrm>
                <a:off x="6214" y="1724"/>
                <a:ext cx="405" cy="686"/>
              </a:xfrm>
              <a:custGeom>
                <a:avLst/>
                <a:gdLst>
                  <a:gd name="T0" fmla="*/ 118 w 405"/>
                  <a:gd name="T1" fmla="*/ 0 h 686"/>
                  <a:gd name="T2" fmla="*/ 319 w 405"/>
                  <a:gd name="T3" fmla="*/ 0 h 686"/>
                  <a:gd name="T4" fmla="*/ 294 w 405"/>
                  <a:gd name="T5" fmla="*/ 157 h 686"/>
                  <a:gd name="T6" fmla="*/ 405 w 405"/>
                  <a:gd name="T7" fmla="*/ 157 h 686"/>
                  <a:gd name="T8" fmla="*/ 405 w 405"/>
                  <a:gd name="T9" fmla="*/ 168 h 686"/>
                  <a:gd name="T10" fmla="*/ 395 w 405"/>
                  <a:gd name="T11" fmla="*/ 230 h 686"/>
                  <a:gd name="T12" fmla="*/ 380 w 405"/>
                  <a:gd name="T13" fmla="*/ 313 h 686"/>
                  <a:gd name="T14" fmla="*/ 370 w 405"/>
                  <a:gd name="T15" fmla="*/ 313 h 686"/>
                  <a:gd name="T16" fmla="*/ 275 w 405"/>
                  <a:gd name="T17" fmla="*/ 313 h 686"/>
                  <a:gd name="T18" fmla="*/ 272 w 405"/>
                  <a:gd name="T19" fmla="*/ 313 h 686"/>
                  <a:gd name="T20" fmla="*/ 268 w 405"/>
                  <a:gd name="T21" fmla="*/ 314 h 686"/>
                  <a:gd name="T22" fmla="*/ 267 w 405"/>
                  <a:gd name="T23" fmla="*/ 316 h 686"/>
                  <a:gd name="T24" fmla="*/ 265 w 405"/>
                  <a:gd name="T25" fmla="*/ 321 h 686"/>
                  <a:gd name="T26" fmla="*/ 208 w 405"/>
                  <a:gd name="T27" fmla="*/ 661 h 686"/>
                  <a:gd name="T28" fmla="*/ 204 w 405"/>
                  <a:gd name="T29" fmla="*/ 686 h 686"/>
                  <a:gd name="T30" fmla="*/ 2 w 405"/>
                  <a:gd name="T31" fmla="*/ 686 h 686"/>
                  <a:gd name="T32" fmla="*/ 66 w 405"/>
                  <a:gd name="T33" fmla="*/ 313 h 686"/>
                  <a:gd name="T34" fmla="*/ 0 w 405"/>
                  <a:gd name="T35" fmla="*/ 313 h 686"/>
                  <a:gd name="T36" fmla="*/ 27 w 405"/>
                  <a:gd name="T37" fmla="*/ 157 h 686"/>
                  <a:gd name="T38" fmla="*/ 91 w 405"/>
                  <a:gd name="T39" fmla="*/ 157 h 686"/>
                  <a:gd name="T40" fmla="*/ 118 w 405"/>
                  <a:gd name="T41" fmla="*/ 0 h 6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05" h="686">
                    <a:moveTo>
                      <a:pt x="118" y="0"/>
                    </a:moveTo>
                    <a:lnTo>
                      <a:pt x="319" y="0"/>
                    </a:lnTo>
                    <a:lnTo>
                      <a:pt x="294" y="157"/>
                    </a:lnTo>
                    <a:lnTo>
                      <a:pt x="405" y="157"/>
                    </a:lnTo>
                    <a:lnTo>
                      <a:pt x="405" y="168"/>
                    </a:lnTo>
                    <a:lnTo>
                      <a:pt x="395" y="230"/>
                    </a:lnTo>
                    <a:lnTo>
                      <a:pt x="380" y="313"/>
                    </a:lnTo>
                    <a:lnTo>
                      <a:pt x="370" y="313"/>
                    </a:lnTo>
                    <a:lnTo>
                      <a:pt x="275" y="313"/>
                    </a:lnTo>
                    <a:lnTo>
                      <a:pt x="272" y="313"/>
                    </a:lnTo>
                    <a:lnTo>
                      <a:pt x="268" y="314"/>
                    </a:lnTo>
                    <a:lnTo>
                      <a:pt x="267" y="316"/>
                    </a:lnTo>
                    <a:lnTo>
                      <a:pt x="265" y="321"/>
                    </a:lnTo>
                    <a:lnTo>
                      <a:pt x="208" y="661"/>
                    </a:lnTo>
                    <a:lnTo>
                      <a:pt x="204" y="686"/>
                    </a:lnTo>
                    <a:lnTo>
                      <a:pt x="2" y="686"/>
                    </a:lnTo>
                    <a:lnTo>
                      <a:pt x="66" y="313"/>
                    </a:lnTo>
                    <a:lnTo>
                      <a:pt x="0" y="313"/>
                    </a:lnTo>
                    <a:lnTo>
                      <a:pt x="27" y="157"/>
                    </a:lnTo>
                    <a:lnTo>
                      <a:pt x="91" y="157"/>
                    </a:lnTo>
                    <a:lnTo>
                      <a:pt x="11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3" name="Freeform 10"/>
              <p:cNvSpPr>
                <a:spLocks noEditPoints="1"/>
              </p:cNvSpPr>
              <p:nvPr/>
            </p:nvSpPr>
            <p:spPr bwMode="auto">
              <a:xfrm>
                <a:off x="3802" y="1555"/>
                <a:ext cx="709" cy="873"/>
              </a:xfrm>
              <a:custGeom>
                <a:avLst/>
                <a:gdLst>
                  <a:gd name="T0" fmla="*/ 361 w 709"/>
                  <a:gd name="T1" fmla="*/ 475 h 873"/>
                  <a:gd name="T2" fmla="*/ 302 w 709"/>
                  <a:gd name="T3" fmla="*/ 497 h 873"/>
                  <a:gd name="T4" fmla="*/ 257 w 709"/>
                  <a:gd name="T5" fmla="*/ 543 h 873"/>
                  <a:gd name="T6" fmla="*/ 236 w 709"/>
                  <a:gd name="T7" fmla="*/ 608 h 873"/>
                  <a:gd name="T8" fmla="*/ 248 w 709"/>
                  <a:gd name="T9" fmla="*/ 661 h 873"/>
                  <a:gd name="T10" fmla="*/ 289 w 709"/>
                  <a:gd name="T11" fmla="*/ 698 h 873"/>
                  <a:gd name="T12" fmla="*/ 348 w 709"/>
                  <a:gd name="T13" fmla="*/ 710 h 873"/>
                  <a:gd name="T14" fmla="*/ 417 w 709"/>
                  <a:gd name="T15" fmla="*/ 694 h 873"/>
                  <a:gd name="T16" fmla="*/ 469 w 709"/>
                  <a:gd name="T17" fmla="*/ 654 h 873"/>
                  <a:gd name="T18" fmla="*/ 496 w 709"/>
                  <a:gd name="T19" fmla="*/ 593 h 873"/>
                  <a:gd name="T20" fmla="*/ 495 w 709"/>
                  <a:gd name="T21" fmla="*/ 543 h 873"/>
                  <a:gd name="T22" fmla="*/ 471 w 709"/>
                  <a:gd name="T23" fmla="*/ 502 h 873"/>
                  <a:gd name="T24" fmla="*/ 429 w 709"/>
                  <a:gd name="T25" fmla="*/ 478 h 873"/>
                  <a:gd name="T26" fmla="*/ 145 w 709"/>
                  <a:gd name="T27" fmla="*/ 0 h 873"/>
                  <a:gd name="T28" fmla="*/ 282 w 709"/>
                  <a:gd name="T29" fmla="*/ 377 h 873"/>
                  <a:gd name="T30" fmla="*/ 289 w 709"/>
                  <a:gd name="T31" fmla="*/ 372 h 873"/>
                  <a:gd name="T32" fmla="*/ 366 w 709"/>
                  <a:gd name="T33" fmla="*/ 326 h 873"/>
                  <a:gd name="T34" fmla="*/ 453 w 709"/>
                  <a:gd name="T35" fmla="*/ 309 h 873"/>
                  <a:gd name="T36" fmla="*/ 544 w 709"/>
                  <a:gd name="T37" fmla="*/ 318 h 873"/>
                  <a:gd name="T38" fmla="*/ 623 w 709"/>
                  <a:gd name="T39" fmla="*/ 358 h 873"/>
                  <a:gd name="T40" fmla="*/ 677 w 709"/>
                  <a:gd name="T41" fmla="*/ 418 h 873"/>
                  <a:gd name="T42" fmla="*/ 704 w 709"/>
                  <a:gd name="T43" fmla="*/ 490 h 873"/>
                  <a:gd name="T44" fmla="*/ 706 w 709"/>
                  <a:gd name="T45" fmla="*/ 585 h 873"/>
                  <a:gd name="T46" fmla="*/ 672 w 709"/>
                  <a:gd name="T47" fmla="*/ 686 h 873"/>
                  <a:gd name="T48" fmla="*/ 608 w 709"/>
                  <a:gd name="T49" fmla="*/ 774 h 873"/>
                  <a:gd name="T50" fmla="*/ 518 w 709"/>
                  <a:gd name="T51" fmla="*/ 838 h 873"/>
                  <a:gd name="T52" fmla="*/ 410 w 709"/>
                  <a:gd name="T53" fmla="*/ 870 h 873"/>
                  <a:gd name="T54" fmla="*/ 339 w 709"/>
                  <a:gd name="T55" fmla="*/ 872 h 873"/>
                  <a:gd name="T56" fmla="*/ 268 w 709"/>
                  <a:gd name="T57" fmla="*/ 850 h 873"/>
                  <a:gd name="T58" fmla="*/ 246 w 709"/>
                  <a:gd name="T59" fmla="*/ 836 h 873"/>
                  <a:gd name="T60" fmla="*/ 226 w 709"/>
                  <a:gd name="T61" fmla="*/ 814 h 873"/>
                  <a:gd name="T62" fmla="*/ 201 w 709"/>
                  <a:gd name="T63" fmla="*/ 855 h 873"/>
                  <a:gd name="T64" fmla="*/ 145 w 709"/>
                  <a:gd name="T65" fmla="*/ 0 h 8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709" h="873">
                    <a:moveTo>
                      <a:pt x="395" y="473"/>
                    </a:moveTo>
                    <a:lnTo>
                      <a:pt x="361" y="475"/>
                    </a:lnTo>
                    <a:lnTo>
                      <a:pt x="331" y="482"/>
                    </a:lnTo>
                    <a:lnTo>
                      <a:pt x="302" y="497"/>
                    </a:lnTo>
                    <a:lnTo>
                      <a:pt x="277" y="517"/>
                    </a:lnTo>
                    <a:lnTo>
                      <a:pt x="257" y="543"/>
                    </a:lnTo>
                    <a:lnTo>
                      <a:pt x="243" y="575"/>
                    </a:lnTo>
                    <a:lnTo>
                      <a:pt x="236" y="608"/>
                    </a:lnTo>
                    <a:lnTo>
                      <a:pt x="240" y="637"/>
                    </a:lnTo>
                    <a:lnTo>
                      <a:pt x="248" y="661"/>
                    </a:lnTo>
                    <a:lnTo>
                      <a:pt x="265" y="683"/>
                    </a:lnTo>
                    <a:lnTo>
                      <a:pt x="289" y="698"/>
                    </a:lnTo>
                    <a:lnTo>
                      <a:pt x="317" y="706"/>
                    </a:lnTo>
                    <a:lnTo>
                      <a:pt x="348" y="710"/>
                    </a:lnTo>
                    <a:lnTo>
                      <a:pt x="385" y="706"/>
                    </a:lnTo>
                    <a:lnTo>
                      <a:pt x="417" y="694"/>
                    </a:lnTo>
                    <a:lnTo>
                      <a:pt x="446" y="678"/>
                    </a:lnTo>
                    <a:lnTo>
                      <a:pt x="469" y="654"/>
                    </a:lnTo>
                    <a:lnTo>
                      <a:pt x="486" y="625"/>
                    </a:lnTo>
                    <a:lnTo>
                      <a:pt x="496" y="593"/>
                    </a:lnTo>
                    <a:lnTo>
                      <a:pt x="498" y="566"/>
                    </a:lnTo>
                    <a:lnTo>
                      <a:pt x="495" y="543"/>
                    </a:lnTo>
                    <a:lnTo>
                      <a:pt x="486" y="521"/>
                    </a:lnTo>
                    <a:lnTo>
                      <a:pt x="471" y="502"/>
                    </a:lnTo>
                    <a:lnTo>
                      <a:pt x="453" y="487"/>
                    </a:lnTo>
                    <a:lnTo>
                      <a:pt x="429" y="478"/>
                    </a:lnTo>
                    <a:lnTo>
                      <a:pt x="395" y="473"/>
                    </a:lnTo>
                    <a:close/>
                    <a:moveTo>
                      <a:pt x="145" y="0"/>
                    </a:moveTo>
                    <a:lnTo>
                      <a:pt x="346" y="0"/>
                    </a:lnTo>
                    <a:lnTo>
                      <a:pt x="282" y="377"/>
                    </a:lnTo>
                    <a:lnTo>
                      <a:pt x="285" y="374"/>
                    </a:lnTo>
                    <a:lnTo>
                      <a:pt x="289" y="372"/>
                    </a:lnTo>
                    <a:lnTo>
                      <a:pt x="326" y="347"/>
                    </a:lnTo>
                    <a:lnTo>
                      <a:pt x="366" y="326"/>
                    </a:lnTo>
                    <a:lnTo>
                      <a:pt x="409" y="315"/>
                    </a:lnTo>
                    <a:lnTo>
                      <a:pt x="453" y="309"/>
                    </a:lnTo>
                    <a:lnTo>
                      <a:pt x="500" y="311"/>
                    </a:lnTo>
                    <a:lnTo>
                      <a:pt x="544" y="318"/>
                    </a:lnTo>
                    <a:lnTo>
                      <a:pt x="586" y="335"/>
                    </a:lnTo>
                    <a:lnTo>
                      <a:pt x="623" y="358"/>
                    </a:lnTo>
                    <a:lnTo>
                      <a:pt x="654" y="385"/>
                    </a:lnTo>
                    <a:lnTo>
                      <a:pt x="677" y="418"/>
                    </a:lnTo>
                    <a:lnTo>
                      <a:pt x="694" y="453"/>
                    </a:lnTo>
                    <a:lnTo>
                      <a:pt x="704" y="490"/>
                    </a:lnTo>
                    <a:lnTo>
                      <a:pt x="709" y="531"/>
                    </a:lnTo>
                    <a:lnTo>
                      <a:pt x="706" y="585"/>
                    </a:lnTo>
                    <a:lnTo>
                      <a:pt x="694" y="637"/>
                    </a:lnTo>
                    <a:lnTo>
                      <a:pt x="672" y="686"/>
                    </a:lnTo>
                    <a:lnTo>
                      <a:pt x="643" y="733"/>
                    </a:lnTo>
                    <a:lnTo>
                      <a:pt x="608" y="774"/>
                    </a:lnTo>
                    <a:lnTo>
                      <a:pt x="566" y="809"/>
                    </a:lnTo>
                    <a:lnTo>
                      <a:pt x="518" y="838"/>
                    </a:lnTo>
                    <a:lnTo>
                      <a:pt x="466" y="858"/>
                    </a:lnTo>
                    <a:lnTo>
                      <a:pt x="410" y="870"/>
                    </a:lnTo>
                    <a:lnTo>
                      <a:pt x="375" y="873"/>
                    </a:lnTo>
                    <a:lnTo>
                      <a:pt x="339" y="872"/>
                    </a:lnTo>
                    <a:lnTo>
                      <a:pt x="304" y="863"/>
                    </a:lnTo>
                    <a:lnTo>
                      <a:pt x="268" y="850"/>
                    </a:lnTo>
                    <a:lnTo>
                      <a:pt x="257" y="845"/>
                    </a:lnTo>
                    <a:lnTo>
                      <a:pt x="246" y="836"/>
                    </a:lnTo>
                    <a:lnTo>
                      <a:pt x="238" y="828"/>
                    </a:lnTo>
                    <a:lnTo>
                      <a:pt x="226" y="814"/>
                    </a:lnTo>
                    <a:lnTo>
                      <a:pt x="211" y="796"/>
                    </a:lnTo>
                    <a:lnTo>
                      <a:pt x="201" y="855"/>
                    </a:lnTo>
                    <a:lnTo>
                      <a:pt x="0" y="855"/>
                    </a:lnTo>
                    <a:lnTo>
                      <a:pt x="14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4" name="Freeform 11"/>
              <p:cNvSpPr>
                <a:spLocks noEditPoints="1"/>
              </p:cNvSpPr>
              <p:nvPr/>
            </p:nvSpPr>
            <p:spPr bwMode="auto">
              <a:xfrm>
                <a:off x="1407" y="1873"/>
                <a:ext cx="753" cy="809"/>
              </a:xfrm>
              <a:custGeom>
                <a:avLst/>
                <a:gdLst>
                  <a:gd name="T0" fmla="*/ 414 w 753"/>
                  <a:gd name="T1" fmla="*/ 164 h 809"/>
                  <a:gd name="T2" fmla="*/ 353 w 753"/>
                  <a:gd name="T3" fmla="*/ 184 h 809"/>
                  <a:gd name="T4" fmla="*/ 307 w 753"/>
                  <a:gd name="T5" fmla="*/ 225 h 809"/>
                  <a:gd name="T6" fmla="*/ 283 w 753"/>
                  <a:gd name="T7" fmla="*/ 284 h 809"/>
                  <a:gd name="T8" fmla="*/ 285 w 753"/>
                  <a:gd name="T9" fmla="*/ 334 h 809"/>
                  <a:gd name="T10" fmla="*/ 311 w 753"/>
                  <a:gd name="T11" fmla="*/ 373 h 809"/>
                  <a:gd name="T12" fmla="*/ 354 w 753"/>
                  <a:gd name="T13" fmla="*/ 395 h 809"/>
                  <a:gd name="T14" fmla="*/ 392 w 753"/>
                  <a:gd name="T15" fmla="*/ 402 h 809"/>
                  <a:gd name="T16" fmla="*/ 466 w 753"/>
                  <a:gd name="T17" fmla="*/ 383 h 809"/>
                  <a:gd name="T18" fmla="*/ 518 w 753"/>
                  <a:gd name="T19" fmla="*/ 336 h 809"/>
                  <a:gd name="T20" fmla="*/ 542 w 753"/>
                  <a:gd name="T21" fmla="*/ 265 h 809"/>
                  <a:gd name="T22" fmla="*/ 532 w 753"/>
                  <a:gd name="T23" fmla="*/ 213 h 809"/>
                  <a:gd name="T24" fmla="*/ 493 w 753"/>
                  <a:gd name="T25" fmla="*/ 176 h 809"/>
                  <a:gd name="T26" fmla="*/ 441 w 753"/>
                  <a:gd name="T27" fmla="*/ 164 h 809"/>
                  <a:gd name="T28" fmla="*/ 560 w 753"/>
                  <a:gd name="T29" fmla="*/ 3 h 809"/>
                  <a:gd name="T30" fmla="*/ 642 w 753"/>
                  <a:gd name="T31" fmla="*/ 32 h 809"/>
                  <a:gd name="T32" fmla="*/ 706 w 753"/>
                  <a:gd name="T33" fmla="*/ 86 h 809"/>
                  <a:gd name="T34" fmla="*/ 741 w 753"/>
                  <a:gd name="T35" fmla="*/ 159 h 809"/>
                  <a:gd name="T36" fmla="*/ 753 w 753"/>
                  <a:gd name="T37" fmla="*/ 248 h 809"/>
                  <a:gd name="T38" fmla="*/ 733 w 753"/>
                  <a:gd name="T39" fmla="*/ 341 h 809"/>
                  <a:gd name="T40" fmla="*/ 687 w 753"/>
                  <a:gd name="T41" fmla="*/ 427 h 809"/>
                  <a:gd name="T42" fmla="*/ 618 w 753"/>
                  <a:gd name="T43" fmla="*/ 496 h 809"/>
                  <a:gd name="T44" fmla="*/ 528 w 753"/>
                  <a:gd name="T45" fmla="*/ 544 h 809"/>
                  <a:gd name="T46" fmla="*/ 427 w 753"/>
                  <a:gd name="T47" fmla="*/ 564 h 809"/>
                  <a:gd name="T48" fmla="*/ 324 w 753"/>
                  <a:gd name="T49" fmla="*/ 547 h 809"/>
                  <a:gd name="T50" fmla="*/ 275 w 753"/>
                  <a:gd name="T51" fmla="*/ 518 h 809"/>
                  <a:gd name="T52" fmla="*/ 245 w 753"/>
                  <a:gd name="T53" fmla="*/ 555 h 809"/>
                  <a:gd name="T54" fmla="*/ 202 w 753"/>
                  <a:gd name="T55" fmla="*/ 802 h 809"/>
                  <a:gd name="T56" fmla="*/ 199 w 753"/>
                  <a:gd name="T57" fmla="*/ 807 h 809"/>
                  <a:gd name="T58" fmla="*/ 194 w 753"/>
                  <a:gd name="T59" fmla="*/ 809 h 809"/>
                  <a:gd name="T60" fmla="*/ 3 w 753"/>
                  <a:gd name="T61" fmla="*/ 809 h 809"/>
                  <a:gd name="T62" fmla="*/ 8 w 753"/>
                  <a:gd name="T63" fmla="*/ 755 h 809"/>
                  <a:gd name="T64" fmla="*/ 104 w 753"/>
                  <a:gd name="T65" fmla="*/ 186 h 809"/>
                  <a:gd name="T66" fmla="*/ 133 w 753"/>
                  <a:gd name="T67" fmla="*/ 20 h 809"/>
                  <a:gd name="T68" fmla="*/ 137 w 753"/>
                  <a:gd name="T69" fmla="*/ 17 h 809"/>
                  <a:gd name="T70" fmla="*/ 329 w 753"/>
                  <a:gd name="T71" fmla="*/ 17 h 809"/>
                  <a:gd name="T72" fmla="*/ 334 w 753"/>
                  <a:gd name="T73" fmla="*/ 19 h 809"/>
                  <a:gd name="T74" fmla="*/ 327 w 753"/>
                  <a:gd name="T75" fmla="*/ 74 h 809"/>
                  <a:gd name="T76" fmla="*/ 359 w 753"/>
                  <a:gd name="T77" fmla="*/ 46 h 809"/>
                  <a:gd name="T78" fmla="*/ 434 w 753"/>
                  <a:gd name="T79" fmla="*/ 10 h 809"/>
                  <a:gd name="T80" fmla="*/ 518 w 753"/>
                  <a:gd name="T81" fmla="*/ 0 h 8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753" h="809">
                    <a:moveTo>
                      <a:pt x="441" y="164"/>
                    </a:moveTo>
                    <a:lnTo>
                      <a:pt x="414" y="164"/>
                    </a:lnTo>
                    <a:lnTo>
                      <a:pt x="381" y="170"/>
                    </a:lnTo>
                    <a:lnTo>
                      <a:pt x="353" y="184"/>
                    </a:lnTo>
                    <a:lnTo>
                      <a:pt x="327" y="201"/>
                    </a:lnTo>
                    <a:lnTo>
                      <a:pt x="307" y="225"/>
                    </a:lnTo>
                    <a:lnTo>
                      <a:pt x="292" y="252"/>
                    </a:lnTo>
                    <a:lnTo>
                      <a:pt x="283" y="284"/>
                    </a:lnTo>
                    <a:lnTo>
                      <a:pt x="282" y="309"/>
                    </a:lnTo>
                    <a:lnTo>
                      <a:pt x="285" y="334"/>
                    </a:lnTo>
                    <a:lnTo>
                      <a:pt x="295" y="355"/>
                    </a:lnTo>
                    <a:lnTo>
                      <a:pt x="311" y="373"/>
                    </a:lnTo>
                    <a:lnTo>
                      <a:pt x="329" y="387"/>
                    </a:lnTo>
                    <a:lnTo>
                      <a:pt x="354" y="395"/>
                    </a:lnTo>
                    <a:lnTo>
                      <a:pt x="373" y="398"/>
                    </a:lnTo>
                    <a:lnTo>
                      <a:pt x="392" y="402"/>
                    </a:lnTo>
                    <a:lnTo>
                      <a:pt x="432" y="397"/>
                    </a:lnTo>
                    <a:lnTo>
                      <a:pt x="466" y="383"/>
                    </a:lnTo>
                    <a:lnTo>
                      <a:pt x="496" y="363"/>
                    </a:lnTo>
                    <a:lnTo>
                      <a:pt x="518" y="336"/>
                    </a:lnTo>
                    <a:lnTo>
                      <a:pt x="535" y="304"/>
                    </a:lnTo>
                    <a:lnTo>
                      <a:pt x="542" y="265"/>
                    </a:lnTo>
                    <a:lnTo>
                      <a:pt x="540" y="238"/>
                    </a:lnTo>
                    <a:lnTo>
                      <a:pt x="532" y="213"/>
                    </a:lnTo>
                    <a:lnTo>
                      <a:pt x="515" y="192"/>
                    </a:lnTo>
                    <a:lnTo>
                      <a:pt x="493" y="176"/>
                    </a:lnTo>
                    <a:lnTo>
                      <a:pt x="468" y="167"/>
                    </a:lnTo>
                    <a:lnTo>
                      <a:pt x="441" y="164"/>
                    </a:lnTo>
                    <a:close/>
                    <a:moveTo>
                      <a:pt x="518" y="0"/>
                    </a:moveTo>
                    <a:lnTo>
                      <a:pt x="560" y="3"/>
                    </a:lnTo>
                    <a:lnTo>
                      <a:pt x="601" y="13"/>
                    </a:lnTo>
                    <a:lnTo>
                      <a:pt x="642" y="32"/>
                    </a:lnTo>
                    <a:lnTo>
                      <a:pt x="677" y="57"/>
                    </a:lnTo>
                    <a:lnTo>
                      <a:pt x="706" y="86"/>
                    </a:lnTo>
                    <a:lnTo>
                      <a:pt x="726" y="122"/>
                    </a:lnTo>
                    <a:lnTo>
                      <a:pt x="741" y="159"/>
                    </a:lnTo>
                    <a:lnTo>
                      <a:pt x="750" y="201"/>
                    </a:lnTo>
                    <a:lnTo>
                      <a:pt x="753" y="248"/>
                    </a:lnTo>
                    <a:lnTo>
                      <a:pt x="746" y="295"/>
                    </a:lnTo>
                    <a:lnTo>
                      <a:pt x="733" y="341"/>
                    </a:lnTo>
                    <a:lnTo>
                      <a:pt x="713" y="385"/>
                    </a:lnTo>
                    <a:lnTo>
                      <a:pt x="687" y="427"/>
                    </a:lnTo>
                    <a:lnTo>
                      <a:pt x="655" y="464"/>
                    </a:lnTo>
                    <a:lnTo>
                      <a:pt x="618" y="496"/>
                    </a:lnTo>
                    <a:lnTo>
                      <a:pt x="576" y="523"/>
                    </a:lnTo>
                    <a:lnTo>
                      <a:pt x="528" y="544"/>
                    </a:lnTo>
                    <a:lnTo>
                      <a:pt x="478" y="559"/>
                    </a:lnTo>
                    <a:lnTo>
                      <a:pt x="427" y="564"/>
                    </a:lnTo>
                    <a:lnTo>
                      <a:pt x="375" y="561"/>
                    </a:lnTo>
                    <a:lnTo>
                      <a:pt x="324" y="547"/>
                    </a:lnTo>
                    <a:lnTo>
                      <a:pt x="299" y="534"/>
                    </a:lnTo>
                    <a:lnTo>
                      <a:pt x="275" y="518"/>
                    </a:lnTo>
                    <a:lnTo>
                      <a:pt x="253" y="496"/>
                    </a:lnTo>
                    <a:lnTo>
                      <a:pt x="245" y="555"/>
                    </a:lnTo>
                    <a:lnTo>
                      <a:pt x="234" y="611"/>
                    </a:lnTo>
                    <a:lnTo>
                      <a:pt x="202" y="802"/>
                    </a:lnTo>
                    <a:lnTo>
                      <a:pt x="201" y="805"/>
                    </a:lnTo>
                    <a:lnTo>
                      <a:pt x="199" y="807"/>
                    </a:lnTo>
                    <a:lnTo>
                      <a:pt x="197" y="809"/>
                    </a:lnTo>
                    <a:lnTo>
                      <a:pt x="194" y="809"/>
                    </a:lnTo>
                    <a:lnTo>
                      <a:pt x="5" y="809"/>
                    </a:lnTo>
                    <a:lnTo>
                      <a:pt x="3" y="809"/>
                    </a:lnTo>
                    <a:lnTo>
                      <a:pt x="0" y="809"/>
                    </a:lnTo>
                    <a:lnTo>
                      <a:pt x="8" y="755"/>
                    </a:lnTo>
                    <a:lnTo>
                      <a:pt x="54" y="486"/>
                    </a:lnTo>
                    <a:lnTo>
                      <a:pt x="104" y="186"/>
                    </a:lnTo>
                    <a:lnTo>
                      <a:pt x="131" y="25"/>
                    </a:lnTo>
                    <a:lnTo>
                      <a:pt x="133" y="20"/>
                    </a:lnTo>
                    <a:lnTo>
                      <a:pt x="135" y="19"/>
                    </a:lnTo>
                    <a:lnTo>
                      <a:pt x="137" y="17"/>
                    </a:lnTo>
                    <a:lnTo>
                      <a:pt x="140" y="17"/>
                    </a:lnTo>
                    <a:lnTo>
                      <a:pt x="329" y="17"/>
                    </a:lnTo>
                    <a:lnTo>
                      <a:pt x="331" y="17"/>
                    </a:lnTo>
                    <a:lnTo>
                      <a:pt x="334" y="19"/>
                    </a:lnTo>
                    <a:lnTo>
                      <a:pt x="326" y="76"/>
                    </a:lnTo>
                    <a:lnTo>
                      <a:pt x="327" y="74"/>
                    </a:lnTo>
                    <a:lnTo>
                      <a:pt x="329" y="74"/>
                    </a:lnTo>
                    <a:lnTo>
                      <a:pt x="359" y="46"/>
                    </a:lnTo>
                    <a:lnTo>
                      <a:pt x="395" y="25"/>
                    </a:lnTo>
                    <a:lnTo>
                      <a:pt x="434" y="10"/>
                    </a:lnTo>
                    <a:lnTo>
                      <a:pt x="474" y="2"/>
                    </a:lnTo>
                    <a:lnTo>
                      <a:pt x="51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5" name="Freeform 12"/>
              <p:cNvSpPr>
                <a:spLocks/>
              </p:cNvSpPr>
              <p:nvPr/>
            </p:nvSpPr>
            <p:spPr bwMode="auto">
              <a:xfrm>
                <a:off x="2131" y="1881"/>
                <a:ext cx="1132" cy="531"/>
              </a:xfrm>
              <a:custGeom>
                <a:avLst/>
                <a:gdLst>
                  <a:gd name="T0" fmla="*/ 921 w 1132"/>
                  <a:gd name="T1" fmla="*/ 0 h 531"/>
                  <a:gd name="T2" fmla="*/ 1122 w 1132"/>
                  <a:gd name="T3" fmla="*/ 0 h 531"/>
                  <a:gd name="T4" fmla="*/ 1132 w 1132"/>
                  <a:gd name="T5" fmla="*/ 0 h 531"/>
                  <a:gd name="T6" fmla="*/ 1127 w 1132"/>
                  <a:gd name="T7" fmla="*/ 7 h 531"/>
                  <a:gd name="T8" fmla="*/ 1124 w 1132"/>
                  <a:gd name="T9" fmla="*/ 14 h 531"/>
                  <a:gd name="T10" fmla="*/ 1119 w 1132"/>
                  <a:gd name="T11" fmla="*/ 21 h 531"/>
                  <a:gd name="T12" fmla="*/ 754 w 1132"/>
                  <a:gd name="T13" fmla="*/ 522 h 531"/>
                  <a:gd name="T14" fmla="*/ 750 w 1132"/>
                  <a:gd name="T15" fmla="*/ 526 h 531"/>
                  <a:gd name="T16" fmla="*/ 747 w 1132"/>
                  <a:gd name="T17" fmla="*/ 527 h 531"/>
                  <a:gd name="T18" fmla="*/ 742 w 1132"/>
                  <a:gd name="T19" fmla="*/ 529 h 531"/>
                  <a:gd name="T20" fmla="*/ 737 w 1132"/>
                  <a:gd name="T21" fmla="*/ 529 h 531"/>
                  <a:gd name="T22" fmla="*/ 629 w 1132"/>
                  <a:gd name="T23" fmla="*/ 531 h 531"/>
                  <a:gd name="T24" fmla="*/ 622 w 1132"/>
                  <a:gd name="T25" fmla="*/ 529 h 531"/>
                  <a:gd name="T26" fmla="*/ 619 w 1132"/>
                  <a:gd name="T27" fmla="*/ 527 h 531"/>
                  <a:gd name="T28" fmla="*/ 615 w 1132"/>
                  <a:gd name="T29" fmla="*/ 524 h 531"/>
                  <a:gd name="T30" fmla="*/ 613 w 1132"/>
                  <a:gd name="T31" fmla="*/ 519 h 531"/>
                  <a:gd name="T32" fmla="*/ 527 w 1132"/>
                  <a:gd name="T33" fmla="*/ 245 h 531"/>
                  <a:gd name="T34" fmla="*/ 527 w 1132"/>
                  <a:gd name="T35" fmla="*/ 245 h 531"/>
                  <a:gd name="T36" fmla="*/ 526 w 1132"/>
                  <a:gd name="T37" fmla="*/ 242 h 531"/>
                  <a:gd name="T38" fmla="*/ 524 w 1132"/>
                  <a:gd name="T39" fmla="*/ 245 h 531"/>
                  <a:gd name="T40" fmla="*/ 521 w 1132"/>
                  <a:gd name="T41" fmla="*/ 249 h 531"/>
                  <a:gd name="T42" fmla="*/ 345 w 1132"/>
                  <a:gd name="T43" fmla="*/ 517 h 531"/>
                  <a:gd name="T44" fmla="*/ 342 w 1132"/>
                  <a:gd name="T45" fmla="*/ 522 h 531"/>
                  <a:gd name="T46" fmla="*/ 338 w 1132"/>
                  <a:gd name="T47" fmla="*/ 526 h 531"/>
                  <a:gd name="T48" fmla="*/ 335 w 1132"/>
                  <a:gd name="T49" fmla="*/ 529 h 531"/>
                  <a:gd name="T50" fmla="*/ 330 w 1132"/>
                  <a:gd name="T51" fmla="*/ 529 h 531"/>
                  <a:gd name="T52" fmla="*/ 323 w 1132"/>
                  <a:gd name="T53" fmla="*/ 531 h 531"/>
                  <a:gd name="T54" fmla="*/ 215 w 1132"/>
                  <a:gd name="T55" fmla="*/ 529 h 531"/>
                  <a:gd name="T56" fmla="*/ 211 w 1132"/>
                  <a:gd name="T57" fmla="*/ 529 h 531"/>
                  <a:gd name="T58" fmla="*/ 208 w 1132"/>
                  <a:gd name="T59" fmla="*/ 527 h 531"/>
                  <a:gd name="T60" fmla="*/ 205 w 1132"/>
                  <a:gd name="T61" fmla="*/ 526 h 531"/>
                  <a:gd name="T62" fmla="*/ 203 w 1132"/>
                  <a:gd name="T63" fmla="*/ 522 h 531"/>
                  <a:gd name="T64" fmla="*/ 4 w 1132"/>
                  <a:gd name="T65" fmla="*/ 9 h 531"/>
                  <a:gd name="T66" fmla="*/ 2 w 1132"/>
                  <a:gd name="T67" fmla="*/ 5 h 531"/>
                  <a:gd name="T68" fmla="*/ 0 w 1132"/>
                  <a:gd name="T69" fmla="*/ 2 h 531"/>
                  <a:gd name="T70" fmla="*/ 223 w 1132"/>
                  <a:gd name="T71" fmla="*/ 2 h 531"/>
                  <a:gd name="T72" fmla="*/ 316 w 1132"/>
                  <a:gd name="T73" fmla="*/ 286 h 531"/>
                  <a:gd name="T74" fmla="*/ 320 w 1132"/>
                  <a:gd name="T75" fmla="*/ 282 h 531"/>
                  <a:gd name="T76" fmla="*/ 321 w 1132"/>
                  <a:gd name="T77" fmla="*/ 279 h 531"/>
                  <a:gd name="T78" fmla="*/ 323 w 1132"/>
                  <a:gd name="T79" fmla="*/ 276 h 531"/>
                  <a:gd name="T80" fmla="*/ 502 w 1132"/>
                  <a:gd name="T81" fmla="*/ 9 h 531"/>
                  <a:gd name="T82" fmla="*/ 505 w 1132"/>
                  <a:gd name="T83" fmla="*/ 4 h 531"/>
                  <a:gd name="T84" fmla="*/ 510 w 1132"/>
                  <a:gd name="T85" fmla="*/ 2 h 531"/>
                  <a:gd name="T86" fmla="*/ 516 w 1132"/>
                  <a:gd name="T87" fmla="*/ 0 h 531"/>
                  <a:gd name="T88" fmla="*/ 617 w 1132"/>
                  <a:gd name="T89" fmla="*/ 0 h 531"/>
                  <a:gd name="T90" fmla="*/ 622 w 1132"/>
                  <a:gd name="T91" fmla="*/ 0 h 531"/>
                  <a:gd name="T92" fmla="*/ 625 w 1132"/>
                  <a:gd name="T93" fmla="*/ 2 h 531"/>
                  <a:gd name="T94" fmla="*/ 627 w 1132"/>
                  <a:gd name="T95" fmla="*/ 5 h 531"/>
                  <a:gd name="T96" fmla="*/ 629 w 1132"/>
                  <a:gd name="T97" fmla="*/ 9 h 531"/>
                  <a:gd name="T98" fmla="*/ 715 w 1132"/>
                  <a:gd name="T99" fmla="*/ 272 h 531"/>
                  <a:gd name="T100" fmla="*/ 718 w 1132"/>
                  <a:gd name="T101" fmla="*/ 277 h 531"/>
                  <a:gd name="T102" fmla="*/ 720 w 1132"/>
                  <a:gd name="T103" fmla="*/ 286 h 531"/>
                  <a:gd name="T104" fmla="*/ 725 w 1132"/>
                  <a:gd name="T105" fmla="*/ 281 h 531"/>
                  <a:gd name="T106" fmla="*/ 727 w 1132"/>
                  <a:gd name="T107" fmla="*/ 276 h 531"/>
                  <a:gd name="T108" fmla="*/ 906 w 1132"/>
                  <a:gd name="T109" fmla="*/ 9 h 531"/>
                  <a:gd name="T110" fmla="*/ 907 w 1132"/>
                  <a:gd name="T111" fmla="*/ 5 h 531"/>
                  <a:gd name="T112" fmla="*/ 911 w 1132"/>
                  <a:gd name="T113" fmla="*/ 2 h 531"/>
                  <a:gd name="T114" fmla="*/ 916 w 1132"/>
                  <a:gd name="T115" fmla="*/ 0 h 531"/>
                  <a:gd name="T116" fmla="*/ 921 w 1132"/>
                  <a:gd name="T117" fmla="*/ 0 h 5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132" h="531">
                    <a:moveTo>
                      <a:pt x="921" y="0"/>
                    </a:moveTo>
                    <a:lnTo>
                      <a:pt x="1122" y="0"/>
                    </a:lnTo>
                    <a:lnTo>
                      <a:pt x="1132" y="0"/>
                    </a:lnTo>
                    <a:lnTo>
                      <a:pt x="1127" y="7"/>
                    </a:lnTo>
                    <a:lnTo>
                      <a:pt x="1124" y="14"/>
                    </a:lnTo>
                    <a:lnTo>
                      <a:pt x="1119" y="21"/>
                    </a:lnTo>
                    <a:lnTo>
                      <a:pt x="754" y="522"/>
                    </a:lnTo>
                    <a:lnTo>
                      <a:pt x="750" y="526"/>
                    </a:lnTo>
                    <a:lnTo>
                      <a:pt x="747" y="527"/>
                    </a:lnTo>
                    <a:lnTo>
                      <a:pt x="742" y="529"/>
                    </a:lnTo>
                    <a:lnTo>
                      <a:pt x="737" y="529"/>
                    </a:lnTo>
                    <a:lnTo>
                      <a:pt x="629" y="531"/>
                    </a:lnTo>
                    <a:lnTo>
                      <a:pt x="622" y="529"/>
                    </a:lnTo>
                    <a:lnTo>
                      <a:pt x="619" y="527"/>
                    </a:lnTo>
                    <a:lnTo>
                      <a:pt x="615" y="524"/>
                    </a:lnTo>
                    <a:lnTo>
                      <a:pt x="613" y="519"/>
                    </a:lnTo>
                    <a:lnTo>
                      <a:pt x="527" y="245"/>
                    </a:lnTo>
                    <a:lnTo>
                      <a:pt x="527" y="245"/>
                    </a:lnTo>
                    <a:lnTo>
                      <a:pt x="526" y="242"/>
                    </a:lnTo>
                    <a:lnTo>
                      <a:pt x="524" y="245"/>
                    </a:lnTo>
                    <a:lnTo>
                      <a:pt x="521" y="249"/>
                    </a:lnTo>
                    <a:lnTo>
                      <a:pt x="345" y="517"/>
                    </a:lnTo>
                    <a:lnTo>
                      <a:pt x="342" y="522"/>
                    </a:lnTo>
                    <a:lnTo>
                      <a:pt x="338" y="526"/>
                    </a:lnTo>
                    <a:lnTo>
                      <a:pt x="335" y="529"/>
                    </a:lnTo>
                    <a:lnTo>
                      <a:pt x="330" y="529"/>
                    </a:lnTo>
                    <a:lnTo>
                      <a:pt x="323" y="531"/>
                    </a:lnTo>
                    <a:lnTo>
                      <a:pt x="215" y="529"/>
                    </a:lnTo>
                    <a:lnTo>
                      <a:pt x="211" y="529"/>
                    </a:lnTo>
                    <a:lnTo>
                      <a:pt x="208" y="527"/>
                    </a:lnTo>
                    <a:lnTo>
                      <a:pt x="205" y="526"/>
                    </a:lnTo>
                    <a:lnTo>
                      <a:pt x="203" y="522"/>
                    </a:lnTo>
                    <a:lnTo>
                      <a:pt x="4" y="9"/>
                    </a:lnTo>
                    <a:lnTo>
                      <a:pt x="2" y="5"/>
                    </a:lnTo>
                    <a:lnTo>
                      <a:pt x="0" y="2"/>
                    </a:lnTo>
                    <a:lnTo>
                      <a:pt x="223" y="2"/>
                    </a:lnTo>
                    <a:lnTo>
                      <a:pt x="316" y="286"/>
                    </a:lnTo>
                    <a:lnTo>
                      <a:pt x="320" y="282"/>
                    </a:lnTo>
                    <a:lnTo>
                      <a:pt x="321" y="279"/>
                    </a:lnTo>
                    <a:lnTo>
                      <a:pt x="323" y="276"/>
                    </a:lnTo>
                    <a:lnTo>
                      <a:pt x="502" y="9"/>
                    </a:lnTo>
                    <a:lnTo>
                      <a:pt x="505" y="4"/>
                    </a:lnTo>
                    <a:lnTo>
                      <a:pt x="510" y="2"/>
                    </a:lnTo>
                    <a:lnTo>
                      <a:pt x="516" y="0"/>
                    </a:lnTo>
                    <a:lnTo>
                      <a:pt x="617" y="0"/>
                    </a:lnTo>
                    <a:lnTo>
                      <a:pt x="622" y="0"/>
                    </a:lnTo>
                    <a:lnTo>
                      <a:pt x="625" y="2"/>
                    </a:lnTo>
                    <a:lnTo>
                      <a:pt x="627" y="5"/>
                    </a:lnTo>
                    <a:lnTo>
                      <a:pt x="629" y="9"/>
                    </a:lnTo>
                    <a:lnTo>
                      <a:pt x="715" y="272"/>
                    </a:lnTo>
                    <a:lnTo>
                      <a:pt x="718" y="277"/>
                    </a:lnTo>
                    <a:lnTo>
                      <a:pt x="720" y="286"/>
                    </a:lnTo>
                    <a:lnTo>
                      <a:pt x="725" y="281"/>
                    </a:lnTo>
                    <a:lnTo>
                      <a:pt x="727" y="276"/>
                    </a:lnTo>
                    <a:lnTo>
                      <a:pt x="906" y="9"/>
                    </a:lnTo>
                    <a:lnTo>
                      <a:pt x="907" y="5"/>
                    </a:lnTo>
                    <a:lnTo>
                      <a:pt x="911" y="2"/>
                    </a:lnTo>
                    <a:lnTo>
                      <a:pt x="916" y="0"/>
                    </a:lnTo>
                    <a:lnTo>
                      <a:pt x="921"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6" name="Freeform 13"/>
              <p:cNvSpPr>
                <a:spLocks/>
              </p:cNvSpPr>
              <p:nvPr/>
            </p:nvSpPr>
            <p:spPr bwMode="auto">
              <a:xfrm>
                <a:off x="4878" y="1864"/>
                <a:ext cx="659" cy="546"/>
              </a:xfrm>
              <a:custGeom>
                <a:avLst/>
                <a:gdLst>
                  <a:gd name="T0" fmla="*/ 485 w 659"/>
                  <a:gd name="T1" fmla="*/ 0 h 546"/>
                  <a:gd name="T2" fmla="*/ 522 w 659"/>
                  <a:gd name="T3" fmla="*/ 4 h 546"/>
                  <a:gd name="T4" fmla="*/ 561 w 659"/>
                  <a:gd name="T5" fmla="*/ 12 h 546"/>
                  <a:gd name="T6" fmla="*/ 591 w 659"/>
                  <a:gd name="T7" fmla="*/ 26 h 546"/>
                  <a:gd name="T8" fmla="*/ 616 w 659"/>
                  <a:gd name="T9" fmla="*/ 44 h 546"/>
                  <a:gd name="T10" fmla="*/ 635 w 659"/>
                  <a:gd name="T11" fmla="*/ 68 h 546"/>
                  <a:gd name="T12" fmla="*/ 648 w 659"/>
                  <a:gd name="T13" fmla="*/ 95 h 546"/>
                  <a:gd name="T14" fmla="*/ 655 w 659"/>
                  <a:gd name="T15" fmla="*/ 129 h 546"/>
                  <a:gd name="T16" fmla="*/ 659 w 659"/>
                  <a:gd name="T17" fmla="*/ 166 h 546"/>
                  <a:gd name="T18" fmla="*/ 655 w 659"/>
                  <a:gd name="T19" fmla="*/ 205 h 546"/>
                  <a:gd name="T20" fmla="*/ 648 w 659"/>
                  <a:gd name="T21" fmla="*/ 242 h 546"/>
                  <a:gd name="T22" fmla="*/ 611 w 659"/>
                  <a:gd name="T23" fmla="*/ 465 h 546"/>
                  <a:gd name="T24" fmla="*/ 598 w 659"/>
                  <a:gd name="T25" fmla="*/ 546 h 546"/>
                  <a:gd name="T26" fmla="*/ 397 w 659"/>
                  <a:gd name="T27" fmla="*/ 546 h 546"/>
                  <a:gd name="T28" fmla="*/ 409 w 659"/>
                  <a:gd name="T29" fmla="*/ 472 h 546"/>
                  <a:gd name="T30" fmla="*/ 447 w 659"/>
                  <a:gd name="T31" fmla="*/ 242 h 546"/>
                  <a:gd name="T32" fmla="*/ 449 w 659"/>
                  <a:gd name="T33" fmla="*/ 225 h 546"/>
                  <a:gd name="T34" fmla="*/ 447 w 659"/>
                  <a:gd name="T35" fmla="*/ 207 h 546"/>
                  <a:gd name="T36" fmla="*/ 442 w 659"/>
                  <a:gd name="T37" fmla="*/ 186 h 546"/>
                  <a:gd name="T38" fmla="*/ 432 w 659"/>
                  <a:gd name="T39" fmla="*/ 169 h 546"/>
                  <a:gd name="T40" fmla="*/ 417 w 659"/>
                  <a:gd name="T41" fmla="*/ 159 h 546"/>
                  <a:gd name="T42" fmla="*/ 395 w 659"/>
                  <a:gd name="T43" fmla="*/ 152 h 546"/>
                  <a:gd name="T44" fmla="*/ 365 w 659"/>
                  <a:gd name="T45" fmla="*/ 149 h 546"/>
                  <a:gd name="T46" fmla="*/ 338 w 659"/>
                  <a:gd name="T47" fmla="*/ 154 h 546"/>
                  <a:gd name="T48" fmla="*/ 312 w 659"/>
                  <a:gd name="T49" fmla="*/ 164 h 546"/>
                  <a:gd name="T50" fmla="*/ 290 w 659"/>
                  <a:gd name="T51" fmla="*/ 181 h 546"/>
                  <a:gd name="T52" fmla="*/ 272 w 659"/>
                  <a:gd name="T53" fmla="*/ 203 h 546"/>
                  <a:gd name="T54" fmla="*/ 258 w 659"/>
                  <a:gd name="T55" fmla="*/ 230 h 546"/>
                  <a:gd name="T56" fmla="*/ 248 w 659"/>
                  <a:gd name="T57" fmla="*/ 269 h 546"/>
                  <a:gd name="T58" fmla="*/ 202 w 659"/>
                  <a:gd name="T59" fmla="*/ 539 h 546"/>
                  <a:gd name="T60" fmla="*/ 202 w 659"/>
                  <a:gd name="T61" fmla="*/ 541 h 546"/>
                  <a:gd name="T62" fmla="*/ 202 w 659"/>
                  <a:gd name="T63" fmla="*/ 543 h 546"/>
                  <a:gd name="T64" fmla="*/ 201 w 659"/>
                  <a:gd name="T65" fmla="*/ 546 h 546"/>
                  <a:gd name="T66" fmla="*/ 199 w 659"/>
                  <a:gd name="T67" fmla="*/ 546 h 546"/>
                  <a:gd name="T68" fmla="*/ 196 w 659"/>
                  <a:gd name="T69" fmla="*/ 546 h 546"/>
                  <a:gd name="T70" fmla="*/ 5 w 659"/>
                  <a:gd name="T71" fmla="*/ 546 h 546"/>
                  <a:gd name="T72" fmla="*/ 3 w 659"/>
                  <a:gd name="T73" fmla="*/ 546 h 546"/>
                  <a:gd name="T74" fmla="*/ 0 w 659"/>
                  <a:gd name="T75" fmla="*/ 546 h 546"/>
                  <a:gd name="T76" fmla="*/ 89 w 659"/>
                  <a:gd name="T77" fmla="*/ 19 h 546"/>
                  <a:gd name="T78" fmla="*/ 290 w 659"/>
                  <a:gd name="T79" fmla="*/ 19 h 546"/>
                  <a:gd name="T80" fmla="*/ 285 w 659"/>
                  <a:gd name="T81" fmla="*/ 51 h 546"/>
                  <a:gd name="T82" fmla="*/ 280 w 659"/>
                  <a:gd name="T83" fmla="*/ 87 h 546"/>
                  <a:gd name="T84" fmla="*/ 287 w 659"/>
                  <a:gd name="T85" fmla="*/ 80 h 546"/>
                  <a:gd name="T86" fmla="*/ 294 w 659"/>
                  <a:gd name="T87" fmla="*/ 73 h 546"/>
                  <a:gd name="T88" fmla="*/ 300 w 659"/>
                  <a:gd name="T89" fmla="*/ 66 h 546"/>
                  <a:gd name="T90" fmla="*/ 333 w 659"/>
                  <a:gd name="T91" fmla="*/ 41 h 546"/>
                  <a:gd name="T92" fmla="*/ 366 w 659"/>
                  <a:gd name="T93" fmla="*/ 21 h 546"/>
                  <a:gd name="T94" fmla="*/ 403 w 659"/>
                  <a:gd name="T95" fmla="*/ 9 h 546"/>
                  <a:gd name="T96" fmla="*/ 442 w 659"/>
                  <a:gd name="T97" fmla="*/ 2 h 546"/>
                  <a:gd name="T98" fmla="*/ 485 w 659"/>
                  <a:gd name="T99" fmla="*/ 0 h 5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659" h="546">
                    <a:moveTo>
                      <a:pt x="485" y="0"/>
                    </a:moveTo>
                    <a:lnTo>
                      <a:pt x="522" y="4"/>
                    </a:lnTo>
                    <a:lnTo>
                      <a:pt x="561" y="12"/>
                    </a:lnTo>
                    <a:lnTo>
                      <a:pt x="591" y="26"/>
                    </a:lnTo>
                    <a:lnTo>
                      <a:pt x="616" y="44"/>
                    </a:lnTo>
                    <a:lnTo>
                      <a:pt x="635" y="68"/>
                    </a:lnTo>
                    <a:lnTo>
                      <a:pt x="648" y="95"/>
                    </a:lnTo>
                    <a:lnTo>
                      <a:pt x="655" y="129"/>
                    </a:lnTo>
                    <a:lnTo>
                      <a:pt x="659" y="166"/>
                    </a:lnTo>
                    <a:lnTo>
                      <a:pt x="655" y="205"/>
                    </a:lnTo>
                    <a:lnTo>
                      <a:pt x="648" y="242"/>
                    </a:lnTo>
                    <a:lnTo>
                      <a:pt x="611" y="465"/>
                    </a:lnTo>
                    <a:lnTo>
                      <a:pt x="598" y="546"/>
                    </a:lnTo>
                    <a:lnTo>
                      <a:pt x="397" y="546"/>
                    </a:lnTo>
                    <a:lnTo>
                      <a:pt x="409" y="472"/>
                    </a:lnTo>
                    <a:lnTo>
                      <a:pt x="447" y="242"/>
                    </a:lnTo>
                    <a:lnTo>
                      <a:pt x="449" y="225"/>
                    </a:lnTo>
                    <a:lnTo>
                      <a:pt x="447" y="207"/>
                    </a:lnTo>
                    <a:lnTo>
                      <a:pt x="442" y="186"/>
                    </a:lnTo>
                    <a:lnTo>
                      <a:pt x="432" y="169"/>
                    </a:lnTo>
                    <a:lnTo>
                      <a:pt x="417" y="159"/>
                    </a:lnTo>
                    <a:lnTo>
                      <a:pt x="395" y="152"/>
                    </a:lnTo>
                    <a:lnTo>
                      <a:pt x="365" y="149"/>
                    </a:lnTo>
                    <a:lnTo>
                      <a:pt x="338" y="154"/>
                    </a:lnTo>
                    <a:lnTo>
                      <a:pt x="312" y="164"/>
                    </a:lnTo>
                    <a:lnTo>
                      <a:pt x="290" y="181"/>
                    </a:lnTo>
                    <a:lnTo>
                      <a:pt x="272" y="203"/>
                    </a:lnTo>
                    <a:lnTo>
                      <a:pt x="258" y="230"/>
                    </a:lnTo>
                    <a:lnTo>
                      <a:pt x="248" y="269"/>
                    </a:lnTo>
                    <a:lnTo>
                      <a:pt x="202" y="539"/>
                    </a:lnTo>
                    <a:lnTo>
                      <a:pt x="202" y="541"/>
                    </a:lnTo>
                    <a:lnTo>
                      <a:pt x="202" y="543"/>
                    </a:lnTo>
                    <a:lnTo>
                      <a:pt x="201" y="546"/>
                    </a:lnTo>
                    <a:lnTo>
                      <a:pt x="199" y="546"/>
                    </a:lnTo>
                    <a:lnTo>
                      <a:pt x="196" y="546"/>
                    </a:lnTo>
                    <a:lnTo>
                      <a:pt x="5" y="546"/>
                    </a:lnTo>
                    <a:lnTo>
                      <a:pt x="3" y="546"/>
                    </a:lnTo>
                    <a:lnTo>
                      <a:pt x="0" y="546"/>
                    </a:lnTo>
                    <a:lnTo>
                      <a:pt x="89" y="19"/>
                    </a:lnTo>
                    <a:lnTo>
                      <a:pt x="290" y="19"/>
                    </a:lnTo>
                    <a:lnTo>
                      <a:pt x="285" y="51"/>
                    </a:lnTo>
                    <a:lnTo>
                      <a:pt x="280" y="87"/>
                    </a:lnTo>
                    <a:lnTo>
                      <a:pt x="287" y="80"/>
                    </a:lnTo>
                    <a:lnTo>
                      <a:pt x="294" y="73"/>
                    </a:lnTo>
                    <a:lnTo>
                      <a:pt x="300" y="66"/>
                    </a:lnTo>
                    <a:lnTo>
                      <a:pt x="333" y="41"/>
                    </a:lnTo>
                    <a:lnTo>
                      <a:pt x="366" y="21"/>
                    </a:lnTo>
                    <a:lnTo>
                      <a:pt x="403" y="9"/>
                    </a:lnTo>
                    <a:lnTo>
                      <a:pt x="442" y="2"/>
                    </a:lnTo>
                    <a:lnTo>
                      <a:pt x="48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7" name="Freeform 14"/>
              <p:cNvSpPr>
                <a:spLocks noEditPoints="1"/>
              </p:cNvSpPr>
              <p:nvPr/>
            </p:nvSpPr>
            <p:spPr bwMode="auto">
              <a:xfrm>
                <a:off x="5555" y="1863"/>
                <a:ext cx="632" cy="565"/>
              </a:xfrm>
              <a:custGeom>
                <a:avLst/>
                <a:gdLst>
                  <a:gd name="T0" fmla="*/ 326 w 632"/>
                  <a:gd name="T1" fmla="*/ 126 h 565"/>
                  <a:gd name="T2" fmla="*/ 270 w 632"/>
                  <a:gd name="T3" fmla="*/ 148 h 565"/>
                  <a:gd name="T4" fmla="*/ 235 w 632"/>
                  <a:gd name="T5" fmla="*/ 184 h 565"/>
                  <a:gd name="T6" fmla="*/ 454 w 632"/>
                  <a:gd name="T7" fmla="*/ 206 h 565"/>
                  <a:gd name="T8" fmla="*/ 454 w 632"/>
                  <a:gd name="T9" fmla="*/ 192 h 565"/>
                  <a:gd name="T10" fmla="*/ 431 w 632"/>
                  <a:gd name="T11" fmla="*/ 150 h 565"/>
                  <a:gd name="T12" fmla="*/ 384 w 632"/>
                  <a:gd name="T13" fmla="*/ 126 h 565"/>
                  <a:gd name="T14" fmla="*/ 375 w 632"/>
                  <a:gd name="T15" fmla="*/ 0 h 565"/>
                  <a:gd name="T16" fmla="*/ 487 w 632"/>
                  <a:gd name="T17" fmla="*/ 20 h 565"/>
                  <a:gd name="T18" fmla="*/ 561 w 632"/>
                  <a:gd name="T19" fmla="*/ 59 h 565"/>
                  <a:gd name="T20" fmla="*/ 610 w 632"/>
                  <a:gd name="T21" fmla="*/ 121 h 565"/>
                  <a:gd name="T22" fmla="*/ 632 w 632"/>
                  <a:gd name="T23" fmla="*/ 202 h 565"/>
                  <a:gd name="T24" fmla="*/ 625 w 632"/>
                  <a:gd name="T25" fmla="*/ 309 h 565"/>
                  <a:gd name="T26" fmla="*/ 623 w 632"/>
                  <a:gd name="T27" fmla="*/ 316 h 565"/>
                  <a:gd name="T28" fmla="*/ 199 w 632"/>
                  <a:gd name="T29" fmla="*/ 339 h 565"/>
                  <a:gd name="T30" fmla="*/ 206 w 632"/>
                  <a:gd name="T31" fmla="*/ 383 h 565"/>
                  <a:gd name="T32" fmla="*/ 233 w 632"/>
                  <a:gd name="T33" fmla="*/ 415 h 565"/>
                  <a:gd name="T34" fmla="*/ 289 w 632"/>
                  <a:gd name="T35" fmla="*/ 430 h 565"/>
                  <a:gd name="T36" fmla="*/ 341 w 632"/>
                  <a:gd name="T37" fmla="*/ 429 h 565"/>
                  <a:gd name="T38" fmla="*/ 387 w 632"/>
                  <a:gd name="T39" fmla="*/ 407 h 565"/>
                  <a:gd name="T40" fmla="*/ 411 w 632"/>
                  <a:gd name="T41" fmla="*/ 385 h 565"/>
                  <a:gd name="T42" fmla="*/ 416 w 632"/>
                  <a:gd name="T43" fmla="*/ 383 h 565"/>
                  <a:gd name="T44" fmla="*/ 603 w 632"/>
                  <a:gd name="T45" fmla="*/ 383 h 565"/>
                  <a:gd name="T46" fmla="*/ 586 w 632"/>
                  <a:gd name="T47" fmla="*/ 419 h 565"/>
                  <a:gd name="T48" fmla="*/ 534 w 632"/>
                  <a:gd name="T49" fmla="*/ 481 h 565"/>
                  <a:gd name="T50" fmla="*/ 466 w 632"/>
                  <a:gd name="T51" fmla="*/ 525 h 565"/>
                  <a:gd name="T52" fmla="*/ 387 w 632"/>
                  <a:gd name="T53" fmla="*/ 554 h 565"/>
                  <a:gd name="T54" fmla="*/ 264 w 632"/>
                  <a:gd name="T55" fmla="*/ 565 h 565"/>
                  <a:gd name="T56" fmla="*/ 142 w 632"/>
                  <a:gd name="T57" fmla="*/ 540 h 565"/>
                  <a:gd name="T58" fmla="*/ 80 w 632"/>
                  <a:gd name="T59" fmla="*/ 506 h 565"/>
                  <a:gd name="T60" fmla="*/ 34 w 632"/>
                  <a:gd name="T61" fmla="*/ 457 h 565"/>
                  <a:gd name="T62" fmla="*/ 7 w 632"/>
                  <a:gd name="T63" fmla="*/ 390 h 565"/>
                  <a:gd name="T64" fmla="*/ 5 w 632"/>
                  <a:gd name="T65" fmla="*/ 285 h 565"/>
                  <a:gd name="T66" fmla="*/ 37 w 632"/>
                  <a:gd name="T67" fmla="*/ 186 h 565"/>
                  <a:gd name="T68" fmla="*/ 93 w 632"/>
                  <a:gd name="T69" fmla="*/ 106 h 565"/>
                  <a:gd name="T70" fmla="*/ 169 w 632"/>
                  <a:gd name="T71" fmla="*/ 49 h 565"/>
                  <a:gd name="T72" fmla="*/ 264 w 632"/>
                  <a:gd name="T73" fmla="*/ 13 h 565"/>
                  <a:gd name="T74" fmla="*/ 375 w 632"/>
                  <a:gd name="T75" fmla="*/ 0 h 5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632" h="565">
                    <a:moveTo>
                      <a:pt x="355" y="123"/>
                    </a:moveTo>
                    <a:lnTo>
                      <a:pt x="326" y="126"/>
                    </a:lnTo>
                    <a:lnTo>
                      <a:pt x="297" y="135"/>
                    </a:lnTo>
                    <a:lnTo>
                      <a:pt x="270" y="148"/>
                    </a:lnTo>
                    <a:lnTo>
                      <a:pt x="248" y="167"/>
                    </a:lnTo>
                    <a:lnTo>
                      <a:pt x="235" y="184"/>
                    </a:lnTo>
                    <a:lnTo>
                      <a:pt x="225" y="206"/>
                    </a:lnTo>
                    <a:lnTo>
                      <a:pt x="454" y="206"/>
                    </a:lnTo>
                    <a:lnTo>
                      <a:pt x="454" y="199"/>
                    </a:lnTo>
                    <a:lnTo>
                      <a:pt x="454" y="192"/>
                    </a:lnTo>
                    <a:lnTo>
                      <a:pt x="444" y="169"/>
                    </a:lnTo>
                    <a:lnTo>
                      <a:pt x="431" y="150"/>
                    </a:lnTo>
                    <a:lnTo>
                      <a:pt x="411" y="137"/>
                    </a:lnTo>
                    <a:lnTo>
                      <a:pt x="384" y="126"/>
                    </a:lnTo>
                    <a:lnTo>
                      <a:pt x="355" y="123"/>
                    </a:lnTo>
                    <a:close/>
                    <a:moveTo>
                      <a:pt x="375" y="0"/>
                    </a:moveTo>
                    <a:lnTo>
                      <a:pt x="431" y="5"/>
                    </a:lnTo>
                    <a:lnTo>
                      <a:pt x="487" y="20"/>
                    </a:lnTo>
                    <a:lnTo>
                      <a:pt x="527" y="37"/>
                    </a:lnTo>
                    <a:lnTo>
                      <a:pt x="561" y="59"/>
                    </a:lnTo>
                    <a:lnTo>
                      <a:pt x="588" y="88"/>
                    </a:lnTo>
                    <a:lnTo>
                      <a:pt x="610" y="121"/>
                    </a:lnTo>
                    <a:lnTo>
                      <a:pt x="623" y="159"/>
                    </a:lnTo>
                    <a:lnTo>
                      <a:pt x="632" y="202"/>
                    </a:lnTo>
                    <a:lnTo>
                      <a:pt x="632" y="256"/>
                    </a:lnTo>
                    <a:lnTo>
                      <a:pt x="625" y="309"/>
                    </a:lnTo>
                    <a:lnTo>
                      <a:pt x="623" y="312"/>
                    </a:lnTo>
                    <a:lnTo>
                      <a:pt x="623" y="316"/>
                    </a:lnTo>
                    <a:lnTo>
                      <a:pt x="203" y="316"/>
                    </a:lnTo>
                    <a:lnTo>
                      <a:pt x="199" y="339"/>
                    </a:lnTo>
                    <a:lnTo>
                      <a:pt x="199" y="361"/>
                    </a:lnTo>
                    <a:lnTo>
                      <a:pt x="206" y="383"/>
                    </a:lnTo>
                    <a:lnTo>
                      <a:pt x="218" y="400"/>
                    </a:lnTo>
                    <a:lnTo>
                      <a:pt x="233" y="415"/>
                    </a:lnTo>
                    <a:lnTo>
                      <a:pt x="260" y="425"/>
                    </a:lnTo>
                    <a:lnTo>
                      <a:pt x="289" y="430"/>
                    </a:lnTo>
                    <a:lnTo>
                      <a:pt x="316" y="432"/>
                    </a:lnTo>
                    <a:lnTo>
                      <a:pt x="341" y="429"/>
                    </a:lnTo>
                    <a:lnTo>
                      <a:pt x="365" y="420"/>
                    </a:lnTo>
                    <a:lnTo>
                      <a:pt x="387" y="407"/>
                    </a:lnTo>
                    <a:lnTo>
                      <a:pt x="407" y="388"/>
                    </a:lnTo>
                    <a:lnTo>
                      <a:pt x="411" y="385"/>
                    </a:lnTo>
                    <a:lnTo>
                      <a:pt x="412" y="385"/>
                    </a:lnTo>
                    <a:lnTo>
                      <a:pt x="416" y="383"/>
                    </a:lnTo>
                    <a:lnTo>
                      <a:pt x="601" y="383"/>
                    </a:lnTo>
                    <a:lnTo>
                      <a:pt x="603" y="383"/>
                    </a:lnTo>
                    <a:lnTo>
                      <a:pt x="605" y="385"/>
                    </a:lnTo>
                    <a:lnTo>
                      <a:pt x="586" y="419"/>
                    </a:lnTo>
                    <a:lnTo>
                      <a:pt x="564" y="451"/>
                    </a:lnTo>
                    <a:lnTo>
                      <a:pt x="534" y="481"/>
                    </a:lnTo>
                    <a:lnTo>
                      <a:pt x="502" y="505"/>
                    </a:lnTo>
                    <a:lnTo>
                      <a:pt x="466" y="525"/>
                    </a:lnTo>
                    <a:lnTo>
                      <a:pt x="427" y="542"/>
                    </a:lnTo>
                    <a:lnTo>
                      <a:pt x="387" y="554"/>
                    </a:lnTo>
                    <a:lnTo>
                      <a:pt x="324" y="564"/>
                    </a:lnTo>
                    <a:lnTo>
                      <a:pt x="264" y="565"/>
                    </a:lnTo>
                    <a:lnTo>
                      <a:pt x="203" y="557"/>
                    </a:lnTo>
                    <a:lnTo>
                      <a:pt x="142" y="540"/>
                    </a:lnTo>
                    <a:lnTo>
                      <a:pt x="108" y="525"/>
                    </a:lnTo>
                    <a:lnTo>
                      <a:pt x="80" y="506"/>
                    </a:lnTo>
                    <a:lnTo>
                      <a:pt x="54" y="483"/>
                    </a:lnTo>
                    <a:lnTo>
                      <a:pt x="34" y="457"/>
                    </a:lnTo>
                    <a:lnTo>
                      <a:pt x="17" y="425"/>
                    </a:lnTo>
                    <a:lnTo>
                      <a:pt x="7" y="390"/>
                    </a:lnTo>
                    <a:lnTo>
                      <a:pt x="0" y="338"/>
                    </a:lnTo>
                    <a:lnTo>
                      <a:pt x="5" y="285"/>
                    </a:lnTo>
                    <a:lnTo>
                      <a:pt x="19" y="233"/>
                    </a:lnTo>
                    <a:lnTo>
                      <a:pt x="37" y="186"/>
                    </a:lnTo>
                    <a:lnTo>
                      <a:pt x="63" y="143"/>
                    </a:lnTo>
                    <a:lnTo>
                      <a:pt x="93" y="106"/>
                    </a:lnTo>
                    <a:lnTo>
                      <a:pt x="128" y="74"/>
                    </a:lnTo>
                    <a:lnTo>
                      <a:pt x="169" y="49"/>
                    </a:lnTo>
                    <a:lnTo>
                      <a:pt x="215" y="29"/>
                    </a:lnTo>
                    <a:lnTo>
                      <a:pt x="264" y="13"/>
                    </a:lnTo>
                    <a:lnTo>
                      <a:pt x="319" y="3"/>
                    </a:lnTo>
                    <a:lnTo>
                      <a:pt x="37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8" name="Freeform 15"/>
              <p:cNvSpPr>
                <a:spLocks noEditPoints="1"/>
              </p:cNvSpPr>
              <p:nvPr/>
            </p:nvSpPr>
            <p:spPr bwMode="auto">
              <a:xfrm>
                <a:off x="3167" y="1863"/>
                <a:ext cx="631" cy="565"/>
              </a:xfrm>
              <a:custGeom>
                <a:avLst/>
                <a:gdLst>
                  <a:gd name="T0" fmla="*/ 319 w 631"/>
                  <a:gd name="T1" fmla="*/ 126 h 565"/>
                  <a:gd name="T2" fmla="*/ 262 w 631"/>
                  <a:gd name="T3" fmla="*/ 153 h 565"/>
                  <a:gd name="T4" fmla="*/ 233 w 631"/>
                  <a:gd name="T5" fmla="*/ 186 h 565"/>
                  <a:gd name="T6" fmla="*/ 454 w 631"/>
                  <a:gd name="T7" fmla="*/ 206 h 565"/>
                  <a:gd name="T8" fmla="*/ 441 w 631"/>
                  <a:gd name="T9" fmla="*/ 164 h 565"/>
                  <a:gd name="T10" fmla="*/ 410 w 631"/>
                  <a:gd name="T11" fmla="*/ 137 h 565"/>
                  <a:gd name="T12" fmla="*/ 348 w 631"/>
                  <a:gd name="T13" fmla="*/ 123 h 565"/>
                  <a:gd name="T14" fmla="*/ 430 w 631"/>
                  <a:gd name="T15" fmla="*/ 5 h 565"/>
                  <a:gd name="T16" fmla="*/ 530 w 631"/>
                  <a:gd name="T17" fmla="*/ 39 h 565"/>
                  <a:gd name="T18" fmla="*/ 588 w 631"/>
                  <a:gd name="T19" fmla="*/ 89 h 565"/>
                  <a:gd name="T20" fmla="*/ 621 w 631"/>
                  <a:gd name="T21" fmla="*/ 159 h 565"/>
                  <a:gd name="T22" fmla="*/ 631 w 631"/>
                  <a:gd name="T23" fmla="*/ 238 h 565"/>
                  <a:gd name="T24" fmla="*/ 623 w 631"/>
                  <a:gd name="T25" fmla="*/ 316 h 565"/>
                  <a:gd name="T26" fmla="*/ 197 w 631"/>
                  <a:gd name="T27" fmla="*/ 346 h 565"/>
                  <a:gd name="T28" fmla="*/ 211 w 631"/>
                  <a:gd name="T29" fmla="*/ 395 h 565"/>
                  <a:gd name="T30" fmla="*/ 240 w 631"/>
                  <a:gd name="T31" fmla="*/ 419 h 565"/>
                  <a:gd name="T32" fmla="*/ 299 w 631"/>
                  <a:gd name="T33" fmla="*/ 432 h 565"/>
                  <a:gd name="T34" fmla="*/ 363 w 631"/>
                  <a:gd name="T35" fmla="*/ 420 h 565"/>
                  <a:gd name="T36" fmla="*/ 403 w 631"/>
                  <a:gd name="T37" fmla="*/ 390 h 565"/>
                  <a:gd name="T38" fmla="*/ 412 w 631"/>
                  <a:gd name="T39" fmla="*/ 385 h 565"/>
                  <a:gd name="T40" fmla="*/ 603 w 631"/>
                  <a:gd name="T41" fmla="*/ 383 h 565"/>
                  <a:gd name="T42" fmla="*/ 596 w 631"/>
                  <a:gd name="T43" fmla="*/ 400 h 565"/>
                  <a:gd name="T44" fmla="*/ 547 w 631"/>
                  <a:gd name="T45" fmla="*/ 466 h 565"/>
                  <a:gd name="T46" fmla="*/ 483 w 631"/>
                  <a:gd name="T47" fmla="*/ 515 h 565"/>
                  <a:gd name="T48" fmla="*/ 381 w 631"/>
                  <a:gd name="T49" fmla="*/ 554 h 565"/>
                  <a:gd name="T50" fmla="*/ 255 w 631"/>
                  <a:gd name="T51" fmla="*/ 565 h 565"/>
                  <a:gd name="T52" fmla="*/ 126 w 631"/>
                  <a:gd name="T53" fmla="*/ 535 h 565"/>
                  <a:gd name="T54" fmla="*/ 59 w 631"/>
                  <a:gd name="T55" fmla="*/ 491 h 565"/>
                  <a:gd name="T56" fmla="*/ 17 w 631"/>
                  <a:gd name="T57" fmla="*/ 429 h 565"/>
                  <a:gd name="T58" fmla="*/ 0 w 631"/>
                  <a:gd name="T59" fmla="*/ 348 h 565"/>
                  <a:gd name="T60" fmla="*/ 15 w 631"/>
                  <a:gd name="T61" fmla="*/ 235 h 565"/>
                  <a:gd name="T62" fmla="*/ 64 w 631"/>
                  <a:gd name="T63" fmla="*/ 138 h 565"/>
                  <a:gd name="T64" fmla="*/ 143 w 631"/>
                  <a:gd name="T65" fmla="*/ 64 h 565"/>
                  <a:gd name="T66" fmla="*/ 246 w 631"/>
                  <a:gd name="T67" fmla="*/ 17 h 565"/>
                  <a:gd name="T68" fmla="*/ 370 w 631"/>
                  <a:gd name="T69" fmla="*/ 0 h 5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31" h="565">
                    <a:moveTo>
                      <a:pt x="348" y="123"/>
                    </a:moveTo>
                    <a:lnTo>
                      <a:pt x="319" y="126"/>
                    </a:lnTo>
                    <a:lnTo>
                      <a:pt x="290" y="137"/>
                    </a:lnTo>
                    <a:lnTo>
                      <a:pt x="262" y="153"/>
                    </a:lnTo>
                    <a:lnTo>
                      <a:pt x="245" y="169"/>
                    </a:lnTo>
                    <a:lnTo>
                      <a:pt x="233" y="186"/>
                    </a:lnTo>
                    <a:lnTo>
                      <a:pt x="223" y="206"/>
                    </a:lnTo>
                    <a:lnTo>
                      <a:pt x="454" y="206"/>
                    </a:lnTo>
                    <a:lnTo>
                      <a:pt x="449" y="184"/>
                    </a:lnTo>
                    <a:lnTo>
                      <a:pt x="441" y="164"/>
                    </a:lnTo>
                    <a:lnTo>
                      <a:pt x="427" y="148"/>
                    </a:lnTo>
                    <a:lnTo>
                      <a:pt x="410" y="137"/>
                    </a:lnTo>
                    <a:lnTo>
                      <a:pt x="378" y="126"/>
                    </a:lnTo>
                    <a:lnTo>
                      <a:pt x="348" y="123"/>
                    </a:lnTo>
                    <a:close/>
                    <a:moveTo>
                      <a:pt x="370" y="0"/>
                    </a:moveTo>
                    <a:lnTo>
                      <a:pt x="430" y="5"/>
                    </a:lnTo>
                    <a:lnTo>
                      <a:pt x="491" y="22"/>
                    </a:lnTo>
                    <a:lnTo>
                      <a:pt x="530" y="39"/>
                    </a:lnTo>
                    <a:lnTo>
                      <a:pt x="562" y="61"/>
                    </a:lnTo>
                    <a:lnTo>
                      <a:pt x="588" y="89"/>
                    </a:lnTo>
                    <a:lnTo>
                      <a:pt x="608" y="121"/>
                    </a:lnTo>
                    <a:lnTo>
                      <a:pt x="621" y="159"/>
                    </a:lnTo>
                    <a:lnTo>
                      <a:pt x="630" y="201"/>
                    </a:lnTo>
                    <a:lnTo>
                      <a:pt x="631" y="238"/>
                    </a:lnTo>
                    <a:lnTo>
                      <a:pt x="628" y="277"/>
                    </a:lnTo>
                    <a:lnTo>
                      <a:pt x="623" y="316"/>
                    </a:lnTo>
                    <a:lnTo>
                      <a:pt x="201" y="316"/>
                    </a:lnTo>
                    <a:lnTo>
                      <a:pt x="197" y="346"/>
                    </a:lnTo>
                    <a:lnTo>
                      <a:pt x="202" y="376"/>
                    </a:lnTo>
                    <a:lnTo>
                      <a:pt x="211" y="395"/>
                    </a:lnTo>
                    <a:lnTo>
                      <a:pt x="224" y="408"/>
                    </a:lnTo>
                    <a:lnTo>
                      <a:pt x="240" y="419"/>
                    </a:lnTo>
                    <a:lnTo>
                      <a:pt x="258" y="425"/>
                    </a:lnTo>
                    <a:lnTo>
                      <a:pt x="299" y="432"/>
                    </a:lnTo>
                    <a:lnTo>
                      <a:pt x="338" y="429"/>
                    </a:lnTo>
                    <a:lnTo>
                      <a:pt x="363" y="420"/>
                    </a:lnTo>
                    <a:lnTo>
                      <a:pt x="385" y="408"/>
                    </a:lnTo>
                    <a:lnTo>
                      <a:pt x="403" y="390"/>
                    </a:lnTo>
                    <a:lnTo>
                      <a:pt x="409" y="386"/>
                    </a:lnTo>
                    <a:lnTo>
                      <a:pt x="412" y="385"/>
                    </a:lnTo>
                    <a:lnTo>
                      <a:pt x="419" y="383"/>
                    </a:lnTo>
                    <a:lnTo>
                      <a:pt x="603" y="383"/>
                    </a:lnTo>
                    <a:lnTo>
                      <a:pt x="599" y="392"/>
                    </a:lnTo>
                    <a:lnTo>
                      <a:pt x="596" y="400"/>
                    </a:lnTo>
                    <a:lnTo>
                      <a:pt x="574" y="435"/>
                    </a:lnTo>
                    <a:lnTo>
                      <a:pt x="547" y="466"/>
                    </a:lnTo>
                    <a:lnTo>
                      <a:pt x="517" y="493"/>
                    </a:lnTo>
                    <a:lnTo>
                      <a:pt x="483" y="515"/>
                    </a:lnTo>
                    <a:lnTo>
                      <a:pt x="446" y="533"/>
                    </a:lnTo>
                    <a:lnTo>
                      <a:pt x="381" y="554"/>
                    </a:lnTo>
                    <a:lnTo>
                      <a:pt x="317" y="565"/>
                    </a:lnTo>
                    <a:lnTo>
                      <a:pt x="255" y="565"/>
                    </a:lnTo>
                    <a:lnTo>
                      <a:pt x="191" y="555"/>
                    </a:lnTo>
                    <a:lnTo>
                      <a:pt x="126" y="535"/>
                    </a:lnTo>
                    <a:lnTo>
                      <a:pt x="89" y="515"/>
                    </a:lnTo>
                    <a:lnTo>
                      <a:pt x="59" y="491"/>
                    </a:lnTo>
                    <a:lnTo>
                      <a:pt x="34" y="461"/>
                    </a:lnTo>
                    <a:lnTo>
                      <a:pt x="17" y="429"/>
                    </a:lnTo>
                    <a:lnTo>
                      <a:pt x="5" y="390"/>
                    </a:lnTo>
                    <a:lnTo>
                      <a:pt x="0" y="348"/>
                    </a:lnTo>
                    <a:lnTo>
                      <a:pt x="3" y="290"/>
                    </a:lnTo>
                    <a:lnTo>
                      <a:pt x="15" y="235"/>
                    </a:lnTo>
                    <a:lnTo>
                      <a:pt x="35" y="184"/>
                    </a:lnTo>
                    <a:lnTo>
                      <a:pt x="64" y="138"/>
                    </a:lnTo>
                    <a:lnTo>
                      <a:pt x="99" y="99"/>
                    </a:lnTo>
                    <a:lnTo>
                      <a:pt x="143" y="64"/>
                    </a:lnTo>
                    <a:lnTo>
                      <a:pt x="192" y="37"/>
                    </a:lnTo>
                    <a:lnTo>
                      <a:pt x="246" y="17"/>
                    </a:lnTo>
                    <a:lnTo>
                      <a:pt x="307" y="5"/>
                    </a:lnTo>
                    <a:lnTo>
                      <a:pt x="37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9" name="Freeform 16"/>
              <p:cNvSpPr>
                <a:spLocks/>
              </p:cNvSpPr>
              <p:nvPr/>
            </p:nvSpPr>
            <p:spPr bwMode="auto">
              <a:xfrm>
                <a:off x="4515" y="2094"/>
                <a:ext cx="334" cy="331"/>
              </a:xfrm>
              <a:custGeom>
                <a:avLst/>
                <a:gdLst>
                  <a:gd name="T0" fmla="*/ 167 w 334"/>
                  <a:gd name="T1" fmla="*/ 0 h 331"/>
                  <a:gd name="T2" fmla="*/ 206 w 334"/>
                  <a:gd name="T3" fmla="*/ 4 h 331"/>
                  <a:gd name="T4" fmla="*/ 239 w 334"/>
                  <a:gd name="T5" fmla="*/ 17 h 331"/>
                  <a:gd name="T6" fmla="*/ 272 w 334"/>
                  <a:gd name="T7" fmla="*/ 36 h 331"/>
                  <a:gd name="T8" fmla="*/ 297 w 334"/>
                  <a:gd name="T9" fmla="*/ 63 h 331"/>
                  <a:gd name="T10" fmla="*/ 317 w 334"/>
                  <a:gd name="T11" fmla="*/ 93 h 331"/>
                  <a:gd name="T12" fmla="*/ 329 w 334"/>
                  <a:gd name="T13" fmla="*/ 128 h 331"/>
                  <a:gd name="T14" fmla="*/ 334 w 334"/>
                  <a:gd name="T15" fmla="*/ 166 h 331"/>
                  <a:gd name="T16" fmla="*/ 329 w 334"/>
                  <a:gd name="T17" fmla="*/ 204 h 331"/>
                  <a:gd name="T18" fmla="*/ 315 w 334"/>
                  <a:gd name="T19" fmla="*/ 240 h 331"/>
                  <a:gd name="T20" fmla="*/ 297 w 334"/>
                  <a:gd name="T21" fmla="*/ 270 h 331"/>
                  <a:gd name="T22" fmla="*/ 270 w 334"/>
                  <a:gd name="T23" fmla="*/ 296 h 331"/>
                  <a:gd name="T24" fmla="*/ 239 w 334"/>
                  <a:gd name="T25" fmla="*/ 316 h 331"/>
                  <a:gd name="T26" fmla="*/ 204 w 334"/>
                  <a:gd name="T27" fmla="*/ 328 h 331"/>
                  <a:gd name="T28" fmla="*/ 167 w 334"/>
                  <a:gd name="T29" fmla="*/ 331 h 331"/>
                  <a:gd name="T30" fmla="*/ 128 w 334"/>
                  <a:gd name="T31" fmla="*/ 328 h 331"/>
                  <a:gd name="T32" fmla="*/ 93 w 334"/>
                  <a:gd name="T33" fmla="*/ 314 h 331"/>
                  <a:gd name="T34" fmla="*/ 62 w 334"/>
                  <a:gd name="T35" fmla="*/ 296 h 331"/>
                  <a:gd name="T36" fmla="*/ 37 w 334"/>
                  <a:gd name="T37" fmla="*/ 269 h 331"/>
                  <a:gd name="T38" fmla="*/ 17 w 334"/>
                  <a:gd name="T39" fmla="*/ 238 h 331"/>
                  <a:gd name="T40" fmla="*/ 5 w 334"/>
                  <a:gd name="T41" fmla="*/ 204 h 331"/>
                  <a:gd name="T42" fmla="*/ 0 w 334"/>
                  <a:gd name="T43" fmla="*/ 166 h 331"/>
                  <a:gd name="T44" fmla="*/ 5 w 334"/>
                  <a:gd name="T45" fmla="*/ 127 h 331"/>
                  <a:gd name="T46" fmla="*/ 18 w 334"/>
                  <a:gd name="T47" fmla="*/ 93 h 331"/>
                  <a:gd name="T48" fmla="*/ 37 w 334"/>
                  <a:gd name="T49" fmla="*/ 61 h 331"/>
                  <a:gd name="T50" fmla="*/ 64 w 334"/>
                  <a:gd name="T51" fmla="*/ 36 h 331"/>
                  <a:gd name="T52" fmla="*/ 94 w 334"/>
                  <a:gd name="T53" fmla="*/ 15 h 331"/>
                  <a:gd name="T54" fmla="*/ 130 w 334"/>
                  <a:gd name="T55" fmla="*/ 4 h 331"/>
                  <a:gd name="T56" fmla="*/ 167 w 334"/>
                  <a:gd name="T57" fmla="*/ 0 h 3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34" h="331">
                    <a:moveTo>
                      <a:pt x="167" y="0"/>
                    </a:moveTo>
                    <a:lnTo>
                      <a:pt x="206" y="4"/>
                    </a:lnTo>
                    <a:lnTo>
                      <a:pt x="239" y="17"/>
                    </a:lnTo>
                    <a:lnTo>
                      <a:pt x="272" y="36"/>
                    </a:lnTo>
                    <a:lnTo>
                      <a:pt x="297" y="63"/>
                    </a:lnTo>
                    <a:lnTo>
                      <a:pt x="317" y="93"/>
                    </a:lnTo>
                    <a:lnTo>
                      <a:pt x="329" y="128"/>
                    </a:lnTo>
                    <a:lnTo>
                      <a:pt x="334" y="166"/>
                    </a:lnTo>
                    <a:lnTo>
                      <a:pt x="329" y="204"/>
                    </a:lnTo>
                    <a:lnTo>
                      <a:pt x="315" y="240"/>
                    </a:lnTo>
                    <a:lnTo>
                      <a:pt x="297" y="270"/>
                    </a:lnTo>
                    <a:lnTo>
                      <a:pt x="270" y="296"/>
                    </a:lnTo>
                    <a:lnTo>
                      <a:pt x="239" y="316"/>
                    </a:lnTo>
                    <a:lnTo>
                      <a:pt x="204" y="328"/>
                    </a:lnTo>
                    <a:lnTo>
                      <a:pt x="167" y="331"/>
                    </a:lnTo>
                    <a:lnTo>
                      <a:pt x="128" y="328"/>
                    </a:lnTo>
                    <a:lnTo>
                      <a:pt x="93" y="314"/>
                    </a:lnTo>
                    <a:lnTo>
                      <a:pt x="62" y="296"/>
                    </a:lnTo>
                    <a:lnTo>
                      <a:pt x="37" y="269"/>
                    </a:lnTo>
                    <a:lnTo>
                      <a:pt x="17" y="238"/>
                    </a:lnTo>
                    <a:lnTo>
                      <a:pt x="5" y="204"/>
                    </a:lnTo>
                    <a:lnTo>
                      <a:pt x="0" y="166"/>
                    </a:lnTo>
                    <a:lnTo>
                      <a:pt x="5" y="127"/>
                    </a:lnTo>
                    <a:lnTo>
                      <a:pt x="18" y="93"/>
                    </a:lnTo>
                    <a:lnTo>
                      <a:pt x="37" y="61"/>
                    </a:lnTo>
                    <a:lnTo>
                      <a:pt x="64" y="36"/>
                    </a:lnTo>
                    <a:lnTo>
                      <a:pt x="94" y="15"/>
                    </a:lnTo>
                    <a:lnTo>
                      <a:pt x="130" y="4"/>
                    </a:lnTo>
                    <a:lnTo>
                      <a:pt x="16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grpSp>
      </p:grpSp>
      <p:grpSp>
        <p:nvGrpSpPr>
          <p:cNvPr id="20" name="Group 19"/>
          <p:cNvGrpSpPr/>
          <p:nvPr/>
        </p:nvGrpSpPr>
        <p:grpSpPr>
          <a:xfrm>
            <a:off x="7502722" y="1530218"/>
            <a:ext cx="4374253" cy="3675868"/>
            <a:chOff x="7531335" y="2371100"/>
            <a:chExt cx="3676259" cy="3089314"/>
          </a:xfrm>
        </p:grpSpPr>
        <p:pic>
          <p:nvPicPr>
            <p:cNvPr id="21" name="Picture 2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531335" y="2371100"/>
              <a:ext cx="3171058" cy="2032930"/>
            </a:xfrm>
            <a:prstGeom prst="rect">
              <a:avLst/>
            </a:prstGeom>
          </p:spPr>
        </p:pic>
        <p:pic>
          <p:nvPicPr>
            <p:cNvPr id="22" name="Picture 2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748066">
              <a:off x="10022939" y="3357944"/>
              <a:ext cx="1184655" cy="2102470"/>
            </a:xfrm>
            <a:prstGeom prst="rect">
              <a:avLst/>
            </a:prstGeom>
          </p:spPr>
        </p:pic>
      </p:grpSp>
      <p:grpSp>
        <p:nvGrpSpPr>
          <p:cNvPr id="29" name="Group 28"/>
          <p:cNvGrpSpPr/>
          <p:nvPr/>
        </p:nvGrpSpPr>
        <p:grpSpPr>
          <a:xfrm>
            <a:off x="7954142" y="4301799"/>
            <a:ext cx="2138856" cy="1481293"/>
            <a:chOff x="3880379" y="4405853"/>
            <a:chExt cx="2278619" cy="1578088"/>
          </a:xfrm>
        </p:grpSpPr>
        <p:pic>
          <p:nvPicPr>
            <p:cNvPr id="26" name="Picture 25"/>
            <p:cNvPicPr>
              <a:picLocks noChangeAspect="1"/>
            </p:cNvPicPr>
            <p:nvPr/>
          </p:nvPicPr>
          <p:blipFill rotWithShape="1">
            <a:blip r:embed="rId5">
              <a:clrChange>
                <a:clrFrom>
                  <a:srgbClr val="FFFFFF"/>
                </a:clrFrom>
                <a:clrTo>
                  <a:srgbClr val="FFFFFF">
                    <a:alpha val="0"/>
                  </a:srgbClr>
                </a:clrTo>
              </a:clrChange>
              <a:extLst>
                <a:ext uri="{28A0092B-C50C-407E-A947-70E740481C1C}">
                  <a14:useLocalDpi xmlns:a14="http://schemas.microsoft.com/office/drawing/2010/main" val="0"/>
                </a:ext>
              </a:extLst>
            </a:blip>
            <a:srcRect b="28498"/>
            <a:stretch/>
          </p:blipFill>
          <p:spPr>
            <a:xfrm>
              <a:off x="3880379" y="4502648"/>
              <a:ext cx="2195354" cy="1468552"/>
            </a:xfrm>
            <a:prstGeom prst="rect">
              <a:avLst/>
            </a:prstGeom>
          </p:spPr>
        </p:pic>
        <p:pic>
          <p:nvPicPr>
            <p:cNvPr id="27" name="Picture 26"/>
            <p:cNvPicPr>
              <a:picLocks noChangeAspect="1"/>
            </p:cNvPicPr>
            <p:nvPr/>
          </p:nvPicPr>
          <p:blipFill rotWithShape="1">
            <a:blip r:embed="rId6">
              <a:extLst>
                <a:ext uri="{28A0092B-C50C-407E-A947-70E740481C1C}">
                  <a14:useLocalDpi xmlns:a14="http://schemas.microsoft.com/office/drawing/2010/main" val="0"/>
                </a:ext>
              </a:extLst>
            </a:blip>
            <a:srcRect l="4689" t="4086" r="7059" b="7664"/>
            <a:stretch/>
          </p:blipFill>
          <p:spPr>
            <a:xfrm>
              <a:off x="4609897" y="4405853"/>
              <a:ext cx="1549101" cy="1578088"/>
            </a:xfrm>
            <a:prstGeom prst="rect">
              <a:avLst/>
            </a:prstGeom>
          </p:spPr>
        </p:pic>
        <p:pic>
          <p:nvPicPr>
            <p:cNvPr id="28" name="Picture 27"/>
            <p:cNvPicPr>
              <a:picLocks noChangeAspect="1"/>
            </p:cNvPicPr>
            <p:nvPr/>
          </p:nvPicPr>
          <p:blipFill rotWithShape="1">
            <a:blip r:embed="rId6">
              <a:extLst>
                <a:ext uri="{28A0092B-C50C-407E-A947-70E740481C1C}">
                  <a14:useLocalDpi xmlns:a14="http://schemas.microsoft.com/office/drawing/2010/main" val="0"/>
                </a:ext>
              </a:extLst>
            </a:blip>
            <a:srcRect l="4689" t="4086" r="7059" b="7664"/>
            <a:stretch/>
          </p:blipFill>
          <p:spPr>
            <a:xfrm>
              <a:off x="3939347" y="4988053"/>
              <a:ext cx="350539" cy="357098"/>
            </a:xfrm>
            <a:prstGeom prst="rect">
              <a:avLst/>
            </a:prstGeom>
          </p:spPr>
        </p:pic>
      </p:grpSp>
      <p:sp>
        <p:nvSpPr>
          <p:cNvPr id="33" name="TextBox 32"/>
          <p:cNvSpPr txBox="1"/>
          <p:nvPr/>
        </p:nvSpPr>
        <p:spPr>
          <a:xfrm>
            <a:off x="0" y="6422061"/>
            <a:ext cx="12436475" cy="572464"/>
          </a:xfrm>
          <a:prstGeom prst="rect">
            <a:avLst/>
          </a:prstGeom>
          <a:solidFill>
            <a:srgbClr val="3E3E3E"/>
          </a:solidFill>
        </p:spPr>
        <p:txBody>
          <a:bodyPr wrap="square" lIns="182880" tIns="146304" rIns="182880" bIns="146304" rtlCol="0">
            <a:spAutoFit/>
          </a:bodyPr>
          <a:lstStyle/>
          <a:p>
            <a:pPr marL="0" marR="0" lvl="0" indent="0" algn="ctr" defTabSz="932742" eaLnBrk="1" fontAlgn="auto" latinLnBrk="0" hangingPunct="1">
              <a:lnSpc>
                <a:spcPct val="90000"/>
              </a:lnSpc>
              <a:spcBef>
                <a:spcPts val="0"/>
              </a:spcBef>
              <a:spcAft>
                <a:spcPts val="600"/>
              </a:spcAft>
              <a:buClrTx/>
              <a:buSzTx/>
              <a:buFontTx/>
              <a:buNone/>
              <a:tabLst/>
              <a:defRPr/>
            </a:pPr>
            <a:r>
              <a:rPr kumimoji="0" lang="en-US" sz="2000" b="0" i="0" u="none" strike="noStrike" kern="0" cap="none" spc="0" normalizeH="0" baseline="0" noProof="0" dirty="0" smtClean="0">
                <a:ln>
                  <a:noFill/>
                </a:ln>
                <a:gradFill>
                  <a:gsLst>
                    <a:gs pos="2917">
                      <a:srgbClr val="00BCF2">
                        <a:lumMod val="20000"/>
                        <a:lumOff val="80000"/>
                      </a:srgbClr>
                    </a:gs>
                    <a:gs pos="96000">
                      <a:srgbClr val="00BCF2">
                        <a:lumMod val="20000"/>
                        <a:lumOff val="80000"/>
                      </a:srgbClr>
                    </a:gs>
                  </a:gsLst>
                  <a:lin ang="5400000" scaled="0"/>
                </a:gradFill>
                <a:effectLst/>
                <a:uLnTx/>
                <a:uFillTx/>
                <a:latin typeface="+mj-lt"/>
              </a:rPr>
              <a:t>connect. </a:t>
            </a:r>
            <a:r>
              <a:rPr kumimoji="0" lang="en-US" sz="2000" b="0" i="0" u="none" strike="noStrike" kern="0" cap="none" spc="0" normalizeH="0" baseline="0" noProof="0" dirty="0" smtClean="0">
                <a:ln>
                  <a:noFill/>
                </a:ln>
                <a:gradFill>
                  <a:gsLst>
                    <a:gs pos="2917">
                      <a:srgbClr val="00BCF2"/>
                    </a:gs>
                    <a:gs pos="30000">
                      <a:srgbClr val="00BCF2"/>
                    </a:gs>
                  </a:gsLst>
                  <a:lin ang="5400000" scaled="0"/>
                </a:gradFill>
                <a:effectLst/>
                <a:uLnTx/>
                <a:uFillTx/>
                <a:latin typeface="+mj-lt"/>
              </a:rPr>
              <a:t>reimagine. </a:t>
            </a:r>
            <a:r>
              <a:rPr kumimoji="0" lang="en-US" sz="2000" b="0" i="0" u="none" strike="noStrike" kern="0" cap="none" spc="0" normalizeH="0" baseline="0" noProof="0" dirty="0" smtClean="0">
                <a:ln>
                  <a:noFill/>
                </a:ln>
                <a:gradFill>
                  <a:gsLst>
                    <a:gs pos="2917">
                      <a:srgbClr val="0072C6"/>
                    </a:gs>
                    <a:gs pos="30000">
                      <a:srgbClr val="0072C6"/>
                    </a:gs>
                  </a:gsLst>
                  <a:lin ang="5400000" scaled="0"/>
                </a:gradFill>
                <a:effectLst/>
                <a:uLnTx/>
                <a:uFillTx/>
                <a:latin typeface="+mj-lt"/>
              </a:rPr>
              <a:t>transform.</a:t>
            </a:r>
          </a:p>
        </p:txBody>
      </p:sp>
      <p:sp>
        <p:nvSpPr>
          <p:cNvPr id="5" name="Text Placeholder 4"/>
          <p:cNvSpPr>
            <a:spLocks noGrp="1"/>
          </p:cNvSpPr>
          <p:nvPr>
            <p:ph type="body" sz="quarter" idx="11"/>
          </p:nvPr>
        </p:nvSpPr>
        <p:spPr>
          <a:xfrm>
            <a:off x="274639" y="2125677"/>
            <a:ext cx="11889564" cy="2523768"/>
          </a:xfrm>
        </p:spPr>
        <p:txBody>
          <a:bodyPr/>
          <a:lstStyle/>
          <a:p>
            <a:r>
              <a:rPr lang="en-US" dirty="0" smtClean="0"/>
              <a:t>Evaluate sessions</a:t>
            </a:r>
            <a:br>
              <a:rPr lang="en-US" dirty="0" smtClean="0"/>
            </a:br>
            <a:r>
              <a:rPr lang="en-US" dirty="0" smtClean="0"/>
              <a:t>on </a:t>
            </a:r>
            <a:r>
              <a:rPr lang="en-US" dirty="0" err="1" smtClean="0"/>
              <a:t>MySPC</a:t>
            </a:r>
            <a:r>
              <a:rPr lang="en-US" dirty="0" smtClean="0"/>
              <a:t> using  your</a:t>
            </a:r>
            <a:br>
              <a:rPr lang="en-US" dirty="0" smtClean="0"/>
            </a:br>
            <a:r>
              <a:rPr lang="en-US" dirty="0" smtClean="0"/>
              <a:t>laptop or mobile device:</a:t>
            </a:r>
          </a:p>
          <a:p>
            <a:r>
              <a:rPr lang="en-US" dirty="0">
                <a:gradFill>
                  <a:gsLst>
                    <a:gs pos="1250">
                      <a:schemeClr val="tx2"/>
                    </a:gs>
                    <a:gs pos="100000">
                      <a:schemeClr val="tx2"/>
                    </a:gs>
                  </a:gsLst>
                  <a:lin ang="5400000" scaled="0"/>
                </a:gradFill>
              </a:rPr>
              <a:t>m</a:t>
            </a:r>
            <a:r>
              <a:rPr lang="en-US" dirty="0" smtClean="0">
                <a:gradFill>
                  <a:gsLst>
                    <a:gs pos="1250">
                      <a:schemeClr val="tx2"/>
                    </a:gs>
                    <a:gs pos="100000">
                      <a:schemeClr val="tx2"/>
                    </a:gs>
                  </a:gsLst>
                  <a:lin ang="5400000" scaled="0"/>
                </a:gradFill>
              </a:rPr>
              <a:t>yspc.sharepointconference.com</a:t>
            </a:r>
            <a:endParaRPr lang="en-US" dirty="0">
              <a:gradFill>
                <a:gsLst>
                  <a:gs pos="1250">
                    <a:schemeClr val="tx2"/>
                  </a:gs>
                  <a:gs pos="100000">
                    <a:schemeClr val="tx2"/>
                  </a:gs>
                </a:gsLst>
                <a:lin ang="5400000" scaled="0"/>
              </a:gradFill>
            </a:endParaRPr>
          </a:p>
        </p:txBody>
      </p:sp>
    </p:spTree>
    <p:extLst>
      <p:ext uri="{BB962C8B-B14F-4D97-AF65-F5344CB8AC3E}">
        <p14:creationId xmlns:p14="http://schemas.microsoft.com/office/powerpoint/2010/main" val="14240324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additive="base">
                                        <p:cTn id="7" dur="1000" fill="hold"/>
                                        <p:tgtEl>
                                          <p:spTgt spid="20"/>
                                        </p:tgtEl>
                                        <p:attrNameLst>
                                          <p:attrName>ppt_x</p:attrName>
                                        </p:attrNameLst>
                                      </p:cBhvr>
                                      <p:tavLst>
                                        <p:tav tm="0">
                                          <p:val>
                                            <p:strVal val="1+#ppt_w/2"/>
                                          </p:val>
                                        </p:tav>
                                        <p:tav tm="100000">
                                          <p:val>
                                            <p:strVal val="#ppt_x"/>
                                          </p:val>
                                        </p:tav>
                                      </p:tavLst>
                                    </p:anim>
                                    <p:anim calcmode="lin" valueType="num">
                                      <p:cBhvr additive="base">
                                        <p:cTn id="8" dur="1000" fill="hold"/>
                                        <p:tgtEl>
                                          <p:spTgt spid="2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bwMode="invGray">
          <a:xfrm>
            <a:off x="459233" y="3146782"/>
            <a:ext cx="3288507" cy="700960"/>
          </a:xfrm>
          <a:prstGeom prst="rect">
            <a:avLst/>
          </a:prstGeom>
        </p:spPr>
      </p:pic>
      <p:sp>
        <p:nvSpPr>
          <p:cNvPr id="5" name="Text Box 3"/>
          <p:cNvSpPr txBox="1">
            <a:spLocks noChangeArrowheads="1"/>
          </p:cNvSpPr>
          <p:nvPr/>
        </p:nvSpPr>
        <p:spPr bwMode="blackWhite">
          <a:xfrm>
            <a:off x="273051" y="6079032"/>
            <a:ext cx="10974388" cy="618631"/>
          </a:xfrm>
          <a:prstGeom prst="rect">
            <a:avLst/>
          </a:prstGeom>
        </p:spPr>
        <p:txBody>
          <a:bodyPr vert="horz" wrap="square" lIns="182880" tIns="146304" rIns="182880" bIns="146304" numCol="1" anchor="t" anchorCtr="0" compatLnSpc="1">
            <a:prstTxWarp prst="textNoShape">
              <a:avLst/>
            </a:prstTxWarp>
            <a:spAutoFit/>
          </a:bodyPr>
          <a:lstStyle/>
          <a:p>
            <a:pPr defTabSz="932290" eaLnBrk="0" hangingPunct="0"/>
            <a:r>
              <a:rPr lang="en-US" sz="700" dirty="0">
                <a:gradFill>
                  <a:gsLst>
                    <a:gs pos="0">
                      <a:srgbClr val="FFFFFF"/>
                    </a:gs>
                    <a:gs pos="100000">
                      <a:srgbClr val="FFFFFF"/>
                    </a:gs>
                  </a:gsLst>
                  <a:lin ang="5400000" scaled="0"/>
                </a:gradFill>
                <a:cs typeface="Segoe UI" pitchFamily="34" charset="0"/>
              </a:rPr>
              <a:t>© </a:t>
            </a:r>
            <a:r>
              <a:rPr lang="en-US" sz="700" dirty="0" smtClean="0">
                <a:gradFill>
                  <a:gsLst>
                    <a:gs pos="0">
                      <a:srgbClr val="FFFFFF"/>
                    </a:gs>
                    <a:gs pos="100000">
                      <a:srgbClr val="FFFFFF"/>
                    </a:gs>
                  </a:gsLst>
                  <a:lin ang="5400000" scaled="0"/>
                </a:gradFill>
                <a:cs typeface="Segoe UI" pitchFamily="34" charset="0"/>
              </a:rPr>
              <a:t>2014 </a:t>
            </a:r>
            <a:r>
              <a:rPr lang="en-US" sz="700" dirty="0">
                <a:gradFill>
                  <a:gsLst>
                    <a:gs pos="0">
                      <a:srgbClr val="FFFFFF"/>
                    </a:gs>
                    <a:gs pos="100000">
                      <a:srgbClr val="FFFFFF"/>
                    </a:gs>
                  </a:gsLst>
                  <a:lin ang="5400000" scaled="0"/>
                </a:gradFill>
                <a:cs typeface="Segoe UI" pitchFamily="34" charset="0"/>
              </a:rPr>
              <a:t>Microsoft Corporation. All rights reserved. Microsoft, Windows, </a:t>
            </a:r>
            <a:r>
              <a:rPr lang="en-US" sz="700" dirty="0" smtClean="0">
                <a:gradFill>
                  <a:gsLst>
                    <a:gs pos="0">
                      <a:srgbClr val="FFFFFF"/>
                    </a:gs>
                    <a:gs pos="100000">
                      <a:srgbClr val="FFFFFF"/>
                    </a:gs>
                  </a:gsLst>
                  <a:lin ang="5400000" scaled="0"/>
                </a:gradFill>
                <a:cs typeface="Segoe UI" pitchFamily="34" charset="0"/>
              </a:rPr>
              <a:t>and </a:t>
            </a:r>
            <a:r>
              <a:rPr lang="en-US" sz="700" dirty="0">
                <a:gradFill>
                  <a:gsLst>
                    <a:gs pos="0">
                      <a:srgbClr val="FFFFFF"/>
                    </a:gs>
                    <a:gs pos="100000">
                      <a:srgbClr val="FFFFFF"/>
                    </a:gs>
                  </a:gsLst>
                  <a:lin ang="5400000" scaled="0"/>
                </a:gradFill>
                <a:cs typeface="Segoe UI" pitchFamily="34" charset="0"/>
              </a:rPr>
              <a:t>other product names are or may be registered trademarks and/or trademarks in the U.S. and/or other countries.</a:t>
            </a:r>
          </a:p>
          <a:p>
            <a:pPr defTabSz="932290" eaLnBrk="0" hangingPunct="0"/>
            <a:r>
              <a:rPr lang="en-US" sz="700" dirty="0">
                <a:gradFill>
                  <a:gsLst>
                    <a:gs pos="0">
                      <a:srgbClr val="FFFFFF"/>
                    </a:gs>
                    <a:gs pos="100000">
                      <a:srgbClr val="FFFFFF"/>
                    </a:gs>
                  </a:gsLst>
                  <a:lin ang="5400000" scaled="0"/>
                </a:gradFill>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Tree>
    <p:extLst>
      <p:ext uri="{BB962C8B-B14F-4D97-AF65-F5344CB8AC3E}">
        <p14:creationId xmlns:p14="http://schemas.microsoft.com/office/powerpoint/2010/main" val="8593818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4294967295"/>
          </p:nvPr>
        </p:nvSpPr>
        <p:spPr>
          <a:xfrm>
            <a:off x="530467" y="1476621"/>
            <a:ext cx="11373923" cy="3447098"/>
          </a:xfrm>
          <a:prstGeom prst="rect">
            <a:avLst/>
          </a:prstGeom>
        </p:spPr>
        <p:txBody>
          <a:bodyPr/>
          <a:lstStyle/>
          <a:p>
            <a:r>
              <a:rPr lang="en-US" dirty="0">
                <a:solidFill>
                  <a:schemeClr val="tx1"/>
                </a:solidFill>
              </a:rPr>
              <a:t>Any device, anywhere, anytime</a:t>
            </a:r>
          </a:p>
          <a:p>
            <a:r>
              <a:rPr lang="en-US" dirty="0">
                <a:solidFill>
                  <a:schemeClr val="tx1"/>
                </a:solidFill>
              </a:rPr>
              <a:t>New discovery channels</a:t>
            </a:r>
          </a:p>
          <a:p>
            <a:r>
              <a:rPr lang="en-US" dirty="0">
                <a:solidFill>
                  <a:schemeClr val="tx1"/>
                </a:solidFill>
              </a:rPr>
              <a:t>New ways of working </a:t>
            </a:r>
          </a:p>
          <a:p>
            <a:r>
              <a:rPr lang="en-US" dirty="0">
                <a:solidFill>
                  <a:schemeClr val="tx1"/>
                </a:solidFill>
              </a:rPr>
              <a:t>Redefined expectations for apps</a:t>
            </a:r>
          </a:p>
          <a:p>
            <a:endParaRPr lang="en-US" dirty="0">
              <a:solidFill>
                <a:schemeClr val="tx1"/>
              </a:solidFill>
            </a:endParaRPr>
          </a:p>
        </p:txBody>
      </p:sp>
      <p:sp>
        <p:nvSpPr>
          <p:cNvPr id="3" name="Title 2"/>
          <p:cNvSpPr>
            <a:spLocks noGrp="1"/>
          </p:cNvSpPr>
          <p:nvPr>
            <p:ph type="title"/>
          </p:nvPr>
        </p:nvSpPr>
        <p:spPr/>
        <p:txBody>
          <a:bodyPr/>
          <a:lstStyle/>
          <a:p>
            <a:r>
              <a:rPr lang="en-US" dirty="0"/>
              <a:t>Today’s business app</a:t>
            </a:r>
          </a:p>
        </p:txBody>
      </p:sp>
    </p:spTree>
    <p:extLst>
      <p:ext uri="{BB962C8B-B14F-4D97-AF65-F5344CB8AC3E}">
        <p14:creationId xmlns:p14="http://schemas.microsoft.com/office/powerpoint/2010/main" val="762968134"/>
      </p:ext>
    </p:extLst>
  </p:cSld>
  <p:clrMapOvr>
    <a:masterClrMapping/>
  </p:clrMapOvr>
  <p:transition>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Overview of the </a:t>
            </a:r>
            <a:r>
              <a:rPr lang="en-US" dirty="0" smtClean="0"/>
              <a:t>Cloud App </a:t>
            </a:r>
            <a:r>
              <a:rPr lang="en-US" dirty="0"/>
              <a:t>Model</a:t>
            </a:r>
          </a:p>
        </p:txBody>
      </p:sp>
      <p:sp>
        <p:nvSpPr>
          <p:cNvPr id="4" name="Content Placeholder 2"/>
          <p:cNvSpPr txBox="1">
            <a:spLocks/>
          </p:cNvSpPr>
          <p:nvPr/>
        </p:nvSpPr>
        <p:spPr>
          <a:xfrm>
            <a:off x="5761040" y="1516062"/>
            <a:ext cx="6400801" cy="4876800"/>
          </a:xfrm>
          <a:prstGeom prst="rect">
            <a:avLst/>
          </a:prstGeom>
        </p:spPr>
        <p:txBody>
          <a:bodyPr/>
          <a:lstStyle>
            <a:lvl1pPr marL="342900" marR="0" indent="-342900" algn="l" defTabSz="932742" rtl="0" eaLnBrk="1" fontAlgn="auto" latinLnBrk="0" hangingPunct="1">
              <a:lnSpc>
                <a:spcPct val="90000"/>
              </a:lnSpc>
              <a:spcBef>
                <a:spcPct val="20000"/>
              </a:spcBef>
              <a:spcAft>
                <a:spcPts val="0"/>
              </a:spcAft>
              <a:buClrTx/>
              <a:buSzPct val="90000"/>
              <a:buFont typeface="Arial" pitchFamily="34" charset="0"/>
              <a:buChar char="•"/>
              <a:tabLst/>
              <a:defRPr sz="4000" kern="1200" spc="0" baseline="0">
                <a:gradFill>
                  <a:gsLst>
                    <a:gs pos="1250">
                      <a:schemeClr val="tx1"/>
                    </a:gs>
                    <a:gs pos="100000">
                      <a:schemeClr val="tx1"/>
                    </a:gs>
                  </a:gsLst>
                  <a:lin ang="5400000" scaled="0"/>
                </a:gradFill>
                <a:latin typeface="+mj-lt"/>
                <a:ea typeface="+mn-ea"/>
                <a:cs typeface="+mn-cs"/>
              </a:defRPr>
            </a:lvl1pPr>
            <a:lvl2pPr marL="584200" marR="0" indent="-241300" algn="l" defTabSz="932742" rtl="0" eaLnBrk="1" fontAlgn="auto" latinLnBrk="0" hangingPunct="1">
              <a:lnSpc>
                <a:spcPct val="90000"/>
              </a:lnSpc>
              <a:spcBef>
                <a:spcPct val="20000"/>
              </a:spcBef>
              <a:spcAft>
                <a:spcPts val="0"/>
              </a:spcAft>
              <a:buClrTx/>
              <a:buSzPct val="90000"/>
              <a:buFont typeface="Arial" pitchFamily="34" charset="0"/>
              <a:buChar char="•"/>
              <a:tabLst/>
              <a:defRPr sz="2400" kern="1200" spc="0" baseline="0">
                <a:gradFill>
                  <a:gsLst>
                    <a:gs pos="1250">
                      <a:schemeClr val="tx1"/>
                    </a:gs>
                    <a:gs pos="100000">
                      <a:schemeClr val="tx1"/>
                    </a:gs>
                  </a:gsLst>
                  <a:lin ang="5400000" scaled="0"/>
                </a:gradFill>
                <a:latin typeface="+mn-lt"/>
                <a:ea typeface="+mn-ea"/>
                <a:cs typeface="+mn-cs"/>
              </a:defRPr>
            </a:lvl2pPr>
            <a:lvl3pPr marL="8001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2000" kern="1200" spc="0" baseline="0">
                <a:gradFill>
                  <a:gsLst>
                    <a:gs pos="1250">
                      <a:schemeClr val="tx1"/>
                    </a:gs>
                    <a:gs pos="100000">
                      <a:schemeClr val="tx1"/>
                    </a:gs>
                  </a:gsLst>
                  <a:lin ang="5400000" scaled="0"/>
                </a:gradFill>
                <a:latin typeface="+mn-lt"/>
                <a:ea typeface="+mn-ea"/>
                <a:cs typeface="+mn-cs"/>
              </a:defRPr>
            </a:lvl3pPr>
            <a:lvl4pPr marL="10287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1800" kern="1200" spc="0" baseline="0">
                <a:gradFill>
                  <a:gsLst>
                    <a:gs pos="1250">
                      <a:schemeClr val="tx1"/>
                    </a:gs>
                    <a:gs pos="100000">
                      <a:schemeClr val="tx1"/>
                    </a:gs>
                  </a:gsLst>
                  <a:lin ang="5400000" scaled="0"/>
                </a:gradFill>
                <a:latin typeface="+mn-lt"/>
                <a:ea typeface="+mn-ea"/>
                <a:cs typeface="+mn-cs"/>
              </a:defRPr>
            </a:lvl4pPr>
            <a:lvl5pPr marL="12573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18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3600" dirty="0" smtClean="0">
                <a:gradFill>
                  <a:gsLst>
                    <a:gs pos="1250">
                      <a:srgbClr val="505050"/>
                    </a:gs>
                    <a:gs pos="100000">
                      <a:srgbClr val="505050"/>
                    </a:gs>
                  </a:gsLst>
                  <a:lin ang="5400000" scaled="0"/>
                </a:gradFill>
              </a:rPr>
              <a:t>Bring the concept &amp; value of apps to Office &amp; SharePoint</a:t>
            </a:r>
          </a:p>
          <a:p>
            <a:r>
              <a:rPr lang="en-US" sz="3600" dirty="0">
                <a:gradFill>
                  <a:gsLst>
                    <a:gs pos="1250">
                      <a:srgbClr val="505050"/>
                    </a:gs>
                    <a:gs pos="100000">
                      <a:srgbClr val="505050"/>
                    </a:gs>
                  </a:gsLst>
                  <a:lin ang="5400000" scaled="0"/>
                </a:gradFill>
              </a:rPr>
              <a:t>Unified and Cloud Ready</a:t>
            </a:r>
          </a:p>
          <a:p>
            <a:pPr lvl="1"/>
            <a:r>
              <a:rPr lang="en-US" sz="2000" dirty="0" smtClean="0">
                <a:gradFill>
                  <a:gsLst>
                    <a:gs pos="1250">
                      <a:srgbClr val="505050"/>
                    </a:gs>
                    <a:gs pos="100000">
                      <a:srgbClr val="505050"/>
                    </a:gs>
                  </a:gsLst>
                  <a:lin ang="5400000" scaled="0"/>
                </a:gradFill>
              </a:rPr>
              <a:t>Works on-premises and in O365</a:t>
            </a:r>
          </a:p>
          <a:p>
            <a:pPr lvl="1"/>
            <a:r>
              <a:rPr lang="en-US" sz="2000" dirty="0" smtClean="0">
                <a:gradFill>
                  <a:gsLst>
                    <a:gs pos="1250">
                      <a:srgbClr val="505050"/>
                    </a:gs>
                    <a:gs pos="100000">
                      <a:srgbClr val="505050"/>
                    </a:gs>
                  </a:gsLst>
                  <a:lin ang="5400000" scaled="0"/>
                </a:gradFill>
              </a:rPr>
              <a:t>App lifecycle, built in monitoring, telemetry and isolation</a:t>
            </a:r>
          </a:p>
          <a:p>
            <a:r>
              <a:rPr lang="en-US" sz="3600" dirty="0" smtClean="0">
                <a:gradFill>
                  <a:gsLst>
                    <a:gs pos="1250">
                      <a:srgbClr val="505050"/>
                    </a:gs>
                    <a:gs pos="100000">
                      <a:srgbClr val="505050"/>
                    </a:gs>
                  </a:gsLst>
                  <a:lin ang="5400000" scaled="0"/>
                </a:gradFill>
              </a:rPr>
              <a:t>Web-standards based </a:t>
            </a:r>
          </a:p>
          <a:p>
            <a:pPr lvl="1"/>
            <a:r>
              <a:rPr lang="en-US" sz="2000" dirty="0" smtClean="0">
                <a:gradFill>
                  <a:gsLst>
                    <a:gs pos="1250">
                      <a:srgbClr val="505050"/>
                    </a:gs>
                    <a:gs pos="100000">
                      <a:srgbClr val="505050"/>
                    </a:gs>
                  </a:gsLst>
                  <a:lin ang="5400000" scaled="0"/>
                </a:gradFill>
              </a:rPr>
              <a:t>Embraces web technologies including HTML, JavaScript REST/ODATA, OAuth</a:t>
            </a:r>
          </a:p>
          <a:p>
            <a:pPr lvl="1"/>
            <a:r>
              <a:rPr lang="en-US" sz="2000" dirty="0" smtClean="0">
                <a:gradFill>
                  <a:gsLst>
                    <a:gs pos="1250">
                      <a:srgbClr val="505050"/>
                    </a:gs>
                    <a:gs pos="100000">
                      <a:srgbClr val="505050"/>
                    </a:gs>
                  </a:gsLst>
                  <a:lin ang="5400000" scaled="0"/>
                </a:gradFill>
              </a:rPr>
              <a:t>Build a web app that is connected to Office &amp; SharePoint APIs &amp; services</a:t>
            </a:r>
          </a:p>
        </p:txBody>
      </p:sp>
      <p:pic>
        <p:nvPicPr>
          <p:cNvPr id="5" name="Picture Placeholder 10"/>
          <p:cNvPicPr>
            <a:picLocks noChangeAspect="1"/>
          </p:cNvPicPr>
          <p:nvPr/>
        </p:nvPicPr>
        <p:blipFill>
          <a:blip r:embed="rId3">
            <a:extLst>
              <a:ext uri="{28A0092B-C50C-407E-A947-70E740481C1C}">
                <a14:useLocalDpi xmlns:a14="http://schemas.microsoft.com/office/drawing/2010/main" val="0"/>
              </a:ext>
            </a:extLst>
          </a:blip>
          <a:srcRect l="25481" r="25481"/>
          <a:stretch>
            <a:fillRect/>
          </a:stretch>
        </p:blipFill>
        <p:spPr>
          <a:xfrm>
            <a:off x="655637" y="1599554"/>
            <a:ext cx="4572000" cy="4557415"/>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58" h="10000">
                <a:moveTo>
                  <a:pt x="9" y="0"/>
                </a:moveTo>
                <a:lnTo>
                  <a:pt x="10057" y="1452"/>
                </a:lnTo>
                <a:cubicBezTo>
                  <a:pt x="10063" y="3834"/>
                  <a:pt x="10048" y="6197"/>
                  <a:pt x="10054" y="8579"/>
                </a:cubicBezTo>
                <a:lnTo>
                  <a:pt x="0" y="10000"/>
                </a:lnTo>
                <a:cubicBezTo>
                  <a:pt x="6" y="6667"/>
                  <a:pt x="3" y="3333"/>
                  <a:pt x="9" y="0"/>
                </a:cubicBezTo>
                <a:close/>
              </a:path>
            </a:pathLst>
          </a:custGeom>
        </p:spPr>
      </p:pic>
    </p:spTree>
    <p:extLst>
      <p:ext uri="{BB962C8B-B14F-4D97-AF65-F5344CB8AC3E}">
        <p14:creationId xmlns:p14="http://schemas.microsoft.com/office/powerpoint/2010/main" val="454339607"/>
      </p:ext>
    </p:extLst>
  </p:cSld>
  <p:clrMapOvr>
    <a:masterClrMapping/>
  </p:clrMapOvr>
  <p:transition>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2" name="Rectangle 251"/>
          <p:cNvSpPr/>
          <p:nvPr/>
        </p:nvSpPr>
        <p:spPr bwMode="auto">
          <a:xfrm>
            <a:off x="882" y="-1"/>
            <a:ext cx="12434711" cy="5478084"/>
          </a:xfrm>
          <a:prstGeom prst="rect">
            <a:avLst/>
          </a:prstGeom>
          <a:solidFill>
            <a:schemeClr val="bg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0" tIns="46630" rIns="46630" bIns="46630" numCol="1" spcCol="0" rtlCol="0" fromWordArt="0" anchor="ctr" anchorCtr="0" forceAA="0" compatLnSpc="1">
            <a:prstTxWarp prst="textNoShape">
              <a:avLst/>
            </a:prstTxWarp>
            <a:noAutofit/>
          </a:bodyPr>
          <a:lstStyle/>
          <a:p>
            <a:pPr algn="ctr" defTabSz="932290" fontAlgn="base">
              <a:spcBef>
                <a:spcPct val="0"/>
              </a:spcBef>
              <a:spcAft>
                <a:spcPct val="0"/>
              </a:spcAft>
            </a:pPr>
            <a:endParaRPr lang="en-US" sz="2244" dirty="0">
              <a:gradFill>
                <a:gsLst>
                  <a:gs pos="0">
                    <a:srgbClr val="FFFFFF"/>
                  </a:gs>
                  <a:gs pos="100000">
                    <a:srgbClr val="FFFFFF"/>
                  </a:gs>
                </a:gsLst>
                <a:lin ang="5400000" scaled="0"/>
              </a:gradFill>
              <a:ea typeface="Segoe UI" pitchFamily="34" charset="0"/>
              <a:cs typeface="Segoe UI" pitchFamily="34" charset="0"/>
            </a:endParaRPr>
          </a:p>
        </p:txBody>
      </p:sp>
      <p:sp>
        <p:nvSpPr>
          <p:cNvPr id="125" name="Rectangle 124"/>
          <p:cNvSpPr/>
          <p:nvPr/>
        </p:nvSpPr>
        <p:spPr bwMode="auto">
          <a:xfrm>
            <a:off x="149334" y="3878262"/>
            <a:ext cx="12130825" cy="2887876"/>
          </a:xfrm>
          <a:prstGeom prst="rect">
            <a:avLst/>
          </a:prstGeom>
          <a:solidFill>
            <a:srgbClr val="00206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0" tIns="46630" rIns="46630" bIns="46630" numCol="1" spcCol="0" rtlCol="0" fromWordArt="0" anchor="ctr" anchorCtr="0" forceAA="0" compatLnSpc="1">
            <a:prstTxWarp prst="textNoShape">
              <a:avLst/>
            </a:prstTxWarp>
            <a:noAutofit/>
          </a:bodyPr>
          <a:lstStyle/>
          <a:p>
            <a:pPr algn="ctr" defTabSz="932290" fontAlgn="base">
              <a:spcBef>
                <a:spcPct val="0"/>
              </a:spcBef>
              <a:spcAft>
                <a:spcPct val="0"/>
              </a:spcAft>
            </a:pPr>
            <a:endParaRPr lang="en-US" sz="2244" dirty="0">
              <a:gradFill>
                <a:gsLst>
                  <a:gs pos="0">
                    <a:srgbClr val="FFFFFF"/>
                  </a:gs>
                  <a:gs pos="100000">
                    <a:srgbClr val="FFFFFF"/>
                  </a:gs>
                </a:gsLst>
                <a:lin ang="5400000" scaled="0"/>
              </a:gradFill>
              <a:ea typeface="Segoe UI" pitchFamily="34" charset="0"/>
              <a:cs typeface="Segoe UI" pitchFamily="34" charset="0"/>
            </a:endParaRPr>
          </a:p>
        </p:txBody>
      </p:sp>
      <p:graphicFrame>
        <p:nvGraphicFramePr>
          <p:cNvPr id="53" name="Table 52"/>
          <p:cNvGraphicFramePr>
            <a:graphicFrameLocks noGrp="1"/>
          </p:cNvGraphicFramePr>
          <p:nvPr>
            <p:extLst/>
          </p:nvPr>
        </p:nvGraphicFramePr>
        <p:xfrm>
          <a:off x="6177850" y="4583652"/>
          <a:ext cx="2314440" cy="619807"/>
        </p:xfrm>
        <a:graphic>
          <a:graphicData uri="http://schemas.openxmlformats.org/drawingml/2006/table">
            <a:tbl>
              <a:tblPr firstRow="1" bandRow="1">
                <a:tableStyleId>{5C22544A-7EE6-4342-B048-85BDC9FD1C3A}</a:tableStyleId>
              </a:tblPr>
              <a:tblGrid>
                <a:gridCol w="2314440"/>
              </a:tblGrid>
              <a:tr h="619807">
                <a:tc>
                  <a:txBody>
                    <a:bodyPr/>
                    <a:lstStyle/>
                    <a:p>
                      <a:pPr marL="0" marR="0" indent="0" algn="l" defTabSz="914363" rtl="0" eaLnBrk="1" fontAlgn="auto" latinLnBrk="0" hangingPunct="1">
                        <a:lnSpc>
                          <a:spcPct val="100000"/>
                        </a:lnSpc>
                        <a:spcBef>
                          <a:spcPts val="0"/>
                        </a:spcBef>
                        <a:spcAft>
                          <a:spcPts val="0"/>
                        </a:spcAft>
                        <a:buClrTx/>
                        <a:buSzTx/>
                        <a:buFontTx/>
                        <a:buNone/>
                        <a:tabLst/>
                        <a:defRPr/>
                      </a:pPr>
                      <a:r>
                        <a:rPr lang="en-US" sz="1600" b="0" baseline="0" dirty="0" smtClean="0">
                          <a:gradFill>
                            <a:gsLst>
                              <a:gs pos="0">
                                <a:srgbClr val="FFFFFF"/>
                              </a:gs>
                              <a:gs pos="100000">
                                <a:srgbClr val="FFFFFF"/>
                              </a:gs>
                            </a:gsLst>
                            <a:lin ang="5400000" scaled="0"/>
                          </a:gradFill>
                          <a:latin typeface="+mn-lt"/>
                        </a:rPr>
                        <a:t>Store</a:t>
                      </a:r>
                      <a:endParaRPr lang="en-US" sz="1600" b="0" dirty="0">
                        <a:solidFill>
                          <a:schemeClr val="accent1"/>
                        </a:solidFill>
                        <a:latin typeface="+mn-lt"/>
                      </a:endParaRPr>
                    </a:p>
                  </a:txBody>
                  <a:tcPr marL="93260" marR="93260" marT="0" marB="0" anchor="ctr">
                    <a:lnL w="12700" cmpd="sng">
                      <a:noFill/>
                    </a:lnL>
                    <a:lnR w="38100" cap="flat" cmpd="sng" algn="ctr">
                      <a:solidFill>
                        <a:srgbClr val="002060"/>
                      </a:solidFill>
                      <a:prstDash val="solid"/>
                      <a:round/>
                      <a:headEnd type="none" w="med" len="med"/>
                      <a:tailEnd type="none" w="med" len="med"/>
                    </a:lnR>
                    <a:lnT w="12700" cmpd="sng">
                      <a:noFill/>
                    </a:lnT>
                    <a:lnB w="38100" cap="flat" cmpd="sng" algn="ctr">
                      <a:solidFill>
                        <a:srgbClr val="002060"/>
                      </a:solidFill>
                      <a:prstDash val="solid"/>
                      <a:round/>
                      <a:headEnd type="none" w="med" len="med"/>
                      <a:tailEnd type="none" w="med" len="med"/>
                    </a:lnB>
                    <a:lnTlToBr w="12700" cmpd="sng">
                      <a:noFill/>
                      <a:prstDash val="solid"/>
                    </a:lnTlToBr>
                    <a:lnBlToTr w="12700" cmpd="sng">
                      <a:noFill/>
                      <a:prstDash val="solid"/>
                    </a:lnBlToTr>
                    <a:solidFill>
                      <a:srgbClr val="00B0F0">
                        <a:alpha val="22000"/>
                      </a:srgbClr>
                    </a:solidFill>
                  </a:tcPr>
                </a:tc>
              </a:tr>
            </a:tbl>
          </a:graphicData>
        </a:graphic>
      </p:graphicFrame>
      <p:sp>
        <p:nvSpPr>
          <p:cNvPr id="2" name="Title 1"/>
          <p:cNvSpPr>
            <a:spLocks noGrp="1"/>
          </p:cNvSpPr>
          <p:nvPr>
            <p:ph type="title"/>
          </p:nvPr>
        </p:nvSpPr>
        <p:spPr/>
        <p:txBody>
          <a:bodyPr/>
          <a:lstStyle/>
          <a:p>
            <a:r>
              <a:rPr lang="en-US" sz="4080" dirty="0">
                <a:solidFill>
                  <a:schemeClr val="accent5"/>
                </a:solidFill>
              </a:rPr>
              <a:t>Office 365 Platform </a:t>
            </a:r>
          </a:p>
        </p:txBody>
      </p:sp>
      <p:grpSp>
        <p:nvGrpSpPr>
          <p:cNvPr id="122" name="Group 121"/>
          <p:cNvGrpSpPr/>
          <p:nvPr/>
        </p:nvGrpSpPr>
        <p:grpSpPr>
          <a:xfrm>
            <a:off x="153591" y="1039687"/>
            <a:ext cx="12126568" cy="2898280"/>
            <a:chOff x="149729" y="1019393"/>
            <a:chExt cx="11889871" cy="2916363"/>
          </a:xfrm>
        </p:grpSpPr>
        <p:sp>
          <p:nvSpPr>
            <p:cNvPr id="123" name="Rectangle 122"/>
            <p:cNvSpPr/>
            <p:nvPr/>
          </p:nvSpPr>
          <p:spPr bwMode="auto">
            <a:xfrm>
              <a:off x="152400" y="1019393"/>
              <a:ext cx="11887200" cy="2916363"/>
            </a:xfrm>
            <a:prstGeom prst="rect">
              <a:avLst/>
            </a:prstGeom>
            <a:solidFill>
              <a:srgbClr val="00206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0" tIns="46630" rIns="46630" bIns="46630" numCol="1" spcCol="0" rtlCol="0" fromWordArt="0" anchor="ctr" anchorCtr="0" forceAA="0" compatLnSpc="1">
              <a:prstTxWarp prst="textNoShape">
                <a:avLst/>
              </a:prstTxWarp>
              <a:noAutofit/>
            </a:bodyPr>
            <a:lstStyle/>
            <a:p>
              <a:pPr algn="ctr" defTabSz="932290" fontAlgn="base">
                <a:spcBef>
                  <a:spcPct val="0"/>
                </a:spcBef>
                <a:spcAft>
                  <a:spcPct val="0"/>
                </a:spcAft>
              </a:pPr>
              <a:endParaRPr lang="en-US" sz="2244" dirty="0">
                <a:gradFill>
                  <a:gsLst>
                    <a:gs pos="0">
                      <a:srgbClr val="FFFFFF"/>
                    </a:gs>
                    <a:gs pos="100000">
                      <a:srgbClr val="FFFFFF"/>
                    </a:gs>
                  </a:gsLst>
                  <a:lin ang="5400000" scaled="0"/>
                </a:gradFill>
                <a:ea typeface="Segoe UI" pitchFamily="34" charset="0"/>
                <a:cs typeface="Segoe UI" pitchFamily="34" charset="0"/>
              </a:endParaRPr>
            </a:p>
          </p:txBody>
        </p:sp>
        <p:sp>
          <p:nvSpPr>
            <p:cNvPr id="124" name="Rectangle 123"/>
            <p:cNvSpPr/>
            <p:nvPr/>
          </p:nvSpPr>
          <p:spPr bwMode="auto">
            <a:xfrm>
              <a:off x="149729" y="1019395"/>
              <a:ext cx="5058379" cy="767216"/>
            </a:xfrm>
            <a:prstGeom prst="rect">
              <a:avLst/>
            </a:prstGeom>
            <a:no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6521" tIns="149217" rIns="186521" bIns="149217" numCol="1" spcCol="0" rtlCol="0" fromWordArt="0" anchor="t" anchorCtr="0" forceAA="0" compatLnSpc="1">
              <a:prstTxWarp prst="textNoShape">
                <a:avLst/>
              </a:prstTxWarp>
              <a:spAutoFit/>
            </a:bodyPr>
            <a:lstStyle/>
            <a:p>
              <a:pPr defTabSz="932290" fontAlgn="base">
                <a:lnSpc>
                  <a:spcPct val="90000"/>
                </a:lnSpc>
                <a:spcBef>
                  <a:spcPct val="0"/>
                </a:spcBef>
                <a:spcAft>
                  <a:spcPct val="0"/>
                </a:spcAft>
                <a:defRPr/>
              </a:pPr>
              <a:r>
                <a:rPr lang="en-US" sz="3264" spc="-51" dirty="0">
                  <a:gradFill>
                    <a:gsLst>
                      <a:gs pos="85430">
                        <a:srgbClr val="FFFFFF"/>
                      </a:gs>
                      <a:gs pos="44000">
                        <a:srgbClr val="FFFFFF"/>
                      </a:gs>
                    </a:gsLst>
                    <a:lin ang="5400000" scaled="0"/>
                  </a:gradFill>
                  <a:latin typeface="Segoe UI Light"/>
                </a:rPr>
                <a:t>Contextual Apps</a:t>
              </a:r>
            </a:p>
          </p:txBody>
        </p:sp>
      </p:grpSp>
      <p:sp>
        <p:nvSpPr>
          <p:cNvPr id="126" name="Rectangle 125"/>
          <p:cNvSpPr/>
          <p:nvPr/>
        </p:nvSpPr>
        <p:spPr bwMode="auto">
          <a:xfrm>
            <a:off x="170565" y="3847002"/>
            <a:ext cx="4092606" cy="762459"/>
          </a:xfrm>
          <a:prstGeom prst="rect">
            <a:avLst/>
          </a:prstGeom>
          <a:no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6521" tIns="149217" rIns="186521" bIns="149217" numCol="1" spcCol="0" rtlCol="0" fromWordArt="0" anchor="t" anchorCtr="0" forceAA="0" compatLnSpc="1">
            <a:prstTxWarp prst="textNoShape">
              <a:avLst/>
            </a:prstTxWarp>
            <a:spAutoFit/>
          </a:bodyPr>
          <a:lstStyle/>
          <a:p>
            <a:pPr defTabSz="932290" fontAlgn="base">
              <a:lnSpc>
                <a:spcPct val="90000"/>
              </a:lnSpc>
              <a:spcBef>
                <a:spcPct val="0"/>
              </a:spcBef>
              <a:spcAft>
                <a:spcPct val="0"/>
              </a:spcAft>
              <a:defRPr/>
            </a:pPr>
            <a:r>
              <a:rPr lang="en-US" sz="3264" spc="-51" dirty="0">
                <a:gradFill>
                  <a:gsLst>
                    <a:gs pos="85430">
                      <a:srgbClr val="FFFFFF"/>
                    </a:gs>
                    <a:gs pos="44000">
                      <a:srgbClr val="FFFFFF"/>
                    </a:gs>
                  </a:gsLst>
                  <a:lin ang="5400000" scaled="0"/>
                </a:gradFill>
                <a:latin typeface="Segoe UI Light"/>
              </a:rPr>
              <a:t>Robust O365 API’s</a:t>
            </a:r>
          </a:p>
        </p:txBody>
      </p:sp>
      <p:sp>
        <p:nvSpPr>
          <p:cNvPr id="155" name="Rectangle 154"/>
          <p:cNvSpPr/>
          <p:nvPr/>
        </p:nvSpPr>
        <p:spPr bwMode="auto">
          <a:xfrm>
            <a:off x="8669033" y="3847002"/>
            <a:ext cx="2872815" cy="762459"/>
          </a:xfrm>
          <a:prstGeom prst="rect">
            <a:avLst/>
          </a:prstGeom>
          <a:no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6521" tIns="149217" rIns="186521" bIns="149217" numCol="1" spcCol="0" rtlCol="0" fromWordArt="0" anchor="t" anchorCtr="0" forceAA="0" compatLnSpc="1">
            <a:prstTxWarp prst="textNoShape">
              <a:avLst/>
            </a:prstTxWarp>
            <a:spAutoFit/>
          </a:bodyPr>
          <a:lstStyle/>
          <a:p>
            <a:pPr defTabSz="932290" fontAlgn="base">
              <a:lnSpc>
                <a:spcPct val="90000"/>
              </a:lnSpc>
              <a:spcBef>
                <a:spcPct val="0"/>
              </a:spcBef>
              <a:spcAft>
                <a:spcPct val="0"/>
              </a:spcAft>
              <a:defRPr/>
            </a:pPr>
            <a:r>
              <a:rPr lang="en-US" sz="3264" spc="-51" dirty="0">
                <a:solidFill>
                  <a:srgbClr val="FFFFFF"/>
                </a:solidFill>
                <a:latin typeface="Segoe UI Light"/>
              </a:rPr>
              <a:t>Flexible Tools</a:t>
            </a:r>
          </a:p>
        </p:txBody>
      </p:sp>
      <p:sp>
        <p:nvSpPr>
          <p:cNvPr id="240" name="Rectangle 239"/>
          <p:cNvSpPr/>
          <p:nvPr/>
        </p:nvSpPr>
        <p:spPr bwMode="auto">
          <a:xfrm>
            <a:off x="8905604" y="4782700"/>
            <a:ext cx="2384115" cy="1303030"/>
          </a:xfrm>
          <a:prstGeom prst="rect">
            <a:avLst/>
          </a:prstGeom>
          <a:solidFill>
            <a:schemeClr val="bg2">
              <a:lumMod val="20000"/>
              <a:lumOff val="8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0" tIns="46630" rIns="46630" bIns="46630" numCol="1" spcCol="0" rtlCol="0" fromWordArt="0" anchor="ctr" anchorCtr="0" forceAA="0" compatLnSpc="1">
            <a:prstTxWarp prst="textNoShape">
              <a:avLst/>
            </a:prstTxWarp>
            <a:noAutofit/>
          </a:bodyPr>
          <a:lstStyle/>
          <a:p>
            <a:pPr algn="ctr" defTabSz="932290" fontAlgn="base">
              <a:spcBef>
                <a:spcPct val="0"/>
              </a:spcBef>
              <a:spcAft>
                <a:spcPct val="0"/>
              </a:spcAft>
            </a:pPr>
            <a:endParaRPr lang="en-US" sz="2244" dirty="0">
              <a:gradFill>
                <a:gsLst>
                  <a:gs pos="0">
                    <a:srgbClr val="FFFFFF"/>
                  </a:gs>
                  <a:gs pos="100000">
                    <a:srgbClr val="FFFFFF"/>
                  </a:gs>
                </a:gsLst>
                <a:lin ang="5400000" scaled="0"/>
              </a:gradFill>
              <a:ea typeface="Segoe UI" pitchFamily="34" charset="0"/>
              <a:cs typeface="Segoe UI" pitchFamily="34" charset="0"/>
            </a:endParaRPr>
          </a:p>
        </p:txBody>
      </p:sp>
      <p:sp>
        <p:nvSpPr>
          <p:cNvPr id="239" name="Freeform 44"/>
          <p:cNvSpPr>
            <a:spLocks noEditPoints="1"/>
          </p:cNvSpPr>
          <p:nvPr/>
        </p:nvSpPr>
        <p:spPr bwMode="auto">
          <a:xfrm>
            <a:off x="8842558" y="4702873"/>
            <a:ext cx="2535846" cy="1702221"/>
          </a:xfrm>
          <a:custGeom>
            <a:avLst/>
            <a:gdLst>
              <a:gd name="T0" fmla="*/ 943 w 974"/>
              <a:gd name="T1" fmla="*/ 0 h 835"/>
              <a:gd name="T2" fmla="*/ 33 w 974"/>
              <a:gd name="T3" fmla="*/ 0 h 835"/>
              <a:gd name="T4" fmla="*/ 0 w 974"/>
              <a:gd name="T5" fmla="*/ 30 h 835"/>
              <a:gd name="T6" fmla="*/ 0 w 974"/>
              <a:gd name="T7" fmla="*/ 683 h 835"/>
              <a:gd name="T8" fmla="*/ 33 w 974"/>
              <a:gd name="T9" fmla="*/ 714 h 835"/>
              <a:gd name="T10" fmla="*/ 332 w 974"/>
              <a:gd name="T11" fmla="*/ 714 h 835"/>
              <a:gd name="T12" fmla="*/ 323 w 974"/>
              <a:gd name="T13" fmla="*/ 761 h 835"/>
              <a:gd name="T14" fmla="*/ 272 w 974"/>
              <a:gd name="T15" fmla="*/ 779 h 835"/>
              <a:gd name="T16" fmla="*/ 267 w 974"/>
              <a:gd name="T17" fmla="*/ 779 h 835"/>
              <a:gd name="T18" fmla="*/ 246 w 974"/>
              <a:gd name="T19" fmla="*/ 801 h 835"/>
              <a:gd name="T20" fmla="*/ 246 w 974"/>
              <a:gd name="T21" fmla="*/ 813 h 835"/>
              <a:gd name="T22" fmla="*/ 267 w 974"/>
              <a:gd name="T23" fmla="*/ 835 h 835"/>
              <a:gd name="T24" fmla="*/ 719 w 974"/>
              <a:gd name="T25" fmla="*/ 835 h 835"/>
              <a:gd name="T26" fmla="*/ 740 w 974"/>
              <a:gd name="T27" fmla="*/ 813 h 835"/>
              <a:gd name="T28" fmla="*/ 740 w 974"/>
              <a:gd name="T29" fmla="*/ 801 h 835"/>
              <a:gd name="T30" fmla="*/ 719 w 974"/>
              <a:gd name="T31" fmla="*/ 779 h 835"/>
              <a:gd name="T32" fmla="*/ 717 w 974"/>
              <a:gd name="T33" fmla="*/ 779 h 835"/>
              <a:gd name="T34" fmla="*/ 669 w 974"/>
              <a:gd name="T35" fmla="*/ 761 h 835"/>
              <a:gd name="T36" fmla="*/ 661 w 974"/>
              <a:gd name="T37" fmla="*/ 714 h 835"/>
              <a:gd name="T38" fmla="*/ 943 w 974"/>
              <a:gd name="T39" fmla="*/ 714 h 835"/>
              <a:gd name="T40" fmla="*/ 974 w 974"/>
              <a:gd name="T41" fmla="*/ 683 h 835"/>
              <a:gd name="T42" fmla="*/ 974 w 974"/>
              <a:gd name="T43" fmla="*/ 30 h 835"/>
              <a:gd name="T44" fmla="*/ 943 w 974"/>
              <a:gd name="T45" fmla="*/ 0 h 835"/>
              <a:gd name="T46" fmla="*/ 918 w 974"/>
              <a:gd name="T47" fmla="*/ 634 h 835"/>
              <a:gd name="T48" fmla="*/ 892 w 974"/>
              <a:gd name="T49" fmla="*/ 660 h 835"/>
              <a:gd name="T50" fmla="*/ 84 w 974"/>
              <a:gd name="T51" fmla="*/ 660 h 835"/>
              <a:gd name="T52" fmla="*/ 57 w 974"/>
              <a:gd name="T53" fmla="*/ 634 h 835"/>
              <a:gd name="T54" fmla="*/ 57 w 974"/>
              <a:gd name="T55" fmla="*/ 79 h 835"/>
              <a:gd name="T56" fmla="*/ 84 w 974"/>
              <a:gd name="T57" fmla="*/ 53 h 835"/>
              <a:gd name="T58" fmla="*/ 892 w 974"/>
              <a:gd name="T59" fmla="*/ 53 h 835"/>
              <a:gd name="T60" fmla="*/ 918 w 974"/>
              <a:gd name="T61" fmla="*/ 79 h 835"/>
              <a:gd name="T62" fmla="*/ 918 w 974"/>
              <a:gd name="T63" fmla="*/ 634 h 8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974" h="835">
                <a:moveTo>
                  <a:pt x="943" y="0"/>
                </a:moveTo>
                <a:cubicBezTo>
                  <a:pt x="33" y="0"/>
                  <a:pt x="33" y="0"/>
                  <a:pt x="33" y="0"/>
                </a:cubicBezTo>
                <a:cubicBezTo>
                  <a:pt x="15" y="0"/>
                  <a:pt x="0" y="13"/>
                  <a:pt x="0" y="30"/>
                </a:cubicBezTo>
                <a:cubicBezTo>
                  <a:pt x="0" y="683"/>
                  <a:pt x="0" y="683"/>
                  <a:pt x="0" y="683"/>
                </a:cubicBezTo>
                <a:cubicBezTo>
                  <a:pt x="0" y="700"/>
                  <a:pt x="15" y="714"/>
                  <a:pt x="33" y="714"/>
                </a:cubicBezTo>
                <a:cubicBezTo>
                  <a:pt x="332" y="714"/>
                  <a:pt x="332" y="714"/>
                  <a:pt x="332" y="714"/>
                </a:cubicBezTo>
                <a:cubicBezTo>
                  <a:pt x="332" y="714"/>
                  <a:pt x="330" y="751"/>
                  <a:pt x="323" y="761"/>
                </a:cubicBezTo>
                <a:cubicBezTo>
                  <a:pt x="311" y="779"/>
                  <a:pt x="288" y="774"/>
                  <a:pt x="272" y="779"/>
                </a:cubicBezTo>
                <a:cubicBezTo>
                  <a:pt x="267" y="779"/>
                  <a:pt x="267" y="779"/>
                  <a:pt x="267" y="779"/>
                </a:cubicBezTo>
                <a:cubicBezTo>
                  <a:pt x="255" y="779"/>
                  <a:pt x="246" y="789"/>
                  <a:pt x="246" y="801"/>
                </a:cubicBezTo>
                <a:cubicBezTo>
                  <a:pt x="246" y="813"/>
                  <a:pt x="246" y="813"/>
                  <a:pt x="246" y="813"/>
                </a:cubicBezTo>
                <a:cubicBezTo>
                  <a:pt x="246" y="825"/>
                  <a:pt x="255" y="835"/>
                  <a:pt x="267" y="835"/>
                </a:cubicBezTo>
                <a:cubicBezTo>
                  <a:pt x="719" y="835"/>
                  <a:pt x="719" y="835"/>
                  <a:pt x="719" y="835"/>
                </a:cubicBezTo>
                <a:cubicBezTo>
                  <a:pt x="730" y="835"/>
                  <a:pt x="740" y="825"/>
                  <a:pt x="740" y="813"/>
                </a:cubicBezTo>
                <a:cubicBezTo>
                  <a:pt x="740" y="801"/>
                  <a:pt x="740" y="801"/>
                  <a:pt x="740" y="801"/>
                </a:cubicBezTo>
                <a:cubicBezTo>
                  <a:pt x="740" y="789"/>
                  <a:pt x="730" y="779"/>
                  <a:pt x="719" y="779"/>
                </a:cubicBezTo>
                <a:cubicBezTo>
                  <a:pt x="717" y="779"/>
                  <a:pt x="717" y="779"/>
                  <a:pt x="717" y="779"/>
                </a:cubicBezTo>
                <a:cubicBezTo>
                  <a:pt x="708" y="778"/>
                  <a:pt x="681" y="780"/>
                  <a:pt x="669" y="761"/>
                </a:cubicBezTo>
                <a:cubicBezTo>
                  <a:pt x="663" y="751"/>
                  <a:pt x="661" y="714"/>
                  <a:pt x="661" y="714"/>
                </a:cubicBezTo>
                <a:cubicBezTo>
                  <a:pt x="943" y="714"/>
                  <a:pt x="943" y="714"/>
                  <a:pt x="943" y="714"/>
                </a:cubicBezTo>
                <a:cubicBezTo>
                  <a:pt x="960" y="714"/>
                  <a:pt x="974" y="700"/>
                  <a:pt x="974" y="683"/>
                </a:cubicBezTo>
                <a:cubicBezTo>
                  <a:pt x="974" y="30"/>
                  <a:pt x="974" y="30"/>
                  <a:pt x="974" y="30"/>
                </a:cubicBezTo>
                <a:cubicBezTo>
                  <a:pt x="974" y="13"/>
                  <a:pt x="960" y="0"/>
                  <a:pt x="943" y="0"/>
                </a:cubicBezTo>
                <a:close/>
                <a:moveTo>
                  <a:pt x="918" y="634"/>
                </a:moveTo>
                <a:cubicBezTo>
                  <a:pt x="918" y="649"/>
                  <a:pt x="906" y="660"/>
                  <a:pt x="892" y="660"/>
                </a:cubicBezTo>
                <a:cubicBezTo>
                  <a:pt x="84" y="660"/>
                  <a:pt x="84" y="660"/>
                  <a:pt x="84" y="660"/>
                </a:cubicBezTo>
                <a:cubicBezTo>
                  <a:pt x="69" y="660"/>
                  <a:pt x="57" y="649"/>
                  <a:pt x="57" y="634"/>
                </a:cubicBezTo>
                <a:cubicBezTo>
                  <a:pt x="57" y="79"/>
                  <a:pt x="57" y="79"/>
                  <a:pt x="57" y="79"/>
                </a:cubicBezTo>
                <a:cubicBezTo>
                  <a:pt x="57" y="64"/>
                  <a:pt x="69" y="53"/>
                  <a:pt x="84" y="53"/>
                </a:cubicBezTo>
                <a:cubicBezTo>
                  <a:pt x="892" y="53"/>
                  <a:pt x="892" y="53"/>
                  <a:pt x="892" y="53"/>
                </a:cubicBezTo>
                <a:cubicBezTo>
                  <a:pt x="906" y="53"/>
                  <a:pt x="918" y="64"/>
                  <a:pt x="918" y="79"/>
                </a:cubicBezTo>
                <a:cubicBezTo>
                  <a:pt x="918" y="634"/>
                  <a:pt x="918" y="634"/>
                  <a:pt x="918" y="634"/>
                </a:cubicBezTo>
                <a:close/>
              </a:path>
            </a:pathLst>
          </a:custGeom>
          <a:solidFill>
            <a:srgbClr val="00B0F0"/>
          </a:solidFill>
          <a:ln>
            <a:noFill/>
          </a:ln>
        </p:spPr>
        <p:txBody>
          <a:bodyPr vert="horz" wrap="square" lIns="93260" tIns="46630" rIns="93260" bIns="46630" numCol="1" anchor="t" anchorCtr="0" compatLnSpc="1">
            <a:prstTxWarp prst="textNoShape">
              <a:avLst/>
            </a:prstTxWarp>
          </a:bodyPr>
          <a:lstStyle/>
          <a:p>
            <a:endParaRPr lang="en-US" sz="1836">
              <a:solidFill>
                <a:srgbClr val="505050"/>
              </a:solidFill>
            </a:endParaRPr>
          </a:p>
        </p:txBody>
      </p:sp>
      <p:sp>
        <p:nvSpPr>
          <p:cNvPr id="226" name="Freeform 21"/>
          <p:cNvSpPr>
            <a:spLocks noEditPoints="1"/>
          </p:cNvSpPr>
          <p:nvPr/>
        </p:nvSpPr>
        <p:spPr bwMode="auto">
          <a:xfrm>
            <a:off x="9106165" y="4886557"/>
            <a:ext cx="2006223" cy="298028"/>
          </a:xfrm>
          <a:custGeom>
            <a:avLst/>
            <a:gdLst>
              <a:gd name="T0" fmla="*/ 129 w 1973"/>
              <a:gd name="T1" fmla="*/ 26 h 290"/>
              <a:gd name="T2" fmla="*/ 285 w 1973"/>
              <a:gd name="T3" fmla="*/ 0 h 290"/>
              <a:gd name="T4" fmla="*/ 120 w 1973"/>
              <a:gd name="T5" fmla="*/ 266 h 290"/>
              <a:gd name="T6" fmla="*/ 0 w 1973"/>
              <a:gd name="T7" fmla="*/ 142 h 290"/>
              <a:gd name="T8" fmla="*/ 124 w 1973"/>
              <a:gd name="T9" fmla="*/ 23 h 290"/>
              <a:gd name="T10" fmla="*/ 290 w 1973"/>
              <a:gd name="T11" fmla="*/ 150 h 290"/>
              <a:gd name="T12" fmla="*/ 194 w 1973"/>
              <a:gd name="T13" fmla="*/ 277 h 290"/>
              <a:gd name="T14" fmla="*/ 507 w 1973"/>
              <a:gd name="T15" fmla="*/ 148 h 290"/>
              <a:gd name="T16" fmla="*/ 585 w 1973"/>
              <a:gd name="T17" fmla="*/ 58 h 290"/>
              <a:gd name="T18" fmla="*/ 499 w 1973"/>
              <a:gd name="T19" fmla="*/ 58 h 290"/>
              <a:gd name="T20" fmla="*/ 401 w 1973"/>
              <a:gd name="T21" fmla="*/ 61 h 290"/>
              <a:gd name="T22" fmla="*/ 432 w 1973"/>
              <a:gd name="T23" fmla="*/ 232 h 290"/>
              <a:gd name="T24" fmla="*/ 1400 w 1973"/>
              <a:gd name="T25" fmla="*/ 232 h 290"/>
              <a:gd name="T26" fmla="*/ 1493 w 1973"/>
              <a:gd name="T27" fmla="*/ 183 h 290"/>
              <a:gd name="T28" fmla="*/ 1534 w 1973"/>
              <a:gd name="T29" fmla="*/ 229 h 290"/>
              <a:gd name="T30" fmla="*/ 1384 w 1973"/>
              <a:gd name="T31" fmla="*/ 222 h 290"/>
              <a:gd name="T32" fmla="*/ 1487 w 1973"/>
              <a:gd name="T33" fmla="*/ 165 h 290"/>
              <a:gd name="T34" fmla="*/ 911 w 1973"/>
              <a:gd name="T35" fmla="*/ 50 h 290"/>
              <a:gd name="T36" fmla="*/ 881 w 1973"/>
              <a:gd name="T37" fmla="*/ 113 h 290"/>
              <a:gd name="T38" fmla="*/ 860 w 1973"/>
              <a:gd name="T39" fmla="*/ 234 h 290"/>
              <a:gd name="T40" fmla="*/ 817 w 1973"/>
              <a:gd name="T41" fmla="*/ 168 h 290"/>
              <a:gd name="T42" fmla="*/ 1067 w 1973"/>
              <a:gd name="T43" fmla="*/ 111 h 290"/>
              <a:gd name="T44" fmla="*/ 1153 w 1973"/>
              <a:gd name="T45" fmla="*/ 139 h 290"/>
              <a:gd name="T46" fmla="*/ 1204 w 1973"/>
              <a:gd name="T47" fmla="*/ 229 h 290"/>
              <a:gd name="T48" fmla="*/ 1194 w 1973"/>
              <a:gd name="T49" fmla="*/ 205 h 290"/>
              <a:gd name="T50" fmla="*/ 1145 w 1973"/>
              <a:gd name="T51" fmla="*/ 111 h 290"/>
              <a:gd name="T52" fmla="*/ 1085 w 1973"/>
              <a:gd name="T53" fmla="*/ 107 h 290"/>
              <a:gd name="T54" fmla="*/ 1889 w 1973"/>
              <a:gd name="T55" fmla="*/ 175 h 290"/>
              <a:gd name="T56" fmla="*/ 1925 w 1973"/>
              <a:gd name="T57" fmla="*/ 105 h 290"/>
              <a:gd name="T58" fmla="*/ 1964 w 1973"/>
              <a:gd name="T59" fmla="*/ 222 h 290"/>
              <a:gd name="T60" fmla="*/ 1952 w 1973"/>
              <a:gd name="T61" fmla="*/ 158 h 290"/>
              <a:gd name="T62" fmla="*/ 1054 w 1973"/>
              <a:gd name="T63" fmla="*/ 197 h 290"/>
              <a:gd name="T64" fmla="*/ 1011 w 1973"/>
              <a:gd name="T65" fmla="*/ 123 h 290"/>
              <a:gd name="T66" fmla="*/ 958 w 1973"/>
              <a:gd name="T67" fmla="*/ 182 h 290"/>
              <a:gd name="T68" fmla="*/ 670 w 1973"/>
              <a:gd name="T69" fmla="*/ 110 h 290"/>
              <a:gd name="T70" fmla="*/ 690 w 1973"/>
              <a:gd name="T71" fmla="*/ 163 h 290"/>
              <a:gd name="T72" fmla="*/ 756 w 1973"/>
              <a:gd name="T73" fmla="*/ 232 h 290"/>
              <a:gd name="T74" fmla="*/ 746 w 1973"/>
              <a:gd name="T75" fmla="*/ 106 h 290"/>
              <a:gd name="T76" fmla="*/ 1746 w 1973"/>
              <a:gd name="T77" fmla="*/ 232 h 290"/>
              <a:gd name="T78" fmla="*/ 1744 w 1973"/>
              <a:gd name="T79" fmla="*/ 111 h 290"/>
              <a:gd name="T80" fmla="*/ 1680 w 1973"/>
              <a:gd name="T81" fmla="*/ 109 h 290"/>
              <a:gd name="T82" fmla="*/ 1707 w 1973"/>
              <a:gd name="T83" fmla="*/ 235 h 290"/>
              <a:gd name="T84" fmla="*/ 1545 w 1973"/>
              <a:gd name="T85" fmla="*/ 232 h 290"/>
              <a:gd name="T86" fmla="*/ 1571 w 1973"/>
              <a:gd name="T87" fmla="*/ 215 h 290"/>
              <a:gd name="T88" fmla="*/ 1548 w 1973"/>
              <a:gd name="T89" fmla="*/ 109 h 290"/>
              <a:gd name="T90" fmla="*/ 1319 w 1973"/>
              <a:gd name="T91" fmla="*/ 114 h 290"/>
              <a:gd name="T92" fmla="*/ 1304 w 1973"/>
              <a:gd name="T93" fmla="*/ 204 h 290"/>
              <a:gd name="T94" fmla="*/ 1255 w 1973"/>
              <a:gd name="T95" fmla="*/ 231 h 290"/>
              <a:gd name="T96" fmla="*/ 1269 w 1973"/>
              <a:gd name="T97" fmla="*/ 137 h 290"/>
              <a:gd name="T98" fmla="*/ 1816 w 1973"/>
              <a:gd name="T99" fmla="*/ 110 h 290"/>
              <a:gd name="T100" fmla="*/ 1815 w 1973"/>
              <a:gd name="T101" fmla="*/ 232 h 290"/>
              <a:gd name="T102" fmla="*/ 1861 w 1973"/>
              <a:gd name="T103" fmla="*/ 127 h 290"/>
              <a:gd name="T104" fmla="*/ 620 w 1973"/>
              <a:gd name="T105" fmla="*/ 229 h 290"/>
              <a:gd name="T106" fmla="*/ 622 w 1973"/>
              <a:gd name="T107" fmla="*/ 107 h 290"/>
              <a:gd name="T108" fmla="*/ 617 w 1973"/>
              <a:gd name="T109" fmla="*/ 67 h 2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973" h="290">
                <a:moveTo>
                  <a:pt x="291" y="0"/>
                </a:moveTo>
                <a:cubicBezTo>
                  <a:pt x="291" y="3"/>
                  <a:pt x="291" y="6"/>
                  <a:pt x="291" y="10"/>
                </a:cubicBezTo>
                <a:cubicBezTo>
                  <a:pt x="291" y="53"/>
                  <a:pt x="291" y="96"/>
                  <a:pt x="290" y="139"/>
                </a:cubicBezTo>
                <a:cubicBezTo>
                  <a:pt x="290" y="143"/>
                  <a:pt x="291" y="143"/>
                  <a:pt x="287" y="143"/>
                </a:cubicBezTo>
                <a:cubicBezTo>
                  <a:pt x="235" y="143"/>
                  <a:pt x="184" y="143"/>
                  <a:pt x="133" y="143"/>
                </a:cubicBezTo>
                <a:cubicBezTo>
                  <a:pt x="128" y="143"/>
                  <a:pt x="129" y="143"/>
                  <a:pt x="129" y="139"/>
                </a:cubicBezTo>
                <a:cubicBezTo>
                  <a:pt x="129" y="101"/>
                  <a:pt x="129" y="64"/>
                  <a:pt x="129" y="26"/>
                </a:cubicBezTo>
                <a:cubicBezTo>
                  <a:pt x="129" y="26"/>
                  <a:pt x="129" y="25"/>
                  <a:pt x="129" y="25"/>
                </a:cubicBezTo>
                <a:cubicBezTo>
                  <a:pt x="129" y="22"/>
                  <a:pt x="129" y="22"/>
                  <a:pt x="131" y="22"/>
                </a:cubicBezTo>
                <a:cubicBezTo>
                  <a:pt x="136" y="21"/>
                  <a:pt x="142" y="20"/>
                  <a:pt x="147" y="20"/>
                </a:cubicBezTo>
                <a:cubicBezTo>
                  <a:pt x="161" y="18"/>
                  <a:pt x="174" y="16"/>
                  <a:pt x="187" y="14"/>
                </a:cubicBezTo>
                <a:cubicBezTo>
                  <a:pt x="200" y="12"/>
                  <a:pt x="213" y="11"/>
                  <a:pt x="226" y="9"/>
                </a:cubicBezTo>
                <a:cubicBezTo>
                  <a:pt x="239" y="7"/>
                  <a:pt x="252" y="5"/>
                  <a:pt x="266" y="3"/>
                </a:cubicBezTo>
                <a:cubicBezTo>
                  <a:pt x="272" y="2"/>
                  <a:pt x="279" y="1"/>
                  <a:pt x="285" y="0"/>
                </a:cubicBezTo>
                <a:cubicBezTo>
                  <a:pt x="286" y="0"/>
                  <a:pt x="286" y="1"/>
                  <a:pt x="287" y="0"/>
                </a:cubicBezTo>
                <a:cubicBezTo>
                  <a:pt x="288" y="0"/>
                  <a:pt x="289" y="0"/>
                  <a:pt x="291" y="0"/>
                </a:cubicBezTo>
                <a:close/>
                <a:moveTo>
                  <a:pt x="0" y="249"/>
                </a:moveTo>
                <a:cubicBezTo>
                  <a:pt x="0" y="250"/>
                  <a:pt x="1" y="250"/>
                  <a:pt x="2" y="250"/>
                </a:cubicBezTo>
                <a:cubicBezTo>
                  <a:pt x="15" y="252"/>
                  <a:pt x="29" y="254"/>
                  <a:pt x="42" y="255"/>
                </a:cubicBezTo>
                <a:cubicBezTo>
                  <a:pt x="55" y="257"/>
                  <a:pt x="68" y="259"/>
                  <a:pt x="82" y="261"/>
                </a:cubicBezTo>
                <a:cubicBezTo>
                  <a:pt x="95" y="263"/>
                  <a:pt x="108" y="265"/>
                  <a:pt x="120" y="266"/>
                </a:cubicBezTo>
                <a:cubicBezTo>
                  <a:pt x="124" y="267"/>
                  <a:pt x="124" y="267"/>
                  <a:pt x="124" y="263"/>
                </a:cubicBezTo>
                <a:cubicBezTo>
                  <a:pt x="124" y="226"/>
                  <a:pt x="124" y="188"/>
                  <a:pt x="124" y="151"/>
                </a:cubicBezTo>
                <a:cubicBezTo>
                  <a:pt x="124" y="147"/>
                  <a:pt x="125" y="147"/>
                  <a:pt x="120" y="147"/>
                </a:cubicBezTo>
                <a:cubicBezTo>
                  <a:pt x="89" y="147"/>
                  <a:pt x="57" y="147"/>
                  <a:pt x="25" y="147"/>
                </a:cubicBezTo>
                <a:cubicBezTo>
                  <a:pt x="17" y="147"/>
                  <a:pt x="8" y="147"/>
                  <a:pt x="0" y="147"/>
                </a:cubicBezTo>
                <a:cubicBezTo>
                  <a:pt x="0" y="181"/>
                  <a:pt x="0" y="215"/>
                  <a:pt x="0" y="249"/>
                </a:cubicBezTo>
                <a:close/>
                <a:moveTo>
                  <a:pt x="0" y="142"/>
                </a:moveTo>
                <a:cubicBezTo>
                  <a:pt x="1" y="143"/>
                  <a:pt x="2" y="143"/>
                  <a:pt x="3" y="143"/>
                </a:cubicBezTo>
                <a:cubicBezTo>
                  <a:pt x="42" y="143"/>
                  <a:pt x="81" y="143"/>
                  <a:pt x="120" y="143"/>
                </a:cubicBezTo>
                <a:cubicBezTo>
                  <a:pt x="120" y="143"/>
                  <a:pt x="121" y="143"/>
                  <a:pt x="122" y="143"/>
                </a:cubicBezTo>
                <a:cubicBezTo>
                  <a:pt x="124" y="143"/>
                  <a:pt x="124" y="143"/>
                  <a:pt x="124" y="140"/>
                </a:cubicBezTo>
                <a:cubicBezTo>
                  <a:pt x="124" y="140"/>
                  <a:pt x="124" y="140"/>
                  <a:pt x="124" y="139"/>
                </a:cubicBezTo>
                <a:cubicBezTo>
                  <a:pt x="124" y="102"/>
                  <a:pt x="124" y="64"/>
                  <a:pt x="124" y="26"/>
                </a:cubicBezTo>
                <a:cubicBezTo>
                  <a:pt x="124" y="25"/>
                  <a:pt x="124" y="24"/>
                  <a:pt x="124" y="23"/>
                </a:cubicBezTo>
                <a:cubicBezTo>
                  <a:pt x="123" y="23"/>
                  <a:pt x="123" y="23"/>
                  <a:pt x="122" y="23"/>
                </a:cubicBezTo>
                <a:cubicBezTo>
                  <a:pt x="109" y="25"/>
                  <a:pt x="95" y="27"/>
                  <a:pt x="82" y="29"/>
                </a:cubicBezTo>
                <a:cubicBezTo>
                  <a:pt x="69" y="31"/>
                  <a:pt x="57" y="32"/>
                  <a:pt x="44" y="34"/>
                </a:cubicBezTo>
                <a:cubicBezTo>
                  <a:pt x="29" y="36"/>
                  <a:pt x="14" y="38"/>
                  <a:pt x="0" y="40"/>
                </a:cubicBezTo>
                <a:cubicBezTo>
                  <a:pt x="0" y="74"/>
                  <a:pt x="0" y="108"/>
                  <a:pt x="0" y="142"/>
                </a:cubicBezTo>
                <a:close/>
                <a:moveTo>
                  <a:pt x="290" y="289"/>
                </a:moveTo>
                <a:cubicBezTo>
                  <a:pt x="291" y="242"/>
                  <a:pt x="291" y="196"/>
                  <a:pt x="290" y="150"/>
                </a:cubicBezTo>
                <a:cubicBezTo>
                  <a:pt x="290" y="147"/>
                  <a:pt x="290" y="147"/>
                  <a:pt x="288" y="147"/>
                </a:cubicBezTo>
                <a:cubicBezTo>
                  <a:pt x="236" y="147"/>
                  <a:pt x="184" y="147"/>
                  <a:pt x="132" y="147"/>
                </a:cubicBezTo>
                <a:cubicBezTo>
                  <a:pt x="129" y="147"/>
                  <a:pt x="129" y="147"/>
                  <a:pt x="129" y="150"/>
                </a:cubicBezTo>
                <a:cubicBezTo>
                  <a:pt x="129" y="188"/>
                  <a:pt x="129" y="227"/>
                  <a:pt x="129" y="265"/>
                </a:cubicBezTo>
                <a:cubicBezTo>
                  <a:pt x="129" y="268"/>
                  <a:pt x="129" y="268"/>
                  <a:pt x="131" y="268"/>
                </a:cubicBezTo>
                <a:cubicBezTo>
                  <a:pt x="139" y="269"/>
                  <a:pt x="148" y="270"/>
                  <a:pt x="156" y="271"/>
                </a:cubicBezTo>
                <a:cubicBezTo>
                  <a:pt x="169" y="273"/>
                  <a:pt x="182" y="275"/>
                  <a:pt x="194" y="277"/>
                </a:cubicBezTo>
                <a:cubicBezTo>
                  <a:pt x="208" y="279"/>
                  <a:pt x="221" y="280"/>
                  <a:pt x="234" y="282"/>
                </a:cubicBezTo>
                <a:cubicBezTo>
                  <a:pt x="247" y="284"/>
                  <a:pt x="260" y="286"/>
                  <a:pt x="274" y="288"/>
                </a:cubicBezTo>
                <a:cubicBezTo>
                  <a:pt x="279" y="289"/>
                  <a:pt x="285" y="289"/>
                  <a:pt x="290" y="290"/>
                </a:cubicBezTo>
                <a:cubicBezTo>
                  <a:pt x="290" y="289"/>
                  <a:pt x="290" y="289"/>
                  <a:pt x="290" y="289"/>
                </a:cubicBezTo>
                <a:close/>
                <a:moveTo>
                  <a:pt x="492" y="95"/>
                </a:moveTo>
                <a:cubicBezTo>
                  <a:pt x="492" y="95"/>
                  <a:pt x="492" y="96"/>
                  <a:pt x="492" y="97"/>
                </a:cubicBezTo>
                <a:cubicBezTo>
                  <a:pt x="497" y="114"/>
                  <a:pt x="502" y="131"/>
                  <a:pt x="507" y="148"/>
                </a:cubicBezTo>
                <a:cubicBezTo>
                  <a:pt x="514" y="175"/>
                  <a:pt x="522" y="202"/>
                  <a:pt x="530" y="230"/>
                </a:cubicBezTo>
                <a:cubicBezTo>
                  <a:pt x="531" y="232"/>
                  <a:pt x="531" y="232"/>
                  <a:pt x="533" y="232"/>
                </a:cubicBezTo>
                <a:cubicBezTo>
                  <a:pt x="539" y="232"/>
                  <a:pt x="546" y="232"/>
                  <a:pt x="552" y="232"/>
                </a:cubicBezTo>
                <a:cubicBezTo>
                  <a:pt x="555" y="232"/>
                  <a:pt x="555" y="232"/>
                  <a:pt x="555" y="229"/>
                </a:cubicBezTo>
                <a:cubicBezTo>
                  <a:pt x="571" y="173"/>
                  <a:pt x="587" y="117"/>
                  <a:pt x="603" y="61"/>
                </a:cubicBezTo>
                <a:cubicBezTo>
                  <a:pt x="603" y="60"/>
                  <a:pt x="604" y="59"/>
                  <a:pt x="603" y="58"/>
                </a:cubicBezTo>
                <a:cubicBezTo>
                  <a:pt x="597" y="58"/>
                  <a:pt x="591" y="58"/>
                  <a:pt x="585" y="58"/>
                </a:cubicBezTo>
                <a:cubicBezTo>
                  <a:pt x="582" y="58"/>
                  <a:pt x="582" y="58"/>
                  <a:pt x="581" y="61"/>
                </a:cubicBezTo>
                <a:cubicBezTo>
                  <a:pt x="569" y="107"/>
                  <a:pt x="556" y="153"/>
                  <a:pt x="544" y="199"/>
                </a:cubicBezTo>
                <a:cubicBezTo>
                  <a:pt x="544" y="201"/>
                  <a:pt x="544" y="202"/>
                  <a:pt x="542" y="203"/>
                </a:cubicBezTo>
                <a:cubicBezTo>
                  <a:pt x="542" y="203"/>
                  <a:pt x="542" y="202"/>
                  <a:pt x="542" y="201"/>
                </a:cubicBezTo>
                <a:cubicBezTo>
                  <a:pt x="532" y="165"/>
                  <a:pt x="522" y="130"/>
                  <a:pt x="512" y="94"/>
                </a:cubicBezTo>
                <a:cubicBezTo>
                  <a:pt x="509" y="83"/>
                  <a:pt x="506" y="72"/>
                  <a:pt x="503" y="61"/>
                </a:cubicBezTo>
                <a:cubicBezTo>
                  <a:pt x="503" y="58"/>
                  <a:pt x="503" y="58"/>
                  <a:pt x="499" y="58"/>
                </a:cubicBezTo>
                <a:cubicBezTo>
                  <a:pt x="495" y="58"/>
                  <a:pt x="491" y="58"/>
                  <a:pt x="487" y="58"/>
                </a:cubicBezTo>
                <a:cubicBezTo>
                  <a:pt x="483" y="58"/>
                  <a:pt x="483" y="58"/>
                  <a:pt x="482" y="62"/>
                </a:cubicBezTo>
                <a:cubicBezTo>
                  <a:pt x="468" y="108"/>
                  <a:pt x="455" y="154"/>
                  <a:pt x="442" y="200"/>
                </a:cubicBezTo>
                <a:cubicBezTo>
                  <a:pt x="441" y="201"/>
                  <a:pt x="441" y="202"/>
                  <a:pt x="441" y="203"/>
                </a:cubicBezTo>
                <a:cubicBezTo>
                  <a:pt x="440" y="202"/>
                  <a:pt x="440" y="201"/>
                  <a:pt x="440" y="201"/>
                </a:cubicBezTo>
                <a:cubicBezTo>
                  <a:pt x="432" y="174"/>
                  <a:pt x="425" y="148"/>
                  <a:pt x="418" y="122"/>
                </a:cubicBezTo>
                <a:cubicBezTo>
                  <a:pt x="412" y="101"/>
                  <a:pt x="406" y="81"/>
                  <a:pt x="401" y="61"/>
                </a:cubicBezTo>
                <a:cubicBezTo>
                  <a:pt x="400" y="58"/>
                  <a:pt x="400" y="58"/>
                  <a:pt x="397" y="58"/>
                </a:cubicBezTo>
                <a:cubicBezTo>
                  <a:pt x="391" y="58"/>
                  <a:pt x="386" y="58"/>
                  <a:pt x="380" y="58"/>
                </a:cubicBezTo>
                <a:cubicBezTo>
                  <a:pt x="379" y="58"/>
                  <a:pt x="378" y="57"/>
                  <a:pt x="378" y="58"/>
                </a:cubicBezTo>
                <a:cubicBezTo>
                  <a:pt x="378" y="59"/>
                  <a:pt x="378" y="60"/>
                  <a:pt x="378" y="61"/>
                </a:cubicBezTo>
                <a:cubicBezTo>
                  <a:pt x="388" y="94"/>
                  <a:pt x="398" y="128"/>
                  <a:pt x="408" y="161"/>
                </a:cubicBezTo>
                <a:cubicBezTo>
                  <a:pt x="414" y="184"/>
                  <a:pt x="421" y="206"/>
                  <a:pt x="427" y="229"/>
                </a:cubicBezTo>
                <a:cubicBezTo>
                  <a:pt x="428" y="232"/>
                  <a:pt x="428" y="232"/>
                  <a:pt x="432" y="232"/>
                </a:cubicBezTo>
                <a:cubicBezTo>
                  <a:pt x="437" y="232"/>
                  <a:pt x="443" y="232"/>
                  <a:pt x="449" y="232"/>
                </a:cubicBezTo>
                <a:cubicBezTo>
                  <a:pt x="452" y="232"/>
                  <a:pt x="452" y="232"/>
                  <a:pt x="453" y="229"/>
                </a:cubicBezTo>
                <a:cubicBezTo>
                  <a:pt x="465" y="186"/>
                  <a:pt x="477" y="143"/>
                  <a:pt x="489" y="100"/>
                </a:cubicBezTo>
                <a:cubicBezTo>
                  <a:pt x="490" y="99"/>
                  <a:pt x="491" y="97"/>
                  <a:pt x="491" y="95"/>
                </a:cubicBezTo>
                <a:cubicBezTo>
                  <a:pt x="491" y="95"/>
                  <a:pt x="491" y="95"/>
                  <a:pt x="492" y="95"/>
                </a:cubicBezTo>
                <a:close/>
                <a:moveTo>
                  <a:pt x="1382" y="232"/>
                </a:moveTo>
                <a:cubicBezTo>
                  <a:pt x="1388" y="232"/>
                  <a:pt x="1394" y="232"/>
                  <a:pt x="1400" y="232"/>
                </a:cubicBezTo>
                <a:cubicBezTo>
                  <a:pt x="1402" y="232"/>
                  <a:pt x="1403" y="231"/>
                  <a:pt x="1403" y="230"/>
                </a:cubicBezTo>
                <a:cubicBezTo>
                  <a:pt x="1407" y="220"/>
                  <a:pt x="1410" y="211"/>
                  <a:pt x="1413" y="202"/>
                </a:cubicBezTo>
                <a:cubicBezTo>
                  <a:pt x="1415" y="196"/>
                  <a:pt x="1417" y="191"/>
                  <a:pt x="1419" y="186"/>
                </a:cubicBezTo>
                <a:cubicBezTo>
                  <a:pt x="1420" y="184"/>
                  <a:pt x="1420" y="183"/>
                  <a:pt x="1422" y="183"/>
                </a:cubicBezTo>
                <a:cubicBezTo>
                  <a:pt x="1423" y="184"/>
                  <a:pt x="1423" y="183"/>
                  <a:pt x="1423" y="183"/>
                </a:cubicBezTo>
                <a:cubicBezTo>
                  <a:pt x="1446" y="183"/>
                  <a:pt x="1468" y="183"/>
                  <a:pt x="1491" y="183"/>
                </a:cubicBezTo>
                <a:cubicBezTo>
                  <a:pt x="1491" y="183"/>
                  <a:pt x="1492" y="183"/>
                  <a:pt x="1493" y="183"/>
                </a:cubicBezTo>
                <a:cubicBezTo>
                  <a:pt x="1493" y="183"/>
                  <a:pt x="1494" y="184"/>
                  <a:pt x="1494" y="185"/>
                </a:cubicBezTo>
                <a:cubicBezTo>
                  <a:pt x="1495" y="185"/>
                  <a:pt x="1495" y="186"/>
                  <a:pt x="1495" y="187"/>
                </a:cubicBezTo>
                <a:cubicBezTo>
                  <a:pt x="1501" y="201"/>
                  <a:pt x="1506" y="216"/>
                  <a:pt x="1511" y="230"/>
                </a:cubicBezTo>
                <a:cubicBezTo>
                  <a:pt x="1512" y="231"/>
                  <a:pt x="1513" y="232"/>
                  <a:pt x="1514" y="232"/>
                </a:cubicBezTo>
                <a:cubicBezTo>
                  <a:pt x="1521" y="232"/>
                  <a:pt x="1527" y="232"/>
                  <a:pt x="1533" y="232"/>
                </a:cubicBezTo>
                <a:cubicBezTo>
                  <a:pt x="1533" y="232"/>
                  <a:pt x="1534" y="232"/>
                  <a:pt x="1535" y="231"/>
                </a:cubicBezTo>
                <a:cubicBezTo>
                  <a:pt x="1534" y="231"/>
                  <a:pt x="1534" y="230"/>
                  <a:pt x="1534" y="229"/>
                </a:cubicBezTo>
                <a:cubicBezTo>
                  <a:pt x="1515" y="180"/>
                  <a:pt x="1496" y="132"/>
                  <a:pt x="1478" y="83"/>
                </a:cubicBezTo>
                <a:cubicBezTo>
                  <a:pt x="1475" y="76"/>
                  <a:pt x="1472" y="68"/>
                  <a:pt x="1469" y="60"/>
                </a:cubicBezTo>
                <a:cubicBezTo>
                  <a:pt x="1468" y="59"/>
                  <a:pt x="1468" y="58"/>
                  <a:pt x="1466" y="58"/>
                </a:cubicBezTo>
                <a:cubicBezTo>
                  <a:pt x="1460" y="58"/>
                  <a:pt x="1454" y="58"/>
                  <a:pt x="1448" y="58"/>
                </a:cubicBezTo>
                <a:cubicBezTo>
                  <a:pt x="1447" y="58"/>
                  <a:pt x="1446" y="58"/>
                  <a:pt x="1446" y="59"/>
                </a:cubicBezTo>
                <a:cubicBezTo>
                  <a:pt x="1446" y="60"/>
                  <a:pt x="1445" y="60"/>
                  <a:pt x="1445" y="61"/>
                </a:cubicBezTo>
                <a:cubicBezTo>
                  <a:pt x="1425" y="115"/>
                  <a:pt x="1404" y="168"/>
                  <a:pt x="1384" y="222"/>
                </a:cubicBezTo>
                <a:cubicBezTo>
                  <a:pt x="1382" y="225"/>
                  <a:pt x="1381" y="228"/>
                  <a:pt x="1380" y="232"/>
                </a:cubicBezTo>
                <a:cubicBezTo>
                  <a:pt x="1381" y="232"/>
                  <a:pt x="1381" y="232"/>
                  <a:pt x="1382" y="232"/>
                </a:cubicBezTo>
                <a:close/>
                <a:moveTo>
                  <a:pt x="1487" y="165"/>
                </a:moveTo>
                <a:cubicBezTo>
                  <a:pt x="1467" y="165"/>
                  <a:pt x="1447" y="165"/>
                  <a:pt x="1427" y="165"/>
                </a:cubicBezTo>
                <a:cubicBezTo>
                  <a:pt x="1437" y="138"/>
                  <a:pt x="1446" y="111"/>
                  <a:pt x="1456" y="84"/>
                </a:cubicBezTo>
                <a:cubicBezTo>
                  <a:pt x="1457" y="84"/>
                  <a:pt x="1457" y="84"/>
                  <a:pt x="1457" y="84"/>
                </a:cubicBezTo>
                <a:cubicBezTo>
                  <a:pt x="1467" y="111"/>
                  <a:pt x="1477" y="138"/>
                  <a:pt x="1487" y="165"/>
                </a:cubicBezTo>
                <a:close/>
                <a:moveTo>
                  <a:pt x="891" y="215"/>
                </a:moveTo>
                <a:cubicBezTo>
                  <a:pt x="891" y="220"/>
                  <a:pt x="891" y="225"/>
                  <a:pt x="891" y="230"/>
                </a:cubicBezTo>
                <a:cubicBezTo>
                  <a:pt x="891" y="232"/>
                  <a:pt x="891" y="232"/>
                  <a:pt x="893" y="232"/>
                </a:cubicBezTo>
                <a:cubicBezTo>
                  <a:pt x="898" y="232"/>
                  <a:pt x="902" y="232"/>
                  <a:pt x="907" y="232"/>
                </a:cubicBezTo>
                <a:cubicBezTo>
                  <a:pt x="912" y="232"/>
                  <a:pt x="911" y="233"/>
                  <a:pt x="911" y="228"/>
                </a:cubicBezTo>
                <a:cubicBezTo>
                  <a:pt x="911" y="169"/>
                  <a:pt x="911" y="110"/>
                  <a:pt x="911" y="52"/>
                </a:cubicBezTo>
                <a:cubicBezTo>
                  <a:pt x="911" y="51"/>
                  <a:pt x="911" y="50"/>
                  <a:pt x="911" y="50"/>
                </a:cubicBezTo>
                <a:cubicBezTo>
                  <a:pt x="911" y="48"/>
                  <a:pt x="910" y="48"/>
                  <a:pt x="909" y="48"/>
                </a:cubicBezTo>
                <a:cubicBezTo>
                  <a:pt x="904" y="48"/>
                  <a:pt x="900" y="48"/>
                  <a:pt x="895" y="48"/>
                </a:cubicBezTo>
                <a:cubicBezTo>
                  <a:pt x="890" y="48"/>
                  <a:pt x="891" y="47"/>
                  <a:pt x="891" y="52"/>
                </a:cubicBezTo>
                <a:cubicBezTo>
                  <a:pt x="891" y="75"/>
                  <a:pt x="891" y="98"/>
                  <a:pt x="891" y="121"/>
                </a:cubicBezTo>
                <a:cubicBezTo>
                  <a:pt x="891" y="122"/>
                  <a:pt x="891" y="123"/>
                  <a:pt x="890" y="124"/>
                </a:cubicBezTo>
                <a:cubicBezTo>
                  <a:pt x="889" y="122"/>
                  <a:pt x="888" y="120"/>
                  <a:pt x="886" y="118"/>
                </a:cubicBezTo>
                <a:cubicBezTo>
                  <a:pt x="885" y="117"/>
                  <a:pt x="883" y="115"/>
                  <a:pt x="881" y="113"/>
                </a:cubicBezTo>
                <a:cubicBezTo>
                  <a:pt x="874" y="107"/>
                  <a:pt x="865" y="105"/>
                  <a:pt x="856" y="105"/>
                </a:cubicBezTo>
                <a:cubicBezTo>
                  <a:pt x="840" y="104"/>
                  <a:pt x="825" y="109"/>
                  <a:pt x="814" y="121"/>
                </a:cubicBezTo>
                <a:cubicBezTo>
                  <a:pt x="807" y="128"/>
                  <a:pt x="803" y="136"/>
                  <a:pt x="800" y="146"/>
                </a:cubicBezTo>
                <a:cubicBezTo>
                  <a:pt x="796" y="158"/>
                  <a:pt x="795" y="171"/>
                  <a:pt x="797" y="183"/>
                </a:cubicBezTo>
                <a:cubicBezTo>
                  <a:pt x="798" y="193"/>
                  <a:pt x="800" y="203"/>
                  <a:pt x="805" y="211"/>
                </a:cubicBezTo>
                <a:cubicBezTo>
                  <a:pt x="812" y="223"/>
                  <a:pt x="821" y="230"/>
                  <a:pt x="834" y="234"/>
                </a:cubicBezTo>
                <a:cubicBezTo>
                  <a:pt x="843" y="236"/>
                  <a:pt x="851" y="236"/>
                  <a:pt x="860" y="234"/>
                </a:cubicBezTo>
                <a:cubicBezTo>
                  <a:pt x="870" y="232"/>
                  <a:pt x="879" y="226"/>
                  <a:pt x="886" y="218"/>
                </a:cubicBezTo>
                <a:cubicBezTo>
                  <a:pt x="887" y="216"/>
                  <a:pt x="889" y="214"/>
                  <a:pt x="891" y="211"/>
                </a:cubicBezTo>
                <a:cubicBezTo>
                  <a:pt x="891" y="213"/>
                  <a:pt x="891" y="214"/>
                  <a:pt x="891" y="215"/>
                </a:cubicBezTo>
                <a:close/>
                <a:moveTo>
                  <a:pt x="890" y="186"/>
                </a:moveTo>
                <a:cubicBezTo>
                  <a:pt x="887" y="200"/>
                  <a:pt x="880" y="210"/>
                  <a:pt x="867" y="215"/>
                </a:cubicBezTo>
                <a:cubicBezTo>
                  <a:pt x="853" y="221"/>
                  <a:pt x="831" y="219"/>
                  <a:pt x="822" y="197"/>
                </a:cubicBezTo>
                <a:cubicBezTo>
                  <a:pt x="817" y="188"/>
                  <a:pt x="816" y="178"/>
                  <a:pt x="817" y="168"/>
                </a:cubicBezTo>
                <a:cubicBezTo>
                  <a:pt x="817" y="161"/>
                  <a:pt x="818" y="154"/>
                  <a:pt x="820" y="147"/>
                </a:cubicBezTo>
                <a:cubicBezTo>
                  <a:pt x="824" y="137"/>
                  <a:pt x="830" y="129"/>
                  <a:pt x="840" y="125"/>
                </a:cubicBezTo>
                <a:cubicBezTo>
                  <a:pt x="861" y="116"/>
                  <a:pt x="882" y="126"/>
                  <a:pt x="889" y="145"/>
                </a:cubicBezTo>
                <a:cubicBezTo>
                  <a:pt x="890" y="149"/>
                  <a:pt x="891" y="153"/>
                  <a:pt x="891" y="157"/>
                </a:cubicBezTo>
                <a:cubicBezTo>
                  <a:pt x="891" y="161"/>
                  <a:pt x="891" y="164"/>
                  <a:pt x="891" y="168"/>
                </a:cubicBezTo>
                <a:cubicBezTo>
                  <a:pt x="891" y="174"/>
                  <a:pt x="891" y="180"/>
                  <a:pt x="890" y="186"/>
                </a:cubicBezTo>
                <a:close/>
                <a:moveTo>
                  <a:pt x="1067" y="111"/>
                </a:moveTo>
                <a:cubicBezTo>
                  <a:pt x="1076" y="142"/>
                  <a:pt x="1086" y="174"/>
                  <a:pt x="1096" y="206"/>
                </a:cubicBezTo>
                <a:cubicBezTo>
                  <a:pt x="1098" y="214"/>
                  <a:pt x="1100" y="222"/>
                  <a:pt x="1103" y="230"/>
                </a:cubicBezTo>
                <a:cubicBezTo>
                  <a:pt x="1103" y="231"/>
                  <a:pt x="1103" y="232"/>
                  <a:pt x="1105" y="232"/>
                </a:cubicBezTo>
                <a:cubicBezTo>
                  <a:pt x="1111" y="232"/>
                  <a:pt x="1116" y="232"/>
                  <a:pt x="1122" y="232"/>
                </a:cubicBezTo>
                <a:cubicBezTo>
                  <a:pt x="1123" y="232"/>
                  <a:pt x="1124" y="232"/>
                  <a:pt x="1124" y="231"/>
                </a:cubicBezTo>
                <a:cubicBezTo>
                  <a:pt x="1124" y="230"/>
                  <a:pt x="1125" y="229"/>
                  <a:pt x="1125" y="228"/>
                </a:cubicBezTo>
                <a:cubicBezTo>
                  <a:pt x="1134" y="198"/>
                  <a:pt x="1143" y="168"/>
                  <a:pt x="1153" y="139"/>
                </a:cubicBezTo>
                <a:cubicBezTo>
                  <a:pt x="1153" y="138"/>
                  <a:pt x="1153" y="137"/>
                  <a:pt x="1154" y="136"/>
                </a:cubicBezTo>
                <a:cubicBezTo>
                  <a:pt x="1154" y="137"/>
                  <a:pt x="1155" y="137"/>
                  <a:pt x="1155" y="138"/>
                </a:cubicBezTo>
                <a:cubicBezTo>
                  <a:pt x="1159" y="153"/>
                  <a:pt x="1164" y="169"/>
                  <a:pt x="1168" y="184"/>
                </a:cubicBezTo>
                <a:cubicBezTo>
                  <a:pt x="1173" y="199"/>
                  <a:pt x="1177" y="214"/>
                  <a:pt x="1181" y="230"/>
                </a:cubicBezTo>
                <a:cubicBezTo>
                  <a:pt x="1182" y="232"/>
                  <a:pt x="1182" y="232"/>
                  <a:pt x="1184" y="232"/>
                </a:cubicBezTo>
                <a:cubicBezTo>
                  <a:pt x="1190" y="232"/>
                  <a:pt x="1195" y="232"/>
                  <a:pt x="1200" y="232"/>
                </a:cubicBezTo>
                <a:cubicBezTo>
                  <a:pt x="1203" y="232"/>
                  <a:pt x="1203" y="233"/>
                  <a:pt x="1204" y="229"/>
                </a:cubicBezTo>
                <a:cubicBezTo>
                  <a:pt x="1215" y="190"/>
                  <a:pt x="1227" y="151"/>
                  <a:pt x="1239" y="111"/>
                </a:cubicBezTo>
                <a:cubicBezTo>
                  <a:pt x="1239" y="110"/>
                  <a:pt x="1240" y="109"/>
                  <a:pt x="1240" y="108"/>
                </a:cubicBezTo>
                <a:cubicBezTo>
                  <a:pt x="1239" y="107"/>
                  <a:pt x="1239" y="107"/>
                  <a:pt x="1238" y="107"/>
                </a:cubicBezTo>
                <a:cubicBezTo>
                  <a:pt x="1233" y="107"/>
                  <a:pt x="1228" y="108"/>
                  <a:pt x="1223" y="107"/>
                </a:cubicBezTo>
                <a:cubicBezTo>
                  <a:pt x="1221" y="107"/>
                  <a:pt x="1220" y="108"/>
                  <a:pt x="1220" y="110"/>
                </a:cubicBezTo>
                <a:cubicBezTo>
                  <a:pt x="1217" y="122"/>
                  <a:pt x="1213" y="133"/>
                  <a:pt x="1210" y="145"/>
                </a:cubicBezTo>
                <a:cubicBezTo>
                  <a:pt x="1205" y="165"/>
                  <a:pt x="1199" y="185"/>
                  <a:pt x="1194" y="205"/>
                </a:cubicBezTo>
                <a:cubicBezTo>
                  <a:pt x="1194" y="206"/>
                  <a:pt x="1194" y="207"/>
                  <a:pt x="1192" y="208"/>
                </a:cubicBezTo>
                <a:cubicBezTo>
                  <a:pt x="1192" y="207"/>
                  <a:pt x="1192" y="206"/>
                  <a:pt x="1191" y="205"/>
                </a:cubicBezTo>
                <a:cubicBezTo>
                  <a:pt x="1187" y="189"/>
                  <a:pt x="1182" y="172"/>
                  <a:pt x="1178" y="156"/>
                </a:cubicBezTo>
                <a:cubicBezTo>
                  <a:pt x="1174" y="140"/>
                  <a:pt x="1169" y="125"/>
                  <a:pt x="1165" y="110"/>
                </a:cubicBezTo>
                <a:cubicBezTo>
                  <a:pt x="1164" y="108"/>
                  <a:pt x="1164" y="107"/>
                  <a:pt x="1162" y="107"/>
                </a:cubicBezTo>
                <a:cubicBezTo>
                  <a:pt x="1158" y="107"/>
                  <a:pt x="1153" y="107"/>
                  <a:pt x="1149" y="107"/>
                </a:cubicBezTo>
                <a:cubicBezTo>
                  <a:pt x="1146" y="108"/>
                  <a:pt x="1146" y="107"/>
                  <a:pt x="1145" y="111"/>
                </a:cubicBezTo>
                <a:cubicBezTo>
                  <a:pt x="1145" y="111"/>
                  <a:pt x="1145" y="111"/>
                  <a:pt x="1145" y="111"/>
                </a:cubicBezTo>
                <a:cubicBezTo>
                  <a:pt x="1135" y="143"/>
                  <a:pt x="1126" y="174"/>
                  <a:pt x="1116" y="205"/>
                </a:cubicBezTo>
                <a:cubicBezTo>
                  <a:pt x="1116" y="206"/>
                  <a:pt x="1116" y="207"/>
                  <a:pt x="1115" y="208"/>
                </a:cubicBezTo>
                <a:cubicBezTo>
                  <a:pt x="1114" y="207"/>
                  <a:pt x="1114" y="206"/>
                  <a:pt x="1114" y="205"/>
                </a:cubicBezTo>
                <a:cubicBezTo>
                  <a:pt x="1108" y="183"/>
                  <a:pt x="1102" y="162"/>
                  <a:pt x="1096" y="140"/>
                </a:cubicBezTo>
                <a:cubicBezTo>
                  <a:pt x="1093" y="130"/>
                  <a:pt x="1090" y="120"/>
                  <a:pt x="1088" y="110"/>
                </a:cubicBezTo>
                <a:cubicBezTo>
                  <a:pt x="1087" y="108"/>
                  <a:pt x="1087" y="107"/>
                  <a:pt x="1085" y="107"/>
                </a:cubicBezTo>
                <a:cubicBezTo>
                  <a:pt x="1079" y="108"/>
                  <a:pt x="1073" y="107"/>
                  <a:pt x="1066" y="107"/>
                </a:cubicBezTo>
                <a:cubicBezTo>
                  <a:pt x="1066" y="109"/>
                  <a:pt x="1067" y="110"/>
                  <a:pt x="1067" y="111"/>
                </a:cubicBezTo>
                <a:close/>
                <a:moveTo>
                  <a:pt x="1962" y="206"/>
                </a:moveTo>
                <a:cubicBezTo>
                  <a:pt x="1949" y="215"/>
                  <a:pt x="1935" y="219"/>
                  <a:pt x="1920" y="218"/>
                </a:cubicBezTo>
                <a:cubicBezTo>
                  <a:pt x="1905" y="216"/>
                  <a:pt x="1894" y="209"/>
                  <a:pt x="1888" y="195"/>
                </a:cubicBezTo>
                <a:cubicBezTo>
                  <a:pt x="1886" y="189"/>
                  <a:pt x="1886" y="184"/>
                  <a:pt x="1885" y="179"/>
                </a:cubicBezTo>
                <a:cubicBezTo>
                  <a:pt x="1885" y="174"/>
                  <a:pt x="1885" y="175"/>
                  <a:pt x="1889" y="175"/>
                </a:cubicBezTo>
                <a:cubicBezTo>
                  <a:pt x="1915" y="175"/>
                  <a:pt x="1942" y="175"/>
                  <a:pt x="1968" y="175"/>
                </a:cubicBezTo>
                <a:cubicBezTo>
                  <a:pt x="1969" y="175"/>
                  <a:pt x="1969" y="175"/>
                  <a:pt x="1970" y="175"/>
                </a:cubicBezTo>
                <a:cubicBezTo>
                  <a:pt x="1973" y="175"/>
                  <a:pt x="1973" y="175"/>
                  <a:pt x="1973" y="172"/>
                </a:cubicBezTo>
                <a:cubicBezTo>
                  <a:pt x="1973" y="168"/>
                  <a:pt x="1973" y="164"/>
                  <a:pt x="1973" y="160"/>
                </a:cubicBezTo>
                <a:cubicBezTo>
                  <a:pt x="1973" y="153"/>
                  <a:pt x="1972" y="146"/>
                  <a:pt x="1969" y="139"/>
                </a:cubicBezTo>
                <a:cubicBezTo>
                  <a:pt x="1964" y="123"/>
                  <a:pt x="1954" y="111"/>
                  <a:pt x="1937" y="106"/>
                </a:cubicBezTo>
                <a:cubicBezTo>
                  <a:pt x="1933" y="105"/>
                  <a:pt x="1929" y="105"/>
                  <a:pt x="1925" y="105"/>
                </a:cubicBezTo>
                <a:cubicBezTo>
                  <a:pt x="1906" y="104"/>
                  <a:pt x="1890" y="111"/>
                  <a:pt x="1878" y="126"/>
                </a:cubicBezTo>
                <a:cubicBezTo>
                  <a:pt x="1870" y="137"/>
                  <a:pt x="1866" y="149"/>
                  <a:pt x="1865" y="163"/>
                </a:cubicBezTo>
                <a:cubicBezTo>
                  <a:pt x="1864" y="176"/>
                  <a:pt x="1865" y="189"/>
                  <a:pt x="1870" y="202"/>
                </a:cubicBezTo>
                <a:cubicBezTo>
                  <a:pt x="1877" y="219"/>
                  <a:pt x="1889" y="231"/>
                  <a:pt x="1908" y="234"/>
                </a:cubicBezTo>
                <a:cubicBezTo>
                  <a:pt x="1920" y="236"/>
                  <a:pt x="1931" y="235"/>
                  <a:pt x="1943" y="233"/>
                </a:cubicBezTo>
                <a:cubicBezTo>
                  <a:pt x="1949" y="231"/>
                  <a:pt x="1956" y="229"/>
                  <a:pt x="1962" y="225"/>
                </a:cubicBezTo>
                <a:cubicBezTo>
                  <a:pt x="1963" y="224"/>
                  <a:pt x="1964" y="224"/>
                  <a:pt x="1964" y="222"/>
                </a:cubicBezTo>
                <a:cubicBezTo>
                  <a:pt x="1964" y="216"/>
                  <a:pt x="1964" y="211"/>
                  <a:pt x="1964" y="205"/>
                </a:cubicBezTo>
                <a:cubicBezTo>
                  <a:pt x="1963" y="205"/>
                  <a:pt x="1962" y="206"/>
                  <a:pt x="1962" y="206"/>
                </a:cubicBezTo>
                <a:close/>
                <a:moveTo>
                  <a:pt x="1886" y="158"/>
                </a:moveTo>
                <a:cubicBezTo>
                  <a:pt x="1887" y="142"/>
                  <a:pt x="1898" y="126"/>
                  <a:pt x="1913" y="123"/>
                </a:cubicBezTo>
                <a:cubicBezTo>
                  <a:pt x="1919" y="121"/>
                  <a:pt x="1926" y="121"/>
                  <a:pt x="1932" y="123"/>
                </a:cubicBezTo>
                <a:cubicBezTo>
                  <a:pt x="1939" y="125"/>
                  <a:pt x="1943" y="129"/>
                  <a:pt x="1947" y="135"/>
                </a:cubicBezTo>
                <a:cubicBezTo>
                  <a:pt x="1951" y="142"/>
                  <a:pt x="1952" y="150"/>
                  <a:pt x="1952" y="158"/>
                </a:cubicBezTo>
                <a:cubicBezTo>
                  <a:pt x="1930" y="158"/>
                  <a:pt x="1908" y="158"/>
                  <a:pt x="1886" y="158"/>
                </a:cubicBezTo>
                <a:close/>
                <a:moveTo>
                  <a:pt x="986" y="106"/>
                </a:moveTo>
                <a:cubicBezTo>
                  <a:pt x="966" y="109"/>
                  <a:pt x="951" y="120"/>
                  <a:pt x="943" y="139"/>
                </a:cubicBezTo>
                <a:cubicBezTo>
                  <a:pt x="934" y="159"/>
                  <a:pt x="934" y="179"/>
                  <a:pt x="941" y="199"/>
                </a:cubicBezTo>
                <a:cubicBezTo>
                  <a:pt x="948" y="216"/>
                  <a:pt x="960" y="228"/>
                  <a:pt x="979" y="233"/>
                </a:cubicBezTo>
                <a:cubicBezTo>
                  <a:pt x="988" y="235"/>
                  <a:pt x="997" y="236"/>
                  <a:pt x="1006" y="235"/>
                </a:cubicBezTo>
                <a:cubicBezTo>
                  <a:pt x="1030" y="232"/>
                  <a:pt x="1046" y="219"/>
                  <a:pt x="1054" y="197"/>
                </a:cubicBezTo>
                <a:cubicBezTo>
                  <a:pt x="1061" y="178"/>
                  <a:pt x="1061" y="159"/>
                  <a:pt x="1054" y="140"/>
                </a:cubicBezTo>
                <a:cubicBezTo>
                  <a:pt x="1049" y="125"/>
                  <a:pt x="1039" y="114"/>
                  <a:pt x="1023" y="108"/>
                </a:cubicBezTo>
                <a:cubicBezTo>
                  <a:pt x="1016" y="105"/>
                  <a:pt x="1008" y="105"/>
                  <a:pt x="999" y="105"/>
                </a:cubicBezTo>
                <a:cubicBezTo>
                  <a:pt x="995" y="105"/>
                  <a:pt x="991" y="105"/>
                  <a:pt x="986" y="106"/>
                </a:cubicBezTo>
                <a:close/>
                <a:moveTo>
                  <a:pt x="961" y="146"/>
                </a:moveTo>
                <a:cubicBezTo>
                  <a:pt x="967" y="131"/>
                  <a:pt x="980" y="122"/>
                  <a:pt x="996" y="122"/>
                </a:cubicBezTo>
                <a:cubicBezTo>
                  <a:pt x="1001" y="122"/>
                  <a:pt x="1006" y="122"/>
                  <a:pt x="1011" y="123"/>
                </a:cubicBezTo>
                <a:cubicBezTo>
                  <a:pt x="1023" y="127"/>
                  <a:pt x="1030" y="134"/>
                  <a:pt x="1035" y="145"/>
                </a:cubicBezTo>
                <a:cubicBezTo>
                  <a:pt x="1037" y="150"/>
                  <a:pt x="1038" y="156"/>
                  <a:pt x="1038" y="161"/>
                </a:cubicBezTo>
                <a:cubicBezTo>
                  <a:pt x="1039" y="172"/>
                  <a:pt x="1039" y="182"/>
                  <a:pt x="1035" y="193"/>
                </a:cubicBezTo>
                <a:cubicBezTo>
                  <a:pt x="1030" y="208"/>
                  <a:pt x="1019" y="217"/>
                  <a:pt x="1002" y="218"/>
                </a:cubicBezTo>
                <a:cubicBezTo>
                  <a:pt x="996" y="218"/>
                  <a:pt x="991" y="218"/>
                  <a:pt x="985" y="216"/>
                </a:cubicBezTo>
                <a:cubicBezTo>
                  <a:pt x="971" y="212"/>
                  <a:pt x="963" y="202"/>
                  <a:pt x="959" y="189"/>
                </a:cubicBezTo>
                <a:cubicBezTo>
                  <a:pt x="959" y="186"/>
                  <a:pt x="958" y="184"/>
                  <a:pt x="958" y="182"/>
                </a:cubicBezTo>
                <a:cubicBezTo>
                  <a:pt x="957" y="178"/>
                  <a:pt x="957" y="174"/>
                  <a:pt x="957" y="171"/>
                </a:cubicBezTo>
                <a:cubicBezTo>
                  <a:pt x="957" y="162"/>
                  <a:pt x="958" y="154"/>
                  <a:pt x="961" y="146"/>
                </a:cubicBezTo>
                <a:close/>
                <a:moveTo>
                  <a:pt x="690" y="125"/>
                </a:moveTo>
                <a:cubicBezTo>
                  <a:pt x="690" y="120"/>
                  <a:pt x="690" y="115"/>
                  <a:pt x="690" y="109"/>
                </a:cubicBezTo>
                <a:cubicBezTo>
                  <a:pt x="690" y="108"/>
                  <a:pt x="690" y="107"/>
                  <a:pt x="688" y="107"/>
                </a:cubicBezTo>
                <a:cubicBezTo>
                  <a:pt x="683" y="108"/>
                  <a:pt x="678" y="108"/>
                  <a:pt x="672" y="107"/>
                </a:cubicBezTo>
                <a:cubicBezTo>
                  <a:pt x="671" y="107"/>
                  <a:pt x="670" y="108"/>
                  <a:pt x="670" y="110"/>
                </a:cubicBezTo>
                <a:cubicBezTo>
                  <a:pt x="670" y="110"/>
                  <a:pt x="670" y="111"/>
                  <a:pt x="670" y="112"/>
                </a:cubicBezTo>
                <a:cubicBezTo>
                  <a:pt x="670" y="150"/>
                  <a:pt x="670" y="189"/>
                  <a:pt x="670" y="228"/>
                </a:cubicBezTo>
                <a:cubicBezTo>
                  <a:pt x="670" y="229"/>
                  <a:pt x="670" y="229"/>
                  <a:pt x="670" y="230"/>
                </a:cubicBezTo>
                <a:cubicBezTo>
                  <a:pt x="670" y="232"/>
                  <a:pt x="671" y="232"/>
                  <a:pt x="672" y="232"/>
                </a:cubicBezTo>
                <a:cubicBezTo>
                  <a:pt x="677" y="232"/>
                  <a:pt x="681" y="232"/>
                  <a:pt x="686" y="232"/>
                </a:cubicBezTo>
                <a:cubicBezTo>
                  <a:pt x="690" y="232"/>
                  <a:pt x="690" y="232"/>
                  <a:pt x="690" y="228"/>
                </a:cubicBezTo>
                <a:cubicBezTo>
                  <a:pt x="690" y="206"/>
                  <a:pt x="690" y="185"/>
                  <a:pt x="690" y="163"/>
                </a:cubicBezTo>
                <a:cubicBezTo>
                  <a:pt x="690" y="158"/>
                  <a:pt x="691" y="153"/>
                  <a:pt x="692" y="148"/>
                </a:cubicBezTo>
                <a:cubicBezTo>
                  <a:pt x="697" y="131"/>
                  <a:pt x="710" y="121"/>
                  <a:pt x="727" y="122"/>
                </a:cubicBezTo>
                <a:cubicBezTo>
                  <a:pt x="738" y="122"/>
                  <a:pt x="745" y="127"/>
                  <a:pt x="750" y="137"/>
                </a:cubicBezTo>
                <a:cubicBezTo>
                  <a:pt x="752" y="143"/>
                  <a:pt x="753" y="148"/>
                  <a:pt x="753" y="153"/>
                </a:cubicBezTo>
                <a:cubicBezTo>
                  <a:pt x="754" y="163"/>
                  <a:pt x="753" y="172"/>
                  <a:pt x="754" y="182"/>
                </a:cubicBezTo>
                <a:cubicBezTo>
                  <a:pt x="754" y="198"/>
                  <a:pt x="754" y="214"/>
                  <a:pt x="754" y="230"/>
                </a:cubicBezTo>
                <a:cubicBezTo>
                  <a:pt x="754" y="232"/>
                  <a:pt x="754" y="232"/>
                  <a:pt x="756" y="232"/>
                </a:cubicBezTo>
                <a:cubicBezTo>
                  <a:pt x="761" y="232"/>
                  <a:pt x="766" y="232"/>
                  <a:pt x="771" y="232"/>
                </a:cubicBezTo>
                <a:cubicBezTo>
                  <a:pt x="774" y="232"/>
                  <a:pt x="774" y="232"/>
                  <a:pt x="774" y="230"/>
                </a:cubicBezTo>
                <a:cubicBezTo>
                  <a:pt x="774" y="229"/>
                  <a:pt x="774" y="228"/>
                  <a:pt x="774" y="228"/>
                </a:cubicBezTo>
                <a:cubicBezTo>
                  <a:pt x="774" y="205"/>
                  <a:pt x="774" y="182"/>
                  <a:pt x="774" y="159"/>
                </a:cubicBezTo>
                <a:cubicBezTo>
                  <a:pt x="774" y="155"/>
                  <a:pt x="774" y="150"/>
                  <a:pt x="773" y="146"/>
                </a:cubicBezTo>
                <a:cubicBezTo>
                  <a:pt x="772" y="139"/>
                  <a:pt x="771" y="132"/>
                  <a:pt x="767" y="125"/>
                </a:cubicBezTo>
                <a:cubicBezTo>
                  <a:pt x="763" y="116"/>
                  <a:pt x="756" y="109"/>
                  <a:pt x="746" y="106"/>
                </a:cubicBezTo>
                <a:cubicBezTo>
                  <a:pt x="738" y="104"/>
                  <a:pt x="731" y="104"/>
                  <a:pt x="723" y="105"/>
                </a:cubicBezTo>
                <a:cubicBezTo>
                  <a:pt x="710" y="107"/>
                  <a:pt x="700" y="114"/>
                  <a:pt x="693" y="125"/>
                </a:cubicBezTo>
                <a:cubicBezTo>
                  <a:pt x="692" y="126"/>
                  <a:pt x="692" y="127"/>
                  <a:pt x="690" y="128"/>
                </a:cubicBezTo>
                <a:cubicBezTo>
                  <a:pt x="690" y="127"/>
                  <a:pt x="690" y="126"/>
                  <a:pt x="690" y="125"/>
                </a:cubicBezTo>
                <a:close/>
                <a:moveTo>
                  <a:pt x="1744" y="213"/>
                </a:moveTo>
                <a:cubicBezTo>
                  <a:pt x="1744" y="219"/>
                  <a:pt x="1744" y="224"/>
                  <a:pt x="1744" y="230"/>
                </a:cubicBezTo>
                <a:cubicBezTo>
                  <a:pt x="1744" y="232"/>
                  <a:pt x="1744" y="232"/>
                  <a:pt x="1746" y="232"/>
                </a:cubicBezTo>
                <a:cubicBezTo>
                  <a:pt x="1751" y="232"/>
                  <a:pt x="1755" y="232"/>
                  <a:pt x="1760" y="232"/>
                </a:cubicBezTo>
                <a:cubicBezTo>
                  <a:pt x="1764" y="232"/>
                  <a:pt x="1764" y="233"/>
                  <a:pt x="1764" y="229"/>
                </a:cubicBezTo>
                <a:cubicBezTo>
                  <a:pt x="1764" y="189"/>
                  <a:pt x="1764" y="150"/>
                  <a:pt x="1764" y="111"/>
                </a:cubicBezTo>
                <a:cubicBezTo>
                  <a:pt x="1764" y="111"/>
                  <a:pt x="1764" y="110"/>
                  <a:pt x="1764" y="109"/>
                </a:cubicBezTo>
                <a:cubicBezTo>
                  <a:pt x="1764" y="108"/>
                  <a:pt x="1763" y="107"/>
                  <a:pt x="1762" y="107"/>
                </a:cubicBezTo>
                <a:cubicBezTo>
                  <a:pt x="1757" y="108"/>
                  <a:pt x="1752" y="107"/>
                  <a:pt x="1747" y="107"/>
                </a:cubicBezTo>
                <a:cubicBezTo>
                  <a:pt x="1743" y="108"/>
                  <a:pt x="1744" y="107"/>
                  <a:pt x="1744" y="111"/>
                </a:cubicBezTo>
                <a:cubicBezTo>
                  <a:pt x="1744" y="134"/>
                  <a:pt x="1744" y="156"/>
                  <a:pt x="1744" y="179"/>
                </a:cubicBezTo>
                <a:cubicBezTo>
                  <a:pt x="1744" y="184"/>
                  <a:pt x="1743" y="188"/>
                  <a:pt x="1742" y="192"/>
                </a:cubicBezTo>
                <a:cubicBezTo>
                  <a:pt x="1739" y="205"/>
                  <a:pt x="1729" y="218"/>
                  <a:pt x="1712" y="218"/>
                </a:cubicBezTo>
                <a:cubicBezTo>
                  <a:pt x="1697" y="218"/>
                  <a:pt x="1687" y="212"/>
                  <a:pt x="1683" y="198"/>
                </a:cubicBezTo>
                <a:cubicBezTo>
                  <a:pt x="1681" y="191"/>
                  <a:pt x="1680" y="185"/>
                  <a:pt x="1680" y="179"/>
                </a:cubicBezTo>
                <a:cubicBezTo>
                  <a:pt x="1680" y="156"/>
                  <a:pt x="1680" y="134"/>
                  <a:pt x="1680" y="112"/>
                </a:cubicBezTo>
                <a:cubicBezTo>
                  <a:pt x="1680" y="111"/>
                  <a:pt x="1680" y="110"/>
                  <a:pt x="1680" y="109"/>
                </a:cubicBezTo>
                <a:cubicBezTo>
                  <a:pt x="1681" y="108"/>
                  <a:pt x="1680" y="107"/>
                  <a:pt x="1678" y="107"/>
                </a:cubicBezTo>
                <a:cubicBezTo>
                  <a:pt x="1673" y="108"/>
                  <a:pt x="1668" y="107"/>
                  <a:pt x="1663" y="107"/>
                </a:cubicBezTo>
                <a:cubicBezTo>
                  <a:pt x="1660" y="107"/>
                  <a:pt x="1660" y="107"/>
                  <a:pt x="1660" y="110"/>
                </a:cubicBezTo>
                <a:cubicBezTo>
                  <a:pt x="1660" y="135"/>
                  <a:pt x="1660" y="160"/>
                  <a:pt x="1660" y="184"/>
                </a:cubicBezTo>
                <a:cubicBezTo>
                  <a:pt x="1661" y="193"/>
                  <a:pt x="1662" y="202"/>
                  <a:pt x="1665" y="211"/>
                </a:cubicBezTo>
                <a:cubicBezTo>
                  <a:pt x="1670" y="223"/>
                  <a:pt x="1678" y="231"/>
                  <a:pt x="1691" y="234"/>
                </a:cubicBezTo>
                <a:cubicBezTo>
                  <a:pt x="1696" y="235"/>
                  <a:pt x="1702" y="235"/>
                  <a:pt x="1707" y="235"/>
                </a:cubicBezTo>
                <a:cubicBezTo>
                  <a:pt x="1722" y="235"/>
                  <a:pt x="1734" y="228"/>
                  <a:pt x="1742" y="216"/>
                </a:cubicBezTo>
                <a:cubicBezTo>
                  <a:pt x="1742" y="215"/>
                  <a:pt x="1743" y="214"/>
                  <a:pt x="1743" y="213"/>
                </a:cubicBezTo>
                <a:cubicBezTo>
                  <a:pt x="1743" y="213"/>
                  <a:pt x="1744" y="213"/>
                  <a:pt x="1744" y="213"/>
                </a:cubicBezTo>
                <a:close/>
                <a:moveTo>
                  <a:pt x="1612" y="129"/>
                </a:moveTo>
                <a:cubicBezTo>
                  <a:pt x="1589" y="160"/>
                  <a:pt x="1566" y="192"/>
                  <a:pt x="1543" y="223"/>
                </a:cubicBezTo>
                <a:cubicBezTo>
                  <a:pt x="1542" y="225"/>
                  <a:pt x="1541" y="226"/>
                  <a:pt x="1541" y="228"/>
                </a:cubicBezTo>
                <a:cubicBezTo>
                  <a:pt x="1541" y="233"/>
                  <a:pt x="1541" y="232"/>
                  <a:pt x="1545" y="232"/>
                </a:cubicBezTo>
                <a:cubicBezTo>
                  <a:pt x="1577" y="232"/>
                  <a:pt x="1608" y="232"/>
                  <a:pt x="1640" y="232"/>
                </a:cubicBezTo>
                <a:cubicBezTo>
                  <a:pt x="1640" y="232"/>
                  <a:pt x="1641" y="232"/>
                  <a:pt x="1642" y="232"/>
                </a:cubicBezTo>
                <a:cubicBezTo>
                  <a:pt x="1643" y="232"/>
                  <a:pt x="1644" y="232"/>
                  <a:pt x="1644" y="230"/>
                </a:cubicBezTo>
                <a:cubicBezTo>
                  <a:pt x="1644" y="226"/>
                  <a:pt x="1644" y="222"/>
                  <a:pt x="1644" y="219"/>
                </a:cubicBezTo>
                <a:cubicBezTo>
                  <a:pt x="1644" y="215"/>
                  <a:pt x="1644" y="215"/>
                  <a:pt x="1640" y="215"/>
                </a:cubicBezTo>
                <a:cubicBezTo>
                  <a:pt x="1618" y="215"/>
                  <a:pt x="1596" y="215"/>
                  <a:pt x="1575" y="215"/>
                </a:cubicBezTo>
                <a:cubicBezTo>
                  <a:pt x="1573" y="215"/>
                  <a:pt x="1572" y="215"/>
                  <a:pt x="1571" y="215"/>
                </a:cubicBezTo>
                <a:cubicBezTo>
                  <a:pt x="1571" y="214"/>
                  <a:pt x="1572" y="213"/>
                  <a:pt x="1573" y="212"/>
                </a:cubicBezTo>
                <a:cubicBezTo>
                  <a:pt x="1596" y="180"/>
                  <a:pt x="1619" y="148"/>
                  <a:pt x="1642" y="116"/>
                </a:cubicBezTo>
                <a:cubicBezTo>
                  <a:pt x="1643" y="115"/>
                  <a:pt x="1644" y="113"/>
                  <a:pt x="1644" y="111"/>
                </a:cubicBezTo>
                <a:cubicBezTo>
                  <a:pt x="1644" y="107"/>
                  <a:pt x="1645" y="107"/>
                  <a:pt x="1641" y="107"/>
                </a:cubicBezTo>
                <a:cubicBezTo>
                  <a:pt x="1611" y="107"/>
                  <a:pt x="1581" y="107"/>
                  <a:pt x="1552" y="107"/>
                </a:cubicBezTo>
                <a:cubicBezTo>
                  <a:pt x="1551" y="107"/>
                  <a:pt x="1551" y="108"/>
                  <a:pt x="1550" y="107"/>
                </a:cubicBezTo>
                <a:cubicBezTo>
                  <a:pt x="1549" y="107"/>
                  <a:pt x="1548" y="108"/>
                  <a:pt x="1548" y="109"/>
                </a:cubicBezTo>
                <a:cubicBezTo>
                  <a:pt x="1548" y="114"/>
                  <a:pt x="1548" y="118"/>
                  <a:pt x="1548" y="122"/>
                </a:cubicBezTo>
                <a:cubicBezTo>
                  <a:pt x="1548" y="125"/>
                  <a:pt x="1548" y="125"/>
                  <a:pt x="1551" y="125"/>
                </a:cubicBezTo>
                <a:cubicBezTo>
                  <a:pt x="1551" y="125"/>
                  <a:pt x="1552" y="125"/>
                  <a:pt x="1553" y="125"/>
                </a:cubicBezTo>
                <a:cubicBezTo>
                  <a:pt x="1572" y="125"/>
                  <a:pt x="1591" y="125"/>
                  <a:pt x="1611" y="125"/>
                </a:cubicBezTo>
                <a:cubicBezTo>
                  <a:pt x="1612" y="125"/>
                  <a:pt x="1613" y="124"/>
                  <a:pt x="1614" y="125"/>
                </a:cubicBezTo>
                <a:cubicBezTo>
                  <a:pt x="1614" y="126"/>
                  <a:pt x="1613" y="128"/>
                  <a:pt x="1612" y="129"/>
                </a:cubicBezTo>
                <a:close/>
                <a:moveTo>
                  <a:pt x="1319" y="114"/>
                </a:moveTo>
                <a:cubicBezTo>
                  <a:pt x="1319" y="110"/>
                  <a:pt x="1319" y="110"/>
                  <a:pt x="1316" y="109"/>
                </a:cubicBezTo>
                <a:cubicBezTo>
                  <a:pt x="1306" y="105"/>
                  <a:pt x="1295" y="104"/>
                  <a:pt x="1284" y="105"/>
                </a:cubicBezTo>
                <a:cubicBezTo>
                  <a:pt x="1274" y="106"/>
                  <a:pt x="1266" y="110"/>
                  <a:pt x="1258" y="117"/>
                </a:cubicBezTo>
                <a:cubicBezTo>
                  <a:pt x="1244" y="130"/>
                  <a:pt x="1244" y="157"/>
                  <a:pt x="1262" y="169"/>
                </a:cubicBezTo>
                <a:cubicBezTo>
                  <a:pt x="1267" y="172"/>
                  <a:pt x="1272" y="175"/>
                  <a:pt x="1278" y="177"/>
                </a:cubicBezTo>
                <a:cubicBezTo>
                  <a:pt x="1284" y="180"/>
                  <a:pt x="1291" y="183"/>
                  <a:pt x="1297" y="187"/>
                </a:cubicBezTo>
                <a:cubicBezTo>
                  <a:pt x="1303" y="191"/>
                  <a:pt x="1305" y="197"/>
                  <a:pt x="1304" y="204"/>
                </a:cubicBezTo>
                <a:cubicBezTo>
                  <a:pt x="1303" y="211"/>
                  <a:pt x="1299" y="214"/>
                  <a:pt x="1293" y="216"/>
                </a:cubicBezTo>
                <a:cubicBezTo>
                  <a:pt x="1292" y="217"/>
                  <a:pt x="1291" y="217"/>
                  <a:pt x="1290" y="217"/>
                </a:cubicBezTo>
                <a:cubicBezTo>
                  <a:pt x="1276" y="220"/>
                  <a:pt x="1263" y="217"/>
                  <a:pt x="1251" y="209"/>
                </a:cubicBezTo>
                <a:cubicBezTo>
                  <a:pt x="1250" y="208"/>
                  <a:pt x="1250" y="207"/>
                  <a:pt x="1248" y="207"/>
                </a:cubicBezTo>
                <a:cubicBezTo>
                  <a:pt x="1248" y="212"/>
                  <a:pt x="1248" y="216"/>
                  <a:pt x="1248" y="221"/>
                </a:cubicBezTo>
                <a:cubicBezTo>
                  <a:pt x="1248" y="223"/>
                  <a:pt x="1247" y="226"/>
                  <a:pt x="1248" y="228"/>
                </a:cubicBezTo>
                <a:cubicBezTo>
                  <a:pt x="1250" y="229"/>
                  <a:pt x="1252" y="230"/>
                  <a:pt x="1255" y="231"/>
                </a:cubicBezTo>
                <a:cubicBezTo>
                  <a:pt x="1266" y="235"/>
                  <a:pt x="1279" y="236"/>
                  <a:pt x="1291" y="234"/>
                </a:cubicBezTo>
                <a:cubicBezTo>
                  <a:pt x="1298" y="233"/>
                  <a:pt x="1304" y="231"/>
                  <a:pt x="1310" y="227"/>
                </a:cubicBezTo>
                <a:cubicBezTo>
                  <a:pt x="1329" y="214"/>
                  <a:pt x="1330" y="184"/>
                  <a:pt x="1310" y="172"/>
                </a:cubicBezTo>
                <a:cubicBezTo>
                  <a:pt x="1308" y="170"/>
                  <a:pt x="1306" y="169"/>
                  <a:pt x="1304" y="168"/>
                </a:cubicBezTo>
                <a:cubicBezTo>
                  <a:pt x="1300" y="166"/>
                  <a:pt x="1296" y="164"/>
                  <a:pt x="1291" y="162"/>
                </a:cubicBezTo>
                <a:cubicBezTo>
                  <a:pt x="1286" y="159"/>
                  <a:pt x="1281" y="157"/>
                  <a:pt x="1276" y="154"/>
                </a:cubicBezTo>
                <a:cubicBezTo>
                  <a:pt x="1270" y="150"/>
                  <a:pt x="1268" y="144"/>
                  <a:pt x="1269" y="137"/>
                </a:cubicBezTo>
                <a:cubicBezTo>
                  <a:pt x="1269" y="131"/>
                  <a:pt x="1273" y="127"/>
                  <a:pt x="1279" y="124"/>
                </a:cubicBezTo>
                <a:cubicBezTo>
                  <a:pt x="1281" y="123"/>
                  <a:pt x="1282" y="123"/>
                  <a:pt x="1284" y="122"/>
                </a:cubicBezTo>
                <a:cubicBezTo>
                  <a:pt x="1295" y="120"/>
                  <a:pt x="1306" y="123"/>
                  <a:pt x="1316" y="128"/>
                </a:cubicBezTo>
                <a:cubicBezTo>
                  <a:pt x="1317" y="129"/>
                  <a:pt x="1317" y="130"/>
                  <a:pt x="1319" y="130"/>
                </a:cubicBezTo>
                <a:cubicBezTo>
                  <a:pt x="1319" y="124"/>
                  <a:pt x="1319" y="119"/>
                  <a:pt x="1319" y="114"/>
                </a:cubicBezTo>
                <a:close/>
                <a:moveTo>
                  <a:pt x="1816" y="130"/>
                </a:moveTo>
                <a:cubicBezTo>
                  <a:pt x="1816" y="123"/>
                  <a:pt x="1816" y="116"/>
                  <a:pt x="1816" y="110"/>
                </a:cubicBezTo>
                <a:cubicBezTo>
                  <a:pt x="1816" y="108"/>
                  <a:pt x="1816" y="107"/>
                  <a:pt x="1814" y="107"/>
                </a:cubicBezTo>
                <a:cubicBezTo>
                  <a:pt x="1809" y="107"/>
                  <a:pt x="1804" y="107"/>
                  <a:pt x="1800" y="107"/>
                </a:cubicBezTo>
                <a:cubicBezTo>
                  <a:pt x="1796" y="108"/>
                  <a:pt x="1796" y="107"/>
                  <a:pt x="1796" y="111"/>
                </a:cubicBezTo>
                <a:cubicBezTo>
                  <a:pt x="1796" y="150"/>
                  <a:pt x="1796" y="189"/>
                  <a:pt x="1796" y="228"/>
                </a:cubicBezTo>
                <a:cubicBezTo>
                  <a:pt x="1796" y="229"/>
                  <a:pt x="1796" y="230"/>
                  <a:pt x="1796" y="230"/>
                </a:cubicBezTo>
                <a:cubicBezTo>
                  <a:pt x="1796" y="232"/>
                  <a:pt x="1797" y="232"/>
                  <a:pt x="1798" y="232"/>
                </a:cubicBezTo>
                <a:cubicBezTo>
                  <a:pt x="1803" y="232"/>
                  <a:pt x="1809" y="232"/>
                  <a:pt x="1815" y="232"/>
                </a:cubicBezTo>
                <a:cubicBezTo>
                  <a:pt x="1816" y="232"/>
                  <a:pt x="1816" y="232"/>
                  <a:pt x="1816" y="230"/>
                </a:cubicBezTo>
                <a:cubicBezTo>
                  <a:pt x="1816" y="230"/>
                  <a:pt x="1816" y="229"/>
                  <a:pt x="1816" y="228"/>
                </a:cubicBezTo>
                <a:cubicBezTo>
                  <a:pt x="1816" y="208"/>
                  <a:pt x="1816" y="189"/>
                  <a:pt x="1816" y="169"/>
                </a:cubicBezTo>
                <a:cubicBezTo>
                  <a:pt x="1816" y="165"/>
                  <a:pt x="1817" y="160"/>
                  <a:pt x="1817" y="156"/>
                </a:cubicBezTo>
                <a:cubicBezTo>
                  <a:pt x="1819" y="148"/>
                  <a:pt x="1821" y="140"/>
                  <a:pt x="1826" y="134"/>
                </a:cubicBezTo>
                <a:cubicBezTo>
                  <a:pt x="1835" y="122"/>
                  <a:pt x="1849" y="122"/>
                  <a:pt x="1859" y="127"/>
                </a:cubicBezTo>
                <a:cubicBezTo>
                  <a:pt x="1860" y="127"/>
                  <a:pt x="1860" y="128"/>
                  <a:pt x="1861" y="127"/>
                </a:cubicBezTo>
                <a:cubicBezTo>
                  <a:pt x="1861" y="121"/>
                  <a:pt x="1861" y="115"/>
                  <a:pt x="1861" y="109"/>
                </a:cubicBezTo>
                <a:cubicBezTo>
                  <a:pt x="1861" y="107"/>
                  <a:pt x="1860" y="107"/>
                  <a:pt x="1859" y="106"/>
                </a:cubicBezTo>
                <a:cubicBezTo>
                  <a:pt x="1848" y="104"/>
                  <a:pt x="1838" y="105"/>
                  <a:pt x="1830" y="113"/>
                </a:cubicBezTo>
                <a:cubicBezTo>
                  <a:pt x="1825" y="117"/>
                  <a:pt x="1821" y="122"/>
                  <a:pt x="1818" y="128"/>
                </a:cubicBezTo>
                <a:cubicBezTo>
                  <a:pt x="1818" y="130"/>
                  <a:pt x="1818" y="131"/>
                  <a:pt x="1816" y="132"/>
                </a:cubicBezTo>
                <a:cubicBezTo>
                  <a:pt x="1816" y="131"/>
                  <a:pt x="1816" y="130"/>
                  <a:pt x="1816" y="130"/>
                </a:cubicBezTo>
                <a:close/>
                <a:moveTo>
                  <a:pt x="620" y="229"/>
                </a:moveTo>
                <a:cubicBezTo>
                  <a:pt x="620" y="232"/>
                  <a:pt x="620" y="232"/>
                  <a:pt x="623" y="232"/>
                </a:cubicBezTo>
                <a:cubicBezTo>
                  <a:pt x="628" y="232"/>
                  <a:pt x="632" y="232"/>
                  <a:pt x="637" y="232"/>
                </a:cubicBezTo>
                <a:cubicBezTo>
                  <a:pt x="641" y="232"/>
                  <a:pt x="640" y="232"/>
                  <a:pt x="640" y="228"/>
                </a:cubicBezTo>
                <a:cubicBezTo>
                  <a:pt x="640" y="189"/>
                  <a:pt x="640" y="150"/>
                  <a:pt x="640" y="111"/>
                </a:cubicBezTo>
                <a:cubicBezTo>
                  <a:pt x="640" y="111"/>
                  <a:pt x="640" y="110"/>
                  <a:pt x="640" y="109"/>
                </a:cubicBezTo>
                <a:cubicBezTo>
                  <a:pt x="640" y="108"/>
                  <a:pt x="640" y="107"/>
                  <a:pt x="639" y="107"/>
                </a:cubicBezTo>
                <a:cubicBezTo>
                  <a:pt x="633" y="108"/>
                  <a:pt x="628" y="108"/>
                  <a:pt x="622" y="107"/>
                </a:cubicBezTo>
                <a:cubicBezTo>
                  <a:pt x="621" y="107"/>
                  <a:pt x="620" y="108"/>
                  <a:pt x="620" y="109"/>
                </a:cubicBezTo>
                <a:cubicBezTo>
                  <a:pt x="620" y="110"/>
                  <a:pt x="620" y="111"/>
                  <a:pt x="620" y="111"/>
                </a:cubicBezTo>
                <a:cubicBezTo>
                  <a:pt x="620" y="131"/>
                  <a:pt x="620" y="150"/>
                  <a:pt x="620" y="170"/>
                </a:cubicBezTo>
                <a:cubicBezTo>
                  <a:pt x="620" y="190"/>
                  <a:pt x="620" y="209"/>
                  <a:pt x="620" y="229"/>
                </a:cubicBezTo>
                <a:close/>
                <a:moveTo>
                  <a:pt x="643" y="67"/>
                </a:moveTo>
                <a:cubicBezTo>
                  <a:pt x="643" y="60"/>
                  <a:pt x="638" y="54"/>
                  <a:pt x="630" y="54"/>
                </a:cubicBezTo>
                <a:cubicBezTo>
                  <a:pt x="623" y="54"/>
                  <a:pt x="617" y="59"/>
                  <a:pt x="617" y="67"/>
                </a:cubicBezTo>
                <a:cubicBezTo>
                  <a:pt x="617" y="74"/>
                  <a:pt x="622" y="80"/>
                  <a:pt x="630" y="80"/>
                </a:cubicBezTo>
                <a:cubicBezTo>
                  <a:pt x="637" y="80"/>
                  <a:pt x="643" y="74"/>
                  <a:pt x="643" y="67"/>
                </a:cubicBezTo>
                <a:close/>
              </a:path>
            </a:pathLst>
          </a:custGeom>
          <a:solidFill>
            <a:srgbClr val="00B0F0"/>
          </a:solidFill>
          <a:ln>
            <a:noFill/>
          </a:ln>
        </p:spPr>
        <p:txBody>
          <a:bodyPr vert="horz" wrap="square" lIns="93260" tIns="46630" rIns="93260" bIns="46630" numCol="1" anchor="t" anchorCtr="0" compatLnSpc="1">
            <a:prstTxWarp prst="textNoShape">
              <a:avLst/>
            </a:prstTxWarp>
          </a:bodyPr>
          <a:lstStyle/>
          <a:p>
            <a:endParaRPr lang="en-US" sz="1836">
              <a:solidFill>
                <a:prstClr val="black"/>
              </a:solidFill>
            </a:endParaRPr>
          </a:p>
        </p:txBody>
      </p:sp>
      <p:sp>
        <p:nvSpPr>
          <p:cNvPr id="227" name="Freeform 10"/>
          <p:cNvSpPr>
            <a:spLocks noEditPoints="1"/>
          </p:cNvSpPr>
          <p:nvPr/>
        </p:nvSpPr>
        <p:spPr bwMode="auto">
          <a:xfrm>
            <a:off x="10250004" y="5273731"/>
            <a:ext cx="666494" cy="666494"/>
          </a:xfrm>
          <a:custGeom>
            <a:avLst/>
            <a:gdLst>
              <a:gd name="T0" fmla="*/ 306 w 865"/>
              <a:gd name="T1" fmla="*/ 521 h 864"/>
              <a:gd name="T2" fmla="*/ 244 w 865"/>
              <a:gd name="T3" fmla="*/ 569 h 864"/>
              <a:gd name="T4" fmla="*/ 91 w 865"/>
              <a:gd name="T5" fmla="*/ 688 h 864"/>
              <a:gd name="T6" fmla="*/ 83 w 865"/>
              <a:gd name="T7" fmla="*/ 689 h 864"/>
              <a:gd name="T8" fmla="*/ 4 w 865"/>
              <a:gd name="T9" fmla="*/ 650 h 864"/>
              <a:gd name="T10" fmla="*/ 0 w 865"/>
              <a:gd name="T11" fmla="*/ 643 h 864"/>
              <a:gd name="T12" fmla="*/ 0 w 865"/>
              <a:gd name="T13" fmla="*/ 220 h 864"/>
              <a:gd name="T14" fmla="*/ 4 w 865"/>
              <a:gd name="T15" fmla="*/ 213 h 864"/>
              <a:gd name="T16" fmla="*/ 83 w 865"/>
              <a:gd name="T17" fmla="*/ 174 h 864"/>
              <a:gd name="T18" fmla="*/ 91 w 865"/>
              <a:gd name="T19" fmla="*/ 175 h 864"/>
              <a:gd name="T20" fmla="*/ 302 w 865"/>
              <a:gd name="T21" fmla="*/ 340 h 864"/>
              <a:gd name="T22" fmla="*/ 307 w 865"/>
              <a:gd name="T23" fmla="*/ 343 h 864"/>
              <a:gd name="T24" fmla="*/ 310 w 865"/>
              <a:gd name="T25" fmla="*/ 338 h 864"/>
              <a:gd name="T26" fmla="*/ 645 w 865"/>
              <a:gd name="T27" fmla="*/ 3 h 864"/>
              <a:gd name="T28" fmla="*/ 654 w 865"/>
              <a:gd name="T29" fmla="*/ 1 h 864"/>
              <a:gd name="T30" fmla="*/ 861 w 865"/>
              <a:gd name="T31" fmla="*/ 84 h 864"/>
              <a:gd name="T32" fmla="*/ 865 w 865"/>
              <a:gd name="T33" fmla="*/ 90 h 864"/>
              <a:gd name="T34" fmla="*/ 865 w 865"/>
              <a:gd name="T35" fmla="*/ 773 h 864"/>
              <a:gd name="T36" fmla="*/ 861 w 865"/>
              <a:gd name="T37" fmla="*/ 779 h 864"/>
              <a:gd name="T38" fmla="*/ 654 w 865"/>
              <a:gd name="T39" fmla="*/ 862 h 864"/>
              <a:gd name="T40" fmla="*/ 645 w 865"/>
              <a:gd name="T41" fmla="*/ 860 h 864"/>
              <a:gd name="T42" fmla="*/ 310 w 865"/>
              <a:gd name="T43" fmla="*/ 525 h 864"/>
              <a:gd name="T44" fmla="*/ 306 w 865"/>
              <a:gd name="T45" fmla="*/ 521 h 864"/>
              <a:gd name="T46" fmla="*/ 649 w 865"/>
              <a:gd name="T47" fmla="*/ 609 h 864"/>
              <a:gd name="T48" fmla="*/ 649 w 865"/>
              <a:gd name="T49" fmla="*/ 254 h 864"/>
              <a:gd name="T50" fmla="*/ 421 w 865"/>
              <a:gd name="T51" fmla="*/ 432 h 864"/>
              <a:gd name="T52" fmla="*/ 649 w 865"/>
              <a:gd name="T53" fmla="*/ 609 h 864"/>
              <a:gd name="T54" fmla="*/ 87 w 865"/>
              <a:gd name="T55" fmla="*/ 559 h 864"/>
              <a:gd name="T56" fmla="*/ 214 w 865"/>
              <a:gd name="T57" fmla="*/ 431 h 864"/>
              <a:gd name="T58" fmla="*/ 87 w 865"/>
              <a:gd name="T59" fmla="*/ 304 h 864"/>
              <a:gd name="T60" fmla="*/ 87 w 865"/>
              <a:gd name="T61" fmla="*/ 559 h 8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865" h="864">
                <a:moveTo>
                  <a:pt x="306" y="521"/>
                </a:moveTo>
                <a:cubicBezTo>
                  <a:pt x="285" y="537"/>
                  <a:pt x="264" y="553"/>
                  <a:pt x="244" y="569"/>
                </a:cubicBezTo>
                <a:cubicBezTo>
                  <a:pt x="193" y="609"/>
                  <a:pt x="142" y="649"/>
                  <a:pt x="91" y="688"/>
                </a:cubicBezTo>
                <a:cubicBezTo>
                  <a:pt x="88" y="690"/>
                  <a:pt x="86" y="691"/>
                  <a:pt x="83" y="689"/>
                </a:cubicBezTo>
                <a:cubicBezTo>
                  <a:pt x="57" y="676"/>
                  <a:pt x="30" y="663"/>
                  <a:pt x="4" y="650"/>
                </a:cubicBezTo>
                <a:cubicBezTo>
                  <a:pt x="1" y="648"/>
                  <a:pt x="0" y="647"/>
                  <a:pt x="0" y="643"/>
                </a:cubicBezTo>
                <a:cubicBezTo>
                  <a:pt x="0" y="502"/>
                  <a:pt x="0" y="361"/>
                  <a:pt x="0" y="220"/>
                </a:cubicBezTo>
                <a:cubicBezTo>
                  <a:pt x="0" y="217"/>
                  <a:pt x="1" y="215"/>
                  <a:pt x="4" y="213"/>
                </a:cubicBezTo>
                <a:cubicBezTo>
                  <a:pt x="30" y="200"/>
                  <a:pt x="57" y="187"/>
                  <a:pt x="83" y="174"/>
                </a:cubicBezTo>
                <a:cubicBezTo>
                  <a:pt x="86" y="172"/>
                  <a:pt x="88" y="173"/>
                  <a:pt x="91" y="175"/>
                </a:cubicBezTo>
                <a:cubicBezTo>
                  <a:pt x="161" y="230"/>
                  <a:pt x="232" y="285"/>
                  <a:pt x="302" y="340"/>
                </a:cubicBezTo>
                <a:cubicBezTo>
                  <a:pt x="303" y="340"/>
                  <a:pt x="304" y="341"/>
                  <a:pt x="307" y="343"/>
                </a:cubicBezTo>
                <a:cubicBezTo>
                  <a:pt x="308" y="341"/>
                  <a:pt x="309" y="339"/>
                  <a:pt x="310" y="338"/>
                </a:cubicBezTo>
                <a:cubicBezTo>
                  <a:pt x="422" y="226"/>
                  <a:pt x="533" y="115"/>
                  <a:pt x="645" y="3"/>
                </a:cubicBezTo>
                <a:cubicBezTo>
                  <a:pt x="648" y="0"/>
                  <a:pt x="650" y="0"/>
                  <a:pt x="654" y="1"/>
                </a:cubicBezTo>
                <a:cubicBezTo>
                  <a:pt x="723" y="29"/>
                  <a:pt x="792" y="56"/>
                  <a:pt x="861" y="84"/>
                </a:cubicBezTo>
                <a:cubicBezTo>
                  <a:pt x="864" y="85"/>
                  <a:pt x="865" y="87"/>
                  <a:pt x="865" y="90"/>
                </a:cubicBezTo>
                <a:cubicBezTo>
                  <a:pt x="865" y="318"/>
                  <a:pt x="865" y="545"/>
                  <a:pt x="865" y="773"/>
                </a:cubicBezTo>
                <a:cubicBezTo>
                  <a:pt x="865" y="776"/>
                  <a:pt x="864" y="778"/>
                  <a:pt x="861" y="779"/>
                </a:cubicBezTo>
                <a:cubicBezTo>
                  <a:pt x="792" y="807"/>
                  <a:pt x="723" y="834"/>
                  <a:pt x="654" y="862"/>
                </a:cubicBezTo>
                <a:cubicBezTo>
                  <a:pt x="650" y="864"/>
                  <a:pt x="648" y="863"/>
                  <a:pt x="645" y="860"/>
                </a:cubicBezTo>
                <a:cubicBezTo>
                  <a:pt x="533" y="749"/>
                  <a:pt x="422" y="637"/>
                  <a:pt x="310" y="525"/>
                </a:cubicBezTo>
                <a:cubicBezTo>
                  <a:pt x="309" y="524"/>
                  <a:pt x="307" y="522"/>
                  <a:pt x="306" y="521"/>
                </a:cubicBezTo>
                <a:close/>
                <a:moveTo>
                  <a:pt x="649" y="609"/>
                </a:moveTo>
                <a:cubicBezTo>
                  <a:pt x="649" y="490"/>
                  <a:pt x="649" y="373"/>
                  <a:pt x="649" y="254"/>
                </a:cubicBezTo>
                <a:cubicBezTo>
                  <a:pt x="572" y="314"/>
                  <a:pt x="497" y="372"/>
                  <a:pt x="421" y="432"/>
                </a:cubicBezTo>
                <a:cubicBezTo>
                  <a:pt x="497" y="491"/>
                  <a:pt x="572" y="549"/>
                  <a:pt x="649" y="609"/>
                </a:cubicBezTo>
                <a:close/>
                <a:moveTo>
                  <a:pt x="87" y="559"/>
                </a:moveTo>
                <a:cubicBezTo>
                  <a:pt x="130" y="516"/>
                  <a:pt x="172" y="474"/>
                  <a:pt x="214" y="431"/>
                </a:cubicBezTo>
                <a:cubicBezTo>
                  <a:pt x="173" y="390"/>
                  <a:pt x="130" y="347"/>
                  <a:pt x="87" y="304"/>
                </a:cubicBezTo>
                <a:cubicBezTo>
                  <a:pt x="87" y="389"/>
                  <a:pt x="87" y="474"/>
                  <a:pt x="87" y="559"/>
                </a:cubicBezTo>
                <a:close/>
              </a:path>
            </a:pathLst>
          </a:custGeom>
          <a:solidFill>
            <a:schemeClr val="accent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3260" tIns="46630" rIns="93260" bIns="46630" numCol="1" anchor="t" anchorCtr="0" compatLnSpc="1">
            <a:prstTxWarp prst="textNoShape">
              <a:avLst/>
            </a:prstTxWarp>
          </a:bodyPr>
          <a:lstStyle/>
          <a:p>
            <a:endParaRPr lang="en-US" sz="1836">
              <a:solidFill>
                <a:srgbClr val="000000"/>
              </a:solidFill>
            </a:endParaRPr>
          </a:p>
        </p:txBody>
      </p:sp>
      <p:grpSp>
        <p:nvGrpSpPr>
          <p:cNvPr id="228" name="Group 227"/>
          <p:cNvGrpSpPr/>
          <p:nvPr/>
        </p:nvGrpSpPr>
        <p:grpSpPr>
          <a:xfrm>
            <a:off x="9252195" y="5287652"/>
            <a:ext cx="470829" cy="663953"/>
            <a:chOff x="10662147" y="6848694"/>
            <a:chExt cx="615459" cy="867907"/>
          </a:xfrm>
        </p:grpSpPr>
        <p:sp>
          <p:nvSpPr>
            <p:cNvPr id="229" name="Freeform 70"/>
            <p:cNvSpPr>
              <a:spLocks/>
            </p:cNvSpPr>
            <p:nvPr/>
          </p:nvSpPr>
          <p:spPr bwMode="auto">
            <a:xfrm>
              <a:off x="10662147" y="7018125"/>
              <a:ext cx="615459" cy="698476"/>
            </a:xfrm>
            <a:custGeom>
              <a:avLst/>
              <a:gdLst>
                <a:gd name="T0" fmla="*/ 714 w 1452"/>
                <a:gd name="T1" fmla="*/ 1648 h 1648"/>
                <a:gd name="T2" fmla="*/ 655 w 1452"/>
                <a:gd name="T3" fmla="*/ 1629 h 1648"/>
                <a:gd name="T4" fmla="*/ 373 w 1452"/>
                <a:gd name="T5" fmla="*/ 1551 h 1648"/>
                <a:gd name="T6" fmla="*/ 146 w 1452"/>
                <a:gd name="T7" fmla="*/ 1488 h 1648"/>
                <a:gd name="T8" fmla="*/ 132 w 1452"/>
                <a:gd name="T9" fmla="*/ 1482 h 1648"/>
                <a:gd name="T10" fmla="*/ 127 w 1452"/>
                <a:gd name="T11" fmla="*/ 1434 h 1648"/>
                <a:gd name="T12" fmla="*/ 114 w 1452"/>
                <a:gd name="T13" fmla="*/ 1273 h 1648"/>
                <a:gd name="T14" fmla="*/ 98 w 1452"/>
                <a:gd name="T15" fmla="*/ 1092 h 1648"/>
                <a:gd name="T16" fmla="*/ 86 w 1452"/>
                <a:gd name="T17" fmla="*/ 958 h 1648"/>
                <a:gd name="T18" fmla="*/ 69 w 1452"/>
                <a:gd name="T19" fmla="*/ 775 h 1648"/>
                <a:gd name="T20" fmla="*/ 58 w 1452"/>
                <a:gd name="T21" fmla="*/ 646 h 1648"/>
                <a:gd name="T22" fmla="*/ 43 w 1452"/>
                <a:gd name="T23" fmla="*/ 492 h 1648"/>
                <a:gd name="T24" fmla="*/ 34 w 1452"/>
                <a:gd name="T25" fmla="*/ 377 h 1648"/>
                <a:gd name="T26" fmla="*/ 19 w 1452"/>
                <a:gd name="T27" fmla="*/ 226 h 1648"/>
                <a:gd name="T28" fmla="*/ 10 w 1452"/>
                <a:gd name="T29" fmla="*/ 115 h 1648"/>
                <a:gd name="T30" fmla="*/ 0 w 1452"/>
                <a:gd name="T31" fmla="*/ 4 h 1648"/>
                <a:gd name="T32" fmla="*/ 1452 w 1452"/>
                <a:gd name="T33" fmla="*/ 4 h 1648"/>
                <a:gd name="T34" fmla="*/ 1439 w 1452"/>
                <a:gd name="T35" fmla="*/ 146 h 1648"/>
                <a:gd name="T36" fmla="*/ 1430 w 1452"/>
                <a:gd name="T37" fmla="*/ 257 h 1648"/>
                <a:gd name="T38" fmla="*/ 1419 w 1452"/>
                <a:gd name="T39" fmla="*/ 368 h 1648"/>
                <a:gd name="T40" fmla="*/ 1415 w 1452"/>
                <a:gd name="T41" fmla="*/ 422 h 1648"/>
                <a:gd name="T42" fmla="*/ 1401 w 1452"/>
                <a:gd name="T43" fmla="*/ 578 h 1648"/>
                <a:gd name="T44" fmla="*/ 1389 w 1452"/>
                <a:gd name="T45" fmla="*/ 713 h 1648"/>
                <a:gd name="T46" fmla="*/ 1373 w 1452"/>
                <a:gd name="T47" fmla="*/ 894 h 1648"/>
                <a:gd name="T48" fmla="*/ 1357 w 1452"/>
                <a:gd name="T49" fmla="*/ 1074 h 1648"/>
                <a:gd name="T50" fmla="*/ 1341 w 1452"/>
                <a:gd name="T51" fmla="*/ 1251 h 1648"/>
                <a:gd name="T52" fmla="*/ 1329 w 1452"/>
                <a:gd name="T53" fmla="*/ 1385 h 1648"/>
                <a:gd name="T54" fmla="*/ 1321 w 1452"/>
                <a:gd name="T55" fmla="*/ 1480 h 1648"/>
                <a:gd name="T56" fmla="*/ 1305 w 1452"/>
                <a:gd name="T57" fmla="*/ 1488 h 1648"/>
                <a:gd name="T58" fmla="*/ 909 w 1452"/>
                <a:gd name="T59" fmla="*/ 1598 h 1648"/>
                <a:gd name="T60" fmla="*/ 738 w 1452"/>
                <a:gd name="T61" fmla="*/ 1645 h 1648"/>
                <a:gd name="T62" fmla="*/ 734 w 1452"/>
                <a:gd name="T63" fmla="*/ 1648 h 1648"/>
                <a:gd name="T64" fmla="*/ 714 w 1452"/>
                <a:gd name="T65" fmla="*/ 1648 h 16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452" h="1648">
                  <a:moveTo>
                    <a:pt x="714" y="1648"/>
                  </a:moveTo>
                  <a:cubicBezTo>
                    <a:pt x="696" y="1637"/>
                    <a:pt x="674" y="1635"/>
                    <a:pt x="655" y="1629"/>
                  </a:cubicBezTo>
                  <a:cubicBezTo>
                    <a:pt x="561" y="1602"/>
                    <a:pt x="467" y="1577"/>
                    <a:pt x="373" y="1551"/>
                  </a:cubicBezTo>
                  <a:cubicBezTo>
                    <a:pt x="297" y="1530"/>
                    <a:pt x="221" y="1509"/>
                    <a:pt x="146" y="1488"/>
                  </a:cubicBezTo>
                  <a:cubicBezTo>
                    <a:pt x="141" y="1487"/>
                    <a:pt x="137" y="1485"/>
                    <a:pt x="132" y="1482"/>
                  </a:cubicBezTo>
                  <a:cubicBezTo>
                    <a:pt x="129" y="1467"/>
                    <a:pt x="129" y="1450"/>
                    <a:pt x="127" y="1434"/>
                  </a:cubicBezTo>
                  <a:cubicBezTo>
                    <a:pt x="122" y="1380"/>
                    <a:pt x="118" y="1326"/>
                    <a:pt x="114" y="1273"/>
                  </a:cubicBezTo>
                  <a:cubicBezTo>
                    <a:pt x="108" y="1213"/>
                    <a:pt x="103" y="1153"/>
                    <a:pt x="98" y="1092"/>
                  </a:cubicBezTo>
                  <a:cubicBezTo>
                    <a:pt x="94" y="1047"/>
                    <a:pt x="90" y="1002"/>
                    <a:pt x="86" y="958"/>
                  </a:cubicBezTo>
                  <a:cubicBezTo>
                    <a:pt x="80" y="897"/>
                    <a:pt x="74" y="836"/>
                    <a:pt x="69" y="775"/>
                  </a:cubicBezTo>
                  <a:cubicBezTo>
                    <a:pt x="66" y="732"/>
                    <a:pt x="62" y="689"/>
                    <a:pt x="58" y="646"/>
                  </a:cubicBezTo>
                  <a:cubicBezTo>
                    <a:pt x="53" y="595"/>
                    <a:pt x="48" y="543"/>
                    <a:pt x="43" y="492"/>
                  </a:cubicBezTo>
                  <a:cubicBezTo>
                    <a:pt x="39" y="453"/>
                    <a:pt x="37" y="415"/>
                    <a:pt x="34" y="377"/>
                  </a:cubicBezTo>
                  <a:cubicBezTo>
                    <a:pt x="29" y="326"/>
                    <a:pt x="24" y="276"/>
                    <a:pt x="19" y="226"/>
                  </a:cubicBezTo>
                  <a:cubicBezTo>
                    <a:pt x="16" y="189"/>
                    <a:pt x="13" y="152"/>
                    <a:pt x="10" y="115"/>
                  </a:cubicBezTo>
                  <a:cubicBezTo>
                    <a:pt x="7" y="78"/>
                    <a:pt x="3" y="41"/>
                    <a:pt x="0" y="4"/>
                  </a:cubicBezTo>
                  <a:cubicBezTo>
                    <a:pt x="15" y="0"/>
                    <a:pt x="1434" y="0"/>
                    <a:pt x="1452" y="4"/>
                  </a:cubicBezTo>
                  <a:cubicBezTo>
                    <a:pt x="1448" y="51"/>
                    <a:pt x="1444" y="99"/>
                    <a:pt x="1439" y="146"/>
                  </a:cubicBezTo>
                  <a:cubicBezTo>
                    <a:pt x="1435" y="183"/>
                    <a:pt x="1433" y="220"/>
                    <a:pt x="1430" y="257"/>
                  </a:cubicBezTo>
                  <a:cubicBezTo>
                    <a:pt x="1426" y="294"/>
                    <a:pt x="1422" y="331"/>
                    <a:pt x="1419" y="368"/>
                  </a:cubicBezTo>
                  <a:cubicBezTo>
                    <a:pt x="1417" y="386"/>
                    <a:pt x="1416" y="404"/>
                    <a:pt x="1415" y="422"/>
                  </a:cubicBezTo>
                  <a:cubicBezTo>
                    <a:pt x="1409" y="474"/>
                    <a:pt x="1406" y="526"/>
                    <a:pt x="1401" y="578"/>
                  </a:cubicBezTo>
                  <a:cubicBezTo>
                    <a:pt x="1397" y="623"/>
                    <a:pt x="1393" y="668"/>
                    <a:pt x="1389" y="713"/>
                  </a:cubicBezTo>
                  <a:cubicBezTo>
                    <a:pt x="1384" y="773"/>
                    <a:pt x="1379" y="834"/>
                    <a:pt x="1373" y="894"/>
                  </a:cubicBezTo>
                  <a:cubicBezTo>
                    <a:pt x="1368" y="954"/>
                    <a:pt x="1362" y="1014"/>
                    <a:pt x="1357" y="1074"/>
                  </a:cubicBezTo>
                  <a:cubicBezTo>
                    <a:pt x="1352" y="1133"/>
                    <a:pt x="1347" y="1192"/>
                    <a:pt x="1341" y="1251"/>
                  </a:cubicBezTo>
                  <a:cubicBezTo>
                    <a:pt x="1337" y="1296"/>
                    <a:pt x="1334" y="1341"/>
                    <a:pt x="1329" y="1385"/>
                  </a:cubicBezTo>
                  <a:cubicBezTo>
                    <a:pt x="1326" y="1417"/>
                    <a:pt x="1322" y="1449"/>
                    <a:pt x="1321" y="1480"/>
                  </a:cubicBezTo>
                  <a:cubicBezTo>
                    <a:pt x="1316" y="1485"/>
                    <a:pt x="1311" y="1486"/>
                    <a:pt x="1305" y="1488"/>
                  </a:cubicBezTo>
                  <a:cubicBezTo>
                    <a:pt x="1173" y="1525"/>
                    <a:pt x="1041" y="1561"/>
                    <a:pt x="909" y="1598"/>
                  </a:cubicBezTo>
                  <a:cubicBezTo>
                    <a:pt x="852" y="1614"/>
                    <a:pt x="795" y="1629"/>
                    <a:pt x="738" y="1645"/>
                  </a:cubicBezTo>
                  <a:cubicBezTo>
                    <a:pt x="737" y="1645"/>
                    <a:pt x="735" y="1647"/>
                    <a:pt x="734" y="1648"/>
                  </a:cubicBezTo>
                  <a:cubicBezTo>
                    <a:pt x="727" y="1648"/>
                    <a:pt x="721" y="1648"/>
                    <a:pt x="714" y="1648"/>
                  </a:cubicBezTo>
                  <a:close/>
                </a:path>
              </a:pathLst>
            </a:custGeom>
            <a:solidFill>
              <a:srgbClr val="00B0F0"/>
            </a:solidFill>
            <a:ln>
              <a:noFill/>
            </a:ln>
          </p:spPr>
          <p:txBody>
            <a:bodyPr vert="horz" wrap="square" lIns="93260" tIns="46630" rIns="93260" bIns="46630" numCol="1" anchor="t" anchorCtr="0" compatLnSpc="1">
              <a:prstTxWarp prst="textNoShape">
                <a:avLst/>
              </a:prstTxWarp>
            </a:bodyPr>
            <a:lstStyle/>
            <a:p>
              <a:endParaRPr lang="en-US" sz="1836">
                <a:solidFill>
                  <a:srgbClr val="000000"/>
                </a:solidFill>
              </a:endParaRPr>
            </a:p>
          </p:txBody>
        </p:sp>
        <p:sp>
          <p:nvSpPr>
            <p:cNvPr id="230" name="Freeform 71"/>
            <p:cNvSpPr>
              <a:spLocks/>
            </p:cNvSpPr>
            <p:nvPr/>
          </p:nvSpPr>
          <p:spPr bwMode="auto">
            <a:xfrm>
              <a:off x="10974971" y="6848694"/>
              <a:ext cx="132827" cy="116979"/>
            </a:xfrm>
            <a:custGeom>
              <a:avLst/>
              <a:gdLst>
                <a:gd name="T0" fmla="*/ 312 w 313"/>
                <a:gd name="T1" fmla="*/ 0 h 276"/>
                <a:gd name="T2" fmla="*/ 313 w 313"/>
                <a:gd name="T3" fmla="*/ 170 h 276"/>
                <a:gd name="T4" fmla="*/ 313 w 313"/>
                <a:gd name="T5" fmla="*/ 260 h 276"/>
                <a:gd name="T6" fmla="*/ 313 w 313"/>
                <a:gd name="T7" fmla="*/ 276 h 276"/>
                <a:gd name="T8" fmla="*/ 222 w 313"/>
                <a:gd name="T9" fmla="*/ 276 h 276"/>
                <a:gd name="T10" fmla="*/ 222 w 313"/>
                <a:gd name="T11" fmla="*/ 147 h 276"/>
                <a:gd name="T12" fmla="*/ 218 w 313"/>
                <a:gd name="T13" fmla="*/ 146 h 276"/>
                <a:gd name="T14" fmla="*/ 157 w 313"/>
                <a:gd name="T15" fmla="*/ 240 h 276"/>
                <a:gd name="T16" fmla="*/ 93 w 313"/>
                <a:gd name="T17" fmla="*/ 141 h 276"/>
                <a:gd name="T18" fmla="*/ 93 w 313"/>
                <a:gd name="T19" fmla="*/ 275 h 276"/>
                <a:gd name="T20" fmla="*/ 3 w 313"/>
                <a:gd name="T21" fmla="*/ 275 h 276"/>
                <a:gd name="T22" fmla="*/ 2 w 313"/>
                <a:gd name="T23" fmla="*/ 256 h 276"/>
                <a:gd name="T24" fmla="*/ 2 w 313"/>
                <a:gd name="T25" fmla="*/ 22 h 276"/>
                <a:gd name="T26" fmla="*/ 0 w 313"/>
                <a:gd name="T27" fmla="*/ 0 h 276"/>
                <a:gd name="T28" fmla="*/ 100 w 313"/>
                <a:gd name="T29" fmla="*/ 0 h 276"/>
                <a:gd name="T30" fmla="*/ 131 w 313"/>
                <a:gd name="T31" fmla="*/ 43 h 276"/>
                <a:gd name="T32" fmla="*/ 158 w 313"/>
                <a:gd name="T33" fmla="*/ 86 h 276"/>
                <a:gd name="T34" fmla="*/ 201 w 313"/>
                <a:gd name="T35" fmla="*/ 15 h 276"/>
                <a:gd name="T36" fmla="*/ 216 w 313"/>
                <a:gd name="T37" fmla="*/ 0 h 276"/>
                <a:gd name="T38" fmla="*/ 312 w 313"/>
                <a:gd name="T39" fmla="*/ 0 h 2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13" h="276">
                  <a:moveTo>
                    <a:pt x="312" y="0"/>
                  </a:moveTo>
                  <a:cubicBezTo>
                    <a:pt x="312" y="57"/>
                    <a:pt x="312" y="113"/>
                    <a:pt x="313" y="170"/>
                  </a:cubicBezTo>
                  <a:cubicBezTo>
                    <a:pt x="313" y="200"/>
                    <a:pt x="313" y="230"/>
                    <a:pt x="313" y="260"/>
                  </a:cubicBezTo>
                  <a:cubicBezTo>
                    <a:pt x="313" y="265"/>
                    <a:pt x="313" y="270"/>
                    <a:pt x="313" y="276"/>
                  </a:cubicBezTo>
                  <a:cubicBezTo>
                    <a:pt x="282" y="276"/>
                    <a:pt x="253" y="276"/>
                    <a:pt x="222" y="276"/>
                  </a:cubicBezTo>
                  <a:cubicBezTo>
                    <a:pt x="222" y="233"/>
                    <a:pt x="222" y="190"/>
                    <a:pt x="222" y="147"/>
                  </a:cubicBezTo>
                  <a:cubicBezTo>
                    <a:pt x="220" y="147"/>
                    <a:pt x="219" y="146"/>
                    <a:pt x="218" y="146"/>
                  </a:cubicBezTo>
                  <a:cubicBezTo>
                    <a:pt x="198" y="176"/>
                    <a:pt x="178" y="207"/>
                    <a:pt x="157" y="240"/>
                  </a:cubicBezTo>
                  <a:cubicBezTo>
                    <a:pt x="135" y="207"/>
                    <a:pt x="115" y="176"/>
                    <a:pt x="93" y="141"/>
                  </a:cubicBezTo>
                  <a:cubicBezTo>
                    <a:pt x="93" y="189"/>
                    <a:pt x="93" y="231"/>
                    <a:pt x="93" y="275"/>
                  </a:cubicBezTo>
                  <a:cubicBezTo>
                    <a:pt x="63" y="275"/>
                    <a:pt x="33" y="275"/>
                    <a:pt x="3" y="275"/>
                  </a:cubicBezTo>
                  <a:cubicBezTo>
                    <a:pt x="0" y="269"/>
                    <a:pt x="2" y="262"/>
                    <a:pt x="2" y="256"/>
                  </a:cubicBezTo>
                  <a:cubicBezTo>
                    <a:pt x="2" y="178"/>
                    <a:pt x="2" y="100"/>
                    <a:pt x="2" y="22"/>
                  </a:cubicBezTo>
                  <a:cubicBezTo>
                    <a:pt x="2" y="14"/>
                    <a:pt x="3" y="7"/>
                    <a:pt x="0" y="0"/>
                  </a:cubicBezTo>
                  <a:cubicBezTo>
                    <a:pt x="33" y="0"/>
                    <a:pt x="67" y="0"/>
                    <a:pt x="100" y="0"/>
                  </a:cubicBezTo>
                  <a:cubicBezTo>
                    <a:pt x="116" y="10"/>
                    <a:pt x="121" y="29"/>
                    <a:pt x="131" y="43"/>
                  </a:cubicBezTo>
                  <a:cubicBezTo>
                    <a:pt x="140" y="57"/>
                    <a:pt x="149" y="71"/>
                    <a:pt x="158" y="86"/>
                  </a:cubicBezTo>
                  <a:cubicBezTo>
                    <a:pt x="172" y="62"/>
                    <a:pt x="187" y="39"/>
                    <a:pt x="201" y="15"/>
                  </a:cubicBezTo>
                  <a:cubicBezTo>
                    <a:pt x="205" y="9"/>
                    <a:pt x="209" y="4"/>
                    <a:pt x="216" y="0"/>
                  </a:cubicBezTo>
                  <a:cubicBezTo>
                    <a:pt x="248" y="0"/>
                    <a:pt x="280" y="0"/>
                    <a:pt x="312" y="0"/>
                  </a:cubicBezTo>
                  <a:close/>
                </a:path>
              </a:pathLst>
            </a:custGeom>
            <a:solidFill>
              <a:srgbClr val="00B0F0"/>
            </a:solidFill>
            <a:ln>
              <a:noFill/>
            </a:ln>
          </p:spPr>
          <p:txBody>
            <a:bodyPr vert="horz" wrap="square" lIns="93260" tIns="46630" rIns="93260" bIns="46630" numCol="1" anchor="t" anchorCtr="0" compatLnSpc="1">
              <a:prstTxWarp prst="textNoShape">
                <a:avLst/>
              </a:prstTxWarp>
            </a:bodyPr>
            <a:lstStyle/>
            <a:p>
              <a:endParaRPr lang="en-US" sz="1836">
                <a:solidFill>
                  <a:srgbClr val="000000"/>
                </a:solidFill>
              </a:endParaRPr>
            </a:p>
          </p:txBody>
        </p:sp>
        <p:sp>
          <p:nvSpPr>
            <p:cNvPr id="231" name="Freeform 72"/>
            <p:cNvSpPr>
              <a:spLocks/>
            </p:cNvSpPr>
            <p:nvPr/>
          </p:nvSpPr>
          <p:spPr bwMode="auto">
            <a:xfrm>
              <a:off x="10718372" y="6848694"/>
              <a:ext cx="115847" cy="118111"/>
            </a:xfrm>
            <a:custGeom>
              <a:avLst/>
              <a:gdLst>
                <a:gd name="T0" fmla="*/ 273 w 273"/>
                <a:gd name="T1" fmla="*/ 0 h 279"/>
                <a:gd name="T2" fmla="*/ 272 w 273"/>
                <a:gd name="T3" fmla="*/ 158 h 279"/>
                <a:gd name="T4" fmla="*/ 272 w 273"/>
                <a:gd name="T5" fmla="*/ 275 h 279"/>
                <a:gd name="T6" fmla="*/ 227 w 273"/>
                <a:gd name="T7" fmla="*/ 277 h 279"/>
                <a:gd name="T8" fmla="*/ 180 w 273"/>
                <a:gd name="T9" fmla="*/ 277 h 279"/>
                <a:gd name="T10" fmla="*/ 180 w 273"/>
                <a:gd name="T11" fmla="*/ 185 h 279"/>
                <a:gd name="T12" fmla="*/ 96 w 273"/>
                <a:gd name="T13" fmla="*/ 185 h 279"/>
                <a:gd name="T14" fmla="*/ 96 w 273"/>
                <a:gd name="T15" fmla="*/ 275 h 279"/>
                <a:gd name="T16" fmla="*/ 4 w 273"/>
                <a:gd name="T17" fmla="*/ 275 h 279"/>
                <a:gd name="T18" fmla="*/ 2 w 273"/>
                <a:gd name="T19" fmla="*/ 258 h 279"/>
                <a:gd name="T20" fmla="*/ 2 w 273"/>
                <a:gd name="T21" fmla="*/ 20 h 279"/>
                <a:gd name="T22" fmla="*/ 1 w 273"/>
                <a:gd name="T23" fmla="*/ 0 h 279"/>
                <a:gd name="T24" fmla="*/ 93 w 273"/>
                <a:gd name="T25" fmla="*/ 0 h 279"/>
                <a:gd name="T26" fmla="*/ 99 w 273"/>
                <a:gd name="T27" fmla="*/ 28 h 279"/>
                <a:gd name="T28" fmla="*/ 99 w 273"/>
                <a:gd name="T29" fmla="*/ 66 h 279"/>
                <a:gd name="T30" fmla="*/ 118 w 273"/>
                <a:gd name="T31" fmla="*/ 86 h 279"/>
                <a:gd name="T32" fmla="*/ 156 w 273"/>
                <a:gd name="T33" fmla="*/ 86 h 279"/>
                <a:gd name="T34" fmla="*/ 175 w 273"/>
                <a:gd name="T35" fmla="*/ 66 h 279"/>
                <a:gd name="T36" fmla="*/ 175 w 273"/>
                <a:gd name="T37" fmla="*/ 25 h 279"/>
                <a:gd name="T38" fmla="*/ 181 w 273"/>
                <a:gd name="T39" fmla="*/ 0 h 279"/>
                <a:gd name="T40" fmla="*/ 273 w 273"/>
                <a:gd name="T41" fmla="*/ 0 h 2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73" h="279">
                  <a:moveTo>
                    <a:pt x="273" y="0"/>
                  </a:moveTo>
                  <a:cubicBezTo>
                    <a:pt x="273" y="53"/>
                    <a:pt x="273" y="105"/>
                    <a:pt x="272" y="158"/>
                  </a:cubicBezTo>
                  <a:cubicBezTo>
                    <a:pt x="272" y="196"/>
                    <a:pt x="272" y="235"/>
                    <a:pt x="272" y="275"/>
                  </a:cubicBezTo>
                  <a:cubicBezTo>
                    <a:pt x="257" y="279"/>
                    <a:pt x="242" y="276"/>
                    <a:pt x="227" y="277"/>
                  </a:cubicBezTo>
                  <a:cubicBezTo>
                    <a:pt x="212" y="277"/>
                    <a:pt x="196" y="277"/>
                    <a:pt x="180" y="277"/>
                  </a:cubicBezTo>
                  <a:cubicBezTo>
                    <a:pt x="180" y="246"/>
                    <a:pt x="180" y="216"/>
                    <a:pt x="180" y="185"/>
                  </a:cubicBezTo>
                  <a:cubicBezTo>
                    <a:pt x="151" y="185"/>
                    <a:pt x="124" y="185"/>
                    <a:pt x="96" y="185"/>
                  </a:cubicBezTo>
                  <a:cubicBezTo>
                    <a:pt x="96" y="215"/>
                    <a:pt x="96" y="244"/>
                    <a:pt x="96" y="275"/>
                  </a:cubicBezTo>
                  <a:cubicBezTo>
                    <a:pt x="64" y="275"/>
                    <a:pt x="34" y="275"/>
                    <a:pt x="4" y="275"/>
                  </a:cubicBezTo>
                  <a:cubicBezTo>
                    <a:pt x="0" y="270"/>
                    <a:pt x="2" y="263"/>
                    <a:pt x="2" y="258"/>
                  </a:cubicBezTo>
                  <a:cubicBezTo>
                    <a:pt x="2" y="178"/>
                    <a:pt x="2" y="99"/>
                    <a:pt x="2" y="20"/>
                  </a:cubicBezTo>
                  <a:cubicBezTo>
                    <a:pt x="2" y="13"/>
                    <a:pt x="1" y="7"/>
                    <a:pt x="1" y="0"/>
                  </a:cubicBezTo>
                  <a:cubicBezTo>
                    <a:pt x="32" y="0"/>
                    <a:pt x="62" y="0"/>
                    <a:pt x="93" y="0"/>
                  </a:cubicBezTo>
                  <a:cubicBezTo>
                    <a:pt x="100" y="8"/>
                    <a:pt x="99" y="19"/>
                    <a:pt x="99" y="28"/>
                  </a:cubicBezTo>
                  <a:cubicBezTo>
                    <a:pt x="99" y="41"/>
                    <a:pt x="99" y="54"/>
                    <a:pt x="99" y="66"/>
                  </a:cubicBezTo>
                  <a:cubicBezTo>
                    <a:pt x="99" y="79"/>
                    <a:pt x="104" y="86"/>
                    <a:pt x="118" y="86"/>
                  </a:cubicBezTo>
                  <a:cubicBezTo>
                    <a:pt x="131" y="86"/>
                    <a:pt x="143" y="86"/>
                    <a:pt x="156" y="86"/>
                  </a:cubicBezTo>
                  <a:cubicBezTo>
                    <a:pt x="170" y="86"/>
                    <a:pt x="175" y="79"/>
                    <a:pt x="175" y="66"/>
                  </a:cubicBezTo>
                  <a:cubicBezTo>
                    <a:pt x="175" y="52"/>
                    <a:pt x="175" y="38"/>
                    <a:pt x="175" y="25"/>
                  </a:cubicBezTo>
                  <a:cubicBezTo>
                    <a:pt x="175" y="16"/>
                    <a:pt x="175" y="7"/>
                    <a:pt x="181" y="0"/>
                  </a:cubicBezTo>
                  <a:cubicBezTo>
                    <a:pt x="212" y="0"/>
                    <a:pt x="242" y="0"/>
                    <a:pt x="273" y="0"/>
                  </a:cubicBezTo>
                  <a:close/>
                </a:path>
              </a:pathLst>
            </a:custGeom>
            <a:solidFill>
              <a:srgbClr val="00B0F0"/>
            </a:solidFill>
            <a:ln>
              <a:noFill/>
            </a:ln>
          </p:spPr>
          <p:txBody>
            <a:bodyPr vert="horz" wrap="square" lIns="93260" tIns="46630" rIns="93260" bIns="46630" numCol="1" anchor="t" anchorCtr="0" compatLnSpc="1">
              <a:prstTxWarp prst="textNoShape">
                <a:avLst/>
              </a:prstTxWarp>
            </a:bodyPr>
            <a:lstStyle/>
            <a:p>
              <a:endParaRPr lang="en-US" sz="1836">
                <a:solidFill>
                  <a:srgbClr val="000000"/>
                </a:solidFill>
              </a:endParaRPr>
            </a:p>
          </p:txBody>
        </p:sp>
        <p:sp>
          <p:nvSpPr>
            <p:cNvPr id="232" name="Freeform 73"/>
            <p:cNvSpPr>
              <a:spLocks/>
            </p:cNvSpPr>
            <p:nvPr/>
          </p:nvSpPr>
          <p:spPr bwMode="auto">
            <a:xfrm>
              <a:off x="10849690" y="6848694"/>
              <a:ext cx="110186" cy="116602"/>
            </a:xfrm>
            <a:custGeom>
              <a:avLst/>
              <a:gdLst>
                <a:gd name="T0" fmla="*/ 260 w 260"/>
                <a:gd name="T1" fmla="*/ 0 h 275"/>
                <a:gd name="T2" fmla="*/ 258 w 260"/>
                <a:gd name="T3" fmla="*/ 60 h 275"/>
                <a:gd name="T4" fmla="*/ 258 w 260"/>
                <a:gd name="T5" fmla="*/ 91 h 275"/>
                <a:gd name="T6" fmla="*/ 177 w 260"/>
                <a:gd name="T7" fmla="*/ 91 h 275"/>
                <a:gd name="T8" fmla="*/ 177 w 260"/>
                <a:gd name="T9" fmla="*/ 275 h 275"/>
                <a:gd name="T10" fmla="*/ 84 w 260"/>
                <a:gd name="T11" fmla="*/ 275 h 275"/>
                <a:gd name="T12" fmla="*/ 84 w 260"/>
                <a:gd name="T13" fmla="*/ 93 h 275"/>
                <a:gd name="T14" fmla="*/ 3 w 260"/>
                <a:gd name="T15" fmla="*/ 93 h 275"/>
                <a:gd name="T16" fmla="*/ 2 w 260"/>
                <a:gd name="T17" fmla="*/ 46 h 275"/>
                <a:gd name="T18" fmla="*/ 0 w 260"/>
                <a:gd name="T19" fmla="*/ 0 h 275"/>
                <a:gd name="T20" fmla="*/ 260 w 260"/>
                <a:gd name="T21" fmla="*/ 0 h 2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60" h="275">
                  <a:moveTo>
                    <a:pt x="260" y="0"/>
                  </a:moveTo>
                  <a:cubicBezTo>
                    <a:pt x="256" y="20"/>
                    <a:pt x="259" y="40"/>
                    <a:pt x="258" y="60"/>
                  </a:cubicBezTo>
                  <a:cubicBezTo>
                    <a:pt x="258" y="70"/>
                    <a:pt x="258" y="79"/>
                    <a:pt x="258" y="91"/>
                  </a:cubicBezTo>
                  <a:cubicBezTo>
                    <a:pt x="231" y="91"/>
                    <a:pt x="205" y="91"/>
                    <a:pt x="177" y="91"/>
                  </a:cubicBezTo>
                  <a:cubicBezTo>
                    <a:pt x="177" y="153"/>
                    <a:pt x="177" y="214"/>
                    <a:pt x="177" y="275"/>
                  </a:cubicBezTo>
                  <a:cubicBezTo>
                    <a:pt x="146" y="275"/>
                    <a:pt x="116" y="275"/>
                    <a:pt x="84" y="275"/>
                  </a:cubicBezTo>
                  <a:cubicBezTo>
                    <a:pt x="84" y="215"/>
                    <a:pt x="84" y="155"/>
                    <a:pt x="84" y="93"/>
                  </a:cubicBezTo>
                  <a:cubicBezTo>
                    <a:pt x="56" y="93"/>
                    <a:pt x="30" y="93"/>
                    <a:pt x="3" y="93"/>
                  </a:cubicBezTo>
                  <a:cubicBezTo>
                    <a:pt x="0" y="76"/>
                    <a:pt x="2" y="61"/>
                    <a:pt x="2" y="46"/>
                  </a:cubicBezTo>
                  <a:cubicBezTo>
                    <a:pt x="1" y="30"/>
                    <a:pt x="4" y="15"/>
                    <a:pt x="0" y="0"/>
                  </a:cubicBezTo>
                  <a:cubicBezTo>
                    <a:pt x="87" y="0"/>
                    <a:pt x="173" y="0"/>
                    <a:pt x="260" y="0"/>
                  </a:cubicBezTo>
                  <a:close/>
                </a:path>
              </a:pathLst>
            </a:custGeom>
            <a:solidFill>
              <a:srgbClr val="00B0F0"/>
            </a:solidFill>
            <a:ln>
              <a:noFill/>
            </a:ln>
          </p:spPr>
          <p:txBody>
            <a:bodyPr vert="horz" wrap="square" lIns="93260" tIns="46630" rIns="93260" bIns="46630" numCol="1" anchor="t" anchorCtr="0" compatLnSpc="1">
              <a:prstTxWarp prst="textNoShape">
                <a:avLst/>
              </a:prstTxWarp>
            </a:bodyPr>
            <a:lstStyle/>
            <a:p>
              <a:endParaRPr lang="en-US" sz="1836">
                <a:solidFill>
                  <a:srgbClr val="000000"/>
                </a:solidFill>
              </a:endParaRPr>
            </a:p>
          </p:txBody>
        </p:sp>
        <p:sp>
          <p:nvSpPr>
            <p:cNvPr id="233" name="Freeform 74"/>
            <p:cNvSpPr>
              <a:spLocks/>
            </p:cNvSpPr>
            <p:nvPr/>
          </p:nvSpPr>
          <p:spPr bwMode="auto">
            <a:xfrm>
              <a:off x="11125911" y="6848694"/>
              <a:ext cx="95470" cy="116979"/>
            </a:xfrm>
            <a:custGeom>
              <a:avLst/>
              <a:gdLst>
                <a:gd name="T0" fmla="*/ 96 w 225"/>
                <a:gd name="T1" fmla="*/ 0 h 276"/>
                <a:gd name="T2" fmla="*/ 96 w 225"/>
                <a:gd name="T3" fmla="*/ 183 h 276"/>
                <a:gd name="T4" fmla="*/ 225 w 225"/>
                <a:gd name="T5" fmla="*/ 183 h 276"/>
                <a:gd name="T6" fmla="*/ 225 w 225"/>
                <a:gd name="T7" fmla="*/ 276 h 276"/>
                <a:gd name="T8" fmla="*/ 4 w 225"/>
                <a:gd name="T9" fmla="*/ 276 h 276"/>
                <a:gd name="T10" fmla="*/ 2 w 225"/>
                <a:gd name="T11" fmla="*/ 255 h 276"/>
                <a:gd name="T12" fmla="*/ 2 w 225"/>
                <a:gd name="T13" fmla="*/ 22 h 276"/>
                <a:gd name="T14" fmla="*/ 0 w 225"/>
                <a:gd name="T15" fmla="*/ 0 h 276"/>
                <a:gd name="T16" fmla="*/ 96 w 225"/>
                <a:gd name="T17" fmla="*/ 0 h 2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5" h="276">
                  <a:moveTo>
                    <a:pt x="96" y="0"/>
                  </a:moveTo>
                  <a:cubicBezTo>
                    <a:pt x="96" y="61"/>
                    <a:pt x="96" y="121"/>
                    <a:pt x="96" y="183"/>
                  </a:cubicBezTo>
                  <a:cubicBezTo>
                    <a:pt x="139" y="183"/>
                    <a:pt x="181" y="183"/>
                    <a:pt x="225" y="183"/>
                  </a:cubicBezTo>
                  <a:cubicBezTo>
                    <a:pt x="225" y="215"/>
                    <a:pt x="225" y="245"/>
                    <a:pt x="225" y="276"/>
                  </a:cubicBezTo>
                  <a:cubicBezTo>
                    <a:pt x="151" y="276"/>
                    <a:pt x="77" y="276"/>
                    <a:pt x="4" y="276"/>
                  </a:cubicBezTo>
                  <a:cubicBezTo>
                    <a:pt x="0" y="269"/>
                    <a:pt x="2" y="262"/>
                    <a:pt x="2" y="255"/>
                  </a:cubicBezTo>
                  <a:cubicBezTo>
                    <a:pt x="2" y="178"/>
                    <a:pt x="2" y="100"/>
                    <a:pt x="2" y="22"/>
                  </a:cubicBezTo>
                  <a:cubicBezTo>
                    <a:pt x="2" y="14"/>
                    <a:pt x="3" y="7"/>
                    <a:pt x="0" y="0"/>
                  </a:cubicBezTo>
                  <a:cubicBezTo>
                    <a:pt x="32" y="0"/>
                    <a:pt x="64" y="0"/>
                    <a:pt x="96" y="0"/>
                  </a:cubicBezTo>
                  <a:close/>
                </a:path>
              </a:pathLst>
            </a:custGeom>
            <a:solidFill>
              <a:srgbClr val="00B0F0"/>
            </a:solidFill>
            <a:ln>
              <a:noFill/>
            </a:ln>
          </p:spPr>
          <p:txBody>
            <a:bodyPr vert="horz" wrap="square" lIns="93260" tIns="46630" rIns="93260" bIns="46630" numCol="1" anchor="t" anchorCtr="0" compatLnSpc="1">
              <a:prstTxWarp prst="textNoShape">
                <a:avLst/>
              </a:prstTxWarp>
            </a:bodyPr>
            <a:lstStyle/>
            <a:p>
              <a:endParaRPr lang="en-US" sz="1836">
                <a:solidFill>
                  <a:srgbClr val="000000"/>
                </a:solidFill>
              </a:endParaRPr>
            </a:p>
          </p:txBody>
        </p:sp>
        <p:sp>
          <p:nvSpPr>
            <p:cNvPr id="234" name="Freeform 75"/>
            <p:cNvSpPr>
              <a:spLocks/>
            </p:cNvSpPr>
            <p:nvPr/>
          </p:nvSpPr>
          <p:spPr bwMode="auto">
            <a:xfrm>
              <a:off x="10965914" y="7071331"/>
              <a:ext cx="255844" cy="592441"/>
            </a:xfrm>
            <a:custGeom>
              <a:avLst/>
              <a:gdLst>
                <a:gd name="T0" fmla="*/ 9 w 603"/>
                <a:gd name="T1" fmla="*/ 179 h 1398"/>
                <a:gd name="T2" fmla="*/ 9 w 603"/>
                <a:gd name="T3" fmla="*/ 0 h 1398"/>
                <a:gd name="T4" fmla="*/ 600 w 603"/>
                <a:gd name="T5" fmla="*/ 0 h 1398"/>
                <a:gd name="T6" fmla="*/ 598 w 603"/>
                <a:gd name="T7" fmla="*/ 47 h 1398"/>
                <a:gd name="T8" fmla="*/ 594 w 603"/>
                <a:gd name="T9" fmla="*/ 86 h 1398"/>
                <a:gd name="T10" fmla="*/ 589 w 603"/>
                <a:gd name="T11" fmla="*/ 153 h 1398"/>
                <a:gd name="T12" fmla="*/ 581 w 603"/>
                <a:gd name="T13" fmla="*/ 227 h 1398"/>
                <a:gd name="T14" fmla="*/ 581 w 603"/>
                <a:gd name="T15" fmla="*/ 237 h 1398"/>
                <a:gd name="T16" fmla="*/ 573 w 603"/>
                <a:gd name="T17" fmla="*/ 308 h 1398"/>
                <a:gd name="T18" fmla="*/ 573 w 603"/>
                <a:gd name="T19" fmla="*/ 310 h 1398"/>
                <a:gd name="T20" fmla="*/ 568 w 603"/>
                <a:gd name="T21" fmla="*/ 381 h 1398"/>
                <a:gd name="T22" fmla="*/ 561 w 603"/>
                <a:gd name="T23" fmla="*/ 451 h 1398"/>
                <a:gd name="T24" fmla="*/ 561 w 603"/>
                <a:gd name="T25" fmla="*/ 463 h 1398"/>
                <a:gd name="T26" fmla="*/ 553 w 603"/>
                <a:gd name="T27" fmla="*/ 531 h 1398"/>
                <a:gd name="T28" fmla="*/ 553 w 603"/>
                <a:gd name="T29" fmla="*/ 535 h 1398"/>
                <a:gd name="T30" fmla="*/ 548 w 603"/>
                <a:gd name="T31" fmla="*/ 612 h 1398"/>
                <a:gd name="T32" fmla="*/ 541 w 603"/>
                <a:gd name="T33" fmla="*/ 675 h 1398"/>
                <a:gd name="T34" fmla="*/ 541 w 603"/>
                <a:gd name="T35" fmla="*/ 682 h 1398"/>
                <a:gd name="T36" fmla="*/ 533 w 603"/>
                <a:gd name="T37" fmla="*/ 757 h 1398"/>
                <a:gd name="T38" fmla="*/ 533 w 603"/>
                <a:gd name="T39" fmla="*/ 761 h 1398"/>
                <a:gd name="T40" fmla="*/ 528 w 603"/>
                <a:gd name="T41" fmla="*/ 840 h 1398"/>
                <a:gd name="T42" fmla="*/ 520 w 603"/>
                <a:gd name="T43" fmla="*/ 932 h 1398"/>
                <a:gd name="T44" fmla="*/ 512 w 603"/>
                <a:gd name="T45" fmla="*/ 1020 h 1398"/>
                <a:gd name="T46" fmla="*/ 506 w 603"/>
                <a:gd name="T47" fmla="*/ 1081 h 1398"/>
                <a:gd name="T48" fmla="*/ 502 w 603"/>
                <a:gd name="T49" fmla="*/ 1130 h 1398"/>
                <a:gd name="T50" fmla="*/ 493 w 603"/>
                <a:gd name="T51" fmla="*/ 1246 h 1398"/>
                <a:gd name="T52" fmla="*/ 488 w 603"/>
                <a:gd name="T53" fmla="*/ 1265 h 1398"/>
                <a:gd name="T54" fmla="*/ 9 w 603"/>
                <a:gd name="T55" fmla="*/ 1398 h 1398"/>
                <a:gd name="T56" fmla="*/ 9 w 603"/>
                <a:gd name="T57" fmla="*/ 1358 h 1398"/>
                <a:gd name="T58" fmla="*/ 9 w 603"/>
                <a:gd name="T59" fmla="*/ 1226 h 1398"/>
                <a:gd name="T60" fmla="*/ 1 w 603"/>
                <a:gd name="T61" fmla="*/ 1208 h 1398"/>
                <a:gd name="T62" fmla="*/ 10 w 603"/>
                <a:gd name="T63" fmla="*/ 1202 h 1398"/>
                <a:gd name="T64" fmla="*/ 353 w 603"/>
                <a:gd name="T65" fmla="*/ 1108 h 1398"/>
                <a:gd name="T66" fmla="*/ 379 w 603"/>
                <a:gd name="T67" fmla="*/ 1075 h 1398"/>
                <a:gd name="T68" fmla="*/ 418 w 603"/>
                <a:gd name="T69" fmla="*/ 632 h 1398"/>
                <a:gd name="T70" fmla="*/ 423 w 603"/>
                <a:gd name="T71" fmla="*/ 578 h 1398"/>
                <a:gd name="T72" fmla="*/ 400 w 603"/>
                <a:gd name="T73" fmla="*/ 553 h 1398"/>
                <a:gd name="T74" fmla="*/ 272 w 603"/>
                <a:gd name="T75" fmla="*/ 553 h 1398"/>
                <a:gd name="T76" fmla="*/ 40 w 603"/>
                <a:gd name="T77" fmla="*/ 553 h 1398"/>
                <a:gd name="T78" fmla="*/ 10 w 603"/>
                <a:gd name="T79" fmla="*/ 550 h 1398"/>
                <a:gd name="T80" fmla="*/ 5 w 603"/>
                <a:gd name="T81" fmla="*/ 544 h 1398"/>
                <a:gd name="T82" fmla="*/ 3 w 603"/>
                <a:gd name="T83" fmla="*/ 477 h 1398"/>
                <a:gd name="T84" fmla="*/ 3 w 603"/>
                <a:gd name="T85" fmla="*/ 387 h 1398"/>
                <a:gd name="T86" fmla="*/ 8 w 603"/>
                <a:gd name="T87" fmla="*/ 362 h 1398"/>
                <a:gd name="T88" fmla="*/ 39 w 603"/>
                <a:gd name="T89" fmla="*/ 357 h 1398"/>
                <a:gd name="T90" fmla="*/ 414 w 603"/>
                <a:gd name="T91" fmla="*/ 357 h 1398"/>
                <a:gd name="T92" fmla="*/ 441 w 603"/>
                <a:gd name="T93" fmla="*/ 349 h 1398"/>
                <a:gd name="T94" fmla="*/ 455 w 603"/>
                <a:gd name="T95" fmla="*/ 195 h 1398"/>
                <a:gd name="T96" fmla="*/ 433 w 603"/>
                <a:gd name="T97" fmla="*/ 185 h 1398"/>
                <a:gd name="T98" fmla="*/ 235 w 603"/>
                <a:gd name="T99" fmla="*/ 185 h 1398"/>
                <a:gd name="T100" fmla="*/ 35 w 603"/>
                <a:gd name="T101" fmla="*/ 185 h 1398"/>
                <a:gd name="T102" fmla="*/ 9 w 603"/>
                <a:gd name="T103" fmla="*/ 179 h 13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603" h="1398">
                  <a:moveTo>
                    <a:pt x="9" y="179"/>
                  </a:moveTo>
                  <a:cubicBezTo>
                    <a:pt x="9" y="120"/>
                    <a:pt x="9" y="60"/>
                    <a:pt x="9" y="0"/>
                  </a:cubicBezTo>
                  <a:cubicBezTo>
                    <a:pt x="207" y="0"/>
                    <a:pt x="403" y="0"/>
                    <a:pt x="600" y="0"/>
                  </a:cubicBezTo>
                  <a:cubicBezTo>
                    <a:pt x="600" y="16"/>
                    <a:pt x="603" y="31"/>
                    <a:pt x="598" y="47"/>
                  </a:cubicBezTo>
                  <a:cubicBezTo>
                    <a:pt x="594" y="59"/>
                    <a:pt x="595" y="73"/>
                    <a:pt x="594" y="86"/>
                  </a:cubicBezTo>
                  <a:cubicBezTo>
                    <a:pt x="593" y="109"/>
                    <a:pt x="589" y="131"/>
                    <a:pt x="589" y="153"/>
                  </a:cubicBezTo>
                  <a:cubicBezTo>
                    <a:pt x="588" y="178"/>
                    <a:pt x="587" y="203"/>
                    <a:pt x="581" y="227"/>
                  </a:cubicBezTo>
                  <a:cubicBezTo>
                    <a:pt x="581" y="231"/>
                    <a:pt x="581" y="234"/>
                    <a:pt x="581" y="237"/>
                  </a:cubicBezTo>
                  <a:cubicBezTo>
                    <a:pt x="581" y="261"/>
                    <a:pt x="578" y="284"/>
                    <a:pt x="573" y="308"/>
                  </a:cubicBezTo>
                  <a:cubicBezTo>
                    <a:pt x="573" y="308"/>
                    <a:pt x="573" y="309"/>
                    <a:pt x="573" y="310"/>
                  </a:cubicBezTo>
                  <a:cubicBezTo>
                    <a:pt x="576" y="334"/>
                    <a:pt x="569" y="357"/>
                    <a:pt x="568" y="381"/>
                  </a:cubicBezTo>
                  <a:cubicBezTo>
                    <a:pt x="568" y="404"/>
                    <a:pt x="567" y="428"/>
                    <a:pt x="561" y="451"/>
                  </a:cubicBezTo>
                  <a:cubicBezTo>
                    <a:pt x="560" y="455"/>
                    <a:pt x="561" y="459"/>
                    <a:pt x="561" y="463"/>
                  </a:cubicBezTo>
                  <a:cubicBezTo>
                    <a:pt x="561" y="486"/>
                    <a:pt x="558" y="509"/>
                    <a:pt x="553" y="531"/>
                  </a:cubicBezTo>
                  <a:cubicBezTo>
                    <a:pt x="553" y="532"/>
                    <a:pt x="553" y="534"/>
                    <a:pt x="553" y="535"/>
                  </a:cubicBezTo>
                  <a:cubicBezTo>
                    <a:pt x="555" y="561"/>
                    <a:pt x="550" y="587"/>
                    <a:pt x="548" y="612"/>
                  </a:cubicBezTo>
                  <a:cubicBezTo>
                    <a:pt x="546" y="633"/>
                    <a:pt x="549" y="654"/>
                    <a:pt x="541" y="675"/>
                  </a:cubicBezTo>
                  <a:cubicBezTo>
                    <a:pt x="540" y="677"/>
                    <a:pt x="541" y="680"/>
                    <a:pt x="541" y="682"/>
                  </a:cubicBezTo>
                  <a:cubicBezTo>
                    <a:pt x="541" y="708"/>
                    <a:pt x="538" y="732"/>
                    <a:pt x="533" y="757"/>
                  </a:cubicBezTo>
                  <a:cubicBezTo>
                    <a:pt x="533" y="758"/>
                    <a:pt x="533" y="759"/>
                    <a:pt x="533" y="761"/>
                  </a:cubicBezTo>
                  <a:cubicBezTo>
                    <a:pt x="536" y="787"/>
                    <a:pt x="530" y="813"/>
                    <a:pt x="528" y="840"/>
                  </a:cubicBezTo>
                  <a:cubicBezTo>
                    <a:pt x="527" y="871"/>
                    <a:pt x="523" y="901"/>
                    <a:pt x="520" y="932"/>
                  </a:cubicBezTo>
                  <a:cubicBezTo>
                    <a:pt x="518" y="961"/>
                    <a:pt x="516" y="991"/>
                    <a:pt x="512" y="1020"/>
                  </a:cubicBezTo>
                  <a:cubicBezTo>
                    <a:pt x="509" y="1040"/>
                    <a:pt x="511" y="1061"/>
                    <a:pt x="506" y="1081"/>
                  </a:cubicBezTo>
                  <a:cubicBezTo>
                    <a:pt x="502" y="1096"/>
                    <a:pt x="502" y="1113"/>
                    <a:pt x="502" y="1130"/>
                  </a:cubicBezTo>
                  <a:cubicBezTo>
                    <a:pt x="500" y="1169"/>
                    <a:pt x="490" y="1207"/>
                    <a:pt x="493" y="1246"/>
                  </a:cubicBezTo>
                  <a:cubicBezTo>
                    <a:pt x="494" y="1253"/>
                    <a:pt x="488" y="1258"/>
                    <a:pt x="488" y="1265"/>
                  </a:cubicBezTo>
                  <a:cubicBezTo>
                    <a:pt x="329" y="1309"/>
                    <a:pt x="170" y="1353"/>
                    <a:pt x="9" y="1398"/>
                  </a:cubicBezTo>
                  <a:cubicBezTo>
                    <a:pt x="9" y="1384"/>
                    <a:pt x="9" y="1371"/>
                    <a:pt x="9" y="1358"/>
                  </a:cubicBezTo>
                  <a:cubicBezTo>
                    <a:pt x="9" y="1314"/>
                    <a:pt x="9" y="1270"/>
                    <a:pt x="9" y="1226"/>
                  </a:cubicBezTo>
                  <a:cubicBezTo>
                    <a:pt x="9" y="1218"/>
                    <a:pt x="8" y="1212"/>
                    <a:pt x="1" y="1208"/>
                  </a:cubicBezTo>
                  <a:cubicBezTo>
                    <a:pt x="3" y="1204"/>
                    <a:pt x="6" y="1203"/>
                    <a:pt x="10" y="1202"/>
                  </a:cubicBezTo>
                  <a:cubicBezTo>
                    <a:pt x="125" y="1172"/>
                    <a:pt x="238" y="1139"/>
                    <a:pt x="353" y="1108"/>
                  </a:cubicBezTo>
                  <a:cubicBezTo>
                    <a:pt x="370" y="1103"/>
                    <a:pt x="378" y="1093"/>
                    <a:pt x="379" y="1075"/>
                  </a:cubicBezTo>
                  <a:cubicBezTo>
                    <a:pt x="391" y="927"/>
                    <a:pt x="404" y="780"/>
                    <a:pt x="418" y="632"/>
                  </a:cubicBezTo>
                  <a:cubicBezTo>
                    <a:pt x="420" y="614"/>
                    <a:pt x="422" y="596"/>
                    <a:pt x="423" y="578"/>
                  </a:cubicBezTo>
                  <a:cubicBezTo>
                    <a:pt x="424" y="554"/>
                    <a:pt x="424" y="553"/>
                    <a:pt x="400" y="553"/>
                  </a:cubicBezTo>
                  <a:cubicBezTo>
                    <a:pt x="357" y="553"/>
                    <a:pt x="314" y="553"/>
                    <a:pt x="272" y="553"/>
                  </a:cubicBezTo>
                  <a:cubicBezTo>
                    <a:pt x="195" y="553"/>
                    <a:pt x="117" y="553"/>
                    <a:pt x="40" y="553"/>
                  </a:cubicBezTo>
                  <a:cubicBezTo>
                    <a:pt x="30" y="553"/>
                    <a:pt x="20" y="554"/>
                    <a:pt x="10" y="550"/>
                  </a:cubicBezTo>
                  <a:cubicBezTo>
                    <a:pt x="8" y="548"/>
                    <a:pt x="7" y="546"/>
                    <a:pt x="5" y="544"/>
                  </a:cubicBezTo>
                  <a:cubicBezTo>
                    <a:pt x="0" y="522"/>
                    <a:pt x="3" y="499"/>
                    <a:pt x="3" y="477"/>
                  </a:cubicBezTo>
                  <a:cubicBezTo>
                    <a:pt x="2" y="447"/>
                    <a:pt x="2" y="417"/>
                    <a:pt x="3" y="387"/>
                  </a:cubicBezTo>
                  <a:cubicBezTo>
                    <a:pt x="3" y="378"/>
                    <a:pt x="2" y="370"/>
                    <a:pt x="8" y="362"/>
                  </a:cubicBezTo>
                  <a:cubicBezTo>
                    <a:pt x="17" y="355"/>
                    <a:pt x="28" y="357"/>
                    <a:pt x="39" y="357"/>
                  </a:cubicBezTo>
                  <a:cubicBezTo>
                    <a:pt x="164" y="357"/>
                    <a:pt x="289" y="357"/>
                    <a:pt x="414" y="357"/>
                  </a:cubicBezTo>
                  <a:cubicBezTo>
                    <a:pt x="424" y="357"/>
                    <a:pt x="434" y="360"/>
                    <a:pt x="441" y="349"/>
                  </a:cubicBezTo>
                  <a:cubicBezTo>
                    <a:pt x="449" y="298"/>
                    <a:pt x="453" y="247"/>
                    <a:pt x="455" y="195"/>
                  </a:cubicBezTo>
                  <a:cubicBezTo>
                    <a:pt x="452" y="182"/>
                    <a:pt x="442" y="185"/>
                    <a:pt x="433" y="185"/>
                  </a:cubicBezTo>
                  <a:cubicBezTo>
                    <a:pt x="367" y="185"/>
                    <a:pt x="301" y="185"/>
                    <a:pt x="235" y="185"/>
                  </a:cubicBezTo>
                  <a:cubicBezTo>
                    <a:pt x="168" y="185"/>
                    <a:pt x="102" y="185"/>
                    <a:pt x="35" y="185"/>
                  </a:cubicBezTo>
                  <a:cubicBezTo>
                    <a:pt x="26" y="184"/>
                    <a:pt x="16" y="187"/>
                    <a:pt x="9" y="179"/>
                  </a:cubicBezTo>
                  <a:close/>
                </a:path>
              </a:pathLst>
            </a:custGeom>
            <a:solidFill>
              <a:srgbClr val="0070C0"/>
            </a:solidFill>
            <a:ln>
              <a:noFill/>
            </a:ln>
          </p:spPr>
          <p:txBody>
            <a:bodyPr vert="horz" wrap="square" lIns="93260" tIns="46630" rIns="93260" bIns="46630" numCol="1" anchor="t" anchorCtr="0" compatLnSpc="1">
              <a:prstTxWarp prst="textNoShape">
                <a:avLst/>
              </a:prstTxWarp>
            </a:bodyPr>
            <a:lstStyle/>
            <a:p>
              <a:endParaRPr lang="en-US" sz="1836">
                <a:solidFill>
                  <a:srgbClr val="000000"/>
                </a:solidFill>
              </a:endParaRPr>
            </a:p>
          </p:txBody>
        </p:sp>
        <p:sp>
          <p:nvSpPr>
            <p:cNvPr id="235" name="Freeform 76"/>
            <p:cNvSpPr>
              <a:spLocks/>
            </p:cNvSpPr>
            <p:nvPr/>
          </p:nvSpPr>
          <p:spPr bwMode="auto">
            <a:xfrm>
              <a:off x="10776107" y="7146801"/>
              <a:ext cx="387539" cy="243014"/>
            </a:xfrm>
            <a:custGeom>
              <a:avLst/>
              <a:gdLst>
                <a:gd name="T0" fmla="*/ 896 w 914"/>
                <a:gd name="T1" fmla="*/ 173 h 574"/>
                <a:gd name="T2" fmla="*/ 895 w 914"/>
                <a:gd name="T3" fmla="*/ 183 h 574"/>
                <a:gd name="T4" fmla="*/ 874 w 914"/>
                <a:gd name="T5" fmla="*/ 185 h 574"/>
                <a:gd name="T6" fmla="*/ 479 w 914"/>
                <a:gd name="T7" fmla="*/ 185 h 574"/>
                <a:gd name="T8" fmla="*/ 457 w 914"/>
                <a:gd name="T9" fmla="*/ 185 h 574"/>
                <a:gd name="T10" fmla="*/ 426 w 914"/>
                <a:gd name="T11" fmla="*/ 191 h 574"/>
                <a:gd name="T12" fmla="*/ 235 w 914"/>
                <a:gd name="T13" fmla="*/ 191 h 574"/>
                <a:gd name="T14" fmla="*/ 211 w 914"/>
                <a:gd name="T15" fmla="*/ 217 h 574"/>
                <a:gd name="T16" fmla="*/ 221 w 914"/>
                <a:gd name="T17" fmla="*/ 338 h 574"/>
                <a:gd name="T18" fmla="*/ 249 w 914"/>
                <a:gd name="T19" fmla="*/ 363 h 574"/>
                <a:gd name="T20" fmla="*/ 428 w 914"/>
                <a:gd name="T21" fmla="*/ 363 h 574"/>
                <a:gd name="T22" fmla="*/ 457 w 914"/>
                <a:gd name="T23" fmla="*/ 368 h 574"/>
                <a:gd name="T24" fmla="*/ 457 w 914"/>
                <a:gd name="T25" fmla="*/ 370 h 574"/>
                <a:gd name="T26" fmla="*/ 463 w 914"/>
                <a:gd name="T27" fmla="*/ 398 h 574"/>
                <a:gd name="T28" fmla="*/ 463 w 914"/>
                <a:gd name="T29" fmla="*/ 518 h 574"/>
                <a:gd name="T30" fmla="*/ 489 w 914"/>
                <a:gd name="T31" fmla="*/ 543 h 574"/>
                <a:gd name="T32" fmla="*/ 646 w 914"/>
                <a:gd name="T33" fmla="*/ 543 h 574"/>
                <a:gd name="T34" fmla="*/ 670 w 914"/>
                <a:gd name="T35" fmla="*/ 544 h 574"/>
                <a:gd name="T36" fmla="*/ 678 w 914"/>
                <a:gd name="T37" fmla="*/ 574 h 574"/>
                <a:gd name="T38" fmla="*/ 641 w 914"/>
                <a:gd name="T39" fmla="*/ 559 h 574"/>
                <a:gd name="T40" fmla="*/ 486 w 914"/>
                <a:gd name="T41" fmla="*/ 559 h 574"/>
                <a:gd name="T42" fmla="*/ 457 w 914"/>
                <a:gd name="T43" fmla="*/ 553 h 574"/>
                <a:gd name="T44" fmla="*/ 435 w 914"/>
                <a:gd name="T45" fmla="*/ 553 h 574"/>
                <a:gd name="T46" fmla="*/ 73 w 914"/>
                <a:gd name="T47" fmla="*/ 553 h 574"/>
                <a:gd name="T48" fmla="*/ 51 w 914"/>
                <a:gd name="T49" fmla="*/ 553 h 574"/>
                <a:gd name="T50" fmla="*/ 46 w 914"/>
                <a:gd name="T51" fmla="*/ 510 h 574"/>
                <a:gd name="T52" fmla="*/ 37 w 914"/>
                <a:gd name="T53" fmla="*/ 399 h 574"/>
                <a:gd name="T54" fmla="*/ 26 w 914"/>
                <a:gd name="T55" fmla="*/ 291 h 574"/>
                <a:gd name="T56" fmla="*/ 21 w 914"/>
                <a:gd name="T57" fmla="*/ 229 h 574"/>
                <a:gd name="T58" fmla="*/ 10 w 914"/>
                <a:gd name="T59" fmla="*/ 113 h 574"/>
                <a:gd name="T60" fmla="*/ 6 w 914"/>
                <a:gd name="T61" fmla="*/ 57 h 574"/>
                <a:gd name="T62" fmla="*/ 2 w 914"/>
                <a:gd name="T63" fmla="*/ 3 h 574"/>
                <a:gd name="T64" fmla="*/ 23 w 914"/>
                <a:gd name="T65" fmla="*/ 2 h 574"/>
                <a:gd name="T66" fmla="*/ 435 w 914"/>
                <a:gd name="T67" fmla="*/ 1 h 574"/>
                <a:gd name="T68" fmla="*/ 457 w 914"/>
                <a:gd name="T69" fmla="*/ 1 h 574"/>
                <a:gd name="T70" fmla="*/ 503 w 914"/>
                <a:gd name="T71" fmla="*/ 1 h 574"/>
                <a:gd name="T72" fmla="*/ 890 w 914"/>
                <a:gd name="T73" fmla="*/ 1 h 574"/>
                <a:gd name="T74" fmla="*/ 910 w 914"/>
                <a:gd name="T75" fmla="*/ 1 h 574"/>
                <a:gd name="T76" fmla="*/ 909 w 914"/>
                <a:gd name="T77" fmla="*/ 18 h 574"/>
                <a:gd name="T78" fmla="*/ 874 w 914"/>
                <a:gd name="T79" fmla="*/ 11 h 574"/>
                <a:gd name="T80" fmla="*/ 493 w 914"/>
                <a:gd name="T81" fmla="*/ 11 h 574"/>
                <a:gd name="T82" fmla="*/ 463 w 914"/>
                <a:gd name="T83" fmla="*/ 40 h 574"/>
                <a:gd name="T84" fmla="*/ 463 w 914"/>
                <a:gd name="T85" fmla="*/ 152 h 574"/>
                <a:gd name="T86" fmla="*/ 485 w 914"/>
                <a:gd name="T87" fmla="*/ 175 h 574"/>
                <a:gd name="T88" fmla="*/ 873 w 914"/>
                <a:gd name="T89" fmla="*/ 174 h 574"/>
                <a:gd name="T90" fmla="*/ 896 w 914"/>
                <a:gd name="T91" fmla="*/ 173 h 5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914" h="574">
                  <a:moveTo>
                    <a:pt x="896" y="173"/>
                  </a:moveTo>
                  <a:cubicBezTo>
                    <a:pt x="897" y="176"/>
                    <a:pt x="897" y="180"/>
                    <a:pt x="895" y="183"/>
                  </a:cubicBezTo>
                  <a:cubicBezTo>
                    <a:pt x="889" y="186"/>
                    <a:pt x="881" y="185"/>
                    <a:pt x="874" y="185"/>
                  </a:cubicBezTo>
                  <a:cubicBezTo>
                    <a:pt x="742" y="185"/>
                    <a:pt x="611" y="185"/>
                    <a:pt x="479" y="185"/>
                  </a:cubicBezTo>
                  <a:cubicBezTo>
                    <a:pt x="472" y="185"/>
                    <a:pt x="464" y="185"/>
                    <a:pt x="457" y="185"/>
                  </a:cubicBezTo>
                  <a:cubicBezTo>
                    <a:pt x="448" y="193"/>
                    <a:pt x="437" y="191"/>
                    <a:pt x="426" y="191"/>
                  </a:cubicBezTo>
                  <a:cubicBezTo>
                    <a:pt x="362" y="191"/>
                    <a:pt x="299" y="191"/>
                    <a:pt x="235" y="191"/>
                  </a:cubicBezTo>
                  <a:cubicBezTo>
                    <a:pt x="209" y="191"/>
                    <a:pt x="210" y="192"/>
                    <a:pt x="211" y="217"/>
                  </a:cubicBezTo>
                  <a:cubicBezTo>
                    <a:pt x="213" y="258"/>
                    <a:pt x="217" y="298"/>
                    <a:pt x="221" y="338"/>
                  </a:cubicBezTo>
                  <a:cubicBezTo>
                    <a:pt x="223" y="361"/>
                    <a:pt x="226" y="363"/>
                    <a:pt x="249" y="363"/>
                  </a:cubicBezTo>
                  <a:cubicBezTo>
                    <a:pt x="309" y="363"/>
                    <a:pt x="369" y="363"/>
                    <a:pt x="428" y="363"/>
                  </a:cubicBezTo>
                  <a:cubicBezTo>
                    <a:pt x="438" y="363"/>
                    <a:pt x="448" y="362"/>
                    <a:pt x="457" y="368"/>
                  </a:cubicBezTo>
                  <a:cubicBezTo>
                    <a:pt x="457" y="370"/>
                    <a:pt x="457" y="370"/>
                    <a:pt x="457" y="370"/>
                  </a:cubicBezTo>
                  <a:cubicBezTo>
                    <a:pt x="465" y="378"/>
                    <a:pt x="463" y="388"/>
                    <a:pt x="463" y="398"/>
                  </a:cubicBezTo>
                  <a:cubicBezTo>
                    <a:pt x="464" y="438"/>
                    <a:pt x="463" y="478"/>
                    <a:pt x="463" y="518"/>
                  </a:cubicBezTo>
                  <a:cubicBezTo>
                    <a:pt x="464" y="541"/>
                    <a:pt x="465" y="542"/>
                    <a:pt x="489" y="543"/>
                  </a:cubicBezTo>
                  <a:cubicBezTo>
                    <a:pt x="541" y="543"/>
                    <a:pt x="594" y="543"/>
                    <a:pt x="646" y="543"/>
                  </a:cubicBezTo>
                  <a:cubicBezTo>
                    <a:pt x="654" y="543"/>
                    <a:pt x="662" y="542"/>
                    <a:pt x="670" y="544"/>
                  </a:cubicBezTo>
                  <a:cubicBezTo>
                    <a:pt x="687" y="548"/>
                    <a:pt x="690" y="559"/>
                    <a:pt x="678" y="574"/>
                  </a:cubicBezTo>
                  <a:cubicBezTo>
                    <a:pt x="669" y="561"/>
                    <a:pt x="656" y="559"/>
                    <a:pt x="641" y="559"/>
                  </a:cubicBezTo>
                  <a:cubicBezTo>
                    <a:pt x="589" y="560"/>
                    <a:pt x="537" y="559"/>
                    <a:pt x="486" y="559"/>
                  </a:cubicBezTo>
                  <a:cubicBezTo>
                    <a:pt x="476" y="559"/>
                    <a:pt x="465" y="560"/>
                    <a:pt x="457" y="553"/>
                  </a:cubicBezTo>
                  <a:cubicBezTo>
                    <a:pt x="450" y="553"/>
                    <a:pt x="442" y="553"/>
                    <a:pt x="435" y="553"/>
                  </a:cubicBezTo>
                  <a:cubicBezTo>
                    <a:pt x="314" y="553"/>
                    <a:pt x="194" y="553"/>
                    <a:pt x="73" y="553"/>
                  </a:cubicBezTo>
                  <a:cubicBezTo>
                    <a:pt x="66" y="553"/>
                    <a:pt x="59" y="553"/>
                    <a:pt x="51" y="553"/>
                  </a:cubicBezTo>
                  <a:cubicBezTo>
                    <a:pt x="49" y="538"/>
                    <a:pt x="47" y="524"/>
                    <a:pt x="46" y="510"/>
                  </a:cubicBezTo>
                  <a:cubicBezTo>
                    <a:pt x="42" y="474"/>
                    <a:pt x="40" y="436"/>
                    <a:pt x="37" y="399"/>
                  </a:cubicBezTo>
                  <a:cubicBezTo>
                    <a:pt x="33" y="363"/>
                    <a:pt x="29" y="327"/>
                    <a:pt x="26" y="291"/>
                  </a:cubicBezTo>
                  <a:cubicBezTo>
                    <a:pt x="24" y="270"/>
                    <a:pt x="23" y="250"/>
                    <a:pt x="21" y="229"/>
                  </a:cubicBezTo>
                  <a:cubicBezTo>
                    <a:pt x="17" y="190"/>
                    <a:pt x="14" y="151"/>
                    <a:pt x="10" y="113"/>
                  </a:cubicBezTo>
                  <a:cubicBezTo>
                    <a:pt x="8" y="94"/>
                    <a:pt x="6" y="76"/>
                    <a:pt x="6" y="57"/>
                  </a:cubicBezTo>
                  <a:cubicBezTo>
                    <a:pt x="5" y="39"/>
                    <a:pt x="0" y="22"/>
                    <a:pt x="2" y="3"/>
                  </a:cubicBezTo>
                  <a:cubicBezTo>
                    <a:pt x="9" y="0"/>
                    <a:pt x="16" y="2"/>
                    <a:pt x="23" y="2"/>
                  </a:cubicBezTo>
                  <a:cubicBezTo>
                    <a:pt x="161" y="1"/>
                    <a:pt x="298" y="1"/>
                    <a:pt x="435" y="1"/>
                  </a:cubicBezTo>
                  <a:cubicBezTo>
                    <a:pt x="442" y="1"/>
                    <a:pt x="450" y="1"/>
                    <a:pt x="457" y="1"/>
                  </a:cubicBezTo>
                  <a:cubicBezTo>
                    <a:pt x="472" y="1"/>
                    <a:pt x="488" y="1"/>
                    <a:pt x="503" y="1"/>
                  </a:cubicBezTo>
                  <a:cubicBezTo>
                    <a:pt x="632" y="1"/>
                    <a:pt x="761" y="1"/>
                    <a:pt x="890" y="1"/>
                  </a:cubicBezTo>
                  <a:cubicBezTo>
                    <a:pt x="896" y="1"/>
                    <a:pt x="903" y="1"/>
                    <a:pt x="910" y="1"/>
                  </a:cubicBezTo>
                  <a:cubicBezTo>
                    <a:pt x="914" y="7"/>
                    <a:pt x="914" y="12"/>
                    <a:pt x="909" y="18"/>
                  </a:cubicBezTo>
                  <a:cubicBezTo>
                    <a:pt x="898" y="13"/>
                    <a:pt x="886" y="11"/>
                    <a:pt x="874" y="11"/>
                  </a:cubicBezTo>
                  <a:cubicBezTo>
                    <a:pt x="747" y="11"/>
                    <a:pt x="620" y="11"/>
                    <a:pt x="493" y="11"/>
                  </a:cubicBezTo>
                  <a:cubicBezTo>
                    <a:pt x="464" y="11"/>
                    <a:pt x="463" y="12"/>
                    <a:pt x="463" y="40"/>
                  </a:cubicBezTo>
                  <a:cubicBezTo>
                    <a:pt x="463" y="77"/>
                    <a:pt x="464" y="115"/>
                    <a:pt x="463" y="152"/>
                  </a:cubicBezTo>
                  <a:cubicBezTo>
                    <a:pt x="463" y="168"/>
                    <a:pt x="469" y="175"/>
                    <a:pt x="485" y="175"/>
                  </a:cubicBezTo>
                  <a:cubicBezTo>
                    <a:pt x="614" y="174"/>
                    <a:pt x="743" y="175"/>
                    <a:pt x="873" y="174"/>
                  </a:cubicBezTo>
                  <a:cubicBezTo>
                    <a:pt x="881" y="174"/>
                    <a:pt x="888" y="171"/>
                    <a:pt x="896" y="173"/>
                  </a:cubicBezTo>
                  <a:close/>
                </a:path>
              </a:pathLst>
            </a:custGeom>
            <a:solidFill>
              <a:schemeClr val="bg1"/>
            </a:solidFill>
            <a:ln>
              <a:noFill/>
            </a:ln>
          </p:spPr>
          <p:txBody>
            <a:bodyPr vert="horz" wrap="square" lIns="93260" tIns="46630" rIns="93260" bIns="46630" numCol="1" anchor="t" anchorCtr="0" compatLnSpc="1">
              <a:prstTxWarp prst="textNoShape">
                <a:avLst/>
              </a:prstTxWarp>
            </a:bodyPr>
            <a:lstStyle/>
            <a:p>
              <a:endParaRPr lang="en-US" sz="1836">
                <a:solidFill>
                  <a:srgbClr val="000000"/>
                </a:solidFill>
              </a:endParaRPr>
            </a:p>
          </p:txBody>
        </p:sp>
        <p:sp>
          <p:nvSpPr>
            <p:cNvPr id="236" name="Freeform 77"/>
            <p:cNvSpPr>
              <a:spLocks/>
            </p:cNvSpPr>
            <p:nvPr/>
          </p:nvSpPr>
          <p:spPr bwMode="auto">
            <a:xfrm>
              <a:off x="10800635" y="7418494"/>
              <a:ext cx="172072" cy="164525"/>
            </a:xfrm>
            <a:custGeom>
              <a:avLst/>
              <a:gdLst>
                <a:gd name="T0" fmla="*/ 399 w 406"/>
                <a:gd name="T1" fmla="*/ 387 h 388"/>
                <a:gd name="T2" fmla="*/ 391 w 406"/>
                <a:gd name="T3" fmla="*/ 388 h 388"/>
                <a:gd name="T4" fmla="*/ 215 w 406"/>
                <a:gd name="T5" fmla="*/ 339 h 388"/>
                <a:gd name="T6" fmla="*/ 38 w 406"/>
                <a:gd name="T7" fmla="*/ 290 h 388"/>
                <a:gd name="T8" fmla="*/ 23 w 406"/>
                <a:gd name="T9" fmla="*/ 272 h 388"/>
                <a:gd name="T10" fmla="*/ 11 w 406"/>
                <a:gd name="T11" fmla="*/ 113 h 388"/>
                <a:gd name="T12" fmla="*/ 0 w 406"/>
                <a:gd name="T13" fmla="*/ 7 h 388"/>
                <a:gd name="T14" fmla="*/ 1 w 406"/>
                <a:gd name="T15" fmla="*/ 0 h 388"/>
                <a:gd name="T16" fmla="*/ 182 w 406"/>
                <a:gd name="T17" fmla="*/ 0 h 388"/>
                <a:gd name="T18" fmla="*/ 186 w 406"/>
                <a:gd name="T19" fmla="*/ 21 h 388"/>
                <a:gd name="T20" fmla="*/ 195 w 406"/>
                <a:gd name="T21" fmla="*/ 132 h 388"/>
                <a:gd name="T22" fmla="*/ 208 w 406"/>
                <a:gd name="T23" fmla="*/ 148 h 388"/>
                <a:gd name="T24" fmla="*/ 397 w 406"/>
                <a:gd name="T25" fmla="*/ 198 h 388"/>
                <a:gd name="T26" fmla="*/ 399 w 406"/>
                <a:gd name="T27" fmla="*/ 198 h 388"/>
                <a:gd name="T28" fmla="*/ 402 w 406"/>
                <a:gd name="T29" fmla="*/ 201 h 388"/>
                <a:gd name="T30" fmla="*/ 405 w 406"/>
                <a:gd name="T31" fmla="*/ 224 h 388"/>
                <a:gd name="T32" fmla="*/ 405 w 406"/>
                <a:gd name="T33" fmla="*/ 361 h 388"/>
                <a:gd name="T34" fmla="*/ 399 w 406"/>
                <a:gd name="T35" fmla="*/ 387 h 3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06" h="388">
                  <a:moveTo>
                    <a:pt x="399" y="387"/>
                  </a:moveTo>
                  <a:cubicBezTo>
                    <a:pt x="396" y="388"/>
                    <a:pt x="394" y="388"/>
                    <a:pt x="391" y="388"/>
                  </a:cubicBezTo>
                  <a:cubicBezTo>
                    <a:pt x="332" y="372"/>
                    <a:pt x="274" y="355"/>
                    <a:pt x="215" y="339"/>
                  </a:cubicBezTo>
                  <a:cubicBezTo>
                    <a:pt x="156" y="323"/>
                    <a:pt x="97" y="306"/>
                    <a:pt x="38" y="290"/>
                  </a:cubicBezTo>
                  <a:cubicBezTo>
                    <a:pt x="28" y="287"/>
                    <a:pt x="24" y="282"/>
                    <a:pt x="23" y="272"/>
                  </a:cubicBezTo>
                  <a:cubicBezTo>
                    <a:pt x="20" y="219"/>
                    <a:pt x="15" y="166"/>
                    <a:pt x="11" y="113"/>
                  </a:cubicBezTo>
                  <a:cubicBezTo>
                    <a:pt x="7" y="78"/>
                    <a:pt x="3" y="42"/>
                    <a:pt x="0" y="7"/>
                  </a:cubicBezTo>
                  <a:cubicBezTo>
                    <a:pt x="0" y="5"/>
                    <a:pt x="0" y="3"/>
                    <a:pt x="1" y="0"/>
                  </a:cubicBezTo>
                  <a:cubicBezTo>
                    <a:pt x="61" y="0"/>
                    <a:pt x="121" y="0"/>
                    <a:pt x="182" y="0"/>
                  </a:cubicBezTo>
                  <a:cubicBezTo>
                    <a:pt x="183" y="7"/>
                    <a:pt x="185" y="14"/>
                    <a:pt x="186" y="21"/>
                  </a:cubicBezTo>
                  <a:cubicBezTo>
                    <a:pt x="189" y="58"/>
                    <a:pt x="192" y="95"/>
                    <a:pt x="195" y="132"/>
                  </a:cubicBezTo>
                  <a:cubicBezTo>
                    <a:pt x="195" y="141"/>
                    <a:pt x="198" y="145"/>
                    <a:pt x="208" y="148"/>
                  </a:cubicBezTo>
                  <a:cubicBezTo>
                    <a:pt x="271" y="164"/>
                    <a:pt x="334" y="181"/>
                    <a:pt x="397" y="198"/>
                  </a:cubicBezTo>
                  <a:cubicBezTo>
                    <a:pt x="398" y="199"/>
                    <a:pt x="399" y="198"/>
                    <a:pt x="399" y="198"/>
                  </a:cubicBezTo>
                  <a:cubicBezTo>
                    <a:pt x="400" y="199"/>
                    <a:pt x="401" y="200"/>
                    <a:pt x="402" y="201"/>
                  </a:cubicBezTo>
                  <a:cubicBezTo>
                    <a:pt x="406" y="208"/>
                    <a:pt x="405" y="216"/>
                    <a:pt x="405" y="224"/>
                  </a:cubicBezTo>
                  <a:cubicBezTo>
                    <a:pt x="405" y="270"/>
                    <a:pt x="405" y="315"/>
                    <a:pt x="405" y="361"/>
                  </a:cubicBezTo>
                  <a:cubicBezTo>
                    <a:pt x="405" y="370"/>
                    <a:pt x="406" y="380"/>
                    <a:pt x="399" y="387"/>
                  </a:cubicBezTo>
                  <a:close/>
                </a:path>
              </a:pathLst>
            </a:custGeom>
            <a:solidFill>
              <a:schemeClr val="bg1"/>
            </a:solidFill>
            <a:ln>
              <a:noFill/>
            </a:ln>
          </p:spPr>
          <p:txBody>
            <a:bodyPr vert="horz" wrap="square" lIns="93260" tIns="46630" rIns="93260" bIns="46630" numCol="1" anchor="t" anchorCtr="0" compatLnSpc="1">
              <a:prstTxWarp prst="textNoShape">
                <a:avLst/>
              </a:prstTxWarp>
            </a:bodyPr>
            <a:lstStyle/>
            <a:p>
              <a:endParaRPr lang="en-US" sz="1836">
                <a:solidFill>
                  <a:srgbClr val="000000"/>
                </a:solidFill>
              </a:endParaRPr>
            </a:p>
          </p:txBody>
        </p:sp>
        <p:sp>
          <p:nvSpPr>
            <p:cNvPr id="237" name="Freeform 79"/>
            <p:cNvSpPr>
              <a:spLocks/>
            </p:cNvSpPr>
            <p:nvPr/>
          </p:nvSpPr>
          <p:spPr bwMode="auto">
            <a:xfrm>
              <a:off x="10969311" y="7302647"/>
              <a:ext cx="179619" cy="279994"/>
            </a:xfrm>
            <a:custGeom>
              <a:avLst/>
              <a:gdLst>
                <a:gd name="T0" fmla="*/ 1 w 423"/>
                <a:gd name="T1" fmla="*/ 474 h 661"/>
                <a:gd name="T2" fmla="*/ 163 w 423"/>
                <a:gd name="T3" fmla="*/ 429 h 661"/>
                <a:gd name="T4" fmla="*/ 186 w 423"/>
                <a:gd name="T5" fmla="*/ 423 h 661"/>
                <a:gd name="T6" fmla="*/ 205 w 423"/>
                <a:gd name="T7" fmla="*/ 401 h 661"/>
                <a:gd name="T8" fmla="*/ 216 w 423"/>
                <a:gd name="T9" fmla="*/ 274 h 661"/>
                <a:gd name="T10" fmla="*/ 222 w 423"/>
                <a:gd name="T11" fmla="*/ 205 h 661"/>
                <a:gd name="T12" fmla="*/ 224 w 423"/>
                <a:gd name="T13" fmla="*/ 182 h 661"/>
                <a:gd name="T14" fmla="*/ 1 w 423"/>
                <a:gd name="T15" fmla="*/ 182 h 661"/>
                <a:gd name="T16" fmla="*/ 1 w 423"/>
                <a:gd name="T17" fmla="*/ 2 h 661"/>
                <a:gd name="T18" fmla="*/ 13 w 423"/>
                <a:gd name="T19" fmla="*/ 1 h 661"/>
                <a:gd name="T20" fmla="*/ 408 w 423"/>
                <a:gd name="T21" fmla="*/ 1 h 661"/>
                <a:gd name="T22" fmla="*/ 423 w 423"/>
                <a:gd name="T23" fmla="*/ 3 h 661"/>
                <a:gd name="T24" fmla="*/ 373 w 423"/>
                <a:gd name="T25" fmla="*/ 560 h 661"/>
                <a:gd name="T26" fmla="*/ 207 w 423"/>
                <a:gd name="T27" fmla="*/ 606 h 661"/>
                <a:gd name="T28" fmla="*/ 13 w 423"/>
                <a:gd name="T29" fmla="*/ 660 h 661"/>
                <a:gd name="T30" fmla="*/ 1 w 423"/>
                <a:gd name="T31" fmla="*/ 661 h 661"/>
                <a:gd name="T32" fmla="*/ 1 w 423"/>
                <a:gd name="T33" fmla="*/ 474 h 6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23" h="661">
                  <a:moveTo>
                    <a:pt x="1" y="474"/>
                  </a:moveTo>
                  <a:cubicBezTo>
                    <a:pt x="55" y="459"/>
                    <a:pt x="109" y="444"/>
                    <a:pt x="163" y="429"/>
                  </a:cubicBezTo>
                  <a:cubicBezTo>
                    <a:pt x="171" y="427"/>
                    <a:pt x="179" y="425"/>
                    <a:pt x="186" y="423"/>
                  </a:cubicBezTo>
                  <a:cubicBezTo>
                    <a:pt x="204" y="418"/>
                    <a:pt x="203" y="418"/>
                    <a:pt x="205" y="401"/>
                  </a:cubicBezTo>
                  <a:cubicBezTo>
                    <a:pt x="208" y="359"/>
                    <a:pt x="212" y="316"/>
                    <a:pt x="216" y="274"/>
                  </a:cubicBezTo>
                  <a:cubicBezTo>
                    <a:pt x="218" y="251"/>
                    <a:pt x="220" y="228"/>
                    <a:pt x="222" y="205"/>
                  </a:cubicBezTo>
                  <a:cubicBezTo>
                    <a:pt x="228" y="198"/>
                    <a:pt x="224" y="190"/>
                    <a:pt x="224" y="182"/>
                  </a:cubicBezTo>
                  <a:cubicBezTo>
                    <a:pt x="150" y="182"/>
                    <a:pt x="77" y="182"/>
                    <a:pt x="1" y="182"/>
                  </a:cubicBezTo>
                  <a:cubicBezTo>
                    <a:pt x="0" y="121"/>
                    <a:pt x="1" y="61"/>
                    <a:pt x="1" y="2"/>
                  </a:cubicBezTo>
                  <a:cubicBezTo>
                    <a:pt x="5" y="1"/>
                    <a:pt x="9" y="1"/>
                    <a:pt x="13" y="1"/>
                  </a:cubicBezTo>
                  <a:cubicBezTo>
                    <a:pt x="145" y="1"/>
                    <a:pt x="276" y="1"/>
                    <a:pt x="408" y="1"/>
                  </a:cubicBezTo>
                  <a:cubicBezTo>
                    <a:pt x="413" y="1"/>
                    <a:pt x="418" y="0"/>
                    <a:pt x="423" y="3"/>
                  </a:cubicBezTo>
                  <a:cubicBezTo>
                    <a:pt x="407" y="188"/>
                    <a:pt x="390" y="374"/>
                    <a:pt x="373" y="560"/>
                  </a:cubicBezTo>
                  <a:cubicBezTo>
                    <a:pt x="317" y="576"/>
                    <a:pt x="262" y="591"/>
                    <a:pt x="207" y="606"/>
                  </a:cubicBezTo>
                  <a:cubicBezTo>
                    <a:pt x="143" y="624"/>
                    <a:pt x="78" y="642"/>
                    <a:pt x="13" y="660"/>
                  </a:cubicBezTo>
                  <a:cubicBezTo>
                    <a:pt x="9" y="661"/>
                    <a:pt x="5" y="661"/>
                    <a:pt x="1" y="661"/>
                  </a:cubicBezTo>
                  <a:cubicBezTo>
                    <a:pt x="1" y="599"/>
                    <a:pt x="1" y="536"/>
                    <a:pt x="1" y="474"/>
                  </a:cubicBezTo>
                  <a:close/>
                </a:path>
              </a:pathLst>
            </a:custGeom>
            <a:solidFill>
              <a:schemeClr val="bg1"/>
            </a:solidFill>
            <a:ln>
              <a:noFill/>
            </a:ln>
          </p:spPr>
          <p:txBody>
            <a:bodyPr vert="horz" wrap="square" lIns="93260" tIns="46630" rIns="93260" bIns="46630" numCol="1" anchor="t" anchorCtr="0" compatLnSpc="1">
              <a:prstTxWarp prst="textNoShape">
                <a:avLst/>
              </a:prstTxWarp>
            </a:bodyPr>
            <a:lstStyle/>
            <a:p>
              <a:endParaRPr lang="en-US" sz="1836">
                <a:solidFill>
                  <a:srgbClr val="000000"/>
                </a:solidFill>
              </a:endParaRPr>
            </a:p>
          </p:txBody>
        </p:sp>
        <p:sp>
          <p:nvSpPr>
            <p:cNvPr id="238" name="Freeform 80"/>
            <p:cNvSpPr>
              <a:spLocks/>
            </p:cNvSpPr>
            <p:nvPr/>
          </p:nvSpPr>
          <p:spPr bwMode="auto">
            <a:xfrm>
              <a:off x="10970443" y="7149065"/>
              <a:ext cx="191317" cy="75093"/>
            </a:xfrm>
            <a:custGeom>
              <a:avLst/>
              <a:gdLst>
                <a:gd name="T0" fmla="*/ 438 w 452"/>
                <a:gd name="T1" fmla="*/ 167 h 177"/>
                <a:gd name="T2" fmla="*/ 424 w 452"/>
                <a:gd name="T3" fmla="*/ 175 h 177"/>
                <a:gd name="T4" fmla="*/ 410 w 452"/>
                <a:gd name="T5" fmla="*/ 175 h 177"/>
                <a:gd name="T6" fmla="*/ 23 w 452"/>
                <a:gd name="T7" fmla="*/ 175 h 177"/>
                <a:gd name="T8" fmla="*/ 0 w 452"/>
                <a:gd name="T9" fmla="*/ 175 h 177"/>
                <a:gd name="T10" fmla="*/ 0 w 452"/>
                <a:gd name="T11" fmla="*/ 0 h 177"/>
                <a:gd name="T12" fmla="*/ 449 w 452"/>
                <a:gd name="T13" fmla="*/ 0 h 177"/>
                <a:gd name="T14" fmla="*/ 451 w 452"/>
                <a:gd name="T15" fmla="*/ 12 h 177"/>
                <a:gd name="T16" fmla="*/ 444 w 452"/>
                <a:gd name="T17" fmla="*/ 104 h 177"/>
                <a:gd name="T18" fmla="*/ 438 w 452"/>
                <a:gd name="T19" fmla="*/ 167 h 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52" h="177">
                  <a:moveTo>
                    <a:pt x="438" y="167"/>
                  </a:moveTo>
                  <a:cubicBezTo>
                    <a:pt x="434" y="171"/>
                    <a:pt x="432" y="177"/>
                    <a:pt x="424" y="175"/>
                  </a:cubicBezTo>
                  <a:cubicBezTo>
                    <a:pt x="420" y="174"/>
                    <a:pt x="415" y="175"/>
                    <a:pt x="410" y="175"/>
                  </a:cubicBezTo>
                  <a:cubicBezTo>
                    <a:pt x="281" y="175"/>
                    <a:pt x="152" y="175"/>
                    <a:pt x="23" y="175"/>
                  </a:cubicBezTo>
                  <a:cubicBezTo>
                    <a:pt x="16" y="175"/>
                    <a:pt x="9" y="175"/>
                    <a:pt x="0" y="175"/>
                  </a:cubicBezTo>
                  <a:cubicBezTo>
                    <a:pt x="0" y="116"/>
                    <a:pt x="0" y="59"/>
                    <a:pt x="0" y="0"/>
                  </a:cubicBezTo>
                  <a:cubicBezTo>
                    <a:pt x="150" y="0"/>
                    <a:pt x="299" y="0"/>
                    <a:pt x="449" y="0"/>
                  </a:cubicBezTo>
                  <a:cubicBezTo>
                    <a:pt x="452" y="3"/>
                    <a:pt x="450" y="8"/>
                    <a:pt x="451" y="12"/>
                  </a:cubicBezTo>
                  <a:cubicBezTo>
                    <a:pt x="451" y="43"/>
                    <a:pt x="446" y="73"/>
                    <a:pt x="444" y="104"/>
                  </a:cubicBezTo>
                  <a:cubicBezTo>
                    <a:pt x="442" y="125"/>
                    <a:pt x="440" y="146"/>
                    <a:pt x="438" y="167"/>
                  </a:cubicBezTo>
                  <a:close/>
                </a:path>
              </a:pathLst>
            </a:custGeom>
            <a:solidFill>
              <a:schemeClr val="bg1"/>
            </a:solidFill>
            <a:ln>
              <a:noFill/>
            </a:ln>
          </p:spPr>
          <p:txBody>
            <a:bodyPr vert="horz" wrap="square" lIns="93260" tIns="46630" rIns="93260" bIns="46630" numCol="1" anchor="t" anchorCtr="0" compatLnSpc="1">
              <a:prstTxWarp prst="textNoShape">
                <a:avLst/>
              </a:prstTxWarp>
            </a:bodyPr>
            <a:lstStyle/>
            <a:p>
              <a:endParaRPr lang="en-US" sz="1836">
                <a:solidFill>
                  <a:srgbClr val="000000"/>
                </a:solidFill>
              </a:endParaRPr>
            </a:p>
          </p:txBody>
        </p:sp>
      </p:grpSp>
      <p:graphicFrame>
        <p:nvGraphicFramePr>
          <p:cNvPr id="12" name="Table 11"/>
          <p:cNvGraphicFramePr>
            <a:graphicFrameLocks noGrp="1"/>
          </p:cNvGraphicFramePr>
          <p:nvPr>
            <p:extLst/>
          </p:nvPr>
        </p:nvGraphicFramePr>
        <p:xfrm>
          <a:off x="350352" y="4583652"/>
          <a:ext cx="5695182" cy="1876639"/>
        </p:xfrm>
        <a:graphic>
          <a:graphicData uri="http://schemas.openxmlformats.org/drawingml/2006/table">
            <a:tbl>
              <a:tblPr firstRow="1" bandRow="1">
                <a:tableStyleId>{5C22544A-7EE6-4342-B048-85BDC9FD1C3A}</a:tableStyleId>
              </a:tblPr>
              <a:tblGrid>
                <a:gridCol w="3012055"/>
                <a:gridCol w="2683127"/>
              </a:tblGrid>
              <a:tr h="619807">
                <a:tc>
                  <a:txBody>
                    <a:bodyPr/>
                    <a:lstStyle/>
                    <a:p>
                      <a:pPr marL="0" marR="0" indent="0" algn="l" defTabSz="914363" rtl="0" eaLnBrk="1" fontAlgn="auto" latinLnBrk="0" hangingPunct="1">
                        <a:lnSpc>
                          <a:spcPct val="100000"/>
                        </a:lnSpc>
                        <a:spcBef>
                          <a:spcPts val="0"/>
                        </a:spcBef>
                        <a:spcAft>
                          <a:spcPts val="0"/>
                        </a:spcAft>
                        <a:buClrTx/>
                        <a:buSzTx/>
                        <a:buFontTx/>
                        <a:buNone/>
                        <a:tabLst/>
                        <a:defRPr/>
                      </a:pPr>
                      <a:r>
                        <a:rPr lang="en-US" sz="1600" b="0" baseline="0" dirty="0" smtClean="0">
                          <a:gradFill>
                            <a:gsLst>
                              <a:gs pos="0">
                                <a:srgbClr val="FFFFFF"/>
                              </a:gs>
                              <a:gs pos="100000">
                                <a:srgbClr val="FFFFFF"/>
                              </a:gs>
                            </a:gsLst>
                            <a:lin ang="5400000" scaled="0"/>
                          </a:gradFill>
                          <a:latin typeface="+mn-lt"/>
                        </a:rPr>
                        <a:t> </a:t>
                      </a:r>
                      <a:r>
                        <a:rPr lang="en-US" sz="1600" b="0" dirty="0" smtClean="0">
                          <a:gradFill>
                            <a:gsLst>
                              <a:gs pos="0">
                                <a:srgbClr val="FFFFFF"/>
                              </a:gs>
                              <a:gs pos="100000">
                                <a:srgbClr val="FFFFFF"/>
                              </a:gs>
                            </a:gsLst>
                            <a:lin ang="5400000" scaled="0"/>
                          </a:gradFill>
                          <a:latin typeface="+mn-lt"/>
                        </a:rPr>
                        <a:t>Documents</a:t>
                      </a:r>
                      <a:r>
                        <a:rPr lang="en-US" sz="1600" b="0" baseline="0" dirty="0" smtClean="0">
                          <a:gradFill>
                            <a:gsLst>
                              <a:gs pos="0">
                                <a:srgbClr val="FFFFFF"/>
                              </a:gs>
                              <a:gs pos="100000">
                                <a:srgbClr val="FFFFFF"/>
                              </a:gs>
                            </a:gsLst>
                            <a:lin ang="5400000" scaled="0"/>
                          </a:gradFill>
                          <a:latin typeface="+mn-lt"/>
                        </a:rPr>
                        <a:t> </a:t>
                      </a:r>
                      <a:endParaRPr lang="en-US" sz="1600" b="0" dirty="0">
                        <a:solidFill>
                          <a:schemeClr val="accent1"/>
                        </a:solidFill>
                        <a:latin typeface="+mn-lt"/>
                      </a:endParaRPr>
                    </a:p>
                  </a:txBody>
                  <a:tcPr marL="93260" marR="93260" marT="0" marB="0" anchor="ctr">
                    <a:lnL w="12700" cmpd="sng">
                      <a:noFill/>
                    </a:lnL>
                    <a:lnR w="38100" cap="flat" cmpd="sng" algn="ctr">
                      <a:solidFill>
                        <a:srgbClr val="002060"/>
                      </a:solidFill>
                      <a:prstDash val="solid"/>
                      <a:round/>
                      <a:headEnd type="none" w="med" len="med"/>
                      <a:tailEnd type="none" w="med" len="med"/>
                    </a:lnR>
                    <a:lnT w="12700" cmpd="sng">
                      <a:noFill/>
                    </a:lnT>
                    <a:lnB w="38100" cap="flat" cmpd="sng" algn="ctr">
                      <a:solidFill>
                        <a:srgbClr val="002060"/>
                      </a:solidFill>
                      <a:prstDash val="solid"/>
                      <a:round/>
                      <a:headEnd type="none" w="med" len="med"/>
                      <a:tailEnd type="none" w="med" len="med"/>
                    </a:lnB>
                    <a:lnTlToBr w="12700" cmpd="sng">
                      <a:noFill/>
                      <a:prstDash val="solid"/>
                    </a:lnTlToBr>
                    <a:lnBlToTr w="12700" cmpd="sng">
                      <a:noFill/>
                      <a:prstDash val="solid"/>
                    </a:lnBlToTr>
                    <a:solidFill>
                      <a:srgbClr val="00B0F0">
                        <a:alpha val="22000"/>
                      </a:srgbClr>
                    </a:solidFill>
                  </a:tcPr>
                </a:tc>
                <a:tc>
                  <a:txBody>
                    <a:bodyPr/>
                    <a:lstStyle/>
                    <a:p>
                      <a:pPr marL="0" marR="0" indent="0" algn="l" defTabSz="914363" rtl="0" eaLnBrk="1" fontAlgn="auto" latinLnBrk="0" hangingPunct="1">
                        <a:lnSpc>
                          <a:spcPct val="100000"/>
                        </a:lnSpc>
                        <a:spcBef>
                          <a:spcPts val="0"/>
                        </a:spcBef>
                        <a:spcAft>
                          <a:spcPts val="0"/>
                        </a:spcAft>
                        <a:buClrTx/>
                        <a:buSzTx/>
                        <a:buFontTx/>
                        <a:buNone/>
                        <a:tabLst/>
                        <a:defRPr/>
                      </a:pPr>
                      <a:r>
                        <a:rPr lang="en-US" sz="1600" b="0" dirty="0" smtClean="0">
                          <a:gradFill>
                            <a:gsLst>
                              <a:gs pos="0">
                                <a:srgbClr val="FFFFFF"/>
                              </a:gs>
                              <a:gs pos="100000">
                                <a:srgbClr val="FFFFFF"/>
                              </a:gs>
                            </a:gsLst>
                            <a:lin ang="5400000" scaled="0"/>
                          </a:gradFill>
                          <a:latin typeface="+mn-lt"/>
                        </a:rPr>
                        <a:t>People | Groups</a:t>
                      </a:r>
                    </a:p>
                  </a:txBody>
                  <a:tcPr marL="93260" marR="93260" marT="0" marB="0" anchor="ctr">
                    <a:lnL w="38100" cap="flat" cmpd="sng" algn="ctr">
                      <a:solidFill>
                        <a:srgbClr val="002060"/>
                      </a:solidFill>
                      <a:prstDash val="solid"/>
                      <a:round/>
                      <a:headEnd type="none" w="med" len="med"/>
                      <a:tailEnd type="none" w="med" len="med"/>
                    </a:lnL>
                    <a:lnR w="38100" cap="flat" cmpd="sng" algn="ctr">
                      <a:solidFill>
                        <a:srgbClr val="002060"/>
                      </a:solidFill>
                      <a:prstDash val="solid"/>
                      <a:round/>
                      <a:headEnd type="none" w="med" len="med"/>
                      <a:tailEnd type="none" w="med" len="med"/>
                    </a:lnR>
                    <a:lnT w="12700" cmpd="sng">
                      <a:noFill/>
                    </a:lnT>
                    <a:lnB w="38100" cap="flat" cmpd="sng" algn="ctr">
                      <a:solidFill>
                        <a:srgbClr val="002060"/>
                      </a:solidFill>
                      <a:prstDash val="solid"/>
                      <a:round/>
                      <a:headEnd type="none" w="med" len="med"/>
                      <a:tailEnd type="none" w="med" len="med"/>
                    </a:lnB>
                    <a:lnTlToBr w="12700" cmpd="sng">
                      <a:noFill/>
                      <a:prstDash val="solid"/>
                    </a:lnTlToBr>
                    <a:lnBlToTr w="12700" cmpd="sng">
                      <a:noFill/>
                      <a:prstDash val="solid"/>
                    </a:lnBlToTr>
                    <a:solidFill>
                      <a:srgbClr val="00B0F0">
                        <a:alpha val="22000"/>
                      </a:srgbClr>
                    </a:solidFill>
                  </a:tcPr>
                </a:tc>
              </a:tr>
              <a:tr h="628416">
                <a:tc>
                  <a:txBody>
                    <a:bodyPr/>
                    <a:lstStyle/>
                    <a:p>
                      <a:pPr marL="0" marR="0" indent="0" algn="l" defTabSz="914363" rtl="0" eaLnBrk="1" fontAlgn="auto" latinLnBrk="0" hangingPunct="1">
                        <a:lnSpc>
                          <a:spcPct val="100000"/>
                        </a:lnSpc>
                        <a:spcBef>
                          <a:spcPts val="0"/>
                        </a:spcBef>
                        <a:spcAft>
                          <a:spcPts val="0"/>
                        </a:spcAft>
                        <a:buClrTx/>
                        <a:buSzTx/>
                        <a:buFontTx/>
                        <a:buNone/>
                        <a:tabLst/>
                        <a:defRPr/>
                      </a:pPr>
                      <a:r>
                        <a:rPr lang="en-US" sz="1600" b="0" dirty="0" smtClean="0">
                          <a:gradFill>
                            <a:gsLst>
                              <a:gs pos="0">
                                <a:srgbClr val="FFFFFF"/>
                              </a:gs>
                              <a:gs pos="100000">
                                <a:srgbClr val="FFFFFF"/>
                              </a:gs>
                            </a:gsLst>
                            <a:lin ang="5400000" scaled="0"/>
                          </a:gradFill>
                          <a:latin typeface="+mn-lt"/>
                        </a:rPr>
                        <a:t>Mail</a:t>
                      </a:r>
                    </a:p>
                  </a:txBody>
                  <a:tcPr marL="93260" marR="93260" marT="0" marB="0" anchor="ctr">
                    <a:lnL w="12700" cmpd="sng">
                      <a:noFill/>
                    </a:lnL>
                    <a:lnR w="38100" cap="flat" cmpd="sng" algn="ctr">
                      <a:solidFill>
                        <a:srgbClr val="002060"/>
                      </a:solidFill>
                      <a:prstDash val="solid"/>
                      <a:round/>
                      <a:headEnd type="none" w="med" len="med"/>
                      <a:tailEnd type="none" w="med" len="med"/>
                    </a:lnR>
                    <a:lnT w="38100" cap="flat" cmpd="sng" algn="ctr">
                      <a:solidFill>
                        <a:srgbClr val="002060"/>
                      </a:solidFill>
                      <a:prstDash val="solid"/>
                      <a:round/>
                      <a:headEnd type="none" w="med" len="med"/>
                      <a:tailEnd type="none" w="med" len="med"/>
                    </a:lnT>
                    <a:lnB w="38100" cap="flat" cmpd="sng" algn="ctr">
                      <a:solidFill>
                        <a:srgbClr val="002060"/>
                      </a:solidFill>
                      <a:prstDash val="solid"/>
                      <a:round/>
                      <a:headEnd type="none" w="med" len="med"/>
                      <a:tailEnd type="none" w="med" len="med"/>
                    </a:lnB>
                    <a:lnTlToBr w="12700" cmpd="sng">
                      <a:noFill/>
                      <a:prstDash val="solid"/>
                    </a:lnTlToBr>
                    <a:lnBlToTr w="12700" cmpd="sng">
                      <a:noFill/>
                      <a:prstDash val="solid"/>
                    </a:lnBlToTr>
                    <a:solidFill>
                      <a:srgbClr val="00B0F0">
                        <a:alpha val="22000"/>
                      </a:srgbClr>
                    </a:solidFill>
                  </a:tcPr>
                </a:tc>
                <a:tc>
                  <a:txBody>
                    <a:bodyPr/>
                    <a:lstStyle/>
                    <a:p>
                      <a:pPr marL="0" marR="0" indent="0" algn="l" defTabSz="914363" rtl="0" eaLnBrk="1" fontAlgn="auto" latinLnBrk="0" hangingPunct="1">
                        <a:lnSpc>
                          <a:spcPct val="100000"/>
                        </a:lnSpc>
                        <a:spcBef>
                          <a:spcPts val="0"/>
                        </a:spcBef>
                        <a:spcAft>
                          <a:spcPts val="0"/>
                        </a:spcAft>
                        <a:buClrTx/>
                        <a:buSzTx/>
                        <a:buFontTx/>
                        <a:buNone/>
                        <a:tabLst/>
                        <a:defRPr/>
                      </a:pPr>
                      <a:r>
                        <a:rPr lang="en-US" sz="1600" b="0" dirty="0" smtClean="0">
                          <a:gradFill>
                            <a:gsLst>
                              <a:gs pos="0">
                                <a:srgbClr val="FFFFFF"/>
                              </a:gs>
                              <a:gs pos="100000">
                                <a:srgbClr val="FFFFFF"/>
                              </a:gs>
                            </a:gsLst>
                            <a:lin ang="5400000" scaled="0"/>
                          </a:gradFill>
                          <a:latin typeface="+mn-lt"/>
                        </a:rPr>
                        <a:t>Tasks</a:t>
                      </a:r>
                    </a:p>
                  </a:txBody>
                  <a:tcPr marL="93260" marR="93260" marT="0" marB="0" anchor="ctr">
                    <a:lnL w="38100" cap="flat" cmpd="sng" algn="ctr">
                      <a:solidFill>
                        <a:srgbClr val="002060"/>
                      </a:solidFill>
                      <a:prstDash val="solid"/>
                      <a:round/>
                      <a:headEnd type="none" w="med" len="med"/>
                      <a:tailEnd type="none" w="med" len="med"/>
                    </a:lnL>
                    <a:lnR w="38100" cap="flat" cmpd="sng" algn="ctr">
                      <a:solidFill>
                        <a:srgbClr val="002060"/>
                      </a:solidFill>
                      <a:prstDash val="solid"/>
                      <a:round/>
                      <a:headEnd type="none" w="med" len="med"/>
                      <a:tailEnd type="none" w="med" len="med"/>
                    </a:lnR>
                    <a:lnT w="38100" cap="flat" cmpd="sng" algn="ctr">
                      <a:solidFill>
                        <a:srgbClr val="002060"/>
                      </a:solidFill>
                      <a:prstDash val="solid"/>
                      <a:round/>
                      <a:headEnd type="none" w="med" len="med"/>
                      <a:tailEnd type="none" w="med" len="med"/>
                    </a:lnT>
                    <a:lnB w="38100" cap="flat" cmpd="sng" algn="ctr">
                      <a:solidFill>
                        <a:srgbClr val="002060"/>
                      </a:solidFill>
                      <a:prstDash val="solid"/>
                      <a:round/>
                      <a:headEnd type="none" w="med" len="med"/>
                      <a:tailEnd type="none" w="med" len="med"/>
                    </a:lnB>
                    <a:lnTlToBr w="12700" cmpd="sng">
                      <a:noFill/>
                      <a:prstDash val="solid"/>
                    </a:lnTlToBr>
                    <a:lnBlToTr w="12700" cmpd="sng">
                      <a:noFill/>
                      <a:prstDash val="solid"/>
                    </a:lnBlToTr>
                    <a:solidFill>
                      <a:srgbClr val="00B0F0">
                        <a:alpha val="22000"/>
                      </a:srgbClr>
                    </a:solidFill>
                  </a:tcPr>
                </a:tc>
              </a:tr>
              <a:tr h="628416">
                <a:tc>
                  <a:txBody>
                    <a:bodyPr/>
                    <a:lstStyle/>
                    <a:p>
                      <a:pPr marL="0" marR="0" indent="0" algn="l" defTabSz="914363" rtl="0" eaLnBrk="1" fontAlgn="auto" latinLnBrk="0" hangingPunct="1">
                        <a:lnSpc>
                          <a:spcPct val="100000"/>
                        </a:lnSpc>
                        <a:spcBef>
                          <a:spcPts val="0"/>
                        </a:spcBef>
                        <a:spcAft>
                          <a:spcPts val="0"/>
                        </a:spcAft>
                        <a:buClrTx/>
                        <a:buSzTx/>
                        <a:buFontTx/>
                        <a:buNone/>
                        <a:tabLst/>
                        <a:defRPr/>
                      </a:pPr>
                      <a:r>
                        <a:rPr lang="en-US" sz="1600" b="0" dirty="0" smtClean="0">
                          <a:gradFill>
                            <a:gsLst>
                              <a:gs pos="0">
                                <a:srgbClr val="FFFFFF"/>
                              </a:gs>
                              <a:gs pos="100000">
                                <a:srgbClr val="FFFFFF"/>
                              </a:gs>
                            </a:gsLst>
                            <a:lin ang="5400000" scaled="0"/>
                          </a:gradFill>
                          <a:latin typeface="+mn-lt"/>
                        </a:rPr>
                        <a:t>Calendars</a:t>
                      </a:r>
                    </a:p>
                  </a:txBody>
                  <a:tcPr marL="93260" marR="93260" marT="0" marB="0" anchor="ctr">
                    <a:lnL w="12700" cmpd="sng">
                      <a:noFill/>
                    </a:lnL>
                    <a:lnR w="38100" cap="flat" cmpd="sng" algn="ctr">
                      <a:solidFill>
                        <a:srgbClr val="002060"/>
                      </a:solidFill>
                      <a:prstDash val="solid"/>
                      <a:round/>
                      <a:headEnd type="none" w="med" len="med"/>
                      <a:tailEnd type="none" w="med" len="med"/>
                    </a:lnR>
                    <a:lnT w="38100" cap="flat" cmpd="sng" algn="ctr">
                      <a:solidFill>
                        <a:srgbClr val="002060"/>
                      </a:solidFill>
                      <a:prstDash val="solid"/>
                      <a:round/>
                      <a:headEnd type="none" w="med" len="med"/>
                      <a:tailEnd type="none" w="med" len="med"/>
                    </a:lnT>
                    <a:lnB w="12700" cmpd="sng">
                      <a:noFill/>
                    </a:lnB>
                    <a:lnTlToBr w="12700" cmpd="sng">
                      <a:noFill/>
                      <a:prstDash val="solid"/>
                    </a:lnTlToBr>
                    <a:lnBlToTr w="12700" cmpd="sng">
                      <a:noFill/>
                      <a:prstDash val="solid"/>
                    </a:lnBlToTr>
                    <a:solidFill>
                      <a:srgbClr val="00B0F0">
                        <a:alpha val="22000"/>
                      </a:srgbClr>
                    </a:solidFill>
                  </a:tcPr>
                </a:tc>
                <a:tc>
                  <a:txBody>
                    <a:bodyPr/>
                    <a:lstStyle/>
                    <a:p>
                      <a:pPr marL="0" marR="0" indent="0" algn="l" defTabSz="914363" rtl="0" eaLnBrk="1" fontAlgn="auto" latinLnBrk="0" hangingPunct="1">
                        <a:lnSpc>
                          <a:spcPct val="100000"/>
                        </a:lnSpc>
                        <a:spcBef>
                          <a:spcPts val="0"/>
                        </a:spcBef>
                        <a:spcAft>
                          <a:spcPts val="0"/>
                        </a:spcAft>
                        <a:buClrTx/>
                        <a:buSzTx/>
                        <a:buFontTx/>
                        <a:buNone/>
                        <a:tabLst/>
                        <a:defRPr/>
                      </a:pPr>
                      <a:r>
                        <a:rPr lang="en-US" sz="1600" b="0" dirty="0" smtClean="0">
                          <a:gradFill>
                            <a:gsLst>
                              <a:gs pos="0">
                                <a:srgbClr val="FFFFFF"/>
                              </a:gs>
                              <a:gs pos="100000">
                                <a:srgbClr val="FFFFFF"/>
                              </a:gs>
                            </a:gsLst>
                            <a:lin ang="5400000" scaled="0"/>
                          </a:gradFill>
                          <a:latin typeface="+mn-lt"/>
                        </a:rPr>
                        <a:t>REST</a:t>
                      </a:r>
                      <a:r>
                        <a:rPr lang="en-US" sz="1600" b="0" baseline="0" dirty="0" smtClean="0">
                          <a:gradFill>
                            <a:gsLst>
                              <a:gs pos="0">
                                <a:srgbClr val="FFFFFF"/>
                              </a:gs>
                              <a:gs pos="100000">
                                <a:srgbClr val="FFFFFF"/>
                              </a:gs>
                            </a:gsLst>
                            <a:lin ang="5400000" scaled="0"/>
                          </a:gradFill>
                          <a:latin typeface="+mn-lt"/>
                        </a:rPr>
                        <a:t> </a:t>
                      </a:r>
                      <a:r>
                        <a:rPr lang="en-US" sz="1600" b="0" dirty="0" smtClean="0">
                          <a:gradFill>
                            <a:gsLst>
                              <a:gs pos="0">
                                <a:srgbClr val="FFFFFF"/>
                              </a:gs>
                              <a:gs pos="100000">
                                <a:srgbClr val="FFFFFF"/>
                              </a:gs>
                            </a:gsLst>
                            <a:lin ang="5400000" scaled="0"/>
                          </a:gradFill>
                          <a:latin typeface="+mn-lt"/>
                        </a:rPr>
                        <a:t>Web Services</a:t>
                      </a:r>
                    </a:p>
                  </a:txBody>
                  <a:tcPr marL="93260" marR="93260" marT="0" marB="0" anchor="ctr">
                    <a:lnL w="38100" cap="flat" cmpd="sng" algn="ctr">
                      <a:solidFill>
                        <a:srgbClr val="002060"/>
                      </a:solidFill>
                      <a:prstDash val="solid"/>
                      <a:round/>
                      <a:headEnd type="none" w="med" len="med"/>
                      <a:tailEnd type="none" w="med" len="med"/>
                    </a:lnL>
                    <a:lnR w="38100" cap="flat" cmpd="sng" algn="ctr">
                      <a:solidFill>
                        <a:srgbClr val="002060"/>
                      </a:solidFill>
                      <a:prstDash val="solid"/>
                      <a:round/>
                      <a:headEnd type="none" w="med" len="med"/>
                      <a:tailEnd type="none" w="med" len="med"/>
                    </a:lnR>
                    <a:lnT w="38100" cap="flat" cmpd="sng" algn="ctr">
                      <a:solidFill>
                        <a:srgbClr val="002060"/>
                      </a:solidFill>
                      <a:prstDash val="solid"/>
                      <a:round/>
                      <a:headEnd type="none" w="med" len="med"/>
                      <a:tailEnd type="none" w="med" len="med"/>
                    </a:lnT>
                    <a:lnB w="12700" cmpd="sng">
                      <a:noFill/>
                    </a:lnB>
                    <a:lnTlToBr w="12700" cmpd="sng">
                      <a:noFill/>
                      <a:prstDash val="solid"/>
                    </a:lnTlToBr>
                    <a:lnBlToTr w="12700" cmpd="sng">
                      <a:noFill/>
                      <a:prstDash val="solid"/>
                    </a:lnBlToTr>
                    <a:pattFill prst="wdUpDiag">
                      <a:fgClr>
                        <a:schemeClr val="accent5"/>
                      </a:fgClr>
                      <a:bgClr>
                        <a:schemeClr val="tx1">
                          <a:lumMod val="95000"/>
                          <a:lumOff val="5000"/>
                        </a:schemeClr>
                      </a:bgClr>
                    </a:pattFill>
                  </a:tcPr>
                </a:tc>
              </a:tr>
            </a:tbl>
          </a:graphicData>
        </a:graphic>
      </p:graphicFrame>
      <p:grpSp>
        <p:nvGrpSpPr>
          <p:cNvPr id="179" name="Group 740"/>
          <p:cNvGrpSpPr>
            <a:grpSpLocks noChangeAspect="1"/>
          </p:cNvGrpSpPr>
          <p:nvPr/>
        </p:nvGrpSpPr>
        <p:grpSpPr bwMode="auto">
          <a:xfrm>
            <a:off x="5373202" y="4683356"/>
            <a:ext cx="494749" cy="424390"/>
            <a:chOff x="7349" y="-2816"/>
            <a:chExt cx="661" cy="567"/>
          </a:xfrm>
          <a:solidFill>
            <a:schemeClr val="tx2"/>
          </a:solidFill>
        </p:grpSpPr>
        <p:sp>
          <p:nvSpPr>
            <p:cNvPr id="180" name="Freeform 741"/>
            <p:cNvSpPr>
              <a:spLocks/>
            </p:cNvSpPr>
            <p:nvPr/>
          </p:nvSpPr>
          <p:spPr bwMode="auto">
            <a:xfrm>
              <a:off x="7573" y="-2676"/>
              <a:ext cx="213" cy="427"/>
            </a:xfrm>
            <a:custGeom>
              <a:avLst/>
              <a:gdLst>
                <a:gd name="T0" fmla="*/ 73 w 90"/>
                <a:gd name="T1" fmla="*/ 0 h 181"/>
                <a:gd name="T2" fmla="*/ 17 w 90"/>
                <a:gd name="T3" fmla="*/ 0 h 181"/>
                <a:gd name="T4" fmla="*/ 0 w 90"/>
                <a:gd name="T5" fmla="*/ 17 h 181"/>
                <a:gd name="T6" fmla="*/ 0 w 90"/>
                <a:gd name="T7" fmla="*/ 93 h 181"/>
                <a:gd name="T8" fmla="*/ 17 w 90"/>
                <a:gd name="T9" fmla="*/ 110 h 181"/>
                <a:gd name="T10" fmla="*/ 17 w 90"/>
                <a:gd name="T11" fmla="*/ 110 h 181"/>
                <a:gd name="T12" fmla="*/ 17 w 90"/>
                <a:gd name="T13" fmla="*/ 164 h 181"/>
                <a:gd name="T14" fmla="*/ 33 w 90"/>
                <a:gd name="T15" fmla="*/ 181 h 181"/>
                <a:gd name="T16" fmla="*/ 57 w 90"/>
                <a:gd name="T17" fmla="*/ 181 h 181"/>
                <a:gd name="T18" fmla="*/ 73 w 90"/>
                <a:gd name="T19" fmla="*/ 164 h 181"/>
                <a:gd name="T20" fmla="*/ 73 w 90"/>
                <a:gd name="T21" fmla="*/ 110 h 181"/>
                <a:gd name="T22" fmla="*/ 73 w 90"/>
                <a:gd name="T23" fmla="*/ 110 h 181"/>
                <a:gd name="T24" fmla="*/ 90 w 90"/>
                <a:gd name="T25" fmla="*/ 93 h 181"/>
                <a:gd name="T26" fmla="*/ 90 w 90"/>
                <a:gd name="T27" fmla="*/ 17 h 181"/>
                <a:gd name="T28" fmla="*/ 73 w 90"/>
                <a:gd name="T29" fmla="*/ 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90" h="181">
                  <a:moveTo>
                    <a:pt x="73" y="0"/>
                  </a:moveTo>
                  <a:cubicBezTo>
                    <a:pt x="17" y="0"/>
                    <a:pt x="17" y="0"/>
                    <a:pt x="17" y="0"/>
                  </a:cubicBezTo>
                  <a:cubicBezTo>
                    <a:pt x="8" y="0"/>
                    <a:pt x="0" y="8"/>
                    <a:pt x="0" y="17"/>
                  </a:cubicBezTo>
                  <a:cubicBezTo>
                    <a:pt x="0" y="93"/>
                    <a:pt x="0" y="93"/>
                    <a:pt x="0" y="93"/>
                  </a:cubicBezTo>
                  <a:cubicBezTo>
                    <a:pt x="0" y="102"/>
                    <a:pt x="8" y="110"/>
                    <a:pt x="17" y="110"/>
                  </a:cubicBezTo>
                  <a:cubicBezTo>
                    <a:pt x="17" y="110"/>
                    <a:pt x="17" y="110"/>
                    <a:pt x="17" y="110"/>
                  </a:cubicBezTo>
                  <a:cubicBezTo>
                    <a:pt x="17" y="164"/>
                    <a:pt x="17" y="164"/>
                    <a:pt x="17" y="164"/>
                  </a:cubicBezTo>
                  <a:cubicBezTo>
                    <a:pt x="17" y="173"/>
                    <a:pt x="24" y="181"/>
                    <a:pt x="33" y="181"/>
                  </a:cubicBezTo>
                  <a:cubicBezTo>
                    <a:pt x="57" y="181"/>
                    <a:pt x="57" y="181"/>
                    <a:pt x="57" y="181"/>
                  </a:cubicBezTo>
                  <a:cubicBezTo>
                    <a:pt x="66" y="181"/>
                    <a:pt x="73" y="173"/>
                    <a:pt x="73" y="164"/>
                  </a:cubicBezTo>
                  <a:cubicBezTo>
                    <a:pt x="73" y="110"/>
                    <a:pt x="73" y="110"/>
                    <a:pt x="73" y="110"/>
                  </a:cubicBezTo>
                  <a:cubicBezTo>
                    <a:pt x="73" y="110"/>
                    <a:pt x="73" y="110"/>
                    <a:pt x="73" y="110"/>
                  </a:cubicBezTo>
                  <a:cubicBezTo>
                    <a:pt x="82" y="110"/>
                    <a:pt x="90" y="102"/>
                    <a:pt x="90" y="93"/>
                  </a:cubicBezTo>
                  <a:cubicBezTo>
                    <a:pt x="90" y="17"/>
                    <a:pt x="90" y="17"/>
                    <a:pt x="90" y="17"/>
                  </a:cubicBezTo>
                  <a:cubicBezTo>
                    <a:pt x="90" y="8"/>
                    <a:pt x="82" y="0"/>
                    <a:pt x="73" y="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3260" tIns="46630" rIns="93260" bIns="46630" numCol="1" anchor="t" anchorCtr="0" compatLnSpc="1">
              <a:prstTxWarp prst="textNoShape">
                <a:avLst/>
              </a:prstTxWarp>
            </a:bodyPr>
            <a:lstStyle/>
            <a:p>
              <a:pPr defTabSz="932559"/>
              <a:endParaRPr lang="en-US" sz="1836">
                <a:solidFill>
                  <a:srgbClr val="505050">
                    <a:lumMod val="65000"/>
                    <a:lumOff val="35000"/>
                  </a:srgbClr>
                </a:solidFill>
              </a:endParaRPr>
            </a:p>
          </p:txBody>
        </p:sp>
        <p:sp>
          <p:nvSpPr>
            <p:cNvPr id="181" name="Oval 742"/>
            <p:cNvSpPr>
              <a:spLocks noChangeArrowheads="1"/>
            </p:cNvSpPr>
            <p:nvPr/>
          </p:nvSpPr>
          <p:spPr bwMode="auto">
            <a:xfrm>
              <a:off x="7616" y="-2816"/>
              <a:ext cx="127" cy="128"/>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3260" tIns="46630" rIns="93260" bIns="46630" numCol="1" anchor="t" anchorCtr="0" compatLnSpc="1">
              <a:prstTxWarp prst="textNoShape">
                <a:avLst/>
              </a:prstTxWarp>
            </a:bodyPr>
            <a:lstStyle/>
            <a:p>
              <a:pPr defTabSz="932559"/>
              <a:endParaRPr lang="en-US" sz="1836">
                <a:solidFill>
                  <a:srgbClr val="505050">
                    <a:lumMod val="65000"/>
                    <a:lumOff val="35000"/>
                  </a:srgbClr>
                </a:solidFill>
              </a:endParaRPr>
            </a:p>
          </p:txBody>
        </p:sp>
        <p:sp>
          <p:nvSpPr>
            <p:cNvPr id="182" name="Freeform 743"/>
            <p:cNvSpPr>
              <a:spLocks/>
            </p:cNvSpPr>
            <p:nvPr/>
          </p:nvSpPr>
          <p:spPr bwMode="auto">
            <a:xfrm>
              <a:off x="7831" y="-2660"/>
              <a:ext cx="179" cy="364"/>
            </a:xfrm>
            <a:custGeom>
              <a:avLst/>
              <a:gdLst>
                <a:gd name="T0" fmla="*/ 62 w 76"/>
                <a:gd name="T1" fmla="*/ 0 h 154"/>
                <a:gd name="T2" fmla="*/ 14 w 76"/>
                <a:gd name="T3" fmla="*/ 0 h 154"/>
                <a:gd name="T4" fmla="*/ 0 w 76"/>
                <a:gd name="T5" fmla="*/ 14 h 154"/>
                <a:gd name="T6" fmla="*/ 0 w 76"/>
                <a:gd name="T7" fmla="*/ 79 h 154"/>
                <a:gd name="T8" fmla="*/ 14 w 76"/>
                <a:gd name="T9" fmla="*/ 93 h 154"/>
                <a:gd name="T10" fmla="*/ 14 w 76"/>
                <a:gd name="T11" fmla="*/ 93 h 154"/>
                <a:gd name="T12" fmla="*/ 14 w 76"/>
                <a:gd name="T13" fmla="*/ 140 h 154"/>
                <a:gd name="T14" fmla="*/ 27 w 76"/>
                <a:gd name="T15" fmla="*/ 154 h 154"/>
                <a:gd name="T16" fmla="*/ 48 w 76"/>
                <a:gd name="T17" fmla="*/ 154 h 154"/>
                <a:gd name="T18" fmla="*/ 62 w 76"/>
                <a:gd name="T19" fmla="*/ 140 h 154"/>
                <a:gd name="T20" fmla="*/ 62 w 76"/>
                <a:gd name="T21" fmla="*/ 93 h 154"/>
                <a:gd name="T22" fmla="*/ 62 w 76"/>
                <a:gd name="T23" fmla="*/ 93 h 154"/>
                <a:gd name="T24" fmla="*/ 76 w 76"/>
                <a:gd name="T25" fmla="*/ 79 h 154"/>
                <a:gd name="T26" fmla="*/ 76 w 76"/>
                <a:gd name="T27" fmla="*/ 14 h 154"/>
                <a:gd name="T28" fmla="*/ 62 w 76"/>
                <a:gd name="T29" fmla="*/ 0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6" h="154">
                  <a:moveTo>
                    <a:pt x="62" y="0"/>
                  </a:moveTo>
                  <a:cubicBezTo>
                    <a:pt x="14" y="0"/>
                    <a:pt x="14" y="0"/>
                    <a:pt x="14" y="0"/>
                  </a:cubicBezTo>
                  <a:cubicBezTo>
                    <a:pt x="6" y="0"/>
                    <a:pt x="0" y="6"/>
                    <a:pt x="0" y="14"/>
                  </a:cubicBezTo>
                  <a:cubicBezTo>
                    <a:pt x="0" y="79"/>
                    <a:pt x="0" y="79"/>
                    <a:pt x="0" y="79"/>
                  </a:cubicBezTo>
                  <a:cubicBezTo>
                    <a:pt x="0" y="87"/>
                    <a:pt x="6" y="93"/>
                    <a:pt x="14" y="93"/>
                  </a:cubicBezTo>
                  <a:cubicBezTo>
                    <a:pt x="14" y="93"/>
                    <a:pt x="14" y="93"/>
                    <a:pt x="14" y="93"/>
                  </a:cubicBezTo>
                  <a:cubicBezTo>
                    <a:pt x="14" y="140"/>
                    <a:pt x="14" y="140"/>
                    <a:pt x="14" y="140"/>
                  </a:cubicBezTo>
                  <a:cubicBezTo>
                    <a:pt x="14" y="148"/>
                    <a:pt x="20" y="154"/>
                    <a:pt x="27" y="154"/>
                  </a:cubicBezTo>
                  <a:cubicBezTo>
                    <a:pt x="48" y="154"/>
                    <a:pt x="48" y="154"/>
                    <a:pt x="48" y="154"/>
                  </a:cubicBezTo>
                  <a:cubicBezTo>
                    <a:pt x="56" y="154"/>
                    <a:pt x="62" y="148"/>
                    <a:pt x="62" y="140"/>
                  </a:cubicBezTo>
                  <a:cubicBezTo>
                    <a:pt x="62" y="93"/>
                    <a:pt x="62" y="93"/>
                    <a:pt x="62" y="93"/>
                  </a:cubicBezTo>
                  <a:cubicBezTo>
                    <a:pt x="62" y="93"/>
                    <a:pt x="62" y="93"/>
                    <a:pt x="62" y="93"/>
                  </a:cubicBezTo>
                  <a:cubicBezTo>
                    <a:pt x="70" y="93"/>
                    <a:pt x="76" y="87"/>
                    <a:pt x="76" y="79"/>
                  </a:cubicBezTo>
                  <a:cubicBezTo>
                    <a:pt x="76" y="14"/>
                    <a:pt x="76" y="14"/>
                    <a:pt x="76" y="14"/>
                  </a:cubicBezTo>
                  <a:cubicBezTo>
                    <a:pt x="76" y="6"/>
                    <a:pt x="70" y="0"/>
                    <a:pt x="62" y="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3260" tIns="46630" rIns="93260" bIns="46630" numCol="1" anchor="t" anchorCtr="0" compatLnSpc="1">
              <a:prstTxWarp prst="textNoShape">
                <a:avLst/>
              </a:prstTxWarp>
            </a:bodyPr>
            <a:lstStyle/>
            <a:p>
              <a:pPr defTabSz="932559"/>
              <a:endParaRPr lang="en-US" sz="1836">
                <a:solidFill>
                  <a:srgbClr val="505050">
                    <a:lumMod val="65000"/>
                    <a:lumOff val="35000"/>
                  </a:srgbClr>
                </a:solidFill>
              </a:endParaRPr>
            </a:p>
          </p:txBody>
        </p:sp>
        <p:sp>
          <p:nvSpPr>
            <p:cNvPr id="183" name="Oval 744"/>
            <p:cNvSpPr>
              <a:spLocks noChangeArrowheads="1"/>
            </p:cNvSpPr>
            <p:nvPr/>
          </p:nvSpPr>
          <p:spPr bwMode="auto">
            <a:xfrm>
              <a:off x="7866" y="-2780"/>
              <a:ext cx="109" cy="108"/>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3260" tIns="46630" rIns="93260" bIns="46630" numCol="1" anchor="t" anchorCtr="0" compatLnSpc="1">
              <a:prstTxWarp prst="textNoShape">
                <a:avLst/>
              </a:prstTxWarp>
            </a:bodyPr>
            <a:lstStyle/>
            <a:p>
              <a:pPr defTabSz="932559"/>
              <a:endParaRPr lang="en-US" sz="1836">
                <a:solidFill>
                  <a:srgbClr val="505050">
                    <a:lumMod val="65000"/>
                    <a:lumOff val="35000"/>
                  </a:srgbClr>
                </a:solidFill>
              </a:endParaRPr>
            </a:p>
          </p:txBody>
        </p:sp>
        <p:sp>
          <p:nvSpPr>
            <p:cNvPr id="184" name="Freeform 745"/>
            <p:cNvSpPr>
              <a:spLocks/>
            </p:cNvSpPr>
            <p:nvPr/>
          </p:nvSpPr>
          <p:spPr bwMode="auto">
            <a:xfrm>
              <a:off x="7349" y="-2660"/>
              <a:ext cx="179" cy="364"/>
            </a:xfrm>
            <a:custGeom>
              <a:avLst/>
              <a:gdLst>
                <a:gd name="T0" fmla="*/ 62 w 76"/>
                <a:gd name="T1" fmla="*/ 0 h 154"/>
                <a:gd name="T2" fmla="*/ 14 w 76"/>
                <a:gd name="T3" fmla="*/ 0 h 154"/>
                <a:gd name="T4" fmla="*/ 0 w 76"/>
                <a:gd name="T5" fmla="*/ 14 h 154"/>
                <a:gd name="T6" fmla="*/ 0 w 76"/>
                <a:gd name="T7" fmla="*/ 79 h 154"/>
                <a:gd name="T8" fmla="*/ 14 w 76"/>
                <a:gd name="T9" fmla="*/ 93 h 154"/>
                <a:gd name="T10" fmla="*/ 14 w 76"/>
                <a:gd name="T11" fmla="*/ 93 h 154"/>
                <a:gd name="T12" fmla="*/ 14 w 76"/>
                <a:gd name="T13" fmla="*/ 140 h 154"/>
                <a:gd name="T14" fmla="*/ 28 w 76"/>
                <a:gd name="T15" fmla="*/ 154 h 154"/>
                <a:gd name="T16" fmla="*/ 49 w 76"/>
                <a:gd name="T17" fmla="*/ 154 h 154"/>
                <a:gd name="T18" fmla="*/ 62 w 76"/>
                <a:gd name="T19" fmla="*/ 140 h 154"/>
                <a:gd name="T20" fmla="*/ 62 w 76"/>
                <a:gd name="T21" fmla="*/ 93 h 154"/>
                <a:gd name="T22" fmla="*/ 62 w 76"/>
                <a:gd name="T23" fmla="*/ 93 h 154"/>
                <a:gd name="T24" fmla="*/ 76 w 76"/>
                <a:gd name="T25" fmla="*/ 79 h 154"/>
                <a:gd name="T26" fmla="*/ 76 w 76"/>
                <a:gd name="T27" fmla="*/ 14 h 154"/>
                <a:gd name="T28" fmla="*/ 62 w 76"/>
                <a:gd name="T29" fmla="*/ 0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6" h="154">
                  <a:moveTo>
                    <a:pt x="62" y="0"/>
                  </a:moveTo>
                  <a:cubicBezTo>
                    <a:pt x="14" y="0"/>
                    <a:pt x="14" y="0"/>
                    <a:pt x="14" y="0"/>
                  </a:cubicBezTo>
                  <a:cubicBezTo>
                    <a:pt x="6" y="0"/>
                    <a:pt x="0" y="6"/>
                    <a:pt x="0" y="14"/>
                  </a:cubicBezTo>
                  <a:cubicBezTo>
                    <a:pt x="0" y="79"/>
                    <a:pt x="0" y="79"/>
                    <a:pt x="0" y="79"/>
                  </a:cubicBezTo>
                  <a:cubicBezTo>
                    <a:pt x="0" y="87"/>
                    <a:pt x="6" y="93"/>
                    <a:pt x="14" y="93"/>
                  </a:cubicBezTo>
                  <a:cubicBezTo>
                    <a:pt x="14" y="93"/>
                    <a:pt x="14" y="93"/>
                    <a:pt x="14" y="93"/>
                  </a:cubicBezTo>
                  <a:cubicBezTo>
                    <a:pt x="14" y="140"/>
                    <a:pt x="14" y="140"/>
                    <a:pt x="14" y="140"/>
                  </a:cubicBezTo>
                  <a:cubicBezTo>
                    <a:pt x="14" y="148"/>
                    <a:pt x="20" y="154"/>
                    <a:pt x="28" y="154"/>
                  </a:cubicBezTo>
                  <a:cubicBezTo>
                    <a:pt x="49" y="154"/>
                    <a:pt x="49" y="154"/>
                    <a:pt x="49" y="154"/>
                  </a:cubicBezTo>
                  <a:cubicBezTo>
                    <a:pt x="56" y="154"/>
                    <a:pt x="62" y="148"/>
                    <a:pt x="62" y="140"/>
                  </a:cubicBezTo>
                  <a:cubicBezTo>
                    <a:pt x="62" y="93"/>
                    <a:pt x="62" y="93"/>
                    <a:pt x="62" y="93"/>
                  </a:cubicBezTo>
                  <a:cubicBezTo>
                    <a:pt x="62" y="93"/>
                    <a:pt x="62" y="93"/>
                    <a:pt x="62" y="93"/>
                  </a:cubicBezTo>
                  <a:cubicBezTo>
                    <a:pt x="70" y="93"/>
                    <a:pt x="76" y="87"/>
                    <a:pt x="76" y="79"/>
                  </a:cubicBezTo>
                  <a:cubicBezTo>
                    <a:pt x="76" y="14"/>
                    <a:pt x="76" y="14"/>
                    <a:pt x="76" y="14"/>
                  </a:cubicBezTo>
                  <a:cubicBezTo>
                    <a:pt x="76" y="6"/>
                    <a:pt x="70" y="0"/>
                    <a:pt x="62" y="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3260" tIns="46630" rIns="93260" bIns="46630" numCol="1" anchor="t" anchorCtr="0" compatLnSpc="1">
              <a:prstTxWarp prst="textNoShape">
                <a:avLst/>
              </a:prstTxWarp>
            </a:bodyPr>
            <a:lstStyle/>
            <a:p>
              <a:pPr defTabSz="932559"/>
              <a:endParaRPr lang="en-US" sz="1836">
                <a:solidFill>
                  <a:srgbClr val="505050">
                    <a:lumMod val="65000"/>
                    <a:lumOff val="35000"/>
                  </a:srgbClr>
                </a:solidFill>
              </a:endParaRPr>
            </a:p>
          </p:txBody>
        </p:sp>
        <p:sp>
          <p:nvSpPr>
            <p:cNvPr id="185" name="Oval 746"/>
            <p:cNvSpPr>
              <a:spLocks noChangeArrowheads="1"/>
            </p:cNvSpPr>
            <p:nvPr/>
          </p:nvSpPr>
          <p:spPr bwMode="auto">
            <a:xfrm>
              <a:off x="7384" y="-2780"/>
              <a:ext cx="109" cy="108"/>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3260" tIns="46630" rIns="93260" bIns="46630" numCol="1" anchor="t" anchorCtr="0" compatLnSpc="1">
              <a:prstTxWarp prst="textNoShape">
                <a:avLst/>
              </a:prstTxWarp>
            </a:bodyPr>
            <a:lstStyle/>
            <a:p>
              <a:pPr defTabSz="932559"/>
              <a:endParaRPr lang="en-US" sz="1836">
                <a:solidFill>
                  <a:srgbClr val="505050">
                    <a:lumMod val="65000"/>
                    <a:lumOff val="35000"/>
                  </a:srgbClr>
                </a:solidFill>
              </a:endParaRPr>
            </a:p>
          </p:txBody>
        </p:sp>
      </p:grpSp>
      <p:pic>
        <p:nvPicPr>
          <p:cNvPr id="8" name="Picture 7"/>
          <p:cNvPicPr>
            <a:picLocks noChangeAspect="1"/>
          </p:cNvPicPr>
          <p:nvPr/>
        </p:nvPicPr>
        <p:blipFill rotWithShape="1">
          <a:blip r:embed="rId3" cstate="print">
            <a:extLst>
              <a:ext uri="{28A0092B-C50C-407E-A947-70E740481C1C}">
                <a14:useLocalDpi xmlns:a14="http://schemas.microsoft.com/office/drawing/2010/main" val="0"/>
              </a:ext>
            </a:extLst>
          </a:blip>
          <a:srcRect r="58971"/>
          <a:stretch/>
        </p:blipFill>
        <p:spPr>
          <a:xfrm>
            <a:off x="2833613" y="5302571"/>
            <a:ext cx="486255" cy="399039"/>
          </a:xfrm>
          <a:prstGeom prst="rect">
            <a:avLst/>
          </a:prstGeom>
        </p:spPr>
      </p:pic>
      <p:sp>
        <p:nvSpPr>
          <p:cNvPr id="178" name="Freeform 26"/>
          <p:cNvSpPr>
            <a:spLocks/>
          </p:cNvSpPr>
          <p:nvPr/>
        </p:nvSpPr>
        <p:spPr bwMode="auto">
          <a:xfrm>
            <a:off x="5451198" y="5365189"/>
            <a:ext cx="380055" cy="336422"/>
          </a:xfrm>
          <a:custGeom>
            <a:avLst/>
            <a:gdLst>
              <a:gd name="T0" fmla="*/ 1202 w 1202"/>
              <a:gd name="T1" fmla="*/ 175 h 1064"/>
              <a:gd name="T2" fmla="*/ 975 w 1202"/>
              <a:gd name="T3" fmla="*/ 0 h 1064"/>
              <a:gd name="T4" fmla="*/ 458 w 1202"/>
              <a:gd name="T5" fmla="*/ 676 h 1064"/>
              <a:gd name="T6" fmla="*/ 163 w 1202"/>
              <a:gd name="T7" fmla="*/ 449 h 1064"/>
              <a:gd name="T8" fmla="*/ 0 w 1202"/>
              <a:gd name="T9" fmla="*/ 662 h 1064"/>
              <a:gd name="T10" fmla="*/ 522 w 1202"/>
              <a:gd name="T11" fmla="*/ 1064 h 1064"/>
              <a:gd name="T12" fmla="*/ 685 w 1202"/>
              <a:gd name="T13" fmla="*/ 851 h 1064"/>
              <a:gd name="T14" fmla="*/ 685 w 1202"/>
              <a:gd name="T15" fmla="*/ 851 h 1064"/>
              <a:gd name="T16" fmla="*/ 1202 w 1202"/>
              <a:gd name="T17" fmla="*/ 175 h 10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02" h="1064">
                <a:moveTo>
                  <a:pt x="1202" y="175"/>
                </a:moveTo>
                <a:lnTo>
                  <a:pt x="975" y="0"/>
                </a:lnTo>
                <a:lnTo>
                  <a:pt x="458" y="676"/>
                </a:lnTo>
                <a:lnTo>
                  <a:pt x="163" y="449"/>
                </a:lnTo>
                <a:lnTo>
                  <a:pt x="0" y="662"/>
                </a:lnTo>
                <a:lnTo>
                  <a:pt x="522" y="1064"/>
                </a:lnTo>
                <a:lnTo>
                  <a:pt x="685" y="851"/>
                </a:lnTo>
                <a:lnTo>
                  <a:pt x="685" y="851"/>
                </a:lnTo>
                <a:lnTo>
                  <a:pt x="1202" y="175"/>
                </a:lnTo>
                <a:close/>
              </a:path>
            </a:pathLst>
          </a:custGeom>
          <a:solidFill>
            <a:schemeClr val="bg1"/>
          </a:solidFill>
          <a:ln>
            <a:noFill/>
          </a:ln>
        </p:spPr>
        <p:txBody>
          <a:bodyPr vert="horz" wrap="square" lIns="93260" tIns="46630" rIns="93260" bIns="46630" numCol="1" anchor="t" anchorCtr="0" compatLnSpc="1">
            <a:prstTxWarp prst="textNoShape">
              <a:avLst/>
            </a:prstTxWarp>
          </a:bodyPr>
          <a:lstStyle/>
          <a:p>
            <a:endParaRPr lang="en-US" sz="1836">
              <a:solidFill>
                <a:srgbClr val="505050">
                  <a:lumMod val="65000"/>
                  <a:lumOff val="35000"/>
                </a:srgbClr>
              </a:solidFill>
            </a:endParaRPr>
          </a:p>
        </p:txBody>
      </p:sp>
      <p:grpSp>
        <p:nvGrpSpPr>
          <p:cNvPr id="3" name="Group 2"/>
          <p:cNvGrpSpPr/>
          <p:nvPr/>
        </p:nvGrpSpPr>
        <p:grpSpPr>
          <a:xfrm>
            <a:off x="1969710" y="4607189"/>
            <a:ext cx="1350313" cy="577396"/>
            <a:chOff x="1418382" y="4580558"/>
            <a:chExt cx="1069222" cy="457201"/>
          </a:xfrm>
        </p:grpSpPr>
        <p:pic>
          <p:nvPicPr>
            <p:cNvPr id="9" name="Picture 8"/>
            <p:cNvPicPr>
              <a:picLocks noChangeAspect="1"/>
            </p:cNvPicPr>
            <p:nvPr/>
          </p:nvPicPr>
          <p:blipFill rotWithShape="1">
            <a:blip r:embed="rId4" cstate="print">
              <a:extLst>
                <a:ext uri="{28A0092B-C50C-407E-A947-70E740481C1C}">
                  <a14:useLocalDpi xmlns:a14="http://schemas.microsoft.com/office/drawing/2010/main" val="0"/>
                </a:ext>
              </a:extLst>
            </a:blip>
            <a:srcRect r="45370"/>
            <a:stretch/>
          </p:blipFill>
          <p:spPr>
            <a:xfrm>
              <a:off x="1692105" y="4580558"/>
              <a:ext cx="456243" cy="457201"/>
            </a:xfrm>
            <a:prstGeom prst="rect">
              <a:avLst/>
            </a:prstGeom>
          </p:spPr>
        </p:pic>
        <p:pic>
          <p:nvPicPr>
            <p:cNvPr id="10" name="Picture 9"/>
            <p:cNvPicPr>
              <a:picLocks noChangeAspect="1"/>
            </p:cNvPicPr>
            <p:nvPr/>
          </p:nvPicPr>
          <p:blipFill rotWithShape="1">
            <a:blip r:embed="rId5" cstate="print">
              <a:extLst>
                <a:ext uri="{28A0092B-C50C-407E-A947-70E740481C1C}">
                  <a14:useLocalDpi xmlns:a14="http://schemas.microsoft.com/office/drawing/2010/main" val="0"/>
                </a:ext>
              </a:extLst>
            </a:blip>
            <a:srcRect r="49189"/>
            <a:stretch/>
          </p:blipFill>
          <p:spPr>
            <a:xfrm>
              <a:off x="2033830" y="4580558"/>
              <a:ext cx="453774" cy="457201"/>
            </a:xfrm>
            <a:prstGeom prst="rect">
              <a:avLst/>
            </a:prstGeom>
          </p:spPr>
        </p:pic>
        <p:grpSp>
          <p:nvGrpSpPr>
            <p:cNvPr id="13" name="Group 12"/>
            <p:cNvGrpSpPr/>
            <p:nvPr/>
          </p:nvGrpSpPr>
          <p:grpSpPr>
            <a:xfrm>
              <a:off x="1418382" y="4653487"/>
              <a:ext cx="309846" cy="312564"/>
              <a:chOff x="1373143" y="5257773"/>
              <a:chExt cx="309846" cy="312564"/>
            </a:xfrm>
          </p:grpSpPr>
          <p:sp>
            <p:nvSpPr>
              <p:cNvPr id="6" name="Rectangle 5"/>
              <p:cNvSpPr/>
              <p:nvPr/>
            </p:nvSpPr>
            <p:spPr bwMode="auto">
              <a:xfrm>
                <a:off x="1399077" y="5321679"/>
                <a:ext cx="121547" cy="188149"/>
              </a:xfrm>
              <a:prstGeom prst="rect">
                <a:avLst/>
              </a:prstGeom>
              <a:solidFill>
                <a:schemeClr val="bg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0" tIns="46630" rIns="46630" bIns="46630" numCol="1" spcCol="0" rtlCol="0" fromWordArt="0" anchor="ctr" anchorCtr="0" forceAA="0" compatLnSpc="1">
                <a:prstTxWarp prst="textNoShape">
                  <a:avLst/>
                </a:prstTxWarp>
                <a:noAutofit/>
              </a:bodyPr>
              <a:lstStyle/>
              <a:p>
                <a:pPr algn="ctr" defTabSz="932290" fontAlgn="base">
                  <a:spcBef>
                    <a:spcPct val="0"/>
                  </a:spcBef>
                  <a:spcAft>
                    <a:spcPct val="0"/>
                  </a:spcAft>
                </a:pPr>
                <a:endParaRPr lang="en-US" sz="2244" dirty="0">
                  <a:gradFill>
                    <a:gsLst>
                      <a:gs pos="0">
                        <a:srgbClr val="FFFFFF"/>
                      </a:gs>
                      <a:gs pos="100000">
                        <a:srgbClr val="FFFFFF"/>
                      </a:gs>
                    </a:gsLst>
                    <a:lin ang="5400000" scaled="0"/>
                  </a:gradFill>
                  <a:ea typeface="Segoe UI" pitchFamily="34" charset="0"/>
                  <a:cs typeface="Segoe UI" pitchFamily="34" charset="0"/>
                </a:endParaRPr>
              </a:p>
            </p:txBody>
          </p:sp>
          <p:sp>
            <p:nvSpPr>
              <p:cNvPr id="113" name="Rectangle 112"/>
              <p:cNvSpPr/>
              <p:nvPr/>
            </p:nvSpPr>
            <p:spPr bwMode="auto">
              <a:xfrm>
                <a:off x="1569006" y="5321679"/>
                <a:ext cx="105394" cy="188149"/>
              </a:xfrm>
              <a:prstGeom prst="rect">
                <a:avLst/>
              </a:prstGeom>
              <a:solidFill>
                <a:schemeClr val="bg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0" tIns="46630" rIns="46630" bIns="46630" numCol="1" spcCol="0" rtlCol="0" fromWordArt="0" anchor="ctr" anchorCtr="0" forceAA="0" compatLnSpc="1">
                <a:prstTxWarp prst="textNoShape">
                  <a:avLst/>
                </a:prstTxWarp>
                <a:noAutofit/>
              </a:bodyPr>
              <a:lstStyle/>
              <a:p>
                <a:pPr algn="ctr" defTabSz="932290" fontAlgn="base">
                  <a:spcBef>
                    <a:spcPct val="0"/>
                  </a:spcBef>
                  <a:spcAft>
                    <a:spcPct val="0"/>
                  </a:spcAft>
                </a:pPr>
                <a:endParaRPr lang="en-US" sz="2244" dirty="0">
                  <a:gradFill>
                    <a:gsLst>
                      <a:gs pos="0">
                        <a:srgbClr val="FFFFFF"/>
                      </a:gs>
                      <a:gs pos="100000">
                        <a:srgbClr val="FFFFFF"/>
                      </a:gs>
                    </a:gsLst>
                    <a:lin ang="5400000" scaled="0"/>
                  </a:gradFill>
                  <a:ea typeface="Segoe UI" pitchFamily="34" charset="0"/>
                  <a:cs typeface="Segoe UI" pitchFamily="34" charset="0"/>
                </a:endParaRPr>
              </a:p>
            </p:txBody>
          </p:sp>
          <p:sp>
            <p:nvSpPr>
              <p:cNvPr id="111" name="Freeform 9"/>
              <p:cNvSpPr>
                <a:spLocks noChangeAspect="1" noEditPoints="1"/>
              </p:cNvSpPr>
              <p:nvPr/>
            </p:nvSpPr>
            <p:spPr bwMode="auto">
              <a:xfrm>
                <a:off x="1373143" y="5257773"/>
                <a:ext cx="309846" cy="312564"/>
              </a:xfrm>
              <a:custGeom>
                <a:avLst/>
                <a:gdLst>
                  <a:gd name="T0" fmla="*/ 92 w 96"/>
                  <a:gd name="T1" fmla="*/ 12 h 96"/>
                  <a:gd name="T2" fmla="*/ 60 w 96"/>
                  <a:gd name="T3" fmla="*/ 12 h 96"/>
                  <a:gd name="T4" fmla="*/ 60 w 96"/>
                  <a:gd name="T5" fmla="*/ 60 h 96"/>
                  <a:gd name="T6" fmla="*/ 84 w 96"/>
                  <a:gd name="T7" fmla="*/ 60 h 96"/>
                  <a:gd name="T8" fmla="*/ 84 w 96"/>
                  <a:gd name="T9" fmla="*/ 64 h 96"/>
                  <a:gd name="T10" fmla="*/ 60 w 96"/>
                  <a:gd name="T11" fmla="*/ 64 h 96"/>
                  <a:gd name="T12" fmla="*/ 60 w 96"/>
                  <a:gd name="T13" fmla="*/ 72 h 96"/>
                  <a:gd name="T14" fmla="*/ 84 w 96"/>
                  <a:gd name="T15" fmla="*/ 72 h 96"/>
                  <a:gd name="T16" fmla="*/ 84 w 96"/>
                  <a:gd name="T17" fmla="*/ 76 h 96"/>
                  <a:gd name="T18" fmla="*/ 60 w 96"/>
                  <a:gd name="T19" fmla="*/ 76 h 96"/>
                  <a:gd name="T20" fmla="*/ 60 w 96"/>
                  <a:gd name="T21" fmla="*/ 84 h 96"/>
                  <a:gd name="T22" fmla="*/ 92 w 96"/>
                  <a:gd name="T23" fmla="*/ 84 h 96"/>
                  <a:gd name="T24" fmla="*/ 96 w 96"/>
                  <a:gd name="T25" fmla="*/ 80 h 96"/>
                  <a:gd name="T26" fmla="*/ 96 w 96"/>
                  <a:gd name="T27" fmla="*/ 16 h 96"/>
                  <a:gd name="T28" fmla="*/ 92 w 96"/>
                  <a:gd name="T29" fmla="*/ 12 h 96"/>
                  <a:gd name="T30" fmla="*/ 66 w 96"/>
                  <a:gd name="T31" fmla="*/ 52 h 96"/>
                  <a:gd name="T32" fmla="*/ 60 w 96"/>
                  <a:gd name="T33" fmla="*/ 50 h 96"/>
                  <a:gd name="T34" fmla="*/ 60 w 96"/>
                  <a:gd name="T35" fmla="*/ 30 h 96"/>
                  <a:gd name="T36" fmla="*/ 68 w 96"/>
                  <a:gd name="T37" fmla="*/ 28 h 96"/>
                  <a:gd name="T38" fmla="*/ 68 w 96"/>
                  <a:gd name="T39" fmla="*/ 40 h 96"/>
                  <a:gd name="T40" fmla="*/ 79 w 96"/>
                  <a:gd name="T41" fmla="*/ 40 h 96"/>
                  <a:gd name="T42" fmla="*/ 66 w 96"/>
                  <a:gd name="T43" fmla="*/ 52 h 96"/>
                  <a:gd name="T44" fmla="*/ 72 w 96"/>
                  <a:gd name="T45" fmla="*/ 36 h 96"/>
                  <a:gd name="T46" fmla="*/ 72 w 96"/>
                  <a:gd name="T47" fmla="*/ 24 h 96"/>
                  <a:gd name="T48" fmla="*/ 84 w 96"/>
                  <a:gd name="T49" fmla="*/ 36 h 96"/>
                  <a:gd name="T50" fmla="*/ 72 w 96"/>
                  <a:gd name="T51" fmla="*/ 36 h 96"/>
                  <a:gd name="T52" fmla="*/ 32 w 96"/>
                  <a:gd name="T53" fmla="*/ 38 h 96"/>
                  <a:gd name="T54" fmla="*/ 33 w 96"/>
                  <a:gd name="T55" fmla="*/ 41 h 96"/>
                  <a:gd name="T56" fmla="*/ 32 w 96"/>
                  <a:gd name="T57" fmla="*/ 44 h 96"/>
                  <a:gd name="T58" fmla="*/ 31 w 96"/>
                  <a:gd name="T59" fmla="*/ 46 h 96"/>
                  <a:gd name="T60" fmla="*/ 29 w 96"/>
                  <a:gd name="T61" fmla="*/ 47 h 96"/>
                  <a:gd name="T62" fmla="*/ 27 w 96"/>
                  <a:gd name="T63" fmla="*/ 47 h 96"/>
                  <a:gd name="T64" fmla="*/ 24 w 96"/>
                  <a:gd name="T65" fmla="*/ 47 h 96"/>
                  <a:gd name="T66" fmla="*/ 24 w 96"/>
                  <a:gd name="T67" fmla="*/ 47 h 96"/>
                  <a:gd name="T68" fmla="*/ 24 w 96"/>
                  <a:gd name="T69" fmla="*/ 35 h 96"/>
                  <a:gd name="T70" fmla="*/ 27 w 96"/>
                  <a:gd name="T71" fmla="*/ 35 h 96"/>
                  <a:gd name="T72" fmla="*/ 29 w 96"/>
                  <a:gd name="T73" fmla="*/ 35 h 96"/>
                  <a:gd name="T74" fmla="*/ 31 w 96"/>
                  <a:gd name="T75" fmla="*/ 36 h 96"/>
                  <a:gd name="T76" fmla="*/ 32 w 96"/>
                  <a:gd name="T77" fmla="*/ 38 h 96"/>
                  <a:gd name="T78" fmla="*/ 0 w 96"/>
                  <a:gd name="T79" fmla="*/ 13 h 96"/>
                  <a:gd name="T80" fmla="*/ 0 w 96"/>
                  <a:gd name="T81" fmla="*/ 83 h 96"/>
                  <a:gd name="T82" fmla="*/ 56 w 96"/>
                  <a:gd name="T83" fmla="*/ 96 h 96"/>
                  <a:gd name="T84" fmla="*/ 56 w 96"/>
                  <a:gd name="T85" fmla="*/ 0 h 96"/>
                  <a:gd name="T86" fmla="*/ 0 w 96"/>
                  <a:gd name="T87" fmla="*/ 13 h 96"/>
                  <a:gd name="T88" fmla="*/ 41 w 96"/>
                  <a:gd name="T89" fmla="*/ 43 h 96"/>
                  <a:gd name="T90" fmla="*/ 40 w 96"/>
                  <a:gd name="T91" fmla="*/ 46 h 96"/>
                  <a:gd name="T92" fmla="*/ 39 w 96"/>
                  <a:gd name="T93" fmla="*/ 48 h 96"/>
                  <a:gd name="T94" fmla="*/ 38 w 96"/>
                  <a:gd name="T95" fmla="*/ 50 h 96"/>
                  <a:gd name="T96" fmla="*/ 35 w 96"/>
                  <a:gd name="T97" fmla="*/ 52 h 96"/>
                  <a:gd name="T98" fmla="*/ 33 w 96"/>
                  <a:gd name="T99" fmla="*/ 53 h 96"/>
                  <a:gd name="T100" fmla="*/ 30 w 96"/>
                  <a:gd name="T101" fmla="*/ 54 h 96"/>
                  <a:gd name="T102" fmla="*/ 27 w 96"/>
                  <a:gd name="T103" fmla="*/ 54 h 96"/>
                  <a:gd name="T104" fmla="*/ 24 w 96"/>
                  <a:gd name="T105" fmla="*/ 54 h 96"/>
                  <a:gd name="T106" fmla="*/ 24 w 96"/>
                  <a:gd name="T107" fmla="*/ 68 h 96"/>
                  <a:gd name="T108" fmla="*/ 16 w 96"/>
                  <a:gd name="T109" fmla="*/ 67 h 96"/>
                  <a:gd name="T110" fmla="*/ 16 w 96"/>
                  <a:gd name="T111" fmla="*/ 29 h 96"/>
                  <a:gd name="T112" fmla="*/ 28 w 96"/>
                  <a:gd name="T113" fmla="*/ 28 h 96"/>
                  <a:gd name="T114" fmla="*/ 34 w 96"/>
                  <a:gd name="T115" fmla="*/ 29 h 96"/>
                  <a:gd name="T116" fmla="*/ 38 w 96"/>
                  <a:gd name="T117" fmla="*/ 31 h 96"/>
                  <a:gd name="T118" fmla="*/ 41 w 96"/>
                  <a:gd name="T119" fmla="*/ 35 h 96"/>
                  <a:gd name="T120" fmla="*/ 41 w 96"/>
                  <a:gd name="T121" fmla="*/ 40 h 96"/>
                  <a:gd name="T122" fmla="*/ 41 w 96"/>
                  <a:gd name="T123" fmla="*/ 43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96" h="96">
                    <a:moveTo>
                      <a:pt x="92" y="12"/>
                    </a:moveTo>
                    <a:cubicBezTo>
                      <a:pt x="60" y="12"/>
                      <a:pt x="60" y="12"/>
                      <a:pt x="60" y="12"/>
                    </a:cubicBezTo>
                    <a:cubicBezTo>
                      <a:pt x="60" y="60"/>
                      <a:pt x="60" y="60"/>
                      <a:pt x="60" y="60"/>
                    </a:cubicBezTo>
                    <a:cubicBezTo>
                      <a:pt x="84" y="60"/>
                      <a:pt x="84" y="60"/>
                      <a:pt x="84" y="60"/>
                    </a:cubicBezTo>
                    <a:cubicBezTo>
                      <a:pt x="84" y="64"/>
                      <a:pt x="84" y="64"/>
                      <a:pt x="84" y="64"/>
                    </a:cubicBezTo>
                    <a:cubicBezTo>
                      <a:pt x="60" y="64"/>
                      <a:pt x="60" y="64"/>
                      <a:pt x="60" y="64"/>
                    </a:cubicBezTo>
                    <a:cubicBezTo>
                      <a:pt x="60" y="72"/>
                      <a:pt x="60" y="72"/>
                      <a:pt x="60" y="72"/>
                    </a:cubicBezTo>
                    <a:cubicBezTo>
                      <a:pt x="84" y="72"/>
                      <a:pt x="84" y="72"/>
                      <a:pt x="84" y="72"/>
                    </a:cubicBezTo>
                    <a:cubicBezTo>
                      <a:pt x="84" y="76"/>
                      <a:pt x="84" y="76"/>
                      <a:pt x="84" y="76"/>
                    </a:cubicBezTo>
                    <a:cubicBezTo>
                      <a:pt x="60" y="76"/>
                      <a:pt x="60" y="76"/>
                      <a:pt x="60" y="76"/>
                    </a:cubicBezTo>
                    <a:cubicBezTo>
                      <a:pt x="60" y="84"/>
                      <a:pt x="60" y="84"/>
                      <a:pt x="60" y="84"/>
                    </a:cubicBezTo>
                    <a:cubicBezTo>
                      <a:pt x="92" y="84"/>
                      <a:pt x="92" y="84"/>
                      <a:pt x="92" y="84"/>
                    </a:cubicBezTo>
                    <a:cubicBezTo>
                      <a:pt x="93" y="84"/>
                      <a:pt x="96" y="81"/>
                      <a:pt x="96" y="80"/>
                    </a:cubicBezTo>
                    <a:cubicBezTo>
                      <a:pt x="96" y="16"/>
                      <a:pt x="96" y="16"/>
                      <a:pt x="96" y="16"/>
                    </a:cubicBezTo>
                    <a:cubicBezTo>
                      <a:pt x="96" y="15"/>
                      <a:pt x="93" y="12"/>
                      <a:pt x="92" y="12"/>
                    </a:cubicBezTo>
                    <a:close/>
                    <a:moveTo>
                      <a:pt x="66" y="52"/>
                    </a:moveTo>
                    <a:cubicBezTo>
                      <a:pt x="64" y="52"/>
                      <a:pt x="62" y="51"/>
                      <a:pt x="60" y="50"/>
                    </a:cubicBezTo>
                    <a:cubicBezTo>
                      <a:pt x="60" y="30"/>
                      <a:pt x="60" y="30"/>
                      <a:pt x="60" y="30"/>
                    </a:cubicBezTo>
                    <a:cubicBezTo>
                      <a:pt x="62" y="29"/>
                      <a:pt x="65" y="28"/>
                      <a:pt x="68" y="28"/>
                    </a:cubicBezTo>
                    <a:cubicBezTo>
                      <a:pt x="68" y="40"/>
                      <a:pt x="68" y="40"/>
                      <a:pt x="68" y="40"/>
                    </a:cubicBezTo>
                    <a:cubicBezTo>
                      <a:pt x="79" y="40"/>
                      <a:pt x="79" y="40"/>
                      <a:pt x="79" y="40"/>
                    </a:cubicBezTo>
                    <a:cubicBezTo>
                      <a:pt x="79" y="47"/>
                      <a:pt x="74" y="52"/>
                      <a:pt x="66" y="52"/>
                    </a:cubicBezTo>
                    <a:close/>
                    <a:moveTo>
                      <a:pt x="72" y="36"/>
                    </a:moveTo>
                    <a:cubicBezTo>
                      <a:pt x="72" y="24"/>
                      <a:pt x="72" y="24"/>
                      <a:pt x="72" y="24"/>
                    </a:cubicBezTo>
                    <a:cubicBezTo>
                      <a:pt x="79" y="24"/>
                      <a:pt x="84" y="29"/>
                      <a:pt x="84" y="36"/>
                    </a:cubicBezTo>
                    <a:lnTo>
                      <a:pt x="72" y="36"/>
                    </a:lnTo>
                    <a:close/>
                    <a:moveTo>
                      <a:pt x="32" y="38"/>
                    </a:moveTo>
                    <a:cubicBezTo>
                      <a:pt x="33" y="39"/>
                      <a:pt x="33" y="40"/>
                      <a:pt x="33" y="41"/>
                    </a:cubicBezTo>
                    <a:cubicBezTo>
                      <a:pt x="33" y="42"/>
                      <a:pt x="33" y="43"/>
                      <a:pt x="32" y="44"/>
                    </a:cubicBezTo>
                    <a:cubicBezTo>
                      <a:pt x="32" y="45"/>
                      <a:pt x="32" y="45"/>
                      <a:pt x="31" y="46"/>
                    </a:cubicBezTo>
                    <a:cubicBezTo>
                      <a:pt x="31" y="46"/>
                      <a:pt x="30" y="47"/>
                      <a:pt x="29" y="47"/>
                    </a:cubicBezTo>
                    <a:cubicBezTo>
                      <a:pt x="29" y="47"/>
                      <a:pt x="28" y="47"/>
                      <a:pt x="27" y="47"/>
                    </a:cubicBezTo>
                    <a:cubicBezTo>
                      <a:pt x="24" y="47"/>
                      <a:pt x="24" y="47"/>
                      <a:pt x="24" y="47"/>
                    </a:cubicBezTo>
                    <a:cubicBezTo>
                      <a:pt x="24" y="47"/>
                      <a:pt x="24" y="47"/>
                      <a:pt x="24" y="47"/>
                    </a:cubicBezTo>
                    <a:cubicBezTo>
                      <a:pt x="24" y="35"/>
                      <a:pt x="24" y="35"/>
                      <a:pt x="24" y="35"/>
                    </a:cubicBezTo>
                    <a:cubicBezTo>
                      <a:pt x="27" y="35"/>
                      <a:pt x="27" y="35"/>
                      <a:pt x="27" y="35"/>
                    </a:cubicBezTo>
                    <a:cubicBezTo>
                      <a:pt x="28" y="35"/>
                      <a:pt x="29" y="35"/>
                      <a:pt x="29" y="35"/>
                    </a:cubicBezTo>
                    <a:cubicBezTo>
                      <a:pt x="30" y="36"/>
                      <a:pt x="31" y="36"/>
                      <a:pt x="31" y="36"/>
                    </a:cubicBezTo>
                    <a:cubicBezTo>
                      <a:pt x="32" y="37"/>
                      <a:pt x="32" y="37"/>
                      <a:pt x="32" y="38"/>
                    </a:cubicBezTo>
                    <a:close/>
                    <a:moveTo>
                      <a:pt x="0" y="13"/>
                    </a:moveTo>
                    <a:cubicBezTo>
                      <a:pt x="0" y="83"/>
                      <a:pt x="0" y="83"/>
                      <a:pt x="0" y="83"/>
                    </a:cubicBezTo>
                    <a:cubicBezTo>
                      <a:pt x="56" y="96"/>
                      <a:pt x="56" y="96"/>
                      <a:pt x="56" y="96"/>
                    </a:cubicBezTo>
                    <a:cubicBezTo>
                      <a:pt x="56" y="0"/>
                      <a:pt x="56" y="0"/>
                      <a:pt x="56" y="0"/>
                    </a:cubicBezTo>
                    <a:lnTo>
                      <a:pt x="0" y="13"/>
                    </a:lnTo>
                    <a:close/>
                    <a:moveTo>
                      <a:pt x="41" y="43"/>
                    </a:moveTo>
                    <a:cubicBezTo>
                      <a:pt x="41" y="44"/>
                      <a:pt x="41" y="45"/>
                      <a:pt x="40" y="46"/>
                    </a:cubicBezTo>
                    <a:cubicBezTo>
                      <a:pt x="40" y="47"/>
                      <a:pt x="40" y="48"/>
                      <a:pt x="39" y="48"/>
                    </a:cubicBezTo>
                    <a:cubicBezTo>
                      <a:pt x="39" y="49"/>
                      <a:pt x="38" y="50"/>
                      <a:pt x="38" y="50"/>
                    </a:cubicBezTo>
                    <a:cubicBezTo>
                      <a:pt x="37" y="51"/>
                      <a:pt x="36" y="52"/>
                      <a:pt x="35" y="52"/>
                    </a:cubicBezTo>
                    <a:cubicBezTo>
                      <a:pt x="35" y="53"/>
                      <a:pt x="34" y="53"/>
                      <a:pt x="33" y="53"/>
                    </a:cubicBezTo>
                    <a:cubicBezTo>
                      <a:pt x="32" y="54"/>
                      <a:pt x="31" y="54"/>
                      <a:pt x="30" y="54"/>
                    </a:cubicBezTo>
                    <a:cubicBezTo>
                      <a:pt x="29" y="54"/>
                      <a:pt x="28" y="54"/>
                      <a:pt x="27" y="54"/>
                    </a:cubicBezTo>
                    <a:cubicBezTo>
                      <a:pt x="24" y="54"/>
                      <a:pt x="24" y="54"/>
                      <a:pt x="24" y="54"/>
                    </a:cubicBezTo>
                    <a:cubicBezTo>
                      <a:pt x="24" y="68"/>
                      <a:pt x="24" y="68"/>
                      <a:pt x="24" y="68"/>
                    </a:cubicBezTo>
                    <a:cubicBezTo>
                      <a:pt x="16" y="67"/>
                      <a:pt x="16" y="67"/>
                      <a:pt x="16" y="67"/>
                    </a:cubicBezTo>
                    <a:cubicBezTo>
                      <a:pt x="16" y="29"/>
                      <a:pt x="16" y="29"/>
                      <a:pt x="16" y="29"/>
                    </a:cubicBezTo>
                    <a:cubicBezTo>
                      <a:pt x="28" y="28"/>
                      <a:pt x="28" y="28"/>
                      <a:pt x="28" y="28"/>
                    </a:cubicBezTo>
                    <a:cubicBezTo>
                      <a:pt x="30" y="28"/>
                      <a:pt x="32" y="28"/>
                      <a:pt x="34" y="29"/>
                    </a:cubicBezTo>
                    <a:cubicBezTo>
                      <a:pt x="35" y="29"/>
                      <a:pt x="37" y="30"/>
                      <a:pt x="38" y="31"/>
                    </a:cubicBezTo>
                    <a:cubicBezTo>
                      <a:pt x="39" y="32"/>
                      <a:pt x="40" y="33"/>
                      <a:pt x="41" y="35"/>
                    </a:cubicBezTo>
                    <a:cubicBezTo>
                      <a:pt x="41" y="36"/>
                      <a:pt x="41" y="38"/>
                      <a:pt x="41" y="40"/>
                    </a:cubicBezTo>
                    <a:cubicBezTo>
                      <a:pt x="41" y="41"/>
                      <a:pt x="41" y="42"/>
                      <a:pt x="41" y="43"/>
                    </a:cubicBezTo>
                    <a:close/>
                  </a:path>
                </a:pathLst>
              </a:custGeom>
              <a:solidFill>
                <a:srgbClr val="E9402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3260" tIns="46630" rIns="93260" bIns="46630" numCol="1" anchor="t" anchorCtr="0" compatLnSpc="1">
                <a:prstTxWarp prst="textNoShape">
                  <a:avLst/>
                </a:prstTxWarp>
              </a:bodyPr>
              <a:lstStyle/>
              <a:p>
                <a:endParaRPr lang="en-US" sz="1836">
                  <a:solidFill>
                    <a:srgbClr val="505050"/>
                  </a:solidFill>
                </a:endParaRPr>
              </a:p>
            </p:txBody>
          </p:sp>
        </p:grpSp>
      </p:grpSp>
      <p:sp>
        <p:nvSpPr>
          <p:cNvPr id="94" name="Freeform 91"/>
          <p:cNvSpPr>
            <a:spLocks noChangeAspect="1" noEditPoints="1"/>
          </p:cNvSpPr>
          <p:nvPr/>
        </p:nvSpPr>
        <p:spPr bwMode="auto">
          <a:xfrm>
            <a:off x="2824960" y="5940225"/>
            <a:ext cx="401599" cy="413184"/>
          </a:xfrm>
          <a:custGeom>
            <a:avLst/>
            <a:gdLst>
              <a:gd name="T0" fmla="*/ 0 w 132"/>
              <a:gd name="T1" fmla="*/ 37 h 136"/>
              <a:gd name="T2" fmla="*/ 0 w 132"/>
              <a:gd name="T3" fmla="*/ 117 h 136"/>
              <a:gd name="T4" fmla="*/ 20 w 132"/>
              <a:gd name="T5" fmla="*/ 136 h 136"/>
              <a:gd name="T6" fmla="*/ 112 w 132"/>
              <a:gd name="T7" fmla="*/ 136 h 136"/>
              <a:gd name="T8" fmla="*/ 132 w 132"/>
              <a:gd name="T9" fmla="*/ 117 h 136"/>
              <a:gd name="T10" fmla="*/ 132 w 132"/>
              <a:gd name="T11" fmla="*/ 37 h 136"/>
              <a:gd name="T12" fmla="*/ 112 w 132"/>
              <a:gd name="T13" fmla="*/ 18 h 136"/>
              <a:gd name="T14" fmla="*/ 108 w 132"/>
              <a:gd name="T15" fmla="*/ 18 h 136"/>
              <a:gd name="T16" fmla="*/ 108 w 132"/>
              <a:gd name="T17" fmla="*/ 6 h 136"/>
              <a:gd name="T18" fmla="*/ 102 w 132"/>
              <a:gd name="T19" fmla="*/ 0 h 136"/>
              <a:gd name="T20" fmla="*/ 96 w 132"/>
              <a:gd name="T21" fmla="*/ 6 h 136"/>
              <a:gd name="T22" fmla="*/ 96 w 132"/>
              <a:gd name="T23" fmla="*/ 30 h 136"/>
              <a:gd name="T24" fmla="*/ 91 w 132"/>
              <a:gd name="T25" fmla="*/ 35 h 136"/>
              <a:gd name="T26" fmla="*/ 86 w 132"/>
              <a:gd name="T27" fmla="*/ 30 h 136"/>
              <a:gd name="T28" fmla="*/ 86 w 132"/>
              <a:gd name="T29" fmla="*/ 18 h 136"/>
              <a:gd name="T30" fmla="*/ 75 w 132"/>
              <a:gd name="T31" fmla="*/ 18 h 136"/>
              <a:gd name="T32" fmla="*/ 75 w 132"/>
              <a:gd name="T33" fmla="*/ 6 h 136"/>
              <a:gd name="T34" fmla="*/ 69 w 132"/>
              <a:gd name="T35" fmla="*/ 0 h 136"/>
              <a:gd name="T36" fmla="*/ 63 w 132"/>
              <a:gd name="T37" fmla="*/ 6 h 136"/>
              <a:gd name="T38" fmla="*/ 63 w 132"/>
              <a:gd name="T39" fmla="*/ 30 h 136"/>
              <a:gd name="T40" fmla="*/ 58 w 132"/>
              <a:gd name="T41" fmla="*/ 35 h 136"/>
              <a:gd name="T42" fmla="*/ 53 w 132"/>
              <a:gd name="T43" fmla="*/ 30 h 136"/>
              <a:gd name="T44" fmla="*/ 53 w 132"/>
              <a:gd name="T45" fmla="*/ 18 h 136"/>
              <a:gd name="T46" fmla="*/ 43 w 132"/>
              <a:gd name="T47" fmla="*/ 18 h 136"/>
              <a:gd name="T48" fmla="*/ 43 w 132"/>
              <a:gd name="T49" fmla="*/ 6 h 136"/>
              <a:gd name="T50" fmla="*/ 37 w 132"/>
              <a:gd name="T51" fmla="*/ 0 h 136"/>
              <a:gd name="T52" fmla="*/ 31 w 132"/>
              <a:gd name="T53" fmla="*/ 6 h 136"/>
              <a:gd name="T54" fmla="*/ 31 w 132"/>
              <a:gd name="T55" fmla="*/ 30 h 136"/>
              <a:gd name="T56" fmla="*/ 25 w 132"/>
              <a:gd name="T57" fmla="*/ 35 h 136"/>
              <a:gd name="T58" fmla="*/ 20 w 132"/>
              <a:gd name="T59" fmla="*/ 30 h 136"/>
              <a:gd name="T60" fmla="*/ 20 w 132"/>
              <a:gd name="T61" fmla="*/ 18 h 136"/>
              <a:gd name="T62" fmla="*/ 0 w 132"/>
              <a:gd name="T63" fmla="*/ 37 h 136"/>
              <a:gd name="T64" fmla="*/ 118 w 132"/>
              <a:gd name="T65" fmla="*/ 114 h 136"/>
              <a:gd name="T66" fmla="*/ 111 w 132"/>
              <a:gd name="T67" fmla="*/ 121 h 136"/>
              <a:gd name="T68" fmla="*/ 22 w 132"/>
              <a:gd name="T69" fmla="*/ 121 h 136"/>
              <a:gd name="T70" fmla="*/ 16 w 132"/>
              <a:gd name="T71" fmla="*/ 114 h 136"/>
              <a:gd name="T72" fmla="*/ 16 w 132"/>
              <a:gd name="T73" fmla="*/ 60 h 136"/>
              <a:gd name="T74" fmla="*/ 118 w 132"/>
              <a:gd name="T75" fmla="*/ 60 h 136"/>
              <a:gd name="T76" fmla="*/ 118 w 132"/>
              <a:gd name="T77" fmla="*/ 114 h 136"/>
              <a:gd name="T78" fmla="*/ 75 w 132"/>
              <a:gd name="T79" fmla="*/ 105 h 136"/>
              <a:gd name="T80" fmla="*/ 51 w 132"/>
              <a:gd name="T81" fmla="*/ 105 h 136"/>
              <a:gd name="T82" fmla="*/ 61 w 132"/>
              <a:gd name="T83" fmla="*/ 93 h 136"/>
              <a:gd name="T84" fmla="*/ 64 w 132"/>
              <a:gd name="T85" fmla="*/ 89 h 136"/>
              <a:gd name="T86" fmla="*/ 65 w 132"/>
              <a:gd name="T87" fmla="*/ 86 h 136"/>
              <a:gd name="T88" fmla="*/ 67 w 132"/>
              <a:gd name="T89" fmla="*/ 81 h 136"/>
              <a:gd name="T90" fmla="*/ 66 w 132"/>
              <a:gd name="T91" fmla="*/ 78 h 136"/>
              <a:gd name="T92" fmla="*/ 64 w 132"/>
              <a:gd name="T93" fmla="*/ 77 h 136"/>
              <a:gd name="T94" fmla="*/ 62 w 132"/>
              <a:gd name="T95" fmla="*/ 82 h 136"/>
              <a:gd name="T96" fmla="*/ 62 w 132"/>
              <a:gd name="T97" fmla="*/ 82 h 136"/>
              <a:gd name="T98" fmla="*/ 62 w 132"/>
              <a:gd name="T99" fmla="*/ 83 h 136"/>
              <a:gd name="T100" fmla="*/ 53 w 132"/>
              <a:gd name="T101" fmla="*/ 83 h 136"/>
              <a:gd name="T102" fmla="*/ 53 w 132"/>
              <a:gd name="T103" fmla="*/ 82 h 136"/>
              <a:gd name="T104" fmla="*/ 56 w 132"/>
              <a:gd name="T105" fmla="*/ 73 h 136"/>
              <a:gd name="T106" fmla="*/ 65 w 132"/>
              <a:gd name="T107" fmla="*/ 70 h 136"/>
              <a:gd name="T108" fmla="*/ 73 w 132"/>
              <a:gd name="T109" fmla="*/ 73 h 136"/>
              <a:gd name="T110" fmla="*/ 76 w 132"/>
              <a:gd name="T111" fmla="*/ 81 h 136"/>
              <a:gd name="T112" fmla="*/ 74 w 132"/>
              <a:gd name="T113" fmla="*/ 89 h 136"/>
              <a:gd name="T114" fmla="*/ 71 w 132"/>
              <a:gd name="T115" fmla="*/ 93 h 136"/>
              <a:gd name="T116" fmla="*/ 67 w 132"/>
              <a:gd name="T117" fmla="*/ 98 h 136"/>
              <a:gd name="T118" fmla="*/ 71 w 132"/>
              <a:gd name="T119" fmla="*/ 97 h 136"/>
              <a:gd name="T120" fmla="*/ 75 w 132"/>
              <a:gd name="T121" fmla="*/ 97 h 136"/>
              <a:gd name="T122" fmla="*/ 75 w 132"/>
              <a:gd name="T123" fmla="*/ 105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32" h="136">
                <a:moveTo>
                  <a:pt x="0" y="37"/>
                </a:moveTo>
                <a:cubicBezTo>
                  <a:pt x="0" y="117"/>
                  <a:pt x="0" y="117"/>
                  <a:pt x="0" y="117"/>
                </a:cubicBezTo>
                <a:cubicBezTo>
                  <a:pt x="0" y="128"/>
                  <a:pt x="9" y="136"/>
                  <a:pt x="20" y="136"/>
                </a:cubicBezTo>
                <a:cubicBezTo>
                  <a:pt x="112" y="136"/>
                  <a:pt x="112" y="136"/>
                  <a:pt x="112" y="136"/>
                </a:cubicBezTo>
                <a:cubicBezTo>
                  <a:pt x="123" y="136"/>
                  <a:pt x="132" y="128"/>
                  <a:pt x="132" y="117"/>
                </a:cubicBezTo>
                <a:cubicBezTo>
                  <a:pt x="132" y="37"/>
                  <a:pt x="132" y="37"/>
                  <a:pt x="132" y="37"/>
                </a:cubicBezTo>
                <a:cubicBezTo>
                  <a:pt x="132" y="26"/>
                  <a:pt x="123" y="18"/>
                  <a:pt x="112" y="18"/>
                </a:cubicBezTo>
                <a:cubicBezTo>
                  <a:pt x="108" y="18"/>
                  <a:pt x="108" y="18"/>
                  <a:pt x="108" y="18"/>
                </a:cubicBezTo>
                <a:cubicBezTo>
                  <a:pt x="108" y="6"/>
                  <a:pt x="108" y="6"/>
                  <a:pt x="108" y="6"/>
                </a:cubicBezTo>
                <a:cubicBezTo>
                  <a:pt x="108" y="2"/>
                  <a:pt x="106" y="0"/>
                  <a:pt x="102" y="0"/>
                </a:cubicBezTo>
                <a:cubicBezTo>
                  <a:pt x="99" y="0"/>
                  <a:pt x="96" y="2"/>
                  <a:pt x="96" y="6"/>
                </a:cubicBezTo>
                <a:cubicBezTo>
                  <a:pt x="96" y="30"/>
                  <a:pt x="96" y="30"/>
                  <a:pt x="96" y="30"/>
                </a:cubicBezTo>
                <a:cubicBezTo>
                  <a:pt x="96" y="33"/>
                  <a:pt x="94" y="35"/>
                  <a:pt x="91" y="35"/>
                </a:cubicBezTo>
                <a:cubicBezTo>
                  <a:pt x="88" y="35"/>
                  <a:pt x="86" y="33"/>
                  <a:pt x="86" y="30"/>
                </a:cubicBezTo>
                <a:cubicBezTo>
                  <a:pt x="86" y="18"/>
                  <a:pt x="86" y="18"/>
                  <a:pt x="86" y="18"/>
                </a:cubicBezTo>
                <a:cubicBezTo>
                  <a:pt x="75" y="18"/>
                  <a:pt x="75" y="18"/>
                  <a:pt x="75" y="18"/>
                </a:cubicBezTo>
                <a:cubicBezTo>
                  <a:pt x="75" y="6"/>
                  <a:pt x="75" y="6"/>
                  <a:pt x="75" y="6"/>
                </a:cubicBezTo>
                <a:cubicBezTo>
                  <a:pt x="75" y="2"/>
                  <a:pt x="73" y="0"/>
                  <a:pt x="69" y="0"/>
                </a:cubicBezTo>
                <a:cubicBezTo>
                  <a:pt x="66" y="0"/>
                  <a:pt x="63" y="2"/>
                  <a:pt x="63" y="6"/>
                </a:cubicBezTo>
                <a:cubicBezTo>
                  <a:pt x="63" y="30"/>
                  <a:pt x="63" y="30"/>
                  <a:pt x="63" y="30"/>
                </a:cubicBezTo>
                <a:cubicBezTo>
                  <a:pt x="63" y="33"/>
                  <a:pt x="61" y="35"/>
                  <a:pt x="58" y="35"/>
                </a:cubicBezTo>
                <a:cubicBezTo>
                  <a:pt x="55" y="35"/>
                  <a:pt x="53" y="33"/>
                  <a:pt x="53" y="30"/>
                </a:cubicBezTo>
                <a:cubicBezTo>
                  <a:pt x="53" y="18"/>
                  <a:pt x="53" y="18"/>
                  <a:pt x="53" y="18"/>
                </a:cubicBezTo>
                <a:cubicBezTo>
                  <a:pt x="43" y="18"/>
                  <a:pt x="43" y="18"/>
                  <a:pt x="43" y="18"/>
                </a:cubicBezTo>
                <a:cubicBezTo>
                  <a:pt x="43" y="6"/>
                  <a:pt x="43" y="6"/>
                  <a:pt x="43" y="6"/>
                </a:cubicBezTo>
                <a:cubicBezTo>
                  <a:pt x="43" y="2"/>
                  <a:pt x="40" y="0"/>
                  <a:pt x="37" y="0"/>
                </a:cubicBezTo>
                <a:cubicBezTo>
                  <a:pt x="33" y="0"/>
                  <a:pt x="31" y="2"/>
                  <a:pt x="31" y="6"/>
                </a:cubicBezTo>
                <a:cubicBezTo>
                  <a:pt x="31" y="30"/>
                  <a:pt x="31" y="30"/>
                  <a:pt x="31" y="30"/>
                </a:cubicBezTo>
                <a:cubicBezTo>
                  <a:pt x="31" y="33"/>
                  <a:pt x="28" y="35"/>
                  <a:pt x="25" y="35"/>
                </a:cubicBezTo>
                <a:cubicBezTo>
                  <a:pt x="22" y="35"/>
                  <a:pt x="20" y="33"/>
                  <a:pt x="20" y="30"/>
                </a:cubicBezTo>
                <a:cubicBezTo>
                  <a:pt x="20" y="18"/>
                  <a:pt x="20" y="18"/>
                  <a:pt x="20" y="18"/>
                </a:cubicBezTo>
                <a:cubicBezTo>
                  <a:pt x="9" y="18"/>
                  <a:pt x="0" y="26"/>
                  <a:pt x="0" y="37"/>
                </a:cubicBezTo>
                <a:close/>
                <a:moveTo>
                  <a:pt x="118" y="114"/>
                </a:moveTo>
                <a:cubicBezTo>
                  <a:pt x="118" y="118"/>
                  <a:pt x="115" y="121"/>
                  <a:pt x="111" y="121"/>
                </a:cubicBezTo>
                <a:cubicBezTo>
                  <a:pt x="22" y="121"/>
                  <a:pt x="22" y="121"/>
                  <a:pt x="22" y="121"/>
                </a:cubicBezTo>
                <a:cubicBezTo>
                  <a:pt x="18" y="121"/>
                  <a:pt x="16" y="118"/>
                  <a:pt x="16" y="114"/>
                </a:cubicBezTo>
                <a:cubicBezTo>
                  <a:pt x="16" y="60"/>
                  <a:pt x="16" y="60"/>
                  <a:pt x="16" y="60"/>
                </a:cubicBezTo>
                <a:cubicBezTo>
                  <a:pt x="118" y="60"/>
                  <a:pt x="118" y="60"/>
                  <a:pt x="118" y="60"/>
                </a:cubicBezTo>
                <a:lnTo>
                  <a:pt x="118" y="114"/>
                </a:lnTo>
                <a:close/>
                <a:moveTo>
                  <a:pt x="75" y="105"/>
                </a:moveTo>
                <a:cubicBezTo>
                  <a:pt x="51" y="105"/>
                  <a:pt x="51" y="105"/>
                  <a:pt x="51" y="105"/>
                </a:cubicBezTo>
                <a:cubicBezTo>
                  <a:pt x="61" y="93"/>
                  <a:pt x="61" y="93"/>
                  <a:pt x="61" y="93"/>
                </a:cubicBezTo>
                <a:cubicBezTo>
                  <a:pt x="62" y="91"/>
                  <a:pt x="63" y="90"/>
                  <a:pt x="64" y="89"/>
                </a:cubicBezTo>
                <a:cubicBezTo>
                  <a:pt x="64" y="88"/>
                  <a:pt x="65" y="87"/>
                  <a:pt x="65" y="86"/>
                </a:cubicBezTo>
                <a:cubicBezTo>
                  <a:pt x="66" y="84"/>
                  <a:pt x="67" y="82"/>
                  <a:pt x="67" y="81"/>
                </a:cubicBezTo>
                <a:cubicBezTo>
                  <a:pt x="67" y="80"/>
                  <a:pt x="66" y="79"/>
                  <a:pt x="66" y="78"/>
                </a:cubicBezTo>
                <a:cubicBezTo>
                  <a:pt x="66" y="78"/>
                  <a:pt x="65" y="77"/>
                  <a:pt x="64" y="77"/>
                </a:cubicBezTo>
                <a:cubicBezTo>
                  <a:pt x="63" y="77"/>
                  <a:pt x="62" y="79"/>
                  <a:pt x="62" y="82"/>
                </a:cubicBezTo>
                <a:cubicBezTo>
                  <a:pt x="62" y="82"/>
                  <a:pt x="62" y="82"/>
                  <a:pt x="62" y="82"/>
                </a:cubicBezTo>
                <a:cubicBezTo>
                  <a:pt x="62" y="82"/>
                  <a:pt x="62" y="83"/>
                  <a:pt x="62" y="83"/>
                </a:cubicBezTo>
                <a:cubicBezTo>
                  <a:pt x="53" y="83"/>
                  <a:pt x="53" y="83"/>
                  <a:pt x="53" y="83"/>
                </a:cubicBezTo>
                <a:cubicBezTo>
                  <a:pt x="53" y="82"/>
                  <a:pt x="53" y="82"/>
                  <a:pt x="53" y="82"/>
                </a:cubicBezTo>
                <a:cubicBezTo>
                  <a:pt x="53" y="78"/>
                  <a:pt x="54" y="75"/>
                  <a:pt x="56" y="73"/>
                </a:cubicBezTo>
                <a:cubicBezTo>
                  <a:pt x="58" y="71"/>
                  <a:pt x="61" y="70"/>
                  <a:pt x="65" y="70"/>
                </a:cubicBezTo>
                <a:cubicBezTo>
                  <a:pt x="68" y="70"/>
                  <a:pt x="71" y="71"/>
                  <a:pt x="73" y="73"/>
                </a:cubicBezTo>
                <a:cubicBezTo>
                  <a:pt x="75" y="75"/>
                  <a:pt x="76" y="78"/>
                  <a:pt x="76" y="81"/>
                </a:cubicBezTo>
                <a:cubicBezTo>
                  <a:pt x="76" y="84"/>
                  <a:pt x="75" y="87"/>
                  <a:pt x="74" y="89"/>
                </a:cubicBezTo>
                <a:cubicBezTo>
                  <a:pt x="73" y="91"/>
                  <a:pt x="72" y="92"/>
                  <a:pt x="71" y="93"/>
                </a:cubicBezTo>
                <a:cubicBezTo>
                  <a:pt x="70" y="95"/>
                  <a:pt x="68" y="96"/>
                  <a:pt x="67" y="98"/>
                </a:cubicBezTo>
                <a:cubicBezTo>
                  <a:pt x="68" y="98"/>
                  <a:pt x="70" y="97"/>
                  <a:pt x="71" y="97"/>
                </a:cubicBezTo>
                <a:cubicBezTo>
                  <a:pt x="72" y="97"/>
                  <a:pt x="74" y="97"/>
                  <a:pt x="75" y="97"/>
                </a:cubicBezTo>
                <a:lnTo>
                  <a:pt x="75" y="105"/>
                </a:lnTo>
                <a:close/>
              </a:path>
            </a:pathLst>
          </a:custGeom>
          <a:solidFill>
            <a:schemeClr val="bg1"/>
          </a:solidFill>
          <a:ln>
            <a:noFill/>
          </a:ln>
          <a:extLst/>
        </p:spPr>
        <p:txBody>
          <a:bodyPr vert="horz" wrap="square" lIns="93260" tIns="46630" rIns="93260" bIns="46630" numCol="1" anchor="t" anchorCtr="0" compatLnSpc="1">
            <a:prstTxWarp prst="textNoShape">
              <a:avLst/>
            </a:prstTxWarp>
          </a:bodyPr>
          <a:lstStyle/>
          <a:p>
            <a:endParaRPr lang="en-US" sz="1836">
              <a:solidFill>
                <a:srgbClr val="505050"/>
              </a:solidFill>
            </a:endParaRPr>
          </a:p>
        </p:txBody>
      </p:sp>
      <p:pic>
        <p:nvPicPr>
          <p:cNvPr id="4" name="Picture 3"/>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388519" y="1768130"/>
            <a:ext cx="3790192" cy="2102826"/>
          </a:xfrm>
          <a:prstGeom prst="rect">
            <a:avLst/>
          </a:prstGeom>
        </p:spPr>
      </p:pic>
      <p:sp>
        <p:nvSpPr>
          <p:cNvPr id="7" name="Rectangle 6"/>
          <p:cNvSpPr/>
          <p:nvPr/>
        </p:nvSpPr>
        <p:spPr bwMode="auto">
          <a:xfrm>
            <a:off x="1788267" y="2308841"/>
            <a:ext cx="2370367" cy="903662"/>
          </a:xfrm>
          <a:prstGeom prst="rect">
            <a:avLst/>
          </a:prstGeom>
          <a:noFill/>
          <a:ln>
            <a:solidFill>
              <a:schemeClr val="tx2"/>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0" tIns="46630" rIns="46630" bIns="46630" numCol="1" spcCol="0" rtlCol="0" fromWordArt="0" anchor="ctr" anchorCtr="0" forceAA="0" compatLnSpc="1">
            <a:prstTxWarp prst="textNoShape">
              <a:avLst/>
            </a:prstTxWarp>
            <a:noAutofit/>
          </a:bodyPr>
          <a:lstStyle/>
          <a:p>
            <a:pPr algn="ctr" defTabSz="932290" fontAlgn="base">
              <a:spcBef>
                <a:spcPct val="0"/>
              </a:spcBef>
              <a:spcAft>
                <a:spcPct val="0"/>
              </a:spcAft>
            </a:pPr>
            <a:endParaRPr lang="en-US" sz="2244" dirty="0">
              <a:gradFill>
                <a:gsLst>
                  <a:gs pos="0">
                    <a:srgbClr val="FFFFFF"/>
                  </a:gs>
                  <a:gs pos="100000">
                    <a:srgbClr val="FFFFFF"/>
                  </a:gs>
                </a:gsLst>
                <a:lin ang="5400000" scaled="0"/>
              </a:gradFill>
              <a:ea typeface="Segoe UI" pitchFamily="34" charset="0"/>
              <a:cs typeface="Segoe UI" pitchFamily="34" charset="0"/>
            </a:endParaRPr>
          </a:p>
        </p:txBody>
      </p:sp>
      <p:grpSp>
        <p:nvGrpSpPr>
          <p:cNvPr id="15" name="Group 14"/>
          <p:cNvGrpSpPr/>
          <p:nvPr/>
        </p:nvGrpSpPr>
        <p:grpSpPr>
          <a:xfrm>
            <a:off x="8528624" y="1610484"/>
            <a:ext cx="2761096" cy="2107974"/>
            <a:chOff x="8334245" y="1579049"/>
            <a:chExt cx="2871917" cy="2192581"/>
          </a:xfrm>
        </p:grpSpPr>
        <p:pic>
          <p:nvPicPr>
            <p:cNvPr id="11" name="Picture 10"/>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10007309" y="1585387"/>
              <a:ext cx="1198853" cy="2179733"/>
            </a:xfrm>
            <a:prstGeom prst="rect">
              <a:avLst/>
            </a:prstGeom>
          </p:spPr>
        </p:pic>
        <p:pic>
          <p:nvPicPr>
            <p:cNvPr id="14" name="Picture 13"/>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8334245" y="1579049"/>
              <a:ext cx="1198132" cy="2192581"/>
            </a:xfrm>
            <a:prstGeom prst="rect">
              <a:avLst/>
            </a:prstGeom>
          </p:spPr>
        </p:pic>
      </p:grpSp>
      <p:pic>
        <p:nvPicPr>
          <p:cNvPr id="5" name="Picture 4"/>
          <p:cNvPicPr>
            <a:picLocks noChangeAspect="1"/>
          </p:cNvPicPr>
          <p:nvPr/>
        </p:nvPicPr>
        <p:blipFill rotWithShape="1">
          <a:blip r:embed="rId9" cstate="print">
            <a:extLst>
              <a:ext uri="{28A0092B-C50C-407E-A947-70E740481C1C}">
                <a14:useLocalDpi xmlns:a14="http://schemas.microsoft.com/office/drawing/2010/main" val="0"/>
              </a:ext>
            </a:extLst>
          </a:blip>
          <a:srcRect l="630" t="1" b="1024"/>
          <a:stretch/>
        </p:blipFill>
        <p:spPr>
          <a:xfrm>
            <a:off x="4418605" y="1768130"/>
            <a:ext cx="3464869" cy="2081287"/>
          </a:xfrm>
          <a:prstGeom prst="rect">
            <a:avLst/>
          </a:prstGeom>
        </p:spPr>
      </p:pic>
      <p:sp>
        <p:nvSpPr>
          <p:cNvPr id="49" name="Rectangle 48"/>
          <p:cNvSpPr/>
          <p:nvPr/>
        </p:nvSpPr>
        <p:spPr bwMode="auto">
          <a:xfrm>
            <a:off x="7115219" y="2192266"/>
            <a:ext cx="735073" cy="1577006"/>
          </a:xfrm>
          <a:prstGeom prst="rect">
            <a:avLst/>
          </a:prstGeom>
          <a:noFill/>
          <a:ln>
            <a:solidFill>
              <a:schemeClr val="tx2"/>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0" tIns="46630" rIns="46630" bIns="46630" numCol="1" spcCol="0" rtlCol="0" fromWordArt="0" anchor="ctr" anchorCtr="0" forceAA="0" compatLnSpc="1">
            <a:prstTxWarp prst="textNoShape">
              <a:avLst/>
            </a:prstTxWarp>
            <a:noAutofit/>
          </a:bodyPr>
          <a:lstStyle/>
          <a:p>
            <a:pPr algn="ctr" defTabSz="932290" fontAlgn="base">
              <a:spcBef>
                <a:spcPct val="0"/>
              </a:spcBef>
              <a:spcAft>
                <a:spcPct val="0"/>
              </a:spcAft>
            </a:pPr>
            <a:endParaRPr lang="en-US" sz="2244" dirty="0">
              <a:gradFill>
                <a:gsLst>
                  <a:gs pos="0">
                    <a:srgbClr val="FFFFFF"/>
                  </a:gs>
                  <a:gs pos="100000">
                    <a:srgbClr val="FFFFFF"/>
                  </a:gs>
                </a:gsLst>
                <a:lin ang="5400000" scaled="0"/>
              </a:gradFill>
              <a:ea typeface="Segoe UI" pitchFamily="34" charset="0"/>
              <a:cs typeface="Segoe UI" pitchFamily="34" charset="0"/>
            </a:endParaRPr>
          </a:p>
        </p:txBody>
      </p:sp>
      <p:sp>
        <p:nvSpPr>
          <p:cNvPr id="50" name="Rectangle 49"/>
          <p:cNvSpPr/>
          <p:nvPr/>
        </p:nvSpPr>
        <p:spPr bwMode="auto">
          <a:xfrm>
            <a:off x="6300548" y="3849417"/>
            <a:ext cx="2057779" cy="762459"/>
          </a:xfrm>
          <a:prstGeom prst="rect">
            <a:avLst/>
          </a:prstGeom>
          <a:no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6521" tIns="149217" rIns="186521" bIns="149217" numCol="1" spcCol="0" rtlCol="0" fromWordArt="0" anchor="t" anchorCtr="0" forceAA="0" compatLnSpc="1">
            <a:prstTxWarp prst="textNoShape">
              <a:avLst/>
            </a:prstTxWarp>
            <a:spAutoFit/>
          </a:bodyPr>
          <a:lstStyle/>
          <a:p>
            <a:pPr defTabSz="932290" fontAlgn="base">
              <a:lnSpc>
                <a:spcPct val="90000"/>
              </a:lnSpc>
              <a:spcBef>
                <a:spcPct val="0"/>
              </a:spcBef>
              <a:spcAft>
                <a:spcPct val="0"/>
              </a:spcAft>
              <a:defRPr/>
            </a:pPr>
            <a:r>
              <a:rPr lang="en-US" sz="3264" spc="-51" dirty="0" smtClean="0">
                <a:gradFill>
                  <a:gsLst>
                    <a:gs pos="85430">
                      <a:srgbClr val="FFFFFF"/>
                    </a:gs>
                    <a:gs pos="44000">
                      <a:srgbClr val="FFFFFF"/>
                    </a:gs>
                  </a:gsLst>
                  <a:lin ang="5400000" scaled="0"/>
                </a:gradFill>
                <a:latin typeface="Segoe UI Light"/>
              </a:rPr>
              <a:t>Discovery</a:t>
            </a:r>
            <a:endParaRPr lang="en-US" sz="3264" spc="-51" dirty="0">
              <a:gradFill>
                <a:gsLst>
                  <a:gs pos="85430">
                    <a:srgbClr val="FFFFFF"/>
                  </a:gs>
                  <a:gs pos="44000">
                    <a:srgbClr val="FFFFFF"/>
                  </a:gs>
                </a:gsLst>
                <a:lin ang="5400000" scaled="0"/>
              </a:gradFill>
              <a:latin typeface="Segoe UI Light"/>
            </a:endParaRPr>
          </a:p>
        </p:txBody>
      </p:sp>
      <p:pic>
        <p:nvPicPr>
          <p:cNvPr id="17" name="Picture 16"/>
          <p:cNvPicPr>
            <a:picLocks noChangeAspect="1"/>
          </p:cNvPicPr>
          <p:nvPr/>
        </p:nvPicPr>
        <p:blipFill rotWithShape="1">
          <a:blip r:embed="rId10"/>
          <a:srcRect l="8780" t="-1078" r="-1297" b="5999"/>
          <a:stretch/>
        </p:blipFill>
        <p:spPr>
          <a:xfrm>
            <a:off x="7742237" y="4587873"/>
            <a:ext cx="685799" cy="585790"/>
          </a:xfrm>
          <a:prstGeom prst="rect">
            <a:avLst/>
          </a:prstGeom>
        </p:spPr>
      </p:pic>
    </p:spTree>
    <p:extLst>
      <p:ext uri="{BB962C8B-B14F-4D97-AF65-F5344CB8AC3E}">
        <p14:creationId xmlns:p14="http://schemas.microsoft.com/office/powerpoint/2010/main" val="3072678647"/>
      </p:ext>
    </p:extLst>
  </p:cSld>
  <p:clrMapOvr>
    <a:masterClrMapping/>
  </p:clrMapOvr>
  <p:transition>
    <p:fade/>
  </p:transition>
  <p:timing>
    <p:tnLst>
      <p:par>
        <p:cTn id="1" dur="indefinite" restart="never" nodeType="tmRoot">
          <p:childTnLst>
            <p:par>
              <p:cTn id="2"/>
            </p:par>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a:t>Apps for Office and SharePoint</a:t>
            </a:r>
            <a:endParaRPr lang="en-US" dirty="0"/>
          </a:p>
        </p:txBody>
      </p:sp>
      <p:pic>
        <p:nvPicPr>
          <p:cNvPr id="81" name="Picture 80" descr="1.png"/>
          <p:cNvPicPr>
            <a:picLocks noChangeAspect="1"/>
          </p:cNvPicPr>
          <p:nvPr/>
        </p:nvPicPr>
        <p:blipFill>
          <a:blip r:embed="rId3"/>
          <a:stretch>
            <a:fillRect/>
          </a:stretch>
        </p:blipFill>
        <p:spPr>
          <a:xfrm>
            <a:off x="8626492" y="1729437"/>
            <a:ext cx="3109187" cy="3985470"/>
          </a:xfrm>
          <a:prstGeom prst="rect">
            <a:avLst/>
          </a:prstGeom>
        </p:spPr>
      </p:pic>
      <p:pic>
        <p:nvPicPr>
          <p:cNvPr id="82" name="Picture 81" descr="2.png"/>
          <p:cNvPicPr>
            <a:picLocks noChangeAspect="1"/>
          </p:cNvPicPr>
          <p:nvPr/>
        </p:nvPicPr>
        <p:blipFill>
          <a:blip r:embed="rId4"/>
          <a:stretch>
            <a:fillRect/>
          </a:stretch>
        </p:blipFill>
        <p:spPr>
          <a:xfrm>
            <a:off x="3848344" y="1735765"/>
            <a:ext cx="4660533" cy="3991961"/>
          </a:xfrm>
          <a:prstGeom prst="rect">
            <a:avLst/>
          </a:prstGeom>
        </p:spPr>
      </p:pic>
      <p:pic>
        <p:nvPicPr>
          <p:cNvPr id="83" name="Picture 82" descr="3.png"/>
          <p:cNvPicPr>
            <a:picLocks noChangeAspect="1"/>
          </p:cNvPicPr>
          <p:nvPr/>
        </p:nvPicPr>
        <p:blipFill>
          <a:blip r:embed="rId5"/>
          <a:stretch>
            <a:fillRect/>
          </a:stretch>
        </p:blipFill>
        <p:spPr>
          <a:xfrm>
            <a:off x="620625" y="1732902"/>
            <a:ext cx="3115677" cy="3998452"/>
          </a:xfrm>
          <a:prstGeom prst="rect">
            <a:avLst/>
          </a:prstGeom>
        </p:spPr>
      </p:pic>
    </p:spTree>
    <p:extLst>
      <p:ext uri="{BB962C8B-B14F-4D97-AF65-F5344CB8AC3E}">
        <p14:creationId xmlns:p14="http://schemas.microsoft.com/office/powerpoint/2010/main" val="36528340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82"/>
                                        </p:tgtEl>
                                        <p:attrNameLst>
                                          <p:attrName>style.visibility</p:attrName>
                                        </p:attrNameLst>
                                      </p:cBhvr>
                                      <p:to>
                                        <p:strVal val="visible"/>
                                      </p:to>
                                    </p:set>
                                    <p:animEffect transition="in" filter="fade">
                                      <p:cBhvr>
                                        <p:cTn id="7" dur="500"/>
                                        <p:tgtEl>
                                          <p:spTgt spid="8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81"/>
                                        </p:tgtEl>
                                        <p:attrNameLst>
                                          <p:attrName>style.visibility</p:attrName>
                                        </p:attrNameLst>
                                      </p:cBhvr>
                                      <p:to>
                                        <p:strVal val="visible"/>
                                      </p:to>
                                    </p:set>
                                    <p:animEffect transition="in" filter="fade">
                                      <p:cBhvr>
                                        <p:cTn id="12" dur="500"/>
                                        <p:tgtEl>
                                          <p:spTgt spid="8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txBox="1">
            <a:spLocks/>
          </p:cNvSpPr>
          <p:nvPr/>
        </p:nvSpPr>
        <p:spPr>
          <a:xfrm>
            <a:off x="531949" y="233152"/>
            <a:ext cx="11370961" cy="762786"/>
          </a:xfrm>
          <a:prstGeom prst="rect">
            <a:avLst/>
          </a:prstGeom>
        </p:spPr>
        <p:txBody>
          <a:bodyPr/>
          <a:lstStyle>
            <a:lvl1pPr algn="l" defTabSz="914363" rtl="0" eaLnBrk="1" latinLnBrk="0" hangingPunct="1">
              <a:lnSpc>
                <a:spcPct val="90000"/>
              </a:lnSpc>
              <a:spcBef>
                <a:spcPct val="0"/>
              </a:spcBef>
              <a:buNone/>
              <a:defRPr lang="en-US" sz="5400" b="0" kern="1200" cap="none" spc="-100" baseline="0" dirty="0" smtClean="0">
                <a:ln w="3175">
                  <a:noFill/>
                </a:ln>
                <a:gradFill>
                  <a:gsLst>
                    <a:gs pos="1250">
                      <a:schemeClr val="tx1"/>
                    </a:gs>
                    <a:gs pos="100000">
                      <a:schemeClr val="tx1"/>
                    </a:gs>
                  </a:gsLst>
                  <a:lin ang="5400000" scaled="0"/>
                </a:gradFill>
                <a:effectLst/>
                <a:latin typeface="+mj-lt"/>
                <a:ea typeface="+mn-ea"/>
                <a:cs typeface="Arial" charset="0"/>
              </a:defRPr>
            </a:lvl1pPr>
          </a:lstStyle>
          <a:p>
            <a:r>
              <a:rPr sz="5507">
                <a:gradFill>
                  <a:gsLst>
                    <a:gs pos="1250">
                      <a:srgbClr val="505050"/>
                    </a:gs>
                    <a:gs pos="100000">
                      <a:srgbClr val="505050"/>
                    </a:gs>
                  </a:gsLst>
                  <a:lin ang="5400000" scaled="0"/>
                </a:gradFill>
              </a:rPr>
              <a:t>App Anatomy</a:t>
            </a:r>
          </a:p>
        </p:txBody>
      </p:sp>
      <p:sp>
        <p:nvSpPr>
          <p:cNvPr id="6" name="Cross 5"/>
          <p:cNvSpPr/>
          <p:nvPr/>
        </p:nvSpPr>
        <p:spPr>
          <a:xfrm>
            <a:off x="4000934" y="3478409"/>
            <a:ext cx="365343" cy="346313"/>
          </a:xfrm>
          <a:prstGeom prst="plus">
            <a:avLst>
              <a:gd name="adj" fmla="val 33488"/>
            </a:avLst>
          </a:prstGeom>
          <a:solidFill>
            <a:schemeClr val="tx1"/>
          </a:solidFill>
          <a:ln w="28575" cap="flat" cmpd="sng" algn="ctr">
            <a:noFill/>
            <a:prstDash val="solid"/>
          </a:ln>
          <a:effectLst/>
        </p:spPr>
        <p:txBody>
          <a:bodyPr lIns="26766" tIns="13382" rIns="26766" bIns="13382" rtlCol="0" anchor="ctr"/>
          <a:lstStyle/>
          <a:p>
            <a:pPr algn="ctr" defTabSz="570813"/>
            <a:endParaRPr lang="en-US" sz="1125" kern="0">
              <a:solidFill>
                <a:srgbClr val="FFFFFF"/>
              </a:solidFill>
            </a:endParaRPr>
          </a:p>
        </p:txBody>
      </p:sp>
      <p:sp>
        <p:nvSpPr>
          <p:cNvPr id="8" name="Equal 7"/>
          <p:cNvSpPr/>
          <p:nvPr/>
        </p:nvSpPr>
        <p:spPr>
          <a:xfrm>
            <a:off x="7800447" y="3365096"/>
            <a:ext cx="595409" cy="585371"/>
          </a:xfrm>
          <a:prstGeom prst="mathEqual">
            <a:avLst>
              <a:gd name="adj1" fmla="val 14949"/>
              <a:gd name="adj2" fmla="val 17475"/>
            </a:avLst>
          </a:prstGeom>
          <a:solidFill>
            <a:schemeClr val="tx1"/>
          </a:solidFill>
          <a:ln w="28575" cap="flat" cmpd="sng" algn="ctr">
            <a:noFill/>
            <a:prstDash val="solid"/>
          </a:ln>
          <a:effectLst/>
        </p:spPr>
        <p:txBody>
          <a:bodyPr lIns="26766" tIns="13382" rIns="26766" bIns="13382" rtlCol="0" anchor="ctr"/>
          <a:lstStyle/>
          <a:p>
            <a:pPr algn="ctr" defTabSz="570813"/>
            <a:endParaRPr lang="en-US" sz="1125" kern="0">
              <a:solidFill>
                <a:srgbClr val="1B1B1B"/>
              </a:solidFill>
            </a:endParaRPr>
          </a:p>
        </p:txBody>
      </p:sp>
      <p:grpSp>
        <p:nvGrpSpPr>
          <p:cNvPr id="9" name="Group 8"/>
          <p:cNvGrpSpPr/>
          <p:nvPr/>
        </p:nvGrpSpPr>
        <p:grpSpPr>
          <a:xfrm>
            <a:off x="8845861" y="2476351"/>
            <a:ext cx="2449256" cy="2448618"/>
            <a:chOff x="612654" y="2554799"/>
            <a:chExt cx="1408218" cy="1407851"/>
          </a:xfrm>
          <a:solidFill>
            <a:srgbClr val="0072C6"/>
          </a:solidFill>
        </p:grpSpPr>
        <p:sp>
          <p:nvSpPr>
            <p:cNvPr id="10" name="Rectangle 9"/>
            <p:cNvSpPr/>
            <p:nvPr/>
          </p:nvSpPr>
          <p:spPr bwMode="auto">
            <a:xfrm>
              <a:off x="612654" y="2554799"/>
              <a:ext cx="1408218" cy="1407851"/>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68502" tIns="34253" rIns="34253" bIns="68502" numCol="1" spcCol="0" rtlCol="0" fromWordArt="0" anchor="b" anchorCtr="0" forceAA="0" compatLnSpc="1">
              <a:prstTxWarp prst="textNoShape">
                <a:avLst/>
              </a:prstTxWarp>
              <a:noAutofit/>
            </a:bodyPr>
            <a:lstStyle/>
            <a:p>
              <a:pPr algn="ctr" defTabSz="684784" fontAlgn="base">
                <a:spcBef>
                  <a:spcPct val="0"/>
                </a:spcBef>
                <a:spcAft>
                  <a:spcPct val="0"/>
                </a:spcAft>
              </a:pPr>
              <a:r>
                <a:rPr lang="en-US" sz="2799" spc="-38" dirty="0">
                  <a:solidFill>
                    <a:srgbClr val="FFFFFF"/>
                  </a:solidFill>
                  <a:ea typeface="Segoe UI" pitchFamily="34" charset="0"/>
                  <a:cs typeface="Segoe UI" pitchFamily="34" charset="0"/>
                </a:rPr>
                <a:t>App</a:t>
              </a:r>
            </a:p>
          </p:txBody>
        </p:sp>
        <p:grpSp>
          <p:nvGrpSpPr>
            <p:cNvPr id="11" name="Group 57"/>
            <p:cNvGrpSpPr/>
            <p:nvPr/>
          </p:nvGrpSpPr>
          <p:grpSpPr>
            <a:xfrm>
              <a:off x="919215" y="2660502"/>
              <a:ext cx="857657" cy="957797"/>
              <a:chOff x="6844170" y="2713377"/>
              <a:chExt cx="1582061" cy="1766786"/>
            </a:xfrm>
            <a:grpFill/>
          </p:grpSpPr>
          <p:sp>
            <p:nvSpPr>
              <p:cNvPr id="12" name="Hexagon 11"/>
              <p:cNvSpPr/>
              <p:nvPr/>
            </p:nvSpPr>
            <p:spPr bwMode="auto">
              <a:xfrm rot="5400000">
                <a:off x="6841821" y="2830741"/>
                <a:ext cx="1701773" cy="1467046"/>
              </a:xfrm>
              <a:prstGeom prst="hexagon">
                <a:avLst/>
              </a:prstGeom>
              <a:solidFill>
                <a:schemeClr val="tx1"/>
              </a:solidFill>
              <a:ln w="19050">
                <a:solidFill>
                  <a:srgbClr val="002060"/>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03" tIns="45702" rIns="45702" bIns="91403" numCol="1" spcCol="0" rtlCol="0" fromWordArt="0" anchor="b" anchorCtr="0" forceAA="0" compatLnSpc="1">
                <a:prstTxWarp prst="textNoShape">
                  <a:avLst/>
                </a:prstTxWarp>
                <a:noAutofit/>
              </a:bodyPr>
              <a:lstStyle/>
              <a:p>
                <a:pPr algn="ctr" defTabSz="913737" fontAlgn="base">
                  <a:spcBef>
                    <a:spcPct val="0"/>
                  </a:spcBef>
                  <a:spcAft>
                    <a:spcPct val="0"/>
                  </a:spcAft>
                </a:pPr>
                <a:endParaRPr lang="en-US" sz="2399" spc="-50" dirty="0">
                  <a:solidFill>
                    <a:srgbClr val="FFFFFF"/>
                  </a:solidFill>
                  <a:ea typeface="Segoe UI" pitchFamily="34" charset="0"/>
                  <a:cs typeface="Segoe UI" pitchFamily="34" charset="0"/>
                </a:endParaRPr>
              </a:p>
            </p:txBody>
          </p:sp>
          <p:sp>
            <p:nvSpPr>
              <p:cNvPr id="13" name="Hexagon 12"/>
              <p:cNvSpPr/>
              <p:nvPr/>
            </p:nvSpPr>
            <p:spPr bwMode="auto">
              <a:xfrm rot="5400000">
                <a:off x="6778583" y="3594724"/>
                <a:ext cx="951026" cy="819851"/>
              </a:xfrm>
              <a:prstGeom prst="hexagon">
                <a:avLst/>
              </a:prstGeom>
              <a:solidFill>
                <a:schemeClr val="tx1"/>
              </a:solidFill>
              <a:ln w="28575">
                <a:solidFill>
                  <a:srgbClr val="002060"/>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03" tIns="45702" rIns="45702" bIns="91403" numCol="1" spcCol="0" rtlCol="0" fromWordArt="0" anchor="b" anchorCtr="0" forceAA="0" compatLnSpc="1">
                <a:prstTxWarp prst="textNoShape">
                  <a:avLst/>
                </a:prstTxWarp>
                <a:noAutofit/>
              </a:bodyPr>
              <a:lstStyle/>
              <a:p>
                <a:pPr algn="ctr" defTabSz="913737" fontAlgn="base">
                  <a:spcBef>
                    <a:spcPct val="0"/>
                  </a:spcBef>
                  <a:spcAft>
                    <a:spcPct val="0"/>
                  </a:spcAft>
                </a:pPr>
                <a:endParaRPr lang="en-US" sz="2399" spc="-50" dirty="0">
                  <a:solidFill>
                    <a:srgbClr val="FFFFFF"/>
                  </a:solidFill>
                  <a:ea typeface="Segoe UI" pitchFamily="34" charset="0"/>
                  <a:cs typeface="Segoe UI" pitchFamily="34" charset="0"/>
                </a:endParaRPr>
              </a:p>
            </p:txBody>
          </p:sp>
        </p:grpSp>
      </p:grpSp>
      <p:sp>
        <p:nvSpPr>
          <p:cNvPr id="14" name="Rectangle 13"/>
          <p:cNvSpPr/>
          <p:nvPr/>
        </p:nvSpPr>
        <p:spPr>
          <a:xfrm>
            <a:off x="4871009" y="2476351"/>
            <a:ext cx="2446783" cy="2448618"/>
          </a:xfrm>
          <a:prstGeom prst="rect">
            <a:avLst/>
          </a:prstGeom>
          <a:solidFill>
            <a:schemeClr val="accent4"/>
          </a:solidFill>
          <a:ln w="3175" cap="flat" cmpd="sng" algn="ctr">
            <a:noFill/>
            <a:prstDash val="solid"/>
          </a:ln>
          <a:effectLst/>
        </p:spPr>
        <p:txBody>
          <a:bodyPr lIns="26766" tIns="0" rIns="26766" bIns="13382" rtlCol="0" anchor="ctr"/>
          <a:lstStyle/>
          <a:p>
            <a:pPr algn="ctr" defTabSz="570813"/>
            <a:r>
              <a:rPr lang="en-US" sz="2799" kern="0" dirty="0">
                <a:solidFill>
                  <a:srgbClr val="FFFFFF"/>
                </a:solidFill>
              </a:rPr>
              <a:t>App Manifest</a:t>
            </a:r>
          </a:p>
        </p:txBody>
      </p:sp>
      <p:sp>
        <p:nvSpPr>
          <p:cNvPr id="15" name="Rectangle 14"/>
          <p:cNvSpPr/>
          <p:nvPr/>
        </p:nvSpPr>
        <p:spPr>
          <a:xfrm>
            <a:off x="1092728" y="2476351"/>
            <a:ext cx="2446783" cy="2448618"/>
          </a:xfrm>
          <a:prstGeom prst="rect">
            <a:avLst/>
          </a:prstGeom>
          <a:solidFill>
            <a:schemeClr val="accent2"/>
          </a:solidFill>
          <a:ln w="3175" cap="flat" cmpd="sng" algn="ctr">
            <a:noFill/>
            <a:prstDash val="solid"/>
          </a:ln>
          <a:effectLst/>
        </p:spPr>
        <p:txBody>
          <a:bodyPr lIns="26766" tIns="0" rIns="26766" bIns="13382" rtlCol="0" anchor="ctr"/>
          <a:lstStyle/>
          <a:p>
            <a:pPr algn="ctr" defTabSz="570813"/>
            <a:r>
              <a:rPr lang="en-US" sz="2799" kern="0" dirty="0">
                <a:solidFill>
                  <a:srgbClr val="FFFFFF"/>
                </a:solidFill>
              </a:rPr>
              <a:t>Web Page</a:t>
            </a:r>
          </a:p>
        </p:txBody>
      </p:sp>
      <p:sp>
        <p:nvSpPr>
          <p:cNvPr id="16" name="Rectangle 15"/>
          <p:cNvSpPr/>
          <p:nvPr/>
        </p:nvSpPr>
        <p:spPr>
          <a:xfrm>
            <a:off x="4871009" y="3886451"/>
            <a:ext cx="2446783" cy="282383"/>
          </a:xfrm>
          <a:prstGeom prst="rect">
            <a:avLst/>
          </a:prstGeom>
        </p:spPr>
        <p:txBody>
          <a:bodyPr wrap="square">
            <a:spAutoFit/>
          </a:bodyPr>
          <a:lstStyle/>
          <a:p>
            <a:pPr algn="ctr"/>
            <a:r>
              <a:rPr lang="en-US" sz="1199" dirty="0">
                <a:solidFill>
                  <a:srgbClr val="FFFFFF"/>
                </a:solidFill>
                <a:latin typeface="Consolas" panose="020B0609020204030204" pitchFamily="49" charset="0"/>
                <a:cs typeface="Consolas" panose="020B0609020204030204" pitchFamily="49" charset="0"/>
              </a:rPr>
              <a:t>&lt;XML&gt;</a:t>
            </a:r>
          </a:p>
        </p:txBody>
      </p:sp>
      <p:sp>
        <p:nvSpPr>
          <p:cNvPr id="17" name="Rectangle 16"/>
          <p:cNvSpPr/>
          <p:nvPr/>
        </p:nvSpPr>
        <p:spPr>
          <a:xfrm>
            <a:off x="1092728" y="3876828"/>
            <a:ext cx="2446783" cy="282383"/>
          </a:xfrm>
          <a:prstGeom prst="rect">
            <a:avLst/>
          </a:prstGeom>
        </p:spPr>
        <p:txBody>
          <a:bodyPr wrap="square">
            <a:spAutoFit/>
          </a:bodyPr>
          <a:lstStyle/>
          <a:p>
            <a:pPr algn="ctr"/>
            <a:r>
              <a:rPr lang="en-US" sz="1199" dirty="0">
                <a:solidFill>
                  <a:srgbClr val="FFFFFF"/>
                </a:solidFill>
                <a:latin typeface="Consolas" panose="020B0609020204030204" pitchFamily="49" charset="0"/>
                <a:cs typeface="Consolas" panose="020B0609020204030204" pitchFamily="49" charset="0"/>
              </a:rPr>
              <a:t>HTML/CSS/JS</a:t>
            </a:r>
          </a:p>
        </p:txBody>
      </p:sp>
    </p:spTree>
    <p:extLst>
      <p:ext uri="{BB962C8B-B14F-4D97-AF65-F5344CB8AC3E}">
        <p14:creationId xmlns:p14="http://schemas.microsoft.com/office/powerpoint/2010/main" val="13889794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4"/>
                                        </p:tgtEl>
                                        <p:attrNameLst>
                                          <p:attrName>style.visibility</p:attrName>
                                        </p:attrNameLst>
                                      </p:cBhvr>
                                      <p:to>
                                        <p:strVal val="visible"/>
                                      </p:to>
                                    </p:set>
                                    <p:animEffect transition="in" filter="fade">
                                      <p:cBhvr>
                                        <p:cTn id="10" dur="500"/>
                                        <p:tgtEl>
                                          <p:spTgt spid="14"/>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6"/>
                                        </p:tgtEl>
                                        <p:attrNameLst>
                                          <p:attrName>style.visibility</p:attrName>
                                        </p:attrNameLst>
                                      </p:cBhvr>
                                      <p:to>
                                        <p:strVal val="visible"/>
                                      </p:to>
                                    </p:set>
                                    <p:animEffect transition="in" filter="fade">
                                      <p:cBhvr>
                                        <p:cTn id="13" dur="500"/>
                                        <p:tgtEl>
                                          <p:spTgt spid="16"/>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8"/>
                                        </p:tgtEl>
                                        <p:attrNameLst>
                                          <p:attrName>style.visibility</p:attrName>
                                        </p:attrNameLst>
                                      </p:cBhvr>
                                      <p:to>
                                        <p:strVal val="visible"/>
                                      </p:to>
                                    </p:set>
                                    <p:animEffect transition="in" filter="fade">
                                      <p:cBhvr>
                                        <p:cTn id="18" dur="500"/>
                                        <p:tgtEl>
                                          <p:spTgt spid="8"/>
                                        </p:tgtEl>
                                      </p:cBhvr>
                                    </p:animEffect>
                                  </p:childTnLst>
                                </p:cTn>
                              </p:par>
                              <p:par>
                                <p:cTn id="19" presetID="10" presetClass="entr" presetSubtype="0" fill="hold" nodeType="withEffect">
                                  <p:stCondLst>
                                    <p:cond delay="0"/>
                                  </p:stCondLst>
                                  <p:childTnLst>
                                    <p:set>
                                      <p:cBhvr>
                                        <p:cTn id="20" dur="1" fill="hold">
                                          <p:stCondLst>
                                            <p:cond delay="0"/>
                                          </p:stCondLst>
                                        </p:cTn>
                                        <p:tgtEl>
                                          <p:spTgt spid="9"/>
                                        </p:tgtEl>
                                        <p:attrNameLst>
                                          <p:attrName>style.visibility</p:attrName>
                                        </p:attrNameLst>
                                      </p:cBhvr>
                                      <p:to>
                                        <p:strVal val="visible"/>
                                      </p:to>
                                    </p:set>
                                    <p:animEffect transition="in" filter="fade">
                                      <p:cBhvr>
                                        <p:cTn id="21"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8" grpId="0" animBg="1"/>
      <p:bldP spid="14" grpId="0" animBg="1"/>
      <p:bldP spid="16"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8" name="Group 37" hidden="1"/>
          <p:cNvGrpSpPr/>
          <p:nvPr/>
        </p:nvGrpSpPr>
        <p:grpSpPr>
          <a:xfrm>
            <a:off x="1999439" y="1496055"/>
            <a:ext cx="8437600" cy="5594677"/>
            <a:chOff x="564300" y="1395675"/>
            <a:chExt cx="11027672" cy="5485475"/>
          </a:xfrm>
          <a:solidFill>
            <a:schemeClr val="bg2">
              <a:lumMod val="90000"/>
            </a:schemeClr>
          </a:solidFill>
        </p:grpSpPr>
        <p:grpSp>
          <p:nvGrpSpPr>
            <p:cNvPr id="39" name="Group 38"/>
            <p:cNvGrpSpPr/>
            <p:nvPr/>
          </p:nvGrpSpPr>
          <p:grpSpPr>
            <a:xfrm>
              <a:off x="564300" y="1395675"/>
              <a:ext cx="11027672" cy="1298448"/>
              <a:chOff x="0" y="1401500"/>
              <a:chExt cx="11107775" cy="1298448"/>
            </a:xfrm>
            <a:grpFill/>
          </p:grpSpPr>
          <p:sp>
            <p:nvSpPr>
              <p:cNvPr id="86" name="Rectangle 85"/>
              <p:cNvSpPr/>
              <p:nvPr/>
            </p:nvSpPr>
            <p:spPr>
              <a:xfrm>
                <a:off x="0" y="1401500"/>
                <a:ext cx="1307939" cy="129844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1670"/>
                <a:endParaRPr lang="en-US" sz="1938">
                  <a:solidFill>
                    <a:srgbClr val="FFFFFF"/>
                  </a:solidFill>
                </a:endParaRPr>
              </a:p>
            </p:txBody>
          </p:sp>
          <p:sp>
            <p:nvSpPr>
              <p:cNvPr id="87" name="Rectangle 86"/>
              <p:cNvSpPr/>
              <p:nvPr/>
            </p:nvSpPr>
            <p:spPr>
              <a:xfrm>
                <a:off x="1399977" y="1401500"/>
                <a:ext cx="1307939" cy="129844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1670"/>
                <a:endParaRPr lang="en-US" sz="1938">
                  <a:solidFill>
                    <a:srgbClr val="FFFFFF"/>
                  </a:solidFill>
                </a:endParaRPr>
              </a:p>
            </p:txBody>
          </p:sp>
          <p:sp>
            <p:nvSpPr>
              <p:cNvPr id="88" name="Rectangle 87"/>
              <p:cNvSpPr/>
              <p:nvPr/>
            </p:nvSpPr>
            <p:spPr>
              <a:xfrm>
                <a:off x="2799954" y="1401500"/>
                <a:ext cx="1307939" cy="129844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1670"/>
                <a:endParaRPr lang="en-US" sz="1938">
                  <a:solidFill>
                    <a:srgbClr val="FFFFFF"/>
                  </a:solidFill>
                </a:endParaRPr>
              </a:p>
            </p:txBody>
          </p:sp>
          <p:sp>
            <p:nvSpPr>
              <p:cNvPr id="89" name="Rectangle 88"/>
              <p:cNvSpPr/>
              <p:nvPr/>
            </p:nvSpPr>
            <p:spPr>
              <a:xfrm>
                <a:off x="4199931" y="1401500"/>
                <a:ext cx="1307939" cy="129844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1670"/>
                <a:endParaRPr lang="en-US" sz="1938">
                  <a:solidFill>
                    <a:srgbClr val="FFFFFF"/>
                  </a:solidFill>
                </a:endParaRPr>
              </a:p>
            </p:txBody>
          </p:sp>
          <p:sp>
            <p:nvSpPr>
              <p:cNvPr id="90" name="Rectangle 89"/>
              <p:cNvSpPr/>
              <p:nvPr/>
            </p:nvSpPr>
            <p:spPr>
              <a:xfrm>
                <a:off x="5599907" y="1401500"/>
                <a:ext cx="1307939" cy="129844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1670"/>
                <a:endParaRPr lang="en-US" sz="1938">
                  <a:solidFill>
                    <a:srgbClr val="FFFFFF"/>
                  </a:solidFill>
                </a:endParaRPr>
              </a:p>
            </p:txBody>
          </p:sp>
          <p:sp>
            <p:nvSpPr>
              <p:cNvPr id="91" name="Rectangle 90"/>
              <p:cNvSpPr/>
              <p:nvPr/>
            </p:nvSpPr>
            <p:spPr>
              <a:xfrm>
                <a:off x="6999883" y="1401500"/>
                <a:ext cx="1307939" cy="129844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1670"/>
                <a:endParaRPr lang="en-US" sz="1938">
                  <a:solidFill>
                    <a:srgbClr val="FFFFFF"/>
                  </a:solidFill>
                </a:endParaRPr>
              </a:p>
            </p:txBody>
          </p:sp>
          <p:sp>
            <p:nvSpPr>
              <p:cNvPr id="92" name="Rectangle 91"/>
              <p:cNvSpPr/>
              <p:nvPr/>
            </p:nvSpPr>
            <p:spPr>
              <a:xfrm>
                <a:off x="8399860" y="1401500"/>
                <a:ext cx="1307939" cy="129844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1670"/>
                <a:endParaRPr lang="en-US" sz="1938">
                  <a:solidFill>
                    <a:srgbClr val="FFFFFF"/>
                  </a:solidFill>
                </a:endParaRPr>
              </a:p>
            </p:txBody>
          </p:sp>
          <p:sp>
            <p:nvSpPr>
              <p:cNvPr id="93" name="Rectangle 92"/>
              <p:cNvSpPr/>
              <p:nvPr/>
            </p:nvSpPr>
            <p:spPr>
              <a:xfrm>
                <a:off x="9799836" y="1401500"/>
                <a:ext cx="1307939" cy="129844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1670"/>
                <a:endParaRPr lang="en-US" sz="1938">
                  <a:solidFill>
                    <a:srgbClr val="FFFFFF"/>
                  </a:solidFill>
                </a:endParaRPr>
              </a:p>
            </p:txBody>
          </p:sp>
          <p:sp>
            <p:nvSpPr>
              <p:cNvPr id="94" name="Rectangle 93"/>
              <p:cNvSpPr/>
              <p:nvPr/>
            </p:nvSpPr>
            <p:spPr>
              <a:xfrm>
                <a:off x="1399977" y="1401500"/>
                <a:ext cx="653969" cy="649224"/>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1670"/>
                <a:endParaRPr lang="en-US" sz="1938">
                  <a:solidFill>
                    <a:srgbClr val="FFFFFF"/>
                  </a:solidFill>
                </a:endParaRPr>
              </a:p>
            </p:txBody>
          </p:sp>
        </p:grpSp>
        <p:grpSp>
          <p:nvGrpSpPr>
            <p:cNvPr id="40" name="Group 39"/>
            <p:cNvGrpSpPr/>
            <p:nvPr/>
          </p:nvGrpSpPr>
          <p:grpSpPr>
            <a:xfrm>
              <a:off x="564300" y="2791351"/>
              <a:ext cx="11027672" cy="1298448"/>
              <a:chOff x="0" y="2789500"/>
              <a:chExt cx="11107775" cy="1298448"/>
            </a:xfrm>
            <a:grpFill/>
          </p:grpSpPr>
          <p:sp>
            <p:nvSpPr>
              <p:cNvPr id="78" name="Rectangle 77"/>
              <p:cNvSpPr/>
              <p:nvPr/>
            </p:nvSpPr>
            <p:spPr>
              <a:xfrm>
                <a:off x="0" y="2789500"/>
                <a:ext cx="1307939" cy="129844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1670"/>
                <a:endParaRPr lang="en-US" sz="1938">
                  <a:solidFill>
                    <a:srgbClr val="FFFFFF"/>
                  </a:solidFill>
                </a:endParaRPr>
              </a:p>
            </p:txBody>
          </p:sp>
          <p:sp>
            <p:nvSpPr>
              <p:cNvPr id="79" name="Rectangle 78"/>
              <p:cNvSpPr/>
              <p:nvPr/>
            </p:nvSpPr>
            <p:spPr>
              <a:xfrm>
                <a:off x="1399977" y="2789500"/>
                <a:ext cx="1307939" cy="129844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1670"/>
                <a:endParaRPr lang="en-US" sz="1938">
                  <a:solidFill>
                    <a:srgbClr val="FFFFFF"/>
                  </a:solidFill>
                </a:endParaRPr>
              </a:p>
            </p:txBody>
          </p:sp>
          <p:sp>
            <p:nvSpPr>
              <p:cNvPr id="80" name="Rectangle 79"/>
              <p:cNvSpPr/>
              <p:nvPr/>
            </p:nvSpPr>
            <p:spPr>
              <a:xfrm>
                <a:off x="2799954" y="2789500"/>
                <a:ext cx="1307939" cy="129844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1670"/>
                <a:endParaRPr lang="en-US" sz="1938">
                  <a:solidFill>
                    <a:srgbClr val="FFFFFF"/>
                  </a:solidFill>
                </a:endParaRPr>
              </a:p>
            </p:txBody>
          </p:sp>
          <p:sp>
            <p:nvSpPr>
              <p:cNvPr id="81" name="Rectangle 80"/>
              <p:cNvSpPr/>
              <p:nvPr/>
            </p:nvSpPr>
            <p:spPr>
              <a:xfrm>
                <a:off x="4199931" y="2789500"/>
                <a:ext cx="1307939" cy="129844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1670"/>
                <a:endParaRPr lang="en-US" sz="1938">
                  <a:solidFill>
                    <a:srgbClr val="FFFFFF"/>
                  </a:solidFill>
                </a:endParaRPr>
              </a:p>
            </p:txBody>
          </p:sp>
          <p:sp>
            <p:nvSpPr>
              <p:cNvPr id="82" name="Rectangle 81"/>
              <p:cNvSpPr/>
              <p:nvPr/>
            </p:nvSpPr>
            <p:spPr>
              <a:xfrm>
                <a:off x="5599907" y="2789500"/>
                <a:ext cx="1307939" cy="129844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1670"/>
                <a:endParaRPr lang="en-US" sz="1938">
                  <a:solidFill>
                    <a:srgbClr val="FFFFFF"/>
                  </a:solidFill>
                </a:endParaRPr>
              </a:p>
            </p:txBody>
          </p:sp>
          <p:sp>
            <p:nvSpPr>
              <p:cNvPr id="83" name="Rectangle 82"/>
              <p:cNvSpPr/>
              <p:nvPr/>
            </p:nvSpPr>
            <p:spPr>
              <a:xfrm>
                <a:off x="6999883" y="2789500"/>
                <a:ext cx="1307939" cy="129844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1670"/>
                <a:endParaRPr lang="en-US" sz="1938">
                  <a:solidFill>
                    <a:srgbClr val="FFFFFF"/>
                  </a:solidFill>
                </a:endParaRPr>
              </a:p>
            </p:txBody>
          </p:sp>
          <p:sp>
            <p:nvSpPr>
              <p:cNvPr id="84" name="Rectangle 83"/>
              <p:cNvSpPr/>
              <p:nvPr/>
            </p:nvSpPr>
            <p:spPr>
              <a:xfrm>
                <a:off x="8399860" y="2789500"/>
                <a:ext cx="1307939" cy="129844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1670"/>
                <a:endParaRPr lang="en-US" sz="1938">
                  <a:solidFill>
                    <a:srgbClr val="FFFFFF"/>
                  </a:solidFill>
                </a:endParaRPr>
              </a:p>
            </p:txBody>
          </p:sp>
          <p:sp>
            <p:nvSpPr>
              <p:cNvPr id="85" name="Rectangle 84"/>
              <p:cNvSpPr/>
              <p:nvPr/>
            </p:nvSpPr>
            <p:spPr>
              <a:xfrm>
                <a:off x="9799836" y="2789500"/>
                <a:ext cx="1307939" cy="129844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1670"/>
                <a:endParaRPr lang="en-US" sz="1938">
                  <a:solidFill>
                    <a:srgbClr val="FFFFFF"/>
                  </a:solidFill>
                </a:endParaRPr>
              </a:p>
            </p:txBody>
          </p:sp>
        </p:grpSp>
        <p:grpSp>
          <p:nvGrpSpPr>
            <p:cNvPr id="41" name="Group 40"/>
            <p:cNvGrpSpPr/>
            <p:nvPr/>
          </p:nvGrpSpPr>
          <p:grpSpPr>
            <a:xfrm>
              <a:off x="564300" y="4187026"/>
              <a:ext cx="11027672" cy="1298448"/>
              <a:chOff x="0" y="4191000"/>
              <a:chExt cx="11107775" cy="1298448"/>
            </a:xfrm>
            <a:grpFill/>
          </p:grpSpPr>
          <p:sp>
            <p:nvSpPr>
              <p:cNvPr id="54" name="Rectangle 53"/>
              <p:cNvSpPr/>
              <p:nvPr/>
            </p:nvSpPr>
            <p:spPr>
              <a:xfrm>
                <a:off x="0" y="4191000"/>
                <a:ext cx="1307939" cy="129844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1670"/>
                <a:endParaRPr lang="en-US" sz="1938">
                  <a:solidFill>
                    <a:srgbClr val="FFFFFF"/>
                  </a:solidFill>
                </a:endParaRPr>
              </a:p>
            </p:txBody>
          </p:sp>
          <p:sp>
            <p:nvSpPr>
              <p:cNvPr id="55" name="Rectangle 54"/>
              <p:cNvSpPr/>
              <p:nvPr/>
            </p:nvSpPr>
            <p:spPr>
              <a:xfrm>
                <a:off x="1399977" y="4191000"/>
                <a:ext cx="1307939" cy="129844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1670"/>
                <a:endParaRPr lang="en-US" sz="1938">
                  <a:solidFill>
                    <a:srgbClr val="FFFFFF"/>
                  </a:solidFill>
                </a:endParaRPr>
              </a:p>
            </p:txBody>
          </p:sp>
          <p:sp>
            <p:nvSpPr>
              <p:cNvPr id="56" name="Rectangle 55"/>
              <p:cNvSpPr/>
              <p:nvPr/>
            </p:nvSpPr>
            <p:spPr>
              <a:xfrm>
                <a:off x="2799954" y="4191000"/>
                <a:ext cx="1307939" cy="129844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1670"/>
                <a:endParaRPr lang="en-US" sz="1938">
                  <a:solidFill>
                    <a:srgbClr val="FFFFFF"/>
                  </a:solidFill>
                </a:endParaRPr>
              </a:p>
            </p:txBody>
          </p:sp>
          <p:sp>
            <p:nvSpPr>
              <p:cNvPr id="57" name="Rectangle 56"/>
              <p:cNvSpPr/>
              <p:nvPr/>
            </p:nvSpPr>
            <p:spPr>
              <a:xfrm>
                <a:off x="4199931" y="4191000"/>
                <a:ext cx="1307939" cy="129844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1670"/>
                <a:endParaRPr lang="en-US" sz="1938">
                  <a:solidFill>
                    <a:srgbClr val="FFFFFF"/>
                  </a:solidFill>
                </a:endParaRPr>
              </a:p>
            </p:txBody>
          </p:sp>
          <p:sp>
            <p:nvSpPr>
              <p:cNvPr id="71" name="Rectangle 70"/>
              <p:cNvSpPr/>
              <p:nvPr/>
            </p:nvSpPr>
            <p:spPr>
              <a:xfrm>
                <a:off x="5599907" y="4191000"/>
                <a:ext cx="1307939" cy="129844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1670"/>
                <a:endParaRPr lang="en-US" sz="1938">
                  <a:solidFill>
                    <a:srgbClr val="FFFFFF"/>
                  </a:solidFill>
                </a:endParaRPr>
              </a:p>
            </p:txBody>
          </p:sp>
          <p:sp>
            <p:nvSpPr>
              <p:cNvPr id="75" name="Rectangle 74"/>
              <p:cNvSpPr/>
              <p:nvPr/>
            </p:nvSpPr>
            <p:spPr>
              <a:xfrm>
                <a:off x="6999883" y="4191000"/>
                <a:ext cx="1307939" cy="129844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1670"/>
                <a:endParaRPr lang="en-US" sz="1938">
                  <a:solidFill>
                    <a:srgbClr val="FFFFFF"/>
                  </a:solidFill>
                </a:endParaRPr>
              </a:p>
            </p:txBody>
          </p:sp>
          <p:sp>
            <p:nvSpPr>
              <p:cNvPr id="76" name="Rectangle 75"/>
              <p:cNvSpPr/>
              <p:nvPr/>
            </p:nvSpPr>
            <p:spPr>
              <a:xfrm>
                <a:off x="8399860" y="4191000"/>
                <a:ext cx="1307939" cy="129844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1670"/>
                <a:endParaRPr lang="en-US" sz="1938">
                  <a:solidFill>
                    <a:srgbClr val="FFFFFF"/>
                  </a:solidFill>
                </a:endParaRPr>
              </a:p>
            </p:txBody>
          </p:sp>
          <p:sp>
            <p:nvSpPr>
              <p:cNvPr id="77" name="Rectangle 76"/>
              <p:cNvSpPr/>
              <p:nvPr/>
            </p:nvSpPr>
            <p:spPr>
              <a:xfrm>
                <a:off x="9799836" y="4191000"/>
                <a:ext cx="1307939" cy="129844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1670"/>
                <a:endParaRPr lang="en-US" sz="1938">
                  <a:solidFill>
                    <a:srgbClr val="FFFFFF"/>
                  </a:solidFill>
                </a:endParaRPr>
              </a:p>
            </p:txBody>
          </p:sp>
        </p:grpSp>
        <p:grpSp>
          <p:nvGrpSpPr>
            <p:cNvPr id="45" name="Group 44"/>
            <p:cNvGrpSpPr/>
            <p:nvPr/>
          </p:nvGrpSpPr>
          <p:grpSpPr>
            <a:xfrm>
              <a:off x="564300" y="5582702"/>
              <a:ext cx="11027672" cy="1298448"/>
              <a:chOff x="0" y="5638800"/>
              <a:chExt cx="11107775" cy="1298448"/>
            </a:xfrm>
            <a:grpFill/>
          </p:grpSpPr>
          <p:sp>
            <p:nvSpPr>
              <p:cNvPr id="46" name="Rectangle 45"/>
              <p:cNvSpPr/>
              <p:nvPr/>
            </p:nvSpPr>
            <p:spPr>
              <a:xfrm>
                <a:off x="0" y="5638800"/>
                <a:ext cx="1307939" cy="129844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1670"/>
                <a:endParaRPr lang="en-US" sz="1938">
                  <a:solidFill>
                    <a:srgbClr val="FFFFFF"/>
                  </a:solidFill>
                </a:endParaRPr>
              </a:p>
            </p:txBody>
          </p:sp>
          <p:sp>
            <p:nvSpPr>
              <p:cNvPr id="47" name="Rectangle 46"/>
              <p:cNvSpPr/>
              <p:nvPr/>
            </p:nvSpPr>
            <p:spPr>
              <a:xfrm>
                <a:off x="1399977" y="5638800"/>
                <a:ext cx="1307939" cy="129844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1670"/>
                <a:endParaRPr lang="en-US" sz="1938">
                  <a:solidFill>
                    <a:srgbClr val="FFFFFF"/>
                  </a:solidFill>
                </a:endParaRPr>
              </a:p>
            </p:txBody>
          </p:sp>
          <p:sp>
            <p:nvSpPr>
              <p:cNvPr id="48" name="Rectangle 47"/>
              <p:cNvSpPr/>
              <p:nvPr/>
            </p:nvSpPr>
            <p:spPr>
              <a:xfrm>
                <a:off x="2799954" y="5638800"/>
                <a:ext cx="1307939" cy="129844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1670"/>
                <a:endParaRPr lang="en-US" sz="1938">
                  <a:solidFill>
                    <a:srgbClr val="FFFFFF"/>
                  </a:solidFill>
                </a:endParaRPr>
              </a:p>
            </p:txBody>
          </p:sp>
          <p:sp>
            <p:nvSpPr>
              <p:cNvPr id="49" name="Rectangle 48"/>
              <p:cNvSpPr/>
              <p:nvPr/>
            </p:nvSpPr>
            <p:spPr>
              <a:xfrm>
                <a:off x="4199931" y="5638800"/>
                <a:ext cx="1307939" cy="129844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1670"/>
                <a:endParaRPr lang="en-US" sz="1938">
                  <a:solidFill>
                    <a:srgbClr val="FFFFFF"/>
                  </a:solidFill>
                </a:endParaRPr>
              </a:p>
            </p:txBody>
          </p:sp>
          <p:sp>
            <p:nvSpPr>
              <p:cNvPr id="50" name="Rectangle 49"/>
              <p:cNvSpPr/>
              <p:nvPr/>
            </p:nvSpPr>
            <p:spPr>
              <a:xfrm>
                <a:off x="5599907" y="5638800"/>
                <a:ext cx="1307939" cy="129844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1670"/>
                <a:endParaRPr lang="en-US" sz="1938">
                  <a:solidFill>
                    <a:srgbClr val="FFFFFF"/>
                  </a:solidFill>
                </a:endParaRPr>
              </a:p>
            </p:txBody>
          </p:sp>
          <p:sp>
            <p:nvSpPr>
              <p:cNvPr id="51" name="Rectangle 50"/>
              <p:cNvSpPr/>
              <p:nvPr/>
            </p:nvSpPr>
            <p:spPr>
              <a:xfrm>
                <a:off x="6999883" y="5638800"/>
                <a:ext cx="1307939" cy="129844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1670"/>
                <a:endParaRPr lang="en-US" sz="1938">
                  <a:solidFill>
                    <a:srgbClr val="FFFFFF"/>
                  </a:solidFill>
                </a:endParaRPr>
              </a:p>
            </p:txBody>
          </p:sp>
          <p:sp>
            <p:nvSpPr>
              <p:cNvPr id="52" name="Rectangle 51"/>
              <p:cNvSpPr/>
              <p:nvPr/>
            </p:nvSpPr>
            <p:spPr>
              <a:xfrm>
                <a:off x="8399860" y="5638800"/>
                <a:ext cx="1307939" cy="129844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1670"/>
                <a:endParaRPr lang="en-US" sz="1938">
                  <a:solidFill>
                    <a:srgbClr val="FFFFFF"/>
                  </a:solidFill>
                </a:endParaRPr>
              </a:p>
            </p:txBody>
          </p:sp>
          <p:sp>
            <p:nvSpPr>
              <p:cNvPr id="53" name="Rectangle 52"/>
              <p:cNvSpPr/>
              <p:nvPr/>
            </p:nvSpPr>
            <p:spPr>
              <a:xfrm>
                <a:off x="9799836" y="5638800"/>
                <a:ext cx="1307939" cy="129844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1670"/>
                <a:endParaRPr lang="en-US" sz="1938">
                  <a:solidFill>
                    <a:srgbClr val="FFFFFF"/>
                  </a:solidFill>
                </a:endParaRPr>
              </a:p>
            </p:txBody>
          </p:sp>
        </p:grpSp>
      </p:grpSp>
      <p:sp>
        <p:nvSpPr>
          <p:cNvPr id="111" name="Rectangle 94"/>
          <p:cNvSpPr/>
          <p:nvPr/>
        </p:nvSpPr>
        <p:spPr bwMode="auto">
          <a:xfrm>
            <a:off x="4115986" y="1741238"/>
            <a:ext cx="1932126" cy="1032256"/>
          </a:xfrm>
          <a:prstGeom prst="rect">
            <a:avLst/>
          </a:prstGeom>
          <a:ln/>
        </p:spPr>
        <p:style>
          <a:lnRef idx="2">
            <a:schemeClr val="accent3">
              <a:shade val="50000"/>
            </a:schemeClr>
          </a:lnRef>
          <a:fillRef idx="1">
            <a:schemeClr val="accent3"/>
          </a:fillRef>
          <a:effectRef idx="0">
            <a:schemeClr val="accent3"/>
          </a:effectRef>
          <a:fontRef idx="minor">
            <a:schemeClr val="lt1"/>
          </a:fontRef>
        </p:style>
        <p:txBody>
          <a:bodyPr vert="horz" lIns="93211" tIns="46607" rIns="93211" bIns="46607" rtlCol="0" anchor="ctr"/>
          <a:lstStyle/>
          <a:p>
            <a:pPr algn="ctr" defTabSz="931670"/>
            <a:r>
              <a:rPr lang="en-US" sz="1600" dirty="0">
                <a:solidFill>
                  <a:srgbClr val="FFFFFF">
                    <a:alpha val="99000"/>
                  </a:srgbClr>
                </a:solidFill>
              </a:rPr>
              <a:t>SharePoint </a:t>
            </a:r>
          </a:p>
        </p:txBody>
      </p:sp>
      <p:sp>
        <p:nvSpPr>
          <p:cNvPr id="58" name="Rectangle 94"/>
          <p:cNvSpPr/>
          <p:nvPr/>
        </p:nvSpPr>
        <p:spPr bwMode="auto">
          <a:xfrm>
            <a:off x="1036637" y="1741238"/>
            <a:ext cx="1954839" cy="1015850"/>
          </a:xfrm>
          <a:prstGeom prst="rect">
            <a:avLst/>
          </a:prstGeom>
          <a:ln/>
        </p:spPr>
        <p:style>
          <a:lnRef idx="2">
            <a:schemeClr val="accent3">
              <a:shade val="50000"/>
            </a:schemeClr>
          </a:lnRef>
          <a:fillRef idx="1">
            <a:schemeClr val="accent3"/>
          </a:fillRef>
          <a:effectRef idx="0">
            <a:schemeClr val="accent3"/>
          </a:effectRef>
          <a:fontRef idx="minor">
            <a:schemeClr val="lt1"/>
          </a:fontRef>
        </p:style>
        <p:txBody>
          <a:bodyPr vert="horz" lIns="93211" tIns="46607" rIns="93211" bIns="46607" rtlCol="0" anchor="ctr"/>
          <a:lstStyle/>
          <a:p>
            <a:pPr algn="ctr" defTabSz="931670"/>
            <a:r>
              <a:rPr lang="en-US" sz="1600" dirty="0" smtClean="0">
                <a:solidFill>
                  <a:srgbClr val="FFFFFF">
                    <a:alpha val="99000"/>
                  </a:srgbClr>
                </a:solidFill>
              </a:rPr>
              <a:t>Office </a:t>
            </a:r>
            <a:r>
              <a:rPr lang="en-US" sz="1600" dirty="0">
                <a:solidFill>
                  <a:srgbClr val="FFFFFF">
                    <a:alpha val="99000"/>
                  </a:srgbClr>
                </a:solidFill>
              </a:rPr>
              <a:t>Store </a:t>
            </a:r>
          </a:p>
          <a:p>
            <a:pPr algn="ctr" defTabSz="931670"/>
            <a:r>
              <a:rPr lang="en-US" sz="1600" dirty="0">
                <a:solidFill>
                  <a:srgbClr val="FFFFFF">
                    <a:alpha val="99000"/>
                  </a:srgbClr>
                </a:solidFill>
              </a:rPr>
              <a:t>SharePoint App Catalog</a:t>
            </a:r>
          </a:p>
        </p:txBody>
      </p:sp>
      <p:sp>
        <p:nvSpPr>
          <p:cNvPr id="59" name="Up Arrow 58"/>
          <p:cNvSpPr/>
          <p:nvPr/>
        </p:nvSpPr>
        <p:spPr bwMode="auto">
          <a:xfrm rot="5400000">
            <a:off x="3467109" y="1716001"/>
            <a:ext cx="266058" cy="1093950"/>
          </a:xfrm>
          <a:prstGeom prst="upArrow">
            <a:avLst>
              <a:gd name="adj1" fmla="val 50000"/>
              <a:gd name="adj2" fmla="val 60954"/>
            </a:avLst>
          </a:prstGeom>
          <a:solidFill>
            <a:srgbClr val="92929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3211" tIns="46607" rIns="46607" bIns="93211" numCol="1" spcCol="0" rtlCol="0" fromWordArt="0" anchor="b" anchorCtr="0" forceAA="0" compatLnSpc="1">
            <a:prstTxWarp prst="textNoShape">
              <a:avLst/>
            </a:prstTxWarp>
            <a:noAutofit/>
          </a:bodyPr>
          <a:lstStyle/>
          <a:p>
            <a:pPr algn="ctr" defTabSz="931789" fontAlgn="base">
              <a:spcBef>
                <a:spcPct val="0"/>
              </a:spcBef>
              <a:spcAft>
                <a:spcPct val="0"/>
              </a:spcAft>
            </a:pPr>
            <a:endParaRPr lang="en-US" sz="1938" spc="-52" dirty="0" err="1">
              <a:gradFill>
                <a:gsLst>
                  <a:gs pos="0">
                    <a:srgbClr val="FFFFFF"/>
                  </a:gs>
                  <a:gs pos="100000">
                    <a:srgbClr val="FFFFFF"/>
                  </a:gs>
                </a:gsLst>
                <a:lin ang="5400000" scaled="0"/>
              </a:gradFill>
              <a:ea typeface="Segoe UI" pitchFamily="34" charset="0"/>
              <a:cs typeface="Segoe UI" pitchFamily="34" charset="0"/>
            </a:endParaRPr>
          </a:p>
        </p:txBody>
      </p:sp>
      <p:sp>
        <p:nvSpPr>
          <p:cNvPr id="67" name="TextBox 66"/>
          <p:cNvSpPr txBox="1"/>
          <p:nvPr/>
        </p:nvSpPr>
        <p:spPr>
          <a:xfrm>
            <a:off x="4652239" y="6016910"/>
            <a:ext cx="2506221" cy="384205"/>
          </a:xfrm>
          <a:prstGeom prst="rect">
            <a:avLst/>
          </a:prstGeom>
        </p:spPr>
        <p:style>
          <a:lnRef idx="0">
            <a:schemeClr val="accent2"/>
          </a:lnRef>
          <a:fillRef idx="3">
            <a:schemeClr val="accent2"/>
          </a:fillRef>
          <a:effectRef idx="3">
            <a:schemeClr val="accent2"/>
          </a:effectRef>
          <a:fontRef idx="minor">
            <a:schemeClr val="lt1"/>
          </a:fontRef>
        </p:style>
        <p:txBody>
          <a:bodyPr wrap="square" lIns="0" tIns="0" rIns="0" bIns="0" rtlCol="0">
            <a:spAutoFit/>
          </a:bodyPr>
          <a:lstStyle/>
          <a:p>
            <a:pPr algn="ctr"/>
            <a:r>
              <a:rPr lang="en-US" sz="2448" spc="-71" dirty="0" smtClean="0">
                <a:solidFill>
                  <a:srgbClr val="505050"/>
                </a:solidFill>
              </a:rPr>
              <a:t>Web Browser</a:t>
            </a:r>
            <a:endParaRPr lang="en-US" sz="2448" spc="-71" dirty="0">
              <a:solidFill>
                <a:srgbClr val="505050"/>
              </a:solidFill>
            </a:endParaRPr>
          </a:p>
        </p:txBody>
      </p:sp>
      <p:sp>
        <p:nvSpPr>
          <p:cNvPr id="2" name="Title 1"/>
          <p:cNvSpPr>
            <a:spLocks noGrp="1"/>
          </p:cNvSpPr>
          <p:nvPr>
            <p:ph type="title"/>
          </p:nvPr>
        </p:nvSpPr>
        <p:spPr/>
        <p:txBody>
          <a:bodyPr/>
          <a:lstStyle/>
          <a:p>
            <a:r>
              <a:rPr lang="en-US" dirty="0" smtClean="0"/>
              <a:t>Anatomy of an App for SharePoint</a:t>
            </a:r>
            <a:endParaRPr lang="en-US" dirty="0"/>
          </a:p>
        </p:txBody>
      </p:sp>
      <p:pic>
        <p:nvPicPr>
          <p:cNvPr id="7" name="Picture 6"/>
          <p:cNvPicPr>
            <a:picLocks noChangeAspect="1"/>
          </p:cNvPicPr>
          <p:nvPr/>
        </p:nvPicPr>
        <p:blipFill>
          <a:blip r:embed="rId3"/>
          <a:stretch>
            <a:fillRect/>
          </a:stretch>
        </p:blipFill>
        <p:spPr>
          <a:xfrm>
            <a:off x="4808248" y="3992725"/>
            <a:ext cx="2194205" cy="1911873"/>
          </a:xfrm>
          <a:prstGeom prst="rect">
            <a:avLst/>
          </a:prstGeom>
        </p:spPr>
      </p:pic>
      <p:sp>
        <p:nvSpPr>
          <p:cNvPr id="60" name="Rectangle 94"/>
          <p:cNvSpPr/>
          <p:nvPr/>
        </p:nvSpPr>
        <p:spPr bwMode="auto">
          <a:xfrm>
            <a:off x="7002454" y="1741238"/>
            <a:ext cx="1945033" cy="1029869"/>
          </a:xfrm>
          <a:prstGeom prst="rect">
            <a:avLst/>
          </a:prstGeom>
          <a:ln/>
        </p:spPr>
        <p:style>
          <a:lnRef idx="2">
            <a:schemeClr val="accent3">
              <a:shade val="50000"/>
            </a:schemeClr>
          </a:lnRef>
          <a:fillRef idx="1">
            <a:schemeClr val="accent3"/>
          </a:fillRef>
          <a:effectRef idx="0">
            <a:schemeClr val="accent3"/>
          </a:effectRef>
          <a:fontRef idx="minor">
            <a:schemeClr val="lt1"/>
          </a:fontRef>
        </p:style>
        <p:txBody>
          <a:bodyPr vert="horz" lIns="93211" tIns="46607" rIns="93211" bIns="46607" rtlCol="0" anchor="ctr"/>
          <a:lstStyle/>
          <a:p>
            <a:pPr defTabSz="931670"/>
            <a:r>
              <a:rPr lang="en-US" sz="1600" dirty="0" smtClean="0">
                <a:solidFill>
                  <a:srgbClr val="FFFFFF">
                    <a:alpha val="99000"/>
                  </a:srgbClr>
                </a:solidFill>
              </a:rPr>
              <a:t>Azure Website</a:t>
            </a:r>
            <a:endParaRPr lang="en-US" sz="1600" dirty="0">
              <a:solidFill>
                <a:srgbClr val="FFFFFF">
                  <a:alpha val="99000"/>
                </a:srgbClr>
              </a:solidFill>
            </a:endParaRPr>
          </a:p>
        </p:txBody>
      </p:sp>
      <p:sp>
        <p:nvSpPr>
          <p:cNvPr id="61" name="Up Arrow 60"/>
          <p:cNvSpPr/>
          <p:nvPr/>
        </p:nvSpPr>
        <p:spPr bwMode="auto">
          <a:xfrm rot="13037369">
            <a:off x="7066249" y="2727978"/>
            <a:ext cx="330034" cy="1376545"/>
          </a:xfrm>
          <a:prstGeom prst="upArrow">
            <a:avLst/>
          </a:prstGeom>
          <a:solidFill>
            <a:srgbClr val="92929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3211" tIns="46607" rIns="46607" bIns="93211" numCol="1" spcCol="0" rtlCol="0" fromWordArt="0" anchor="b" anchorCtr="0" forceAA="0" compatLnSpc="1">
            <a:prstTxWarp prst="textNoShape">
              <a:avLst/>
            </a:prstTxWarp>
            <a:noAutofit/>
          </a:bodyPr>
          <a:lstStyle/>
          <a:p>
            <a:pPr algn="ctr" defTabSz="931789" fontAlgn="base">
              <a:spcBef>
                <a:spcPct val="0"/>
              </a:spcBef>
              <a:spcAft>
                <a:spcPct val="0"/>
              </a:spcAft>
            </a:pPr>
            <a:endParaRPr lang="en-US" sz="1938" spc="-52" dirty="0">
              <a:gradFill>
                <a:gsLst>
                  <a:gs pos="0">
                    <a:srgbClr val="FFFFFF"/>
                  </a:gs>
                  <a:gs pos="100000">
                    <a:srgbClr val="FFFFFF"/>
                  </a:gs>
                </a:gsLst>
                <a:lin ang="5400000" scaled="0"/>
              </a:gradFill>
              <a:ea typeface="Segoe UI" pitchFamily="34" charset="0"/>
              <a:cs typeface="Segoe UI" pitchFamily="34" charset="0"/>
            </a:endParaRPr>
          </a:p>
        </p:txBody>
      </p:sp>
      <p:sp>
        <p:nvSpPr>
          <p:cNvPr id="63" name="Left-Right Arrow 62"/>
          <p:cNvSpPr/>
          <p:nvPr/>
        </p:nvSpPr>
        <p:spPr bwMode="auto">
          <a:xfrm>
            <a:off x="6051886" y="2110710"/>
            <a:ext cx="950567" cy="308909"/>
          </a:xfrm>
          <a:prstGeom prst="leftRightArrow">
            <a:avLst/>
          </a:prstGeom>
          <a:solidFill>
            <a:srgbClr val="92929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3211" tIns="46607" rIns="46607" bIns="93211" numCol="1" spcCol="0" rtlCol="0" fromWordArt="0" anchor="b" anchorCtr="0" forceAA="0" compatLnSpc="1">
            <a:prstTxWarp prst="textNoShape">
              <a:avLst/>
            </a:prstTxWarp>
            <a:noAutofit/>
          </a:bodyPr>
          <a:lstStyle/>
          <a:p>
            <a:pPr algn="ctr" defTabSz="931789" fontAlgn="base">
              <a:spcBef>
                <a:spcPct val="0"/>
              </a:spcBef>
              <a:spcAft>
                <a:spcPct val="0"/>
              </a:spcAft>
            </a:pPr>
            <a:endParaRPr lang="en-US" sz="1938" spc="-52" dirty="0">
              <a:gradFill>
                <a:gsLst>
                  <a:gs pos="0">
                    <a:srgbClr val="FFFFFF"/>
                  </a:gs>
                  <a:gs pos="100000">
                    <a:srgbClr val="FFFFFF"/>
                  </a:gs>
                </a:gsLst>
                <a:lin ang="5400000" scaled="0"/>
              </a:gradFill>
              <a:ea typeface="Segoe UI" pitchFamily="34" charset="0"/>
              <a:cs typeface="Segoe UI" pitchFamily="34" charset="0"/>
            </a:endParaRPr>
          </a:p>
        </p:txBody>
      </p:sp>
      <p:sp>
        <p:nvSpPr>
          <p:cNvPr id="62" name="Left Arrow 61"/>
          <p:cNvSpPr/>
          <p:nvPr/>
        </p:nvSpPr>
        <p:spPr bwMode="auto">
          <a:xfrm>
            <a:off x="3016414" y="2137037"/>
            <a:ext cx="1073991" cy="256254"/>
          </a:xfrm>
          <a:prstGeom prst="leftArrow">
            <a:avLst/>
          </a:prstGeom>
          <a:solidFill>
            <a:srgbClr val="92929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3211" tIns="46607" rIns="46607" bIns="93211" numCol="1" spcCol="0" rtlCol="0" fromWordArt="0" anchor="b" anchorCtr="0" forceAA="0" compatLnSpc="1">
            <a:prstTxWarp prst="textNoShape">
              <a:avLst/>
            </a:prstTxWarp>
            <a:noAutofit/>
          </a:bodyPr>
          <a:lstStyle/>
          <a:p>
            <a:pPr algn="ctr" defTabSz="931789" fontAlgn="base">
              <a:spcBef>
                <a:spcPct val="0"/>
              </a:spcBef>
              <a:spcAft>
                <a:spcPct val="0"/>
              </a:spcAft>
            </a:pPr>
            <a:endParaRPr lang="en-US" sz="1938" spc="-52" dirty="0">
              <a:gradFill>
                <a:gsLst>
                  <a:gs pos="0">
                    <a:srgbClr val="FFFFFF"/>
                  </a:gs>
                  <a:gs pos="100000">
                    <a:srgbClr val="FFFFFF"/>
                  </a:gs>
                </a:gsLst>
                <a:lin ang="5400000" scaled="0"/>
              </a:gradFill>
              <a:ea typeface="Segoe UI" pitchFamily="34" charset="0"/>
              <a:cs typeface="Segoe UI" pitchFamily="34" charset="0"/>
            </a:endParaRPr>
          </a:p>
        </p:txBody>
      </p:sp>
      <p:sp>
        <p:nvSpPr>
          <p:cNvPr id="3" name="Up-Down Arrow 2"/>
          <p:cNvSpPr/>
          <p:nvPr/>
        </p:nvSpPr>
        <p:spPr bwMode="auto">
          <a:xfrm>
            <a:off x="5030386" y="2768697"/>
            <a:ext cx="269846" cy="1224028"/>
          </a:xfrm>
          <a:prstGeom prst="upDownArrow">
            <a:avLst/>
          </a:prstGeom>
          <a:solidFill>
            <a:srgbClr val="92929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3211" tIns="46607" rIns="46607" bIns="93211" numCol="1" spcCol="0" rtlCol="0" fromWordArt="0" anchor="b" anchorCtr="0" forceAA="0" compatLnSpc="1">
            <a:prstTxWarp prst="textNoShape">
              <a:avLst/>
            </a:prstTxWarp>
            <a:noAutofit/>
          </a:bodyPr>
          <a:lstStyle/>
          <a:p>
            <a:pPr algn="ctr" defTabSz="931789" fontAlgn="base">
              <a:spcBef>
                <a:spcPct val="0"/>
              </a:spcBef>
              <a:spcAft>
                <a:spcPct val="0"/>
              </a:spcAft>
            </a:pPr>
            <a:endParaRPr lang="en-US" sz="1938" spc="-52" dirty="0">
              <a:gradFill>
                <a:gsLst>
                  <a:gs pos="0">
                    <a:srgbClr val="FFFFFF"/>
                  </a:gs>
                  <a:gs pos="100000">
                    <a:srgbClr val="FFFFFF"/>
                  </a:gs>
                </a:gsLst>
                <a:lin ang="5400000" scaled="0"/>
              </a:gradFill>
              <a:ea typeface="Segoe UI" pitchFamily="34" charset="0"/>
              <a:cs typeface="Segoe UI" pitchFamily="34" charset="0"/>
            </a:endParaRPr>
          </a:p>
        </p:txBody>
      </p:sp>
      <p:sp>
        <p:nvSpPr>
          <p:cNvPr id="64" name="TextBox 63"/>
          <p:cNvSpPr txBox="1"/>
          <p:nvPr/>
        </p:nvSpPr>
        <p:spPr>
          <a:xfrm>
            <a:off x="3009488" y="1743797"/>
            <a:ext cx="1381434" cy="374846"/>
          </a:xfrm>
          <a:prstGeom prst="rect">
            <a:avLst/>
          </a:prstGeom>
          <a:noFill/>
        </p:spPr>
        <p:txBody>
          <a:bodyPr wrap="square" rtlCol="0">
            <a:spAutoFit/>
          </a:bodyPr>
          <a:lstStyle/>
          <a:p>
            <a:r>
              <a:rPr lang="en-US" sz="1836" dirty="0" smtClean="0">
                <a:solidFill>
                  <a:srgbClr val="6DC2E9"/>
                </a:solidFill>
              </a:rPr>
              <a:t>Manifest </a:t>
            </a:r>
            <a:endParaRPr lang="en-US" sz="1836" dirty="0">
              <a:solidFill>
                <a:srgbClr val="6DC2E9"/>
              </a:solidFill>
            </a:endParaRPr>
          </a:p>
        </p:txBody>
      </p:sp>
      <p:sp>
        <p:nvSpPr>
          <p:cNvPr id="73" name="Rectangle 72"/>
          <p:cNvSpPr/>
          <p:nvPr/>
        </p:nvSpPr>
        <p:spPr>
          <a:xfrm>
            <a:off x="5208021" y="3208129"/>
            <a:ext cx="758541" cy="584519"/>
          </a:xfrm>
          <a:prstGeom prst="rect">
            <a:avLst/>
          </a:prstGeom>
        </p:spPr>
        <p:txBody>
          <a:bodyPr wrap="none">
            <a:spAutoFit/>
          </a:bodyPr>
          <a:lstStyle/>
          <a:p>
            <a:pPr algn="just"/>
            <a:r>
              <a:rPr lang="en-US" sz="1599" dirty="0">
                <a:solidFill>
                  <a:srgbClr val="505050"/>
                </a:solidFill>
              </a:rPr>
              <a:t>REST</a:t>
            </a:r>
            <a:br>
              <a:rPr lang="en-US" sz="1599" dirty="0">
                <a:solidFill>
                  <a:srgbClr val="505050"/>
                </a:solidFill>
              </a:rPr>
            </a:br>
            <a:r>
              <a:rPr lang="en-US" sz="1599" dirty="0" smtClean="0">
                <a:solidFill>
                  <a:srgbClr val="505050"/>
                </a:solidFill>
              </a:rPr>
              <a:t>CSOM</a:t>
            </a:r>
            <a:endParaRPr lang="en-US" sz="1599" dirty="0">
              <a:solidFill>
                <a:srgbClr val="505050"/>
              </a:solidFill>
            </a:endParaRPr>
          </a:p>
        </p:txBody>
      </p:sp>
      <p:sp>
        <p:nvSpPr>
          <p:cNvPr id="96" name="Rectangle 95"/>
          <p:cNvSpPr/>
          <p:nvPr/>
        </p:nvSpPr>
        <p:spPr>
          <a:xfrm>
            <a:off x="7468786" y="3103558"/>
            <a:ext cx="760144" cy="338426"/>
          </a:xfrm>
          <a:prstGeom prst="rect">
            <a:avLst/>
          </a:prstGeom>
        </p:spPr>
        <p:txBody>
          <a:bodyPr wrap="none">
            <a:spAutoFit/>
          </a:bodyPr>
          <a:lstStyle/>
          <a:p>
            <a:r>
              <a:rPr lang="en-US" sz="1599" dirty="0" smtClean="0">
                <a:solidFill>
                  <a:srgbClr val="505050"/>
                </a:solidFill>
              </a:rPr>
              <a:t>OData</a:t>
            </a:r>
          </a:p>
        </p:txBody>
      </p:sp>
      <p:pic>
        <p:nvPicPr>
          <p:cNvPr id="97" name="Picture 9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302495" y="2254322"/>
            <a:ext cx="617250" cy="514375"/>
          </a:xfrm>
          <a:prstGeom prst="rect">
            <a:avLst/>
          </a:prstGeom>
        </p:spPr>
      </p:pic>
      <p:sp>
        <p:nvSpPr>
          <p:cNvPr id="104" name="Rectangle 94"/>
          <p:cNvSpPr/>
          <p:nvPr/>
        </p:nvSpPr>
        <p:spPr bwMode="auto">
          <a:xfrm>
            <a:off x="9857908" y="1748042"/>
            <a:ext cx="1945033" cy="1029869"/>
          </a:xfrm>
          <a:prstGeom prst="rect">
            <a:avLst/>
          </a:prstGeom>
          <a:ln/>
        </p:spPr>
        <p:style>
          <a:lnRef idx="2">
            <a:schemeClr val="accent3">
              <a:shade val="50000"/>
            </a:schemeClr>
          </a:lnRef>
          <a:fillRef idx="1">
            <a:schemeClr val="accent3"/>
          </a:fillRef>
          <a:effectRef idx="0">
            <a:schemeClr val="accent3"/>
          </a:effectRef>
          <a:fontRef idx="minor">
            <a:schemeClr val="lt1"/>
          </a:fontRef>
        </p:style>
        <p:txBody>
          <a:bodyPr vert="horz" lIns="93211" tIns="46607" rIns="93211" bIns="46607" rtlCol="0" anchor="ctr"/>
          <a:lstStyle/>
          <a:p>
            <a:pPr defTabSz="931670"/>
            <a:r>
              <a:rPr lang="en-US" sz="1600" dirty="0" smtClean="0">
                <a:solidFill>
                  <a:srgbClr val="FFFFFF">
                    <a:alpha val="99000"/>
                  </a:srgbClr>
                </a:solidFill>
              </a:rPr>
              <a:t>Data Sources</a:t>
            </a:r>
            <a:endParaRPr lang="en-US" sz="1600" dirty="0">
              <a:solidFill>
                <a:srgbClr val="FFFFFF">
                  <a:alpha val="99000"/>
                </a:srgbClr>
              </a:solidFill>
            </a:endParaRPr>
          </a:p>
        </p:txBody>
      </p:sp>
      <p:sp>
        <p:nvSpPr>
          <p:cNvPr id="105" name="Left-Right Arrow 104"/>
          <p:cNvSpPr/>
          <p:nvPr/>
        </p:nvSpPr>
        <p:spPr bwMode="auto">
          <a:xfrm>
            <a:off x="8925270" y="2110710"/>
            <a:ext cx="950567" cy="308909"/>
          </a:xfrm>
          <a:prstGeom prst="leftRightArrow">
            <a:avLst/>
          </a:prstGeom>
          <a:solidFill>
            <a:srgbClr val="92929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3211" tIns="46607" rIns="46607" bIns="93211" numCol="1" spcCol="0" rtlCol="0" fromWordArt="0" anchor="b" anchorCtr="0" forceAA="0" compatLnSpc="1">
            <a:prstTxWarp prst="textNoShape">
              <a:avLst/>
            </a:prstTxWarp>
            <a:noAutofit/>
          </a:bodyPr>
          <a:lstStyle/>
          <a:p>
            <a:pPr algn="ctr" defTabSz="931789" fontAlgn="base">
              <a:spcBef>
                <a:spcPct val="0"/>
              </a:spcBef>
              <a:spcAft>
                <a:spcPct val="0"/>
              </a:spcAft>
            </a:pPr>
            <a:endParaRPr lang="en-US" sz="1938" spc="-52" dirty="0">
              <a:gradFill>
                <a:gsLst>
                  <a:gs pos="0">
                    <a:srgbClr val="FFFFFF"/>
                  </a:gs>
                  <a:gs pos="100000">
                    <a:srgbClr val="FFFFFF"/>
                  </a:gs>
                </a:gsLst>
                <a:lin ang="5400000" scaled="0"/>
              </a:gradFill>
              <a:ea typeface="Segoe UI" pitchFamily="34" charset="0"/>
              <a:cs typeface="Segoe UI" pitchFamily="34" charset="0"/>
            </a:endParaRPr>
          </a:p>
        </p:txBody>
      </p:sp>
      <p:pic>
        <p:nvPicPr>
          <p:cNvPr id="106" name="Picture 105"/>
          <p:cNvPicPr>
            <a:picLocks noChangeAspect="1"/>
          </p:cNvPicPr>
          <p:nvPr/>
        </p:nvPicPr>
        <p:blipFill>
          <a:blip r:embed="rId5"/>
          <a:stretch>
            <a:fillRect/>
          </a:stretch>
        </p:blipFill>
        <p:spPr>
          <a:xfrm>
            <a:off x="5551435" y="4695872"/>
            <a:ext cx="895223" cy="761892"/>
          </a:xfrm>
          <a:prstGeom prst="rect">
            <a:avLst/>
          </a:prstGeom>
        </p:spPr>
      </p:pic>
      <p:sp>
        <p:nvSpPr>
          <p:cNvPr id="107" name="Rectangle 106"/>
          <p:cNvSpPr/>
          <p:nvPr/>
        </p:nvSpPr>
        <p:spPr>
          <a:xfrm>
            <a:off x="6165820" y="1839826"/>
            <a:ext cx="775277" cy="345163"/>
          </a:xfrm>
          <a:prstGeom prst="rect">
            <a:avLst/>
          </a:prstGeom>
        </p:spPr>
        <p:txBody>
          <a:bodyPr wrap="none">
            <a:spAutoFit/>
          </a:bodyPr>
          <a:lstStyle/>
          <a:p>
            <a:r>
              <a:rPr lang="en-US" sz="1599" dirty="0" err="1">
                <a:solidFill>
                  <a:srgbClr val="505050"/>
                </a:solidFill>
              </a:rPr>
              <a:t>OData</a:t>
            </a:r>
            <a:endParaRPr lang="en-US" sz="1599" dirty="0">
              <a:solidFill>
                <a:srgbClr val="505050"/>
              </a:solidFill>
            </a:endParaRPr>
          </a:p>
        </p:txBody>
      </p:sp>
      <p:sp>
        <p:nvSpPr>
          <p:cNvPr id="108" name="Rectangle 107"/>
          <p:cNvSpPr/>
          <p:nvPr/>
        </p:nvSpPr>
        <p:spPr>
          <a:xfrm>
            <a:off x="8914389" y="1820862"/>
            <a:ext cx="1037648" cy="345163"/>
          </a:xfrm>
          <a:prstGeom prst="rect">
            <a:avLst/>
          </a:prstGeom>
        </p:spPr>
        <p:txBody>
          <a:bodyPr wrap="none">
            <a:spAutoFit/>
          </a:bodyPr>
          <a:lstStyle/>
          <a:p>
            <a:r>
              <a:rPr lang="en-US" sz="1599" dirty="0">
                <a:solidFill>
                  <a:srgbClr val="505050"/>
                </a:solidFill>
              </a:rPr>
              <a:t>ADO.NET</a:t>
            </a:r>
          </a:p>
        </p:txBody>
      </p:sp>
      <p:sp>
        <p:nvSpPr>
          <p:cNvPr id="109" name="Rectangle 108"/>
          <p:cNvSpPr/>
          <p:nvPr/>
        </p:nvSpPr>
        <p:spPr>
          <a:xfrm>
            <a:off x="9002520" y="2393192"/>
            <a:ext cx="877163" cy="584519"/>
          </a:xfrm>
          <a:prstGeom prst="rect">
            <a:avLst/>
          </a:prstGeom>
        </p:spPr>
        <p:txBody>
          <a:bodyPr wrap="none">
            <a:spAutoFit/>
          </a:bodyPr>
          <a:lstStyle/>
          <a:p>
            <a:r>
              <a:rPr lang="en-US" sz="1599" dirty="0" smtClean="0">
                <a:solidFill>
                  <a:srgbClr val="505050"/>
                </a:solidFill>
              </a:rPr>
              <a:t>OData,</a:t>
            </a:r>
          </a:p>
          <a:p>
            <a:r>
              <a:rPr lang="en-US" sz="1599" dirty="0" smtClean="0">
                <a:solidFill>
                  <a:srgbClr val="505050"/>
                </a:solidFill>
              </a:rPr>
              <a:t>Custom</a:t>
            </a:r>
            <a:endParaRPr lang="en-US" sz="1599" dirty="0">
              <a:solidFill>
                <a:srgbClr val="505050"/>
              </a:solidFill>
            </a:endParaRPr>
          </a:p>
        </p:txBody>
      </p:sp>
      <p:pic>
        <p:nvPicPr>
          <p:cNvPr id="100" name="Picture 99"/>
          <p:cNvPicPr>
            <a:picLocks noChangeAspect="1"/>
          </p:cNvPicPr>
          <p:nvPr/>
        </p:nvPicPr>
        <p:blipFill>
          <a:blip r:embed="rId6"/>
          <a:stretch>
            <a:fillRect/>
          </a:stretch>
        </p:blipFill>
        <p:spPr>
          <a:xfrm>
            <a:off x="11196096" y="1820862"/>
            <a:ext cx="555048" cy="401418"/>
          </a:xfrm>
          <a:prstGeom prst="rect">
            <a:avLst/>
          </a:prstGeom>
        </p:spPr>
      </p:pic>
      <p:pic>
        <p:nvPicPr>
          <p:cNvPr id="101" name="Picture 100"/>
          <p:cNvPicPr>
            <a:picLocks noChangeAspect="1"/>
          </p:cNvPicPr>
          <p:nvPr/>
        </p:nvPicPr>
        <p:blipFill>
          <a:blip r:embed="rId7"/>
          <a:stretch>
            <a:fillRect/>
          </a:stretch>
        </p:blipFill>
        <p:spPr>
          <a:xfrm>
            <a:off x="11261679" y="2255508"/>
            <a:ext cx="423882" cy="474495"/>
          </a:xfrm>
          <a:prstGeom prst="rect">
            <a:avLst/>
          </a:prstGeom>
        </p:spPr>
      </p:pic>
      <p:sp>
        <p:nvSpPr>
          <p:cNvPr id="4" name="Rectangle 3"/>
          <p:cNvSpPr/>
          <p:nvPr/>
        </p:nvSpPr>
        <p:spPr>
          <a:xfrm>
            <a:off x="7302470" y="4135810"/>
            <a:ext cx="4939612" cy="1323439"/>
          </a:xfrm>
          <a:prstGeom prst="rect">
            <a:avLst/>
          </a:prstGeom>
        </p:spPr>
        <p:txBody>
          <a:bodyPr wrap="square">
            <a:spAutoFit/>
          </a:bodyPr>
          <a:lstStyle/>
          <a:p>
            <a:pPr marL="285750" indent="-285750">
              <a:buFont typeface="Arial" panose="020B0604020202020204" pitchFamily="34" charset="0"/>
              <a:buChar char="•"/>
            </a:pPr>
            <a:r>
              <a:rPr lang="en-US" sz="1600" dirty="0">
                <a:solidFill>
                  <a:srgbClr val="505050"/>
                </a:solidFill>
              </a:rPr>
              <a:t>The provider hosted middle-tier is authenticated with SharePoint via </a:t>
            </a:r>
            <a:r>
              <a:rPr lang="en-US" sz="1600" dirty="0" smtClean="0">
                <a:solidFill>
                  <a:srgbClr val="505050"/>
                </a:solidFill>
              </a:rPr>
              <a:t>OAuth.</a:t>
            </a:r>
          </a:p>
          <a:p>
            <a:pPr marL="285750" indent="-285750">
              <a:buFont typeface="Arial" panose="020B0604020202020204" pitchFamily="34" charset="0"/>
              <a:buChar char="•"/>
            </a:pPr>
            <a:r>
              <a:rPr lang="en-US" sz="1600" dirty="0" smtClean="0">
                <a:solidFill>
                  <a:srgbClr val="505050"/>
                </a:solidFill>
              </a:rPr>
              <a:t>Clients </a:t>
            </a:r>
            <a:r>
              <a:rPr lang="en-US" sz="1600" dirty="0">
                <a:solidFill>
                  <a:srgbClr val="505050"/>
                </a:solidFill>
              </a:rPr>
              <a:t>talk to SharePoint via cross-domain </a:t>
            </a:r>
            <a:r>
              <a:rPr lang="en-US" sz="1600" dirty="0" smtClean="0">
                <a:solidFill>
                  <a:srgbClr val="505050"/>
                </a:solidFill>
              </a:rPr>
              <a:t>calls</a:t>
            </a:r>
          </a:p>
          <a:p>
            <a:pPr marL="285750" indent="-285750">
              <a:buFont typeface="Arial" panose="020B0604020202020204" pitchFamily="34" charset="0"/>
              <a:buChar char="•"/>
            </a:pPr>
            <a:r>
              <a:rPr lang="en-US" sz="1600" dirty="0" smtClean="0">
                <a:solidFill>
                  <a:srgbClr val="505050"/>
                </a:solidFill>
              </a:rPr>
              <a:t>Middle-tier </a:t>
            </a:r>
            <a:r>
              <a:rPr lang="en-US" sz="1600" dirty="0">
                <a:solidFill>
                  <a:srgbClr val="505050"/>
                </a:solidFill>
              </a:rPr>
              <a:t>can model SharePoint &amp; external data sources</a:t>
            </a:r>
          </a:p>
        </p:txBody>
      </p:sp>
    </p:spTree>
    <p:extLst>
      <p:ext uri="{BB962C8B-B14F-4D97-AF65-F5344CB8AC3E}">
        <p14:creationId xmlns:p14="http://schemas.microsoft.com/office/powerpoint/2010/main" val="812816869"/>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2" fill="hold" grpId="0" nodeType="clickEffect">
                                  <p:stCondLst>
                                    <p:cond delay="0"/>
                                  </p:stCondLst>
                                  <p:childTnLst>
                                    <p:set>
                                      <p:cBhvr>
                                        <p:cTn id="11" dur="1" fill="hold">
                                          <p:stCondLst>
                                            <p:cond delay="0"/>
                                          </p:stCondLst>
                                        </p:cTn>
                                        <p:tgtEl>
                                          <p:spTgt spid="62"/>
                                        </p:tgtEl>
                                        <p:attrNameLst>
                                          <p:attrName>style.visibility</p:attrName>
                                        </p:attrNameLst>
                                      </p:cBhvr>
                                      <p:to>
                                        <p:strVal val="visible"/>
                                      </p:to>
                                    </p:set>
                                    <p:animEffect transition="in" filter="wipe(right)">
                                      <p:cBhvr>
                                        <p:cTn id="12" dur="500"/>
                                        <p:tgtEl>
                                          <p:spTgt spid="62"/>
                                        </p:tgtEl>
                                      </p:cBhvr>
                                    </p:animEffect>
                                  </p:childTnLst>
                                </p:cTn>
                              </p:par>
                            </p:childTnLst>
                          </p:cTn>
                        </p:par>
                      </p:childTnLst>
                    </p:cTn>
                  </p:par>
                  <p:par>
                    <p:cTn id="13" fill="hold">
                      <p:stCondLst>
                        <p:cond delay="indefinite"/>
                      </p:stCondLst>
                      <p:childTnLst>
                        <p:par>
                          <p:cTn id="14" fill="hold">
                            <p:stCondLst>
                              <p:cond delay="0"/>
                            </p:stCondLst>
                            <p:childTnLst>
                              <p:par>
                                <p:cTn id="15" presetID="1" presetClass="exit" presetSubtype="0" fill="hold" grpId="1" nodeType="clickEffect">
                                  <p:stCondLst>
                                    <p:cond delay="0"/>
                                  </p:stCondLst>
                                  <p:childTnLst>
                                    <p:set>
                                      <p:cBhvr>
                                        <p:cTn id="16" dur="1" fill="hold">
                                          <p:stCondLst>
                                            <p:cond delay="0"/>
                                          </p:stCondLst>
                                        </p:cTn>
                                        <p:tgtEl>
                                          <p:spTgt spid="62"/>
                                        </p:tgtEl>
                                        <p:attrNameLst>
                                          <p:attrName>style.visibility</p:attrName>
                                        </p:attrNameLst>
                                      </p:cBhvr>
                                      <p:to>
                                        <p:strVal val="hidden"/>
                                      </p:to>
                                    </p:set>
                                  </p:childTnLst>
                                </p:cTn>
                              </p:par>
                              <p:par>
                                <p:cTn id="17" presetID="22" presetClass="entr" presetSubtype="8" fill="hold" grpId="0" nodeType="withEffect">
                                  <p:stCondLst>
                                    <p:cond delay="0"/>
                                  </p:stCondLst>
                                  <p:childTnLst>
                                    <p:set>
                                      <p:cBhvr>
                                        <p:cTn id="18" dur="1" fill="hold">
                                          <p:stCondLst>
                                            <p:cond delay="0"/>
                                          </p:stCondLst>
                                        </p:cTn>
                                        <p:tgtEl>
                                          <p:spTgt spid="59"/>
                                        </p:tgtEl>
                                        <p:attrNameLst>
                                          <p:attrName>style.visibility</p:attrName>
                                        </p:attrNameLst>
                                      </p:cBhvr>
                                      <p:to>
                                        <p:strVal val="visible"/>
                                      </p:to>
                                    </p:set>
                                    <p:animEffect transition="in" filter="wipe(left)">
                                      <p:cBhvr>
                                        <p:cTn id="19" dur="500"/>
                                        <p:tgtEl>
                                          <p:spTgt spid="59"/>
                                        </p:tgtEl>
                                      </p:cBhvr>
                                    </p:animEffect>
                                  </p:childTnLst>
                                </p:cTn>
                              </p:par>
                              <p:par>
                                <p:cTn id="20" presetID="22" presetClass="entr" presetSubtype="4" fill="hold" grpId="0" nodeType="withEffect">
                                  <p:stCondLst>
                                    <p:cond delay="0"/>
                                  </p:stCondLst>
                                  <p:childTnLst>
                                    <p:set>
                                      <p:cBhvr>
                                        <p:cTn id="21" dur="1" fill="hold">
                                          <p:stCondLst>
                                            <p:cond delay="0"/>
                                          </p:stCondLst>
                                        </p:cTn>
                                        <p:tgtEl>
                                          <p:spTgt spid="64"/>
                                        </p:tgtEl>
                                        <p:attrNameLst>
                                          <p:attrName>style.visibility</p:attrName>
                                        </p:attrNameLst>
                                      </p:cBhvr>
                                      <p:to>
                                        <p:strVal val="visible"/>
                                      </p:to>
                                    </p:set>
                                    <p:animEffect transition="in" filter="wipe(down)">
                                      <p:cBhvr>
                                        <p:cTn id="22" dur="500"/>
                                        <p:tgtEl>
                                          <p:spTgt spid="64"/>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63"/>
                                        </p:tgtEl>
                                        <p:attrNameLst>
                                          <p:attrName>style.visibility</p:attrName>
                                        </p:attrNameLst>
                                      </p:cBhvr>
                                      <p:to>
                                        <p:strVal val="visible"/>
                                      </p:to>
                                    </p:set>
                                    <p:animEffect transition="in" filter="wipe(left)">
                                      <p:cBhvr>
                                        <p:cTn id="27" dur="500"/>
                                        <p:tgtEl>
                                          <p:spTgt spid="63"/>
                                        </p:tgtEl>
                                      </p:cBhvr>
                                    </p:animEffect>
                                  </p:childTnLst>
                                </p:cTn>
                              </p:par>
                            </p:childTnLst>
                          </p:cTn>
                        </p:par>
                        <p:par>
                          <p:cTn id="28" fill="hold">
                            <p:stCondLst>
                              <p:cond delay="500"/>
                            </p:stCondLst>
                            <p:childTnLst>
                              <p:par>
                                <p:cTn id="29" presetID="10" presetClass="entr" presetSubtype="0" fill="hold" grpId="0" nodeType="afterEffect">
                                  <p:stCondLst>
                                    <p:cond delay="0"/>
                                  </p:stCondLst>
                                  <p:childTnLst>
                                    <p:set>
                                      <p:cBhvr>
                                        <p:cTn id="30" dur="1" fill="hold">
                                          <p:stCondLst>
                                            <p:cond delay="0"/>
                                          </p:stCondLst>
                                        </p:cTn>
                                        <p:tgtEl>
                                          <p:spTgt spid="60"/>
                                        </p:tgtEl>
                                        <p:attrNameLst>
                                          <p:attrName>style.visibility</p:attrName>
                                        </p:attrNameLst>
                                      </p:cBhvr>
                                      <p:to>
                                        <p:strVal val="visible"/>
                                      </p:to>
                                    </p:set>
                                    <p:animEffect transition="in" filter="fade">
                                      <p:cBhvr>
                                        <p:cTn id="31" dur="500"/>
                                        <p:tgtEl>
                                          <p:spTgt spid="60"/>
                                        </p:tgtEl>
                                      </p:cBhvr>
                                    </p:animEffect>
                                  </p:childTnLst>
                                </p:cTn>
                              </p:par>
                            </p:childTnLst>
                          </p:cTn>
                        </p:par>
                      </p:childTnLst>
                    </p:cTn>
                  </p:par>
                  <p:par>
                    <p:cTn id="32" fill="hold">
                      <p:stCondLst>
                        <p:cond delay="indefinite"/>
                      </p:stCondLst>
                      <p:childTnLst>
                        <p:par>
                          <p:cTn id="33" fill="hold">
                            <p:stCondLst>
                              <p:cond delay="0"/>
                            </p:stCondLst>
                            <p:childTnLst>
                              <p:par>
                                <p:cTn id="34" presetID="10" presetClass="entr" presetSubtype="0" fill="hold" grpId="0" nodeType="clickEffect">
                                  <p:stCondLst>
                                    <p:cond delay="0"/>
                                  </p:stCondLst>
                                  <p:childTnLst>
                                    <p:set>
                                      <p:cBhvr>
                                        <p:cTn id="35" dur="1" fill="hold">
                                          <p:stCondLst>
                                            <p:cond delay="0"/>
                                          </p:stCondLst>
                                        </p:cTn>
                                        <p:tgtEl>
                                          <p:spTgt spid="104"/>
                                        </p:tgtEl>
                                        <p:attrNameLst>
                                          <p:attrName>style.visibility</p:attrName>
                                        </p:attrNameLst>
                                      </p:cBhvr>
                                      <p:to>
                                        <p:strVal val="visible"/>
                                      </p:to>
                                    </p:set>
                                    <p:animEffect transition="in" filter="fade">
                                      <p:cBhvr>
                                        <p:cTn id="36" dur="500"/>
                                        <p:tgtEl>
                                          <p:spTgt spid="104"/>
                                        </p:tgtEl>
                                      </p:cBhvr>
                                    </p:animEffect>
                                  </p:childTnLst>
                                </p:cTn>
                              </p:par>
                              <p:par>
                                <p:cTn id="37" presetID="22" presetClass="entr" presetSubtype="8" fill="hold" grpId="0" nodeType="withEffect">
                                  <p:stCondLst>
                                    <p:cond delay="0"/>
                                  </p:stCondLst>
                                  <p:childTnLst>
                                    <p:set>
                                      <p:cBhvr>
                                        <p:cTn id="38" dur="1" fill="hold">
                                          <p:stCondLst>
                                            <p:cond delay="0"/>
                                          </p:stCondLst>
                                        </p:cTn>
                                        <p:tgtEl>
                                          <p:spTgt spid="105"/>
                                        </p:tgtEl>
                                        <p:attrNameLst>
                                          <p:attrName>style.visibility</p:attrName>
                                        </p:attrNameLst>
                                      </p:cBhvr>
                                      <p:to>
                                        <p:strVal val="visible"/>
                                      </p:to>
                                    </p:set>
                                    <p:animEffect transition="in" filter="wipe(left)">
                                      <p:cBhvr>
                                        <p:cTn id="39" dur="500"/>
                                        <p:tgtEl>
                                          <p:spTgt spid="105"/>
                                        </p:tgtEl>
                                      </p:cBhvr>
                                    </p:animEffect>
                                  </p:childTnLst>
                                </p:cTn>
                              </p:par>
                            </p:childTnLst>
                          </p:cTn>
                        </p:par>
                        <p:par>
                          <p:cTn id="40" fill="hold">
                            <p:stCondLst>
                              <p:cond delay="500"/>
                            </p:stCondLst>
                            <p:childTnLst>
                              <p:par>
                                <p:cTn id="41" presetID="22" presetClass="entr" presetSubtype="1" fill="hold" grpId="0" nodeType="afterEffect">
                                  <p:stCondLst>
                                    <p:cond delay="0"/>
                                  </p:stCondLst>
                                  <p:childTnLst>
                                    <p:set>
                                      <p:cBhvr>
                                        <p:cTn id="42" dur="1" fill="hold">
                                          <p:stCondLst>
                                            <p:cond delay="0"/>
                                          </p:stCondLst>
                                        </p:cTn>
                                        <p:tgtEl>
                                          <p:spTgt spid="61"/>
                                        </p:tgtEl>
                                        <p:attrNameLst>
                                          <p:attrName>style.visibility</p:attrName>
                                        </p:attrNameLst>
                                      </p:cBhvr>
                                      <p:to>
                                        <p:strVal val="visible"/>
                                      </p:to>
                                    </p:set>
                                    <p:animEffect transition="in" filter="wipe(up)">
                                      <p:cBhvr>
                                        <p:cTn id="43" dur="500"/>
                                        <p:tgtEl>
                                          <p:spTgt spid="61"/>
                                        </p:tgtEl>
                                      </p:cBhvr>
                                    </p:animEffect>
                                  </p:childTnLst>
                                </p:cTn>
                              </p:par>
                            </p:childTnLst>
                          </p:cTn>
                        </p:par>
                      </p:childTnLst>
                    </p:cTn>
                  </p:par>
                  <p:par>
                    <p:cTn id="44" fill="hold">
                      <p:stCondLst>
                        <p:cond delay="indefinite"/>
                      </p:stCondLst>
                      <p:childTnLst>
                        <p:par>
                          <p:cTn id="45" fill="hold">
                            <p:stCondLst>
                              <p:cond delay="0"/>
                            </p:stCondLst>
                            <p:childTnLst>
                              <p:par>
                                <p:cTn id="46" presetID="10" presetClass="entr" presetSubtype="0" fill="hold" nodeType="clickEffect">
                                  <p:stCondLst>
                                    <p:cond delay="0"/>
                                  </p:stCondLst>
                                  <p:childTnLst>
                                    <p:set>
                                      <p:cBhvr>
                                        <p:cTn id="47" dur="1" fill="hold">
                                          <p:stCondLst>
                                            <p:cond delay="0"/>
                                          </p:stCondLst>
                                        </p:cTn>
                                        <p:tgtEl>
                                          <p:spTgt spid="97"/>
                                        </p:tgtEl>
                                        <p:attrNameLst>
                                          <p:attrName>style.visibility</p:attrName>
                                        </p:attrNameLst>
                                      </p:cBhvr>
                                      <p:to>
                                        <p:strVal val="visible"/>
                                      </p:to>
                                    </p:set>
                                    <p:animEffect transition="in" filter="fade">
                                      <p:cBhvr>
                                        <p:cTn id="48" dur="500"/>
                                        <p:tgtEl>
                                          <p:spTgt spid="97"/>
                                        </p:tgtEl>
                                      </p:cBhvr>
                                    </p:animEffect>
                                  </p:childTnLst>
                                </p:cTn>
                              </p:par>
                              <p:par>
                                <p:cTn id="49" presetID="10" presetClass="entr" presetSubtype="0" fill="hold" nodeType="withEffect">
                                  <p:stCondLst>
                                    <p:cond delay="0"/>
                                  </p:stCondLst>
                                  <p:childTnLst>
                                    <p:set>
                                      <p:cBhvr>
                                        <p:cTn id="50" dur="1" fill="hold">
                                          <p:stCondLst>
                                            <p:cond delay="0"/>
                                          </p:stCondLst>
                                        </p:cTn>
                                        <p:tgtEl>
                                          <p:spTgt spid="101"/>
                                        </p:tgtEl>
                                        <p:attrNameLst>
                                          <p:attrName>style.visibility</p:attrName>
                                        </p:attrNameLst>
                                      </p:cBhvr>
                                      <p:to>
                                        <p:strVal val="visible"/>
                                      </p:to>
                                    </p:set>
                                    <p:animEffect transition="in" filter="fade">
                                      <p:cBhvr>
                                        <p:cTn id="51" dur="500"/>
                                        <p:tgtEl>
                                          <p:spTgt spid="101"/>
                                        </p:tgtEl>
                                      </p:cBhvr>
                                    </p:animEffect>
                                  </p:childTnLst>
                                </p:cTn>
                              </p:par>
                              <p:par>
                                <p:cTn id="52" presetID="10" presetClass="entr" presetSubtype="0" fill="hold" nodeType="withEffect">
                                  <p:stCondLst>
                                    <p:cond delay="0"/>
                                  </p:stCondLst>
                                  <p:childTnLst>
                                    <p:set>
                                      <p:cBhvr>
                                        <p:cTn id="53" dur="1" fill="hold">
                                          <p:stCondLst>
                                            <p:cond delay="0"/>
                                          </p:stCondLst>
                                        </p:cTn>
                                        <p:tgtEl>
                                          <p:spTgt spid="100"/>
                                        </p:tgtEl>
                                        <p:attrNameLst>
                                          <p:attrName>style.visibility</p:attrName>
                                        </p:attrNameLst>
                                      </p:cBhvr>
                                      <p:to>
                                        <p:strVal val="visible"/>
                                      </p:to>
                                    </p:set>
                                    <p:animEffect transition="in" filter="fade">
                                      <p:cBhvr>
                                        <p:cTn id="54" dur="500"/>
                                        <p:tgtEl>
                                          <p:spTgt spid="100"/>
                                        </p:tgtEl>
                                      </p:cBhvr>
                                    </p:animEffect>
                                  </p:childTnLst>
                                </p:cTn>
                              </p:par>
                            </p:childTnLst>
                          </p:cTn>
                        </p:par>
                        <p:par>
                          <p:cTn id="55" fill="hold">
                            <p:stCondLst>
                              <p:cond delay="500"/>
                            </p:stCondLst>
                            <p:childTnLst>
                              <p:par>
                                <p:cTn id="56" presetID="10" presetClass="entr" presetSubtype="0" fill="hold" grpId="0" nodeType="afterEffect">
                                  <p:stCondLst>
                                    <p:cond delay="0"/>
                                  </p:stCondLst>
                                  <p:childTnLst>
                                    <p:set>
                                      <p:cBhvr>
                                        <p:cTn id="57" dur="1" fill="hold">
                                          <p:stCondLst>
                                            <p:cond delay="0"/>
                                          </p:stCondLst>
                                        </p:cTn>
                                        <p:tgtEl>
                                          <p:spTgt spid="107"/>
                                        </p:tgtEl>
                                        <p:attrNameLst>
                                          <p:attrName>style.visibility</p:attrName>
                                        </p:attrNameLst>
                                      </p:cBhvr>
                                      <p:to>
                                        <p:strVal val="visible"/>
                                      </p:to>
                                    </p:set>
                                    <p:animEffect transition="in" filter="fade">
                                      <p:cBhvr>
                                        <p:cTn id="58" dur="500"/>
                                        <p:tgtEl>
                                          <p:spTgt spid="107"/>
                                        </p:tgtEl>
                                      </p:cBhvr>
                                    </p:animEffect>
                                  </p:childTnLst>
                                </p:cTn>
                              </p:par>
                              <p:par>
                                <p:cTn id="59" presetID="10" presetClass="entr" presetSubtype="0" fill="hold" grpId="0" nodeType="withEffect">
                                  <p:stCondLst>
                                    <p:cond delay="0"/>
                                  </p:stCondLst>
                                  <p:childTnLst>
                                    <p:set>
                                      <p:cBhvr>
                                        <p:cTn id="60" dur="1" fill="hold">
                                          <p:stCondLst>
                                            <p:cond delay="0"/>
                                          </p:stCondLst>
                                        </p:cTn>
                                        <p:tgtEl>
                                          <p:spTgt spid="108"/>
                                        </p:tgtEl>
                                        <p:attrNameLst>
                                          <p:attrName>style.visibility</p:attrName>
                                        </p:attrNameLst>
                                      </p:cBhvr>
                                      <p:to>
                                        <p:strVal val="visible"/>
                                      </p:to>
                                    </p:set>
                                    <p:animEffect transition="in" filter="fade">
                                      <p:cBhvr>
                                        <p:cTn id="61" dur="500"/>
                                        <p:tgtEl>
                                          <p:spTgt spid="108"/>
                                        </p:tgtEl>
                                      </p:cBhvr>
                                    </p:animEffect>
                                  </p:childTnLst>
                                </p:cTn>
                              </p:par>
                              <p:par>
                                <p:cTn id="62" presetID="10" presetClass="entr" presetSubtype="0" fill="hold" grpId="0" nodeType="withEffect">
                                  <p:stCondLst>
                                    <p:cond delay="0"/>
                                  </p:stCondLst>
                                  <p:childTnLst>
                                    <p:set>
                                      <p:cBhvr>
                                        <p:cTn id="63" dur="1" fill="hold">
                                          <p:stCondLst>
                                            <p:cond delay="0"/>
                                          </p:stCondLst>
                                        </p:cTn>
                                        <p:tgtEl>
                                          <p:spTgt spid="109"/>
                                        </p:tgtEl>
                                        <p:attrNameLst>
                                          <p:attrName>style.visibility</p:attrName>
                                        </p:attrNameLst>
                                      </p:cBhvr>
                                      <p:to>
                                        <p:strVal val="visible"/>
                                      </p:to>
                                    </p:set>
                                    <p:animEffect transition="in" filter="fade">
                                      <p:cBhvr>
                                        <p:cTn id="64" dur="500"/>
                                        <p:tgtEl>
                                          <p:spTgt spid="109"/>
                                        </p:tgtEl>
                                      </p:cBhvr>
                                    </p:animEffect>
                                  </p:childTnLst>
                                </p:cTn>
                              </p:par>
                              <p:par>
                                <p:cTn id="65" presetID="10" presetClass="entr" presetSubtype="0" fill="hold" grpId="0" nodeType="withEffect">
                                  <p:stCondLst>
                                    <p:cond delay="0"/>
                                  </p:stCondLst>
                                  <p:childTnLst>
                                    <p:set>
                                      <p:cBhvr>
                                        <p:cTn id="66" dur="1" fill="hold">
                                          <p:stCondLst>
                                            <p:cond delay="0"/>
                                          </p:stCondLst>
                                        </p:cTn>
                                        <p:tgtEl>
                                          <p:spTgt spid="96"/>
                                        </p:tgtEl>
                                        <p:attrNameLst>
                                          <p:attrName>style.visibility</p:attrName>
                                        </p:attrNameLst>
                                      </p:cBhvr>
                                      <p:to>
                                        <p:strVal val="visible"/>
                                      </p:to>
                                    </p:set>
                                    <p:animEffect transition="in" filter="fade">
                                      <p:cBhvr>
                                        <p:cTn id="67" dur="500"/>
                                        <p:tgtEl>
                                          <p:spTgt spid="96"/>
                                        </p:tgtEl>
                                      </p:cBhvr>
                                    </p:animEffect>
                                  </p:childTnLst>
                                </p:cTn>
                              </p:par>
                              <p:par>
                                <p:cTn id="68" presetID="10" presetClass="entr" presetSubtype="0" fill="hold" grpId="0" nodeType="withEffect">
                                  <p:stCondLst>
                                    <p:cond delay="0"/>
                                  </p:stCondLst>
                                  <p:childTnLst>
                                    <p:set>
                                      <p:cBhvr>
                                        <p:cTn id="69" dur="1" fill="hold">
                                          <p:stCondLst>
                                            <p:cond delay="0"/>
                                          </p:stCondLst>
                                        </p:cTn>
                                        <p:tgtEl>
                                          <p:spTgt spid="73"/>
                                        </p:tgtEl>
                                        <p:attrNameLst>
                                          <p:attrName>style.visibility</p:attrName>
                                        </p:attrNameLst>
                                      </p:cBhvr>
                                      <p:to>
                                        <p:strVal val="visible"/>
                                      </p:to>
                                    </p:set>
                                    <p:animEffect transition="in" filter="fade">
                                      <p:cBhvr>
                                        <p:cTn id="70" dur="500"/>
                                        <p:tgtEl>
                                          <p:spTgt spid="7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animBg="1"/>
      <p:bldP spid="60" grpId="0" animBg="1"/>
      <p:bldP spid="61" grpId="0" animBg="1"/>
      <p:bldP spid="63" grpId="0" animBg="1"/>
      <p:bldP spid="62" grpId="0" animBg="1"/>
      <p:bldP spid="62" grpId="1" animBg="1"/>
      <p:bldP spid="3" grpId="0" animBg="1"/>
      <p:bldP spid="64" grpId="0"/>
      <p:bldP spid="73" grpId="0"/>
      <p:bldP spid="96" grpId="0"/>
      <p:bldP spid="104" grpId="0" animBg="1"/>
      <p:bldP spid="105" grpId="0" animBg="1"/>
      <p:bldP spid="107" grpId="0"/>
      <p:bldP spid="108" grpId="0"/>
      <p:bldP spid="109"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8" name="Group 37" hidden="1"/>
          <p:cNvGrpSpPr/>
          <p:nvPr/>
        </p:nvGrpSpPr>
        <p:grpSpPr>
          <a:xfrm>
            <a:off x="1999439" y="1496055"/>
            <a:ext cx="8437600" cy="5594677"/>
            <a:chOff x="564300" y="1395675"/>
            <a:chExt cx="11027672" cy="5485475"/>
          </a:xfrm>
          <a:solidFill>
            <a:schemeClr val="bg2">
              <a:lumMod val="90000"/>
            </a:schemeClr>
          </a:solidFill>
        </p:grpSpPr>
        <p:grpSp>
          <p:nvGrpSpPr>
            <p:cNvPr id="39" name="Group 38"/>
            <p:cNvGrpSpPr/>
            <p:nvPr/>
          </p:nvGrpSpPr>
          <p:grpSpPr>
            <a:xfrm>
              <a:off x="564300" y="1395675"/>
              <a:ext cx="11027672" cy="1298448"/>
              <a:chOff x="0" y="1401500"/>
              <a:chExt cx="11107775" cy="1298448"/>
            </a:xfrm>
            <a:grpFill/>
          </p:grpSpPr>
          <p:sp>
            <p:nvSpPr>
              <p:cNvPr id="86" name="Rectangle 85"/>
              <p:cNvSpPr/>
              <p:nvPr/>
            </p:nvSpPr>
            <p:spPr>
              <a:xfrm>
                <a:off x="0" y="1401500"/>
                <a:ext cx="1307939" cy="129844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1670"/>
                <a:endParaRPr lang="en-US" sz="1938">
                  <a:solidFill>
                    <a:srgbClr val="FFFFFF"/>
                  </a:solidFill>
                </a:endParaRPr>
              </a:p>
            </p:txBody>
          </p:sp>
          <p:sp>
            <p:nvSpPr>
              <p:cNvPr id="87" name="Rectangle 86"/>
              <p:cNvSpPr/>
              <p:nvPr/>
            </p:nvSpPr>
            <p:spPr>
              <a:xfrm>
                <a:off x="1399977" y="1401500"/>
                <a:ext cx="1307939" cy="129844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1670"/>
                <a:endParaRPr lang="en-US" sz="1938">
                  <a:solidFill>
                    <a:srgbClr val="FFFFFF"/>
                  </a:solidFill>
                </a:endParaRPr>
              </a:p>
            </p:txBody>
          </p:sp>
          <p:sp>
            <p:nvSpPr>
              <p:cNvPr id="88" name="Rectangle 87"/>
              <p:cNvSpPr/>
              <p:nvPr/>
            </p:nvSpPr>
            <p:spPr>
              <a:xfrm>
                <a:off x="2799954" y="1401500"/>
                <a:ext cx="1307939" cy="129844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1670"/>
                <a:endParaRPr lang="en-US" sz="1938">
                  <a:solidFill>
                    <a:srgbClr val="FFFFFF"/>
                  </a:solidFill>
                </a:endParaRPr>
              </a:p>
            </p:txBody>
          </p:sp>
          <p:sp>
            <p:nvSpPr>
              <p:cNvPr id="89" name="Rectangle 88"/>
              <p:cNvSpPr/>
              <p:nvPr/>
            </p:nvSpPr>
            <p:spPr>
              <a:xfrm>
                <a:off x="4199931" y="1401500"/>
                <a:ext cx="1307939" cy="129844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1670"/>
                <a:endParaRPr lang="en-US" sz="1938">
                  <a:solidFill>
                    <a:srgbClr val="FFFFFF"/>
                  </a:solidFill>
                </a:endParaRPr>
              </a:p>
            </p:txBody>
          </p:sp>
          <p:sp>
            <p:nvSpPr>
              <p:cNvPr id="90" name="Rectangle 89"/>
              <p:cNvSpPr/>
              <p:nvPr/>
            </p:nvSpPr>
            <p:spPr>
              <a:xfrm>
                <a:off x="5599907" y="1401500"/>
                <a:ext cx="1307939" cy="129844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1670"/>
                <a:endParaRPr lang="en-US" sz="1938">
                  <a:solidFill>
                    <a:srgbClr val="FFFFFF"/>
                  </a:solidFill>
                </a:endParaRPr>
              </a:p>
            </p:txBody>
          </p:sp>
          <p:sp>
            <p:nvSpPr>
              <p:cNvPr id="91" name="Rectangle 90"/>
              <p:cNvSpPr/>
              <p:nvPr/>
            </p:nvSpPr>
            <p:spPr>
              <a:xfrm>
                <a:off x="6999883" y="1401500"/>
                <a:ext cx="1307939" cy="129844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1670"/>
                <a:endParaRPr lang="en-US" sz="1938">
                  <a:solidFill>
                    <a:srgbClr val="FFFFFF"/>
                  </a:solidFill>
                </a:endParaRPr>
              </a:p>
            </p:txBody>
          </p:sp>
          <p:sp>
            <p:nvSpPr>
              <p:cNvPr id="92" name="Rectangle 91"/>
              <p:cNvSpPr/>
              <p:nvPr/>
            </p:nvSpPr>
            <p:spPr>
              <a:xfrm>
                <a:off x="8399860" y="1401500"/>
                <a:ext cx="1307939" cy="129844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1670"/>
                <a:endParaRPr lang="en-US" sz="1938">
                  <a:solidFill>
                    <a:srgbClr val="FFFFFF"/>
                  </a:solidFill>
                </a:endParaRPr>
              </a:p>
            </p:txBody>
          </p:sp>
          <p:sp>
            <p:nvSpPr>
              <p:cNvPr id="93" name="Rectangle 92"/>
              <p:cNvSpPr/>
              <p:nvPr/>
            </p:nvSpPr>
            <p:spPr>
              <a:xfrm>
                <a:off x="9799836" y="1401500"/>
                <a:ext cx="1307939" cy="129844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1670"/>
                <a:endParaRPr lang="en-US" sz="1938">
                  <a:solidFill>
                    <a:srgbClr val="FFFFFF"/>
                  </a:solidFill>
                </a:endParaRPr>
              </a:p>
            </p:txBody>
          </p:sp>
          <p:sp>
            <p:nvSpPr>
              <p:cNvPr id="94" name="Rectangle 93"/>
              <p:cNvSpPr/>
              <p:nvPr/>
            </p:nvSpPr>
            <p:spPr>
              <a:xfrm>
                <a:off x="1399977" y="1401500"/>
                <a:ext cx="653969" cy="649224"/>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1670"/>
                <a:endParaRPr lang="en-US" sz="1938">
                  <a:solidFill>
                    <a:srgbClr val="FFFFFF"/>
                  </a:solidFill>
                </a:endParaRPr>
              </a:p>
            </p:txBody>
          </p:sp>
        </p:grpSp>
        <p:grpSp>
          <p:nvGrpSpPr>
            <p:cNvPr id="40" name="Group 39"/>
            <p:cNvGrpSpPr/>
            <p:nvPr/>
          </p:nvGrpSpPr>
          <p:grpSpPr>
            <a:xfrm>
              <a:off x="564300" y="2791351"/>
              <a:ext cx="11027672" cy="1298448"/>
              <a:chOff x="0" y="2789500"/>
              <a:chExt cx="11107775" cy="1298448"/>
            </a:xfrm>
            <a:grpFill/>
          </p:grpSpPr>
          <p:sp>
            <p:nvSpPr>
              <p:cNvPr id="78" name="Rectangle 77"/>
              <p:cNvSpPr/>
              <p:nvPr/>
            </p:nvSpPr>
            <p:spPr>
              <a:xfrm>
                <a:off x="0" y="2789500"/>
                <a:ext cx="1307939" cy="129844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1670"/>
                <a:endParaRPr lang="en-US" sz="1938">
                  <a:solidFill>
                    <a:srgbClr val="FFFFFF"/>
                  </a:solidFill>
                </a:endParaRPr>
              </a:p>
            </p:txBody>
          </p:sp>
          <p:sp>
            <p:nvSpPr>
              <p:cNvPr id="79" name="Rectangle 78"/>
              <p:cNvSpPr/>
              <p:nvPr/>
            </p:nvSpPr>
            <p:spPr>
              <a:xfrm>
                <a:off x="1399977" y="2789500"/>
                <a:ext cx="1307939" cy="129844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1670"/>
                <a:endParaRPr lang="en-US" sz="1938">
                  <a:solidFill>
                    <a:srgbClr val="FFFFFF"/>
                  </a:solidFill>
                </a:endParaRPr>
              </a:p>
            </p:txBody>
          </p:sp>
          <p:sp>
            <p:nvSpPr>
              <p:cNvPr id="80" name="Rectangle 79"/>
              <p:cNvSpPr/>
              <p:nvPr/>
            </p:nvSpPr>
            <p:spPr>
              <a:xfrm>
                <a:off x="2799954" y="2789500"/>
                <a:ext cx="1307939" cy="129844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1670"/>
                <a:endParaRPr lang="en-US" sz="1938">
                  <a:solidFill>
                    <a:srgbClr val="FFFFFF"/>
                  </a:solidFill>
                </a:endParaRPr>
              </a:p>
            </p:txBody>
          </p:sp>
          <p:sp>
            <p:nvSpPr>
              <p:cNvPr id="81" name="Rectangle 80"/>
              <p:cNvSpPr/>
              <p:nvPr/>
            </p:nvSpPr>
            <p:spPr>
              <a:xfrm>
                <a:off x="4199931" y="2789500"/>
                <a:ext cx="1307939" cy="129844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1670"/>
                <a:endParaRPr lang="en-US" sz="1938">
                  <a:solidFill>
                    <a:srgbClr val="FFFFFF"/>
                  </a:solidFill>
                </a:endParaRPr>
              </a:p>
            </p:txBody>
          </p:sp>
          <p:sp>
            <p:nvSpPr>
              <p:cNvPr id="82" name="Rectangle 81"/>
              <p:cNvSpPr/>
              <p:nvPr/>
            </p:nvSpPr>
            <p:spPr>
              <a:xfrm>
                <a:off x="5599907" y="2789500"/>
                <a:ext cx="1307939" cy="129844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1670"/>
                <a:endParaRPr lang="en-US" sz="1938">
                  <a:solidFill>
                    <a:srgbClr val="FFFFFF"/>
                  </a:solidFill>
                </a:endParaRPr>
              </a:p>
            </p:txBody>
          </p:sp>
          <p:sp>
            <p:nvSpPr>
              <p:cNvPr id="83" name="Rectangle 82"/>
              <p:cNvSpPr/>
              <p:nvPr/>
            </p:nvSpPr>
            <p:spPr>
              <a:xfrm>
                <a:off x="6999883" y="2789500"/>
                <a:ext cx="1307939" cy="129844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1670"/>
                <a:endParaRPr lang="en-US" sz="1938">
                  <a:solidFill>
                    <a:srgbClr val="FFFFFF"/>
                  </a:solidFill>
                </a:endParaRPr>
              </a:p>
            </p:txBody>
          </p:sp>
          <p:sp>
            <p:nvSpPr>
              <p:cNvPr id="84" name="Rectangle 83"/>
              <p:cNvSpPr/>
              <p:nvPr/>
            </p:nvSpPr>
            <p:spPr>
              <a:xfrm>
                <a:off x="8399860" y="2789500"/>
                <a:ext cx="1307939" cy="129844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1670"/>
                <a:endParaRPr lang="en-US" sz="1938">
                  <a:solidFill>
                    <a:srgbClr val="FFFFFF"/>
                  </a:solidFill>
                </a:endParaRPr>
              </a:p>
            </p:txBody>
          </p:sp>
          <p:sp>
            <p:nvSpPr>
              <p:cNvPr id="85" name="Rectangle 84"/>
              <p:cNvSpPr/>
              <p:nvPr/>
            </p:nvSpPr>
            <p:spPr>
              <a:xfrm>
                <a:off x="9799836" y="2789500"/>
                <a:ext cx="1307939" cy="129844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1670"/>
                <a:endParaRPr lang="en-US" sz="1938">
                  <a:solidFill>
                    <a:srgbClr val="FFFFFF"/>
                  </a:solidFill>
                </a:endParaRPr>
              </a:p>
            </p:txBody>
          </p:sp>
        </p:grpSp>
        <p:grpSp>
          <p:nvGrpSpPr>
            <p:cNvPr id="41" name="Group 40"/>
            <p:cNvGrpSpPr/>
            <p:nvPr/>
          </p:nvGrpSpPr>
          <p:grpSpPr>
            <a:xfrm>
              <a:off x="564300" y="4187026"/>
              <a:ext cx="11027672" cy="1298448"/>
              <a:chOff x="0" y="4191000"/>
              <a:chExt cx="11107775" cy="1298448"/>
            </a:xfrm>
            <a:grpFill/>
          </p:grpSpPr>
          <p:sp>
            <p:nvSpPr>
              <p:cNvPr id="54" name="Rectangle 53"/>
              <p:cNvSpPr/>
              <p:nvPr/>
            </p:nvSpPr>
            <p:spPr>
              <a:xfrm>
                <a:off x="0" y="4191000"/>
                <a:ext cx="1307939" cy="129844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1670"/>
                <a:endParaRPr lang="en-US" sz="1938">
                  <a:solidFill>
                    <a:srgbClr val="FFFFFF"/>
                  </a:solidFill>
                </a:endParaRPr>
              </a:p>
            </p:txBody>
          </p:sp>
          <p:sp>
            <p:nvSpPr>
              <p:cNvPr id="55" name="Rectangle 54"/>
              <p:cNvSpPr/>
              <p:nvPr/>
            </p:nvSpPr>
            <p:spPr>
              <a:xfrm>
                <a:off x="1399977" y="4191000"/>
                <a:ext cx="1307939" cy="129844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1670"/>
                <a:endParaRPr lang="en-US" sz="1938">
                  <a:solidFill>
                    <a:srgbClr val="FFFFFF"/>
                  </a:solidFill>
                </a:endParaRPr>
              </a:p>
            </p:txBody>
          </p:sp>
          <p:sp>
            <p:nvSpPr>
              <p:cNvPr id="56" name="Rectangle 55"/>
              <p:cNvSpPr/>
              <p:nvPr/>
            </p:nvSpPr>
            <p:spPr>
              <a:xfrm>
                <a:off x="2799954" y="4191000"/>
                <a:ext cx="1307939" cy="129844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1670"/>
                <a:endParaRPr lang="en-US" sz="1938">
                  <a:solidFill>
                    <a:srgbClr val="FFFFFF"/>
                  </a:solidFill>
                </a:endParaRPr>
              </a:p>
            </p:txBody>
          </p:sp>
          <p:sp>
            <p:nvSpPr>
              <p:cNvPr id="57" name="Rectangle 56"/>
              <p:cNvSpPr/>
              <p:nvPr/>
            </p:nvSpPr>
            <p:spPr>
              <a:xfrm>
                <a:off x="4199931" y="4191000"/>
                <a:ext cx="1307939" cy="129844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1670"/>
                <a:endParaRPr lang="en-US" sz="1938">
                  <a:solidFill>
                    <a:srgbClr val="FFFFFF"/>
                  </a:solidFill>
                </a:endParaRPr>
              </a:p>
            </p:txBody>
          </p:sp>
          <p:sp>
            <p:nvSpPr>
              <p:cNvPr id="71" name="Rectangle 70"/>
              <p:cNvSpPr/>
              <p:nvPr/>
            </p:nvSpPr>
            <p:spPr>
              <a:xfrm>
                <a:off x="5599907" y="4191000"/>
                <a:ext cx="1307939" cy="129844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1670"/>
                <a:endParaRPr lang="en-US" sz="1938">
                  <a:solidFill>
                    <a:srgbClr val="FFFFFF"/>
                  </a:solidFill>
                </a:endParaRPr>
              </a:p>
            </p:txBody>
          </p:sp>
          <p:sp>
            <p:nvSpPr>
              <p:cNvPr id="75" name="Rectangle 74"/>
              <p:cNvSpPr/>
              <p:nvPr/>
            </p:nvSpPr>
            <p:spPr>
              <a:xfrm>
                <a:off x="6999883" y="4191000"/>
                <a:ext cx="1307939" cy="129844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1670"/>
                <a:endParaRPr lang="en-US" sz="1938">
                  <a:solidFill>
                    <a:srgbClr val="FFFFFF"/>
                  </a:solidFill>
                </a:endParaRPr>
              </a:p>
            </p:txBody>
          </p:sp>
          <p:sp>
            <p:nvSpPr>
              <p:cNvPr id="76" name="Rectangle 75"/>
              <p:cNvSpPr/>
              <p:nvPr/>
            </p:nvSpPr>
            <p:spPr>
              <a:xfrm>
                <a:off x="8399860" y="4191000"/>
                <a:ext cx="1307939" cy="129844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1670"/>
                <a:endParaRPr lang="en-US" sz="1938">
                  <a:solidFill>
                    <a:srgbClr val="FFFFFF"/>
                  </a:solidFill>
                </a:endParaRPr>
              </a:p>
            </p:txBody>
          </p:sp>
          <p:sp>
            <p:nvSpPr>
              <p:cNvPr id="77" name="Rectangle 76"/>
              <p:cNvSpPr/>
              <p:nvPr/>
            </p:nvSpPr>
            <p:spPr>
              <a:xfrm>
                <a:off x="9799836" y="4191000"/>
                <a:ext cx="1307939" cy="129844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1670"/>
                <a:endParaRPr lang="en-US" sz="1938">
                  <a:solidFill>
                    <a:srgbClr val="FFFFFF"/>
                  </a:solidFill>
                </a:endParaRPr>
              </a:p>
            </p:txBody>
          </p:sp>
        </p:grpSp>
        <p:grpSp>
          <p:nvGrpSpPr>
            <p:cNvPr id="45" name="Group 44"/>
            <p:cNvGrpSpPr/>
            <p:nvPr/>
          </p:nvGrpSpPr>
          <p:grpSpPr>
            <a:xfrm>
              <a:off x="564300" y="5582702"/>
              <a:ext cx="11027672" cy="1298448"/>
              <a:chOff x="0" y="5638800"/>
              <a:chExt cx="11107775" cy="1298448"/>
            </a:xfrm>
            <a:grpFill/>
          </p:grpSpPr>
          <p:sp>
            <p:nvSpPr>
              <p:cNvPr id="46" name="Rectangle 45"/>
              <p:cNvSpPr/>
              <p:nvPr/>
            </p:nvSpPr>
            <p:spPr>
              <a:xfrm>
                <a:off x="0" y="5638800"/>
                <a:ext cx="1307939" cy="129844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1670"/>
                <a:endParaRPr lang="en-US" sz="1938">
                  <a:solidFill>
                    <a:srgbClr val="FFFFFF"/>
                  </a:solidFill>
                </a:endParaRPr>
              </a:p>
            </p:txBody>
          </p:sp>
          <p:sp>
            <p:nvSpPr>
              <p:cNvPr id="47" name="Rectangle 46"/>
              <p:cNvSpPr/>
              <p:nvPr/>
            </p:nvSpPr>
            <p:spPr>
              <a:xfrm>
                <a:off x="1399977" y="5638800"/>
                <a:ext cx="1307939" cy="129844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1670"/>
                <a:endParaRPr lang="en-US" sz="1938">
                  <a:solidFill>
                    <a:srgbClr val="FFFFFF"/>
                  </a:solidFill>
                </a:endParaRPr>
              </a:p>
            </p:txBody>
          </p:sp>
          <p:sp>
            <p:nvSpPr>
              <p:cNvPr id="48" name="Rectangle 47"/>
              <p:cNvSpPr/>
              <p:nvPr/>
            </p:nvSpPr>
            <p:spPr>
              <a:xfrm>
                <a:off x="2799954" y="5638800"/>
                <a:ext cx="1307939" cy="129844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1670"/>
                <a:endParaRPr lang="en-US" sz="1938">
                  <a:solidFill>
                    <a:srgbClr val="FFFFFF"/>
                  </a:solidFill>
                </a:endParaRPr>
              </a:p>
            </p:txBody>
          </p:sp>
          <p:sp>
            <p:nvSpPr>
              <p:cNvPr id="49" name="Rectangle 48"/>
              <p:cNvSpPr/>
              <p:nvPr/>
            </p:nvSpPr>
            <p:spPr>
              <a:xfrm>
                <a:off x="4199931" y="5638800"/>
                <a:ext cx="1307939" cy="129844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1670"/>
                <a:endParaRPr lang="en-US" sz="1938">
                  <a:solidFill>
                    <a:srgbClr val="FFFFFF"/>
                  </a:solidFill>
                </a:endParaRPr>
              </a:p>
            </p:txBody>
          </p:sp>
          <p:sp>
            <p:nvSpPr>
              <p:cNvPr id="50" name="Rectangle 49"/>
              <p:cNvSpPr/>
              <p:nvPr/>
            </p:nvSpPr>
            <p:spPr>
              <a:xfrm>
                <a:off x="5599907" y="5638800"/>
                <a:ext cx="1307939" cy="129844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1670"/>
                <a:endParaRPr lang="en-US" sz="1938">
                  <a:solidFill>
                    <a:srgbClr val="FFFFFF"/>
                  </a:solidFill>
                </a:endParaRPr>
              </a:p>
            </p:txBody>
          </p:sp>
          <p:sp>
            <p:nvSpPr>
              <p:cNvPr id="51" name="Rectangle 50"/>
              <p:cNvSpPr/>
              <p:nvPr/>
            </p:nvSpPr>
            <p:spPr>
              <a:xfrm>
                <a:off x="6999883" y="5638800"/>
                <a:ext cx="1307939" cy="129844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1670"/>
                <a:endParaRPr lang="en-US" sz="1938">
                  <a:solidFill>
                    <a:srgbClr val="FFFFFF"/>
                  </a:solidFill>
                </a:endParaRPr>
              </a:p>
            </p:txBody>
          </p:sp>
          <p:sp>
            <p:nvSpPr>
              <p:cNvPr id="52" name="Rectangle 51"/>
              <p:cNvSpPr/>
              <p:nvPr/>
            </p:nvSpPr>
            <p:spPr>
              <a:xfrm>
                <a:off x="8399860" y="5638800"/>
                <a:ext cx="1307939" cy="129844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1670"/>
                <a:endParaRPr lang="en-US" sz="1938">
                  <a:solidFill>
                    <a:srgbClr val="FFFFFF"/>
                  </a:solidFill>
                </a:endParaRPr>
              </a:p>
            </p:txBody>
          </p:sp>
          <p:sp>
            <p:nvSpPr>
              <p:cNvPr id="53" name="Rectangle 52"/>
              <p:cNvSpPr/>
              <p:nvPr/>
            </p:nvSpPr>
            <p:spPr>
              <a:xfrm>
                <a:off x="9799836" y="5638800"/>
                <a:ext cx="1307939" cy="129844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1670"/>
                <a:endParaRPr lang="en-US" sz="1938">
                  <a:solidFill>
                    <a:srgbClr val="FFFFFF"/>
                  </a:solidFill>
                </a:endParaRPr>
              </a:p>
            </p:txBody>
          </p:sp>
        </p:grpSp>
      </p:grpSp>
      <p:sp>
        <p:nvSpPr>
          <p:cNvPr id="2" name="Title 1"/>
          <p:cNvSpPr>
            <a:spLocks noGrp="1"/>
          </p:cNvSpPr>
          <p:nvPr>
            <p:ph type="title"/>
          </p:nvPr>
        </p:nvSpPr>
        <p:spPr/>
        <p:txBody>
          <a:bodyPr/>
          <a:lstStyle/>
          <a:p>
            <a:r>
              <a:rPr lang="en-US" dirty="0"/>
              <a:t>SharePoint </a:t>
            </a:r>
            <a:r>
              <a:rPr lang="en-US" dirty="0" smtClean="0"/>
              <a:t>Apps &amp; </a:t>
            </a:r>
            <a:r>
              <a:rPr lang="en-US" dirty="0"/>
              <a:t>Cloud Business </a:t>
            </a:r>
            <a:r>
              <a:rPr lang="en-US" dirty="0" smtClean="0"/>
              <a:t>Apps</a:t>
            </a:r>
            <a:r>
              <a:rPr lang="en-US" dirty="0"/>
              <a:t/>
            </a:r>
            <a:br>
              <a:rPr lang="en-US" dirty="0"/>
            </a:br>
            <a:r>
              <a:rPr lang="en-US" sz="3600" dirty="0" smtClean="0">
                <a:gradFill>
                  <a:gsLst>
                    <a:gs pos="1250">
                      <a:schemeClr val="tx2"/>
                    </a:gs>
                    <a:gs pos="99000">
                      <a:schemeClr val="tx2"/>
                    </a:gs>
                  </a:gsLst>
                  <a:lin ang="5400000" scaled="0"/>
                </a:gradFill>
              </a:rPr>
              <a:t>Rapid Application Development over SharePoint</a:t>
            </a:r>
            <a:endParaRPr lang="en-US" dirty="0"/>
          </a:p>
        </p:txBody>
      </p:sp>
      <p:sp>
        <p:nvSpPr>
          <p:cNvPr id="5" name="Rectangle 4"/>
          <p:cNvSpPr/>
          <p:nvPr/>
        </p:nvSpPr>
        <p:spPr bwMode="auto">
          <a:xfrm>
            <a:off x="1262077" y="4724399"/>
            <a:ext cx="9604360" cy="1744663"/>
          </a:xfrm>
          <a:prstGeom prst="rect">
            <a:avLst/>
          </a:prstGeom>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t" anchorCtr="0" compatLnSpc="1">
            <a:prstTxWarp prst="textNoShape">
              <a:avLst/>
            </a:prstTxWarp>
          </a:bodyPr>
          <a:lstStyle/>
          <a:p>
            <a:pPr defTabSz="932472" fontAlgn="base">
              <a:spcBef>
                <a:spcPct val="0"/>
              </a:spcBef>
              <a:spcAft>
                <a:spcPct val="0"/>
              </a:spcAft>
            </a:pPr>
            <a:r>
              <a:rPr lang="en-US" sz="2000" b="1" dirty="0" smtClean="0">
                <a:gradFill>
                  <a:gsLst>
                    <a:gs pos="0">
                      <a:srgbClr val="FFFFFF"/>
                    </a:gs>
                    <a:gs pos="100000">
                      <a:srgbClr val="FFFFFF"/>
                    </a:gs>
                  </a:gsLst>
                  <a:lin ang="5400000" scaled="0"/>
                </a:gradFill>
              </a:rPr>
              <a:t>  SharePoint App</a:t>
            </a:r>
            <a:endParaRPr lang="en-US" sz="2000" b="1" dirty="0">
              <a:gradFill>
                <a:gsLst>
                  <a:gs pos="0">
                    <a:srgbClr val="FFFFFF"/>
                  </a:gs>
                  <a:gs pos="100000">
                    <a:srgbClr val="FFFFFF"/>
                  </a:gs>
                </a:gsLst>
                <a:lin ang="5400000" scaled="0"/>
              </a:gradFill>
            </a:endParaRPr>
          </a:p>
        </p:txBody>
      </p:sp>
      <p:sp>
        <p:nvSpPr>
          <p:cNvPr id="65" name="Rectangle 64"/>
          <p:cNvSpPr/>
          <p:nvPr/>
        </p:nvSpPr>
        <p:spPr bwMode="auto">
          <a:xfrm>
            <a:off x="1287959" y="1908566"/>
            <a:ext cx="9575318" cy="2503096"/>
          </a:xfrm>
          <a:prstGeom prst="rect">
            <a:avLst/>
          </a:prstGeom>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t" anchorCtr="0" compatLnSpc="1">
            <a:prstTxWarp prst="textNoShape">
              <a:avLst/>
            </a:prstTxWarp>
          </a:bodyPr>
          <a:lstStyle/>
          <a:p>
            <a:pPr defTabSz="932472" fontAlgn="base">
              <a:spcBef>
                <a:spcPct val="0"/>
              </a:spcBef>
              <a:spcAft>
                <a:spcPct val="0"/>
              </a:spcAft>
            </a:pPr>
            <a:r>
              <a:rPr lang="en-US" sz="2000" b="1" dirty="0" smtClean="0">
                <a:gradFill>
                  <a:gsLst>
                    <a:gs pos="0">
                      <a:srgbClr val="FFFFFF"/>
                    </a:gs>
                    <a:gs pos="100000">
                      <a:srgbClr val="FFFFFF"/>
                    </a:gs>
                  </a:gsLst>
                  <a:lin ang="5400000" scaled="0"/>
                </a:gradFill>
              </a:rPr>
              <a:t>  Cloud Business App</a:t>
            </a:r>
            <a:endParaRPr lang="en-US" sz="2000" b="1" dirty="0">
              <a:gradFill>
                <a:gsLst>
                  <a:gs pos="0">
                    <a:srgbClr val="FFFFFF"/>
                  </a:gs>
                  <a:gs pos="100000">
                    <a:srgbClr val="FFFFFF"/>
                  </a:gs>
                </a:gsLst>
                <a:lin ang="5400000" scaled="0"/>
              </a:gradFill>
            </a:endParaRPr>
          </a:p>
        </p:txBody>
      </p:sp>
      <p:sp>
        <p:nvSpPr>
          <p:cNvPr id="66" name="Rectangle 65"/>
          <p:cNvSpPr/>
          <p:nvPr/>
        </p:nvSpPr>
        <p:spPr bwMode="auto">
          <a:xfrm>
            <a:off x="1570037" y="2264591"/>
            <a:ext cx="5361227" cy="2053267"/>
          </a:xfrm>
          <a:prstGeom prst="rect">
            <a:avLst/>
          </a:prstGeom>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t" anchorCtr="0" compatLnSpc="1">
            <a:prstTxWarp prst="textNoShape">
              <a:avLst/>
            </a:prstTxWarp>
          </a:bodyPr>
          <a:lstStyle/>
          <a:p>
            <a:pPr marL="342900" indent="-342900" defTabSz="932472" fontAlgn="base">
              <a:spcBef>
                <a:spcPct val="0"/>
              </a:spcBef>
              <a:spcAft>
                <a:spcPct val="0"/>
              </a:spcAft>
              <a:buFont typeface="Wingdings" panose="05000000000000000000" pitchFamily="2" charset="2"/>
              <a:buChar char="ü"/>
            </a:pPr>
            <a:r>
              <a:rPr lang="en-US" sz="2000" dirty="0" smtClean="0">
                <a:gradFill>
                  <a:gsLst>
                    <a:gs pos="0">
                      <a:srgbClr val="FFFFFF"/>
                    </a:gs>
                    <a:gs pos="100000">
                      <a:srgbClr val="FFFFFF"/>
                    </a:gs>
                  </a:gsLst>
                  <a:lin ang="5400000" scaled="0"/>
                </a:gradFill>
              </a:rPr>
              <a:t>N’ Tier Project Structure – Ready To Go</a:t>
            </a:r>
          </a:p>
          <a:p>
            <a:pPr marL="809271" lvl="1" indent="-342900" defTabSz="932472" fontAlgn="base">
              <a:spcBef>
                <a:spcPct val="0"/>
              </a:spcBef>
              <a:spcAft>
                <a:spcPct val="0"/>
              </a:spcAft>
              <a:buFont typeface="Wingdings" panose="05000000000000000000" pitchFamily="2" charset="2"/>
              <a:buChar char="ü"/>
            </a:pPr>
            <a:r>
              <a:rPr lang="en-US" sz="2000" dirty="0" smtClean="0">
                <a:gradFill>
                  <a:gsLst>
                    <a:gs pos="0">
                      <a:srgbClr val="FFFFFF"/>
                    </a:gs>
                    <a:gs pos="100000">
                      <a:srgbClr val="FFFFFF"/>
                    </a:gs>
                  </a:gsLst>
                  <a:lin ang="5400000" scaled="0"/>
                </a:gradFill>
              </a:rPr>
              <a:t>HTML 5 Client w/Responsive Design</a:t>
            </a:r>
          </a:p>
          <a:p>
            <a:pPr marL="809271" lvl="1" indent="-342900" defTabSz="932472" fontAlgn="base">
              <a:spcBef>
                <a:spcPct val="0"/>
              </a:spcBef>
              <a:spcAft>
                <a:spcPct val="0"/>
              </a:spcAft>
              <a:buFont typeface="Wingdings" panose="05000000000000000000" pitchFamily="2" charset="2"/>
              <a:buChar char="ü"/>
            </a:pPr>
            <a:r>
              <a:rPr lang="en-US" sz="2000" dirty="0" smtClean="0">
                <a:gradFill>
                  <a:gsLst>
                    <a:gs pos="0">
                      <a:srgbClr val="FFFFFF"/>
                    </a:gs>
                    <a:gs pos="100000">
                      <a:srgbClr val="FFFFFF"/>
                    </a:gs>
                  </a:gsLst>
                  <a:lin ang="5400000" scaled="0"/>
                </a:gradFill>
              </a:rPr>
              <a:t>Service Tier w</a:t>
            </a:r>
            <a:r>
              <a:rPr lang="en-US" sz="2000" dirty="0">
                <a:gradFill>
                  <a:gsLst>
                    <a:gs pos="0">
                      <a:srgbClr val="FFFFFF"/>
                    </a:gs>
                    <a:gs pos="100000">
                      <a:srgbClr val="FFFFFF"/>
                    </a:gs>
                  </a:gsLst>
                  <a:lin ang="5400000" scaled="0"/>
                </a:gradFill>
              </a:rPr>
              <a:t>/ Common data runtime </a:t>
            </a:r>
          </a:p>
          <a:p>
            <a:pPr marL="342900" indent="-342900" defTabSz="932472" fontAlgn="base">
              <a:spcBef>
                <a:spcPct val="0"/>
              </a:spcBef>
              <a:spcAft>
                <a:spcPct val="0"/>
              </a:spcAft>
              <a:buFont typeface="Wingdings" panose="05000000000000000000" pitchFamily="2" charset="2"/>
              <a:buChar char="ü"/>
            </a:pPr>
            <a:r>
              <a:rPr lang="en-US" sz="2000" dirty="0" smtClean="0">
                <a:gradFill>
                  <a:gsLst>
                    <a:gs pos="0">
                      <a:srgbClr val="FFFFFF"/>
                    </a:gs>
                    <a:gs pos="100000">
                      <a:srgbClr val="FFFFFF"/>
                    </a:gs>
                  </a:gsLst>
                  <a:lin ang="5400000" scaled="0"/>
                </a:gradFill>
              </a:rPr>
              <a:t>Screen &amp; Entity Designer</a:t>
            </a:r>
          </a:p>
          <a:p>
            <a:pPr marL="342900" indent="-342900" defTabSz="932472" fontAlgn="base">
              <a:spcBef>
                <a:spcPct val="0"/>
              </a:spcBef>
              <a:spcAft>
                <a:spcPct val="0"/>
              </a:spcAft>
              <a:buFont typeface="Wingdings" panose="05000000000000000000" pitchFamily="2" charset="2"/>
              <a:buChar char="ü"/>
            </a:pPr>
            <a:r>
              <a:rPr lang="en-US" sz="2000" dirty="0" smtClean="0">
                <a:gradFill>
                  <a:gsLst>
                    <a:gs pos="0">
                      <a:srgbClr val="FFFFFF"/>
                    </a:gs>
                    <a:gs pos="100000">
                      <a:srgbClr val="FFFFFF"/>
                    </a:gs>
                  </a:gsLst>
                  <a:lin ang="5400000" scaled="0"/>
                </a:gradFill>
              </a:rPr>
              <a:t>Cloud Integration </a:t>
            </a:r>
          </a:p>
          <a:p>
            <a:pPr marL="809271" lvl="1" indent="-342900" defTabSz="932472" fontAlgn="base">
              <a:spcBef>
                <a:spcPct val="0"/>
              </a:spcBef>
              <a:spcAft>
                <a:spcPct val="0"/>
              </a:spcAft>
              <a:buFont typeface="Wingdings" panose="05000000000000000000" pitchFamily="2" charset="2"/>
              <a:buChar char="ü"/>
            </a:pPr>
            <a:r>
              <a:rPr lang="en-US" sz="2000" dirty="0" smtClean="0">
                <a:gradFill>
                  <a:gsLst>
                    <a:gs pos="0">
                      <a:srgbClr val="FFFFFF"/>
                    </a:gs>
                    <a:gs pos="100000">
                      <a:srgbClr val="FFFFFF"/>
                    </a:gs>
                  </a:gsLst>
                  <a:lin ang="5400000" scaled="0"/>
                </a:gradFill>
              </a:rPr>
              <a:t>People, Documents, Newsfeeds, …</a:t>
            </a:r>
          </a:p>
        </p:txBody>
      </p:sp>
      <p:sp>
        <p:nvSpPr>
          <p:cNvPr id="69" name="Rectangle 68"/>
          <p:cNvSpPr/>
          <p:nvPr/>
        </p:nvSpPr>
        <p:spPr bwMode="auto">
          <a:xfrm>
            <a:off x="1570037" y="5105399"/>
            <a:ext cx="3592529" cy="1217220"/>
          </a:xfrm>
          <a:prstGeom prst="rect">
            <a:avLst/>
          </a:prstGeom>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t" anchorCtr="0" compatLnSpc="1">
            <a:prstTxWarp prst="textNoShape">
              <a:avLst/>
            </a:prstTxWarp>
          </a:bodyPr>
          <a:lstStyle/>
          <a:p>
            <a:pPr marL="342900" indent="-342900" defTabSz="932472" fontAlgn="base">
              <a:spcBef>
                <a:spcPct val="0"/>
              </a:spcBef>
              <a:spcAft>
                <a:spcPct val="0"/>
              </a:spcAft>
              <a:buFont typeface="Wingdings" panose="05000000000000000000" pitchFamily="2" charset="2"/>
              <a:buChar char="ü"/>
            </a:pPr>
            <a:r>
              <a:rPr lang="en-US" sz="2000" dirty="0" smtClean="0">
                <a:gradFill>
                  <a:gsLst>
                    <a:gs pos="0">
                      <a:srgbClr val="FFFFFF"/>
                    </a:gs>
                    <a:gs pos="100000">
                      <a:srgbClr val="FFFFFF"/>
                    </a:gs>
                  </a:gsLst>
                  <a:lin ang="5400000" scaled="0"/>
                </a:gradFill>
              </a:rPr>
              <a:t>App Container w/Manifest</a:t>
            </a:r>
          </a:p>
          <a:p>
            <a:pPr marL="342900" indent="-342900" defTabSz="932472" fontAlgn="base">
              <a:spcBef>
                <a:spcPct val="0"/>
              </a:spcBef>
              <a:spcAft>
                <a:spcPct val="0"/>
              </a:spcAft>
              <a:buFont typeface="Wingdings" panose="05000000000000000000" pitchFamily="2" charset="2"/>
              <a:buChar char="ü"/>
            </a:pPr>
            <a:r>
              <a:rPr lang="en-US" sz="2000" dirty="0" smtClean="0">
                <a:gradFill>
                  <a:gsLst>
                    <a:gs pos="0">
                      <a:srgbClr val="FFFFFF"/>
                    </a:gs>
                    <a:gs pos="100000">
                      <a:srgbClr val="FFFFFF"/>
                    </a:gs>
                  </a:gsLst>
                  <a:lin ang="5400000" scaled="0"/>
                </a:gradFill>
              </a:rPr>
              <a:t>SharePoint Configuration</a:t>
            </a:r>
          </a:p>
          <a:p>
            <a:pPr marL="342900" indent="-342900" defTabSz="932472" fontAlgn="base">
              <a:spcBef>
                <a:spcPct val="0"/>
              </a:spcBef>
              <a:spcAft>
                <a:spcPct val="0"/>
              </a:spcAft>
              <a:buFont typeface="Wingdings" panose="05000000000000000000" pitchFamily="2" charset="2"/>
              <a:buChar char="ü"/>
            </a:pPr>
            <a:r>
              <a:rPr lang="en-US" sz="2000" dirty="0" smtClean="0">
                <a:gradFill>
                  <a:gsLst>
                    <a:gs pos="0">
                      <a:srgbClr val="FFFFFF"/>
                    </a:gs>
                    <a:gs pos="100000">
                      <a:srgbClr val="FFFFFF"/>
                    </a:gs>
                  </a:gsLst>
                  <a:lin ang="5400000" scaled="0"/>
                </a:gradFill>
              </a:rPr>
              <a:t>App Web List Definitions</a:t>
            </a:r>
          </a:p>
          <a:p>
            <a:pPr marL="342900" indent="-342900" defTabSz="932472" fontAlgn="base">
              <a:spcBef>
                <a:spcPct val="0"/>
              </a:spcBef>
              <a:spcAft>
                <a:spcPct val="0"/>
              </a:spcAft>
              <a:buFont typeface="Wingdings" panose="05000000000000000000" pitchFamily="2" charset="2"/>
              <a:buChar char="ü"/>
            </a:pPr>
            <a:r>
              <a:rPr lang="en-US" sz="2000" dirty="0" smtClean="0">
                <a:gradFill>
                  <a:gsLst>
                    <a:gs pos="0">
                      <a:srgbClr val="FFFFFF"/>
                    </a:gs>
                    <a:gs pos="100000">
                      <a:srgbClr val="FFFFFF"/>
                    </a:gs>
                  </a:gsLst>
                  <a:lin ang="5400000" scaled="0"/>
                </a:gradFill>
              </a:rPr>
              <a:t>Resource Configuration</a:t>
            </a:r>
          </a:p>
        </p:txBody>
      </p:sp>
      <p:sp>
        <p:nvSpPr>
          <p:cNvPr id="70" name="Rectangle 69"/>
          <p:cNvSpPr/>
          <p:nvPr/>
        </p:nvSpPr>
        <p:spPr bwMode="auto">
          <a:xfrm>
            <a:off x="7131769" y="2272528"/>
            <a:ext cx="3120404" cy="1566306"/>
          </a:xfrm>
          <a:prstGeom prst="rect">
            <a:avLst/>
          </a:prstGeom>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t" anchorCtr="0" compatLnSpc="1">
            <a:prstTxWarp prst="textNoShape">
              <a:avLst/>
            </a:prstTxWarp>
          </a:bodyPr>
          <a:lstStyle/>
          <a:p>
            <a:pPr marL="457200" indent="-457200" defTabSz="932472" fontAlgn="base">
              <a:spcBef>
                <a:spcPct val="0"/>
              </a:spcBef>
              <a:spcAft>
                <a:spcPct val="0"/>
              </a:spcAft>
              <a:buFont typeface="Wingdings" panose="05000000000000000000" pitchFamily="2" charset="2"/>
              <a:buChar char="q"/>
            </a:pPr>
            <a:r>
              <a:rPr lang="en-US" sz="2000" dirty="0" smtClean="0">
                <a:gradFill>
                  <a:gsLst>
                    <a:gs pos="0">
                      <a:srgbClr val="FFFFFF"/>
                    </a:gs>
                    <a:gs pos="100000">
                      <a:srgbClr val="FFFFFF"/>
                    </a:gs>
                  </a:gsLst>
                  <a:lin ang="5400000" scaled="0"/>
                </a:gradFill>
              </a:rPr>
              <a:t>Visually Design First</a:t>
            </a:r>
          </a:p>
          <a:p>
            <a:pPr marL="457200" indent="-457200" defTabSz="932472" fontAlgn="base">
              <a:spcBef>
                <a:spcPct val="0"/>
              </a:spcBef>
              <a:spcAft>
                <a:spcPct val="0"/>
              </a:spcAft>
              <a:buFont typeface="Wingdings" panose="05000000000000000000" pitchFamily="2" charset="2"/>
              <a:buChar char="q"/>
            </a:pPr>
            <a:r>
              <a:rPr lang="en-US" sz="2000" dirty="0" smtClean="0">
                <a:gradFill>
                  <a:gsLst>
                    <a:gs pos="0">
                      <a:srgbClr val="FFFFFF"/>
                    </a:gs>
                    <a:gs pos="100000">
                      <a:srgbClr val="FFFFFF"/>
                    </a:gs>
                  </a:gsLst>
                  <a:lin ang="5400000" scaled="0"/>
                </a:gradFill>
              </a:rPr>
              <a:t>Code Second</a:t>
            </a:r>
          </a:p>
        </p:txBody>
      </p:sp>
      <p:sp>
        <p:nvSpPr>
          <p:cNvPr id="74" name="Rectangle 73"/>
          <p:cNvSpPr/>
          <p:nvPr/>
        </p:nvSpPr>
        <p:spPr bwMode="auto">
          <a:xfrm>
            <a:off x="7131768" y="4883488"/>
            <a:ext cx="3350509" cy="1566306"/>
          </a:xfrm>
          <a:prstGeom prst="rect">
            <a:avLst/>
          </a:prstGeom>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t" anchorCtr="0" compatLnSpc="1">
            <a:prstTxWarp prst="textNoShape">
              <a:avLst/>
            </a:prstTxWarp>
          </a:bodyPr>
          <a:lstStyle/>
          <a:p>
            <a:pPr marL="457200" indent="-457200" defTabSz="932472" fontAlgn="base">
              <a:spcBef>
                <a:spcPct val="0"/>
              </a:spcBef>
              <a:spcAft>
                <a:spcPct val="0"/>
              </a:spcAft>
              <a:buFont typeface="Wingdings" panose="05000000000000000000" pitchFamily="2" charset="2"/>
              <a:buChar char="q"/>
            </a:pPr>
            <a:r>
              <a:rPr lang="en-US" sz="2000" dirty="0" smtClean="0">
                <a:gradFill>
                  <a:gsLst>
                    <a:gs pos="0">
                      <a:srgbClr val="FFFFFF"/>
                    </a:gs>
                    <a:gs pos="100000">
                      <a:srgbClr val="FFFFFF"/>
                    </a:gs>
                  </a:gsLst>
                  <a:lin ang="5400000" scaled="0"/>
                </a:gradFill>
              </a:rPr>
              <a:t>Assembly Required</a:t>
            </a:r>
          </a:p>
          <a:p>
            <a:pPr marL="457200" indent="-457200" defTabSz="932472" fontAlgn="base">
              <a:spcBef>
                <a:spcPct val="0"/>
              </a:spcBef>
              <a:spcAft>
                <a:spcPct val="0"/>
              </a:spcAft>
              <a:buFont typeface="Wingdings" panose="05000000000000000000" pitchFamily="2" charset="2"/>
              <a:buChar char="q"/>
            </a:pPr>
            <a:r>
              <a:rPr lang="en-US" sz="2000" dirty="0" smtClean="0">
                <a:gradFill>
                  <a:gsLst>
                    <a:gs pos="0">
                      <a:srgbClr val="FFFFFF"/>
                    </a:gs>
                    <a:gs pos="100000">
                      <a:srgbClr val="FFFFFF"/>
                    </a:gs>
                  </a:gsLst>
                  <a:lin ang="5400000" scaled="0"/>
                </a:gradFill>
              </a:rPr>
              <a:t>ASP.net MVC/Web Forms</a:t>
            </a:r>
          </a:p>
        </p:txBody>
      </p:sp>
    </p:spTree>
    <p:extLst>
      <p:ext uri="{BB962C8B-B14F-4D97-AF65-F5344CB8AC3E}">
        <p14:creationId xmlns:p14="http://schemas.microsoft.com/office/powerpoint/2010/main" val="2521673419"/>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9">
                                            <p:txEl>
                                              <p:pRg st="0" end="0"/>
                                            </p:txEl>
                                          </p:spTgt>
                                        </p:tgtEl>
                                        <p:attrNameLst>
                                          <p:attrName>style.visibility</p:attrName>
                                        </p:attrNameLst>
                                      </p:cBhvr>
                                      <p:to>
                                        <p:strVal val="visible"/>
                                      </p:to>
                                    </p:set>
                                    <p:animEffect transition="in" filter="fade">
                                      <p:cBhvr>
                                        <p:cTn id="7" dur="500"/>
                                        <p:tgtEl>
                                          <p:spTgt spid="69">
                                            <p:txEl>
                                              <p:pRg st="0" end="0"/>
                                            </p:txEl>
                                          </p:spTgt>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69">
                                            <p:txEl>
                                              <p:pRg st="1" end="1"/>
                                            </p:txEl>
                                          </p:spTgt>
                                        </p:tgtEl>
                                        <p:attrNameLst>
                                          <p:attrName>style.visibility</p:attrName>
                                        </p:attrNameLst>
                                      </p:cBhvr>
                                      <p:to>
                                        <p:strVal val="visible"/>
                                      </p:to>
                                    </p:set>
                                    <p:animEffect transition="in" filter="fade">
                                      <p:cBhvr>
                                        <p:cTn id="11" dur="500"/>
                                        <p:tgtEl>
                                          <p:spTgt spid="69">
                                            <p:txEl>
                                              <p:pRg st="1" end="1"/>
                                            </p:txEl>
                                          </p:spTgt>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69">
                                            <p:txEl>
                                              <p:pRg st="2" end="2"/>
                                            </p:txEl>
                                          </p:spTgt>
                                        </p:tgtEl>
                                        <p:attrNameLst>
                                          <p:attrName>style.visibility</p:attrName>
                                        </p:attrNameLst>
                                      </p:cBhvr>
                                      <p:to>
                                        <p:strVal val="visible"/>
                                      </p:to>
                                    </p:set>
                                    <p:animEffect transition="in" filter="fade">
                                      <p:cBhvr>
                                        <p:cTn id="15" dur="500"/>
                                        <p:tgtEl>
                                          <p:spTgt spid="69">
                                            <p:txEl>
                                              <p:pRg st="2" end="2"/>
                                            </p:txEl>
                                          </p:spTgt>
                                        </p:tgtEl>
                                      </p:cBhvr>
                                    </p:animEffect>
                                  </p:childTnLst>
                                </p:cTn>
                              </p:par>
                            </p:childTnLst>
                          </p:cTn>
                        </p:par>
                        <p:par>
                          <p:cTn id="16" fill="hold">
                            <p:stCondLst>
                              <p:cond delay="1500"/>
                            </p:stCondLst>
                            <p:childTnLst>
                              <p:par>
                                <p:cTn id="17" presetID="10" presetClass="entr" presetSubtype="0" fill="hold" nodeType="afterEffect">
                                  <p:stCondLst>
                                    <p:cond delay="0"/>
                                  </p:stCondLst>
                                  <p:childTnLst>
                                    <p:set>
                                      <p:cBhvr>
                                        <p:cTn id="18" dur="1" fill="hold">
                                          <p:stCondLst>
                                            <p:cond delay="0"/>
                                          </p:stCondLst>
                                        </p:cTn>
                                        <p:tgtEl>
                                          <p:spTgt spid="69">
                                            <p:txEl>
                                              <p:pRg st="3" end="3"/>
                                            </p:txEl>
                                          </p:spTgt>
                                        </p:tgtEl>
                                        <p:attrNameLst>
                                          <p:attrName>style.visibility</p:attrName>
                                        </p:attrNameLst>
                                      </p:cBhvr>
                                      <p:to>
                                        <p:strVal val="visible"/>
                                      </p:to>
                                    </p:set>
                                    <p:animEffect transition="in" filter="fade">
                                      <p:cBhvr>
                                        <p:cTn id="19" dur="500"/>
                                        <p:tgtEl>
                                          <p:spTgt spid="69">
                                            <p:txEl>
                                              <p:pRg st="3" end="3"/>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grpId="0" nodeType="clickEffect">
                                  <p:stCondLst>
                                    <p:cond delay="0"/>
                                  </p:stCondLst>
                                  <p:childTnLst>
                                    <p:set>
                                      <p:cBhvr>
                                        <p:cTn id="23" dur="1" fill="hold">
                                          <p:stCondLst>
                                            <p:cond delay="0"/>
                                          </p:stCondLst>
                                        </p:cTn>
                                        <p:tgtEl>
                                          <p:spTgt spid="74"/>
                                        </p:tgtEl>
                                        <p:attrNameLst>
                                          <p:attrName>style.visibility</p:attrName>
                                        </p:attrNameLst>
                                      </p:cBhvr>
                                      <p:to>
                                        <p:strVal val="visible"/>
                                      </p:to>
                                    </p:set>
                                    <p:animEffect transition="in" filter="fade">
                                      <p:cBhvr>
                                        <p:cTn id="24" dur="500"/>
                                        <p:tgtEl>
                                          <p:spTgt spid="74"/>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grpId="0" nodeType="clickEffect">
                                  <p:stCondLst>
                                    <p:cond delay="0"/>
                                  </p:stCondLst>
                                  <p:childTnLst>
                                    <p:set>
                                      <p:cBhvr>
                                        <p:cTn id="28" dur="1" fill="hold">
                                          <p:stCondLst>
                                            <p:cond delay="0"/>
                                          </p:stCondLst>
                                        </p:cTn>
                                        <p:tgtEl>
                                          <p:spTgt spid="65"/>
                                        </p:tgtEl>
                                        <p:attrNameLst>
                                          <p:attrName>style.visibility</p:attrName>
                                        </p:attrNameLst>
                                      </p:cBhvr>
                                      <p:to>
                                        <p:strVal val="visible"/>
                                      </p:to>
                                    </p:set>
                                    <p:animEffect transition="in" filter="fade">
                                      <p:cBhvr>
                                        <p:cTn id="29" dur="500"/>
                                        <p:tgtEl>
                                          <p:spTgt spid="65"/>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66">
                                            <p:bg/>
                                          </p:spTgt>
                                        </p:tgtEl>
                                        <p:attrNameLst>
                                          <p:attrName>style.visibility</p:attrName>
                                        </p:attrNameLst>
                                      </p:cBhvr>
                                      <p:to>
                                        <p:strVal val="visible"/>
                                      </p:to>
                                    </p:set>
                                    <p:animEffect transition="in" filter="fade">
                                      <p:cBhvr>
                                        <p:cTn id="34" dur="500"/>
                                        <p:tgtEl>
                                          <p:spTgt spid="66">
                                            <p:bg/>
                                          </p:spTgt>
                                        </p:tgtEl>
                                      </p:cBhvr>
                                    </p:animEffect>
                                  </p:childTnLst>
                                </p:cTn>
                              </p:par>
                            </p:childTnLst>
                          </p:cTn>
                        </p:par>
                        <p:par>
                          <p:cTn id="35" fill="hold">
                            <p:stCondLst>
                              <p:cond delay="500"/>
                            </p:stCondLst>
                            <p:childTnLst>
                              <p:par>
                                <p:cTn id="36" presetID="10" presetClass="entr" presetSubtype="0" fill="hold" grpId="0" nodeType="afterEffect">
                                  <p:stCondLst>
                                    <p:cond delay="0"/>
                                  </p:stCondLst>
                                  <p:childTnLst>
                                    <p:set>
                                      <p:cBhvr>
                                        <p:cTn id="37" dur="1" fill="hold">
                                          <p:stCondLst>
                                            <p:cond delay="0"/>
                                          </p:stCondLst>
                                        </p:cTn>
                                        <p:tgtEl>
                                          <p:spTgt spid="66">
                                            <p:txEl>
                                              <p:pRg st="0" end="0"/>
                                            </p:txEl>
                                          </p:spTgt>
                                        </p:tgtEl>
                                        <p:attrNameLst>
                                          <p:attrName>style.visibility</p:attrName>
                                        </p:attrNameLst>
                                      </p:cBhvr>
                                      <p:to>
                                        <p:strVal val="visible"/>
                                      </p:to>
                                    </p:set>
                                    <p:animEffect transition="in" filter="fade">
                                      <p:cBhvr>
                                        <p:cTn id="38" dur="500"/>
                                        <p:tgtEl>
                                          <p:spTgt spid="66">
                                            <p:txEl>
                                              <p:pRg st="0" end="0"/>
                                            </p:txEl>
                                          </p:spTgt>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66">
                                            <p:txEl>
                                              <p:pRg st="1" end="1"/>
                                            </p:txEl>
                                          </p:spTgt>
                                        </p:tgtEl>
                                        <p:attrNameLst>
                                          <p:attrName>style.visibility</p:attrName>
                                        </p:attrNameLst>
                                      </p:cBhvr>
                                      <p:to>
                                        <p:strVal val="visible"/>
                                      </p:to>
                                    </p:set>
                                    <p:animEffect transition="in" filter="fade">
                                      <p:cBhvr>
                                        <p:cTn id="41" dur="500"/>
                                        <p:tgtEl>
                                          <p:spTgt spid="66">
                                            <p:txEl>
                                              <p:pRg st="1" end="1"/>
                                            </p:txEl>
                                          </p:spTgt>
                                        </p:tgtEl>
                                      </p:cBhvr>
                                    </p:animEffect>
                                  </p:childTnLst>
                                </p:cTn>
                              </p:par>
                              <p:par>
                                <p:cTn id="42" presetID="10" presetClass="entr" presetSubtype="0" fill="hold" grpId="0" nodeType="withEffect">
                                  <p:stCondLst>
                                    <p:cond delay="0"/>
                                  </p:stCondLst>
                                  <p:childTnLst>
                                    <p:set>
                                      <p:cBhvr>
                                        <p:cTn id="43" dur="1" fill="hold">
                                          <p:stCondLst>
                                            <p:cond delay="0"/>
                                          </p:stCondLst>
                                        </p:cTn>
                                        <p:tgtEl>
                                          <p:spTgt spid="66">
                                            <p:txEl>
                                              <p:pRg st="2" end="2"/>
                                            </p:txEl>
                                          </p:spTgt>
                                        </p:tgtEl>
                                        <p:attrNameLst>
                                          <p:attrName>style.visibility</p:attrName>
                                        </p:attrNameLst>
                                      </p:cBhvr>
                                      <p:to>
                                        <p:strVal val="visible"/>
                                      </p:to>
                                    </p:set>
                                    <p:animEffect transition="in" filter="fade">
                                      <p:cBhvr>
                                        <p:cTn id="44" dur="500"/>
                                        <p:tgtEl>
                                          <p:spTgt spid="66">
                                            <p:txEl>
                                              <p:pRg st="2" end="2"/>
                                            </p:txEl>
                                          </p:spTgt>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66">
                                            <p:txEl>
                                              <p:pRg st="3" end="3"/>
                                            </p:txEl>
                                          </p:spTgt>
                                        </p:tgtEl>
                                        <p:attrNameLst>
                                          <p:attrName>style.visibility</p:attrName>
                                        </p:attrNameLst>
                                      </p:cBhvr>
                                      <p:to>
                                        <p:strVal val="visible"/>
                                      </p:to>
                                    </p:set>
                                    <p:animEffect transition="in" filter="fade">
                                      <p:cBhvr>
                                        <p:cTn id="47" dur="500"/>
                                        <p:tgtEl>
                                          <p:spTgt spid="66">
                                            <p:txEl>
                                              <p:pRg st="3" end="3"/>
                                            </p:txEl>
                                          </p:spTgt>
                                        </p:tgtEl>
                                      </p:cBhvr>
                                    </p:animEffect>
                                  </p:childTnLst>
                                </p:cTn>
                              </p:par>
                            </p:childTnLst>
                          </p:cTn>
                        </p:par>
                        <p:par>
                          <p:cTn id="48" fill="hold">
                            <p:stCondLst>
                              <p:cond delay="1000"/>
                            </p:stCondLst>
                            <p:childTnLst>
                              <p:par>
                                <p:cTn id="49" presetID="10" presetClass="entr" presetSubtype="0" fill="hold" grpId="0" nodeType="afterEffect">
                                  <p:stCondLst>
                                    <p:cond delay="0"/>
                                  </p:stCondLst>
                                  <p:childTnLst>
                                    <p:set>
                                      <p:cBhvr>
                                        <p:cTn id="50" dur="1" fill="hold">
                                          <p:stCondLst>
                                            <p:cond delay="0"/>
                                          </p:stCondLst>
                                        </p:cTn>
                                        <p:tgtEl>
                                          <p:spTgt spid="66">
                                            <p:txEl>
                                              <p:pRg st="4" end="4"/>
                                            </p:txEl>
                                          </p:spTgt>
                                        </p:tgtEl>
                                        <p:attrNameLst>
                                          <p:attrName>style.visibility</p:attrName>
                                        </p:attrNameLst>
                                      </p:cBhvr>
                                      <p:to>
                                        <p:strVal val="visible"/>
                                      </p:to>
                                    </p:set>
                                    <p:animEffect transition="in" filter="fade">
                                      <p:cBhvr>
                                        <p:cTn id="51" dur="500"/>
                                        <p:tgtEl>
                                          <p:spTgt spid="66">
                                            <p:txEl>
                                              <p:pRg st="4" end="4"/>
                                            </p:txEl>
                                          </p:spTgt>
                                        </p:tgtEl>
                                      </p:cBhvr>
                                    </p:animEffect>
                                  </p:childTnLst>
                                </p:cTn>
                              </p:par>
                            </p:childTnLst>
                          </p:cTn>
                        </p:par>
                        <p:par>
                          <p:cTn id="52" fill="hold">
                            <p:stCondLst>
                              <p:cond delay="1500"/>
                            </p:stCondLst>
                            <p:childTnLst>
                              <p:par>
                                <p:cTn id="53" presetID="10" presetClass="entr" presetSubtype="0" fill="hold" grpId="0" nodeType="afterEffect">
                                  <p:stCondLst>
                                    <p:cond delay="0"/>
                                  </p:stCondLst>
                                  <p:childTnLst>
                                    <p:set>
                                      <p:cBhvr>
                                        <p:cTn id="54" dur="1" fill="hold">
                                          <p:stCondLst>
                                            <p:cond delay="0"/>
                                          </p:stCondLst>
                                        </p:cTn>
                                        <p:tgtEl>
                                          <p:spTgt spid="66">
                                            <p:txEl>
                                              <p:pRg st="5" end="5"/>
                                            </p:txEl>
                                          </p:spTgt>
                                        </p:tgtEl>
                                        <p:attrNameLst>
                                          <p:attrName>style.visibility</p:attrName>
                                        </p:attrNameLst>
                                      </p:cBhvr>
                                      <p:to>
                                        <p:strVal val="visible"/>
                                      </p:to>
                                    </p:set>
                                    <p:animEffect transition="in" filter="fade">
                                      <p:cBhvr>
                                        <p:cTn id="55" dur="500"/>
                                        <p:tgtEl>
                                          <p:spTgt spid="66">
                                            <p:txEl>
                                              <p:pRg st="5" end="5"/>
                                            </p:txEl>
                                          </p:spTgt>
                                        </p:tgtEl>
                                      </p:cBhvr>
                                    </p:animEffect>
                                  </p:childTnLst>
                                </p:cTn>
                              </p:par>
                            </p:childTnLst>
                          </p:cTn>
                        </p:par>
                        <p:par>
                          <p:cTn id="56" fill="hold">
                            <p:stCondLst>
                              <p:cond delay="2000"/>
                            </p:stCondLst>
                            <p:childTnLst>
                              <p:par>
                                <p:cTn id="57" presetID="10" presetClass="entr" presetSubtype="0" fill="hold" nodeType="afterEffect">
                                  <p:stCondLst>
                                    <p:cond delay="0"/>
                                  </p:stCondLst>
                                  <p:childTnLst>
                                    <p:set>
                                      <p:cBhvr>
                                        <p:cTn id="58" dur="1" fill="hold">
                                          <p:stCondLst>
                                            <p:cond delay="0"/>
                                          </p:stCondLst>
                                        </p:cTn>
                                        <p:tgtEl>
                                          <p:spTgt spid="66">
                                            <p:txEl>
                                              <p:pRg st="5" end="5"/>
                                            </p:txEl>
                                          </p:spTgt>
                                        </p:tgtEl>
                                        <p:attrNameLst>
                                          <p:attrName>style.visibility</p:attrName>
                                        </p:attrNameLst>
                                      </p:cBhvr>
                                      <p:to>
                                        <p:strVal val="visible"/>
                                      </p:to>
                                    </p:set>
                                    <p:animEffect transition="in" filter="fade">
                                      <p:cBhvr>
                                        <p:cTn id="59" dur="500"/>
                                        <p:tgtEl>
                                          <p:spTgt spid="66">
                                            <p:txEl>
                                              <p:pRg st="5" end="5"/>
                                            </p:txEl>
                                          </p:spTgt>
                                        </p:tgtEl>
                                      </p:cBhvr>
                                    </p:animEffect>
                                  </p:childTnLst>
                                </p:cTn>
                              </p:par>
                            </p:childTnLst>
                          </p:cTn>
                        </p:par>
                      </p:childTnLst>
                    </p:cTn>
                  </p:par>
                  <p:par>
                    <p:cTn id="60" fill="hold">
                      <p:stCondLst>
                        <p:cond delay="indefinite"/>
                      </p:stCondLst>
                      <p:childTnLst>
                        <p:par>
                          <p:cTn id="61" fill="hold">
                            <p:stCondLst>
                              <p:cond delay="0"/>
                            </p:stCondLst>
                            <p:childTnLst>
                              <p:par>
                                <p:cTn id="62" presetID="10" presetClass="entr" presetSubtype="0" fill="hold" grpId="0" nodeType="clickEffect">
                                  <p:stCondLst>
                                    <p:cond delay="0"/>
                                  </p:stCondLst>
                                  <p:childTnLst>
                                    <p:set>
                                      <p:cBhvr>
                                        <p:cTn id="63" dur="1" fill="hold">
                                          <p:stCondLst>
                                            <p:cond delay="0"/>
                                          </p:stCondLst>
                                        </p:cTn>
                                        <p:tgtEl>
                                          <p:spTgt spid="70"/>
                                        </p:tgtEl>
                                        <p:attrNameLst>
                                          <p:attrName>style.visibility</p:attrName>
                                        </p:attrNameLst>
                                      </p:cBhvr>
                                      <p:to>
                                        <p:strVal val="visible"/>
                                      </p:to>
                                    </p:set>
                                    <p:animEffect transition="in" filter="fade">
                                      <p:cBhvr>
                                        <p:cTn id="64" dur="500"/>
                                        <p:tgtEl>
                                          <p:spTgt spid="7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 grpId="0" animBg="1"/>
      <p:bldP spid="66" grpId="0" build="allAtOnce" animBg="1"/>
      <p:bldP spid="70" grpId="0" animBg="1"/>
      <p:bldP spid="74" grpId="0" animBg="1"/>
    </p:bldLst>
  </p:timing>
</p:sld>
</file>

<file path=ppt/theme/theme1.xml><?xml version="1.0" encoding="utf-8"?>
<a:theme xmlns:a="http://schemas.openxmlformats.org/drawingml/2006/main" name="5-30499_SPC_2014_Dev_Template_16x9">
  <a:themeElements>
    <a:clrScheme name="SPC 2014">
      <a:dk1>
        <a:srgbClr val="505050"/>
      </a:dk1>
      <a:lt1>
        <a:srgbClr val="FFFFFF"/>
      </a:lt1>
      <a:dk2>
        <a:srgbClr val="0072C6"/>
      </a:dk2>
      <a:lt2>
        <a:srgbClr val="E6E6E6"/>
      </a:lt2>
      <a:accent1>
        <a:srgbClr val="00188F"/>
      </a:accent1>
      <a:accent2>
        <a:srgbClr val="00BCF2"/>
      </a:accent2>
      <a:accent3>
        <a:srgbClr val="6DC2E9"/>
      </a:accent3>
      <a:accent4>
        <a:srgbClr val="DC3C00"/>
      </a:accent4>
      <a:accent5>
        <a:srgbClr val="007233"/>
      </a:accent5>
      <a:accent6>
        <a:srgbClr val="442359"/>
      </a:accent6>
      <a:hlink>
        <a:srgbClr val="00BCF2"/>
      </a:hlink>
      <a:folHlink>
        <a:srgbClr val="00BCF2"/>
      </a:folHlink>
    </a:clrScheme>
    <a:fontScheme name="Custom 1">
      <a:majorFont>
        <a:latin typeface="Segoe UI Light"/>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noFill/>
          <a:headEnd type="none" w="med" len="med"/>
          <a:tailEnd type="none" w="med" len="med"/>
        </a:ln>
      </a:spPr>
      <a:bodyPr vert="horz" wrap="square" lIns="0" tIns="46637" rIns="0" bIns="46637" numCol="1" rtlCol="0" anchor="ctr" anchorCtr="0" compatLnSpc="1">
        <a:prstTxWarp prst="textNoShape">
          <a:avLst/>
        </a:prstTxWarp>
      </a:bodyPr>
      <a:lstStyle>
        <a:defPPr algn="ctr" defTabSz="932472" fontAlgn="base">
          <a:spcBef>
            <a:spcPct val="0"/>
          </a:spcBef>
          <a:spcAft>
            <a:spcPct val="0"/>
          </a:spcAft>
          <a:defRPr sz="2000" dirty="0">
            <a:gradFill>
              <a:gsLst>
                <a:gs pos="0">
                  <a:srgbClr val="FFFFFF"/>
                </a:gs>
                <a:gs pos="100000">
                  <a:srgbClr val="FFFFFF"/>
                </a:gs>
              </a:gsLst>
              <a:lin ang="5400000" scaled="0"/>
            </a:gradFill>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extLst>
    <a:ext uri="{05A4C25C-085E-4340-85A3-A5531E510DB2}">
      <thm15:themeFamily xmlns:thm15="http://schemas.microsoft.com/office/thememl/2012/main" name="Presentation2" id="{0585D100-4DB1-4C94-840A-C7F01FA866D2}" vid="{99564389-1B2E-4D56-88D1-053D641CBDB4}"/>
    </a:ext>
  </a:extLst>
</a:theme>
</file>

<file path=ppt/theme/theme2.xml><?xml version="1.0" encoding="utf-8"?>
<a:theme xmlns:a="http://schemas.openxmlformats.org/drawingml/2006/main" name="1_5-30499_SPC_2014_Dev_Template_16x9">
  <a:themeElements>
    <a:clrScheme name="SPC 2014">
      <a:dk1>
        <a:srgbClr val="505050"/>
      </a:dk1>
      <a:lt1>
        <a:srgbClr val="FFFFFF"/>
      </a:lt1>
      <a:dk2>
        <a:srgbClr val="0072C6"/>
      </a:dk2>
      <a:lt2>
        <a:srgbClr val="E6E6E6"/>
      </a:lt2>
      <a:accent1>
        <a:srgbClr val="00188F"/>
      </a:accent1>
      <a:accent2>
        <a:srgbClr val="00BCF2"/>
      </a:accent2>
      <a:accent3>
        <a:srgbClr val="6DC2E9"/>
      </a:accent3>
      <a:accent4>
        <a:srgbClr val="DC3C00"/>
      </a:accent4>
      <a:accent5>
        <a:srgbClr val="007233"/>
      </a:accent5>
      <a:accent6>
        <a:srgbClr val="442359"/>
      </a:accent6>
      <a:hlink>
        <a:srgbClr val="00BCF2"/>
      </a:hlink>
      <a:folHlink>
        <a:srgbClr val="00BCF2"/>
      </a:folHlink>
    </a:clrScheme>
    <a:fontScheme name="Custom 1">
      <a:majorFont>
        <a:latin typeface="Segoe UI Light"/>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noFill/>
          <a:headEnd type="none" w="med" len="med"/>
          <a:tailEnd type="none" w="med" len="med"/>
        </a:ln>
      </a:spPr>
      <a:bodyPr vert="horz" wrap="square" lIns="0" tIns="46637" rIns="0" bIns="46637" numCol="1" rtlCol="0" anchor="ctr" anchorCtr="0" compatLnSpc="1">
        <a:prstTxWarp prst="textNoShape">
          <a:avLst/>
        </a:prstTxWarp>
      </a:bodyPr>
      <a:lstStyle>
        <a:defPPr algn="ctr" defTabSz="932472" fontAlgn="base">
          <a:spcBef>
            <a:spcPct val="0"/>
          </a:spcBef>
          <a:spcAft>
            <a:spcPct val="0"/>
          </a:spcAft>
          <a:defRPr sz="2000" dirty="0">
            <a:gradFill>
              <a:gsLst>
                <a:gs pos="0">
                  <a:srgbClr val="FFFFFF"/>
                </a:gs>
                <a:gs pos="100000">
                  <a:srgbClr val="FFFFFF"/>
                </a:gs>
              </a:gsLst>
              <a:lin ang="5400000" scaled="0"/>
            </a:gradFill>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extLst>
    <a:ext uri="{05A4C25C-085E-4340-85A3-A5531E510DB2}">
      <thm15:themeFamily xmlns:thm15="http://schemas.microsoft.com/office/thememl/2012/main" name="SharePoint_Conference_2014_Dev_Template" id="{3CEC72EA-3862-4FAE-8E59-14FEC61C09A5}" vid="{D22EE48B-31ED-4E29-97C6-F232FE185A9B}"/>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BCDFC83731B9B64AB89427B9ED8A5498" ma:contentTypeVersion="0" ma:contentTypeDescription="Create a new document." ma:contentTypeScope="" ma:versionID="8920282ba02a072efcb463e387fd5302">
  <xsd:schema xmlns:xsd="http://www.w3.org/2001/XMLSchema" xmlns:xs="http://www.w3.org/2001/XMLSchema" xmlns:p="http://schemas.microsoft.com/office/2006/metadata/properties" targetNamespace="http://schemas.microsoft.com/office/2006/metadata/properties" ma:root="true" ma:fieldsID="301cfc47b12141e7059c540c173fd441">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F990F116-B58F-4255-B05B-DA3808E0E5C6}"/>
</file>

<file path=customXml/itemProps2.xml><?xml version="1.0" encoding="utf-8"?>
<ds:datastoreItem xmlns:ds="http://schemas.openxmlformats.org/officeDocument/2006/customXml" ds:itemID="{758FDAC0-319D-4A54-8D8E-1D42CB1F8004}"/>
</file>

<file path=customXml/itemProps3.xml><?xml version="1.0" encoding="utf-8"?>
<ds:datastoreItem xmlns:ds="http://schemas.openxmlformats.org/officeDocument/2006/customXml" ds:itemID="{836BF896-E74B-47F0-8902-70DE1854DCBC}"/>
</file>

<file path=docProps/app.xml><?xml version="1.0" encoding="utf-8"?>
<Properties xmlns="http://schemas.openxmlformats.org/officeDocument/2006/extended-properties" xmlns:vt="http://schemas.openxmlformats.org/officeDocument/2006/docPropsVTypes">
  <Template>SharePoint_Conference_2014_Dev_Template</Template>
  <TotalTime>14</TotalTime>
  <Words>2515</Words>
  <Application>Microsoft Office PowerPoint</Application>
  <PresentationFormat>Custom</PresentationFormat>
  <Paragraphs>256</Paragraphs>
  <Slides>26</Slides>
  <Notes>20</Notes>
  <HiddenSlides>0</HiddenSlides>
  <MMClips>0</MMClips>
  <ScaleCrop>false</ScaleCrop>
  <HeadingPairs>
    <vt:vector size="6" baseType="variant">
      <vt:variant>
        <vt:lpstr>Fonts Used</vt:lpstr>
      </vt:variant>
      <vt:variant>
        <vt:i4>7</vt:i4>
      </vt:variant>
      <vt:variant>
        <vt:lpstr>Theme</vt:lpstr>
      </vt:variant>
      <vt:variant>
        <vt:i4>2</vt:i4>
      </vt:variant>
      <vt:variant>
        <vt:lpstr>Slide Titles</vt:lpstr>
      </vt:variant>
      <vt:variant>
        <vt:i4>26</vt:i4>
      </vt:variant>
    </vt:vector>
  </HeadingPairs>
  <TitlesOfParts>
    <vt:vector size="35" baseType="lpstr">
      <vt:lpstr>PMingLiU-ExtB</vt:lpstr>
      <vt:lpstr>Arial</vt:lpstr>
      <vt:lpstr>Calibri</vt:lpstr>
      <vt:lpstr>Consolas</vt:lpstr>
      <vt:lpstr>Segoe UI</vt:lpstr>
      <vt:lpstr>Segoe UI Light</vt:lpstr>
      <vt:lpstr>Wingdings</vt:lpstr>
      <vt:lpstr>5-30499_SPC_2014_Dev_Template_16x9</vt:lpstr>
      <vt:lpstr>1_5-30499_SPC_2014_Dev_Template_16x9</vt:lpstr>
      <vt:lpstr>PowerPoint Presentation</vt:lpstr>
      <vt:lpstr>Developing Office 365 Cloud Business Apps </vt:lpstr>
      <vt:lpstr>Today’s business app</vt:lpstr>
      <vt:lpstr>Overview of the Cloud App Model</vt:lpstr>
      <vt:lpstr>Office 365 Platform </vt:lpstr>
      <vt:lpstr>Apps for Office and SharePoint</vt:lpstr>
      <vt:lpstr>PowerPoint Presentation</vt:lpstr>
      <vt:lpstr>Anatomy of an App for SharePoint</vt:lpstr>
      <vt:lpstr>SharePoint Apps &amp; Cloud Business Apps Rapid Application Development over SharePoint</vt:lpstr>
      <vt:lpstr>SharePoint &amp; Cloud Business App</vt:lpstr>
      <vt:lpstr>Demo – Survey App</vt:lpstr>
      <vt:lpstr>Office 365 Cloud  Business apps </vt:lpstr>
      <vt:lpstr>What did we Cover?</vt:lpstr>
      <vt:lpstr>Publishing</vt:lpstr>
      <vt:lpstr>PowerPoint Presentation</vt:lpstr>
      <vt:lpstr>App Package</vt:lpstr>
      <vt:lpstr>Publishing</vt:lpstr>
      <vt:lpstr>What did we Cover?</vt:lpstr>
      <vt:lpstr>SAP NetWeaver Gateway Dev Center</vt:lpstr>
      <vt:lpstr>PowerPoint Presentation</vt:lpstr>
      <vt:lpstr>PowerPoint Presentation</vt:lpstr>
      <vt:lpstr>Other Sessions</vt:lpstr>
      <vt:lpstr>PowerPoint Presentation</vt:lpstr>
      <vt:lpstr>Other Sessions</vt:lpstr>
      <vt:lpstr>MySPC</vt:lpstr>
      <vt:lpstr>PowerPoint Presentation</vt:lpstr>
    </vt:vector>
  </TitlesOfParts>
  <Manager>&lt;Speech writer name goes here&gt;</Manager>
  <Company>MS Events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Developing Office 365 Cloud Business Apps</dc:title>
  <dc:subject>SharePoint Conference 2014 Executive</dc:subject>
  <dc:creator>Taylor Denning</dc:creator>
  <cp:keywords>SharePoint Conference 2014 Executive</cp:keywords>
  <dc:description>Template by: Mitchell Derrey, Silver Fox Productions, Inc.
Formatting by: 
Event Dates: March 2-6, 2014
Event Location: Las Vegas, NV
Audience Type: Internal/External</dc:description>
  <cp:lastModifiedBy>Erin Baranick (Silver Fox)</cp:lastModifiedBy>
  <cp:revision>2</cp:revision>
  <dcterms:created xsi:type="dcterms:W3CDTF">2014-03-03T16:13:08Z</dcterms:created>
  <dcterms:modified xsi:type="dcterms:W3CDTF">2014-03-04T22:56:57Z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0x010100BCDFC83731B9B64AB89427B9ED8A5498</vt:lpwstr>
  </property>
  <property fmtid="{D5CDD505-2E9C-101B-9397-08002B2CF9AE}" pid="3" name="Product">
    <vt:lpwstr/>
  </property>
  <property fmtid="{D5CDD505-2E9C-101B-9397-08002B2CF9AE}" pid="4" name="Event1">
    <vt:lpwstr>622;#Unassigned|2c8af875-f38a-40b8-a0a9-056aed3fc8c0</vt:lpwstr>
  </property>
  <property fmtid="{D5CDD505-2E9C-101B-9397-08002B2CF9AE}" pid="5" name="Audience">
    <vt:lpwstr/>
  </property>
  <property fmtid="{D5CDD505-2E9C-101B-9397-08002B2CF9AE}" pid="6" name="Event Venue">
    <vt:lpwstr>92;#Venetian|bd55f5f3-c228-4542-b738-d5b5edd79abd</vt:lpwstr>
  </property>
  <property fmtid="{D5CDD505-2E9C-101B-9397-08002B2CF9AE}" pid="7" name="Track">
    <vt:lpwstr/>
  </property>
  <property fmtid="{D5CDD505-2E9C-101B-9397-08002B2CF9AE}" pid="8" name="Event Location">
    <vt:lpwstr>25;#Las Vegas|e731b1e0-234c-4781-a780-e65aa36c0b98</vt:lpwstr>
  </property>
  <property fmtid="{D5CDD505-2E9C-101B-9397-08002B2CF9AE}" pid="9" name="Campaign">
    <vt:lpwstr/>
  </property>
  <property fmtid="{D5CDD505-2E9C-101B-9397-08002B2CF9AE}" pid="10" name="IsMyDocuments">
    <vt:bool>true</vt:bool>
  </property>
  <property fmtid="{D5CDD505-2E9C-101B-9397-08002B2CF9AE}" pid="11" name="TaxKeyword">
    <vt:lpwstr>10;#SharePoint Conference 2014 Executive|c7618099-af1d-412d-92b3-b97338d93c70</vt:lpwstr>
  </property>
  <property fmtid="{D5CDD505-2E9C-101B-9397-08002B2CF9AE}" pid="12" name="Audience1">
    <vt:lpwstr>9;#developers|8e4a08dc-5d95-4156-ab65-f22579a1592a</vt:lpwstr>
  </property>
  <property fmtid="{D5CDD505-2E9C-101B-9397-08002B2CF9AE}" pid="13" name="Event Name">
    <vt:lpwstr>91;#Microsoft SharePoint Conference|a629e079-6b4e-41d1-9641-98de5e4410b7</vt:lpwstr>
  </property>
  <property fmtid="{D5CDD505-2E9C-101B-9397-08002B2CF9AE}" pid="14" name="TaxKeywordTaxHTField">
    <vt:lpwstr>SharePoint Conference 2014 Executive|c7618099-af1d-412d-92b3-b97338d93c70</vt:lpwstr>
  </property>
  <property fmtid="{D5CDD505-2E9C-101B-9397-08002B2CF9AE}" pid="15" name="TaxCatchAll">
    <vt:lpwstr>10;#SharePoint Conference 2014 Executive;#90;#SharePoint Conference 2014 Executive|c7618099-af1d-412d-92b3-b97338d93c70</vt:lpwstr>
  </property>
</Properties>
</file>