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23"/>
  </p:notesMasterIdLst>
  <p:handoutMasterIdLst>
    <p:handoutMasterId r:id="rId24"/>
  </p:handoutMasterIdLst>
  <p:sldIdLst>
    <p:sldId id="1236" r:id="rId5"/>
    <p:sldId id="1124" r:id="rId6"/>
    <p:sldId id="1273" r:id="rId7"/>
    <p:sldId id="1274" r:id="rId8"/>
    <p:sldId id="1275" r:id="rId9"/>
    <p:sldId id="1276" r:id="rId10"/>
    <p:sldId id="1278" r:id="rId11"/>
    <p:sldId id="1277" r:id="rId12"/>
    <p:sldId id="1279" r:id="rId13"/>
    <p:sldId id="1285" r:id="rId14"/>
    <p:sldId id="1280" r:id="rId15"/>
    <p:sldId id="1281" r:id="rId16"/>
    <p:sldId id="1282" r:id="rId17"/>
    <p:sldId id="1283" r:id="rId18"/>
    <p:sldId id="1284" r:id="rId19"/>
    <p:sldId id="1287" r:id="rId20"/>
    <p:sldId id="1286" r:id="rId21"/>
    <p:sldId id="1288" r:id="rId2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 2014 ITPro Template" id="{2266D7F5-89A7-478C-8A43-C1409DDC88B9}">
          <p14:sldIdLst>
            <p14:sldId id="1236"/>
            <p14:sldId id="1124"/>
            <p14:sldId id="1273"/>
            <p14:sldId id="1274"/>
            <p14:sldId id="1275"/>
            <p14:sldId id="1276"/>
            <p14:sldId id="1278"/>
            <p14:sldId id="1277"/>
            <p14:sldId id="1279"/>
            <p14:sldId id="1285"/>
            <p14:sldId id="1280"/>
            <p14:sldId id="1281"/>
            <p14:sldId id="1282"/>
            <p14:sldId id="1283"/>
            <p14:sldId id="1284"/>
            <p14:sldId id="1287"/>
            <p14:sldId id="1286"/>
            <p14:sldId id="1288"/>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78"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pPr eaLnBrk="1" hangingPunct="1"/>
            <a:endParaRPr lang="en-US" smtClean="0"/>
          </a:p>
        </p:txBody>
      </p:sp>
      <p:sp>
        <p:nvSpPr>
          <p:cNvPr id="27652" name="Slide Number Placeholder 3"/>
          <p:cNvSpPr>
            <a:spLocks noGrp="1"/>
          </p:cNvSpPr>
          <p:nvPr>
            <p:ph type="sldNum" sz="quarter" idx="5"/>
          </p:nvPr>
        </p:nvSpPr>
        <p:spPr>
          <a:noFill/>
        </p:spPr>
        <p:txBody>
          <a:bodyPr/>
          <a:lstStyle>
            <a:lvl1pPr>
              <a:defRPr sz="1700" b="1">
                <a:solidFill>
                  <a:schemeClr val="tx1"/>
                </a:solidFill>
                <a:latin typeface="Lucida Console" pitchFamily="49" charset="0"/>
              </a:defRPr>
            </a:lvl1pPr>
            <a:lvl2pPr marL="785372" indent="-302066">
              <a:defRPr sz="1700" b="1">
                <a:solidFill>
                  <a:schemeClr val="tx1"/>
                </a:solidFill>
                <a:latin typeface="Lucida Console" pitchFamily="49" charset="0"/>
              </a:defRPr>
            </a:lvl2pPr>
            <a:lvl3pPr marL="1208265" indent="-241653">
              <a:defRPr sz="1700" b="1">
                <a:solidFill>
                  <a:schemeClr val="tx1"/>
                </a:solidFill>
                <a:latin typeface="Lucida Console" pitchFamily="49" charset="0"/>
              </a:defRPr>
            </a:lvl3pPr>
            <a:lvl4pPr marL="1691571" indent="-241653">
              <a:defRPr sz="1700" b="1">
                <a:solidFill>
                  <a:schemeClr val="tx1"/>
                </a:solidFill>
                <a:latin typeface="Lucida Console" pitchFamily="49" charset="0"/>
              </a:defRPr>
            </a:lvl4pPr>
            <a:lvl5pPr marL="2174878" indent="-241653">
              <a:defRPr sz="1700" b="1">
                <a:solidFill>
                  <a:schemeClr val="tx1"/>
                </a:solidFill>
                <a:latin typeface="Lucida Console" pitchFamily="49" charset="0"/>
              </a:defRPr>
            </a:lvl5pPr>
            <a:lvl6pPr marL="2658184" indent="-241653" eaLnBrk="0" fontAlgn="base" hangingPunct="0">
              <a:spcBef>
                <a:spcPct val="0"/>
              </a:spcBef>
              <a:spcAft>
                <a:spcPct val="0"/>
              </a:spcAft>
              <a:defRPr sz="1700" b="1">
                <a:solidFill>
                  <a:schemeClr val="tx1"/>
                </a:solidFill>
                <a:latin typeface="Lucida Console" pitchFamily="49" charset="0"/>
              </a:defRPr>
            </a:lvl6pPr>
            <a:lvl7pPr marL="3141490" indent="-241653" eaLnBrk="0" fontAlgn="base" hangingPunct="0">
              <a:spcBef>
                <a:spcPct val="0"/>
              </a:spcBef>
              <a:spcAft>
                <a:spcPct val="0"/>
              </a:spcAft>
              <a:defRPr sz="1700" b="1">
                <a:solidFill>
                  <a:schemeClr val="tx1"/>
                </a:solidFill>
                <a:latin typeface="Lucida Console" pitchFamily="49" charset="0"/>
              </a:defRPr>
            </a:lvl7pPr>
            <a:lvl8pPr marL="3624796" indent="-241653" eaLnBrk="0" fontAlgn="base" hangingPunct="0">
              <a:spcBef>
                <a:spcPct val="0"/>
              </a:spcBef>
              <a:spcAft>
                <a:spcPct val="0"/>
              </a:spcAft>
              <a:defRPr sz="1700" b="1">
                <a:solidFill>
                  <a:schemeClr val="tx1"/>
                </a:solidFill>
                <a:latin typeface="Lucida Console" pitchFamily="49" charset="0"/>
              </a:defRPr>
            </a:lvl8pPr>
            <a:lvl9pPr marL="4108102" indent="-241653" eaLnBrk="0" fontAlgn="base" hangingPunct="0">
              <a:spcBef>
                <a:spcPct val="0"/>
              </a:spcBef>
              <a:spcAft>
                <a:spcPct val="0"/>
              </a:spcAft>
              <a:defRPr sz="1700" b="1">
                <a:solidFill>
                  <a:schemeClr val="tx1"/>
                </a:solidFill>
                <a:latin typeface="Lucida Console" pitchFamily="49" charset="0"/>
              </a:defRPr>
            </a:lvl9pPr>
          </a:lstStyle>
          <a:p>
            <a:fld id="{DAD9DCC3-13A6-43E0-B371-D2979AB56C43}" type="slidenum">
              <a:rPr lang="sv-SE" sz="1300" b="0">
                <a:latin typeface="Franklin Gothic Medium" pitchFamily="34" charset="0"/>
              </a:rPr>
              <a:pPr/>
              <a:t>3</a:t>
            </a:fld>
            <a:endParaRPr lang="sv-SE" sz="1300" b="0">
              <a:latin typeface="Franklin Gothic Medium" pitchFamily="34" charset="0"/>
            </a:endParaRPr>
          </a:p>
        </p:txBody>
      </p:sp>
    </p:spTree>
    <p:extLst>
      <p:ext uri="{BB962C8B-B14F-4D97-AF65-F5344CB8AC3E}">
        <p14:creationId xmlns:p14="http://schemas.microsoft.com/office/powerpoint/2010/main" val="1341224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340447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hyperlink" Target="http://sharepoint.rackspace.com/spc"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toddklindt.com/blog" TargetMode="External"/><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www.toddklindt.com/netcast" TargetMode="External"/><Relationship Id="rId5" Type="http://schemas.openxmlformats.org/officeDocument/2006/relationships/hyperlink" Target="mailto:todd.Klindt@Rackspace.com" TargetMode="External"/><Relationship Id="rId4" Type="http://schemas.openxmlformats.org/officeDocument/2006/relationships/hyperlink" Target="http://sharepoint.rackspace.co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harepoint.rackspace.com/" TargetMode="External"/><Relationship Id="rId2" Type="http://schemas.openxmlformats.org/officeDocument/2006/relationships/hyperlink" Target="mailto:Shane.Young@Rackspace.com" TargetMode="External"/><Relationship Id="rId1" Type="http://schemas.openxmlformats.org/officeDocument/2006/relationships/slideLayout" Target="../slideLayouts/slideLayout12.xml"/><Relationship Id="rId5" Type="http://schemas.openxmlformats.org/officeDocument/2006/relationships/image" Target="../media/image10.tif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get to it!</a:t>
            </a:r>
            <a:endParaRPr lang="en-US" dirty="0"/>
          </a:p>
        </p:txBody>
      </p:sp>
      <p:sp>
        <p:nvSpPr>
          <p:cNvPr id="3" name="Text Placeholder 2"/>
          <p:cNvSpPr>
            <a:spLocks noGrp="1"/>
          </p:cNvSpPr>
          <p:nvPr>
            <p:ph type="body" sz="quarter" idx="12"/>
          </p:nvPr>
        </p:nvSpPr>
        <p:spPr/>
        <p:txBody>
          <a:bodyPr/>
          <a:lstStyle/>
          <a:p>
            <a:r>
              <a:rPr lang="en-US" dirty="0" smtClean="0"/>
              <a:t>Todd &amp; Shane</a:t>
            </a:r>
            <a:endParaRPr lang="en-US" dirty="0"/>
          </a:p>
        </p:txBody>
      </p:sp>
    </p:spTree>
    <p:extLst>
      <p:ext uri="{BB962C8B-B14F-4D97-AF65-F5344CB8AC3E}">
        <p14:creationId xmlns:p14="http://schemas.microsoft.com/office/powerpoint/2010/main" val="2764104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54308" y="1363662"/>
            <a:ext cx="9749100" cy="5466619"/>
          </a:xfrm>
          <a:prstGeom prst="rect">
            <a:avLst/>
          </a:prstGeom>
        </p:spPr>
      </p:pic>
      <p:sp>
        <p:nvSpPr>
          <p:cNvPr id="2" name="Text Placeholder 1"/>
          <p:cNvSpPr>
            <a:spLocks noGrp="1"/>
          </p:cNvSpPr>
          <p:nvPr>
            <p:ph type="body" sz="quarter" idx="10"/>
          </p:nvPr>
        </p:nvSpPr>
        <p:spPr/>
        <p:txBody>
          <a:bodyPr/>
          <a:lstStyle/>
          <a:p>
            <a:endParaRPr lang="en-US" dirty="0"/>
          </a:p>
        </p:txBody>
      </p:sp>
      <p:sp>
        <p:nvSpPr>
          <p:cNvPr id="3" name="Title 2"/>
          <p:cNvSpPr>
            <a:spLocks noGrp="1"/>
          </p:cNvSpPr>
          <p:nvPr>
            <p:ph type="title"/>
          </p:nvPr>
        </p:nvSpPr>
        <p:spPr/>
        <p:txBody>
          <a:bodyPr/>
          <a:lstStyle/>
          <a:p>
            <a:r>
              <a:rPr lang="en-US" dirty="0" smtClean="0"/>
              <a:t>Project</a:t>
            </a:r>
            <a:endParaRPr lang="en-US" dirty="0"/>
          </a:p>
        </p:txBody>
      </p:sp>
    </p:spTree>
    <p:extLst>
      <p:ext uri="{BB962C8B-B14F-4D97-AF65-F5344CB8AC3E}">
        <p14:creationId xmlns:p14="http://schemas.microsoft.com/office/powerpoint/2010/main" val="211351882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7651470" cy="3447098"/>
          </a:xfrm>
        </p:spPr>
        <p:txBody>
          <a:bodyPr/>
          <a:lstStyle/>
          <a:p>
            <a:r>
              <a:rPr lang="en-US" dirty="0" smtClean="0"/>
              <a:t>Record steps in Internet Explorer</a:t>
            </a:r>
          </a:p>
          <a:p>
            <a:r>
              <a:rPr lang="en-US" dirty="0" smtClean="0"/>
              <a:t>Make sure recording bits work</a:t>
            </a:r>
          </a:p>
          <a:p>
            <a:r>
              <a:rPr lang="en-US" dirty="0" smtClean="0"/>
              <a:t>Easier on workstation</a:t>
            </a:r>
          </a:p>
          <a:p>
            <a:r>
              <a:rPr lang="en-US" dirty="0" smtClean="0"/>
              <a:t>One type of request per web test</a:t>
            </a:r>
          </a:p>
          <a:p>
            <a:r>
              <a:rPr lang="en-US" dirty="0" smtClean="0"/>
              <a:t>Can also create with Fiddler</a:t>
            </a:r>
            <a:endParaRPr lang="en-US" dirty="0"/>
          </a:p>
        </p:txBody>
      </p:sp>
      <p:sp>
        <p:nvSpPr>
          <p:cNvPr id="3" name="Title 2"/>
          <p:cNvSpPr>
            <a:spLocks noGrp="1"/>
          </p:cNvSpPr>
          <p:nvPr>
            <p:ph type="title"/>
          </p:nvPr>
        </p:nvSpPr>
        <p:spPr/>
        <p:txBody>
          <a:bodyPr/>
          <a:lstStyle/>
          <a:p>
            <a:r>
              <a:rPr lang="en-US" dirty="0" smtClean="0"/>
              <a:t>Create Web Test</a:t>
            </a:r>
            <a:endParaRPr lang="en-US" dirty="0"/>
          </a:p>
        </p:txBody>
      </p:sp>
      <p:pic>
        <p:nvPicPr>
          <p:cNvPr id="4" name="Picture 3"/>
          <p:cNvPicPr>
            <a:picLocks noChangeAspect="1"/>
          </p:cNvPicPr>
          <p:nvPr/>
        </p:nvPicPr>
        <p:blipFill>
          <a:blip r:embed="rId2"/>
          <a:stretch>
            <a:fillRect/>
          </a:stretch>
        </p:blipFill>
        <p:spPr>
          <a:xfrm>
            <a:off x="7926108" y="2582862"/>
            <a:ext cx="4238095" cy="4038095"/>
          </a:xfrm>
          <a:prstGeom prst="rect">
            <a:avLst/>
          </a:prstGeom>
        </p:spPr>
      </p:pic>
    </p:spTree>
    <p:extLst>
      <p:ext uri="{BB962C8B-B14F-4D97-AF65-F5344CB8AC3E}">
        <p14:creationId xmlns:p14="http://schemas.microsoft.com/office/powerpoint/2010/main" val="164460455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6705599" cy="4124206"/>
          </a:xfrm>
        </p:spPr>
        <p:txBody>
          <a:bodyPr/>
          <a:lstStyle/>
          <a:p>
            <a:r>
              <a:rPr lang="en-US" dirty="0" smtClean="0"/>
              <a:t>Add web tests to load test</a:t>
            </a:r>
          </a:p>
          <a:p>
            <a:r>
              <a:rPr lang="en-US" dirty="0" smtClean="0"/>
              <a:t>Pick network profile</a:t>
            </a:r>
          </a:p>
          <a:p>
            <a:r>
              <a:rPr lang="en-US" dirty="0" smtClean="0"/>
              <a:t>Pick browser profile</a:t>
            </a:r>
          </a:p>
          <a:p>
            <a:r>
              <a:rPr lang="en-US" dirty="0" smtClean="0"/>
              <a:t>Can add multiple workstations to test</a:t>
            </a:r>
          </a:p>
          <a:p>
            <a:r>
              <a:rPr lang="en-US" dirty="0" smtClean="0"/>
              <a:t>Can monitor servers from VS</a:t>
            </a:r>
          </a:p>
          <a:p>
            <a:r>
              <a:rPr lang="en-US" dirty="0" smtClean="0"/>
              <a:t>Can export results to Excel</a:t>
            </a:r>
            <a:endParaRPr lang="en-US" dirty="0"/>
          </a:p>
        </p:txBody>
      </p:sp>
      <p:sp>
        <p:nvSpPr>
          <p:cNvPr id="3" name="Title 2"/>
          <p:cNvSpPr>
            <a:spLocks noGrp="1"/>
          </p:cNvSpPr>
          <p:nvPr>
            <p:ph type="title"/>
          </p:nvPr>
        </p:nvSpPr>
        <p:spPr/>
        <p:txBody>
          <a:bodyPr/>
          <a:lstStyle/>
          <a:p>
            <a:r>
              <a:rPr lang="en-US" dirty="0" smtClean="0"/>
              <a:t>Create Load Test</a:t>
            </a:r>
            <a:endParaRPr lang="en-US" dirty="0"/>
          </a:p>
        </p:txBody>
      </p:sp>
      <p:pic>
        <p:nvPicPr>
          <p:cNvPr id="4" name="Picture 3"/>
          <p:cNvPicPr>
            <a:picLocks noChangeAspect="1"/>
          </p:cNvPicPr>
          <p:nvPr/>
        </p:nvPicPr>
        <p:blipFill>
          <a:blip r:embed="rId2"/>
          <a:stretch>
            <a:fillRect/>
          </a:stretch>
        </p:blipFill>
        <p:spPr>
          <a:xfrm>
            <a:off x="6599237" y="2125662"/>
            <a:ext cx="5772553" cy="4257675"/>
          </a:xfrm>
          <a:prstGeom prst="rect">
            <a:avLst/>
          </a:prstGeom>
        </p:spPr>
      </p:pic>
    </p:spTree>
    <p:extLst>
      <p:ext uri="{BB962C8B-B14F-4D97-AF65-F5344CB8AC3E}">
        <p14:creationId xmlns:p14="http://schemas.microsoft.com/office/powerpoint/2010/main" val="24258652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09091"/>
          </a:xfrm>
        </p:spPr>
        <p:txBody>
          <a:bodyPr/>
          <a:lstStyle/>
          <a:p>
            <a:r>
              <a:rPr lang="en-US" dirty="0" smtClean="0"/>
              <a:t>Needed to simulate network connections</a:t>
            </a:r>
          </a:p>
          <a:p>
            <a:pPr fontAlgn="ctr"/>
            <a:r>
              <a:rPr lang="en-US" dirty="0"/>
              <a:t>C:\Program Files (x86)\Microsoft Visual Studio </a:t>
            </a:r>
            <a:r>
              <a:rPr lang="en-US" dirty="0" smtClean="0"/>
              <a:t>12.0\Common7\IDE\VSTestConfig.exe </a:t>
            </a:r>
            <a:r>
              <a:rPr lang="en-US" dirty="0" err="1"/>
              <a:t>networkemulation</a:t>
            </a:r>
            <a:r>
              <a:rPr lang="en-US" dirty="0"/>
              <a:t> /install</a:t>
            </a:r>
          </a:p>
          <a:p>
            <a:endParaRPr lang="en-US" dirty="0" smtClean="0"/>
          </a:p>
          <a:p>
            <a:r>
              <a:rPr lang="en-US" dirty="0" smtClean="0"/>
              <a:t>Save results to SQL</a:t>
            </a:r>
          </a:p>
          <a:p>
            <a:r>
              <a:rPr lang="en-US" dirty="0"/>
              <a:t>C:\Program Files (x86)\Microsoft Visual Studio </a:t>
            </a:r>
            <a:r>
              <a:rPr lang="en-US" dirty="0" smtClean="0"/>
              <a:t>12.0\Common7\IDE\</a:t>
            </a:r>
            <a:r>
              <a:rPr lang="en-US" dirty="0" err="1" smtClean="0"/>
              <a:t>loadtestrepository.sql</a:t>
            </a:r>
            <a:endParaRPr lang="en-US" dirty="0"/>
          </a:p>
        </p:txBody>
      </p:sp>
      <p:sp>
        <p:nvSpPr>
          <p:cNvPr id="3" name="Title 2"/>
          <p:cNvSpPr>
            <a:spLocks noGrp="1"/>
          </p:cNvSpPr>
          <p:nvPr>
            <p:ph type="title"/>
          </p:nvPr>
        </p:nvSpPr>
        <p:spPr/>
        <p:txBody>
          <a:bodyPr/>
          <a:lstStyle/>
          <a:p>
            <a:r>
              <a:rPr lang="en-US" dirty="0" smtClean="0"/>
              <a:t>Add Network Shims</a:t>
            </a:r>
            <a:endParaRPr lang="en-US" dirty="0"/>
          </a:p>
        </p:txBody>
      </p:sp>
    </p:spTree>
    <p:extLst>
      <p:ext uri="{BB962C8B-B14F-4D97-AF65-F5344CB8AC3E}">
        <p14:creationId xmlns:p14="http://schemas.microsoft.com/office/powerpoint/2010/main" val="25051643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Can run tests from Microsoft’s servers</a:t>
            </a:r>
          </a:p>
          <a:p>
            <a:r>
              <a:rPr lang="en-US" dirty="0" smtClean="0"/>
              <a:t>Sing up for Visual Studio Online TFS account</a:t>
            </a:r>
          </a:p>
          <a:p>
            <a:r>
              <a:rPr lang="en-US" dirty="0" smtClean="0"/>
              <a:t>Add as many agents as you need</a:t>
            </a:r>
            <a:endParaRPr lang="en-US" dirty="0"/>
          </a:p>
        </p:txBody>
      </p:sp>
      <p:sp>
        <p:nvSpPr>
          <p:cNvPr id="3" name="Title 2"/>
          <p:cNvSpPr>
            <a:spLocks noGrp="1"/>
          </p:cNvSpPr>
          <p:nvPr>
            <p:ph type="title"/>
          </p:nvPr>
        </p:nvSpPr>
        <p:spPr/>
        <p:txBody>
          <a:bodyPr/>
          <a:lstStyle/>
          <a:p>
            <a:r>
              <a:rPr lang="en-US" dirty="0" smtClean="0"/>
              <a:t>To The Cloud!</a:t>
            </a:r>
            <a:endParaRPr lang="en-US" dirty="0"/>
          </a:p>
        </p:txBody>
      </p:sp>
    </p:spTree>
    <p:extLst>
      <p:ext uri="{BB962C8B-B14F-4D97-AF65-F5344CB8AC3E}">
        <p14:creationId xmlns:p14="http://schemas.microsoft.com/office/powerpoint/2010/main" val="129708729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281" y="1211262"/>
            <a:ext cx="11887200" cy="1831975"/>
          </a:xfrm>
        </p:spPr>
        <p:txBody>
          <a:bodyPr/>
          <a:lstStyle/>
          <a:p>
            <a:r>
              <a:rPr lang="en-US" sz="6000" dirty="0" smtClean="0"/>
              <a:t>Slides and coupons for a free backrub from Shane</a:t>
            </a:r>
            <a:endParaRPr lang="en-US" sz="6000" dirty="0"/>
          </a:p>
        </p:txBody>
      </p:sp>
      <p:sp>
        <p:nvSpPr>
          <p:cNvPr id="3" name="TextBox 2"/>
          <p:cNvSpPr txBox="1"/>
          <p:nvPr/>
        </p:nvSpPr>
        <p:spPr>
          <a:xfrm>
            <a:off x="240281" y="3192462"/>
            <a:ext cx="11430000" cy="1043363"/>
          </a:xfrm>
          <a:prstGeom prst="rect">
            <a:avLst/>
          </a:prstGeom>
          <a:noFill/>
        </p:spPr>
        <p:txBody>
          <a:bodyPr wrap="square" lIns="182880" tIns="146304" rIns="182880" bIns="146304" rtlCol="0">
            <a:spAutoFit/>
          </a:bodyPr>
          <a:lstStyle/>
          <a:p>
            <a:pPr>
              <a:lnSpc>
                <a:spcPct val="90000"/>
              </a:lnSpc>
              <a:spcAft>
                <a:spcPts val="600"/>
              </a:spcAft>
            </a:pPr>
            <a:r>
              <a:rPr lang="en-US" sz="5400" dirty="0" smtClean="0">
                <a:gradFill>
                  <a:gsLst>
                    <a:gs pos="2917">
                      <a:schemeClr val="tx1"/>
                    </a:gs>
                    <a:gs pos="30000">
                      <a:schemeClr val="tx1"/>
                    </a:gs>
                  </a:gsLst>
                  <a:lin ang="5400000" scaled="0"/>
                </a:gradFill>
                <a:hlinkClick r:id="rId2"/>
              </a:rPr>
              <a:t>http://sharepoint.rackspace.com/spc</a:t>
            </a:r>
            <a:r>
              <a:rPr lang="en-US" sz="5400" dirty="0" smtClean="0">
                <a:gradFill>
                  <a:gsLst>
                    <a:gs pos="2917">
                      <a:schemeClr val="tx1"/>
                    </a:gs>
                    <a:gs pos="30000">
                      <a:schemeClr val="tx1"/>
                    </a:gs>
                  </a:gsLst>
                  <a:lin ang="5400000" scaled="0"/>
                </a:gradFill>
              </a:rPr>
              <a:t> </a:t>
            </a:r>
          </a:p>
        </p:txBody>
      </p:sp>
    </p:spTree>
    <p:extLst>
      <p:ext uri="{BB962C8B-B14F-4D97-AF65-F5344CB8AC3E}">
        <p14:creationId xmlns:p14="http://schemas.microsoft.com/office/powerpoint/2010/main" val="165994105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br>
              <a:rPr lang="en-US" dirty="0" smtClean="0"/>
            </a:br>
            <a:r>
              <a:rPr lang="en-US" sz="4400" dirty="0" smtClean="0"/>
              <a:t>(</a:t>
            </a:r>
            <a:r>
              <a:rPr lang="en-US" sz="4400" dirty="0" err="1" smtClean="0"/>
              <a:t>make’m</a:t>
            </a:r>
            <a:r>
              <a:rPr lang="en-US" sz="4400" dirty="0" smtClean="0"/>
              <a:t> easy ones)</a:t>
            </a:r>
            <a:endParaRPr lang="en-US" sz="4400" dirty="0"/>
          </a:p>
        </p:txBody>
      </p:sp>
    </p:spTree>
    <p:extLst>
      <p:ext uri="{BB962C8B-B14F-4D97-AF65-F5344CB8AC3E}">
        <p14:creationId xmlns:p14="http://schemas.microsoft.com/office/powerpoint/2010/main" val="18489294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981102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Load </a:t>
            </a:r>
            <a:r>
              <a:rPr lang="en-US" b="1" dirty="0"/>
              <a:t>testing SharePoint 2013 using Visual Studio 2013 </a:t>
            </a:r>
            <a:endParaRPr lang="en-US" dirty="0"/>
          </a:p>
        </p:txBody>
      </p:sp>
      <p:sp>
        <p:nvSpPr>
          <p:cNvPr id="5" name="Text Placeholder 4"/>
          <p:cNvSpPr>
            <a:spLocks noGrp="1"/>
          </p:cNvSpPr>
          <p:nvPr>
            <p:ph type="body" sz="quarter" idx="14"/>
          </p:nvPr>
        </p:nvSpPr>
        <p:spPr/>
        <p:txBody>
          <a:bodyPr/>
          <a:lstStyle/>
          <a:p>
            <a:r>
              <a:rPr lang="en-US" dirty="0" smtClean="0"/>
              <a:t>Todd Klindt &amp; Shane Young</a:t>
            </a:r>
          </a:p>
          <a:p>
            <a:r>
              <a:rPr lang="en-US" dirty="0" smtClean="0"/>
              <a:t>Not SharePoint Developers</a:t>
            </a:r>
          </a:p>
          <a:p>
            <a:r>
              <a:rPr lang="en-US" dirty="0" smtClean="0"/>
              <a:t>Rackspace</a:t>
            </a:r>
            <a:endParaRPr lang="en-US" dirty="0"/>
          </a:p>
        </p:txBody>
      </p:sp>
      <p:sp>
        <p:nvSpPr>
          <p:cNvPr id="2" name="TextBox 1"/>
          <p:cNvSpPr txBox="1"/>
          <p:nvPr/>
        </p:nvSpPr>
        <p:spPr>
          <a:xfrm>
            <a:off x="8732837" y="1820862"/>
            <a:ext cx="1413275"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SPC381</a:t>
            </a:r>
            <a:endParaRPr lang="en-US" dirty="0"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Platshållare för innehåll 2"/>
          <p:cNvSpPr>
            <a:spLocks noGrp="1"/>
          </p:cNvSpPr>
          <p:nvPr>
            <p:ph type="body" sz="quarter" idx="10"/>
          </p:nvPr>
        </p:nvSpPr>
        <p:spPr>
          <a:xfrm>
            <a:off x="274638" y="1212850"/>
            <a:ext cx="11887200" cy="5527667"/>
          </a:xfrm>
        </p:spPr>
        <p:txBody>
          <a:bodyPr/>
          <a:lstStyle/>
          <a:p>
            <a:r>
              <a:rPr lang="en-US" sz="2800" dirty="0" smtClean="0"/>
              <a:t>WSS MVP since 2006</a:t>
            </a:r>
          </a:p>
          <a:p>
            <a:r>
              <a:rPr lang="en-US" sz="2800" dirty="0" smtClean="0"/>
              <a:t>Speaker, writer, consultant, Aquarius, proud Trans Am owner</a:t>
            </a:r>
          </a:p>
          <a:p>
            <a:r>
              <a:rPr lang="en-US" sz="2800" dirty="0" smtClean="0"/>
              <a:t>Personal Blog</a:t>
            </a:r>
            <a:br>
              <a:rPr lang="en-US" sz="2800" dirty="0" smtClean="0"/>
            </a:br>
            <a:r>
              <a:rPr lang="en-US" sz="2800" dirty="0" smtClean="0">
                <a:hlinkClick r:id="rId3"/>
              </a:rPr>
              <a:t>www.toddklindt.com/blog</a:t>
            </a:r>
            <a:endParaRPr lang="en-US" sz="2800" dirty="0" smtClean="0"/>
          </a:p>
          <a:p>
            <a:r>
              <a:rPr lang="en-US" sz="2800" dirty="0" smtClean="0"/>
              <a:t>Company web site</a:t>
            </a:r>
            <a:br>
              <a:rPr lang="en-US" sz="2800" dirty="0" smtClean="0"/>
            </a:br>
            <a:r>
              <a:rPr lang="en-US" sz="2800" dirty="0" smtClean="0">
                <a:hlinkClick r:id="rId4"/>
              </a:rPr>
              <a:t>http://SharePoint.Rackspace.com</a:t>
            </a:r>
            <a:r>
              <a:rPr lang="en-US" sz="2800" dirty="0" smtClean="0"/>
              <a:t>  </a:t>
            </a:r>
          </a:p>
          <a:p>
            <a:r>
              <a:rPr lang="en-US" sz="2800" dirty="0" smtClean="0"/>
              <a:t>E-mail</a:t>
            </a:r>
            <a:br>
              <a:rPr lang="en-US" sz="2800" dirty="0" smtClean="0"/>
            </a:br>
            <a:r>
              <a:rPr lang="en-US" sz="2800" dirty="0" smtClean="0">
                <a:hlinkClick r:id="rId5"/>
              </a:rPr>
              <a:t>todd.Klindt@Rackspace.com</a:t>
            </a:r>
            <a:r>
              <a:rPr lang="en-US" sz="2800" dirty="0" smtClean="0"/>
              <a:t> </a:t>
            </a:r>
          </a:p>
          <a:p>
            <a:r>
              <a:rPr lang="en-US" sz="2800" dirty="0" smtClean="0"/>
              <a:t>Twitter me! @toddklindt</a:t>
            </a:r>
          </a:p>
          <a:p>
            <a:endParaRPr lang="en-US" sz="2800" dirty="0" smtClean="0"/>
          </a:p>
          <a:p>
            <a:r>
              <a:rPr lang="en-US" sz="2800" dirty="0" smtClean="0"/>
              <a:t>If you’re not already sick of him</a:t>
            </a:r>
          </a:p>
          <a:p>
            <a:r>
              <a:rPr lang="en-US" sz="2800" dirty="0" smtClean="0">
                <a:hlinkClick r:id="rId6"/>
              </a:rPr>
              <a:t>http://www.toddklindt.com/netcast</a:t>
            </a:r>
            <a:r>
              <a:rPr lang="en-US" sz="2800" dirty="0" smtClean="0"/>
              <a:t> </a:t>
            </a:r>
            <a:endParaRPr lang="sv-SE" sz="2800" dirty="0" smtClean="0"/>
          </a:p>
        </p:txBody>
      </p:sp>
      <p:sp>
        <p:nvSpPr>
          <p:cNvPr id="2" name="Rubrik 1"/>
          <p:cNvSpPr>
            <a:spLocks noGrp="1"/>
          </p:cNvSpPr>
          <p:nvPr>
            <p:ph type="title"/>
          </p:nvPr>
        </p:nvSpPr>
        <p:spPr/>
        <p:txBody>
          <a:bodyPr/>
          <a:lstStyle/>
          <a:p>
            <a:r>
              <a:rPr lang="en-US" dirty="0" smtClean="0"/>
              <a:t>Who is this Todd Klindt guy?</a:t>
            </a:r>
            <a:endParaRPr lang="sv-SE" dirty="0"/>
          </a:p>
        </p:txBody>
      </p:sp>
      <p:pic>
        <p:nvPicPr>
          <p:cNvPr id="3076" name="Picture 3" descr="mvplogo.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698515" y="295274"/>
            <a:ext cx="864601" cy="135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4" descr="Hat_JPG.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458487" y="4405736"/>
            <a:ext cx="3108678" cy="2331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820036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sz="quarter" idx="10"/>
          </p:nvPr>
        </p:nvSpPr>
        <p:spPr>
          <a:xfrm>
            <a:off x="274638" y="1212850"/>
            <a:ext cx="11887200" cy="6438686"/>
          </a:xfrm>
        </p:spPr>
        <p:txBody>
          <a:bodyPr/>
          <a:lstStyle/>
          <a:p>
            <a:r>
              <a:rPr lang="en-US" dirty="0" smtClean="0"/>
              <a:t>Shane Young – Cincinnati, Ohio</a:t>
            </a:r>
          </a:p>
          <a:p>
            <a:r>
              <a:rPr lang="en-US" dirty="0" smtClean="0"/>
              <a:t>SharePoint@Rackspace</a:t>
            </a:r>
          </a:p>
          <a:p>
            <a:r>
              <a:rPr lang="en-US" dirty="0" smtClean="0"/>
              <a:t>SharePoint Server MVP, somehow</a:t>
            </a:r>
          </a:p>
          <a:p>
            <a:r>
              <a:rPr lang="en-US" dirty="0" smtClean="0"/>
              <a:t>Consultant, Trainer, Writer, Speaker, Wishes he was handsome like Todd</a:t>
            </a:r>
          </a:p>
          <a:p>
            <a:pPr lvl="1"/>
            <a:r>
              <a:rPr lang="en-US" dirty="0" smtClean="0">
                <a:hlinkClick r:id="rId2"/>
              </a:rPr>
              <a:t>Shane.Young@Rackspace.com</a:t>
            </a:r>
            <a:r>
              <a:rPr lang="en-US" dirty="0" smtClean="0"/>
              <a:t> </a:t>
            </a:r>
          </a:p>
          <a:p>
            <a:pPr lvl="1"/>
            <a:r>
              <a:rPr lang="en-US" dirty="0" smtClean="0"/>
              <a:t>Blog</a:t>
            </a:r>
          </a:p>
          <a:p>
            <a:pPr lvl="2"/>
            <a:r>
              <a:rPr lang="en-US" dirty="0" smtClean="0"/>
              <a:t> </a:t>
            </a:r>
            <a:r>
              <a:rPr lang="en-US" dirty="0" smtClean="0">
                <a:hlinkClick r:id=""/>
              </a:rPr>
              <a:t>http://msmvps.com/shane</a:t>
            </a:r>
            <a:endParaRPr lang="en-US" dirty="0" smtClean="0"/>
          </a:p>
          <a:p>
            <a:pPr lvl="1"/>
            <a:r>
              <a:rPr lang="en-US" dirty="0" smtClean="0"/>
              <a:t>SharePoint Consulting</a:t>
            </a:r>
          </a:p>
          <a:p>
            <a:pPr lvl="2"/>
            <a:r>
              <a:rPr lang="en-US" dirty="0" smtClean="0">
                <a:hlinkClick r:id="rId3"/>
              </a:rPr>
              <a:t>http://sharepoint.Rackspace.com</a:t>
            </a:r>
            <a:r>
              <a:rPr lang="en-US" dirty="0" smtClean="0"/>
              <a:t> </a:t>
            </a:r>
          </a:p>
          <a:p>
            <a:pPr lvl="1"/>
            <a:r>
              <a:rPr lang="en-US" dirty="0" smtClean="0"/>
              <a:t>Twitter @</a:t>
            </a:r>
            <a:r>
              <a:rPr lang="en-US" dirty="0" err="1" smtClean="0"/>
              <a:t>ShanesCows</a:t>
            </a:r>
            <a:endParaRPr lang="en-US" dirty="0" smtClean="0"/>
          </a:p>
          <a:p>
            <a:endParaRPr lang="en-US" dirty="0" smtClean="0"/>
          </a:p>
        </p:txBody>
      </p:sp>
      <p:sp>
        <p:nvSpPr>
          <p:cNvPr id="3074" name="Rectangle 2"/>
          <p:cNvSpPr>
            <a:spLocks noGrp="1" noChangeArrowheads="1"/>
          </p:cNvSpPr>
          <p:nvPr>
            <p:ph type="title"/>
          </p:nvPr>
        </p:nvSpPr>
        <p:spPr/>
        <p:txBody>
          <a:bodyPr/>
          <a:lstStyle/>
          <a:p>
            <a:r>
              <a:rPr lang="en-US" smtClean="0"/>
              <a:t>Who Am I?</a:t>
            </a:r>
            <a:endParaRPr lang="en-US" dirty="0"/>
          </a:p>
        </p:txBody>
      </p:sp>
      <p:pic>
        <p:nvPicPr>
          <p:cNvPr id="3076" name="Picture 4" descr="MVP_FullColor_ForScreen_small"/>
          <p:cNvPicPr>
            <a:picLocks noChangeAspect="1" noChangeArrowheads="1"/>
          </p:cNvPicPr>
          <p:nvPr/>
        </p:nvPicPr>
        <p:blipFill>
          <a:blip r:embed="rId4" cstate="print"/>
          <a:srcRect/>
          <a:stretch>
            <a:fillRect/>
          </a:stretch>
        </p:blipFill>
        <p:spPr bwMode="auto">
          <a:xfrm>
            <a:off x="11217900" y="295274"/>
            <a:ext cx="943938" cy="1476622"/>
          </a:xfrm>
          <a:prstGeom prst="rect">
            <a:avLst/>
          </a:prstGeom>
          <a:noFill/>
        </p:spPr>
      </p:pic>
      <p:pic>
        <p:nvPicPr>
          <p:cNvPr id="5" name="Picture 4" descr="16.tif"/>
          <p:cNvPicPr>
            <a:picLocks noChangeAspect="1"/>
          </p:cNvPicPr>
          <p:nvPr/>
        </p:nvPicPr>
        <p:blipFill>
          <a:blip r:embed="rId5" cstate="print"/>
          <a:stretch>
            <a:fillRect/>
          </a:stretch>
        </p:blipFill>
        <p:spPr>
          <a:xfrm>
            <a:off x="8428037" y="3811018"/>
            <a:ext cx="3733801" cy="2885210"/>
          </a:xfrm>
          <a:prstGeom prst="rect">
            <a:avLst/>
          </a:prstGeom>
        </p:spPr>
      </p:pic>
    </p:spTree>
    <p:extLst>
      <p:ext uri="{BB962C8B-B14F-4D97-AF65-F5344CB8AC3E}">
        <p14:creationId xmlns:p14="http://schemas.microsoft.com/office/powerpoint/2010/main" val="23739749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Talk about the tools</a:t>
            </a:r>
          </a:p>
          <a:p>
            <a:r>
              <a:rPr lang="en-US" dirty="0" smtClean="0"/>
              <a:t>Make some tests</a:t>
            </a:r>
          </a:p>
          <a:p>
            <a:r>
              <a:rPr lang="en-US" dirty="0" smtClean="0"/>
              <a:t>Demo</a:t>
            </a:r>
            <a:r>
              <a:rPr lang="en-US" smtClean="0"/>
              <a:t>, demo, demo</a:t>
            </a:r>
            <a:endParaRPr lang="en-US"/>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45551381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How do you do it?</a:t>
            </a:r>
          </a:p>
          <a:p>
            <a:r>
              <a:rPr lang="en-US" dirty="0" smtClean="0"/>
              <a:t>Time and effort setting up machines</a:t>
            </a:r>
          </a:p>
          <a:p>
            <a:r>
              <a:rPr lang="en-US" dirty="0" smtClean="0"/>
              <a:t>Cost for hardware</a:t>
            </a:r>
          </a:p>
          <a:p>
            <a:r>
              <a:rPr lang="en-US" dirty="0" smtClean="0"/>
              <a:t>Fear of Visual Studio</a:t>
            </a:r>
          </a:p>
          <a:p>
            <a:endParaRPr lang="en-US" dirty="0"/>
          </a:p>
        </p:txBody>
      </p:sp>
      <p:sp>
        <p:nvSpPr>
          <p:cNvPr id="3" name="Title 2"/>
          <p:cNvSpPr>
            <a:spLocks noGrp="1"/>
          </p:cNvSpPr>
          <p:nvPr>
            <p:ph type="title"/>
          </p:nvPr>
        </p:nvSpPr>
        <p:spPr/>
        <p:txBody>
          <a:bodyPr/>
          <a:lstStyle/>
          <a:p>
            <a:r>
              <a:rPr lang="en-US" dirty="0" smtClean="0"/>
              <a:t>Challenges</a:t>
            </a:r>
            <a:br>
              <a:rPr lang="en-US" dirty="0" smtClean="0"/>
            </a:br>
            <a:endParaRPr lang="en-US" dirty="0"/>
          </a:p>
        </p:txBody>
      </p:sp>
    </p:spTree>
    <p:extLst>
      <p:ext uri="{BB962C8B-B14F-4D97-AF65-F5344CB8AC3E}">
        <p14:creationId xmlns:p14="http://schemas.microsoft.com/office/powerpoint/2010/main" val="41037515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447098"/>
          </a:xfrm>
        </p:spPr>
        <p:txBody>
          <a:bodyPr/>
          <a:lstStyle/>
          <a:p>
            <a:r>
              <a:rPr lang="en-US" dirty="0" smtClean="0"/>
              <a:t>Visual Studio Ultimate</a:t>
            </a:r>
          </a:p>
          <a:p>
            <a:r>
              <a:rPr lang="en-US" dirty="0" smtClean="0"/>
              <a:t>Windows 7/8</a:t>
            </a:r>
          </a:p>
          <a:p>
            <a:r>
              <a:rPr lang="en-US" dirty="0" smtClean="0"/>
              <a:t>Windows Server 2012/2012 R2</a:t>
            </a:r>
          </a:p>
          <a:p>
            <a:r>
              <a:rPr lang="en-US" dirty="0" smtClean="0"/>
              <a:t>A test environment</a:t>
            </a:r>
          </a:p>
          <a:p>
            <a:r>
              <a:rPr lang="en-US" dirty="0" smtClean="0"/>
              <a:t>Nerves of steel</a:t>
            </a:r>
            <a:endParaRPr lang="en-US" dirty="0"/>
          </a:p>
        </p:txBody>
      </p:sp>
      <p:sp>
        <p:nvSpPr>
          <p:cNvPr id="3" name="Title 2"/>
          <p:cNvSpPr>
            <a:spLocks noGrp="1"/>
          </p:cNvSpPr>
          <p:nvPr>
            <p:ph type="title"/>
          </p:nvPr>
        </p:nvSpPr>
        <p:spPr/>
        <p:txBody>
          <a:bodyPr/>
          <a:lstStyle/>
          <a:p>
            <a:r>
              <a:rPr lang="en-US" dirty="0" smtClean="0"/>
              <a:t>What You </a:t>
            </a:r>
            <a:r>
              <a:rPr lang="en-US" dirty="0"/>
              <a:t>N</a:t>
            </a:r>
            <a:r>
              <a:rPr lang="en-US" dirty="0" smtClean="0"/>
              <a:t>eed</a:t>
            </a:r>
            <a:endParaRPr lang="en-US" dirty="0"/>
          </a:p>
        </p:txBody>
      </p:sp>
    </p:spTree>
    <p:extLst>
      <p:ext uri="{BB962C8B-B14F-4D97-AF65-F5344CB8AC3E}">
        <p14:creationId xmlns:p14="http://schemas.microsoft.com/office/powerpoint/2010/main" val="186718177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395049"/>
          </a:xfrm>
        </p:spPr>
        <p:txBody>
          <a:bodyPr/>
          <a:lstStyle/>
          <a:p>
            <a:r>
              <a:rPr lang="en-US" dirty="0" smtClean="0"/>
              <a:t>Performance Testing</a:t>
            </a:r>
          </a:p>
          <a:p>
            <a:pPr lvl="1"/>
            <a:r>
              <a:rPr lang="en-US" dirty="0" smtClean="0"/>
              <a:t>Does it work?</a:t>
            </a:r>
          </a:p>
          <a:p>
            <a:r>
              <a:rPr lang="en-US" dirty="0" smtClean="0"/>
              <a:t>Load Testing</a:t>
            </a:r>
          </a:p>
          <a:p>
            <a:pPr lvl="1"/>
            <a:r>
              <a:rPr lang="en-US" dirty="0" smtClean="0"/>
              <a:t>Does it really work?</a:t>
            </a:r>
          </a:p>
          <a:p>
            <a:r>
              <a:rPr lang="en-US" dirty="0" smtClean="0"/>
              <a:t>Stress Testing</a:t>
            </a:r>
          </a:p>
          <a:p>
            <a:pPr lvl="1"/>
            <a:r>
              <a:rPr lang="en-US" dirty="0" smtClean="0"/>
              <a:t>When does it stop working?</a:t>
            </a:r>
          </a:p>
          <a:p>
            <a:r>
              <a:rPr lang="en-US" dirty="0" smtClean="0"/>
              <a:t>Capacity or Scale Testing</a:t>
            </a:r>
          </a:p>
          <a:p>
            <a:pPr lvl="1"/>
            <a:r>
              <a:rPr lang="en-US" dirty="0" smtClean="0"/>
              <a:t>Will </a:t>
            </a:r>
            <a:r>
              <a:rPr lang="en-US" smtClean="0"/>
              <a:t>it work for us?</a:t>
            </a:r>
            <a:endParaRPr lang="en-US" dirty="0"/>
          </a:p>
        </p:txBody>
      </p:sp>
      <p:sp>
        <p:nvSpPr>
          <p:cNvPr id="3" name="Title 2"/>
          <p:cNvSpPr>
            <a:spLocks noGrp="1"/>
          </p:cNvSpPr>
          <p:nvPr>
            <p:ph type="title"/>
          </p:nvPr>
        </p:nvSpPr>
        <p:spPr/>
        <p:txBody>
          <a:bodyPr/>
          <a:lstStyle/>
          <a:p>
            <a:r>
              <a:rPr lang="en-US" dirty="0" smtClean="0"/>
              <a:t>Terms</a:t>
            </a:r>
            <a:endParaRPr lang="en-US" dirty="0"/>
          </a:p>
        </p:txBody>
      </p:sp>
    </p:spTree>
    <p:extLst>
      <p:ext uri="{BB962C8B-B14F-4D97-AF65-F5344CB8AC3E}">
        <p14:creationId xmlns:p14="http://schemas.microsoft.com/office/powerpoint/2010/main" val="142811186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07579"/>
          </a:xfrm>
        </p:spPr>
        <p:txBody>
          <a:bodyPr/>
          <a:lstStyle/>
          <a:p>
            <a:r>
              <a:rPr lang="en-US" dirty="0"/>
              <a:t>Solution</a:t>
            </a:r>
          </a:p>
          <a:p>
            <a:pPr lvl="1"/>
            <a:r>
              <a:rPr lang="en-US" dirty="0" smtClean="0"/>
              <a:t>One or more projects</a:t>
            </a:r>
          </a:p>
          <a:p>
            <a:r>
              <a:rPr lang="en-US" dirty="0" smtClean="0"/>
              <a:t>Project</a:t>
            </a:r>
          </a:p>
          <a:p>
            <a:pPr lvl="1"/>
            <a:r>
              <a:rPr lang="en-US" dirty="0" smtClean="0"/>
              <a:t>One or more tests</a:t>
            </a:r>
          </a:p>
          <a:p>
            <a:r>
              <a:rPr lang="en-US" dirty="0" smtClean="0"/>
              <a:t>Web Test</a:t>
            </a:r>
          </a:p>
          <a:p>
            <a:pPr lvl="1"/>
            <a:r>
              <a:rPr lang="en-US" dirty="0" smtClean="0"/>
              <a:t>A series of web requests</a:t>
            </a:r>
          </a:p>
          <a:p>
            <a:pPr lvl="1"/>
            <a:r>
              <a:rPr lang="en-US" dirty="0" smtClean="0"/>
              <a:t>Can be one or more pages or actions</a:t>
            </a:r>
          </a:p>
          <a:p>
            <a:r>
              <a:rPr lang="en-US" dirty="0" smtClean="0"/>
              <a:t>Load Test</a:t>
            </a:r>
          </a:p>
          <a:p>
            <a:pPr lvl="1"/>
            <a:r>
              <a:rPr lang="en-US" dirty="0" smtClean="0"/>
              <a:t>Execution of one or more web tests</a:t>
            </a:r>
          </a:p>
          <a:p>
            <a:pPr lvl="1"/>
            <a:r>
              <a:rPr lang="en-US" dirty="0" smtClean="0"/>
              <a:t>Has settings like browser, networks, users</a:t>
            </a:r>
          </a:p>
        </p:txBody>
      </p:sp>
      <p:sp>
        <p:nvSpPr>
          <p:cNvPr id="3" name="Title 2"/>
          <p:cNvSpPr>
            <a:spLocks noGrp="1"/>
          </p:cNvSpPr>
          <p:nvPr>
            <p:ph type="title"/>
          </p:nvPr>
        </p:nvSpPr>
        <p:spPr/>
        <p:txBody>
          <a:bodyPr/>
          <a:lstStyle/>
          <a:p>
            <a:r>
              <a:rPr lang="en-US" dirty="0" smtClean="0"/>
              <a:t>More Terms</a:t>
            </a:r>
            <a:endParaRPr lang="en-US" dirty="0"/>
          </a:p>
        </p:txBody>
      </p:sp>
    </p:spTree>
    <p:extLst>
      <p:ext uri="{BB962C8B-B14F-4D97-AF65-F5344CB8AC3E}">
        <p14:creationId xmlns:p14="http://schemas.microsoft.com/office/powerpoint/2010/main" val="1933626558"/>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605B034-8717-41CD-9CBC-A5B074AAD707}"/>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Load testing</Template>
  <TotalTime>3486</TotalTime>
  <Words>716</Words>
  <Application>Microsoft Office PowerPoint</Application>
  <PresentationFormat>Custom</PresentationFormat>
  <Paragraphs>100</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Franklin Gothic Medium</vt:lpstr>
      <vt:lpstr>Segoe UI</vt:lpstr>
      <vt:lpstr>Segoe UI Light</vt:lpstr>
      <vt:lpstr>Wingdings</vt:lpstr>
      <vt:lpstr>5-30499_SPC_2014_ITPro_Template_16x9</vt:lpstr>
      <vt:lpstr>PowerPoint Presentation</vt:lpstr>
      <vt:lpstr>Load testing SharePoint 2013 using Visual Studio 2013 </vt:lpstr>
      <vt:lpstr>Who is this Todd Klindt guy?</vt:lpstr>
      <vt:lpstr>Who Am I?</vt:lpstr>
      <vt:lpstr>Agenda</vt:lpstr>
      <vt:lpstr>Challenges </vt:lpstr>
      <vt:lpstr>What You Need</vt:lpstr>
      <vt:lpstr>Terms</vt:lpstr>
      <vt:lpstr>More Terms</vt:lpstr>
      <vt:lpstr>Let’s get to it!</vt:lpstr>
      <vt:lpstr>Project</vt:lpstr>
      <vt:lpstr>Create Web Test</vt:lpstr>
      <vt:lpstr>Create Load Test</vt:lpstr>
      <vt:lpstr>Add Network Shims</vt:lpstr>
      <vt:lpstr>To The Cloud!</vt:lpstr>
      <vt:lpstr>Slides and coupons for a free backrub from Shane</vt:lpstr>
      <vt:lpstr>Questions? (make’m easy ones)</vt:lpstr>
      <vt:lpstr>PowerPoint Presentation</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2014 Executive</dc:subject>
  <dc:creator>Todd O. Klindt</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32</cp:revision>
  <dcterms:created xsi:type="dcterms:W3CDTF">2014-02-23T17:22:12Z</dcterms:created>
  <dcterms:modified xsi:type="dcterms:W3CDTF">2014-03-04T22:47:21Z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_x0020_Name">
    <vt:lpwstr>91;#Microsoft SharePoint Conference|a629e079-6b4e-41d1-9641-98de5e4410b7</vt:lpwstr>
  </property>
  <property fmtid="{D5CDD505-2E9C-101B-9397-08002B2CF9AE}" pid="15" name="Event_x0020_Venue">
    <vt:lpwstr>92;#Venetian|bd55f5f3-c228-4542-b738-d5b5edd79abd</vt:lpwstr>
  </property>
  <property fmtid="{D5CDD505-2E9C-101B-9397-08002B2CF9AE}" pid="16" name="Event Name">
    <vt:lpwstr>91</vt:lpwstr>
  </property>
  <property fmtid="{D5CDD505-2E9C-101B-9397-08002B2CF9AE}" pid="17" name="Event Venue">
    <vt:lpwstr>92</vt:lpwstr>
  </property>
  <property fmtid="{D5CDD505-2E9C-101B-9397-08002B2CF9AE}" pid="18" name="TaxKeywordTaxHTField">
    <vt:lpwstr>SharePoint Conference 2014 Executive|c7618099-af1d-412d-92b3-b97338d93c70</vt:lpwstr>
  </property>
  <property fmtid="{D5CDD505-2E9C-101B-9397-08002B2CF9AE}" pid="19" name="TaxCatchAll">
    <vt:lpwstr>10;#SharePoint Conference 2014 Executive;#90;#SharePoint Conference 2014 Executive|c7618099-af1d-412d-92b3-b97338d93c70</vt:lpwstr>
  </property>
</Properties>
</file>