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2.xml" ContentType="application/vnd.openxmlformats-officedocument.theme+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theme/theme3.xml" ContentType="application/vnd.openxmlformats-officedocument.theme+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heme/theme4.xml" ContentType="application/vnd.openxmlformats-officedocument.theme+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theme/theme5.xml" ContentType="application/vnd.openxmlformats-officedocument.theme+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18" r:id="rId5"/>
    <p:sldMasterId id="2147484242" r:id="rId6"/>
    <p:sldMasterId id="2147484267" r:id="rId7"/>
    <p:sldMasterId id="2147484292" r:id="rId8"/>
    <p:sldMasterId id="2147484316" r:id="rId9"/>
  </p:sldMasterIdLst>
  <p:notesMasterIdLst>
    <p:notesMasterId r:id="rId43"/>
  </p:notesMasterIdLst>
  <p:handoutMasterIdLst>
    <p:handoutMasterId r:id="rId44"/>
  </p:handoutMasterIdLst>
  <p:sldIdLst>
    <p:sldId id="256" r:id="rId10"/>
    <p:sldId id="257" r:id="rId11"/>
    <p:sldId id="258" r:id="rId12"/>
    <p:sldId id="259" r:id="rId13"/>
    <p:sldId id="289" r:id="rId14"/>
    <p:sldId id="261" r:id="rId15"/>
    <p:sldId id="262" r:id="rId16"/>
    <p:sldId id="263" r:id="rId17"/>
    <p:sldId id="264" r:id="rId18"/>
    <p:sldId id="290" r:id="rId19"/>
    <p:sldId id="266" r:id="rId20"/>
    <p:sldId id="267" r:id="rId21"/>
    <p:sldId id="268" r:id="rId22"/>
    <p:sldId id="269" r:id="rId23"/>
    <p:sldId id="270" r:id="rId24"/>
    <p:sldId id="291" r:id="rId25"/>
    <p:sldId id="272" r:id="rId26"/>
    <p:sldId id="273" r:id="rId27"/>
    <p:sldId id="274" r:id="rId28"/>
    <p:sldId id="275" r:id="rId29"/>
    <p:sldId id="292" r:id="rId30"/>
    <p:sldId id="277" r:id="rId31"/>
    <p:sldId id="278" r:id="rId32"/>
    <p:sldId id="279" r:id="rId33"/>
    <p:sldId id="293" r:id="rId34"/>
    <p:sldId id="281" r:id="rId35"/>
    <p:sldId id="282" r:id="rId36"/>
    <p:sldId id="283" r:id="rId37"/>
    <p:sldId id="284" r:id="rId38"/>
    <p:sldId id="285" r:id="rId39"/>
    <p:sldId id="286" r:id="rId40"/>
    <p:sldId id="288" r:id="rId41"/>
    <p:sldId id="287" r:id="rId42"/>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E8B2D"/>
    <a:srgbClr val="87AB37"/>
    <a:srgbClr val="9FC54D"/>
    <a:srgbClr val="505050"/>
    <a:srgbClr val="785393"/>
    <a:srgbClr val="80599D"/>
    <a:srgbClr val="000000"/>
    <a:srgbClr val="8E6AAA"/>
    <a:srgbClr val="8E6A78"/>
    <a:srgbClr val="9B4F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987" autoAdjust="0"/>
    <p:restoredTop sz="95202" autoAdjust="0"/>
  </p:normalViewPr>
  <p:slideViewPr>
    <p:cSldViewPr snapToObjects="1">
      <p:cViewPr varScale="1">
        <p:scale>
          <a:sx n="130" d="100"/>
          <a:sy n="130" d="100"/>
        </p:scale>
        <p:origin x="516" y="120"/>
      </p:cViewPr>
      <p:guideLst/>
    </p:cSldViewPr>
  </p:slideViewPr>
  <p:outlineViewPr>
    <p:cViewPr>
      <p:scale>
        <a:sx n="33" d="100"/>
        <a:sy n="33" d="100"/>
      </p:scale>
      <p:origin x="0" y="-21634"/>
    </p:cViewPr>
  </p:outlineViewPr>
  <p:notesTextViewPr>
    <p:cViewPr>
      <p:scale>
        <a:sx n="100" d="100"/>
        <a:sy n="100" d="100"/>
      </p:scale>
      <p:origin x="0" y="0"/>
    </p:cViewPr>
  </p:notesTextViewPr>
  <p:sorterViewPr>
    <p:cViewPr varScale="1">
      <p:scale>
        <a:sx n="1" d="1"/>
        <a:sy n="1" d="1"/>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slide" Target="slides/slide30.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slide" Target="slides/slide33.xml"/><Relationship Id="rId47" Type="http://schemas.openxmlformats.org/officeDocument/2006/relationships/viewProps" Target="viewProp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7.xml"/><Relationship Id="rId29" Type="http://schemas.openxmlformats.org/officeDocument/2006/relationships/slide" Target="slides/slide20.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openxmlformats.org/officeDocument/2006/relationships/tableStyles" Target="tableStyles.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4"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notesMaster" Target="notesMasters/notesMaster1.xml"/><Relationship Id="rId48" Type="http://schemas.openxmlformats.org/officeDocument/2006/relationships/theme" Target="theme/theme1.xml"/><Relationship Id="rId8" Type="http://schemas.openxmlformats.org/officeDocument/2006/relationships/slideMaster" Target="slideMasters/slideMaster5.xml"/><Relationship Id="rId3" Type="http://schemas.openxmlformats.org/officeDocument/2006/relationships/customXml" Target="../customXml/item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presProps" Target="presProps.xml"/><Relationship Id="rId20" Type="http://schemas.openxmlformats.org/officeDocument/2006/relationships/slide" Target="slides/slide11.xml"/><Relationship Id="rId41" Type="http://schemas.openxmlformats.org/officeDocument/2006/relationships/slide" Target="slides/slide32.xml"/><Relationship Id="rId1" Type="http://schemas.openxmlformats.org/officeDocument/2006/relationships/customXml" Target="../customXml/item1.xml"/><Relationship Id="rId6" Type="http://schemas.openxmlformats.org/officeDocument/2006/relationships/slideMaster" Target="slideMasters/slideMaster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3/4/2014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3/4/2014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4988308-DA46-4504-956E-21F7DECBE5F6}"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0687031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8" name="Date Placeholder 7"/>
          <p:cNvSpPr>
            <a:spLocks noGrp="1"/>
          </p:cNvSpPr>
          <p:nvPr>
            <p:ph type="dt" idx="10"/>
          </p:nvPr>
        </p:nvSpPr>
        <p:spPr/>
        <p:txBody>
          <a:bodyPr/>
          <a:lstStyle/>
          <a:p>
            <a:fld id="{2EC64DE5-4A80-4049-BDC7-E36CCA811281}" type="datetime1">
              <a:rPr lang="en-US" smtClean="0">
                <a:solidFill>
                  <a:prstClr val="black"/>
                </a:solidFill>
              </a:rPr>
              <a:pPr/>
              <a:t>3/4/2014</a:t>
            </a:fld>
            <a:endParaRPr lang="en-US" dirty="0">
              <a:solidFill>
                <a:prstClr val="black"/>
              </a:solidFill>
            </a:endParaRPr>
          </a:p>
        </p:txBody>
      </p:sp>
      <p:sp>
        <p:nvSpPr>
          <p:cNvPr id="9" name="Footer Placeholder 8"/>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Windows Vista and other product names are or may be registered trademarks and/or trademarks in the U.S. and/or other countries.</a:t>
            </a:r>
          </a:p>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br>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MICROSOFT MAKES NO WARRANTIES, EXPRESS, IMPLIED OR STATUTORY, AS TO THE INFORMATION IN THIS PRESENTATION.</a:t>
            </a:r>
          </a:p>
        </p:txBody>
      </p:sp>
      <p:sp>
        <p:nvSpPr>
          <p:cNvPr id="10" name="Slide Number Placeholder 9"/>
          <p:cNvSpPr>
            <a:spLocks noGrp="1"/>
          </p:cNvSpPr>
          <p:nvPr>
            <p:ph type="sldNum" sz="quarter" idx="12"/>
          </p:nvPr>
        </p:nvSpPr>
        <p:spPr/>
        <p:txBody>
          <a:bodyPr/>
          <a:lstStyle/>
          <a:p>
            <a:fld id="{8B263312-38AA-4E1E-B2B5-0F8F122B24FE}" type="slidenum">
              <a:rPr lang="en-US" smtClean="0">
                <a:solidFill>
                  <a:prstClr val="black"/>
                </a:solidFill>
              </a:rPr>
              <a:pPr/>
              <a:t>31</a:t>
            </a:fld>
            <a:endParaRPr lang="en-US" dirty="0">
              <a:solidFill>
                <a:prstClr val="black"/>
              </a:solidFill>
            </a:endParaRPr>
          </a:p>
        </p:txBody>
      </p:sp>
      <p:sp>
        <p:nvSpPr>
          <p:cNvPr id="11" name="Header Placeholder 10"/>
          <p:cNvSpPr>
            <a:spLocks noGrp="1"/>
          </p:cNvSpPr>
          <p:nvPr>
            <p:ph type="hdr" sz="quarter" idx="13"/>
          </p:nvPr>
        </p:nvSpPr>
        <p:spPr/>
        <p:txBody>
          <a:bodyPr/>
          <a:lstStyle/>
          <a:p>
            <a:r>
              <a:rPr lang="en-US" dirty="0">
                <a:solidFill>
                  <a:prstClr val="black"/>
                </a:solidFill>
              </a:rPr>
              <a:t>Tech Ready 15</a:t>
            </a:r>
          </a:p>
        </p:txBody>
      </p:sp>
    </p:spTree>
    <p:extLst>
      <p:ext uri="{BB962C8B-B14F-4D97-AF65-F5344CB8AC3E}">
        <p14:creationId xmlns:p14="http://schemas.microsoft.com/office/powerpoint/2010/main" val="6529779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32</a:t>
            </a:fld>
            <a:endParaRPr lang="en-US" dirty="0"/>
          </a:p>
        </p:txBody>
      </p:sp>
      <p:sp>
        <p:nvSpPr>
          <p:cNvPr id="10" name="Date Placeholder 9"/>
          <p:cNvSpPr>
            <a:spLocks noGrp="1"/>
          </p:cNvSpPr>
          <p:nvPr>
            <p:ph type="dt" idx="13"/>
          </p:nvPr>
        </p:nvSpPr>
        <p:spPr/>
        <p:txBody>
          <a:bodyPr/>
          <a:lstStyle/>
          <a:p>
            <a:fld id="{F6D0C1E9-C76A-461C-8E91-17FFC972AC04}" type="datetime1">
              <a:rPr lang="en-US" smtClean="0"/>
              <a:t>3/4/2014</a:t>
            </a:fld>
            <a:endParaRPr lang="en-US" dirty="0"/>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5406327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a:xfrm>
            <a:off x="0" y="0"/>
            <a:ext cx="2971800" cy="457200"/>
          </a:xfrm>
          <a:prstGeom prst="rect">
            <a:avLst/>
          </a:prstGeom>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3/4/2014 3:46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33</a:t>
            </a:fld>
            <a:endParaRPr lang="en-US" dirty="0">
              <a:solidFill>
                <a:prstClr val="black"/>
              </a:solidFill>
            </a:endParaRPr>
          </a:p>
        </p:txBody>
      </p:sp>
      <p:sp>
        <p:nvSpPr>
          <p:cNvPr id="8" name="Footer Placeholder 3"/>
          <p:cNvSpPr>
            <a:spLocks noGrp="1"/>
          </p:cNvSpPr>
          <p:nvPr>
            <p:ph type="ftr" sz="quarter" idx="4"/>
          </p:nvPr>
        </p:nvSpPr>
        <p:spPr>
          <a:xfrm>
            <a:off x="0" y="8685213"/>
            <a:ext cx="6248400" cy="457200"/>
          </a:xfrm>
          <a:prstGeom prst="rect">
            <a:avLst/>
          </a:prstGeom>
        </p:spPr>
        <p:txBody>
          <a:bodyPr vert="horz" lIns="91440" tIns="45720" rIns="91440" bIns="45720" rtlCol="0" anchor="b"/>
          <a:lstStyle>
            <a:lvl1pPr algn="l">
              <a:defRPr sz="1200"/>
            </a:lvl1pPr>
          </a:lstStyle>
          <a:p>
            <a:pPr marL="0"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marL="0"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7621115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6A1D164-B33D-4403-8B09-EB3C0309BC7D}"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6708024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endParaRPr lang="en-US" dirty="0"/>
          </a:p>
        </p:txBody>
      </p:sp>
      <p:sp>
        <p:nvSpPr>
          <p:cNvPr id="5" name="Date Placeholder 4"/>
          <p:cNvSpPr>
            <a:spLocks noGrp="1"/>
          </p:cNvSpPr>
          <p:nvPr>
            <p:ph type="dt" idx="10"/>
          </p:nvPr>
        </p:nvSpPr>
        <p:spPr/>
        <p:txBody>
          <a:bodyPr/>
          <a:lstStyle/>
          <a:p>
            <a:fld id="{F22B3E36-5CE0-4CB7-82DE-38A88C71BFA8}" type="datetime1">
              <a:rPr lang="en-US" smtClean="0">
                <a:solidFill>
                  <a:prstClr val="black"/>
                </a:solidFill>
              </a:rPr>
              <a:pPr/>
              <a:t>3/4/2014</a:t>
            </a:fld>
            <a:endParaRPr lang="en-US" dirty="0">
              <a:solidFill>
                <a:prstClr val="black"/>
              </a:solidFill>
            </a:endParaRPr>
          </a:p>
        </p:txBody>
      </p:sp>
      <p:sp>
        <p:nvSpPr>
          <p:cNvPr id="6" name="Footer Placeholder 5"/>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Windows Vista and other product names are or may be registered trademarks and/or trademarks in the U.S. and/or other countries.</a:t>
            </a:r>
          </a:p>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br>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12"/>
          </p:nvPr>
        </p:nvSpPr>
        <p:spPr/>
        <p:txBody>
          <a:bodyPr/>
          <a:lstStyle/>
          <a:p>
            <a:fld id="{8B263312-38AA-4E1E-B2B5-0F8F122B24FE}" type="slidenum">
              <a:rPr lang="en-US" smtClean="0">
                <a:solidFill>
                  <a:prstClr val="black"/>
                </a:solidFill>
              </a:rPr>
              <a:pPr/>
              <a:t>3</a:t>
            </a:fld>
            <a:endParaRPr lang="en-US" dirty="0">
              <a:solidFill>
                <a:prstClr val="black"/>
              </a:solidFill>
            </a:endParaRPr>
          </a:p>
        </p:txBody>
      </p:sp>
      <p:sp>
        <p:nvSpPr>
          <p:cNvPr id="8" name="Header Placeholder 7"/>
          <p:cNvSpPr>
            <a:spLocks noGrp="1"/>
          </p:cNvSpPr>
          <p:nvPr>
            <p:ph type="hdr" sz="quarter" idx="13"/>
          </p:nvPr>
        </p:nvSpPr>
        <p:spPr/>
        <p:txBody>
          <a:bodyPr/>
          <a:lstStyle/>
          <a:p>
            <a:r>
              <a:rPr lang="en-US" dirty="0">
                <a:solidFill>
                  <a:prstClr val="black"/>
                </a:solidFill>
              </a:rPr>
              <a:t>Tech Ready 15</a:t>
            </a:r>
          </a:p>
        </p:txBody>
      </p:sp>
    </p:spTree>
    <p:extLst>
      <p:ext uri="{BB962C8B-B14F-4D97-AF65-F5344CB8AC3E}">
        <p14:creationId xmlns:p14="http://schemas.microsoft.com/office/powerpoint/2010/main" val="24087897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3EB796-A99F-4255-8264-1244E45CB71E}" type="slidenum">
              <a:rPr lang="en-US" smtClean="0"/>
              <a:t>7</a:t>
            </a:fld>
            <a:endParaRPr lang="en-US"/>
          </a:p>
        </p:txBody>
      </p:sp>
    </p:spTree>
    <p:extLst>
      <p:ext uri="{BB962C8B-B14F-4D97-AF65-F5344CB8AC3E}">
        <p14:creationId xmlns:p14="http://schemas.microsoft.com/office/powerpoint/2010/main" val="36216077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3EB796-A99F-4255-8264-1244E45CB71E}" type="slidenum">
              <a:rPr lang="en-US" smtClean="0"/>
              <a:t>8</a:t>
            </a:fld>
            <a:endParaRPr lang="en-US"/>
          </a:p>
        </p:txBody>
      </p:sp>
    </p:spTree>
    <p:extLst>
      <p:ext uri="{BB962C8B-B14F-4D97-AF65-F5344CB8AC3E}">
        <p14:creationId xmlns:p14="http://schemas.microsoft.com/office/powerpoint/2010/main" val="36365794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097E157-E0D5-46B4-9986-DBFE9E7E9A3F}"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15</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2343881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097E157-E0D5-46B4-9986-DBFE9E7E9A3F}"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20</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7755046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097E157-E0D5-46B4-9986-DBFE9E7E9A3F}"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24</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2139496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097E157-E0D5-46B4-9986-DBFE9E7E9A3F}"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28</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75573336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1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6.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30151" y="2938012"/>
            <a:ext cx="4695936" cy="959618"/>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63" presetClass="path" presetSubtype="0" decel="100000" fill="hold" nodeType="withEffect">
                                  <p:stCondLst>
                                    <p:cond delay="580"/>
                                  </p:stCondLst>
                                  <p:childTnLst>
                                    <p:animMotion origin="layout" path="M -0.02409 1.50289E-6 L -4.16667E-7 1.50289E-6 " pathEditMode="relative" rAng="0" ptsTypes="AA">
                                      <p:cBhvr>
                                        <p:cTn id="21" dur="500" fill="hold"/>
                                        <p:tgtEl>
                                          <p:spTgt spid="8"/>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00.xml><?xml version="1.0" encoding="utf-8"?>
<p:sldLayout xmlns:a="http://schemas.openxmlformats.org/drawingml/2006/main" xmlns:r="http://schemas.openxmlformats.org/officeDocument/2006/relationships" xmlns:p="http://schemas.openxmlformats.org/presentationml/2006/main">
  <p:cSld name="Text content, large, light">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 y="1243471"/>
            <a:ext cx="2487295" cy="2486942"/>
          </a:xfrm>
          <a:solidFill>
            <a:schemeClr val="accent1"/>
          </a:solidFill>
        </p:spPr>
        <p:txBody>
          <a:bodyPr rIns="91440">
            <a:normAutofit/>
          </a:bodyPr>
          <a:lstStyle>
            <a:lvl1pPr>
              <a:defRPr sz="2719" baseline="0">
                <a:solidFill>
                  <a:schemeClr val="tx1"/>
                </a:solidFill>
                <a:latin typeface="+mn-lt"/>
              </a:defRPr>
            </a:lvl1pPr>
          </a:lstStyle>
          <a:p>
            <a:pPr lvl="0"/>
            <a:r>
              <a:rPr lang="en-US" dirty="0" smtClean="0"/>
              <a:t>Click to edit slide content</a:t>
            </a:r>
          </a:p>
        </p:txBody>
      </p:sp>
      <p:sp>
        <p:nvSpPr>
          <p:cNvPr id="3" name="Date Placeholder 2"/>
          <p:cNvSpPr>
            <a:spLocks noGrp="1"/>
          </p:cNvSpPr>
          <p:nvPr>
            <p:ph type="dt" sz="half" idx="10"/>
          </p:nvPr>
        </p:nvSpPr>
        <p:spPr>
          <a:xfrm>
            <a:off x="0" y="6482892"/>
            <a:ext cx="2901844" cy="372394"/>
          </a:xfrm>
          <a:prstGeom prst="rect">
            <a:avLst/>
          </a:prstGeom>
        </p:spPr>
        <p:txBody>
          <a:bodyPr/>
          <a:lstStyle>
            <a:lvl1pPr>
              <a:defRPr>
                <a:solidFill>
                  <a:srgbClr val="3F3F3F"/>
                </a:solidFill>
                <a:latin typeface="+mn-lt"/>
              </a:defRPr>
            </a:lvl1pPr>
          </a:lstStyle>
          <a:p>
            <a:pPr defTabSz="932597"/>
            <a:fld id="{02114048-32B6-E540-A599-DA4A5454CD83}" type="datetime1">
              <a:rPr lang="en-US" smtClean="0"/>
              <a:pPr defTabSz="932597"/>
              <a:t>3/4/2014</a:t>
            </a:fld>
            <a:endParaRPr lang="en-US" dirty="0"/>
          </a:p>
        </p:txBody>
      </p:sp>
      <p:sp>
        <p:nvSpPr>
          <p:cNvPr id="4" name="Slide Number Placeholder 3"/>
          <p:cNvSpPr>
            <a:spLocks noGrp="1"/>
          </p:cNvSpPr>
          <p:nvPr>
            <p:ph type="sldNum" sz="quarter" idx="11"/>
          </p:nvPr>
        </p:nvSpPr>
        <p:spPr>
          <a:xfrm>
            <a:off x="9223719" y="6482892"/>
            <a:ext cx="2901844" cy="372394"/>
          </a:xfrm>
          <a:prstGeom prst="rect">
            <a:avLst/>
          </a:prstGeom>
        </p:spPr>
        <p:txBody>
          <a:bodyPr/>
          <a:lstStyle>
            <a:lvl1pPr>
              <a:defRPr>
                <a:solidFill>
                  <a:srgbClr val="3F3F3F"/>
                </a:solidFill>
                <a:latin typeface="+mn-lt"/>
              </a:defRPr>
            </a:lvl1pPr>
          </a:lstStyle>
          <a:p>
            <a:pPr defTabSz="932597"/>
            <a:fld id="{74A398B2-5A34-1A4A-811E-F4027282568C}" type="slidenum">
              <a:rPr lang="en-US" smtClean="0"/>
              <a:pPr defTabSz="932597"/>
              <a:t>‹#›</a:t>
            </a:fld>
            <a:endParaRPr lang="en-US" dirty="0"/>
          </a:p>
        </p:txBody>
      </p:sp>
      <p:sp>
        <p:nvSpPr>
          <p:cNvPr id="14" name="Content Placeholder 13"/>
          <p:cNvSpPr>
            <a:spLocks noGrp="1"/>
          </p:cNvSpPr>
          <p:nvPr>
            <p:ph sz="quarter" idx="13" hasCustomPrompt="1"/>
          </p:nvPr>
        </p:nvSpPr>
        <p:spPr>
          <a:xfrm>
            <a:off x="3730942" y="1243471"/>
            <a:ext cx="8394621" cy="4973884"/>
          </a:xfrm>
          <a:prstGeom prst="rect">
            <a:avLst/>
          </a:prstGeom>
        </p:spPr>
        <p:txBody>
          <a:bodyPr vert="horz" lIns="182880" tIns="137160">
            <a:normAutofit/>
          </a:bodyPr>
          <a:lstStyle>
            <a:lvl1pPr marL="0" indent="0">
              <a:spcBef>
                <a:spcPts val="408"/>
              </a:spcBef>
              <a:buFontTx/>
              <a:buNone/>
              <a:defRPr sz="4079" baseline="0">
                <a:solidFill>
                  <a:srgbClr val="3F3F3F"/>
                </a:solidFill>
                <a:latin typeface="Segoe UI Light" pitchFamily="34" charset="0"/>
              </a:defRPr>
            </a:lvl1pPr>
          </a:lstStyle>
          <a:p>
            <a:pPr lvl="0"/>
            <a:r>
              <a:rPr lang="en-US" dirty="0"/>
              <a:t>Click to edit slide content</a:t>
            </a:r>
          </a:p>
        </p:txBody>
      </p:sp>
    </p:spTree>
    <p:extLst>
      <p:ext uri="{BB962C8B-B14F-4D97-AF65-F5344CB8AC3E}">
        <p14:creationId xmlns:p14="http://schemas.microsoft.com/office/powerpoint/2010/main" val="1945243782"/>
      </p:ext>
    </p:extLst>
  </p:cSld>
  <p:clrMapOvr>
    <a:masterClrMapping/>
  </p:clrMapOvr>
  <p:timing>
    <p:tnLst>
      <p:par>
        <p:cTn id="1" dur="indefinite" restart="never" nodeType="tmRoot"/>
      </p:par>
    </p:tnLst>
  </p:timing>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3954458"/>
            <a:ext cx="10056498" cy="1830388"/>
          </a:xfrm>
          <a:noFill/>
        </p:spPr>
        <p:txBody>
          <a:bodyPr lIns="146304" tIns="109728" rIns="146304" bIns="109728">
            <a:noAutofit/>
          </a:bodyPr>
          <a:lstStyle>
            <a:lvl1pPr marL="0" indent="0">
              <a:spcBef>
                <a:spcPts val="0"/>
              </a:spcBef>
              <a:buNone/>
              <a:defRPr sz="3599"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9" name="Title 1"/>
          <p:cNvSpPr>
            <a:spLocks noGrp="1"/>
          </p:cNvSpPr>
          <p:nvPr>
            <p:ph type="title" hasCustomPrompt="1"/>
          </p:nvPr>
        </p:nvSpPr>
        <p:spPr>
          <a:xfrm>
            <a:off x="274638" y="2117165"/>
            <a:ext cx="10058336" cy="1837298"/>
          </a:xfrm>
          <a:noFill/>
        </p:spPr>
        <p:txBody>
          <a:bodyPr lIns="146304" tIns="91440" rIns="146304" bIns="91440" anchor="t" anchorCtr="0"/>
          <a:lstStyle>
            <a:lvl1pPr>
              <a:defRPr sz="5999" spc="-100" baseline="0">
                <a:gradFill>
                  <a:gsLst>
                    <a:gs pos="3333">
                      <a:schemeClr val="tx1"/>
                    </a:gs>
                    <a:gs pos="39000">
                      <a:schemeClr val="tx1"/>
                    </a:gs>
                  </a:gsLst>
                  <a:lin ang="5400000" scaled="0"/>
                </a:gradFill>
              </a:defRPr>
            </a:lvl1pPr>
          </a:lstStyle>
          <a:p>
            <a:r>
              <a:rPr lang="en-US" dirty="0" smtClean="0"/>
              <a:t>Presentation title</a:t>
            </a:r>
            <a:endParaRPr lang="en-US"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invGray">
          <a:xfrm>
            <a:off x="10411876" y="479775"/>
            <a:ext cx="1552931" cy="332660"/>
          </a:xfrm>
          <a:prstGeom prst="rect">
            <a:avLst/>
          </a:prstGeom>
        </p:spPr>
      </p:pic>
      <p:sp>
        <p:nvSpPr>
          <p:cNvPr id="7"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
        <p:nvSpPr>
          <p:cNvPr id="6" name="Text Placeholder 5"/>
          <p:cNvSpPr>
            <a:spLocks noGrp="1"/>
          </p:cNvSpPr>
          <p:nvPr>
            <p:ph type="body" sz="quarter" idx="13" hasCustomPrompt="1"/>
          </p:nvPr>
        </p:nvSpPr>
        <p:spPr>
          <a:xfrm>
            <a:off x="274638" y="479776"/>
            <a:ext cx="3108990" cy="461665"/>
          </a:xfrm>
        </p:spPr>
        <p:txBody>
          <a:bodyPr/>
          <a:lstStyle>
            <a:lvl1pPr marL="0" indent="0">
              <a:buNone/>
              <a:defRPr sz="2000"/>
            </a:lvl1pPr>
          </a:lstStyle>
          <a:p>
            <a:pPr lvl="0"/>
            <a:r>
              <a:rPr lang="en-US" dirty="0" smtClean="0"/>
              <a:t>Session Code Here</a:t>
            </a:r>
            <a:endParaRPr lang="en-US" dirty="0"/>
          </a:p>
        </p:txBody>
      </p:sp>
    </p:spTree>
    <p:extLst>
      <p:ext uri="{BB962C8B-B14F-4D97-AF65-F5344CB8AC3E}">
        <p14:creationId xmlns:p14="http://schemas.microsoft.com/office/powerpoint/2010/main" val="356601914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p:ext uri="{DCECCB84-F9BA-43D5-87BE-67443E8EF086}">
      <p15:sldGuideLst xmlns:p15="http://schemas.microsoft.com/office/powerpoint/2012/main">
        <p15:guide id="1" orient="horz" pos="2203">
          <p15:clr>
            <a:srgbClr val="FBAE40"/>
          </p15:clr>
        </p15:guide>
        <p15:guide id="2" pos="3917">
          <p15:clr>
            <a:srgbClr val="FBAE40"/>
          </p15:clr>
        </p15:guide>
      </p15:sldGuideLst>
    </p:ext>
  </p:extLst>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invGray">
          <a:xfrm>
            <a:off x="10425964" y="6177914"/>
            <a:ext cx="1552931" cy="332660"/>
          </a:xfrm>
          <a:prstGeom prst="rect">
            <a:avLst/>
          </a:prstGeom>
        </p:spPr>
      </p:pic>
      <p:pic>
        <p:nvPicPr>
          <p:cNvPr id="15" name="Pictur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bwMode="black">
          <a:xfrm>
            <a:off x="1200825" y="1762951"/>
            <a:ext cx="7322208" cy="3219670"/>
          </a:xfrm>
          <a:prstGeom prst="rect">
            <a:avLst/>
          </a:prstGeom>
        </p:spPr>
      </p:pic>
    </p:spTree>
    <p:extLst>
      <p:ext uri="{BB962C8B-B14F-4D97-AF65-F5344CB8AC3E}">
        <p14:creationId xmlns:p14="http://schemas.microsoft.com/office/powerpoint/2010/main" val="298046931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7"/>
          </a:xfrm>
          <a:prstGeom prst="rect">
            <a:avLst/>
          </a:prstGeom>
          <a:solidFill>
            <a:schemeClr val="accent1">
              <a:alpha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198" spc="-100" baseline="0">
                <a:gradFill>
                  <a:gsLst>
                    <a:gs pos="5833">
                      <a:srgbClr val="FFFFFF"/>
                    </a:gs>
                    <a:gs pos="18000">
                      <a:srgbClr val="FFFFFF"/>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9" y="3954464"/>
            <a:ext cx="10058401" cy="1829593"/>
          </a:xfrm>
          <a:noFill/>
        </p:spPr>
        <p:txBody>
          <a:bodyPr lIns="182880" tIns="146304" rIns="182880" bIns="146304">
            <a:noAutofit/>
          </a:bodyPr>
          <a:lstStyle>
            <a:lvl1pPr marL="0" indent="0">
              <a:spcBef>
                <a:spcPts val="0"/>
              </a:spcBef>
              <a:buNone/>
              <a:defRPr sz="3599"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6"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357954177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Video slide">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solidFill>
            <a:schemeClr val="accent2">
              <a:alpha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198" spc="-100" baseline="0">
                <a:gradFill>
                  <a:gsLst>
                    <a:gs pos="5833">
                      <a:srgbClr val="FFFFFF"/>
                    </a:gs>
                    <a:gs pos="18000">
                      <a:srgbClr val="FFFFFF"/>
                    </a:gs>
                  </a:gsLst>
                  <a:lin ang="5400000" scaled="0"/>
                </a:gradFill>
              </a:defRPr>
            </a:lvl1pPr>
          </a:lstStyle>
          <a:p>
            <a:r>
              <a:rPr lang="en-US" dirty="0" smtClean="0"/>
              <a:t>Video title</a:t>
            </a:r>
            <a:endParaRPr lang="en-US" dirty="0"/>
          </a:p>
        </p:txBody>
      </p:sp>
      <p:sp>
        <p:nvSpPr>
          <p:cNvPr id="6"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184596572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3"/>
            <a:ext cx="11887200" cy="1831975"/>
          </a:xfrm>
          <a:noFill/>
        </p:spPr>
        <p:txBody>
          <a:bodyPr tIns="91440" bIns="91440" anchor="t" anchorCtr="0"/>
          <a:lstStyle>
            <a:lvl1pPr>
              <a:defRPr sz="8799" spc="-100" baseline="0">
                <a:gradFill>
                  <a:gsLst>
                    <a:gs pos="100000">
                      <a:schemeClr val="tx1"/>
                    </a:gs>
                    <a:gs pos="0">
                      <a:schemeClr val="tx1"/>
                    </a:gs>
                  </a:gsLst>
                  <a:lin ang="5400000" scaled="0"/>
                </a:gradFill>
              </a:defRPr>
            </a:lvl1pPr>
          </a:lstStyle>
          <a:p>
            <a:r>
              <a:rPr lang="en-US" dirty="0" smtClean="0"/>
              <a:t>Section title</a:t>
            </a:r>
            <a:endParaRPr lang="en-US" dirty="0"/>
          </a:p>
        </p:txBody>
      </p:sp>
      <p:sp>
        <p:nvSpPr>
          <p:cNvPr id="3"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1334120154"/>
      </p:ext>
    </p:extLst>
  </p:cSld>
  <p:clrMapOvr>
    <a:masterClrMapping/>
  </p:clrMapOvr>
  <p:transition>
    <p:fade/>
  </p:transition>
  <p:timing>
    <p:tnLst>
      <p:par>
        <p:cTn id="1" dur="indefinite" restart="never" nodeType="tmRoot"/>
      </p:par>
    </p:tnLst>
  </p:timing>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3"/>
            <a:ext cx="11887200" cy="1831975"/>
          </a:xfrm>
          <a:noFill/>
        </p:spPr>
        <p:txBody>
          <a:bodyPr tIns="91440" bIns="91440" anchor="t" anchorCtr="0"/>
          <a:lstStyle>
            <a:lvl1pPr>
              <a:defRPr sz="8799" spc="-100" baseline="0">
                <a:gradFill>
                  <a:gsLst>
                    <a:gs pos="100000">
                      <a:schemeClr val="tx1"/>
                    </a:gs>
                    <a:gs pos="0">
                      <a:schemeClr val="tx1"/>
                    </a:gs>
                  </a:gsLst>
                  <a:lin ang="5400000" scaled="0"/>
                </a:gradFill>
              </a:defRPr>
            </a:lvl1pPr>
          </a:lstStyle>
          <a:p>
            <a:r>
              <a:rPr lang="en-US" dirty="0" smtClean="0"/>
              <a:t>Section title</a:t>
            </a:r>
            <a:endParaRPr lang="en-US" dirty="0"/>
          </a:p>
        </p:txBody>
      </p:sp>
      <p:sp>
        <p:nvSpPr>
          <p:cNvPr id="3"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1715361457"/>
      </p:ext>
    </p:extLst>
  </p:cSld>
  <p:clrMapOvr>
    <a:masterClrMapping/>
  </p:clrMapOvr>
  <p:transition>
    <p:fade/>
  </p:transition>
  <p:timing>
    <p:tnLst>
      <p:par>
        <p:cTn id="1" dur="indefinite" restart="never" nodeType="tmRoot"/>
      </p:par>
    </p:tnLst>
  </p:timing>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3"/>
            <a:ext cx="11887200" cy="1831975"/>
          </a:xfrm>
          <a:noFill/>
        </p:spPr>
        <p:txBody>
          <a:bodyPr tIns="91440" bIns="91440" anchor="t" anchorCtr="0"/>
          <a:lstStyle>
            <a:lvl1pPr>
              <a:defRPr sz="8799" spc="-100" baseline="0">
                <a:gradFill>
                  <a:gsLst>
                    <a:gs pos="100000">
                      <a:schemeClr val="tx1"/>
                    </a:gs>
                    <a:gs pos="0">
                      <a:schemeClr val="tx1"/>
                    </a:gs>
                  </a:gsLst>
                  <a:lin ang="5400000" scaled="0"/>
                </a:gradFill>
              </a:defRPr>
            </a:lvl1pPr>
          </a:lstStyle>
          <a:p>
            <a:r>
              <a:rPr lang="en-US" dirty="0" smtClean="0"/>
              <a:t>Section title</a:t>
            </a:r>
            <a:endParaRPr lang="en-US" dirty="0"/>
          </a:p>
        </p:txBody>
      </p:sp>
      <p:sp>
        <p:nvSpPr>
          <p:cNvPr id="3"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3346294242"/>
      </p:ext>
    </p:extLst>
  </p:cSld>
  <p:clrMapOvr>
    <a:masterClrMapping/>
  </p:clrMapOvr>
  <p:transition>
    <p:fade/>
  </p:transition>
  <p:timing>
    <p:tnLst>
      <p:par>
        <p:cTn id="1" dur="indefinite" restart="never" nodeType="tmRoot"/>
      </p:par>
    </p:tnLst>
  </p:timing>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9" y="1212851"/>
            <a:ext cx="11887200" cy="2025170"/>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557" indent="0">
              <a:buNone/>
              <a:defRPr/>
            </a:lvl3pPr>
            <a:lvl4pPr marL="457112" indent="0">
              <a:buNone/>
              <a:defRPr/>
            </a:lvl4pPr>
            <a:lvl5pPr marL="685669"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1749943832"/>
      </p:ext>
    </p:extLst>
  </p:cSld>
  <p:clrMapOvr>
    <a:masterClrMapping/>
  </p:clrMapOvr>
  <p:transition>
    <p:fade/>
  </p:transition>
  <p:timing>
    <p:tnLst>
      <p:par>
        <p:cTn id="1" dur="indefinite" restart="never" nodeType="tmRoot"/>
      </p:par>
    </p:tnLst>
  </p:timing>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9" y="1212851"/>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557" indent="0">
              <a:buNone/>
              <a:defRPr/>
            </a:lvl3pPr>
            <a:lvl4pPr marL="457112" indent="0">
              <a:buNone/>
              <a:defRPr/>
            </a:lvl4pPr>
            <a:lvl5pPr marL="685669"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634791575"/>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9" y="1212850"/>
            <a:ext cx="11887200" cy="2096222"/>
          </a:xfrm>
        </p:spPr>
        <p:txBody>
          <a:bodyPr>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
        <p:nvSpPr>
          <p:cNvPr id="5"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1248225701"/>
      </p:ext>
    </p:extLst>
  </p:cSld>
  <p:clrMapOvr>
    <a:masterClrMapping/>
  </p:clrMapOvr>
  <p:transition>
    <p:fade/>
  </p:transition>
  <p:timing>
    <p:tnLst>
      <p:par>
        <p:cTn id="1" dur="indefinite" restart="never" nodeType="tmRoot"/>
      </p:par>
    </p:tnLst>
  </p:timing>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9" y="1212850"/>
            <a:ext cx="11887200" cy="2096222"/>
          </a:xfrm>
        </p:spPr>
        <p:txBody>
          <a:bodyPr>
            <a:spAutoFit/>
          </a:bodyPr>
          <a:lstStyle>
            <a:lvl1pPr>
              <a:defRPr>
                <a:gradFill>
                  <a:gsLst>
                    <a:gs pos="1250">
                      <a:schemeClr val="tx2"/>
                    </a:gs>
                    <a:gs pos="99000">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
        <p:nvSpPr>
          <p:cNvPr id="5"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1273957848"/>
      </p:ext>
    </p:extLst>
  </p:cSld>
  <p:clrMapOvr>
    <a:masterClrMapping/>
  </p:clrMapOvr>
  <p:transition>
    <p:fade/>
  </p:transition>
  <p:timing>
    <p:tnLst>
      <p:par>
        <p:cTn id="1" dur="indefinite" restart="never" nodeType="tmRoot"/>
      </p:par>
    </p:tnLst>
  </p:timing>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49"/>
            <a:ext cx="5486399" cy="2468368"/>
          </a:xfrm>
        </p:spPr>
        <p:txBody>
          <a:bodyPr wrap="square">
            <a:spAutoFit/>
          </a:bodyPr>
          <a:lstStyle>
            <a:lvl1pPr marL="0" indent="0">
              <a:spcBef>
                <a:spcPts val="1224"/>
              </a:spcBef>
              <a:buClr>
                <a:schemeClr val="tx1"/>
              </a:buClr>
              <a:buFont typeface="Wingdings" pitchFamily="2" charset="2"/>
              <a:buNone/>
              <a:defRPr sz="3599">
                <a:gradFill>
                  <a:gsLst>
                    <a:gs pos="1250">
                      <a:schemeClr val="tx2"/>
                    </a:gs>
                    <a:gs pos="99000">
                      <a:schemeClr val="tx2"/>
                    </a:gs>
                  </a:gsLst>
                  <a:lin ang="5400000" scaled="0"/>
                </a:gradFill>
              </a:defRPr>
            </a:lvl1pPr>
            <a:lvl2pPr marL="0" indent="0">
              <a:buNone/>
              <a:defRPr sz="2000"/>
            </a:lvl2pPr>
            <a:lvl3pPr marL="231730" indent="0">
              <a:buNone/>
              <a:tabLst/>
              <a:defRPr sz="2000"/>
            </a:lvl3pPr>
            <a:lvl4pPr marL="460287" indent="0">
              <a:buNone/>
              <a:defRPr/>
            </a:lvl4pPr>
            <a:lvl5pPr marL="685669"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599">
                <a:gradFill>
                  <a:gsLst>
                    <a:gs pos="1250">
                      <a:schemeClr val="tx2"/>
                    </a:gs>
                    <a:gs pos="99000">
                      <a:schemeClr val="tx2"/>
                    </a:gs>
                  </a:gsLst>
                  <a:lin ang="5400000" scaled="0"/>
                </a:gradFill>
              </a:defRPr>
            </a:lvl1pPr>
            <a:lvl2pPr marL="0" indent="0">
              <a:buNone/>
              <a:defRPr sz="2000"/>
            </a:lvl2pPr>
            <a:lvl3pPr marL="231730" indent="0">
              <a:buNone/>
              <a:tabLst/>
              <a:defRPr sz="2000"/>
            </a:lvl3pPr>
            <a:lvl4pPr marL="460287" indent="0">
              <a:buNone/>
              <a:defRPr/>
            </a:lvl4pPr>
            <a:lvl5pPr marL="685669"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4016330343"/>
      </p:ext>
    </p:extLst>
  </p:cSld>
  <p:clrMapOvr>
    <a:masterClrMapping/>
  </p:clrMapOvr>
  <p:transition>
    <p:fade/>
  </p:transition>
  <p:timing>
    <p:tnLst>
      <p:par>
        <p:cTn id="1" dur="indefinite" restart="never" nodeType="tmRoot"/>
      </p:par>
    </p:tnLst>
  </p:timing>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49"/>
            <a:ext cx="5486399" cy="2468368"/>
          </a:xfrm>
        </p:spPr>
        <p:txBody>
          <a:bodyPr wrap="square">
            <a:spAutoFit/>
          </a:bodyPr>
          <a:lstStyle>
            <a:lvl1pPr marL="0" indent="0">
              <a:spcBef>
                <a:spcPts val="1224"/>
              </a:spcBef>
              <a:buClr>
                <a:schemeClr val="tx1"/>
              </a:buClr>
              <a:buFont typeface="Wingdings" pitchFamily="2" charset="2"/>
              <a:buNone/>
              <a:defRPr sz="3599"/>
            </a:lvl1pPr>
            <a:lvl2pPr marL="0" indent="0">
              <a:buNone/>
              <a:defRPr sz="2000"/>
            </a:lvl2pPr>
            <a:lvl3pPr marL="231730" indent="0">
              <a:buNone/>
              <a:tabLst/>
              <a:defRPr sz="2000"/>
            </a:lvl3pPr>
            <a:lvl4pPr marL="460287" indent="0">
              <a:buNone/>
              <a:defRPr/>
            </a:lvl4pPr>
            <a:lvl5pPr marL="685669"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599"/>
            </a:lvl1pPr>
            <a:lvl2pPr marL="0" indent="0">
              <a:buNone/>
              <a:defRPr sz="2000"/>
            </a:lvl2pPr>
            <a:lvl3pPr marL="231730" indent="0">
              <a:buNone/>
              <a:tabLst/>
              <a:defRPr sz="2000"/>
            </a:lvl3pPr>
            <a:lvl4pPr marL="460287" indent="0">
              <a:buNone/>
              <a:defRPr/>
            </a:lvl4pPr>
            <a:lvl5pPr marL="685669"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478831344"/>
      </p:ext>
    </p:extLst>
  </p:cSld>
  <p:clrMapOvr>
    <a:masterClrMapping/>
  </p:clrMapOvr>
  <p:transition>
    <p:fade/>
  </p:transition>
  <p:timing>
    <p:tnLst>
      <p:par>
        <p:cTn id="1" dur="indefinite" restart="never" nodeType="tmRoot"/>
      </p:par>
    </p:tnLst>
  </p:timing>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50"/>
            <a:ext cx="5486399" cy="2536079"/>
          </a:xfrm>
        </p:spPr>
        <p:txBody>
          <a:bodyPr wrap="square">
            <a:spAutoFit/>
          </a:bodyPr>
          <a:lstStyle>
            <a:lvl1pPr marL="287282" indent="-287282">
              <a:spcBef>
                <a:spcPts val="1224"/>
              </a:spcBef>
              <a:buClr>
                <a:schemeClr val="tx1"/>
              </a:buClr>
              <a:buFont typeface="Arial" pitchFamily="34" charset="0"/>
              <a:buChar char="•"/>
              <a:defRPr sz="3599"/>
            </a:lvl1pPr>
            <a:lvl2pPr marL="531064" indent="-233150">
              <a:defRPr sz="2400"/>
            </a:lvl2pPr>
            <a:lvl3pPr marL="699450" indent="-168387">
              <a:tabLst/>
              <a:defRPr sz="2000"/>
            </a:lvl3pPr>
            <a:lvl4pPr marL="880789" indent="-181339">
              <a:defRPr/>
            </a:lvl4pPr>
            <a:lvl5pPr marL="1049175" indent="-168387">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50"/>
            <a:ext cx="5486399" cy="2536079"/>
          </a:xfrm>
        </p:spPr>
        <p:txBody>
          <a:bodyPr wrap="square">
            <a:spAutoFit/>
          </a:bodyPr>
          <a:lstStyle>
            <a:lvl1pPr marL="287282" indent="-287282">
              <a:spcBef>
                <a:spcPts val="1224"/>
              </a:spcBef>
              <a:buClr>
                <a:schemeClr val="tx1"/>
              </a:buClr>
              <a:buFont typeface="Arial" pitchFamily="34" charset="0"/>
              <a:buChar char="•"/>
              <a:defRPr sz="3599"/>
            </a:lvl1pPr>
            <a:lvl2pPr marL="531064" indent="-233150">
              <a:defRPr sz="2400"/>
            </a:lvl2pPr>
            <a:lvl3pPr marL="699450" indent="-168387">
              <a:tabLst/>
              <a:defRPr sz="2000"/>
            </a:lvl3pPr>
            <a:lvl4pPr marL="880789" indent="-181339">
              <a:defRPr/>
            </a:lvl4pPr>
            <a:lvl5pPr marL="1049175" indent="-168387">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1366293922"/>
      </p:ext>
    </p:extLst>
  </p:cSld>
  <p:clrMapOvr>
    <a:masterClrMapping/>
  </p:clrMapOvr>
  <p:transition>
    <p:fade/>
  </p:transition>
  <p:timing>
    <p:tnLst>
      <p:par>
        <p:cTn id="1" dur="indefinite" restart="never" nodeType="tmRoot"/>
      </p:par>
    </p:tnLst>
  </p:timing>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50"/>
            <a:ext cx="5486399" cy="2536079"/>
          </a:xfrm>
        </p:spPr>
        <p:txBody>
          <a:bodyPr wrap="square">
            <a:spAutoFit/>
          </a:bodyPr>
          <a:lstStyle>
            <a:lvl1pPr marL="287282" indent="-287282">
              <a:spcBef>
                <a:spcPts val="1224"/>
              </a:spcBef>
              <a:buClr>
                <a:schemeClr val="tx2"/>
              </a:buClr>
              <a:buFont typeface="Arial" pitchFamily="34" charset="0"/>
              <a:buChar char="•"/>
              <a:defRPr sz="3599">
                <a:gradFill>
                  <a:gsLst>
                    <a:gs pos="1250">
                      <a:schemeClr val="tx2"/>
                    </a:gs>
                    <a:gs pos="99000">
                      <a:schemeClr val="tx2"/>
                    </a:gs>
                  </a:gsLst>
                  <a:lin ang="5400000" scaled="0"/>
                </a:gradFill>
              </a:defRPr>
            </a:lvl1pPr>
            <a:lvl2pPr marL="531064" indent="-233150">
              <a:defRPr sz="2400"/>
            </a:lvl2pPr>
            <a:lvl3pPr marL="699450" indent="-168387">
              <a:tabLst/>
              <a:defRPr sz="2000"/>
            </a:lvl3pPr>
            <a:lvl4pPr marL="880789" indent="-181339">
              <a:defRPr/>
            </a:lvl4pPr>
            <a:lvl5pPr marL="1049175" indent="-168387">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50"/>
            <a:ext cx="5486399" cy="2536079"/>
          </a:xfrm>
        </p:spPr>
        <p:txBody>
          <a:bodyPr wrap="square">
            <a:spAutoFit/>
          </a:bodyPr>
          <a:lstStyle>
            <a:lvl1pPr marL="287282" indent="-287282">
              <a:spcBef>
                <a:spcPts val="1224"/>
              </a:spcBef>
              <a:buClr>
                <a:schemeClr val="tx2"/>
              </a:buClr>
              <a:buFont typeface="Arial" pitchFamily="34" charset="0"/>
              <a:buChar char="•"/>
              <a:defRPr sz="3599">
                <a:gradFill>
                  <a:gsLst>
                    <a:gs pos="1250">
                      <a:schemeClr val="tx2"/>
                    </a:gs>
                    <a:gs pos="99000">
                      <a:schemeClr val="tx2"/>
                    </a:gs>
                  </a:gsLst>
                  <a:lin ang="5400000" scaled="0"/>
                </a:gradFill>
              </a:defRPr>
            </a:lvl1pPr>
            <a:lvl2pPr marL="531064" indent="-233150">
              <a:defRPr sz="2400"/>
            </a:lvl2pPr>
            <a:lvl3pPr marL="699450" indent="-168387">
              <a:tabLst/>
              <a:defRPr sz="2000"/>
            </a:lvl3pPr>
            <a:lvl4pPr marL="880789" indent="-181339">
              <a:defRPr/>
            </a:lvl4pPr>
            <a:lvl5pPr marL="1049175" indent="-168387">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1841334057"/>
      </p:ext>
    </p:extLst>
  </p:cSld>
  <p:clrMapOvr>
    <a:masterClrMapping/>
  </p:clrMapOvr>
  <p:transition>
    <p:fade/>
  </p:transition>
  <p:timing>
    <p:tnLst>
      <p:par>
        <p:cTn id="1" dur="indefinite" restart="never" nodeType="tmRoot"/>
      </p:par>
    </p:tnLst>
  </p:timing>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602731268"/>
      </p:ext>
    </p:extLst>
  </p:cSld>
  <p:clrMapOvr>
    <a:masterClrMapping/>
  </p:clrMapOvr>
  <p:transition>
    <p:fade/>
  </p:transition>
  <p:timing>
    <p:tnLst>
      <p:par>
        <p:cTn id="1" dur="indefinite" restart="never" nodeType="tmRoot"/>
      </p:par>
    </p:tnLst>
  </p:timing>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2775761126"/>
      </p:ext>
    </p:extLst>
  </p:cSld>
  <p:clrMapOvr>
    <a:masterClrMapping/>
  </p:clrMapOvr>
  <p:transition>
    <p:fade/>
  </p:transition>
  <p:timing>
    <p:tnLst>
      <p:par>
        <p:cTn id="1" dur="indefinite" restart="never" nodeType="tmRoot"/>
      </p:par>
    </p:tnLst>
  </p:timing>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Confidentiality Slide">
    <p:spTree>
      <p:nvGrpSpPr>
        <p:cNvPr id="1" name=""/>
        <p:cNvGrpSpPr/>
        <p:nvPr/>
      </p:nvGrpSpPr>
      <p:grpSpPr>
        <a:xfrm>
          <a:off x="0" y="0"/>
          <a:ext cx="0" cy="0"/>
          <a:chOff x="0" y="0"/>
          <a:chExt cx="0" cy="0"/>
        </a:xfrm>
      </p:grpSpPr>
      <p:pic>
        <p:nvPicPr>
          <p:cNvPr id="4" name="Picture 3"/>
          <p:cNvPicPr>
            <a:picLocks noChangeAspect="1"/>
          </p:cNvPicPr>
          <p:nvPr userDrawn="1"/>
        </p:nvPicPr>
        <p:blipFill rotWithShape="1">
          <a:blip r:embed="rId2" cstate="screen">
            <a:extLst>
              <a:ext uri="{28A0092B-C50C-407E-A947-70E740481C1C}">
                <a14:useLocalDpi xmlns:a14="http://schemas.microsoft.com/office/drawing/2010/main"/>
              </a:ext>
            </a:extLst>
          </a:blip>
          <a:srcRect t="-2262"/>
          <a:stretch/>
        </p:blipFill>
        <p:spPr>
          <a:xfrm>
            <a:off x="318" y="-318"/>
            <a:ext cx="12435840" cy="6995160"/>
          </a:xfrm>
          <a:prstGeom prst="rect">
            <a:avLst/>
          </a:prstGeom>
        </p:spPr>
      </p:pic>
      <p:sp>
        <p:nvSpPr>
          <p:cNvPr id="5" name="Title 4"/>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31840482"/>
      </p:ext>
    </p:extLst>
  </p:cSld>
  <p:clrMapOvr>
    <a:masterClrMapping/>
  </p:clrMapOvr>
  <p:transition>
    <p:fade/>
  </p:transition>
  <p:timing>
    <p:tnLst>
      <p:par>
        <p:cTn id="1" dur="indefinite" restart="never" nodeType="tmRoot"/>
      </p:par>
    </p:tnLst>
  </p:timing>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
        <p:nvSpPr>
          <p:cNvPr id="2"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145299889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
        <p:nvSpPr>
          <p:cNvPr id="2"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1305293494"/>
      </p:ext>
    </p:extLst>
  </p:cSld>
  <p:clrMapOvr>
    <a:masterClrMapping/>
  </p:clrMapOvr>
  <p:transition>
    <p:fade/>
  </p:transition>
  <p:timing>
    <p:tnLst>
      <p:par>
        <p:cTn id="1" dur="indefinite" restart="never" nodeType="tmRoot"/>
      </p:par>
    </p:tnLst>
  </p:timing>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
        <p:nvSpPr>
          <p:cNvPr id="2"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296439258"/>
      </p:ext>
    </p:extLst>
  </p:cSld>
  <p:clrMapOvr>
    <a:masterClrMapping/>
  </p:clrMapOvr>
  <p:transition>
    <p:fade/>
  </p:transition>
  <p:timing>
    <p:tnLst>
      <p:par>
        <p:cTn id="1" dur="indefinite" restart="never" nodeType="tmRoot"/>
      </p:par>
    </p:tnLst>
  </p:timing>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2" tIns="46632" rIns="46632" bIns="46632" numCol="1" spcCol="0" rtlCol="0" fromWordArt="0" anchor="ctr" anchorCtr="0" forceAA="0" compatLnSpc="1">
            <a:prstTxWarp prst="textNoShape">
              <a:avLst/>
            </a:prstTxWarp>
            <a:noAutofit/>
          </a:bodyPr>
          <a:lstStyle/>
          <a:p>
            <a:pPr algn="ctr" defTabSz="932293" fontAlgn="base">
              <a:spcBef>
                <a:spcPct val="0"/>
              </a:spcBef>
              <a:spcAft>
                <a:spcPct val="0"/>
              </a:spcAft>
            </a:pPr>
            <a:endParaRPr lang="en-US" sz="18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8"/>
            <a:ext cx="11887199" cy="1995931"/>
          </a:xfrm>
        </p:spPr>
        <p:txBody>
          <a:bodyPr/>
          <a:lstStyle>
            <a:lvl1pPr marL="0" indent="0">
              <a:buNone/>
              <a:defRPr sz="3299">
                <a:gradFill>
                  <a:gsLst>
                    <a:gs pos="1250">
                      <a:srgbClr val="000000"/>
                    </a:gs>
                    <a:gs pos="100000">
                      <a:srgbClr val="000000"/>
                    </a:gs>
                  </a:gsLst>
                  <a:lin ang="5400000" scaled="0"/>
                </a:gradFill>
                <a:latin typeface="Segoe UI" pitchFamily="34" charset="0"/>
                <a:cs typeface="Segoe UI" pitchFamily="34" charset="0"/>
              </a:defRPr>
            </a:lvl1pPr>
            <a:lvl2pPr marL="346487" indent="0">
              <a:buNone/>
              <a:defRPr>
                <a:gradFill>
                  <a:gsLst>
                    <a:gs pos="1250">
                      <a:srgbClr val="000000"/>
                    </a:gs>
                    <a:gs pos="100000">
                      <a:srgbClr val="000000"/>
                    </a:gs>
                  </a:gsLst>
                  <a:lin ang="5400000" scaled="0"/>
                </a:gradFill>
                <a:latin typeface="Segoe UI" pitchFamily="34" charset="0"/>
                <a:cs typeface="Segoe UI" pitchFamily="34" charset="0"/>
              </a:defRPr>
            </a:lvl2pPr>
            <a:lvl3pPr marL="584494" indent="0">
              <a:buNone/>
              <a:defRPr>
                <a:gradFill>
                  <a:gsLst>
                    <a:gs pos="1250">
                      <a:srgbClr val="000000"/>
                    </a:gs>
                    <a:gs pos="100000">
                      <a:srgbClr val="000000"/>
                    </a:gs>
                  </a:gsLst>
                  <a:lin ang="5400000" scaled="0"/>
                </a:gradFill>
                <a:latin typeface="Segoe UI" pitchFamily="34" charset="0"/>
                <a:cs typeface="Segoe UI" pitchFamily="34" charset="0"/>
              </a:defRPr>
            </a:lvl3pPr>
            <a:lvl4pPr marL="814406"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795"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011286817"/>
      </p:ext>
    </p:extLst>
  </p:cSld>
  <p:clrMapOvr>
    <a:masterClrMapping/>
  </p:clrMapOvr>
  <p:transition>
    <p:fade/>
  </p:transition>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9" y="1212851"/>
            <a:ext cx="11887200" cy="2443746"/>
          </a:xfrm>
          <a:prstGeom prst="rect">
            <a:avLst/>
          </a:prstGeom>
        </p:spPr>
        <p:txBody>
          <a:bodyPr/>
          <a:lstStyle>
            <a:lvl1pPr marL="290457" indent="-290457">
              <a:buClr>
                <a:schemeClr val="tx1"/>
              </a:buClr>
              <a:buSzPct val="90000"/>
              <a:buFont typeface="Arial" pitchFamily="34" charset="0"/>
              <a:buChar char="•"/>
              <a:defRPr sz="359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390" indent="-280935">
              <a:buClr>
                <a:schemeClr val="tx1"/>
              </a:buClr>
              <a:buSzPct val="90000"/>
              <a:buFont typeface="Arial" pitchFamily="34" charset="0"/>
              <a:buChar char="•"/>
              <a:defRPr sz="3199">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1847" indent="-290457">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404" indent="-228557">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8960" indent="-228557">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2"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699"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140011521"/>
      </p:ext>
    </p:extLst>
  </p:cSld>
  <p:clrMapOvr>
    <a:masterClrMapping/>
  </p:clrMapOvr>
  <p:transition>
    <p:fade/>
  </p:transition>
  <p:timing>
    <p:tnLst>
      <p:par>
        <p:cTn id="1" dur="indefinite" restart="never" nodeType="tmRoot"/>
      </p:par>
    </p:tnLst>
  </p:timing>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3954458"/>
            <a:ext cx="10056498" cy="1830388"/>
          </a:xfrm>
          <a:noFill/>
        </p:spPr>
        <p:txBody>
          <a:bodyPr lIns="146304" tIns="109728" rIns="146304" bIns="109728">
            <a:noAutofit/>
          </a:bodyPr>
          <a:lstStyle>
            <a:lvl1pPr marL="0" indent="0">
              <a:spcBef>
                <a:spcPts val="0"/>
              </a:spcBef>
              <a:buNone/>
              <a:defRPr sz="3599"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9" name="Title 1"/>
          <p:cNvSpPr>
            <a:spLocks noGrp="1"/>
          </p:cNvSpPr>
          <p:nvPr>
            <p:ph type="title" hasCustomPrompt="1"/>
          </p:nvPr>
        </p:nvSpPr>
        <p:spPr>
          <a:xfrm>
            <a:off x="274638" y="2117165"/>
            <a:ext cx="10058336" cy="1837298"/>
          </a:xfrm>
          <a:noFill/>
        </p:spPr>
        <p:txBody>
          <a:bodyPr lIns="146304" tIns="91440" rIns="146304" bIns="91440" anchor="t" anchorCtr="0"/>
          <a:lstStyle>
            <a:lvl1pPr>
              <a:defRPr sz="5999" spc="-100" baseline="0">
                <a:gradFill>
                  <a:gsLst>
                    <a:gs pos="3333">
                      <a:schemeClr val="tx1"/>
                    </a:gs>
                    <a:gs pos="39000">
                      <a:schemeClr val="tx1"/>
                    </a:gs>
                  </a:gsLst>
                  <a:lin ang="5400000" scaled="0"/>
                </a:gradFill>
              </a:defRPr>
            </a:lvl1pPr>
          </a:lstStyle>
          <a:p>
            <a:r>
              <a:rPr lang="en-US" dirty="0" smtClean="0"/>
              <a:t>Presentation title</a:t>
            </a:r>
            <a:endParaRPr lang="en-US"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invGray">
          <a:xfrm>
            <a:off x="10411876" y="479775"/>
            <a:ext cx="1552931" cy="332660"/>
          </a:xfrm>
          <a:prstGeom prst="rect">
            <a:avLst/>
          </a:prstGeom>
        </p:spPr>
      </p:pic>
      <p:sp>
        <p:nvSpPr>
          <p:cNvPr id="7"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
        <p:nvSpPr>
          <p:cNvPr id="6" name="Text Placeholder 5"/>
          <p:cNvSpPr>
            <a:spLocks noGrp="1"/>
          </p:cNvSpPr>
          <p:nvPr>
            <p:ph type="body" sz="quarter" idx="13" hasCustomPrompt="1"/>
          </p:nvPr>
        </p:nvSpPr>
        <p:spPr>
          <a:xfrm>
            <a:off x="274638" y="479776"/>
            <a:ext cx="3108990" cy="461665"/>
          </a:xfrm>
        </p:spPr>
        <p:txBody>
          <a:bodyPr/>
          <a:lstStyle>
            <a:lvl1pPr marL="0" indent="0">
              <a:buNone/>
              <a:defRPr sz="2000"/>
            </a:lvl1pPr>
          </a:lstStyle>
          <a:p>
            <a:pPr lvl="0"/>
            <a:r>
              <a:rPr lang="en-US" dirty="0" smtClean="0"/>
              <a:t>Session Code Here</a:t>
            </a:r>
            <a:endParaRPr lang="en-US" dirty="0"/>
          </a:p>
        </p:txBody>
      </p:sp>
    </p:spTree>
    <p:extLst>
      <p:ext uri="{BB962C8B-B14F-4D97-AF65-F5344CB8AC3E}">
        <p14:creationId xmlns:p14="http://schemas.microsoft.com/office/powerpoint/2010/main" val="111463428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p:ext uri="{DCECCB84-F9BA-43D5-87BE-67443E8EF086}">
      <p15:sldGuideLst xmlns:p15="http://schemas.microsoft.com/office/powerpoint/2012/main">
        <p15:guide id="1" orient="horz" pos="2203">
          <p15:clr>
            <a:srgbClr val="FBAE40"/>
          </p15:clr>
        </p15:guide>
        <p15:guide id="2" pos="3917">
          <p15:clr>
            <a:srgbClr val="FBAE40"/>
          </p15:clr>
        </p15:guide>
      </p15:sldGuideLst>
    </p:ext>
  </p:extLst>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invGray">
          <a:xfrm>
            <a:off x="10425964" y="6177914"/>
            <a:ext cx="1552931" cy="332660"/>
          </a:xfrm>
          <a:prstGeom prst="rect">
            <a:avLst/>
          </a:prstGeom>
        </p:spPr>
      </p:pic>
      <p:pic>
        <p:nvPicPr>
          <p:cNvPr id="15" name="Pictur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bwMode="black">
          <a:xfrm>
            <a:off x="1200825" y="1762951"/>
            <a:ext cx="7322208" cy="3219670"/>
          </a:xfrm>
          <a:prstGeom prst="rect">
            <a:avLst/>
          </a:prstGeom>
        </p:spPr>
      </p:pic>
    </p:spTree>
    <p:extLst>
      <p:ext uri="{BB962C8B-B14F-4D97-AF65-F5344CB8AC3E}">
        <p14:creationId xmlns:p14="http://schemas.microsoft.com/office/powerpoint/2010/main" val="77374722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7"/>
          </a:xfrm>
          <a:prstGeom prst="rect">
            <a:avLst/>
          </a:prstGeom>
          <a:solidFill>
            <a:schemeClr val="accent1">
              <a:alpha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198" spc="-100" baseline="0">
                <a:gradFill>
                  <a:gsLst>
                    <a:gs pos="5833">
                      <a:srgbClr val="FFFFFF"/>
                    </a:gs>
                    <a:gs pos="18000">
                      <a:srgbClr val="FFFFFF"/>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9" y="3954464"/>
            <a:ext cx="10058401" cy="1829593"/>
          </a:xfrm>
          <a:noFill/>
        </p:spPr>
        <p:txBody>
          <a:bodyPr lIns="182880" tIns="146304" rIns="182880" bIns="146304">
            <a:noAutofit/>
          </a:bodyPr>
          <a:lstStyle>
            <a:lvl1pPr marL="0" indent="0">
              <a:spcBef>
                <a:spcPts val="0"/>
              </a:spcBef>
              <a:buNone/>
              <a:defRPr sz="3599"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6"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12942024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Video slide">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solidFill>
            <a:schemeClr val="accent2">
              <a:alpha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198" spc="-100" baseline="0">
                <a:gradFill>
                  <a:gsLst>
                    <a:gs pos="5833">
                      <a:srgbClr val="FFFFFF"/>
                    </a:gs>
                    <a:gs pos="18000">
                      <a:srgbClr val="FFFFFF"/>
                    </a:gs>
                  </a:gsLst>
                  <a:lin ang="5400000" scaled="0"/>
                </a:gradFill>
              </a:defRPr>
            </a:lvl1pPr>
          </a:lstStyle>
          <a:p>
            <a:r>
              <a:rPr lang="en-US" dirty="0" smtClean="0"/>
              <a:t>Video title</a:t>
            </a:r>
            <a:endParaRPr lang="en-US" dirty="0"/>
          </a:p>
        </p:txBody>
      </p:sp>
      <p:sp>
        <p:nvSpPr>
          <p:cNvPr id="6"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19208122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3"/>
            <a:ext cx="11887200" cy="1831975"/>
          </a:xfrm>
          <a:noFill/>
        </p:spPr>
        <p:txBody>
          <a:bodyPr tIns="91440" bIns="91440" anchor="t" anchorCtr="0"/>
          <a:lstStyle>
            <a:lvl1pPr>
              <a:defRPr sz="8799" spc="-100" baseline="0">
                <a:gradFill>
                  <a:gsLst>
                    <a:gs pos="100000">
                      <a:schemeClr val="tx1"/>
                    </a:gs>
                    <a:gs pos="0">
                      <a:schemeClr val="tx1"/>
                    </a:gs>
                  </a:gsLst>
                  <a:lin ang="5400000" scaled="0"/>
                </a:gradFill>
              </a:defRPr>
            </a:lvl1pPr>
          </a:lstStyle>
          <a:p>
            <a:r>
              <a:rPr lang="en-US" dirty="0" smtClean="0"/>
              <a:t>Section title</a:t>
            </a:r>
            <a:endParaRPr lang="en-US" dirty="0"/>
          </a:p>
        </p:txBody>
      </p:sp>
      <p:sp>
        <p:nvSpPr>
          <p:cNvPr id="3"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3256221780"/>
      </p:ext>
    </p:extLst>
  </p:cSld>
  <p:clrMapOvr>
    <a:masterClrMapping/>
  </p:clrMapOvr>
  <p:transition>
    <p:fade/>
  </p:transition>
  <p:timing>
    <p:tnLst>
      <p:par>
        <p:cTn id="1" dur="indefinite" restart="never" nodeType="tmRoot"/>
      </p:par>
    </p:tnLst>
  </p:timing>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3"/>
            <a:ext cx="11887200" cy="1831975"/>
          </a:xfrm>
          <a:noFill/>
        </p:spPr>
        <p:txBody>
          <a:bodyPr tIns="91440" bIns="91440" anchor="t" anchorCtr="0"/>
          <a:lstStyle>
            <a:lvl1pPr>
              <a:defRPr sz="8799" spc="-100" baseline="0">
                <a:gradFill>
                  <a:gsLst>
                    <a:gs pos="100000">
                      <a:schemeClr val="tx1"/>
                    </a:gs>
                    <a:gs pos="0">
                      <a:schemeClr val="tx1"/>
                    </a:gs>
                  </a:gsLst>
                  <a:lin ang="5400000" scaled="0"/>
                </a:gradFill>
              </a:defRPr>
            </a:lvl1pPr>
          </a:lstStyle>
          <a:p>
            <a:r>
              <a:rPr lang="en-US" dirty="0" smtClean="0"/>
              <a:t>Section title</a:t>
            </a:r>
            <a:endParaRPr lang="en-US" dirty="0"/>
          </a:p>
        </p:txBody>
      </p:sp>
      <p:sp>
        <p:nvSpPr>
          <p:cNvPr id="3"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3421633209"/>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3"/>
            <a:ext cx="11887200" cy="1831975"/>
          </a:xfrm>
          <a:noFill/>
        </p:spPr>
        <p:txBody>
          <a:bodyPr tIns="91440" bIns="91440" anchor="t" anchorCtr="0"/>
          <a:lstStyle>
            <a:lvl1pPr>
              <a:defRPr sz="8799" spc="-100" baseline="0">
                <a:gradFill>
                  <a:gsLst>
                    <a:gs pos="100000">
                      <a:schemeClr val="tx1"/>
                    </a:gs>
                    <a:gs pos="0">
                      <a:schemeClr val="tx1"/>
                    </a:gs>
                  </a:gsLst>
                  <a:lin ang="5400000" scaled="0"/>
                </a:gradFill>
              </a:defRPr>
            </a:lvl1pPr>
          </a:lstStyle>
          <a:p>
            <a:r>
              <a:rPr lang="en-US" dirty="0" smtClean="0"/>
              <a:t>Section title</a:t>
            </a:r>
            <a:endParaRPr lang="en-US" dirty="0"/>
          </a:p>
        </p:txBody>
      </p:sp>
      <p:sp>
        <p:nvSpPr>
          <p:cNvPr id="3"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2157548814"/>
      </p:ext>
    </p:extLst>
  </p:cSld>
  <p:clrMapOvr>
    <a:masterClrMapping/>
  </p:clrMapOvr>
  <p:transition>
    <p:fade/>
  </p:transition>
  <p:timing>
    <p:tnLst>
      <p:par>
        <p:cTn id="1" dur="indefinite" restart="never" nodeType="tmRoot"/>
      </p:par>
    </p:tnLst>
  </p:timing>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9" y="1212851"/>
            <a:ext cx="11887200" cy="2025170"/>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557" indent="0">
              <a:buNone/>
              <a:defRPr/>
            </a:lvl3pPr>
            <a:lvl4pPr marL="457112" indent="0">
              <a:buNone/>
              <a:defRPr/>
            </a:lvl4pPr>
            <a:lvl5pPr marL="685669"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2093910520"/>
      </p:ext>
    </p:extLst>
  </p:cSld>
  <p:clrMapOvr>
    <a:masterClrMapping/>
  </p:clrMapOvr>
  <p:transition>
    <p:fade/>
  </p:transition>
  <p:timing>
    <p:tnLst>
      <p:par>
        <p:cTn id="1" dur="indefinite" restart="never" nodeType="tmRoot"/>
      </p:par>
    </p:tnLst>
  </p:timing>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9" y="1212851"/>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557" indent="0">
              <a:buNone/>
              <a:defRPr/>
            </a:lvl3pPr>
            <a:lvl4pPr marL="457112" indent="0">
              <a:buNone/>
              <a:defRPr/>
            </a:lvl4pPr>
            <a:lvl5pPr marL="685669"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151075180"/>
      </p:ext>
    </p:extLst>
  </p:cSld>
  <p:clrMapOvr>
    <a:masterClrMapping/>
  </p:clrMapOvr>
  <p:transition>
    <p:fade/>
  </p:transition>
  <p:timing>
    <p:tnLst>
      <p:par>
        <p:cTn id="1" dur="indefinite" restart="never" nodeType="tmRoot"/>
      </p:par>
    </p:tnLst>
  </p:timing>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9" y="1212850"/>
            <a:ext cx="11887200" cy="2096222"/>
          </a:xfrm>
        </p:spPr>
        <p:txBody>
          <a:bodyPr>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
        <p:nvSpPr>
          <p:cNvPr id="5"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2940786407"/>
      </p:ext>
    </p:extLst>
  </p:cSld>
  <p:clrMapOvr>
    <a:masterClrMapping/>
  </p:clrMapOvr>
  <p:transition>
    <p:fade/>
  </p:transition>
  <p:timing>
    <p:tnLst>
      <p:par>
        <p:cTn id="1" dur="indefinite" restart="never" nodeType="tmRoot"/>
      </p:par>
    </p:tnLst>
  </p:timing>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9" y="1212850"/>
            <a:ext cx="11887200" cy="2096222"/>
          </a:xfrm>
        </p:spPr>
        <p:txBody>
          <a:bodyPr>
            <a:spAutoFit/>
          </a:bodyPr>
          <a:lstStyle>
            <a:lvl1pPr>
              <a:defRPr>
                <a:gradFill>
                  <a:gsLst>
                    <a:gs pos="1250">
                      <a:schemeClr val="tx2"/>
                    </a:gs>
                    <a:gs pos="99000">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
        <p:nvSpPr>
          <p:cNvPr id="5"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699677192"/>
      </p:ext>
    </p:extLst>
  </p:cSld>
  <p:clrMapOvr>
    <a:masterClrMapping/>
  </p:clrMapOvr>
  <p:transition>
    <p:fade/>
  </p:transition>
  <p:timing>
    <p:tnLst>
      <p:par>
        <p:cTn id="1" dur="indefinite" restart="never" nodeType="tmRoot"/>
      </p:par>
    </p:tnLst>
  </p:timing>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49"/>
            <a:ext cx="5486399" cy="2468368"/>
          </a:xfrm>
        </p:spPr>
        <p:txBody>
          <a:bodyPr wrap="square">
            <a:spAutoFit/>
          </a:bodyPr>
          <a:lstStyle>
            <a:lvl1pPr marL="0" indent="0">
              <a:spcBef>
                <a:spcPts val="1224"/>
              </a:spcBef>
              <a:buClr>
                <a:schemeClr val="tx1"/>
              </a:buClr>
              <a:buFont typeface="Wingdings" pitchFamily="2" charset="2"/>
              <a:buNone/>
              <a:defRPr sz="3599">
                <a:gradFill>
                  <a:gsLst>
                    <a:gs pos="1250">
                      <a:schemeClr val="tx2"/>
                    </a:gs>
                    <a:gs pos="99000">
                      <a:schemeClr val="tx2"/>
                    </a:gs>
                  </a:gsLst>
                  <a:lin ang="5400000" scaled="0"/>
                </a:gradFill>
              </a:defRPr>
            </a:lvl1pPr>
            <a:lvl2pPr marL="0" indent="0">
              <a:buNone/>
              <a:defRPr sz="2000"/>
            </a:lvl2pPr>
            <a:lvl3pPr marL="231730" indent="0">
              <a:buNone/>
              <a:tabLst/>
              <a:defRPr sz="2000"/>
            </a:lvl3pPr>
            <a:lvl4pPr marL="460287" indent="0">
              <a:buNone/>
              <a:defRPr/>
            </a:lvl4pPr>
            <a:lvl5pPr marL="685669"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599">
                <a:gradFill>
                  <a:gsLst>
                    <a:gs pos="1250">
                      <a:schemeClr val="tx2"/>
                    </a:gs>
                    <a:gs pos="99000">
                      <a:schemeClr val="tx2"/>
                    </a:gs>
                  </a:gsLst>
                  <a:lin ang="5400000" scaled="0"/>
                </a:gradFill>
              </a:defRPr>
            </a:lvl1pPr>
            <a:lvl2pPr marL="0" indent="0">
              <a:buNone/>
              <a:defRPr sz="2000"/>
            </a:lvl2pPr>
            <a:lvl3pPr marL="231730" indent="0">
              <a:buNone/>
              <a:tabLst/>
              <a:defRPr sz="2000"/>
            </a:lvl3pPr>
            <a:lvl4pPr marL="460287" indent="0">
              <a:buNone/>
              <a:defRPr/>
            </a:lvl4pPr>
            <a:lvl5pPr marL="685669"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3662880159"/>
      </p:ext>
    </p:extLst>
  </p:cSld>
  <p:clrMapOvr>
    <a:masterClrMapping/>
  </p:clrMapOvr>
  <p:transition>
    <p:fade/>
  </p:transition>
  <p:timing>
    <p:tnLst>
      <p:par>
        <p:cTn id="1" dur="indefinite" restart="never" nodeType="tmRoot"/>
      </p:par>
    </p:tnLst>
  </p:timing>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49"/>
            <a:ext cx="5486399" cy="2468368"/>
          </a:xfrm>
        </p:spPr>
        <p:txBody>
          <a:bodyPr wrap="square">
            <a:spAutoFit/>
          </a:bodyPr>
          <a:lstStyle>
            <a:lvl1pPr marL="0" indent="0">
              <a:spcBef>
                <a:spcPts val="1224"/>
              </a:spcBef>
              <a:buClr>
                <a:schemeClr val="tx1"/>
              </a:buClr>
              <a:buFont typeface="Wingdings" pitchFamily="2" charset="2"/>
              <a:buNone/>
              <a:defRPr sz="3599"/>
            </a:lvl1pPr>
            <a:lvl2pPr marL="0" indent="0">
              <a:buNone/>
              <a:defRPr sz="2000"/>
            </a:lvl2pPr>
            <a:lvl3pPr marL="231730" indent="0">
              <a:buNone/>
              <a:tabLst/>
              <a:defRPr sz="2000"/>
            </a:lvl3pPr>
            <a:lvl4pPr marL="460287" indent="0">
              <a:buNone/>
              <a:defRPr/>
            </a:lvl4pPr>
            <a:lvl5pPr marL="685669"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599"/>
            </a:lvl1pPr>
            <a:lvl2pPr marL="0" indent="0">
              <a:buNone/>
              <a:defRPr sz="2000"/>
            </a:lvl2pPr>
            <a:lvl3pPr marL="231730" indent="0">
              <a:buNone/>
              <a:tabLst/>
              <a:defRPr sz="2000"/>
            </a:lvl3pPr>
            <a:lvl4pPr marL="460287" indent="0">
              <a:buNone/>
              <a:defRPr/>
            </a:lvl4pPr>
            <a:lvl5pPr marL="685669"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1742459234"/>
      </p:ext>
    </p:extLst>
  </p:cSld>
  <p:clrMapOvr>
    <a:masterClrMapping/>
  </p:clrMapOvr>
  <p:transition>
    <p:fade/>
  </p:transition>
  <p:timing>
    <p:tnLst>
      <p:par>
        <p:cTn id="1" dur="indefinite" restart="never" nodeType="tmRoot"/>
      </p:par>
    </p:tnLst>
  </p:timing>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50"/>
            <a:ext cx="5486399" cy="2536079"/>
          </a:xfrm>
        </p:spPr>
        <p:txBody>
          <a:bodyPr wrap="square">
            <a:spAutoFit/>
          </a:bodyPr>
          <a:lstStyle>
            <a:lvl1pPr marL="287282" indent="-287282">
              <a:spcBef>
                <a:spcPts val="1224"/>
              </a:spcBef>
              <a:buClr>
                <a:schemeClr val="tx1"/>
              </a:buClr>
              <a:buFont typeface="Arial" pitchFamily="34" charset="0"/>
              <a:buChar char="•"/>
              <a:defRPr sz="3599"/>
            </a:lvl1pPr>
            <a:lvl2pPr marL="531064" indent="-233150">
              <a:defRPr sz="2400"/>
            </a:lvl2pPr>
            <a:lvl3pPr marL="699450" indent="-168387">
              <a:tabLst/>
              <a:defRPr sz="2000"/>
            </a:lvl3pPr>
            <a:lvl4pPr marL="880789" indent="-181339">
              <a:defRPr/>
            </a:lvl4pPr>
            <a:lvl5pPr marL="1049175" indent="-168387">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50"/>
            <a:ext cx="5486399" cy="2536079"/>
          </a:xfrm>
        </p:spPr>
        <p:txBody>
          <a:bodyPr wrap="square">
            <a:spAutoFit/>
          </a:bodyPr>
          <a:lstStyle>
            <a:lvl1pPr marL="287282" indent="-287282">
              <a:spcBef>
                <a:spcPts val="1224"/>
              </a:spcBef>
              <a:buClr>
                <a:schemeClr val="tx1"/>
              </a:buClr>
              <a:buFont typeface="Arial" pitchFamily="34" charset="0"/>
              <a:buChar char="•"/>
              <a:defRPr sz="3599"/>
            </a:lvl1pPr>
            <a:lvl2pPr marL="531064" indent="-233150">
              <a:defRPr sz="2400"/>
            </a:lvl2pPr>
            <a:lvl3pPr marL="699450" indent="-168387">
              <a:tabLst/>
              <a:defRPr sz="2000"/>
            </a:lvl3pPr>
            <a:lvl4pPr marL="880789" indent="-181339">
              <a:defRPr/>
            </a:lvl4pPr>
            <a:lvl5pPr marL="1049175" indent="-168387">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2098831173"/>
      </p:ext>
    </p:extLst>
  </p:cSld>
  <p:clrMapOvr>
    <a:masterClrMapping/>
  </p:clrMapOvr>
  <p:transition>
    <p:fade/>
  </p:transition>
  <p:timing>
    <p:tnLst>
      <p:par>
        <p:cTn id="1" dur="indefinite" restart="never" nodeType="tmRoot"/>
      </p:par>
    </p:tnLst>
  </p:timing>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50"/>
            <a:ext cx="5486399" cy="2536079"/>
          </a:xfrm>
        </p:spPr>
        <p:txBody>
          <a:bodyPr wrap="square">
            <a:spAutoFit/>
          </a:bodyPr>
          <a:lstStyle>
            <a:lvl1pPr marL="287282" indent="-287282">
              <a:spcBef>
                <a:spcPts val="1224"/>
              </a:spcBef>
              <a:buClr>
                <a:schemeClr val="tx2"/>
              </a:buClr>
              <a:buFont typeface="Arial" pitchFamily="34" charset="0"/>
              <a:buChar char="•"/>
              <a:defRPr sz="3599">
                <a:gradFill>
                  <a:gsLst>
                    <a:gs pos="1250">
                      <a:schemeClr val="tx2"/>
                    </a:gs>
                    <a:gs pos="99000">
                      <a:schemeClr val="tx2"/>
                    </a:gs>
                  </a:gsLst>
                  <a:lin ang="5400000" scaled="0"/>
                </a:gradFill>
              </a:defRPr>
            </a:lvl1pPr>
            <a:lvl2pPr marL="531064" indent="-233150">
              <a:defRPr sz="2400"/>
            </a:lvl2pPr>
            <a:lvl3pPr marL="699450" indent="-168387">
              <a:tabLst/>
              <a:defRPr sz="2000"/>
            </a:lvl3pPr>
            <a:lvl4pPr marL="880789" indent="-181339">
              <a:defRPr/>
            </a:lvl4pPr>
            <a:lvl5pPr marL="1049175" indent="-168387">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50"/>
            <a:ext cx="5486399" cy="2536079"/>
          </a:xfrm>
        </p:spPr>
        <p:txBody>
          <a:bodyPr wrap="square">
            <a:spAutoFit/>
          </a:bodyPr>
          <a:lstStyle>
            <a:lvl1pPr marL="287282" indent="-287282">
              <a:spcBef>
                <a:spcPts val="1224"/>
              </a:spcBef>
              <a:buClr>
                <a:schemeClr val="tx2"/>
              </a:buClr>
              <a:buFont typeface="Arial" pitchFamily="34" charset="0"/>
              <a:buChar char="•"/>
              <a:defRPr sz="3599">
                <a:gradFill>
                  <a:gsLst>
                    <a:gs pos="1250">
                      <a:schemeClr val="tx2"/>
                    </a:gs>
                    <a:gs pos="99000">
                      <a:schemeClr val="tx2"/>
                    </a:gs>
                  </a:gsLst>
                  <a:lin ang="5400000" scaled="0"/>
                </a:gradFill>
              </a:defRPr>
            </a:lvl1pPr>
            <a:lvl2pPr marL="531064" indent="-233150">
              <a:defRPr sz="2400"/>
            </a:lvl2pPr>
            <a:lvl3pPr marL="699450" indent="-168387">
              <a:tabLst/>
              <a:defRPr sz="2000"/>
            </a:lvl3pPr>
            <a:lvl4pPr marL="880789" indent="-181339">
              <a:defRPr/>
            </a:lvl4pPr>
            <a:lvl5pPr marL="1049175" indent="-168387">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1374289681"/>
      </p:ext>
    </p:extLst>
  </p:cSld>
  <p:clrMapOvr>
    <a:masterClrMapping/>
  </p:clrMapOvr>
  <p:transition>
    <p:fade/>
  </p:transition>
  <p:timing>
    <p:tnLst>
      <p:par>
        <p:cTn id="1" dur="indefinite" restart="never" nodeType="tmRoot"/>
      </p:par>
    </p:tnLst>
  </p:timing>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59971094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3926138657"/>
      </p:ext>
    </p:extLst>
  </p:cSld>
  <p:clrMapOvr>
    <a:masterClrMapping/>
  </p:clrMapOvr>
  <p:transition>
    <p:fade/>
  </p:transition>
  <p:timing>
    <p:tnLst>
      <p:par>
        <p:cTn id="1" dur="indefinite" restart="never" nodeType="tmRoot"/>
      </p:par>
    </p:tnLst>
  </p:timing>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Confidentiality Slide">
    <p:spTree>
      <p:nvGrpSpPr>
        <p:cNvPr id="1" name=""/>
        <p:cNvGrpSpPr/>
        <p:nvPr/>
      </p:nvGrpSpPr>
      <p:grpSpPr>
        <a:xfrm>
          <a:off x="0" y="0"/>
          <a:ext cx="0" cy="0"/>
          <a:chOff x="0" y="0"/>
          <a:chExt cx="0" cy="0"/>
        </a:xfrm>
      </p:grpSpPr>
      <p:pic>
        <p:nvPicPr>
          <p:cNvPr id="4" name="Picture 3"/>
          <p:cNvPicPr>
            <a:picLocks noChangeAspect="1"/>
          </p:cNvPicPr>
          <p:nvPr userDrawn="1"/>
        </p:nvPicPr>
        <p:blipFill rotWithShape="1">
          <a:blip r:embed="rId2" cstate="screen">
            <a:extLst>
              <a:ext uri="{28A0092B-C50C-407E-A947-70E740481C1C}">
                <a14:useLocalDpi xmlns:a14="http://schemas.microsoft.com/office/drawing/2010/main"/>
              </a:ext>
            </a:extLst>
          </a:blip>
          <a:srcRect t="-2262"/>
          <a:stretch/>
        </p:blipFill>
        <p:spPr>
          <a:xfrm>
            <a:off x="318" y="-318"/>
            <a:ext cx="12435840" cy="6995160"/>
          </a:xfrm>
          <a:prstGeom prst="rect">
            <a:avLst/>
          </a:prstGeom>
        </p:spPr>
      </p:pic>
      <p:sp>
        <p:nvSpPr>
          <p:cNvPr id="5" name="Title 4"/>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687571551"/>
      </p:ext>
    </p:extLst>
  </p:cSld>
  <p:clrMapOvr>
    <a:masterClrMapping/>
  </p:clrMapOvr>
  <p:transition>
    <p:fade/>
  </p:transition>
  <p:timing>
    <p:tnLst>
      <p:par>
        <p:cTn id="1" dur="indefinite" restart="never" nodeType="tmRoot"/>
      </p:par>
    </p:tnLst>
  </p:timing>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
        <p:nvSpPr>
          <p:cNvPr id="2"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1478857919"/>
      </p:ext>
    </p:extLst>
  </p:cSld>
  <p:clrMapOvr>
    <a:masterClrMapping/>
  </p:clrMapOvr>
  <p:transition>
    <p:fade/>
  </p:transition>
  <p:timing>
    <p:tnLst>
      <p:par>
        <p:cTn id="1" dur="indefinite" restart="never" nodeType="tmRoot"/>
      </p:par>
    </p:tnLst>
  </p:timing>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
        <p:nvSpPr>
          <p:cNvPr id="2"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3253630331"/>
      </p:ext>
    </p:extLst>
  </p:cSld>
  <p:clrMapOvr>
    <a:masterClrMapping/>
  </p:clrMapOvr>
  <p:transition>
    <p:fade/>
  </p:transition>
  <p:timing>
    <p:tnLst>
      <p:par>
        <p:cTn id="1" dur="indefinite" restart="never" nodeType="tmRoot"/>
      </p:par>
    </p:tnLst>
  </p:timing>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
        <p:nvSpPr>
          <p:cNvPr id="2"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4116358325"/>
      </p:ext>
    </p:extLst>
  </p:cSld>
  <p:clrMapOvr>
    <a:masterClrMapping/>
  </p:clrMapOvr>
  <p:transition>
    <p:fade/>
  </p:transition>
  <p:timing>
    <p:tnLst>
      <p:par>
        <p:cTn id="1" dur="indefinite" restart="never" nodeType="tmRoot"/>
      </p:par>
    </p:tnLst>
  </p:timing>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2" tIns="46632" rIns="46632" bIns="46632" numCol="1" spcCol="0" rtlCol="0" fromWordArt="0" anchor="ctr" anchorCtr="0" forceAA="0" compatLnSpc="1">
            <a:prstTxWarp prst="textNoShape">
              <a:avLst/>
            </a:prstTxWarp>
            <a:noAutofit/>
          </a:bodyPr>
          <a:lstStyle/>
          <a:p>
            <a:pPr algn="ctr" defTabSz="932293" fontAlgn="base">
              <a:spcBef>
                <a:spcPct val="0"/>
              </a:spcBef>
              <a:spcAft>
                <a:spcPct val="0"/>
              </a:spcAft>
            </a:pPr>
            <a:endParaRPr lang="en-US" sz="18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8"/>
            <a:ext cx="11887199" cy="1995931"/>
          </a:xfrm>
        </p:spPr>
        <p:txBody>
          <a:bodyPr/>
          <a:lstStyle>
            <a:lvl1pPr marL="0" indent="0">
              <a:buNone/>
              <a:defRPr sz="3299">
                <a:gradFill>
                  <a:gsLst>
                    <a:gs pos="1250">
                      <a:srgbClr val="000000"/>
                    </a:gs>
                    <a:gs pos="100000">
                      <a:srgbClr val="000000"/>
                    </a:gs>
                  </a:gsLst>
                  <a:lin ang="5400000" scaled="0"/>
                </a:gradFill>
                <a:latin typeface="Segoe UI" pitchFamily="34" charset="0"/>
                <a:cs typeface="Segoe UI" pitchFamily="34" charset="0"/>
              </a:defRPr>
            </a:lvl1pPr>
            <a:lvl2pPr marL="346487" indent="0">
              <a:buNone/>
              <a:defRPr>
                <a:gradFill>
                  <a:gsLst>
                    <a:gs pos="1250">
                      <a:srgbClr val="000000"/>
                    </a:gs>
                    <a:gs pos="100000">
                      <a:srgbClr val="000000"/>
                    </a:gs>
                  </a:gsLst>
                  <a:lin ang="5400000" scaled="0"/>
                </a:gradFill>
                <a:latin typeface="Segoe UI" pitchFamily="34" charset="0"/>
                <a:cs typeface="Segoe UI" pitchFamily="34" charset="0"/>
              </a:defRPr>
            </a:lvl2pPr>
            <a:lvl3pPr marL="584494" indent="0">
              <a:buNone/>
              <a:defRPr>
                <a:gradFill>
                  <a:gsLst>
                    <a:gs pos="1250">
                      <a:srgbClr val="000000"/>
                    </a:gs>
                    <a:gs pos="100000">
                      <a:srgbClr val="000000"/>
                    </a:gs>
                  </a:gsLst>
                  <a:lin ang="5400000" scaled="0"/>
                </a:gradFill>
                <a:latin typeface="Segoe UI" pitchFamily="34" charset="0"/>
                <a:cs typeface="Segoe UI" pitchFamily="34" charset="0"/>
              </a:defRPr>
            </a:lvl3pPr>
            <a:lvl4pPr marL="814406"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795"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0055324"/>
      </p:ext>
    </p:extLst>
  </p:cSld>
  <p:clrMapOvr>
    <a:masterClrMapping/>
  </p:clrMapOvr>
  <p:transition>
    <p:fade/>
  </p:transition>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9" y="1212851"/>
            <a:ext cx="11887200" cy="2443746"/>
          </a:xfrm>
          <a:prstGeom prst="rect">
            <a:avLst/>
          </a:prstGeom>
        </p:spPr>
        <p:txBody>
          <a:bodyPr/>
          <a:lstStyle>
            <a:lvl1pPr marL="290457" indent="-290457">
              <a:buClr>
                <a:schemeClr val="tx1"/>
              </a:buClr>
              <a:buSzPct val="90000"/>
              <a:buFont typeface="Arial" pitchFamily="34" charset="0"/>
              <a:buChar char="•"/>
              <a:defRPr sz="359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390" indent="-280935">
              <a:buClr>
                <a:schemeClr val="tx1"/>
              </a:buClr>
              <a:buSzPct val="90000"/>
              <a:buFont typeface="Arial" pitchFamily="34" charset="0"/>
              <a:buChar char="•"/>
              <a:defRPr sz="3199">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1847" indent="-290457">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404" indent="-228557">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8960" indent="-228557">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2"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699"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583364955"/>
      </p:ext>
    </p:extLst>
  </p:cSld>
  <p:clrMapOvr>
    <a:masterClrMapping/>
  </p:clrMapOvr>
  <p:transition>
    <p:fade/>
  </p:transition>
  <p:timing>
    <p:tnLst>
      <p:par>
        <p:cTn id="1" dur="indefinite" restart="never" nodeType="tmRoot"/>
      </p:par>
    </p:tnLst>
  </p:timing>
</p:sldLayout>
</file>

<file path=ppt/slideLayouts/slideLayout147.xml><?xml version="1.0" encoding="utf-8"?>
<p:sldLayout xmlns:a="http://schemas.openxmlformats.org/drawingml/2006/main" xmlns:r="http://schemas.openxmlformats.org/officeDocument/2006/relationships" xmlns:p="http://schemas.openxmlformats.org/presentationml/2006/main">
  <p:cSld name="Text content, large, light">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 y="1243471"/>
            <a:ext cx="2487295" cy="2486942"/>
          </a:xfrm>
          <a:solidFill>
            <a:schemeClr val="accent1"/>
          </a:solidFill>
        </p:spPr>
        <p:txBody>
          <a:bodyPr rIns="91440">
            <a:normAutofit/>
          </a:bodyPr>
          <a:lstStyle>
            <a:lvl1pPr>
              <a:defRPr sz="2719" baseline="0">
                <a:solidFill>
                  <a:schemeClr val="tx1"/>
                </a:solidFill>
                <a:latin typeface="+mn-lt"/>
              </a:defRPr>
            </a:lvl1pPr>
          </a:lstStyle>
          <a:p>
            <a:pPr lvl="0"/>
            <a:r>
              <a:rPr lang="en-US" dirty="0" smtClean="0"/>
              <a:t>Click to edit slide content</a:t>
            </a:r>
          </a:p>
        </p:txBody>
      </p:sp>
      <p:sp>
        <p:nvSpPr>
          <p:cNvPr id="3" name="Date Placeholder 2"/>
          <p:cNvSpPr>
            <a:spLocks noGrp="1"/>
          </p:cNvSpPr>
          <p:nvPr>
            <p:ph type="dt" sz="half" idx="10"/>
          </p:nvPr>
        </p:nvSpPr>
        <p:spPr>
          <a:xfrm>
            <a:off x="0" y="6482892"/>
            <a:ext cx="2901844" cy="372394"/>
          </a:xfrm>
          <a:prstGeom prst="rect">
            <a:avLst/>
          </a:prstGeom>
        </p:spPr>
        <p:txBody>
          <a:bodyPr/>
          <a:lstStyle>
            <a:lvl1pPr>
              <a:defRPr>
                <a:solidFill>
                  <a:srgbClr val="3F3F3F"/>
                </a:solidFill>
                <a:latin typeface="+mn-lt"/>
              </a:defRPr>
            </a:lvl1pPr>
          </a:lstStyle>
          <a:p>
            <a:pPr defTabSz="932597"/>
            <a:fld id="{02114048-32B6-E540-A599-DA4A5454CD83}" type="datetime1">
              <a:rPr lang="en-US" smtClean="0"/>
              <a:pPr defTabSz="932597"/>
              <a:t>3/4/2014</a:t>
            </a:fld>
            <a:endParaRPr lang="en-US" dirty="0"/>
          </a:p>
        </p:txBody>
      </p:sp>
      <p:sp>
        <p:nvSpPr>
          <p:cNvPr id="4" name="Slide Number Placeholder 3"/>
          <p:cNvSpPr>
            <a:spLocks noGrp="1"/>
          </p:cNvSpPr>
          <p:nvPr>
            <p:ph type="sldNum" sz="quarter" idx="11"/>
          </p:nvPr>
        </p:nvSpPr>
        <p:spPr>
          <a:xfrm>
            <a:off x="9223719" y="6482892"/>
            <a:ext cx="2901844" cy="372394"/>
          </a:xfrm>
          <a:prstGeom prst="rect">
            <a:avLst/>
          </a:prstGeom>
        </p:spPr>
        <p:txBody>
          <a:bodyPr/>
          <a:lstStyle>
            <a:lvl1pPr>
              <a:defRPr>
                <a:solidFill>
                  <a:srgbClr val="3F3F3F"/>
                </a:solidFill>
                <a:latin typeface="+mn-lt"/>
              </a:defRPr>
            </a:lvl1pPr>
          </a:lstStyle>
          <a:p>
            <a:pPr defTabSz="932597"/>
            <a:fld id="{74A398B2-5A34-1A4A-811E-F4027282568C}" type="slidenum">
              <a:rPr lang="en-US" smtClean="0"/>
              <a:pPr defTabSz="932597"/>
              <a:t>‹#›</a:t>
            </a:fld>
            <a:endParaRPr lang="en-US" dirty="0"/>
          </a:p>
        </p:txBody>
      </p:sp>
      <p:sp>
        <p:nvSpPr>
          <p:cNvPr id="14" name="Content Placeholder 13"/>
          <p:cNvSpPr>
            <a:spLocks noGrp="1"/>
          </p:cNvSpPr>
          <p:nvPr>
            <p:ph sz="quarter" idx="13" hasCustomPrompt="1"/>
          </p:nvPr>
        </p:nvSpPr>
        <p:spPr>
          <a:xfrm>
            <a:off x="3730942" y="1243471"/>
            <a:ext cx="8394621" cy="4973884"/>
          </a:xfrm>
          <a:prstGeom prst="rect">
            <a:avLst/>
          </a:prstGeom>
        </p:spPr>
        <p:txBody>
          <a:bodyPr vert="horz" lIns="182880" tIns="137160">
            <a:normAutofit/>
          </a:bodyPr>
          <a:lstStyle>
            <a:lvl1pPr marL="0" indent="0">
              <a:spcBef>
                <a:spcPts val="408"/>
              </a:spcBef>
              <a:buFontTx/>
              <a:buNone/>
              <a:defRPr sz="4079" baseline="0">
                <a:solidFill>
                  <a:srgbClr val="3F3F3F"/>
                </a:solidFill>
                <a:latin typeface="Segoe UI Light" pitchFamily="34" charset="0"/>
              </a:defRPr>
            </a:lvl1pPr>
          </a:lstStyle>
          <a:p>
            <a:pPr lvl="0"/>
            <a:r>
              <a:rPr lang="en-US" dirty="0"/>
              <a:t>Click to edit slide content</a:t>
            </a:r>
          </a:p>
        </p:txBody>
      </p:sp>
    </p:spTree>
    <p:extLst>
      <p:ext uri="{BB962C8B-B14F-4D97-AF65-F5344CB8AC3E}">
        <p14:creationId xmlns:p14="http://schemas.microsoft.com/office/powerpoint/2010/main" val="3716461577"/>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
        <p:nvSpPr>
          <p:cNvPr id="5" name="Text Placeholder 4"/>
          <p:cNvSpPr>
            <a:spLocks noGrp="1"/>
          </p:cNvSpPr>
          <p:nvPr>
            <p:ph type="body" sz="quarter" idx="15" hasCustomPrompt="1"/>
          </p:nvPr>
        </p:nvSpPr>
        <p:spPr>
          <a:xfrm>
            <a:off x="8800211" y="1590086"/>
            <a:ext cx="1600200" cy="433965"/>
          </a:xfrm>
        </p:spPr>
        <p:txBody>
          <a:bodyPr/>
          <a:lstStyle>
            <a:lvl1pPr marL="0" indent="0" algn="r">
              <a:buNone/>
              <a:defRPr sz="1800" baseline="0"/>
            </a:lvl1pPr>
          </a:lstStyle>
          <a:p>
            <a:pPr lvl="0"/>
            <a:r>
              <a:rPr lang="en-US" dirty="0" smtClean="0"/>
              <a:t>Session Code</a:t>
            </a:r>
            <a:endParaRPr lang="en-US" dirty="0"/>
          </a:p>
        </p:txBody>
      </p:sp>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6"/>
            <a:ext cx="4960252"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7" y="665741"/>
            <a:ext cx="4943439"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7" y="3771579"/>
            <a:ext cx="4943439" cy="64007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1"/>
            <a:ext cx="4963478" cy="95439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7" y="4791456"/>
            <a:ext cx="4943439" cy="1639824"/>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8" y="600047"/>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7" y="3060901"/>
            <a:ext cx="8214225" cy="1371600"/>
          </a:xfrm>
          <a:noFill/>
        </p:spPr>
        <p:txBody>
          <a:bodyPr vert="horz" wrap="square" lIns="146304" tIns="91440" rIns="146304" bIns="91440" rtlCol="0" anchor="t" anchorCtr="0">
            <a:noAutofit/>
          </a:bodyPr>
          <a:lstStyle>
            <a:lvl1pPr>
              <a:defRPr lang="en-US" sz="4399"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199"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563"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bwMode="gray">
          <a:xfrm>
            <a:off x="11247439" y="479426"/>
            <a:ext cx="731837" cy="155994"/>
          </a:xfrm>
          <a:prstGeom prst="rect">
            <a:avLst/>
          </a:prstGeom>
        </p:spPr>
      </p:pic>
    </p:spTree>
    <p:extLst>
      <p:ext uri="{BB962C8B-B14F-4D97-AF65-F5344CB8AC3E}">
        <p14:creationId xmlns:p14="http://schemas.microsoft.com/office/powerpoint/2010/main" val="243793170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3954458"/>
            <a:ext cx="10056498" cy="1830388"/>
          </a:xfrm>
          <a:noFill/>
        </p:spPr>
        <p:txBody>
          <a:bodyPr lIns="146304" tIns="109728" rIns="146304" bIns="109728">
            <a:noAutofit/>
          </a:bodyPr>
          <a:lstStyle>
            <a:lvl1pPr marL="0" indent="0">
              <a:spcBef>
                <a:spcPts val="0"/>
              </a:spcBef>
              <a:buNone/>
              <a:defRPr sz="3599"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9" name="Title 1"/>
          <p:cNvSpPr>
            <a:spLocks noGrp="1"/>
          </p:cNvSpPr>
          <p:nvPr>
            <p:ph type="title" hasCustomPrompt="1"/>
          </p:nvPr>
        </p:nvSpPr>
        <p:spPr>
          <a:xfrm>
            <a:off x="274638" y="2117165"/>
            <a:ext cx="10058336" cy="1837298"/>
          </a:xfrm>
          <a:noFill/>
        </p:spPr>
        <p:txBody>
          <a:bodyPr lIns="146304" tIns="91440" rIns="146304" bIns="91440" anchor="t" anchorCtr="0"/>
          <a:lstStyle>
            <a:lvl1pPr>
              <a:defRPr sz="5999" spc="-100" baseline="0">
                <a:gradFill>
                  <a:gsLst>
                    <a:gs pos="3333">
                      <a:schemeClr val="tx1"/>
                    </a:gs>
                    <a:gs pos="39000">
                      <a:schemeClr val="tx1"/>
                    </a:gs>
                  </a:gsLst>
                  <a:lin ang="5400000" scaled="0"/>
                </a:gradFill>
              </a:defRPr>
            </a:lvl1pPr>
          </a:lstStyle>
          <a:p>
            <a:r>
              <a:rPr lang="en-US" dirty="0" smtClean="0"/>
              <a:t>Presentation title</a:t>
            </a:r>
            <a:endParaRPr lang="en-US"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invGray">
          <a:xfrm>
            <a:off x="10411876" y="479775"/>
            <a:ext cx="1552931" cy="332660"/>
          </a:xfrm>
          <a:prstGeom prst="rect">
            <a:avLst/>
          </a:prstGeom>
        </p:spPr>
      </p:pic>
      <p:sp>
        <p:nvSpPr>
          <p:cNvPr id="7"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
        <p:nvSpPr>
          <p:cNvPr id="6" name="Text Placeholder 5"/>
          <p:cNvSpPr>
            <a:spLocks noGrp="1"/>
          </p:cNvSpPr>
          <p:nvPr>
            <p:ph type="body" sz="quarter" idx="13" hasCustomPrompt="1"/>
          </p:nvPr>
        </p:nvSpPr>
        <p:spPr>
          <a:xfrm>
            <a:off x="274638" y="479776"/>
            <a:ext cx="3108990" cy="461665"/>
          </a:xfrm>
        </p:spPr>
        <p:txBody>
          <a:bodyPr/>
          <a:lstStyle>
            <a:lvl1pPr marL="0" indent="0">
              <a:buNone/>
              <a:defRPr sz="2000"/>
            </a:lvl1pPr>
          </a:lstStyle>
          <a:p>
            <a:pPr lvl="0"/>
            <a:r>
              <a:rPr lang="en-US" dirty="0" smtClean="0"/>
              <a:t>Session Code Here</a:t>
            </a:r>
            <a:endParaRPr lang="en-US" dirty="0"/>
          </a:p>
        </p:txBody>
      </p:sp>
    </p:spTree>
    <p:extLst>
      <p:ext uri="{BB962C8B-B14F-4D97-AF65-F5344CB8AC3E}">
        <p14:creationId xmlns:p14="http://schemas.microsoft.com/office/powerpoint/2010/main" val="244014952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p:ext uri="{DCECCB84-F9BA-43D5-87BE-67443E8EF086}">
      <p15:sldGuideLst xmlns:p15="http://schemas.microsoft.com/office/powerpoint/2012/main">
        <p15:guide id="1" orient="horz" pos="2203">
          <p15:clr>
            <a:srgbClr val="FBAE40"/>
          </p15:clr>
        </p15:guide>
        <p15:guide id="2" pos="3917">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invGray">
          <a:xfrm>
            <a:off x="10425964" y="6177914"/>
            <a:ext cx="1552931" cy="332660"/>
          </a:xfrm>
          <a:prstGeom prst="rect">
            <a:avLst/>
          </a:prstGeom>
        </p:spPr>
      </p:pic>
      <p:pic>
        <p:nvPicPr>
          <p:cNvPr id="15" name="Pictur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bwMode="black">
          <a:xfrm>
            <a:off x="1200825" y="1762951"/>
            <a:ext cx="7322208" cy="3219670"/>
          </a:xfrm>
          <a:prstGeom prst="rect">
            <a:avLst/>
          </a:prstGeom>
        </p:spPr>
      </p:pic>
    </p:spTree>
    <p:extLst>
      <p:ext uri="{BB962C8B-B14F-4D97-AF65-F5344CB8AC3E}">
        <p14:creationId xmlns:p14="http://schemas.microsoft.com/office/powerpoint/2010/main" val="332873775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7"/>
          </a:xfrm>
          <a:prstGeom prst="rect">
            <a:avLst/>
          </a:prstGeom>
          <a:solidFill>
            <a:schemeClr val="accent1">
              <a:alpha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198" spc="-100" baseline="0">
                <a:gradFill>
                  <a:gsLst>
                    <a:gs pos="5833">
                      <a:srgbClr val="FFFFFF"/>
                    </a:gs>
                    <a:gs pos="18000">
                      <a:srgbClr val="FFFFFF"/>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9" y="3954464"/>
            <a:ext cx="10058401" cy="1829593"/>
          </a:xfrm>
          <a:noFill/>
        </p:spPr>
        <p:txBody>
          <a:bodyPr lIns="182880" tIns="146304" rIns="182880" bIns="146304">
            <a:noAutofit/>
          </a:bodyPr>
          <a:lstStyle>
            <a:lvl1pPr marL="0" indent="0">
              <a:spcBef>
                <a:spcPts val="0"/>
              </a:spcBef>
              <a:buNone/>
              <a:defRPr sz="3599"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6"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234785756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Video slide">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solidFill>
            <a:schemeClr val="accent2">
              <a:alpha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198" spc="-100" baseline="0">
                <a:gradFill>
                  <a:gsLst>
                    <a:gs pos="5833">
                      <a:srgbClr val="FFFFFF"/>
                    </a:gs>
                    <a:gs pos="18000">
                      <a:srgbClr val="FFFFFF"/>
                    </a:gs>
                  </a:gsLst>
                  <a:lin ang="5400000" scaled="0"/>
                </a:gradFill>
              </a:defRPr>
            </a:lvl1pPr>
          </a:lstStyle>
          <a:p>
            <a:r>
              <a:rPr lang="en-US" dirty="0" smtClean="0"/>
              <a:t>Video title</a:t>
            </a:r>
            <a:endParaRPr lang="en-US" dirty="0"/>
          </a:p>
        </p:txBody>
      </p:sp>
      <p:sp>
        <p:nvSpPr>
          <p:cNvPr id="6"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383594851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3"/>
            <a:ext cx="11887200" cy="1831975"/>
          </a:xfrm>
          <a:noFill/>
        </p:spPr>
        <p:txBody>
          <a:bodyPr tIns="91440" bIns="91440" anchor="t" anchorCtr="0"/>
          <a:lstStyle>
            <a:lvl1pPr>
              <a:defRPr sz="8799" spc="-100" baseline="0">
                <a:gradFill>
                  <a:gsLst>
                    <a:gs pos="100000">
                      <a:schemeClr val="tx1"/>
                    </a:gs>
                    <a:gs pos="0">
                      <a:schemeClr val="tx1"/>
                    </a:gs>
                  </a:gsLst>
                  <a:lin ang="5400000" scaled="0"/>
                </a:gradFill>
              </a:defRPr>
            </a:lvl1pPr>
          </a:lstStyle>
          <a:p>
            <a:r>
              <a:rPr lang="en-US" dirty="0" smtClean="0"/>
              <a:t>Section title</a:t>
            </a:r>
            <a:endParaRPr lang="en-US" dirty="0"/>
          </a:p>
        </p:txBody>
      </p:sp>
      <p:sp>
        <p:nvSpPr>
          <p:cNvPr id="3"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2397788709"/>
      </p:ext>
    </p:extLst>
  </p:cSld>
  <p:clrMapOvr>
    <a:masterClrMapping/>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3"/>
            <a:ext cx="11887200" cy="1831975"/>
          </a:xfrm>
          <a:noFill/>
        </p:spPr>
        <p:txBody>
          <a:bodyPr tIns="91440" bIns="91440" anchor="t" anchorCtr="0"/>
          <a:lstStyle>
            <a:lvl1pPr>
              <a:defRPr sz="8799" spc="-100" baseline="0">
                <a:gradFill>
                  <a:gsLst>
                    <a:gs pos="100000">
                      <a:schemeClr val="tx1"/>
                    </a:gs>
                    <a:gs pos="0">
                      <a:schemeClr val="tx1"/>
                    </a:gs>
                  </a:gsLst>
                  <a:lin ang="5400000" scaled="0"/>
                </a:gradFill>
              </a:defRPr>
            </a:lvl1pPr>
          </a:lstStyle>
          <a:p>
            <a:r>
              <a:rPr lang="en-US" dirty="0" smtClean="0"/>
              <a:t>Section title</a:t>
            </a:r>
            <a:endParaRPr lang="en-US" dirty="0"/>
          </a:p>
        </p:txBody>
      </p:sp>
      <p:sp>
        <p:nvSpPr>
          <p:cNvPr id="3"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1523743891"/>
      </p:ext>
    </p:extLst>
  </p:cSld>
  <p:clrMapOvr>
    <a:masterClrMapping/>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3"/>
            <a:ext cx="11887200" cy="1831975"/>
          </a:xfrm>
          <a:noFill/>
        </p:spPr>
        <p:txBody>
          <a:bodyPr tIns="91440" bIns="91440" anchor="t" anchorCtr="0"/>
          <a:lstStyle>
            <a:lvl1pPr>
              <a:defRPr sz="8799" spc="-100" baseline="0">
                <a:gradFill>
                  <a:gsLst>
                    <a:gs pos="100000">
                      <a:schemeClr val="tx1"/>
                    </a:gs>
                    <a:gs pos="0">
                      <a:schemeClr val="tx1"/>
                    </a:gs>
                  </a:gsLst>
                  <a:lin ang="5400000" scaled="0"/>
                </a:gradFill>
              </a:defRPr>
            </a:lvl1pPr>
          </a:lstStyle>
          <a:p>
            <a:r>
              <a:rPr lang="en-US" dirty="0" smtClean="0"/>
              <a:t>Section title</a:t>
            </a:r>
            <a:endParaRPr lang="en-US" dirty="0"/>
          </a:p>
        </p:txBody>
      </p:sp>
      <p:sp>
        <p:nvSpPr>
          <p:cNvPr id="3"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3164563780"/>
      </p:ext>
    </p:extLst>
  </p:cSld>
  <p:clrMapOvr>
    <a:masterClrMapping/>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9" y="1212851"/>
            <a:ext cx="11887200" cy="2025170"/>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557" indent="0">
              <a:buNone/>
              <a:defRPr/>
            </a:lvl3pPr>
            <a:lvl4pPr marL="457112" indent="0">
              <a:buNone/>
              <a:defRPr/>
            </a:lvl4pPr>
            <a:lvl5pPr marL="685669"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812939387"/>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9" y="1212851"/>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557" indent="0">
              <a:buNone/>
              <a:defRPr/>
            </a:lvl3pPr>
            <a:lvl4pPr marL="457112" indent="0">
              <a:buNone/>
              <a:defRPr/>
            </a:lvl4pPr>
            <a:lvl5pPr marL="685669"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3350635431"/>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9" y="1212850"/>
            <a:ext cx="11887200" cy="2096222"/>
          </a:xfrm>
        </p:spPr>
        <p:txBody>
          <a:bodyPr>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
        <p:nvSpPr>
          <p:cNvPr id="5"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1637767648"/>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9" y="1212850"/>
            <a:ext cx="11887200" cy="2096222"/>
          </a:xfrm>
        </p:spPr>
        <p:txBody>
          <a:bodyPr>
            <a:spAutoFit/>
          </a:bodyPr>
          <a:lstStyle>
            <a:lvl1pPr>
              <a:defRPr>
                <a:gradFill>
                  <a:gsLst>
                    <a:gs pos="1250">
                      <a:schemeClr val="tx2"/>
                    </a:gs>
                    <a:gs pos="99000">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
        <p:nvSpPr>
          <p:cNvPr id="5"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103308841"/>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49"/>
            <a:ext cx="5486399" cy="2468368"/>
          </a:xfrm>
        </p:spPr>
        <p:txBody>
          <a:bodyPr wrap="square">
            <a:spAutoFit/>
          </a:bodyPr>
          <a:lstStyle>
            <a:lvl1pPr marL="0" indent="0">
              <a:spcBef>
                <a:spcPts val="1224"/>
              </a:spcBef>
              <a:buClr>
                <a:schemeClr val="tx1"/>
              </a:buClr>
              <a:buFont typeface="Wingdings" pitchFamily="2" charset="2"/>
              <a:buNone/>
              <a:defRPr sz="3599">
                <a:gradFill>
                  <a:gsLst>
                    <a:gs pos="1250">
                      <a:schemeClr val="tx2"/>
                    </a:gs>
                    <a:gs pos="99000">
                      <a:schemeClr val="tx2"/>
                    </a:gs>
                  </a:gsLst>
                  <a:lin ang="5400000" scaled="0"/>
                </a:gradFill>
              </a:defRPr>
            </a:lvl1pPr>
            <a:lvl2pPr marL="0" indent="0">
              <a:buNone/>
              <a:defRPr sz="2000"/>
            </a:lvl2pPr>
            <a:lvl3pPr marL="231730" indent="0">
              <a:buNone/>
              <a:tabLst/>
              <a:defRPr sz="2000"/>
            </a:lvl3pPr>
            <a:lvl4pPr marL="460287" indent="0">
              <a:buNone/>
              <a:defRPr/>
            </a:lvl4pPr>
            <a:lvl5pPr marL="685669"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599">
                <a:gradFill>
                  <a:gsLst>
                    <a:gs pos="1250">
                      <a:schemeClr val="tx2"/>
                    </a:gs>
                    <a:gs pos="99000">
                      <a:schemeClr val="tx2"/>
                    </a:gs>
                  </a:gsLst>
                  <a:lin ang="5400000" scaled="0"/>
                </a:gradFill>
              </a:defRPr>
            </a:lvl1pPr>
            <a:lvl2pPr marL="0" indent="0">
              <a:buNone/>
              <a:defRPr sz="2000"/>
            </a:lvl2pPr>
            <a:lvl3pPr marL="231730" indent="0">
              <a:buNone/>
              <a:tabLst/>
              <a:defRPr sz="2000"/>
            </a:lvl3pPr>
            <a:lvl4pPr marL="460287" indent="0">
              <a:buNone/>
              <a:defRPr/>
            </a:lvl4pPr>
            <a:lvl5pPr marL="685669"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1107149209"/>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49"/>
            <a:ext cx="5486399" cy="2468368"/>
          </a:xfrm>
        </p:spPr>
        <p:txBody>
          <a:bodyPr wrap="square">
            <a:spAutoFit/>
          </a:bodyPr>
          <a:lstStyle>
            <a:lvl1pPr marL="0" indent="0">
              <a:spcBef>
                <a:spcPts val="1224"/>
              </a:spcBef>
              <a:buClr>
                <a:schemeClr val="tx1"/>
              </a:buClr>
              <a:buFont typeface="Wingdings" pitchFamily="2" charset="2"/>
              <a:buNone/>
              <a:defRPr sz="3599"/>
            </a:lvl1pPr>
            <a:lvl2pPr marL="0" indent="0">
              <a:buNone/>
              <a:defRPr sz="2000"/>
            </a:lvl2pPr>
            <a:lvl3pPr marL="231730" indent="0">
              <a:buNone/>
              <a:tabLst/>
              <a:defRPr sz="2000"/>
            </a:lvl3pPr>
            <a:lvl4pPr marL="460287" indent="0">
              <a:buNone/>
              <a:defRPr/>
            </a:lvl4pPr>
            <a:lvl5pPr marL="685669"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599"/>
            </a:lvl1pPr>
            <a:lvl2pPr marL="0" indent="0">
              <a:buNone/>
              <a:defRPr sz="2000"/>
            </a:lvl2pPr>
            <a:lvl3pPr marL="231730" indent="0">
              <a:buNone/>
              <a:tabLst/>
              <a:defRPr sz="2000"/>
            </a:lvl3pPr>
            <a:lvl4pPr marL="460287" indent="0">
              <a:buNone/>
              <a:defRPr/>
            </a:lvl4pPr>
            <a:lvl5pPr marL="685669"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2603154352"/>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50"/>
            <a:ext cx="5486399" cy="2536079"/>
          </a:xfrm>
        </p:spPr>
        <p:txBody>
          <a:bodyPr wrap="square">
            <a:spAutoFit/>
          </a:bodyPr>
          <a:lstStyle>
            <a:lvl1pPr marL="287282" indent="-287282">
              <a:spcBef>
                <a:spcPts val="1224"/>
              </a:spcBef>
              <a:buClr>
                <a:schemeClr val="tx1"/>
              </a:buClr>
              <a:buFont typeface="Arial" pitchFamily="34" charset="0"/>
              <a:buChar char="•"/>
              <a:defRPr sz="3599"/>
            </a:lvl1pPr>
            <a:lvl2pPr marL="531064" indent="-233150">
              <a:defRPr sz="2400"/>
            </a:lvl2pPr>
            <a:lvl3pPr marL="699450" indent="-168387">
              <a:tabLst/>
              <a:defRPr sz="2000"/>
            </a:lvl3pPr>
            <a:lvl4pPr marL="880789" indent="-181339">
              <a:defRPr/>
            </a:lvl4pPr>
            <a:lvl5pPr marL="1049175" indent="-168387">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50"/>
            <a:ext cx="5486399" cy="2536079"/>
          </a:xfrm>
        </p:spPr>
        <p:txBody>
          <a:bodyPr wrap="square">
            <a:spAutoFit/>
          </a:bodyPr>
          <a:lstStyle>
            <a:lvl1pPr marL="287282" indent="-287282">
              <a:spcBef>
                <a:spcPts val="1224"/>
              </a:spcBef>
              <a:buClr>
                <a:schemeClr val="tx1"/>
              </a:buClr>
              <a:buFont typeface="Arial" pitchFamily="34" charset="0"/>
              <a:buChar char="•"/>
              <a:defRPr sz="3599"/>
            </a:lvl1pPr>
            <a:lvl2pPr marL="531064" indent="-233150">
              <a:defRPr sz="2400"/>
            </a:lvl2pPr>
            <a:lvl3pPr marL="699450" indent="-168387">
              <a:tabLst/>
              <a:defRPr sz="2000"/>
            </a:lvl3pPr>
            <a:lvl4pPr marL="880789" indent="-181339">
              <a:defRPr/>
            </a:lvl4pPr>
            <a:lvl5pPr marL="1049175" indent="-168387">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289620938"/>
      </p:ext>
    </p:extLst>
  </p:cSld>
  <p:clrMapOvr>
    <a:masterClrMapping/>
  </p:clrMapOvr>
  <p:transition>
    <p:fade/>
  </p:transition>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50"/>
            <a:ext cx="5486399" cy="2536079"/>
          </a:xfrm>
        </p:spPr>
        <p:txBody>
          <a:bodyPr wrap="square">
            <a:spAutoFit/>
          </a:bodyPr>
          <a:lstStyle>
            <a:lvl1pPr marL="287282" indent="-287282">
              <a:spcBef>
                <a:spcPts val="1224"/>
              </a:spcBef>
              <a:buClr>
                <a:schemeClr val="tx2"/>
              </a:buClr>
              <a:buFont typeface="Arial" pitchFamily="34" charset="0"/>
              <a:buChar char="•"/>
              <a:defRPr sz="3599">
                <a:gradFill>
                  <a:gsLst>
                    <a:gs pos="1250">
                      <a:schemeClr val="tx2"/>
                    </a:gs>
                    <a:gs pos="99000">
                      <a:schemeClr val="tx2"/>
                    </a:gs>
                  </a:gsLst>
                  <a:lin ang="5400000" scaled="0"/>
                </a:gradFill>
              </a:defRPr>
            </a:lvl1pPr>
            <a:lvl2pPr marL="531064" indent="-233150">
              <a:defRPr sz="2400"/>
            </a:lvl2pPr>
            <a:lvl3pPr marL="699450" indent="-168387">
              <a:tabLst/>
              <a:defRPr sz="2000"/>
            </a:lvl3pPr>
            <a:lvl4pPr marL="880789" indent="-181339">
              <a:defRPr/>
            </a:lvl4pPr>
            <a:lvl5pPr marL="1049175" indent="-168387">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50"/>
            <a:ext cx="5486399" cy="2536079"/>
          </a:xfrm>
        </p:spPr>
        <p:txBody>
          <a:bodyPr wrap="square">
            <a:spAutoFit/>
          </a:bodyPr>
          <a:lstStyle>
            <a:lvl1pPr marL="287282" indent="-287282">
              <a:spcBef>
                <a:spcPts val="1224"/>
              </a:spcBef>
              <a:buClr>
                <a:schemeClr val="tx2"/>
              </a:buClr>
              <a:buFont typeface="Arial" pitchFamily="34" charset="0"/>
              <a:buChar char="•"/>
              <a:defRPr sz="3599">
                <a:gradFill>
                  <a:gsLst>
                    <a:gs pos="1250">
                      <a:schemeClr val="tx2"/>
                    </a:gs>
                    <a:gs pos="99000">
                      <a:schemeClr val="tx2"/>
                    </a:gs>
                  </a:gsLst>
                  <a:lin ang="5400000" scaled="0"/>
                </a:gradFill>
              </a:defRPr>
            </a:lvl1pPr>
            <a:lvl2pPr marL="531064" indent="-233150">
              <a:defRPr sz="2400"/>
            </a:lvl2pPr>
            <a:lvl3pPr marL="699450" indent="-168387">
              <a:tabLst/>
              <a:defRPr sz="2000"/>
            </a:lvl3pPr>
            <a:lvl4pPr marL="880789" indent="-181339">
              <a:defRPr/>
            </a:lvl4pPr>
            <a:lvl5pPr marL="1049175" indent="-168387">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2709501538"/>
      </p:ext>
    </p:extLst>
  </p:cSld>
  <p:clrMapOvr>
    <a:masterClrMapping/>
  </p:clrMapOvr>
  <p:transition>
    <p:fade/>
  </p:transition>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3981316374"/>
      </p:ext>
    </p:extLst>
  </p:cSld>
  <p:clrMapOvr>
    <a:masterClrMapping/>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47639618"/>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Confidentiality Slide">
    <p:spTree>
      <p:nvGrpSpPr>
        <p:cNvPr id="1" name=""/>
        <p:cNvGrpSpPr/>
        <p:nvPr/>
      </p:nvGrpSpPr>
      <p:grpSpPr>
        <a:xfrm>
          <a:off x="0" y="0"/>
          <a:ext cx="0" cy="0"/>
          <a:chOff x="0" y="0"/>
          <a:chExt cx="0" cy="0"/>
        </a:xfrm>
      </p:grpSpPr>
      <p:pic>
        <p:nvPicPr>
          <p:cNvPr id="4" name="Picture 3"/>
          <p:cNvPicPr>
            <a:picLocks noChangeAspect="1"/>
          </p:cNvPicPr>
          <p:nvPr userDrawn="1"/>
        </p:nvPicPr>
        <p:blipFill rotWithShape="1">
          <a:blip r:embed="rId2" cstate="screen">
            <a:extLst>
              <a:ext uri="{28A0092B-C50C-407E-A947-70E740481C1C}">
                <a14:useLocalDpi xmlns:a14="http://schemas.microsoft.com/office/drawing/2010/main"/>
              </a:ext>
            </a:extLst>
          </a:blip>
          <a:srcRect t="-2262"/>
          <a:stretch/>
        </p:blipFill>
        <p:spPr>
          <a:xfrm>
            <a:off x="318" y="-318"/>
            <a:ext cx="12435840" cy="6995160"/>
          </a:xfrm>
          <a:prstGeom prst="rect">
            <a:avLst/>
          </a:prstGeom>
        </p:spPr>
      </p:pic>
      <p:sp>
        <p:nvSpPr>
          <p:cNvPr id="5" name="Title 4"/>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942254145"/>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
        <p:nvSpPr>
          <p:cNvPr id="2"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2363521616"/>
      </p:ext>
    </p:extLst>
  </p:cSld>
  <p:clrMapOvr>
    <a:masterClrMapping/>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
        <p:nvSpPr>
          <p:cNvPr id="2"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2814172849"/>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
        <p:nvSpPr>
          <p:cNvPr id="2"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3799456426"/>
      </p:ext>
    </p:extLst>
  </p:cSld>
  <p:clrMapOvr>
    <a:masterClrMapping/>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2" tIns="46632" rIns="46632" bIns="46632" numCol="1" spcCol="0" rtlCol="0" fromWordArt="0" anchor="ctr" anchorCtr="0" forceAA="0" compatLnSpc="1">
            <a:prstTxWarp prst="textNoShape">
              <a:avLst/>
            </a:prstTxWarp>
            <a:noAutofit/>
          </a:bodyPr>
          <a:lstStyle/>
          <a:p>
            <a:pPr algn="ctr" defTabSz="932293" fontAlgn="base">
              <a:spcBef>
                <a:spcPct val="0"/>
              </a:spcBef>
              <a:spcAft>
                <a:spcPct val="0"/>
              </a:spcAft>
            </a:pPr>
            <a:endParaRPr lang="en-US" sz="18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8"/>
            <a:ext cx="11887199" cy="1995931"/>
          </a:xfrm>
        </p:spPr>
        <p:txBody>
          <a:bodyPr/>
          <a:lstStyle>
            <a:lvl1pPr marL="0" indent="0">
              <a:buNone/>
              <a:defRPr sz="3299">
                <a:gradFill>
                  <a:gsLst>
                    <a:gs pos="1250">
                      <a:srgbClr val="000000"/>
                    </a:gs>
                    <a:gs pos="100000">
                      <a:srgbClr val="000000"/>
                    </a:gs>
                  </a:gsLst>
                  <a:lin ang="5400000" scaled="0"/>
                </a:gradFill>
                <a:latin typeface="Segoe UI" pitchFamily="34" charset="0"/>
                <a:cs typeface="Segoe UI" pitchFamily="34" charset="0"/>
              </a:defRPr>
            </a:lvl1pPr>
            <a:lvl2pPr marL="346487" indent="0">
              <a:buNone/>
              <a:defRPr>
                <a:gradFill>
                  <a:gsLst>
                    <a:gs pos="1250">
                      <a:srgbClr val="000000"/>
                    </a:gs>
                    <a:gs pos="100000">
                      <a:srgbClr val="000000"/>
                    </a:gs>
                  </a:gsLst>
                  <a:lin ang="5400000" scaled="0"/>
                </a:gradFill>
                <a:latin typeface="Segoe UI" pitchFamily="34" charset="0"/>
                <a:cs typeface="Segoe UI" pitchFamily="34" charset="0"/>
              </a:defRPr>
            </a:lvl2pPr>
            <a:lvl3pPr marL="584494" indent="0">
              <a:buNone/>
              <a:defRPr>
                <a:gradFill>
                  <a:gsLst>
                    <a:gs pos="1250">
                      <a:srgbClr val="000000"/>
                    </a:gs>
                    <a:gs pos="100000">
                      <a:srgbClr val="000000"/>
                    </a:gs>
                  </a:gsLst>
                  <a:lin ang="5400000" scaled="0"/>
                </a:gradFill>
                <a:latin typeface="Segoe UI" pitchFamily="34" charset="0"/>
                <a:cs typeface="Segoe UI" pitchFamily="34" charset="0"/>
              </a:defRPr>
            </a:lvl3pPr>
            <a:lvl4pPr marL="814406"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795"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8716260"/>
      </p:ext>
    </p:extLst>
  </p:cSld>
  <p:clrMapOvr>
    <a:masterClrMapping/>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9" y="1212851"/>
            <a:ext cx="11887200" cy="2443746"/>
          </a:xfrm>
          <a:prstGeom prst="rect">
            <a:avLst/>
          </a:prstGeom>
        </p:spPr>
        <p:txBody>
          <a:bodyPr/>
          <a:lstStyle>
            <a:lvl1pPr marL="290457" indent="-290457">
              <a:buClr>
                <a:schemeClr val="tx1"/>
              </a:buClr>
              <a:buSzPct val="90000"/>
              <a:buFont typeface="Arial" pitchFamily="34" charset="0"/>
              <a:buChar char="•"/>
              <a:defRPr sz="359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390" indent="-280935">
              <a:buClr>
                <a:schemeClr val="tx1"/>
              </a:buClr>
              <a:buSzPct val="90000"/>
              <a:buFont typeface="Arial" pitchFamily="34" charset="0"/>
              <a:buChar char="•"/>
              <a:defRPr sz="3199">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1847" indent="-290457">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404" indent="-228557">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8960" indent="-228557">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2"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699"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444232389"/>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3954458"/>
            <a:ext cx="10056498" cy="1830388"/>
          </a:xfrm>
          <a:noFill/>
        </p:spPr>
        <p:txBody>
          <a:bodyPr lIns="146304" tIns="109728" rIns="146304" bIns="109728">
            <a:noAutofit/>
          </a:bodyPr>
          <a:lstStyle>
            <a:lvl1pPr marL="0" indent="0">
              <a:spcBef>
                <a:spcPts val="0"/>
              </a:spcBef>
              <a:buNone/>
              <a:defRPr sz="3599"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9" name="Title 1"/>
          <p:cNvSpPr>
            <a:spLocks noGrp="1"/>
          </p:cNvSpPr>
          <p:nvPr>
            <p:ph type="title" hasCustomPrompt="1"/>
          </p:nvPr>
        </p:nvSpPr>
        <p:spPr>
          <a:xfrm>
            <a:off x="274638" y="2117165"/>
            <a:ext cx="10058336" cy="1837298"/>
          </a:xfrm>
          <a:noFill/>
        </p:spPr>
        <p:txBody>
          <a:bodyPr lIns="146304" tIns="91440" rIns="146304" bIns="91440" anchor="t" anchorCtr="0"/>
          <a:lstStyle>
            <a:lvl1pPr>
              <a:defRPr sz="5999" spc="-100" baseline="0">
                <a:gradFill>
                  <a:gsLst>
                    <a:gs pos="3333">
                      <a:schemeClr val="tx1"/>
                    </a:gs>
                    <a:gs pos="39000">
                      <a:schemeClr val="tx1"/>
                    </a:gs>
                  </a:gsLst>
                  <a:lin ang="5400000" scaled="0"/>
                </a:gradFill>
              </a:defRPr>
            </a:lvl1pPr>
          </a:lstStyle>
          <a:p>
            <a:r>
              <a:rPr lang="en-US" dirty="0" smtClean="0"/>
              <a:t>Presentation title</a:t>
            </a:r>
            <a:endParaRPr lang="en-US"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invGray">
          <a:xfrm>
            <a:off x="10411876" y="479775"/>
            <a:ext cx="1552931" cy="332660"/>
          </a:xfrm>
          <a:prstGeom prst="rect">
            <a:avLst/>
          </a:prstGeom>
        </p:spPr>
      </p:pic>
      <p:sp>
        <p:nvSpPr>
          <p:cNvPr id="7"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
        <p:nvSpPr>
          <p:cNvPr id="6" name="Text Placeholder 5"/>
          <p:cNvSpPr>
            <a:spLocks noGrp="1"/>
          </p:cNvSpPr>
          <p:nvPr>
            <p:ph type="body" sz="quarter" idx="13" hasCustomPrompt="1"/>
          </p:nvPr>
        </p:nvSpPr>
        <p:spPr>
          <a:xfrm>
            <a:off x="274638" y="479776"/>
            <a:ext cx="3108990" cy="461665"/>
          </a:xfrm>
        </p:spPr>
        <p:txBody>
          <a:bodyPr/>
          <a:lstStyle>
            <a:lvl1pPr marL="0" indent="0">
              <a:buNone/>
              <a:defRPr sz="2000"/>
            </a:lvl1pPr>
          </a:lstStyle>
          <a:p>
            <a:pPr lvl="0"/>
            <a:r>
              <a:rPr lang="en-US" dirty="0" smtClean="0"/>
              <a:t>Session Code Here</a:t>
            </a:r>
            <a:endParaRPr lang="en-US" dirty="0"/>
          </a:p>
        </p:txBody>
      </p:sp>
    </p:spTree>
    <p:extLst>
      <p:ext uri="{BB962C8B-B14F-4D97-AF65-F5344CB8AC3E}">
        <p14:creationId xmlns:p14="http://schemas.microsoft.com/office/powerpoint/2010/main" val="186158479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p:ext uri="{DCECCB84-F9BA-43D5-87BE-67443E8EF086}">
      <p15:sldGuideLst xmlns:p15="http://schemas.microsoft.com/office/powerpoint/2012/main">
        <p15:guide id="1" orient="horz" pos="2203">
          <p15:clr>
            <a:srgbClr val="FBAE40"/>
          </p15:clr>
        </p15:guide>
        <p15:guide id="2" pos="3917">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invGray">
          <a:xfrm>
            <a:off x="10425964" y="6177914"/>
            <a:ext cx="1552931" cy="332660"/>
          </a:xfrm>
          <a:prstGeom prst="rect">
            <a:avLst/>
          </a:prstGeom>
        </p:spPr>
      </p:pic>
      <p:pic>
        <p:nvPicPr>
          <p:cNvPr id="15" name="Pictur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bwMode="black">
          <a:xfrm>
            <a:off x="1200825" y="1762951"/>
            <a:ext cx="7322208" cy="3219670"/>
          </a:xfrm>
          <a:prstGeom prst="rect">
            <a:avLst/>
          </a:prstGeom>
        </p:spPr>
      </p:pic>
    </p:spTree>
    <p:extLst>
      <p:ext uri="{BB962C8B-B14F-4D97-AF65-F5344CB8AC3E}">
        <p14:creationId xmlns:p14="http://schemas.microsoft.com/office/powerpoint/2010/main" val="267870466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7"/>
          </a:xfrm>
          <a:prstGeom prst="rect">
            <a:avLst/>
          </a:prstGeom>
          <a:solidFill>
            <a:schemeClr val="accent1">
              <a:alpha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198" spc="-100" baseline="0">
                <a:gradFill>
                  <a:gsLst>
                    <a:gs pos="5833">
                      <a:srgbClr val="FFFFFF"/>
                    </a:gs>
                    <a:gs pos="18000">
                      <a:srgbClr val="FFFFFF"/>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9" y="3954464"/>
            <a:ext cx="10058401" cy="1829593"/>
          </a:xfrm>
          <a:noFill/>
        </p:spPr>
        <p:txBody>
          <a:bodyPr lIns="182880" tIns="146304" rIns="182880" bIns="146304">
            <a:noAutofit/>
          </a:bodyPr>
          <a:lstStyle>
            <a:lvl1pPr marL="0" indent="0">
              <a:spcBef>
                <a:spcPts val="0"/>
              </a:spcBef>
              <a:buNone/>
              <a:defRPr sz="3599"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6"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317882388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Video slide">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solidFill>
            <a:schemeClr val="accent2">
              <a:alpha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198" spc="-100" baseline="0">
                <a:gradFill>
                  <a:gsLst>
                    <a:gs pos="5833">
                      <a:srgbClr val="FFFFFF"/>
                    </a:gs>
                    <a:gs pos="18000">
                      <a:srgbClr val="FFFFFF"/>
                    </a:gs>
                  </a:gsLst>
                  <a:lin ang="5400000" scaled="0"/>
                </a:gradFill>
              </a:defRPr>
            </a:lvl1pPr>
          </a:lstStyle>
          <a:p>
            <a:r>
              <a:rPr lang="en-US" dirty="0" smtClean="0"/>
              <a:t>Video title</a:t>
            </a:r>
            <a:endParaRPr lang="en-US" dirty="0"/>
          </a:p>
        </p:txBody>
      </p:sp>
      <p:sp>
        <p:nvSpPr>
          <p:cNvPr id="6"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25523130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3"/>
            <a:ext cx="11887200" cy="1831975"/>
          </a:xfrm>
          <a:noFill/>
        </p:spPr>
        <p:txBody>
          <a:bodyPr tIns="91440" bIns="91440" anchor="t" anchorCtr="0"/>
          <a:lstStyle>
            <a:lvl1pPr>
              <a:defRPr sz="8799" spc="-100" baseline="0">
                <a:gradFill>
                  <a:gsLst>
                    <a:gs pos="100000">
                      <a:schemeClr val="tx1"/>
                    </a:gs>
                    <a:gs pos="0">
                      <a:schemeClr val="tx1"/>
                    </a:gs>
                  </a:gsLst>
                  <a:lin ang="5400000" scaled="0"/>
                </a:gradFill>
              </a:defRPr>
            </a:lvl1pPr>
          </a:lstStyle>
          <a:p>
            <a:r>
              <a:rPr lang="en-US" dirty="0" smtClean="0"/>
              <a:t>Section title</a:t>
            </a:r>
            <a:endParaRPr lang="en-US" dirty="0"/>
          </a:p>
        </p:txBody>
      </p:sp>
      <p:sp>
        <p:nvSpPr>
          <p:cNvPr id="3"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2142304608"/>
      </p:ext>
    </p:extLst>
  </p:cSld>
  <p:clrMapOvr>
    <a:masterClrMapping/>
  </p:clrMapOvr>
  <p:transition>
    <p:fade/>
  </p:transition>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3"/>
            <a:ext cx="11887200" cy="1831975"/>
          </a:xfrm>
          <a:noFill/>
        </p:spPr>
        <p:txBody>
          <a:bodyPr tIns="91440" bIns="91440" anchor="t" anchorCtr="0"/>
          <a:lstStyle>
            <a:lvl1pPr>
              <a:defRPr sz="8799" spc="-100" baseline="0">
                <a:gradFill>
                  <a:gsLst>
                    <a:gs pos="100000">
                      <a:schemeClr val="tx1"/>
                    </a:gs>
                    <a:gs pos="0">
                      <a:schemeClr val="tx1"/>
                    </a:gs>
                  </a:gsLst>
                  <a:lin ang="5400000" scaled="0"/>
                </a:gradFill>
              </a:defRPr>
            </a:lvl1pPr>
          </a:lstStyle>
          <a:p>
            <a:r>
              <a:rPr lang="en-US" dirty="0" smtClean="0"/>
              <a:t>Section title</a:t>
            </a:r>
            <a:endParaRPr lang="en-US" dirty="0"/>
          </a:p>
        </p:txBody>
      </p:sp>
      <p:sp>
        <p:nvSpPr>
          <p:cNvPr id="3"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1837046288"/>
      </p:ext>
    </p:extLst>
  </p:cSld>
  <p:clrMapOvr>
    <a:masterClrMapping/>
  </p:clrMapOvr>
  <p:transition>
    <p:fade/>
  </p:transition>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3"/>
            <a:ext cx="11887200" cy="1831975"/>
          </a:xfrm>
          <a:noFill/>
        </p:spPr>
        <p:txBody>
          <a:bodyPr tIns="91440" bIns="91440" anchor="t" anchorCtr="0"/>
          <a:lstStyle>
            <a:lvl1pPr>
              <a:defRPr sz="8799" spc="-100" baseline="0">
                <a:gradFill>
                  <a:gsLst>
                    <a:gs pos="100000">
                      <a:schemeClr val="tx1"/>
                    </a:gs>
                    <a:gs pos="0">
                      <a:schemeClr val="tx1"/>
                    </a:gs>
                  </a:gsLst>
                  <a:lin ang="5400000" scaled="0"/>
                </a:gradFill>
              </a:defRPr>
            </a:lvl1pPr>
          </a:lstStyle>
          <a:p>
            <a:r>
              <a:rPr lang="en-US" dirty="0" smtClean="0"/>
              <a:t>Section title</a:t>
            </a:r>
            <a:endParaRPr lang="en-US" dirty="0"/>
          </a:p>
        </p:txBody>
      </p:sp>
      <p:sp>
        <p:nvSpPr>
          <p:cNvPr id="3"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801165552"/>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9" y="1212851"/>
            <a:ext cx="11887200" cy="2025170"/>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557" indent="0">
              <a:buNone/>
              <a:defRPr/>
            </a:lvl3pPr>
            <a:lvl4pPr marL="457112" indent="0">
              <a:buNone/>
              <a:defRPr/>
            </a:lvl4pPr>
            <a:lvl5pPr marL="685669"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1636461155"/>
      </p:ext>
    </p:extLst>
  </p:cSld>
  <p:clrMapOvr>
    <a:masterClrMapping/>
  </p:clrMapOvr>
  <p:transition>
    <p:fade/>
  </p:transition>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9" y="1212851"/>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557" indent="0">
              <a:buNone/>
              <a:defRPr/>
            </a:lvl3pPr>
            <a:lvl4pPr marL="457112" indent="0">
              <a:buNone/>
              <a:defRPr/>
            </a:lvl4pPr>
            <a:lvl5pPr marL="685669"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4218003265"/>
      </p:ext>
    </p:extLst>
  </p:cSld>
  <p:clrMapOvr>
    <a:masterClrMapping/>
  </p:clrMapOvr>
  <p:transition>
    <p:fade/>
  </p:transition>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9" y="1212850"/>
            <a:ext cx="11887200" cy="2096222"/>
          </a:xfrm>
        </p:spPr>
        <p:txBody>
          <a:bodyPr>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
        <p:nvSpPr>
          <p:cNvPr id="5"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251527038"/>
      </p:ext>
    </p:extLst>
  </p:cSld>
  <p:clrMapOvr>
    <a:masterClrMapping/>
  </p:clrMapOvr>
  <p:transition>
    <p:fade/>
  </p:transition>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9" y="1212850"/>
            <a:ext cx="11887200" cy="2096222"/>
          </a:xfrm>
        </p:spPr>
        <p:txBody>
          <a:bodyPr>
            <a:spAutoFit/>
          </a:bodyPr>
          <a:lstStyle>
            <a:lvl1pPr>
              <a:defRPr>
                <a:gradFill>
                  <a:gsLst>
                    <a:gs pos="1250">
                      <a:schemeClr val="tx2"/>
                    </a:gs>
                    <a:gs pos="99000">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
        <p:nvSpPr>
          <p:cNvPr id="5"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4113017920"/>
      </p:ext>
    </p:extLst>
  </p:cSld>
  <p:clrMapOvr>
    <a:masterClrMapping/>
  </p:clrMapOvr>
  <p:transition>
    <p:fade/>
  </p:transition>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49"/>
            <a:ext cx="5486399" cy="2468368"/>
          </a:xfrm>
        </p:spPr>
        <p:txBody>
          <a:bodyPr wrap="square">
            <a:spAutoFit/>
          </a:bodyPr>
          <a:lstStyle>
            <a:lvl1pPr marL="0" indent="0">
              <a:spcBef>
                <a:spcPts val="1224"/>
              </a:spcBef>
              <a:buClr>
                <a:schemeClr val="tx1"/>
              </a:buClr>
              <a:buFont typeface="Wingdings" pitchFamily="2" charset="2"/>
              <a:buNone/>
              <a:defRPr sz="3599">
                <a:gradFill>
                  <a:gsLst>
                    <a:gs pos="1250">
                      <a:schemeClr val="tx2"/>
                    </a:gs>
                    <a:gs pos="99000">
                      <a:schemeClr val="tx2"/>
                    </a:gs>
                  </a:gsLst>
                  <a:lin ang="5400000" scaled="0"/>
                </a:gradFill>
              </a:defRPr>
            </a:lvl1pPr>
            <a:lvl2pPr marL="0" indent="0">
              <a:buNone/>
              <a:defRPr sz="2000"/>
            </a:lvl2pPr>
            <a:lvl3pPr marL="231730" indent="0">
              <a:buNone/>
              <a:tabLst/>
              <a:defRPr sz="2000"/>
            </a:lvl3pPr>
            <a:lvl4pPr marL="460287" indent="0">
              <a:buNone/>
              <a:defRPr/>
            </a:lvl4pPr>
            <a:lvl5pPr marL="685669"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599">
                <a:gradFill>
                  <a:gsLst>
                    <a:gs pos="1250">
                      <a:schemeClr val="tx2"/>
                    </a:gs>
                    <a:gs pos="99000">
                      <a:schemeClr val="tx2"/>
                    </a:gs>
                  </a:gsLst>
                  <a:lin ang="5400000" scaled="0"/>
                </a:gradFill>
              </a:defRPr>
            </a:lvl1pPr>
            <a:lvl2pPr marL="0" indent="0">
              <a:buNone/>
              <a:defRPr sz="2000"/>
            </a:lvl2pPr>
            <a:lvl3pPr marL="231730" indent="0">
              <a:buNone/>
              <a:tabLst/>
              <a:defRPr sz="2000"/>
            </a:lvl3pPr>
            <a:lvl4pPr marL="460287" indent="0">
              <a:buNone/>
              <a:defRPr/>
            </a:lvl4pPr>
            <a:lvl5pPr marL="685669"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2492659473"/>
      </p:ext>
    </p:extLst>
  </p:cSld>
  <p:clrMapOvr>
    <a:masterClrMapping/>
  </p:clrMapOvr>
  <p:transition>
    <p:fade/>
  </p:transition>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49"/>
            <a:ext cx="5486399" cy="2468368"/>
          </a:xfrm>
        </p:spPr>
        <p:txBody>
          <a:bodyPr wrap="square">
            <a:spAutoFit/>
          </a:bodyPr>
          <a:lstStyle>
            <a:lvl1pPr marL="0" indent="0">
              <a:spcBef>
                <a:spcPts val="1224"/>
              </a:spcBef>
              <a:buClr>
                <a:schemeClr val="tx1"/>
              </a:buClr>
              <a:buFont typeface="Wingdings" pitchFamily="2" charset="2"/>
              <a:buNone/>
              <a:defRPr sz="3599"/>
            </a:lvl1pPr>
            <a:lvl2pPr marL="0" indent="0">
              <a:buNone/>
              <a:defRPr sz="2000"/>
            </a:lvl2pPr>
            <a:lvl3pPr marL="231730" indent="0">
              <a:buNone/>
              <a:tabLst/>
              <a:defRPr sz="2000"/>
            </a:lvl3pPr>
            <a:lvl4pPr marL="460287" indent="0">
              <a:buNone/>
              <a:defRPr/>
            </a:lvl4pPr>
            <a:lvl5pPr marL="685669"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599"/>
            </a:lvl1pPr>
            <a:lvl2pPr marL="0" indent="0">
              <a:buNone/>
              <a:defRPr sz="2000"/>
            </a:lvl2pPr>
            <a:lvl3pPr marL="231730" indent="0">
              <a:buNone/>
              <a:tabLst/>
              <a:defRPr sz="2000"/>
            </a:lvl3pPr>
            <a:lvl4pPr marL="460287" indent="0">
              <a:buNone/>
              <a:defRPr/>
            </a:lvl4pPr>
            <a:lvl5pPr marL="685669"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4085316763"/>
      </p:ext>
    </p:extLst>
  </p:cSld>
  <p:clrMapOvr>
    <a:masterClrMapping/>
  </p:clrMapOvr>
  <p:transition>
    <p:fade/>
  </p:transition>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50"/>
            <a:ext cx="5486399" cy="2536079"/>
          </a:xfrm>
        </p:spPr>
        <p:txBody>
          <a:bodyPr wrap="square">
            <a:spAutoFit/>
          </a:bodyPr>
          <a:lstStyle>
            <a:lvl1pPr marL="287282" indent="-287282">
              <a:spcBef>
                <a:spcPts val="1224"/>
              </a:spcBef>
              <a:buClr>
                <a:schemeClr val="tx1"/>
              </a:buClr>
              <a:buFont typeface="Arial" pitchFamily="34" charset="0"/>
              <a:buChar char="•"/>
              <a:defRPr sz="3599"/>
            </a:lvl1pPr>
            <a:lvl2pPr marL="531064" indent="-233150">
              <a:defRPr sz="2400"/>
            </a:lvl2pPr>
            <a:lvl3pPr marL="699450" indent="-168387">
              <a:tabLst/>
              <a:defRPr sz="2000"/>
            </a:lvl3pPr>
            <a:lvl4pPr marL="880789" indent="-181339">
              <a:defRPr/>
            </a:lvl4pPr>
            <a:lvl5pPr marL="1049175" indent="-168387">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50"/>
            <a:ext cx="5486399" cy="2536079"/>
          </a:xfrm>
        </p:spPr>
        <p:txBody>
          <a:bodyPr wrap="square">
            <a:spAutoFit/>
          </a:bodyPr>
          <a:lstStyle>
            <a:lvl1pPr marL="287282" indent="-287282">
              <a:spcBef>
                <a:spcPts val="1224"/>
              </a:spcBef>
              <a:buClr>
                <a:schemeClr val="tx1"/>
              </a:buClr>
              <a:buFont typeface="Arial" pitchFamily="34" charset="0"/>
              <a:buChar char="•"/>
              <a:defRPr sz="3599"/>
            </a:lvl1pPr>
            <a:lvl2pPr marL="531064" indent="-233150">
              <a:defRPr sz="2400"/>
            </a:lvl2pPr>
            <a:lvl3pPr marL="699450" indent="-168387">
              <a:tabLst/>
              <a:defRPr sz="2000"/>
            </a:lvl3pPr>
            <a:lvl4pPr marL="880789" indent="-181339">
              <a:defRPr/>
            </a:lvl4pPr>
            <a:lvl5pPr marL="1049175" indent="-168387">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835664754"/>
      </p:ext>
    </p:extLst>
  </p:cSld>
  <p:clrMapOvr>
    <a:masterClrMapping/>
  </p:clrMapOvr>
  <p:transition>
    <p:fade/>
  </p:transition>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50"/>
            <a:ext cx="5486399" cy="2536079"/>
          </a:xfrm>
        </p:spPr>
        <p:txBody>
          <a:bodyPr wrap="square">
            <a:spAutoFit/>
          </a:bodyPr>
          <a:lstStyle>
            <a:lvl1pPr marL="287282" indent="-287282">
              <a:spcBef>
                <a:spcPts val="1224"/>
              </a:spcBef>
              <a:buClr>
                <a:schemeClr val="tx2"/>
              </a:buClr>
              <a:buFont typeface="Arial" pitchFamily="34" charset="0"/>
              <a:buChar char="•"/>
              <a:defRPr sz="3599">
                <a:gradFill>
                  <a:gsLst>
                    <a:gs pos="1250">
                      <a:schemeClr val="tx2"/>
                    </a:gs>
                    <a:gs pos="99000">
                      <a:schemeClr val="tx2"/>
                    </a:gs>
                  </a:gsLst>
                  <a:lin ang="5400000" scaled="0"/>
                </a:gradFill>
              </a:defRPr>
            </a:lvl1pPr>
            <a:lvl2pPr marL="531064" indent="-233150">
              <a:defRPr sz="2400"/>
            </a:lvl2pPr>
            <a:lvl3pPr marL="699450" indent="-168387">
              <a:tabLst/>
              <a:defRPr sz="2000"/>
            </a:lvl3pPr>
            <a:lvl4pPr marL="880789" indent="-181339">
              <a:defRPr/>
            </a:lvl4pPr>
            <a:lvl5pPr marL="1049175" indent="-168387">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50"/>
            <a:ext cx="5486399" cy="2536079"/>
          </a:xfrm>
        </p:spPr>
        <p:txBody>
          <a:bodyPr wrap="square">
            <a:spAutoFit/>
          </a:bodyPr>
          <a:lstStyle>
            <a:lvl1pPr marL="287282" indent="-287282">
              <a:spcBef>
                <a:spcPts val="1224"/>
              </a:spcBef>
              <a:buClr>
                <a:schemeClr val="tx2"/>
              </a:buClr>
              <a:buFont typeface="Arial" pitchFamily="34" charset="0"/>
              <a:buChar char="•"/>
              <a:defRPr sz="3599">
                <a:gradFill>
                  <a:gsLst>
                    <a:gs pos="1250">
                      <a:schemeClr val="tx2"/>
                    </a:gs>
                    <a:gs pos="99000">
                      <a:schemeClr val="tx2"/>
                    </a:gs>
                  </a:gsLst>
                  <a:lin ang="5400000" scaled="0"/>
                </a:gradFill>
              </a:defRPr>
            </a:lvl1pPr>
            <a:lvl2pPr marL="531064" indent="-233150">
              <a:defRPr sz="2400"/>
            </a:lvl2pPr>
            <a:lvl3pPr marL="699450" indent="-168387">
              <a:tabLst/>
              <a:defRPr sz="2000"/>
            </a:lvl3pPr>
            <a:lvl4pPr marL="880789" indent="-181339">
              <a:defRPr/>
            </a:lvl4pPr>
            <a:lvl5pPr marL="1049175" indent="-168387">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2561914573"/>
      </p:ext>
    </p:extLst>
  </p:cSld>
  <p:clrMapOvr>
    <a:masterClrMapping/>
  </p:clrMapOvr>
  <p:transition>
    <p:fade/>
  </p:transition>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146859409"/>
      </p:ext>
    </p:extLst>
  </p:cSld>
  <p:clrMapOvr>
    <a:masterClrMapping/>
  </p:clrMapOvr>
  <p:transition>
    <p:fade/>
  </p:transition>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1544509686"/>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Confidentiality Slide">
    <p:spTree>
      <p:nvGrpSpPr>
        <p:cNvPr id="1" name=""/>
        <p:cNvGrpSpPr/>
        <p:nvPr/>
      </p:nvGrpSpPr>
      <p:grpSpPr>
        <a:xfrm>
          <a:off x="0" y="0"/>
          <a:ext cx="0" cy="0"/>
          <a:chOff x="0" y="0"/>
          <a:chExt cx="0" cy="0"/>
        </a:xfrm>
      </p:grpSpPr>
      <p:pic>
        <p:nvPicPr>
          <p:cNvPr id="4" name="Picture 3"/>
          <p:cNvPicPr>
            <a:picLocks noChangeAspect="1"/>
          </p:cNvPicPr>
          <p:nvPr userDrawn="1"/>
        </p:nvPicPr>
        <p:blipFill rotWithShape="1">
          <a:blip r:embed="rId2" cstate="screen">
            <a:extLst>
              <a:ext uri="{28A0092B-C50C-407E-A947-70E740481C1C}">
                <a14:useLocalDpi xmlns:a14="http://schemas.microsoft.com/office/drawing/2010/main"/>
              </a:ext>
            </a:extLst>
          </a:blip>
          <a:srcRect t="-2262"/>
          <a:stretch/>
        </p:blipFill>
        <p:spPr>
          <a:xfrm>
            <a:off x="318" y="-318"/>
            <a:ext cx="12435840" cy="6995160"/>
          </a:xfrm>
          <a:prstGeom prst="rect">
            <a:avLst/>
          </a:prstGeom>
        </p:spPr>
      </p:pic>
      <p:sp>
        <p:nvSpPr>
          <p:cNvPr id="5" name="Title 4"/>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372824218"/>
      </p:ext>
    </p:extLst>
  </p:cSld>
  <p:clrMapOvr>
    <a:masterClrMapping/>
  </p:clrMapOvr>
  <p:transition>
    <p:fade/>
  </p:transition>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
        <p:nvSpPr>
          <p:cNvPr id="2"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2452705595"/>
      </p:ext>
    </p:extLst>
  </p:cSld>
  <p:clrMapOvr>
    <a:masterClrMapping/>
  </p:clrMapOvr>
  <p:transition>
    <p:fade/>
  </p:transition>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
        <p:nvSpPr>
          <p:cNvPr id="2"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2489463414"/>
      </p:ext>
    </p:extLst>
  </p:cSld>
  <p:clrMapOvr>
    <a:masterClrMapping/>
  </p:clrMapOvr>
  <p:transition>
    <p:fade/>
  </p:transition>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
        <p:nvSpPr>
          <p:cNvPr id="2"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3412925938"/>
      </p:ext>
    </p:extLst>
  </p:cSld>
  <p:clrMapOvr>
    <a:masterClrMapping/>
  </p:clrMapOvr>
  <p:transition>
    <p:fade/>
  </p:transition>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2" tIns="46632" rIns="46632" bIns="46632" numCol="1" spcCol="0" rtlCol="0" fromWordArt="0" anchor="ctr" anchorCtr="0" forceAA="0" compatLnSpc="1">
            <a:prstTxWarp prst="textNoShape">
              <a:avLst/>
            </a:prstTxWarp>
            <a:noAutofit/>
          </a:bodyPr>
          <a:lstStyle/>
          <a:p>
            <a:pPr algn="ctr" defTabSz="932293" fontAlgn="base">
              <a:spcBef>
                <a:spcPct val="0"/>
              </a:spcBef>
              <a:spcAft>
                <a:spcPct val="0"/>
              </a:spcAft>
            </a:pPr>
            <a:endParaRPr lang="en-US" sz="18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8"/>
            <a:ext cx="11887199" cy="1995931"/>
          </a:xfrm>
        </p:spPr>
        <p:txBody>
          <a:bodyPr/>
          <a:lstStyle>
            <a:lvl1pPr marL="0" indent="0">
              <a:buNone/>
              <a:defRPr sz="3299">
                <a:gradFill>
                  <a:gsLst>
                    <a:gs pos="1250">
                      <a:srgbClr val="000000"/>
                    </a:gs>
                    <a:gs pos="100000">
                      <a:srgbClr val="000000"/>
                    </a:gs>
                  </a:gsLst>
                  <a:lin ang="5400000" scaled="0"/>
                </a:gradFill>
                <a:latin typeface="Segoe UI" pitchFamily="34" charset="0"/>
                <a:cs typeface="Segoe UI" pitchFamily="34" charset="0"/>
              </a:defRPr>
            </a:lvl1pPr>
            <a:lvl2pPr marL="346487" indent="0">
              <a:buNone/>
              <a:defRPr>
                <a:gradFill>
                  <a:gsLst>
                    <a:gs pos="1250">
                      <a:srgbClr val="000000"/>
                    </a:gs>
                    <a:gs pos="100000">
                      <a:srgbClr val="000000"/>
                    </a:gs>
                  </a:gsLst>
                  <a:lin ang="5400000" scaled="0"/>
                </a:gradFill>
                <a:latin typeface="Segoe UI" pitchFamily="34" charset="0"/>
                <a:cs typeface="Segoe UI" pitchFamily="34" charset="0"/>
              </a:defRPr>
            </a:lvl2pPr>
            <a:lvl3pPr marL="584494" indent="0">
              <a:buNone/>
              <a:defRPr>
                <a:gradFill>
                  <a:gsLst>
                    <a:gs pos="1250">
                      <a:srgbClr val="000000"/>
                    </a:gs>
                    <a:gs pos="100000">
                      <a:srgbClr val="000000"/>
                    </a:gs>
                  </a:gsLst>
                  <a:lin ang="5400000" scaled="0"/>
                </a:gradFill>
                <a:latin typeface="Segoe UI" pitchFamily="34" charset="0"/>
                <a:cs typeface="Segoe UI" pitchFamily="34" charset="0"/>
              </a:defRPr>
            </a:lvl3pPr>
            <a:lvl4pPr marL="814406"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795"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734428443"/>
      </p:ext>
    </p:extLst>
  </p:cSld>
  <p:clrMapOvr>
    <a:masterClrMapping/>
  </p:clrMapOvr>
  <p:transition>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9" y="1212851"/>
            <a:ext cx="11887200" cy="2443746"/>
          </a:xfrm>
          <a:prstGeom prst="rect">
            <a:avLst/>
          </a:prstGeom>
        </p:spPr>
        <p:txBody>
          <a:bodyPr/>
          <a:lstStyle>
            <a:lvl1pPr marL="290457" indent="-290457">
              <a:buClr>
                <a:schemeClr val="tx1"/>
              </a:buClr>
              <a:buSzPct val="90000"/>
              <a:buFont typeface="Arial" pitchFamily="34" charset="0"/>
              <a:buChar char="•"/>
              <a:defRPr sz="359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390" indent="-280935">
              <a:buClr>
                <a:schemeClr val="tx1"/>
              </a:buClr>
              <a:buSzPct val="90000"/>
              <a:buFont typeface="Arial" pitchFamily="34" charset="0"/>
              <a:buChar char="•"/>
              <a:defRPr sz="3199">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1847" indent="-290457">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404" indent="-228557">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8960" indent="-228557">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2"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699"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981706262"/>
      </p:ext>
    </p:extLst>
  </p:cSld>
  <p:clrMapOvr>
    <a:masterClrMapping/>
  </p:clrMapOvr>
  <p:transition>
    <p:fade/>
  </p:transition>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cSld name="Text content, large, light">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 y="1243471"/>
            <a:ext cx="2487295" cy="2486942"/>
          </a:xfrm>
          <a:solidFill>
            <a:schemeClr val="accent1"/>
          </a:solidFill>
        </p:spPr>
        <p:txBody>
          <a:bodyPr rIns="91440">
            <a:normAutofit/>
          </a:bodyPr>
          <a:lstStyle>
            <a:lvl1pPr>
              <a:defRPr sz="2719" baseline="0">
                <a:solidFill>
                  <a:schemeClr val="tx1"/>
                </a:solidFill>
                <a:latin typeface="+mn-lt"/>
              </a:defRPr>
            </a:lvl1pPr>
          </a:lstStyle>
          <a:p>
            <a:pPr lvl="0"/>
            <a:r>
              <a:rPr lang="en-US" dirty="0" smtClean="0"/>
              <a:t>Click to edit slide content</a:t>
            </a:r>
          </a:p>
        </p:txBody>
      </p:sp>
      <p:sp>
        <p:nvSpPr>
          <p:cNvPr id="3" name="Date Placeholder 2"/>
          <p:cNvSpPr>
            <a:spLocks noGrp="1"/>
          </p:cNvSpPr>
          <p:nvPr>
            <p:ph type="dt" sz="half" idx="10"/>
          </p:nvPr>
        </p:nvSpPr>
        <p:spPr>
          <a:xfrm>
            <a:off x="0" y="6482892"/>
            <a:ext cx="2901844" cy="372394"/>
          </a:xfrm>
          <a:prstGeom prst="rect">
            <a:avLst/>
          </a:prstGeom>
        </p:spPr>
        <p:txBody>
          <a:bodyPr/>
          <a:lstStyle>
            <a:lvl1pPr>
              <a:defRPr>
                <a:solidFill>
                  <a:srgbClr val="3F3F3F"/>
                </a:solidFill>
                <a:latin typeface="+mn-lt"/>
              </a:defRPr>
            </a:lvl1pPr>
          </a:lstStyle>
          <a:p>
            <a:pPr defTabSz="932597"/>
            <a:fld id="{02114048-32B6-E540-A599-DA4A5454CD83}" type="datetime1">
              <a:rPr lang="en-US" smtClean="0"/>
              <a:pPr defTabSz="932597"/>
              <a:t>3/4/2014</a:t>
            </a:fld>
            <a:endParaRPr lang="en-US" dirty="0"/>
          </a:p>
        </p:txBody>
      </p:sp>
      <p:sp>
        <p:nvSpPr>
          <p:cNvPr id="4" name="Slide Number Placeholder 3"/>
          <p:cNvSpPr>
            <a:spLocks noGrp="1"/>
          </p:cNvSpPr>
          <p:nvPr>
            <p:ph type="sldNum" sz="quarter" idx="11"/>
          </p:nvPr>
        </p:nvSpPr>
        <p:spPr>
          <a:xfrm>
            <a:off x="9223719" y="6482892"/>
            <a:ext cx="2901844" cy="372394"/>
          </a:xfrm>
          <a:prstGeom prst="rect">
            <a:avLst/>
          </a:prstGeom>
        </p:spPr>
        <p:txBody>
          <a:bodyPr/>
          <a:lstStyle>
            <a:lvl1pPr>
              <a:defRPr>
                <a:solidFill>
                  <a:srgbClr val="3F3F3F"/>
                </a:solidFill>
                <a:latin typeface="+mn-lt"/>
              </a:defRPr>
            </a:lvl1pPr>
          </a:lstStyle>
          <a:p>
            <a:pPr defTabSz="932597"/>
            <a:fld id="{74A398B2-5A34-1A4A-811E-F4027282568C}" type="slidenum">
              <a:rPr lang="en-US" smtClean="0"/>
              <a:pPr defTabSz="932597"/>
              <a:t>‹#›</a:t>
            </a:fld>
            <a:endParaRPr lang="en-US" dirty="0"/>
          </a:p>
        </p:txBody>
      </p:sp>
      <p:sp>
        <p:nvSpPr>
          <p:cNvPr id="14" name="Content Placeholder 13"/>
          <p:cNvSpPr>
            <a:spLocks noGrp="1"/>
          </p:cNvSpPr>
          <p:nvPr>
            <p:ph sz="quarter" idx="13" hasCustomPrompt="1"/>
          </p:nvPr>
        </p:nvSpPr>
        <p:spPr>
          <a:xfrm>
            <a:off x="3730942" y="1243471"/>
            <a:ext cx="8394621" cy="4973884"/>
          </a:xfrm>
          <a:prstGeom prst="rect">
            <a:avLst/>
          </a:prstGeom>
        </p:spPr>
        <p:txBody>
          <a:bodyPr vert="horz" lIns="182880" tIns="137160">
            <a:normAutofit/>
          </a:bodyPr>
          <a:lstStyle>
            <a:lvl1pPr marL="0" indent="0">
              <a:spcBef>
                <a:spcPts val="408"/>
              </a:spcBef>
              <a:buFontTx/>
              <a:buNone/>
              <a:defRPr sz="4079" baseline="0">
                <a:solidFill>
                  <a:srgbClr val="3F3F3F"/>
                </a:solidFill>
                <a:latin typeface="Segoe UI Light" pitchFamily="34" charset="0"/>
              </a:defRPr>
            </a:lvl1pPr>
          </a:lstStyle>
          <a:p>
            <a:pPr lvl="0"/>
            <a:r>
              <a:rPr lang="en-US" dirty="0"/>
              <a:t>Click to edit slide content</a:t>
            </a:r>
          </a:p>
        </p:txBody>
      </p:sp>
    </p:spTree>
    <p:extLst>
      <p:ext uri="{BB962C8B-B14F-4D97-AF65-F5344CB8AC3E}">
        <p14:creationId xmlns:p14="http://schemas.microsoft.com/office/powerpoint/2010/main" val="1194815629"/>
      </p:ext>
    </p:extLst>
  </p:cSld>
  <p:clrMapOvr>
    <a:masterClrMapping/>
  </p:clrMapOvr>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3954458"/>
            <a:ext cx="10056498" cy="1830388"/>
          </a:xfrm>
          <a:noFill/>
        </p:spPr>
        <p:txBody>
          <a:bodyPr lIns="146304" tIns="109728" rIns="146304" bIns="109728">
            <a:noAutofit/>
          </a:bodyPr>
          <a:lstStyle>
            <a:lvl1pPr marL="0" indent="0">
              <a:spcBef>
                <a:spcPts val="0"/>
              </a:spcBef>
              <a:buNone/>
              <a:defRPr sz="3599"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9" name="Title 1"/>
          <p:cNvSpPr>
            <a:spLocks noGrp="1"/>
          </p:cNvSpPr>
          <p:nvPr>
            <p:ph type="title" hasCustomPrompt="1"/>
          </p:nvPr>
        </p:nvSpPr>
        <p:spPr>
          <a:xfrm>
            <a:off x="274638" y="2117165"/>
            <a:ext cx="10058336" cy="1837298"/>
          </a:xfrm>
          <a:noFill/>
        </p:spPr>
        <p:txBody>
          <a:bodyPr lIns="146304" tIns="91440" rIns="146304" bIns="91440" anchor="t" anchorCtr="0"/>
          <a:lstStyle>
            <a:lvl1pPr>
              <a:defRPr sz="5999" spc="-100" baseline="0">
                <a:gradFill>
                  <a:gsLst>
                    <a:gs pos="3333">
                      <a:schemeClr val="tx1"/>
                    </a:gs>
                    <a:gs pos="39000">
                      <a:schemeClr val="tx1"/>
                    </a:gs>
                  </a:gsLst>
                  <a:lin ang="5400000" scaled="0"/>
                </a:gradFill>
              </a:defRPr>
            </a:lvl1pPr>
          </a:lstStyle>
          <a:p>
            <a:r>
              <a:rPr lang="en-US" dirty="0" smtClean="0"/>
              <a:t>Presentation title</a:t>
            </a:r>
            <a:endParaRPr lang="en-US"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invGray">
          <a:xfrm>
            <a:off x="10411876" y="479775"/>
            <a:ext cx="1552931" cy="332660"/>
          </a:xfrm>
          <a:prstGeom prst="rect">
            <a:avLst/>
          </a:prstGeom>
        </p:spPr>
      </p:pic>
      <p:sp>
        <p:nvSpPr>
          <p:cNvPr id="7"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
        <p:nvSpPr>
          <p:cNvPr id="6" name="Text Placeholder 5"/>
          <p:cNvSpPr>
            <a:spLocks noGrp="1"/>
          </p:cNvSpPr>
          <p:nvPr>
            <p:ph type="body" sz="quarter" idx="13" hasCustomPrompt="1"/>
          </p:nvPr>
        </p:nvSpPr>
        <p:spPr>
          <a:xfrm>
            <a:off x="274638" y="479776"/>
            <a:ext cx="3108990" cy="461665"/>
          </a:xfrm>
        </p:spPr>
        <p:txBody>
          <a:bodyPr/>
          <a:lstStyle>
            <a:lvl1pPr marL="0" indent="0">
              <a:buNone/>
              <a:defRPr sz="2000"/>
            </a:lvl1pPr>
          </a:lstStyle>
          <a:p>
            <a:pPr lvl="0"/>
            <a:r>
              <a:rPr lang="en-US" dirty="0" smtClean="0"/>
              <a:t>Session Code Here</a:t>
            </a:r>
            <a:endParaRPr lang="en-US" dirty="0"/>
          </a:p>
        </p:txBody>
      </p:sp>
    </p:spTree>
    <p:extLst>
      <p:ext uri="{BB962C8B-B14F-4D97-AF65-F5344CB8AC3E}">
        <p14:creationId xmlns:p14="http://schemas.microsoft.com/office/powerpoint/2010/main" val="386917436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p:ext uri="{DCECCB84-F9BA-43D5-87BE-67443E8EF086}">
      <p15:sldGuideLst xmlns:p15="http://schemas.microsoft.com/office/powerpoint/2012/main">
        <p15:guide id="1" orient="horz" pos="2203">
          <p15:clr>
            <a:srgbClr val="FBAE40"/>
          </p15:clr>
        </p15:guide>
        <p15:guide id="2" pos="3917">
          <p15:clr>
            <a:srgbClr val="FBAE40"/>
          </p15:clr>
        </p15:guide>
      </p15:sldGuideLst>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invGray">
          <a:xfrm>
            <a:off x="10425964" y="6177914"/>
            <a:ext cx="1552931" cy="332660"/>
          </a:xfrm>
          <a:prstGeom prst="rect">
            <a:avLst/>
          </a:prstGeom>
        </p:spPr>
      </p:pic>
      <p:pic>
        <p:nvPicPr>
          <p:cNvPr id="15" name="Pictur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bwMode="black">
          <a:xfrm>
            <a:off x="1200825" y="1762951"/>
            <a:ext cx="7322208" cy="3219670"/>
          </a:xfrm>
          <a:prstGeom prst="rect">
            <a:avLst/>
          </a:prstGeom>
        </p:spPr>
      </p:pic>
    </p:spTree>
    <p:extLst>
      <p:ext uri="{BB962C8B-B14F-4D97-AF65-F5344CB8AC3E}">
        <p14:creationId xmlns:p14="http://schemas.microsoft.com/office/powerpoint/2010/main" val="103530181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7"/>
          </a:xfrm>
          <a:prstGeom prst="rect">
            <a:avLst/>
          </a:prstGeom>
          <a:solidFill>
            <a:schemeClr val="accent1">
              <a:alpha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198" spc="-100" baseline="0">
                <a:gradFill>
                  <a:gsLst>
                    <a:gs pos="5833">
                      <a:srgbClr val="FFFFFF"/>
                    </a:gs>
                    <a:gs pos="18000">
                      <a:srgbClr val="FFFFFF"/>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9" y="3954464"/>
            <a:ext cx="10058401" cy="1829593"/>
          </a:xfrm>
          <a:noFill/>
        </p:spPr>
        <p:txBody>
          <a:bodyPr lIns="182880" tIns="146304" rIns="182880" bIns="146304">
            <a:noAutofit/>
          </a:bodyPr>
          <a:lstStyle>
            <a:lvl1pPr marL="0" indent="0">
              <a:spcBef>
                <a:spcPts val="0"/>
              </a:spcBef>
              <a:buNone/>
              <a:defRPr sz="3599"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6"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302331541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Video slide">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solidFill>
            <a:schemeClr val="accent2">
              <a:alpha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198" spc="-100" baseline="0">
                <a:gradFill>
                  <a:gsLst>
                    <a:gs pos="5833">
                      <a:srgbClr val="FFFFFF"/>
                    </a:gs>
                    <a:gs pos="18000">
                      <a:srgbClr val="FFFFFF"/>
                    </a:gs>
                  </a:gsLst>
                  <a:lin ang="5400000" scaled="0"/>
                </a:gradFill>
              </a:defRPr>
            </a:lvl1pPr>
          </a:lstStyle>
          <a:p>
            <a:r>
              <a:rPr lang="en-US" dirty="0" smtClean="0"/>
              <a:t>Video title</a:t>
            </a:r>
            <a:endParaRPr lang="en-US" dirty="0"/>
          </a:p>
        </p:txBody>
      </p:sp>
      <p:sp>
        <p:nvSpPr>
          <p:cNvPr id="6"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406408103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3"/>
            <a:ext cx="11887200" cy="1831975"/>
          </a:xfrm>
          <a:noFill/>
        </p:spPr>
        <p:txBody>
          <a:bodyPr tIns="91440" bIns="91440" anchor="t" anchorCtr="0"/>
          <a:lstStyle>
            <a:lvl1pPr>
              <a:defRPr sz="8799" spc="-100" baseline="0">
                <a:gradFill>
                  <a:gsLst>
                    <a:gs pos="100000">
                      <a:schemeClr val="tx1"/>
                    </a:gs>
                    <a:gs pos="0">
                      <a:schemeClr val="tx1"/>
                    </a:gs>
                  </a:gsLst>
                  <a:lin ang="5400000" scaled="0"/>
                </a:gradFill>
              </a:defRPr>
            </a:lvl1pPr>
          </a:lstStyle>
          <a:p>
            <a:r>
              <a:rPr lang="en-US" dirty="0" smtClean="0"/>
              <a:t>Section title</a:t>
            </a:r>
            <a:endParaRPr lang="en-US" dirty="0"/>
          </a:p>
        </p:txBody>
      </p:sp>
      <p:sp>
        <p:nvSpPr>
          <p:cNvPr id="3"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3613287574"/>
      </p:ext>
    </p:extLst>
  </p:cSld>
  <p:clrMapOvr>
    <a:masterClrMapping/>
  </p:clrMapOvr>
  <p:transition>
    <p:fade/>
  </p:transition>
  <p:timing>
    <p:tnLst>
      <p:par>
        <p:cTn id="1" dur="indefinite" restart="never" nodeType="tmRoot"/>
      </p:par>
    </p:tn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3"/>
            <a:ext cx="11887200" cy="1831975"/>
          </a:xfrm>
          <a:noFill/>
        </p:spPr>
        <p:txBody>
          <a:bodyPr tIns="91440" bIns="91440" anchor="t" anchorCtr="0"/>
          <a:lstStyle>
            <a:lvl1pPr>
              <a:defRPr sz="8799" spc="-100" baseline="0">
                <a:gradFill>
                  <a:gsLst>
                    <a:gs pos="100000">
                      <a:schemeClr val="tx1"/>
                    </a:gs>
                    <a:gs pos="0">
                      <a:schemeClr val="tx1"/>
                    </a:gs>
                  </a:gsLst>
                  <a:lin ang="5400000" scaled="0"/>
                </a:gradFill>
              </a:defRPr>
            </a:lvl1pPr>
          </a:lstStyle>
          <a:p>
            <a:r>
              <a:rPr lang="en-US" dirty="0" smtClean="0"/>
              <a:t>Section title</a:t>
            </a:r>
            <a:endParaRPr lang="en-US" dirty="0"/>
          </a:p>
        </p:txBody>
      </p:sp>
      <p:sp>
        <p:nvSpPr>
          <p:cNvPr id="3"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3491061733"/>
      </p:ext>
    </p:extLst>
  </p:cSld>
  <p:clrMapOvr>
    <a:masterClrMapping/>
  </p:clrMapOvr>
  <p:transition>
    <p:fade/>
  </p:transition>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3"/>
            <a:ext cx="11887200" cy="1831975"/>
          </a:xfrm>
          <a:noFill/>
        </p:spPr>
        <p:txBody>
          <a:bodyPr tIns="91440" bIns="91440" anchor="t" anchorCtr="0"/>
          <a:lstStyle>
            <a:lvl1pPr>
              <a:defRPr sz="8799" spc="-100" baseline="0">
                <a:gradFill>
                  <a:gsLst>
                    <a:gs pos="100000">
                      <a:schemeClr val="tx1"/>
                    </a:gs>
                    <a:gs pos="0">
                      <a:schemeClr val="tx1"/>
                    </a:gs>
                  </a:gsLst>
                  <a:lin ang="5400000" scaled="0"/>
                </a:gradFill>
              </a:defRPr>
            </a:lvl1pPr>
          </a:lstStyle>
          <a:p>
            <a:r>
              <a:rPr lang="en-US" dirty="0" smtClean="0"/>
              <a:t>Section title</a:t>
            </a:r>
            <a:endParaRPr lang="en-US" dirty="0"/>
          </a:p>
        </p:txBody>
      </p:sp>
      <p:sp>
        <p:nvSpPr>
          <p:cNvPr id="3"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352531454"/>
      </p:ext>
    </p:extLst>
  </p:cSld>
  <p:clrMapOvr>
    <a:masterClrMapping/>
  </p:clrMapOvr>
  <p:transition>
    <p:fade/>
  </p:transition>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9" y="1212851"/>
            <a:ext cx="11887200" cy="2025170"/>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557" indent="0">
              <a:buNone/>
              <a:defRPr/>
            </a:lvl3pPr>
            <a:lvl4pPr marL="457112" indent="0">
              <a:buNone/>
              <a:defRPr/>
            </a:lvl4pPr>
            <a:lvl5pPr marL="685669"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2374275155"/>
      </p:ext>
    </p:extLst>
  </p:cSld>
  <p:clrMapOvr>
    <a:masterClrMapping/>
  </p:clrMapOvr>
  <p:transition>
    <p:fade/>
  </p:transition>
  <p:timing>
    <p:tnLst>
      <p:par>
        <p:cTn id="1" dur="indefinite" restart="never" nodeType="tmRoot"/>
      </p:par>
    </p:tn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9" y="1212851"/>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557" indent="0">
              <a:buNone/>
              <a:defRPr/>
            </a:lvl3pPr>
            <a:lvl4pPr marL="457112" indent="0">
              <a:buNone/>
              <a:defRPr/>
            </a:lvl4pPr>
            <a:lvl5pPr marL="685669"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1204105567"/>
      </p:ext>
    </p:extLst>
  </p:cSld>
  <p:clrMapOvr>
    <a:masterClrMapping/>
  </p:clrMapOvr>
  <p:transition>
    <p:fade/>
  </p:transition>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9" y="1212850"/>
            <a:ext cx="11887200" cy="2096222"/>
          </a:xfrm>
        </p:spPr>
        <p:txBody>
          <a:bodyPr>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
        <p:nvSpPr>
          <p:cNvPr id="5"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3039121891"/>
      </p:ext>
    </p:extLst>
  </p:cSld>
  <p:clrMapOvr>
    <a:masterClrMapping/>
  </p:clrMapOvr>
  <p:transition>
    <p:fade/>
  </p:transition>
  <p:timing>
    <p:tnLst>
      <p:par>
        <p:cTn id="1" dur="indefinite" restart="never" nodeType="tmRoot"/>
      </p:par>
    </p:tn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9" y="1212850"/>
            <a:ext cx="11887200" cy="2096222"/>
          </a:xfrm>
        </p:spPr>
        <p:txBody>
          <a:bodyPr>
            <a:spAutoFit/>
          </a:bodyPr>
          <a:lstStyle>
            <a:lvl1pPr>
              <a:defRPr>
                <a:gradFill>
                  <a:gsLst>
                    <a:gs pos="1250">
                      <a:schemeClr val="tx2"/>
                    </a:gs>
                    <a:gs pos="99000">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
        <p:nvSpPr>
          <p:cNvPr id="5"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4140607350"/>
      </p:ext>
    </p:extLst>
  </p:cSld>
  <p:clrMapOvr>
    <a:masterClrMapping/>
  </p:clrMapOvr>
  <p:transition>
    <p:fade/>
  </p:transition>
  <p:timing>
    <p:tnLst>
      <p:par>
        <p:cTn id="1" dur="indefinite" restart="never" nodeType="tmRoot"/>
      </p:par>
    </p:tn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49"/>
            <a:ext cx="5486399" cy="2468368"/>
          </a:xfrm>
        </p:spPr>
        <p:txBody>
          <a:bodyPr wrap="square">
            <a:spAutoFit/>
          </a:bodyPr>
          <a:lstStyle>
            <a:lvl1pPr marL="0" indent="0">
              <a:spcBef>
                <a:spcPts val="1224"/>
              </a:spcBef>
              <a:buClr>
                <a:schemeClr val="tx1"/>
              </a:buClr>
              <a:buFont typeface="Wingdings" pitchFamily="2" charset="2"/>
              <a:buNone/>
              <a:defRPr sz="3599">
                <a:gradFill>
                  <a:gsLst>
                    <a:gs pos="1250">
                      <a:schemeClr val="tx2"/>
                    </a:gs>
                    <a:gs pos="99000">
                      <a:schemeClr val="tx2"/>
                    </a:gs>
                  </a:gsLst>
                  <a:lin ang="5400000" scaled="0"/>
                </a:gradFill>
              </a:defRPr>
            </a:lvl1pPr>
            <a:lvl2pPr marL="0" indent="0">
              <a:buNone/>
              <a:defRPr sz="2000"/>
            </a:lvl2pPr>
            <a:lvl3pPr marL="231730" indent="0">
              <a:buNone/>
              <a:tabLst/>
              <a:defRPr sz="2000"/>
            </a:lvl3pPr>
            <a:lvl4pPr marL="460287" indent="0">
              <a:buNone/>
              <a:defRPr/>
            </a:lvl4pPr>
            <a:lvl5pPr marL="685669"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599">
                <a:gradFill>
                  <a:gsLst>
                    <a:gs pos="1250">
                      <a:schemeClr val="tx2"/>
                    </a:gs>
                    <a:gs pos="99000">
                      <a:schemeClr val="tx2"/>
                    </a:gs>
                  </a:gsLst>
                  <a:lin ang="5400000" scaled="0"/>
                </a:gradFill>
              </a:defRPr>
            </a:lvl1pPr>
            <a:lvl2pPr marL="0" indent="0">
              <a:buNone/>
              <a:defRPr sz="2000"/>
            </a:lvl2pPr>
            <a:lvl3pPr marL="231730" indent="0">
              <a:buNone/>
              <a:tabLst/>
              <a:defRPr sz="2000"/>
            </a:lvl3pPr>
            <a:lvl4pPr marL="460287" indent="0">
              <a:buNone/>
              <a:defRPr/>
            </a:lvl4pPr>
            <a:lvl5pPr marL="685669"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1468291043"/>
      </p:ext>
    </p:extLst>
  </p:cSld>
  <p:clrMapOvr>
    <a:masterClrMapping/>
  </p:clrMapOvr>
  <p:transition>
    <p:fade/>
  </p:transition>
  <p:timing>
    <p:tnLst>
      <p:par>
        <p:cTn id="1" dur="indefinite" restart="never" nodeType="tmRoot"/>
      </p:par>
    </p:tn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49"/>
            <a:ext cx="5486399" cy="2468368"/>
          </a:xfrm>
        </p:spPr>
        <p:txBody>
          <a:bodyPr wrap="square">
            <a:spAutoFit/>
          </a:bodyPr>
          <a:lstStyle>
            <a:lvl1pPr marL="0" indent="0">
              <a:spcBef>
                <a:spcPts val="1224"/>
              </a:spcBef>
              <a:buClr>
                <a:schemeClr val="tx1"/>
              </a:buClr>
              <a:buFont typeface="Wingdings" pitchFamily="2" charset="2"/>
              <a:buNone/>
              <a:defRPr sz="3599"/>
            </a:lvl1pPr>
            <a:lvl2pPr marL="0" indent="0">
              <a:buNone/>
              <a:defRPr sz="2000"/>
            </a:lvl2pPr>
            <a:lvl3pPr marL="231730" indent="0">
              <a:buNone/>
              <a:tabLst/>
              <a:defRPr sz="2000"/>
            </a:lvl3pPr>
            <a:lvl4pPr marL="460287" indent="0">
              <a:buNone/>
              <a:defRPr/>
            </a:lvl4pPr>
            <a:lvl5pPr marL="685669"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599"/>
            </a:lvl1pPr>
            <a:lvl2pPr marL="0" indent="0">
              <a:buNone/>
              <a:defRPr sz="2000"/>
            </a:lvl2pPr>
            <a:lvl3pPr marL="231730" indent="0">
              <a:buNone/>
              <a:tabLst/>
              <a:defRPr sz="2000"/>
            </a:lvl3pPr>
            <a:lvl4pPr marL="460287" indent="0">
              <a:buNone/>
              <a:defRPr/>
            </a:lvl4pPr>
            <a:lvl5pPr marL="685669"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3194075374"/>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50"/>
            <a:ext cx="5486399" cy="2536079"/>
          </a:xfrm>
        </p:spPr>
        <p:txBody>
          <a:bodyPr wrap="square">
            <a:spAutoFit/>
          </a:bodyPr>
          <a:lstStyle>
            <a:lvl1pPr marL="287282" indent="-287282">
              <a:spcBef>
                <a:spcPts val="1224"/>
              </a:spcBef>
              <a:buClr>
                <a:schemeClr val="tx1"/>
              </a:buClr>
              <a:buFont typeface="Arial" pitchFamily="34" charset="0"/>
              <a:buChar char="•"/>
              <a:defRPr sz="3599"/>
            </a:lvl1pPr>
            <a:lvl2pPr marL="531064" indent="-233150">
              <a:defRPr sz="2400"/>
            </a:lvl2pPr>
            <a:lvl3pPr marL="699450" indent="-168387">
              <a:tabLst/>
              <a:defRPr sz="2000"/>
            </a:lvl3pPr>
            <a:lvl4pPr marL="880789" indent="-181339">
              <a:defRPr/>
            </a:lvl4pPr>
            <a:lvl5pPr marL="1049175" indent="-168387">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50"/>
            <a:ext cx="5486399" cy="2536079"/>
          </a:xfrm>
        </p:spPr>
        <p:txBody>
          <a:bodyPr wrap="square">
            <a:spAutoFit/>
          </a:bodyPr>
          <a:lstStyle>
            <a:lvl1pPr marL="287282" indent="-287282">
              <a:spcBef>
                <a:spcPts val="1224"/>
              </a:spcBef>
              <a:buClr>
                <a:schemeClr val="tx1"/>
              </a:buClr>
              <a:buFont typeface="Arial" pitchFamily="34" charset="0"/>
              <a:buChar char="•"/>
              <a:defRPr sz="3599"/>
            </a:lvl1pPr>
            <a:lvl2pPr marL="531064" indent="-233150">
              <a:defRPr sz="2400"/>
            </a:lvl2pPr>
            <a:lvl3pPr marL="699450" indent="-168387">
              <a:tabLst/>
              <a:defRPr sz="2000"/>
            </a:lvl3pPr>
            <a:lvl4pPr marL="880789" indent="-181339">
              <a:defRPr/>
            </a:lvl4pPr>
            <a:lvl5pPr marL="1049175" indent="-168387">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2346547103"/>
      </p:ext>
    </p:extLst>
  </p:cSld>
  <p:clrMapOvr>
    <a:masterClrMapping/>
  </p:clrMapOvr>
  <p:transition>
    <p:fade/>
  </p:transition>
  <p:timing>
    <p:tnLst>
      <p:par>
        <p:cTn id="1" dur="indefinite" restart="never" nodeType="tmRoot"/>
      </p:par>
    </p:tn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50"/>
            <a:ext cx="5486399" cy="2536079"/>
          </a:xfrm>
        </p:spPr>
        <p:txBody>
          <a:bodyPr wrap="square">
            <a:spAutoFit/>
          </a:bodyPr>
          <a:lstStyle>
            <a:lvl1pPr marL="287282" indent="-287282">
              <a:spcBef>
                <a:spcPts val="1224"/>
              </a:spcBef>
              <a:buClr>
                <a:schemeClr val="tx2"/>
              </a:buClr>
              <a:buFont typeface="Arial" pitchFamily="34" charset="0"/>
              <a:buChar char="•"/>
              <a:defRPr sz="3599">
                <a:gradFill>
                  <a:gsLst>
                    <a:gs pos="1250">
                      <a:schemeClr val="tx2"/>
                    </a:gs>
                    <a:gs pos="99000">
                      <a:schemeClr val="tx2"/>
                    </a:gs>
                  </a:gsLst>
                  <a:lin ang="5400000" scaled="0"/>
                </a:gradFill>
              </a:defRPr>
            </a:lvl1pPr>
            <a:lvl2pPr marL="531064" indent="-233150">
              <a:defRPr sz="2400"/>
            </a:lvl2pPr>
            <a:lvl3pPr marL="699450" indent="-168387">
              <a:tabLst/>
              <a:defRPr sz="2000"/>
            </a:lvl3pPr>
            <a:lvl4pPr marL="880789" indent="-181339">
              <a:defRPr/>
            </a:lvl4pPr>
            <a:lvl5pPr marL="1049175" indent="-168387">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50"/>
            <a:ext cx="5486399" cy="2536079"/>
          </a:xfrm>
        </p:spPr>
        <p:txBody>
          <a:bodyPr wrap="square">
            <a:spAutoFit/>
          </a:bodyPr>
          <a:lstStyle>
            <a:lvl1pPr marL="287282" indent="-287282">
              <a:spcBef>
                <a:spcPts val="1224"/>
              </a:spcBef>
              <a:buClr>
                <a:schemeClr val="tx2"/>
              </a:buClr>
              <a:buFont typeface="Arial" pitchFamily="34" charset="0"/>
              <a:buChar char="•"/>
              <a:defRPr sz="3599">
                <a:gradFill>
                  <a:gsLst>
                    <a:gs pos="1250">
                      <a:schemeClr val="tx2"/>
                    </a:gs>
                    <a:gs pos="99000">
                      <a:schemeClr val="tx2"/>
                    </a:gs>
                  </a:gsLst>
                  <a:lin ang="5400000" scaled="0"/>
                </a:gradFill>
              </a:defRPr>
            </a:lvl1pPr>
            <a:lvl2pPr marL="531064" indent="-233150">
              <a:defRPr sz="2400"/>
            </a:lvl2pPr>
            <a:lvl3pPr marL="699450" indent="-168387">
              <a:tabLst/>
              <a:defRPr sz="2000"/>
            </a:lvl3pPr>
            <a:lvl4pPr marL="880789" indent="-181339">
              <a:defRPr/>
            </a:lvl4pPr>
            <a:lvl5pPr marL="1049175" indent="-168387">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1052200915"/>
      </p:ext>
    </p:extLst>
  </p:cSld>
  <p:clrMapOvr>
    <a:masterClrMapping/>
  </p:clrMapOvr>
  <p:transition>
    <p:fade/>
  </p:transition>
  <p:timing>
    <p:tnLst>
      <p:par>
        <p:cTn id="1" dur="indefinite" restart="never" nodeType="tmRoot"/>
      </p:par>
    </p:tn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483590354"/>
      </p:ext>
    </p:extLst>
  </p:cSld>
  <p:clrMapOvr>
    <a:masterClrMapping/>
  </p:clrMapOvr>
  <p:transition>
    <p:fade/>
  </p:transition>
  <p:timing>
    <p:tnLst>
      <p:par>
        <p:cTn id="1" dur="indefinite" restart="never" nodeType="tmRoot"/>
      </p:par>
    </p:tnLst>
  </p:timing>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4281778842"/>
      </p:ext>
    </p:extLst>
  </p:cSld>
  <p:clrMapOvr>
    <a:masterClrMapping/>
  </p:clrMapOvr>
  <p:transition>
    <p:fade/>
  </p:transition>
  <p:timing>
    <p:tnLst>
      <p:par>
        <p:cTn id="1" dur="indefinite" restart="never" nodeType="tmRoot"/>
      </p:par>
    </p:tnLst>
  </p:timing>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Confidentiality Slide">
    <p:spTree>
      <p:nvGrpSpPr>
        <p:cNvPr id="1" name=""/>
        <p:cNvGrpSpPr/>
        <p:nvPr/>
      </p:nvGrpSpPr>
      <p:grpSpPr>
        <a:xfrm>
          <a:off x="0" y="0"/>
          <a:ext cx="0" cy="0"/>
          <a:chOff x="0" y="0"/>
          <a:chExt cx="0" cy="0"/>
        </a:xfrm>
      </p:grpSpPr>
      <p:pic>
        <p:nvPicPr>
          <p:cNvPr id="4" name="Picture 3"/>
          <p:cNvPicPr>
            <a:picLocks noChangeAspect="1"/>
          </p:cNvPicPr>
          <p:nvPr userDrawn="1"/>
        </p:nvPicPr>
        <p:blipFill rotWithShape="1">
          <a:blip r:embed="rId2" cstate="screen">
            <a:extLst>
              <a:ext uri="{28A0092B-C50C-407E-A947-70E740481C1C}">
                <a14:useLocalDpi xmlns:a14="http://schemas.microsoft.com/office/drawing/2010/main"/>
              </a:ext>
            </a:extLst>
          </a:blip>
          <a:srcRect t="-2262"/>
          <a:stretch/>
        </p:blipFill>
        <p:spPr>
          <a:xfrm>
            <a:off x="318" y="-318"/>
            <a:ext cx="12435840" cy="6995160"/>
          </a:xfrm>
          <a:prstGeom prst="rect">
            <a:avLst/>
          </a:prstGeom>
        </p:spPr>
      </p:pic>
      <p:sp>
        <p:nvSpPr>
          <p:cNvPr id="5" name="Title 4"/>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80659221"/>
      </p:ext>
    </p:extLst>
  </p:cSld>
  <p:clrMapOvr>
    <a:masterClrMapping/>
  </p:clrMapOvr>
  <p:transition>
    <p:fade/>
  </p:transition>
  <p:timing>
    <p:tnLst>
      <p:par>
        <p:cTn id="1" dur="indefinite" restart="never" nodeType="tmRoot"/>
      </p:par>
    </p:tnLst>
  </p:timing>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
        <p:nvSpPr>
          <p:cNvPr id="2"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3879556406"/>
      </p:ext>
    </p:extLst>
  </p:cSld>
  <p:clrMapOvr>
    <a:masterClrMapping/>
  </p:clrMapOvr>
  <p:transition>
    <p:fade/>
  </p:transition>
  <p:timing>
    <p:tnLst>
      <p:par>
        <p:cTn id="1" dur="indefinite" restart="never" nodeType="tmRoot"/>
      </p:par>
    </p:tnLst>
  </p:timing>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
        <p:nvSpPr>
          <p:cNvPr id="2"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2239289632"/>
      </p:ext>
    </p:extLst>
  </p:cSld>
  <p:clrMapOvr>
    <a:masterClrMapping/>
  </p:clrMapOvr>
  <p:transition>
    <p:fade/>
  </p:transition>
  <p:timing>
    <p:tnLst>
      <p:par>
        <p:cTn id="1" dur="indefinite" restart="never" nodeType="tmRoot"/>
      </p:par>
    </p:tnLst>
  </p:timing>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
        <p:nvSpPr>
          <p:cNvPr id="2" name="TextBox 7"/>
          <p:cNvSpPr txBox="1"/>
          <p:nvPr userDrawn="1"/>
        </p:nvSpPr>
        <p:spPr bwMode="white">
          <a:xfrm>
            <a:off x="4383604" y="6696086"/>
            <a:ext cx="3669269" cy="164668"/>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49" spc="150" dirty="0" smtClean="0">
                <a:gradFill>
                  <a:gsLst>
                    <a:gs pos="0">
                      <a:srgbClr val="FFFFFF">
                        <a:alpha val="50000"/>
                      </a:srgbClr>
                    </a:gs>
                    <a:gs pos="86000">
                      <a:srgbClr val="FFFFFF">
                        <a:alpha val="50000"/>
                      </a:srgb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2180240423"/>
      </p:ext>
    </p:extLst>
  </p:cSld>
  <p:clrMapOvr>
    <a:masterClrMapping/>
  </p:clrMapOvr>
  <p:transition>
    <p:fade/>
  </p:transition>
  <p:timing>
    <p:tnLst>
      <p:par>
        <p:cTn id="1" dur="indefinite" restart="never" nodeType="tmRoot"/>
      </p:par>
    </p:tnLst>
  </p:timing>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2" tIns="46632" rIns="46632" bIns="46632" numCol="1" spcCol="0" rtlCol="0" fromWordArt="0" anchor="ctr" anchorCtr="0" forceAA="0" compatLnSpc="1">
            <a:prstTxWarp prst="textNoShape">
              <a:avLst/>
            </a:prstTxWarp>
            <a:noAutofit/>
          </a:bodyPr>
          <a:lstStyle/>
          <a:p>
            <a:pPr algn="ctr" defTabSz="932293" fontAlgn="base">
              <a:spcBef>
                <a:spcPct val="0"/>
              </a:spcBef>
              <a:spcAft>
                <a:spcPct val="0"/>
              </a:spcAft>
            </a:pPr>
            <a:endParaRPr lang="en-US" sz="18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8"/>
            <a:ext cx="11887199" cy="1995931"/>
          </a:xfrm>
        </p:spPr>
        <p:txBody>
          <a:bodyPr/>
          <a:lstStyle>
            <a:lvl1pPr marL="0" indent="0">
              <a:buNone/>
              <a:defRPr sz="3299">
                <a:gradFill>
                  <a:gsLst>
                    <a:gs pos="1250">
                      <a:srgbClr val="000000"/>
                    </a:gs>
                    <a:gs pos="100000">
                      <a:srgbClr val="000000"/>
                    </a:gs>
                  </a:gsLst>
                  <a:lin ang="5400000" scaled="0"/>
                </a:gradFill>
                <a:latin typeface="Segoe UI" pitchFamily="34" charset="0"/>
                <a:cs typeface="Segoe UI" pitchFamily="34" charset="0"/>
              </a:defRPr>
            </a:lvl1pPr>
            <a:lvl2pPr marL="346487" indent="0">
              <a:buNone/>
              <a:defRPr>
                <a:gradFill>
                  <a:gsLst>
                    <a:gs pos="1250">
                      <a:srgbClr val="000000"/>
                    </a:gs>
                    <a:gs pos="100000">
                      <a:srgbClr val="000000"/>
                    </a:gs>
                  </a:gsLst>
                  <a:lin ang="5400000" scaled="0"/>
                </a:gradFill>
                <a:latin typeface="Segoe UI" pitchFamily="34" charset="0"/>
                <a:cs typeface="Segoe UI" pitchFamily="34" charset="0"/>
              </a:defRPr>
            </a:lvl2pPr>
            <a:lvl3pPr marL="584494" indent="0">
              <a:buNone/>
              <a:defRPr>
                <a:gradFill>
                  <a:gsLst>
                    <a:gs pos="1250">
                      <a:srgbClr val="000000"/>
                    </a:gs>
                    <a:gs pos="100000">
                      <a:srgbClr val="000000"/>
                    </a:gs>
                  </a:gsLst>
                  <a:lin ang="5400000" scaled="0"/>
                </a:gradFill>
                <a:latin typeface="Segoe UI" pitchFamily="34" charset="0"/>
                <a:cs typeface="Segoe UI" pitchFamily="34" charset="0"/>
              </a:defRPr>
            </a:lvl3pPr>
            <a:lvl4pPr marL="814406"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795"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987529280"/>
      </p:ext>
    </p:extLst>
  </p:cSld>
  <p:clrMapOvr>
    <a:masterClrMapping/>
  </p:clrMapOvr>
  <p:transition>
    <p:fade/>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9" y="1212851"/>
            <a:ext cx="11887200" cy="2443746"/>
          </a:xfrm>
          <a:prstGeom prst="rect">
            <a:avLst/>
          </a:prstGeom>
        </p:spPr>
        <p:txBody>
          <a:bodyPr/>
          <a:lstStyle>
            <a:lvl1pPr marL="290457" indent="-290457">
              <a:buClr>
                <a:schemeClr val="tx1"/>
              </a:buClr>
              <a:buSzPct val="90000"/>
              <a:buFont typeface="Arial" pitchFamily="34" charset="0"/>
              <a:buChar char="•"/>
              <a:defRPr sz="359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390" indent="-280935">
              <a:buClr>
                <a:schemeClr val="tx1"/>
              </a:buClr>
              <a:buSzPct val="90000"/>
              <a:buFont typeface="Arial" pitchFamily="34" charset="0"/>
              <a:buChar char="•"/>
              <a:defRPr sz="3199">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1847" indent="-290457">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404" indent="-228557">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8960" indent="-228557">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2"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699"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008213483"/>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18" Type="http://schemas.openxmlformats.org/officeDocument/2006/relationships/slideLayout" Target="../slideLayouts/slideLayout47.xml"/><Relationship Id="rId3" Type="http://schemas.openxmlformats.org/officeDocument/2006/relationships/slideLayout" Target="../slideLayouts/slideLayout32.xml"/><Relationship Id="rId21" Type="http://schemas.openxmlformats.org/officeDocument/2006/relationships/slideLayout" Target="../slideLayouts/slideLayout50.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17" Type="http://schemas.openxmlformats.org/officeDocument/2006/relationships/slideLayout" Target="../slideLayouts/slideLayout46.xml"/><Relationship Id="rId2" Type="http://schemas.openxmlformats.org/officeDocument/2006/relationships/slideLayout" Target="../slideLayouts/slideLayout31.xml"/><Relationship Id="rId16" Type="http://schemas.openxmlformats.org/officeDocument/2006/relationships/slideLayout" Target="../slideLayouts/slideLayout45.xml"/><Relationship Id="rId20" Type="http://schemas.openxmlformats.org/officeDocument/2006/relationships/slideLayout" Target="../slideLayouts/slideLayout49.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24" Type="http://schemas.openxmlformats.org/officeDocument/2006/relationships/theme" Target="../theme/theme2.xml"/><Relationship Id="rId5" Type="http://schemas.openxmlformats.org/officeDocument/2006/relationships/slideLayout" Target="../slideLayouts/slideLayout34.xml"/><Relationship Id="rId15" Type="http://schemas.openxmlformats.org/officeDocument/2006/relationships/slideLayout" Target="../slideLayouts/slideLayout44.xml"/><Relationship Id="rId23" Type="http://schemas.openxmlformats.org/officeDocument/2006/relationships/slideLayout" Target="../slideLayouts/slideLayout52.xml"/><Relationship Id="rId10" Type="http://schemas.openxmlformats.org/officeDocument/2006/relationships/slideLayout" Target="../slideLayouts/slideLayout39.xml"/><Relationship Id="rId19" Type="http://schemas.openxmlformats.org/officeDocument/2006/relationships/slideLayout" Target="../slideLayouts/slideLayout48.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 Id="rId22" Type="http://schemas.openxmlformats.org/officeDocument/2006/relationships/slideLayout" Target="../slideLayouts/slideLayout5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0.xml"/><Relationship Id="rId13" Type="http://schemas.openxmlformats.org/officeDocument/2006/relationships/slideLayout" Target="../slideLayouts/slideLayout65.xml"/><Relationship Id="rId18" Type="http://schemas.openxmlformats.org/officeDocument/2006/relationships/slideLayout" Target="../slideLayouts/slideLayout70.xml"/><Relationship Id="rId3" Type="http://schemas.openxmlformats.org/officeDocument/2006/relationships/slideLayout" Target="../slideLayouts/slideLayout55.xml"/><Relationship Id="rId21" Type="http://schemas.openxmlformats.org/officeDocument/2006/relationships/slideLayout" Target="../slideLayouts/slideLayout73.xml"/><Relationship Id="rId7" Type="http://schemas.openxmlformats.org/officeDocument/2006/relationships/slideLayout" Target="../slideLayouts/slideLayout59.xml"/><Relationship Id="rId12" Type="http://schemas.openxmlformats.org/officeDocument/2006/relationships/slideLayout" Target="../slideLayouts/slideLayout64.xml"/><Relationship Id="rId17" Type="http://schemas.openxmlformats.org/officeDocument/2006/relationships/slideLayout" Target="../slideLayouts/slideLayout69.xml"/><Relationship Id="rId25" Type="http://schemas.openxmlformats.org/officeDocument/2006/relationships/theme" Target="../theme/theme3.xml"/><Relationship Id="rId2" Type="http://schemas.openxmlformats.org/officeDocument/2006/relationships/slideLayout" Target="../slideLayouts/slideLayout54.xml"/><Relationship Id="rId16" Type="http://schemas.openxmlformats.org/officeDocument/2006/relationships/slideLayout" Target="../slideLayouts/slideLayout68.xml"/><Relationship Id="rId20" Type="http://schemas.openxmlformats.org/officeDocument/2006/relationships/slideLayout" Target="../slideLayouts/slideLayout72.xml"/><Relationship Id="rId1" Type="http://schemas.openxmlformats.org/officeDocument/2006/relationships/slideLayout" Target="../slideLayouts/slideLayout53.xml"/><Relationship Id="rId6" Type="http://schemas.openxmlformats.org/officeDocument/2006/relationships/slideLayout" Target="../slideLayouts/slideLayout58.xml"/><Relationship Id="rId11" Type="http://schemas.openxmlformats.org/officeDocument/2006/relationships/slideLayout" Target="../slideLayouts/slideLayout63.xml"/><Relationship Id="rId24" Type="http://schemas.openxmlformats.org/officeDocument/2006/relationships/slideLayout" Target="../slideLayouts/slideLayout76.xml"/><Relationship Id="rId5" Type="http://schemas.openxmlformats.org/officeDocument/2006/relationships/slideLayout" Target="../slideLayouts/slideLayout57.xml"/><Relationship Id="rId15" Type="http://schemas.openxmlformats.org/officeDocument/2006/relationships/slideLayout" Target="../slideLayouts/slideLayout67.xml"/><Relationship Id="rId23" Type="http://schemas.openxmlformats.org/officeDocument/2006/relationships/slideLayout" Target="../slideLayouts/slideLayout75.xml"/><Relationship Id="rId10" Type="http://schemas.openxmlformats.org/officeDocument/2006/relationships/slideLayout" Target="../slideLayouts/slideLayout62.xml"/><Relationship Id="rId19" Type="http://schemas.openxmlformats.org/officeDocument/2006/relationships/slideLayout" Target="../slideLayouts/slideLayout71.xml"/><Relationship Id="rId4" Type="http://schemas.openxmlformats.org/officeDocument/2006/relationships/slideLayout" Target="../slideLayouts/slideLayout56.xml"/><Relationship Id="rId9" Type="http://schemas.openxmlformats.org/officeDocument/2006/relationships/slideLayout" Target="../slideLayouts/slideLayout61.xml"/><Relationship Id="rId14" Type="http://schemas.openxmlformats.org/officeDocument/2006/relationships/slideLayout" Target="../slideLayouts/slideLayout66.xml"/><Relationship Id="rId22" Type="http://schemas.openxmlformats.org/officeDocument/2006/relationships/slideLayout" Target="../slideLayouts/slideLayout7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84.xml"/><Relationship Id="rId13" Type="http://schemas.openxmlformats.org/officeDocument/2006/relationships/slideLayout" Target="../slideLayouts/slideLayout89.xml"/><Relationship Id="rId18" Type="http://schemas.openxmlformats.org/officeDocument/2006/relationships/slideLayout" Target="../slideLayouts/slideLayout94.xml"/><Relationship Id="rId3" Type="http://schemas.openxmlformats.org/officeDocument/2006/relationships/slideLayout" Target="../slideLayouts/slideLayout79.xml"/><Relationship Id="rId21" Type="http://schemas.openxmlformats.org/officeDocument/2006/relationships/slideLayout" Target="../slideLayouts/slideLayout97.xml"/><Relationship Id="rId7" Type="http://schemas.openxmlformats.org/officeDocument/2006/relationships/slideLayout" Target="../slideLayouts/slideLayout83.xml"/><Relationship Id="rId12" Type="http://schemas.openxmlformats.org/officeDocument/2006/relationships/slideLayout" Target="../slideLayouts/slideLayout88.xml"/><Relationship Id="rId17" Type="http://schemas.openxmlformats.org/officeDocument/2006/relationships/slideLayout" Target="../slideLayouts/slideLayout93.xml"/><Relationship Id="rId25" Type="http://schemas.openxmlformats.org/officeDocument/2006/relationships/theme" Target="../theme/theme4.xml"/><Relationship Id="rId2" Type="http://schemas.openxmlformats.org/officeDocument/2006/relationships/slideLayout" Target="../slideLayouts/slideLayout78.xml"/><Relationship Id="rId16" Type="http://schemas.openxmlformats.org/officeDocument/2006/relationships/slideLayout" Target="../slideLayouts/slideLayout92.xml"/><Relationship Id="rId20" Type="http://schemas.openxmlformats.org/officeDocument/2006/relationships/slideLayout" Target="../slideLayouts/slideLayout96.xml"/><Relationship Id="rId1" Type="http://schemas.openxmlformats.org/officeDocument/2006/relationships/slideLayout" Target="../slideLayouts/slideLayout77.xml"/><Relationship Id="rId6" Type="http://schemas.openxmlformats.org/officeDocument/2006/relationships/slideLayout" Target="../slideLayouts/slideLayout82.xml"/><Relationship Id="rId11" Type="http://schemas.openxmlformats.org/officeDocument/2006/relationships/slideLayout" Target="../slideLayouts/slideLayout87.xml"/><Relationship Id="rId24" Type="http://schemas.openxmlformats.org/officeDocument/2006/relationships/slideLayout" Target="../slideLayouts/slideLayout100.xml"/><Relationship Id="rId5" Type="http://schemas.openxmlformats.org/officeDocument/2006/relationships/slideLayout" Target="../slideLayouts/slideLayout81.xml"/><Relationship Id="rId15" Type="http://schemas.openxmlformats.org/officeDocument/2006/relationships/slideLayout" Target="../slideLayouts/slideLayout91.xml"/><Relationship Id="rId23" Type="http://schemas.openxmlformats.org/officeDocument/2006/relationships/slideLayout" Target="../slideLayouts/slideLayout99.xml"/><Relationship Id="rId10" Type="http://schemas.openxmlformats.org/officeDocument/2006/relationships/slideLayout" Target="../slideLayouts/slideLayout86.xml"/><Relationship Id="rId19" Type="http://schemas.openxmlformats.org/officeDocument/2006/relationships/slideLayout" Target="../slideLayouts/slideLayout95.xml"/><Relationship Id="rId4" Type="http://schemas.openxmlformats.org/officeDocument/2006/relationships/slideLayout" Target="../slideLayouts/slideLayout80.xml"/><Relationship Id="rId9" Type="http://schemas.openxmlformats.org/officeDocument/2006/relationships/slideLayout" Target="../slideLayouts/slideLayout85.xml"/><Relationship Id="rId14" Type="http://schemas.openxmlformats.org/officeDocument/2006/relationships/slideLayout" Target="../slideLayouts/slideLayout90.xml"/><Relationship Id="rId22" Type="http://schemas.openxmlformats.org/officeDocument/2006/relationships/slideLayout" Target="../slideLayouts/slideLayout98.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08.xml"/><Relationship Id="rId13" Type="http://schemas.openxmlformats.org/officeDocument/2006/relationships/slideLayout" Target="../slideLayouts/slideLayout113.xml"/><Relationship Id="rId18" Type="http://schemas.openxmlformats.org/officeDocument/2006/relationships/slideLayout" Target="../slideLayouts/slideLayout118.xml"/><Relationship Id="rId3" Type="http://schemas.openxmlformats.org/officeDocument/2006/relationships/slideLayout" Target="../slideLayouts/slideLayout103.xml"/><Relationship Id="rId21" Type="http://schemas.openxmlformats.org/officeDocument/2006/relationships/slideLayout" Target="../slideLayouts/slideLayout121.xml"/><Relationship Id="rId7" Type="http://schemas.openxmlformats.org/officeDocument/2006/relationships/slideLayout" Target="../slideLayouts/slideLayout107.xml"/><Relationship Id="rId12" Type="http://schemas.openxmlformats.org/officeDocument/2006/relationships/slideLayout" Target="../slideLayouts/slideLayout112.xml"/><Relationship Id="rId17" Type="http://schemas.openxmlformats.org/officeDocument/2006/relationships/slideLayout" Target="../slideLayouts/slideLayout117.xml"/><Relationship Id="rId2" Type="http://schemas.openxmlformats.org/officeDocument/2006/relationships/slideLayout" Target="../slideLayouts/slideLayout102.xml"/><Relationship Id="rId16" Type="http://schemas.openxmlformats.org/officeDocument/2006/relationships/slideLayout" Target="../slideLayouts/slideLayout116.xml"/><Relationship Id="rId20" Type="http://schemas.openxmlformats.org/officeDocument/2006/relationships/slideLayout" Target="../slideLayouts/slideLayout120.xml"/><Relationship Id="rId1" Type="http://schemas.openxmlformats.org/officeDocument/2006/relationships/slideLayout" Target="../slideLayouts/slideLayout101.xml"/><Relationship Id="rId6" Type="http://schemas.openxmlformats.org/officeDocument/2006/relationships/slideLayout" Target="../slideLayouts/slideLayout106.xml"/><Relationship Id="rId11" Type="http://schemas.openxmlformats.org/officeDocument/2006/relationships/slideLayout" Target="../slideLayouts/slideLayout111.xml"/><Relationship Id="rId24" Type="http://schemas.openxmlformats.org/officeDocument/2006/relationships/theme" Target="../theme/theme5.xml"/><Relationship Id="rId5" Type="http://schemas.openxmlformats.org/officeDocument/2006/relationships/slideLayout" Target="../slideLayouts/slideLayout105.xml"/><Relationship Id="rId15" Type="http://schemas.openxmlformats.org/officeDocument/2006/relationships/slideLayout" Target="../slideLayouts/slideLayout115.xml"/><Relationship Id="rId23" Type="http://schemas.openxmlformats.org/officeDocument/2006/relationships/slideLayout" Target="../slideLayouts/slideLayout123.xml"/><Relationship Id="rId10" Type="http://schemas.openxmlformats.org/officeDocument/2006/relationships/slideLayout" Target="../slideLayouts/slideLayout110.xml"/><Relationship Id="rId19" Type="http://schemas.openxmlformats.org/officeDocument/2006/relationships/slideLayout" Target="../slideLayouts/slideLayout119.xml"/><Relationship Id="rId4" Type="http://schemas.openxmlformats.org/officeDocument/2006/relationships/slideLayout" Target="../slideLayouts/slideLayout104.xml"/><Relationship Id="rId9" Type="http://schemas.openxmlformats.org/officeDocument/2006/relationships/slideLayout" Target="../slideLayouts/slideLayout109.xml"/><Relationship Id="rId14" Type="http://schemas.openxmlformats.org/officeDocument/2006/relationships/slideLayout" Target="../slideLayouts/slideLayout114.xml"/><Relationship Id="rId22" Type="http://schemas.openxmlformats.org/officeDocument/2006/relationships/slideLayout" Target="../slideLayouts/slideLayout122.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31.xml"/><Relationship Id="rId13" Type="http://schemas.openxmlformats.org/officeDocument/2006/relationships/slideLayout" Target="../slideLayouts/slideLayout136.xml"/><Relationship Id="rId18" Type="http://schemas.openxmlformats.org/officeDocument/2006/relationships/slideLayout" Target="../slideLayouts/slideLayout141.xml"/><Relationship Id="rId3" Type="http://schemas.openxmlformats.org/officeDocument/2006/relationships/slideLayout" Target="../slideLayouts/slideLayout126.xml"/><Relationship Id="rId21" Type="http://schemas.openxmlformats.org/officeDocument/2006/relationships/slideLayout" Target="../slideLayouts/slideLayout144.xml"/><Relationship Id="rId7" Type="http://schemas.openxmlformats.org/officeDocument/2006/relationships/slideLayout" Target="../slideLayouts/slideLayout130.xml"/><Relationship Id="rId12" Type="http://schemas.openxmlformats.org/officeDocument/2006/relationships/slideLayout" Target="../slideLayouts/slideLayout135.xml"/><Relationship Id="rId17" Type="http://schemas.openxmlformats.org/officeDocument/2006/relationships/slideLayout" Target="../slideLayouts/slideLayout140.xml"/><Relationship Id="rId25" Type="http://schemas.openxmlformats.org/officeDocument/2006/relationships/theme" Target="../theme/theme6.xml"/><Relationship Id="rId2" Type="http://schemas.openxmlformats.org/officeDocument/2006/relationships/slideLayout" Target="../slideLayouts/slideLayout125.xml"/><Relationship Id="rId16" Type="http://schemas.openxmlformats.org/officeDocument/2006/relationships/slideLayout" Target="../slideLayouts/slideLayout139.xml"/><Relationship Id="rId20" Type="http://schemas.openxmlformats.org/officeDocument/2006/relationships/slideLayout" Target="../slideLayouts/slideLayout143.xml"/><Relationship Id="rId1" Type="http://schemas.openxmlformats.org/officeDocument/2006/relationships/slideLayout" Target="../slideLayouts/slideLayout124.xml"/><Relationship Id="rId6" Type="http://schemas.openxmlformats.org/officeDocument/2006/relationships/slideLayout" Target="../slideLayouts/slideLayout129.xml"/><Relationship Id="rId11" Type="http://schemas.openxmlformats.org/officeDocument/2006/relationships/slideLayout" Target="../slideLayouts/slideLayout134.xml"/><Relationship Id="rId24" Type="http://schemas.openxmlformats.org/officeDocument/2006/relationships/slideLayout" Target="../slideLayouts/slideLayout147.xml"/><Relationship Id="rId5" Type="http://schemas.openxmlformats.org/officeDocument/2006/relationships/slideLayout" Target="../slideLayouts/slideLayout128.xml"/><Relationship Id="rId15" Type="http://schemas.openxmlformats.org/officeDocument/2006/relationships/slideLayout" Target="../slideLayouts/slideLayout138.xml"/><Relationship Id="rId23" Type="http://schemas.openxmlformats.org/officeDocument/2006/relationships/slideLayout" Target="../slideLayouts/slideLayout146.xml"/><Relationship Id="rId10" Type="http://schemas.openxmlformats.org/officeDocument/2006/relationships/slideLayout" Target="../slideLayouts/slideLayout133.xml"/><Relationship Id="rId19" Type="http://schemas.openxmlformats.org/officeDocument/2006/relationships/slideLayout" Target="../slideLayouts/slideLayout142.xml"/><Relationship Id="rId4" Type="http://schemas.openxmlformats.org/officeDocument/2006/relationships/slideLayout" Target="../slideLayouts/slideLayout127.xml"/><Relationship Id="rId9" Type="http://schemas.openxmlformats.org/officeDocument/2006/relationships/slideLayout" Target="../slideLayouts/slideLayout132.xml"/><Relationship Id="rId14" Type="http://schemas.openxmlformats.org/officeDocument/2006/relationships/slideLayout" Target="../slideLayouts/slideLayout137.xml"/><Relationship Id="rId22" Type="http://schemas.openxmlformats.org/officeDocument/2006/relationships/slideLayout" Target="../slideLayouts/slideLayout14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1"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 id="2147484217" r:id="rId29"/>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5"/>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1" y="1212851"/>
            <a:ext cx="11887198" cy="2092881"/>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001431852"/>
      </p:ext>
    </p:extLst>
  </p:cSld>
  <p:clrMap bg1="dk1" tx1="lt1" bg2="dk2" tx2="lt2" accent1="accent1" accent2="accent2" accent3="accent3" accent4="accent4" accent5="accent5" accent6="accent6" hlink="hlink" folHlink="folHlink"/>
  <p:sldLayoutIdLst>
    <p:sldLayoutId id="2147484219" r:id="rId1"/>
    <p:sldLayoutId id="2147484220" r:id="rId2"/>
    <p:sldLayoutId id="2147484221" r:id="rId3"/>
    <p:sldLayoutId id="2147484222" r:id="rId4"/>
    <p:sldLayoutId id="2147484223" r:id="rId5"/>
    <p:sldLayoutId id="2147484224" r:id="rId6"/>
    <p:sldLayoutId id="2147484225" r:id="rId7"/>
    <p:sldLayoutId id="2147484226" r:id="rId8"/>
    <p:sldLayoutId id="2147484227" r:id="rId9"/>
    <p:sldLayoutId id="2147484228" r:id="rId10"/>
    <p:sldLayoutId id="2147484229" r:id="rId11"/>
    <p:sldLayoutId id="2147484230" r:id="rId12"/>
    <p:sldLayoutId id="2147484231" r:id="rId13"/>
    <p:sldLayoutId id="2147484232" r:id="rId14"/>
    <p:sldLayoutId id="2147484233" r:id="rId15"/>
    <p:sldLayoutId id="2147484234" r:id="rId16"/>
    <p:sldLayoutId id="2147484235" r:id="rId17"/>
    <p:sldLayoutId id="2147484236" r:id="rId18"/>
    <p:sldLayoutId id="2147484237" r:id="rId19"/>
    <p:sldLayoutId id="2147484238" r:id="rId20"/>
    <p:sldLayoutId id="2147484239" r:id="rId21"/>
    <p:sldLayoutId id="2147484240" r:id="rId22"/>
    <p:sldLayoutId id="2147484241" r:id="rId23"/>
  </p:sldLayoutIdLst>
  <p:transition>
    <p:fade/>
  </p:transition>
  <p:timing>
    <p:tnLst>
      <p:par>
        <p:cTn id="1" dur="indefinite" restart="never" nodeType="tmRoot"/>
      </p:par>
    </p:tnLst>
  </p:timing>
  <p:txStyles>
    <p:titleStyle>
      <a:lvl1pPr algn="l" defTabSz="932563" rtl="0" eaLnBrk="1" latinLnBrk="0" hangingPunct="1">
        <a:lnSpc>
          <a:spcPct val="90000"/>
        </a:lnSpc>
        <a:spcBef>
          <a:spcPct val="0"/>
        </a:spcBef>
        <a:buNone/>
        <a:defRPr lang="en-US" sz="5399"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834" marR="0" indent="-342834" algn="l" defTabSz="932563" rtl="0" eaLnBrk="1" fontAlgn="auto" latinLnBrk="0" hangingPunct="1">
        <a:lnSpc>
          <a:spcPct val="90000"/>
        </a:lnSpc>
        <a:spcBef>
          <a:spcPct val="20000"/>
        </a:spcBef>
        <a:spcAft>
          <a:spcPts val="0"/>
        </a:spcAft>
        <a:buClrTx/>
        <a:buSzPct val="90000"/>
        <a:buFont typeface="Arial" pitchFamily="34" charset="0"/>
        <a:buChar char="•"/>
        <a:tabLst/>
        <a:defRPr sz="3999" kern="1200" spc="0" baseline="0">
          <a:gradFill>
            <a:gsLst>
              <a:gs pos="1250">
                <a:schemeClr val="tx1"/>
              </a:gs>
              <a:gs pos="100000">
                <a:schemeClr val="tx1"/>
              </a:gs>
            </a:gsLst>
            <a:lin ang="5400000" scaled="0"/>
          </a:gradFill>
          <a:latin typeface="+mj-lt"/>
          <a:ea typeface="+mn-ea"/>
          <a:cs typeface="+mn-cs"/>
        </a:defRPr>
      </a:lvl1pPr>
      <a:lvl2pPr marL="584088" marR="0" indent="-241253" algn="l" defTabSz="932563"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799946" marR="0" indent="-228557" algn="l" defTabSz="932563"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503" marR="0" indent="-228557" algn="l" defTabSz="932563"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058" marR="0" indent="-228557" algn="l" defTabSz="932563"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4548"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0830"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112"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3394"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563" rtl="0" eaLnBrk="1" latinLnBrk="0" hangingPunct="1">
        <a:defRPr sz="1800" kern="1200">
          <a:solidFill>
            <a:schemeClr val="tx1"/>
          </a:solidFill>
          <a:latin typeface="+mn-lt"/>
          <a:ea typeface="+mn-ea"/>
          <a:cs typeface="+mn-cs"/>
        </a:defRPr>
      </a:lvl1pPr>
      <a:lvl2pPr marL="466281" algn="l" defTabSz="932563" rtl="0" eaLnBrk="1" latinLnBrk="0" hangingPunct="1">
        <a:defRPr sz="1800" kern="1200">
          <a:solidFill>
            <a:schemeClr val="tx1"/>
          </a:solidFill>
          <a:latin typeface="+mn-lt"/>
          <a:ea typeface="+mn-ea"/>
          <a:cs typeface="+mn-cs"/>
        </a:defRPr>
      </a:lvl2pPr>
      <a:lvl3pPr marL="932563" algn="l" defTabSz="932563" rtl="0" eaLnBrk="1" latinLnBrk="0" hangingPunct="1">
        <a:defRPr sz="1800" kern="1200">
          <a:solidFill>
            <a:schemeClr val="tx1"/>
          </a:solidFill>
          <a:latin typeface="+mn-lt"/>
          <a:ea typeface="+mn-ea"/>
          <a:cs typeface="+mn-cs"/>
        </a:defRPr>
      </a:lvl3pPr>
      <a:lvl4pPr marL="1398844" algn="l" defTabSz="932563" rtl="0" eaLnBrk="1" latinLnBrk="0" hangingPunct="1">
        <a:defRPr sz="1800" kern="1200">
          <a:solidFill>
            <a:schemeClr val="tx1"/>
          </a:solidFill>
          <a:latin typeface="+mn-lt"/>
          <a:ea typeface="+mn-ea"/>
          <a:cs typeface="+mn-cs"/>
        </a:defRPr>
      </a:lvl4pPr>
      <a:lvl5pPr marL="1865126" algn="l" defTabSz="932563" rtl="0" eaLnBrk="1" latinLnBrk="0" hangingPunct="1">
        <a:defRPr sz="1800" kern="1200">
          <a:solidFill>
            <a:schemeClr val="tx1"/>
          </a:solidFill>
          <a:latin typeface="+mn-lt"/>
          <a:ea typeface="+mn-ea"/>
          <a:cs typeface="+mn-cs"/>
        </a:defRPr>
      </a:lvl5pPr>
      <a:lvl6pPr marL="2331408" algn="l" defTabSz="932563" rtl="0" eaLnBrk="1" latinLnBrk="0" hangingPunct="1">
        <a:defRPr sz="1800" kern="1200">
          <a:solidFill>
            <a:schemeClr val="tx1"/>
          </a:solidFill>
          <a:latin typeface="+mn-lt"/>
          <a:ea typeface="+mn-ea"/>
          <a:cs typeface="+mn-cs"/>
        </a:defRPr>
      </a:lvl6pPr>
      <a:lvl7pPr marL="2797689" algn="l" defTabSz="932563" rtl="0" eaLnBrk="1" latinLnBrk="0" hangingPunct="1">
        <a:defRPr sz="1800" kern="1200">
          <a:solidFill>
            <a:schemeClr val="tx1"/>
          </a:solidFill>
          <a:latin typeface="+mn-lt"/>
          <a:ea typeface="+mn-ea"/>
          <a:cs typeface="+mn-cs"/>
        </a:defRPr>
      </a:lvl7pPr>
      <a:lvl8pPr marL="3263970" algn="l" defTabSz="932563" rtl="0" eaLnBrk="1" latinLnBrk="0" hangingPunct="1">
        <a:defRPr sz="1800" kern="1200">
          <a:solidFill>
            <a:schemeClr val="tx1"/>
          </a:solidFill>
          <a:latin typeface="+mn-lt"/>
          <a:ea typeface="+mn-ea"/>
          <a:cs typeface="+mn-cs"/>
        </a:defRPr>
      </a:lvl8pPr>
      <a:lvl9pPr marL="3730253" algn="l" defTabSz="9325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5"/>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1" y="1212851"/>
            <a:ext cx="11887198" cy="2092881"/>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66308610"/>
      </p:ext>
    </p:extLst>
  </p:cSld>
  <p:clrMap bg1="dk1" tx1="lt1" bg2="dk2" tx2="lt2" accent1="accent1" accent2="accent2" accent3="accent3" accent4="accent4" accent5="accent5" accent6="accent6" hlink="hlink" folHlink="folHlink"/>
  <p:sldLayoutIdLst>
    <p:sldLayoutId id="2147484243" r:id="rId1"/>
    <p:sldLayoutId id="2147484244" r:id="rId2"/>
    <p:sldLayoutId id="2147484245" r:id="rId3"/>
    <p:sldLayoutId id="2147484246" r:id="rId4"/>
    <p:sldLayoutId id="2147484247" r:id="rId5"/>
    <p:sldLayoutId id="2147484248" r:id="rId6"/>
    <p:sldLayoutId id="2147484249" r:id="rId7"/>
    <p:sldLayoutId id="2147484250" r:id="rId8"/>
    <p:sldLayoutId id="2147484251" r:id="rId9"/>
    <p:sldLayoutId id="2147484252" r:id="rId10"/>
    <p:sldLayoutId id="2147484253" r:id="rId11"/>
    <p:sldLayoutId id="2147484254" r:id="rId12"/>
    <p:sldLayoutId id="2147484255" r:id="rId13"/>
    <p:sldLayoutId id="2147484256" r:id="rId14"/>
    <p:sldLayoutId id="2147484257" r:id="rId15"/>
    <p:sldLayoutId id="2147484258" r:id="rId16"/>
    <p:sldLayoutId id="2147484259" r:id="rId17"/>
    <p:sldLayoutId id="2147484260" r:id="rId18"/>
    <p:sldLayoutId id="2147484261" r:id="rId19"/>
    <p:sldLayoutId id="2147484262" r:id="rId20"/>
    <p:sldLayoutId id="2147484263" r:id="rId21"/>
    <p:sldLayoutId id="2147484264" r:id="rId22"/>
    <p:sldLayoutId id="2147484265" r:id="rId23"/>
    <p:sldLayoutId id="2147484266" r:id="rId24"/>
  </p:sldLayoutIdLst>
  <p:transition>
    <p:fade/>
  </p:transition>
  <p:timing>
    <p:tnLst>
      <p:par>
        <p:cTn id="1" dur="indefinite" restart="never" nodeType="tmRoot"/>
      </p:par>
    </p:tnLst>
  </p:timing>
  <p:txStyles>
    <p:titleStyle>
      <a:lvl1pPr algn="l" defTabSz="932563" rtl="0" eaLnBrk="1" latinLnBrk="0" hangingPunct="1">
        <a:lnSpc>
          <a:spcPct val="90000"/>
        </a:lnSpc>
        <a:spcBef>
          <a:spcPct val="0"/>
        </a:spcBef>
        <a:buNone/>
        <a:defRPr lang="en-US" sz="5399"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834" marR="0" indent="-342834" algn="l" defTabSz="932563" rtl="0" eaLnBrk="1" fontAlgn="auto" latinLnBrk="0" hangingPunct="1">
        <a:lnSpc>
          <a:spcPct val="90000"/>
        </a:lnSpc>
        <a:spcBef>
          <a:spcPct val="20000"/>
        </a:spcBef>
        <a:spcAft>
          <a:spcPts val="0"/>
        </a:spcAft>
        <a:buClrTx/>
        <a:buSzPct val="90000"/>
        <a:buFont typeface="Arial" pitchFamily="34" charset="0"/>
        <a:buChar char="•"/>
        <a:tabLst/>
        <a:defRPr sz="3999" kern="1200" spc="0" baseline="0">
          <a:gradFill>
            <a:gsLst>
              <a:gs pos="1250">
                <a:schemeClr val="tx1"/>
              </a:gs>
              <a:gs pos="100000">
                <a:schemeClr val="tx1"/>
              </a:gs>
            </a:gsLst>
            <a:lin ang="5400000" scaled="0"/>
          </a:gradFill>
          <a:latin typeface="+mj-lt"/>
          <a:ea typeface="+mn-ea"/>
          <a:cs typeface="+mn-cs"/>
        </a:defRPr>
      </a:lvl1pPr>
      <a:lvl2pPr marL="584088" marR="0" indent="-241253" algn="l" defTabSz="932563"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799946" marR="0" indent="-228557" algn="l" defTabSz="932563"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503" marR="0" indent="-228557" algn="l" defTabSz="932563"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058" marR="0" indent="-228557" algn="l" defTabSz="932563"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4548"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0830"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112"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3394"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563" rtl="0" eaLnBrk="1" latinLnBrk="0" hangingPunct="1">
        <a:defRPr sz="1800" kern="1200">
          <a:solidFill>
            <a:schemeClr val="tx1"/>
          </a:solidFill>
          <a:latin typeface="+mn-lt"/>
          <a:ea typeface="+mn-ea"/>
          <a:cs typeface="+mn-cs"/>
        </a:defRPr>
      </a:lvl1pPr>
      <a:lvl2pPr marL="466281" algn="l" defTabSz="932563" rtl="0" eaLnBrk="1" latinLnBrk="0" hangingPunct="1">
        <a:defRPr sz="1800" kern="1200">
          <a:solidFill>
            <a:schemeClr val="tx1"/>
          </a:solidFill>
          <a:latin typeface="+mn-lt"/>
          <a:ea typeface="+mn-ea"/>
          <a:cs typeface="+mn-cs"/>
        </a:defRPr>
      </a:lvl2pPr>
      <a:lvl3pPr marL="932563" algn="l" defTabSz="932563" rtl="0" eaLnBrk="1" latinLnBrk="0" hangingPunct="1">
        <a:defRPr sz="1800" kern="1200">
          <a:solidFill>
            <a:schemeClr val="tx1"/>
          </a:solidFill>
          <a:latin typeface="+mn-lt"/>
          <a:ea typeface="+mn-ea"/>
          <a:cs typeface="+mn-cs"/>
        </a:defRPr>
      </a:lvl3pPr>
      <a:lvl4pPr marL="1398844" algn="l" defTabSz="932563" rtl="0" eaLnBrk="1" latinLnBrk="0" hangingPunct="1">
        <a:defRPr sz="1800" kern="1200">
          <a:solidFill>
            <a:schemeClr val="tx1"/>
          </a:solidFill>
          <a:latin typeface="+mn-lt"/>
          <a:ea typeface="+mn-ea"/>
          <a:cs typeface="+mn-cs"/>
        </a:defRPr>
      </a:lvl4pPr>
      <a:lvl5pPr marL="1865126" algn="l" defTabSz="932563" rtl="0" eaLnBrk="1" latinLnBrk="0" hangingPunct="1">
        <a:defRPr sz="1800" kern="1200">
          <a:solidFill>
            <a:schemeClr val="tx1"/>
          </a:solidFill>
          <a:latin typeface="+mn-lt"/>
          <a:ea typeface="+mn-ea"/>
          <a:cs typeface="+mn-cs"/>
        </a:defRPr>
      </a:lvl5pPr>
      <a:lvl6pPr marL="2331408" algn="l" defTabSz="932563" rtl="0" eaLnBrk="1" latinLnBrk="0" hangingPunct="1">
        <a:defRPr sz="1800" kern="1200">
          <a:solidFill>
            <a:schemeClr val="tx1"/>
          </a:solidFill>
          <a:latin typeface="+mn-lt"/>
          <a:ea typeface="+mn-ea"/>
          <a:cs typeface="+mn-cs"/>
        </a:defRPr>
      </a:lvl6pPr>
      <a:lvl7pPr marL="2797689" algn="l" defTabSz="932563" rtl="0" eaLnBrk="1" latinLnBrk="0" hangingPunct="1">
        <a:defRPr sz="1800" kern="1200">
          <a:solidFill>
            <a:schemeClr val="tx1"/>
          </a:solidFill>
          <a:latin typeface="+mn-lt"/>
          <a:ea typeface="+mn-ea"/>
          <a:cs typeface="+mn-cs"/>
        </a:defRPr>
      </a:lvl7pPr>
      <a:lvl8pPr marL="3263970" algn="l" defTabSz="932563" rtl="0" eaLnBrk="1" latinLnBrk="0" hangingPunct="1">
        <a:defRPr sz="1800" kern="1200">
          <a:solidFill>
            <a:schemeClr val="tx1"/>
          </a:solidFill>
          <a:latin typeface="+mn-lt"/>
          <a:ea typeface="+mn-ea"/>
          <a:cs typeface="+mn-cs"/>
        </a:defRPr>
      </a:lvl8pPr>
      <a:lvl9pPr marL="3730253" algn="l" defTabSz="932563"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5"/>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1" y="1212851"/>
            <a:ext cx="11887198" cy="2092881"/>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045914739"/>
      </p:ext>
    </p:extLst>
  </p:cSld>
  <p:clrMap bg1="dk1" tx1="lt1" bg2="dk2" tx2="lt2" accent1="accent1" accent2="accent2" accent3="accent3" accent4="accent4" accent5="accent5" accent6="accent6" hlink="hlink" folHlink="folHlink"/>
  <p:sldLayoutIdLst>
    <p:sldLayoutId id="2147484268" r:id="rId1"/>
    <p:sldLayoutId id="2147484269" r:id="rId2"/>
    <p:sldLayoutId id="2147484270" r:id="rId3"/>
    <p:sldLayoutId id="2147484271" r:id="rId4"/>
    <p:sldLayoutId id="2147484272" r:id="rId5"/>
    <p:sldLayoutId id="2147484273" r:id="rId6"/>
    <p:sldLayoutId id="2147484274" r:id="rId7"/>
    <p:sldLayoutId id="2147484275" r:id="rId8"/>
    <p:sldLayoutId id="2147484276" r:id="rId9"/>
    <p:sldLayoutId id="2147484277" r:id="rId10"/>
    <p:sldLayoutId id="2147484278" r:id="rId11"/>
    <p:sldLayoutId id="2147484279" r:id="rId12"/>
    <p:sldLayoutId id="2147484280" r:id="rId13"/>
    <p:sldLayoutId id="2147484281" r:id="rId14"/>
    <p:sldLayoutId id="2147484282" r:id="rId15"/>
    <p:sldLayoutId id="2147484283" r:id="rId16"/>
    <p:sldLayoutId id="2147484284" r:id="rId17"/>
    <p:sldLayoutId id="2147484285" r:id="rId18"/>
    <p:sldLayoutId id="2147484286" r:id="rId19"/>
    <p:sldLayoutId id="2147484287" r:id="rId20"/>
    <p:sldLayoutId id="2147484288" r:id="rId21"/>
    <p:sldLayoutId id="2147484289" r:id="rId22"/>
    <p:sldLayoutId id="2147484290" r:id="rId23"/>
    <p:sldLayoutId id="2147484291" r:id="rId24"/>
  </p:sldLayoutIdLst>
  <p:transition>
    <p:fade/>
  </p:transition>
  <p:timing>
    <p:tnLst>
      <p:par>
        <p:cTn id="1" dur="indefinite" restart="never" nodeType="tmRoot"/>
      </p:par>
    </p:tnLst>
  </p:timing>
  <p:txStyles>
    <p:titleStyle>
      <a:lvl1pPr algn="l" defTabSz="932563" rtl="0" eaLnBrk="1" latinLnBrk="0" hangingPunct="1">
        <a:lnSpc>
          <a:spcPct val="90000"/>
        </a:lnSpc>
        <a:spcBef>
          <a:spcPct val="0"/>
        </a:spcBef>
        <a:buNone/>
        <a:defRPr lang="en-US" sz="5399"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834" marR="0" indent="-342834" algn="l" defTabSz="932563" rtl="0" eaLnBrk="1" fontAlgn="auto" latinLnBrk="0" hangingPunct="1">
        <a:lnSpc>
          <a:spcPct val="90000"/>
        </a:lnSpc>
        <a:spcBef>
          <a:spcPct val="20000"/>
        </a:spcBef>
        <a:spcAft>
          <a:spcPts val="0"/>
        </a:spcAft>
        <a:buClrTx/>
        <a:buSzPct val="90000"/>
        <a:buFont typeface="Arial" pitchFamily="34" charset="0"/>
        <a:buChar char="•"/>
        <a:tabLst/>
        <a:defRPr sz="3999" kern="1200" spc="0" baseline="0">
          <a:gradFill>
            <a:gsLst>
              <a:gs pos="1250">
                <a:schemeClr val="tx1"/>
              </a:gs>
              <a:gs pos="100000">
                <a:schemeClr val="tx1"/>
              </a:gs>
            </a:gsLst>
            <a:lin ang="5400000" scaled="0"/>
          </a:gradFill>
          <a:latin typeface="+mj-lt"/>
          <a:ea typeface="+mn-ea"/>
          <a:cs typeface="+mn-cs"/>
        </a:defRPr>
      </a:lvl1pPr>
      <a:lvl2pPr marL="584088" marR="0" indent="-241253" algn="l" defTabSz="932563"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799946" marR="0" indent="-228557" algn="l" defTabSz="932563"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503" marR="0" indent="-228557" algn="l" defTabSz="932563"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058" marR="0" indent="-228557" algn="l" defTabSz="932563"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4548"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0830"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112"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3394"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563" rtl="0" eaLnBrk="1" latinLnBrk="0" hangingPunct="1">
        <a:defRPr sz="1800" kern="1200">
          <a:solidFill>
            <a:schemeClr val="tx1"/>
          </a:solidFill>
          <a:latin typeface="+mn-lt"/>
          <a:ea typeface="+mn-ea"/>
          <a:cs typeface="+mn-cs"/>
        </a:defRPr>
      </a:lvl1pPr>
      <a:lvl2pPr marL="466281" algn="l" defTabSz="932563" rtl="0" eaLnBrk="1" latinLnBrk="0" hangingPunct="1">
        <a:defRPr sz="1800" kern="1200">
          <a:solidFill>
            <a:schemeClr val="tx1"/>
          </a:solidFill>
          <a:latin typeface="+mn-lt"/>
          <a:ea typeface="+mn-ea"/>
          <a:cs typeface="+mn-cs"/>
        </a:defRPr>
      </a:lvl2pPr>
      <a:lvl3pPr marL="932563" algn="l" defTabSz="932563" rtl="0" eaLnBrk="1" latinLnBrk="0" hangingPunct="1">
        <a:defRPr sz="1800" kern="1200">
          <a:solidFill>
            <a:schemeClr val="tx1"/>
          </a:solidFill>
          <a:latin typeface="+mn-lt"/>
          <a:ea typeface="+mn-ea"/>
          <a:cs typeface="+mn-cs"/>
        </a:defRPr>
      </a:lvl3pPr>
      <a:lvl4pPr marL="1398844" algn="l" defTabSz="932563" rtl="0" eaLnBrk="1" latinLnBrk="0" hangingPunct="1">
        <a:defRPr sz="1800" kern="1200">
          <a:solidFill>
            <a:schemeClr val="tx1"/>
          </a:solidFill>
          <a:latin typeface="+mn-lt"/>
          <a:ea typeface="+mn-ea"/>
          <a:cs typeface="+mn-cs"/>
        </a:defRPr>
      </a:lvl4pPr>
      <a:lvl5pPr marL="1865126" algn="l" defTabSz="932563" rtl="0" eaLnBrk="1" latinLnBrk="0" hangingPunct="1">
        <a:defRPr sz="1800" kern="1200">
          <a:solidFill>
            <a:schemeClr val="tx1"/>
          </a:solidFill>
          <a:latin typeface="+mn-lt"/>
          <a:ea typeface="+mn-ea"/>
          <a:cs typeface="+mn-cs"/>
        </a:defRPr>
      </a:lvl5pPr>
      <a:lvl6pPr marL="2331408" algn="l" defTabSz="932563" rtl="0" eaLnBrk="1" latinLnBrk="0" hangingPunct="1">
        <a:defRPr sz="1800" kern="1200">
          <a:solidFill>
            <a:schemeClr val="tx1"/>
          </a:solidFill>
          <a:latin typeface="+mn-lt"/>
          <a:ea typeface="+mn-ea"/>
          <a:cs typeface="+mn-cs"/>
        </a:defRPr>
      </a:lvl6pPr>
      <a:lvl7pPr marL="2797689" algn="l" defTabSz="932563" rtl="0" eaLnBrk="1" latinLnBrk="0" hangingPunct="1">
        <a:defRPr sz="1800" kern="1200">
          <a:solidFill>
            <a:schemeClr val="tx1"/>
          </a:solidFill>
          <a:latin typeface="+mn-lt"/>
          <a:ea typeface="+mn-ea"/>
          <a:cs typeface="+mn-cs"/>
        </a:defRPr>
      </a:lvl7pPr>
      <a:lvl8pPr marL="3263970" algn="l" defTabSz="932563" rtl="0" eaLnBrk="1" latinLnBrk="0" hangingPunct="1">
        <a:defRPr sz="1800" kern="1200">
          <a:solidFill>
            <a:schemeClr val="tx1"/>
          </a:solidFill>
          <a:latin typeface="+mn-lt"/>
          <a:ea typeface="+mn-ea"/>
          <a:cs typeface="+mn-cs"/>
        </a:defRPr>
      </a:lvl8pPr>
      <a:lvl9pPr marL="3730253" algn="l" defTabSz="932563"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5"/>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1" y="1212851"/>
            <a:ext cx="11887198" cy="2092881"/>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559615737"/>
      </p:ext>
    </p:extLst>
  </p:cSld>
  <p:clrMap bg1="dk1" tx1="lt1" bg2="dk2" tx2="lt2" accent1="accent1" accent2="accent2" accent3="accent3" accent4="accent4" accent5="accent5" accent6="accent6" hlink="hlink" folHlink="folHlink"/>
  <p:sldLayoutIdLst>
    <p:sldLayoutId id="2147484293" r:id="rId1"/>
    <p:sldLayoutId id="2147484294" r:id="rId2"/>
    <p:sldLayoutId id="2147484295" r:id="rId3"/>
    <p:sldLayoutId id="2147484296" r:id="rId4"/>
    <p:sldLayoutId id="2147484297" r:id="rId5"/>
    <p:sldLayoutId id="2147484298" r:id="rId6"/>
    <p:sldLayoutId id="2147484299" r:id="rId7"/>
    <p:sldLayoutId id="2147484300" r:id="rId8"/>
    <p:sldLayoutId id="2147484301" r:id="rId9"/>
    <p:sldLayoutId id="2147484302" r:id="rId10"/>
    <p:sldLayoutId id="2147484303" r:id="rId11"/>
    <p:sldLayoutId id="2147484304" r:id="rId12"/>
    <p:sldLayoutId id="2147484305" r:id="rId13"/>
    <p:sldLayoutId id="2147484306" r:id="rId14"/>
    <p:sldLayoutId id="2147484307" r:id="rId15"/>
    <p:sldLayoutId id="2147484308" r:id="rId16"/>
    <p:sldLayoutId id="2147484309" r:id="rId17"/>
    <p:sldLayoutId id="2147484310" r:id="rId18"/>
    <p:sldLayoutId id="2147484311" r:id="rId19"/>
    <p:sldLayoutId id="2147484312" r:id="rId20"/>
    <p:sldLayoutId id="2147484313" r:id="rId21"/>
    <p:sldLayoutId id="2147484314" r:id="rId22"/>
    <p:sldLayoutId id="2147484315" r:id="rId23"/>
  </p:sldLayoutIdLst>
  <p:transition>
    <p:fade/>
  </p:transition>
  <p:timing>
    <p:tnLst>
      <p:par>
        <p:cTn id="1" dur="indefinite" restart="never" nodeType="tmRoot"/>
      </p:par>
    </p:tnLst>
  </p:timing>
  <p:txStyles>
    <p:titleStyle>
      <a:lvl1pPr algn="l" defTabSz="932563" rtl="0" eaLnBrk="1" latinLnBrk="0" hangingPunct="1">
        <a:lnSpc>
          <a:spcPct val="90000"/>
        </a:lnSpc>
        <a:spcBef>
          <a:spcPct val="0"/>
        </a:spcBef>
        <a:buNone/>
        <a:defRPr lang="en-US" sz="5399"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834" marR="0" indent="-342834" algn="l" defTabSz="932563" rtl="0" eaLnBrk="1" fontAlgn="auto" latinLnBrk="0" hangingPunct="1">
        <a:lnSpc>
          <a:spcPct val="90000"/>
        </a:lnSpc>
        <a:spcBef>
          <a:spcPct val="20000"/>
        </a:spcBef>
        <a:spcAft>
          <a:spcPts val="0"/>
        </a:spcAft>
        <a:buClrTx/>
        <a:buSzPct val="90000"/>
        <a:buFont typeface="Arial" pitchFamily="34" charset="0"/>
        <a:buChar char="•"/>
        <a:tabLst/>
        <a:defRPr sz="3999" kern="1200" spc="0" baseline="0">
          <a:gradFill>
            <a:gsLst>
              <a:gs pos="1250">
                <a:schemeClr val="tx1"/>
              </a:gs>
              <a:gs pos="100000">
                <a:schemeClr val="tx1"/>
              </a:gs>
            </a:gsLst>
            <a:lin ang="5400000" scaled="0"/>
          </a:gradFill>
          <a:latin typeface="+mj-lt"/>
          <a:ea typeface="+mn-ea"/>
          <a:cs typeface="+mn-cs"/>
        </a:defRPr>
      </a:lvl1pPr>
      <a:lvl2pPr marL="584088" marR="0" indent="-241253" algn="l" defTabSz="932563"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799946" marR="0" indent="-228557" algn="l" defTabSz="932563"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503" marR="0" indent="-228557" algn="l" defTabSz="932563"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058" marR="0" indent="-228557" algn="l" defTabSz="932563"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4548"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0830"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112"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3394"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563" rtl="0" eaLnBrk="1" latinLnBrk="0" hangingPunct="1">
        <a:defRPr sz="1800" kern="1200">
          <a:solidFill>
            <a:schemeClr val="tx1"/>
          </a:solidFill>
          <a:latin typeface="+mn-lt"/>
          <a:ea typeface="+mn-ea"/>
          <a:cs typeface="+mn-cs"/>
        </a:defRPr>
      </a:lvl1pPr>
      <a:lvl2pPr marL="466281" algn="l" defTabSz="932563" rtl="0" eaLnBrk="1" latinLnBrk="0" hangingPunct="1">
        <a:defRPr sz="1800" kern="1200">
          <a:solidFill>
            <a:schemeClr val="tx1"/>
          </a:solidFill>
          <a:latin typeface="+mn-lt"/>
          <a:ea typeface="+mn-ea"/>
          <a:cs typeface="+mn-cs"/>
        </a:defRPr>
      </a:lvl2pPr>
      <a:lvl3pPr marL="932563" algn="l" defTabSz="932563" rtl="0" eaLnBrk="1" latinLnBrk="0" hangingPunct="1">
        <a:defRPr sz="1800" kern="1200">
          <a:solidFill>
            <a:schemeClr val="tx1"/>
          </a:solidFill>
          <a:latin typeface="+mn-lt"/>
          <a:ea typeface="+mn-ea"/>
          <a:cs typeface="+mn-cs"/>
        </a:defRPr>
      </a:lvl3pPr>
      <a:lvl4pPr marL="1398844" algn="l" defTabSz="932563" rtl="0" eaLnBrk="1" latinLnBrk="0" hangingPunct="1">
        <a:defRPr sz="1800" kern="1200">
          <a:solidFill>
            <a:schemeClr val="tx1"/>
          </a:solidFill>
          <a:latin typeface="+mn-lt"/>
          <a:ea typeface="+mn-ea"/>
          <a:cs typeface="+mn-cs"/>
        </a:defRPr>
      </a:lvl4pPr>
      <a:lvl5pPr marL="1865126" algn="l" defTabSz="932563" rtl="0" eaLnBrk="1" latinLnBrk="0" hangingPunct="1">
        <a:defRPr sz="1800" kern="1200">
          <a:solidFill>
            <a:schemeClr val="tx1"/>
          </a:solidFill>
          <a:latin typeface="+mn-lt"/>
          <a:ea typeface="+mn-ea"/>
          <a:cs typeface="+mn-cs"/>
        </a:defRPr>
      </a:lvl5pPr>
      <a:lvl6pPr marL="2331408" algn="l" defTabSz="932563" rtl="0" eaLnBrk="1" latinLnBrk="0" hangingPunct="1">
        <a:defRPr sz="1800" kern="1200">
          <a:solidFill>
            <a:schemeClr val="tx1"/>
          </a:solidFill>
          <a:latin typeface="+mn-lt"/>
          <a:ea typeface="+mn-ea"/>
          <a:cs typeface="+mn-cs"/>
        </a:defRPr>
      </a:lvl6pPr>
      <a:lvl7pPr marL="2797689" algn="l" defTabSz="932563" rtl="0" eaLnBrk="1" latinLnBrk="0" hangingPunct="1">
        <a:defRPr sz="1800" kern="1200">
          <a:solidFill>
            <a:schemeClr val="tx1"/>
          </a:solidFill>
          <a:latin typeface="+mn-lt"/>
          <a:ea typeface="+mn-ea"/>
          <a:cs typeface="+mn-cs"/>
        </a:defRPr>
      </a:lvl7pPr>
      <a:lvl8pPr marL="3263970" algn="l" defTabSz="932563" rtl="0" eaLnBrk="1" latinLnBrk="0" hangingPunct="1">
        <a:defRPr sz="1800" kern="1200">
          <a:solidFill>
            <a:schemeClr val="tx1"/>
          </a:solidFill>
          <a:latin typeface="+mn-lt"/>
          <a:ea typeface="+mn-ea"/>
          <a:cs typeface="+mn-cs"/>
        </a:defRPr>
      </a:lvl8pPr>
      <a:lvl9pPr marL="3730253" algn="l" defTabSz="932563"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5"/>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1" y="1212851"/>
            <a:ext cx="11887198" cy="2092881"/>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83730370"/>
      </p:ext>
    </p:extLst>
  </p:cSld>
  <p:clrMap bg1="dk1" tx1="lt1" bg2="dk2" tx2="lt2" accent1="accent1" accent2="accent2" accent3="accent3" accent4="accent4" accent5="accent5" accent6="accent6" hlink="hlink" folHlink="folHlink"/>
  <p:sldLayoutIdLst>
    <p:sldLayoutId id="2147484317" r:id="rId1"/>
    <p:sldLayoutId id="2147484318" r:id="rId2"/>
    <p:sldLayoutId id="2147484319" r:id="rId3"/>
    <p:sldLayoutId id="2147484320" r:id="rId4"/>
    <p:sldLayoutId id="2147484321" r:id="rId5"/>
    <p:sldLayoutId id="2147484322" r:id="rId6"/>
    <p:sldLayoutId id="2147484323" r:id="rId7"/>
    <p:sldLayoutId id="2147484324" r:id="rId8"/>
    <p:sldLayoutId id="2147484325" r:id="rId9"/>
    <p:sldLayoutId id="2147484326" r:id="rId10"/>
    <p:sldLayoutId id="2147484327" r:id="rId11"/>
    <p:sldLayoutId id="2147484328" r:id="rId12"/>
    <p:sldLayoutId id="2147484329" r:id="rId13"/>
    <p:sldLayoutId id="2147484330" r:id="rId14"/>
    <p:sldLayoutId id="2147484331" r:id="rId15"/>
    <p:sldLayoutId id="2147484332" r:id="rId16"/>
    <p:sldLayoutId id="2147484333" r:id="rId17"/>
    <p:sldLayoutId id="2147484334" r:id="rId18"/>
    <p:sldLayoutId id="2147484335" r:id="rId19"/>
    <p:sldLayoutId id="2147484336" r:id="rId20"/>
    <p:sldLayoutId id="2147484337" r:id="rId21"/>
    <p:sldLayoutId id="2147484338" r:id="rId22"/>
    <p:sldLayoutId id="2147484339" r:id="rId23"/>
    <p:sldLayoutId id="2147484340" r:id="rId24"/>
  </p:sldLayoutIdLst>
  <p:transition>
    <p:fade/>
  </p:transition>
  <p:timing>
    <p:tnLst>
      <p:par>
        <p:cTn id="1" dur="indefinite" restart="never" nodeType="tmRoot"/>
      </p:par>
    </p:tnLst>
  </p:timing>
  <p:txStyles>
    <p:titleStyle>
      <a:lvl1pPr algn="l" defTabSz="932563" rtl="0" eaLnBrk="1" latinLnBrk="0" hangingPunct="1">
        <a:lnSpc>
          <a:spcPct val="90000"/>
        </a:lnSpc>
        <a:spcBef>
          <a:spcPct val="0"/>
        </a:spcBef>
        <a:buNone/>
        <a:defRPr lang="en-US" sz="5399"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834" marR="0" indent="-342834" algn="l" defTabSz="932563" rtl="0" eaLnBrk="1" fontAlgn="auto" latinLnBrk="0" hangingPunct="1">
        <a:lnSpc>
          <a:spcPct val="90000"/>
        </a:lnSpc>
        <a:spcBef>
          <a:spcPct val="20000"/>
        </a:spcBef>
        <a:spcAft>
          <a:spcPts val="0"/>
        </a:spcAft>
        <a:buClrTx/>
        <a:buSzPct val="90000"/>
        <a:buFont typeface="Arial" pitchFamily="34" charset="0"/>
        <a:buChar char="•"/>
        <a:tabLst/>
        <a:defRPr sz="3999" kern="1200" spc="0" baseline="0">
          <a:gradFill>
            <a:gsLst>
              <a:gs pos="1250">
                <a:schemeClr val="tx1"/>
              </a:gs>
              <a:gs pos="100000">
                <a:schemeClr val="tx1"/>
              </a:gs>
            </a:gsLst>
            <a:lin ang="5400000" scaled="0"/>
          </a:gradFill>
          <a:latin typeface="+mj-lt"/>
          <a:ea typeface="+mn-ea"/>
          <a:cs typeface="+mn-cs"/>
        </a:defRPr>
      </a:lvl1pPr>
      <a:lvl2pPr marL="584088" marR="0" indent="-241253" algn="l" defTabSz="932563"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799946" marR="0" indent="-228557" algn="l" defTabSz="932563"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503" marR="0" indent="-228557" algn="l" defTabSz="932563"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058" marR="0" indent="-228557" algn="l" defTabSz="932563"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4548"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0830"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112"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3394"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563" rtl="0" eaLnBrk="1" latinLnBrk="0" hangingPunct="1">
        <a:defRPr sz="1800" kern="1200">
          <a:solidFill>
            <a:schemeClr val="tx1"/>
          </a:solidFill>
          <a:latin typeface="+mn-lt"/>
          <a:ea typeface="+mn-ea"/>
          <a:cs typeface="+mn-cs"/>
        </a:defRPr>
      </a:lvl1pPr>
      <a:lvl2pPr marL="466281" algn="l" defTabSz="932563" rtl="0" eaLnBrk="1" latinLnBrk="0" hangingPunct="1">
        <a:defRPr sz="1800" kern="1200">
          <a:solidFill>
            <a:schemeClr val="tx1"/>
          </a:solidFill>
          <a:latin typeface="+mn-lt"/>
          <a:ea typeface="+mn-ea"/>
          <a:cs typeface="+mn-cs"/>
        </a:defRPr>
      </a:lvl2pPr>
      <a:lvl3pPr marL="932563" algn="l" defTabSz="932563" rtl="0" eaLnBrk="1" latinLnBrk="0" hangingPunct="1">
        <a:defRPr sz="1800" kern="1200">
          <a:solidFill>
            <a:schemeClr val="tx1"/>
          </a:solidFill>
          <a:latin typeface="+mn-lt"/>
          <a:ea typeface="+mn-ea"/>
          <a:cs typeface="+mn-cs"/>
        </a:defRPr>
      </a:lvl3pPr>
      <a:lvl4pPr marL="1398844" algn="l" defTabSz="932563" rtl="0" eaLnBrk="1" latinLnBrk="0" hangingPunct="1">
        <a:defRPr sz="1800" kern="1200">
          <a:solidFill>
            <a:schemeClr val="tx1"/>
          </a:solidFill>
          <a:latin typeface="+mn-lt"/>
          <a:ea typeface="+mn-ea"/>
          <a:cs typeface="+mn-cs"/>
        </a:defRPr>
      </a:lvl4pPr>
      <a:lvl5pPr marL="1865126" algn="l" defTabSz="932563" rtl="0" eaLnBrk="1" latinLnBrk="0" hangingPunct="1">
        <a:defRPr sz="1800" kern="1200">
          <a:solidFill>
            <a:schemeClr val="tx1"/>
          </a:solidFill>
          <a:latin typeface="+mn-lt"/>
          <a:ea typeface="+mn-ea"/>
          <a:cs typeface="+mn-cs"/>
        </a:defRPr>
      </a:lvl5pPr>
      <a:lvl6pPr marL="2331408" algn="l" defTabSz="932563" rtl="0" eaLnBrk="1" latinLnBrk="0" hangingPunct="1">
        <a:defRPr sz="1800" kern="1200">
          <a:solidFill>
            <a:schemeClr val="tx1"/>
          </a:solidFill>
          <a:latin typeface="+mn-lt"/>
          <a:ea typeface="+mn-ea"/>
          <a:cs typeface="+mn-cs"/>
        </a:defRPr>
      </a:lvl6pPr>
      <a:lvl7pPr marL="2797689" algn="l" defTabSz="932563" rtl="0" eaLnBrk="1" latinLnBrk="0" hangingPunct="1">
        <a:defRPr sz="1800" kern="1200">
          <a:solidFill>
            <a:schemeClr val="tx1"/>
          </a:solidFill>
          <a:latin typeface="+mn-lt"/>
          <a:ea typeface="+mn-ea"/>
          <a:cs typeface="+mn-cs"/>
        </a:defRPr>
      </a:lvl7pPr>
      <a:lvl8pPr marL="3263970" algn="l" defTabSz="932563" rtl="0" eaLnBrk="1" latinLnBrk="0" hangingPunct="1">
        <a:defRPr sz="1800" kern="1200">
          <a:solidFill>
            <a:schemeClr val="tx1"/>
          </a:solidFill>
          <a:latin typeface="+mn-lt"/>
          <a:ea typeface="+mn-ea"/>
          <a:cs typeface="+mn-cs"/>
        </a:defRPr>
      </a:lvl8pPr>
      <a:lvl9pPr marL="3730253" algn="l" defTabSz="9325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hyperlink" Target="http://blogs.technet.com/b/speschka/archive/2013/10/05/using-the-yammer-api-in-a-net-client-application.aspx" TargetMode="Externa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9.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3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hyperlink" Target="http://developer.yammer.com/restapi/" TargetMode="External"/><Relationship Id="rId2" Type="http://schemas.openxmlformats.org/officeDocument/2006/relationships/hyperlink" Target="http://developer.yammer.com/introduction/#gs-registerapp" TargetMode="External"/><Relationship Id="rId1" Type="http://schemas.openxmlformats.org/officeDocument/2006/relationships/slideLayout" Target="../slideLayouts/slideLayout11.xml"/><Relationship Id="rId4" Type="http://schemas.openxmlformats.org/officeDocument/2006/relationships/hyperlink" Target="http://developer.yammer.com/authenticatio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4009027"/>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Using .NET With Yammer APIs</a:t>
            </a:r>
            <a:endParaRPr lang="en-US" dirty="0"/>
          </a:p>
        </p:txBody>
      </p:sp>
    </p:spTree>
    <p:extLst>
      <p:ext uri="{BB962C8B-B14F-4D97-AF65-F5344CB8AC3E}">
        <p14:creationId xmlns:p14="http://schemas.microsoft.com/office/powerpoint/2010/main" val="28017212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7845" y="1376686"/>
            <a:ext cx="11885514" cy="5239756"/>
          </a:xfrm>
        </p:spPr>
        <p:txBody>
          <a:bodyPr>
            <a:noAutofit/>
          </a:bodyPr>
          <a:lstStyle/>
          <a:p>
            <a:r>
              <a:rPr lang="en-US" sz="3264" dirty="0"/>
              <a:t>Now that you know where the data is, how do you work with it from .NET?</a:t>
            </a:r>
          </a:p>
          <a:p>
            <a:pPr marL="1285558" indent="-524586">
              <a:buFont typeface="+mj-lt"/>
              <a:buAutoNum type="arabicPeriod"/>
            </a:pPr>
            <a:r>
              <a:rPr lang="en-US" sz="3264" dirty="0"/>
              <a:t>You need to make GET and POST HTTP requests</a:t>
            </a:r>
          </a:p>
          <a:p>
            <a:pPr marL="1285558" indent="-524586">
              <a:buFont typeface="+mj-lt"/>
              <a:buAutoNum type="arabicPeriod"/>
            </a:pPr>
            <a:r>
              <a:rPr lang="en-US" sz="3264" dirty="0"/>
              <a:t>You need to have an access token</a:t>
            </a:r>
          </a:p>
          <a:p>
            <a:pPr marL="1285558" indent="-524586">
              <a:buFont typeface="+mj-lt"/>
              <a:buAutoNum type="arabicPeriod"/>
            </a:pPr>
            <a:r>
              <a:rPr lang="en-US" sz="3264" dirty="0"/>
              <a:t>Understand that when you make a REST API call, you will get back JSON:</a:t>
            </a:r>
          </a:p>
          <a:p>
            <a:pPr marL="0" indent="0">
              <a:spcBef>
                <a:spcPts val="1224"/>
              </a:spcBef>
              <a:spcAft>
                <a:spcPts val="1224"/>
              </a:spcAft>
              <a:buNone/>
            </a:pPr>
            <a:r>
              <a:rPr lang="en-US" sz="2040" dirty="0">
                <a:latin typeface="Courier New" panose="02070309020205020404" pitchFamily="49" charset="0"/>
                <a:cs typeface="Courier New" panose="02070309020205020404" pitchFamily="49" charset="0"/>
              </a:rPr>
              <a:t>{"</a:t>
            </a:r>
            <a:r>
              <a:rPr lang="en-US" sz="2040" dirty="0" err="1">
                <a:latin typeface="Courier New" panose="02070309020205020404" pitchFamily="49" charset="0"/>
                <a:cs typeface="Courier New" panose="02070309020205020404" pitchFamily="49" charset="0"/>
              </a:rPr>
              <a:t>threaded_extended</a:t>
            </a:r>
            <a:r>
              <a:rPr lang="en-US" sz="2040" dirty="0">
                <a:latin typeface="Courier New" panose="02070309020205020404" pitchFamily="49" charset="0"/>
                <a:cs typeface="Courier New" panose="02070309020205020404" pitchFamily="49" charset="0"/>
              </a:rPr>
              <a:t>":{}, "messages":[{"id":320661647,"sender_id":1504931220,"replied_to_id":null,blah blah}</a:t>
            </a:r>
          </a:p>
          <a:p>
            <a:r>
              <a:rPr lang="en-US" sz="3264" dirty="0"/>
              <a:t>There are strategies for dealing with each of these</a:t>
            </a:r>
          </a:p>
          <a:p>
            <a:endParaRPr lang="en-US" sz="3264" dirty="0"/>
          </a:p>
        </p:txBody>
      </p:sp>
      <p:sp>
        <p:nvSpPr>
          <p:cNvPr id="2" name="Title 1"/>
          <p:cNvSpPr>
            <a:spLocks noGrp="1"/>
          </p:cNvSpPr>
          <p:nvPr>
            <p:ph type="title"/>
          </p:nvPr>
        </p:nvSpPr>
        <p:spPr/>
        <p:txBody>
          <a:bodyPr/>
          <a:lstStyle/>
          <a:p>
            <a:r>
              <a:rPr lang="en-US" dirty="0" smtClean="0"/>
              <a:t>.NET and Yammer APIs</a:t>
            </a:r>
            <a:endParaRPr lang="en-US" dirty="0"/>
          </a:p>
        </p:txBody>
      </p:sp>
    </p:spTree>
    <p:extLst>
      <p:ext uri="{BB962C8B-B14F-4D97-AF65-F5344CB8AC3E}">
        <p14:creationId xmlns:p14="http://schemas.microsoft.com/office/powerpoint/2010/main" val="2497166625"/>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5482" y="1376685"/>
            <a:ext cx="11698011" cy="5277566"/>
          </a:xfrm>
        </p:spPr>
        <p:txBody>
          <a:bodyPr>
            <a:noAutofit/>
          </a:bodyPr>
          <a:lstStyle/>
          <a:p>
            <a:r>
              <a:rPr lang="en-US" sz="3264" dirty="0"/>
              <a:t>Making GET and POST requests</a:t>
            </a:r>
          </a:p>
          <a:p>
            <a:pPr lvl="1"/>
            <a:r>
              <a:rPr lang="en-US" sz="2856" dirty="0"/>
              <a:t>You can write your own .NET code to do this</a:t>
            </a:r>
          </a:p>
          <a:p>
            <a:pPr lvl="1"/>
            <a:r>
              <a:rPr lang="en-US" sz="2856" dirty="0"/>
              <a:t>GET is pretty easy</a:t>
            </a:r>
          </a:p>
          <a:p>
            <a:pPr lvl="1"/>
            <a:r>
              <a:rPr lang="en-US" sz="2856" dirty="0"/>
              <a:t>POST is more complicated</a:t>
            </a:r>
          </a:p>
          <a:p>
            <a:pPr lvl="2"/>
            <a:r>
              <a:rPr lang="en-US" sz="2448" dirty="0"/>
              <a:t>You need to figure out which cookies you need and how to parse the headers collection to populate them (you need to parse manually)</a:t>
            </a:r>
          </a:p>
          <a:p>
            <a:r>
              <a:rPr lang="en-US" sz="3264" dirty="0"/>
              <a:t>You can also just use the code I’ve uploaded to Share-n-</a:t>
            </a:r>
            <a:r>
              <a:rPr lang="en-US" sz="3264" dirty="0" err="1"/>
              <a:t>Dipity</a:t>
            </a:r>
            <a:r>
              <a:rPr lang="en-US" sz="3264" dirty="0"/>
              <a:t>:</a:t>
            </a:r>
          </a:p>
          <a:p>
            <a:pPr lvl="1"/>
            <a:r>
              <a:rPr lang="en-US" sz="2856" dirty="0"/>
              <a:t>GET:  </a:t>
            </a:r>
            <a:r>
              <a:rPr lang="en-US" sz="2856" dirty="0" err="1"/>
              <a:t>MakeGetRequest</a:t>
            </a:r>
            <a:r>
              <a:rPr lang="en-US" sz="2856" dirty="0"/>
              <a:t>(</a:t>
            </a:r>
            <a:r>
              <a:rPr lang="en-US" sz="2856" dirty="0" err="1"/>
              <a:t>url</a:t>
            </a:r>
            <a:r>
              <a:rPr lang="en-US" sz="2856" dirty="0"/>
              <a:t>, token)</a:t>
            </a:r>
          </a:p>
          <a:p>
            <a:pPr lvl="1"/>
            <a:r>
              <a:rPr lang="en-US" sz="2856" dirty="0"/>
              <a:t>POST:  </a:t>
            </a:r>
            <a:r>
              <a:rPr lang="en-US" sz="2856" dirty="0" err="1"/>
              <a:t>MakePostRequest</a:t>
            </a:r>
            <a:r>
              <a:rPr lang="en-US" sz="2856" dirty="0"/>
              <a:t>(</a:t>
            </a:r>
            <a:r>
              <a:rPr lang="en-US" sz="2856" dirty="0" err="1"/>
              <a:t>formData</a:t>
            </a:r>
            <a:r>
              <a:rPr lang="en-US" sz="2856" dirty="0"/>
              <a:t>, </a:t>
            </a:r>
            <a:r>
              <a:rPr lang="en-US" sz="2856" dirty="0" err="1"/>
              <a:t>url</a:t>
            </a:r>
            <a:r>
              <a:rPr lang="en-US" sz="2856" dirty="0"/>
              <a:t>, token)</a:t>
            </a:r>
          </a:p>
          <a:p>
            <a:pPr lvl="1"/>
            <a:r>
              <a:rPr lang="en-US" sz="2856" dirty="0">
                <a:hlinkClick r:id="rId2"/>
              </a:rPr>
              <a:t>http://blogs.technet.com/b/speschka/archive/2013/10/05/using-the-yammer-api-in-a-net-client-application.aspx</a:t>
            </a:r>
            <a:r>
              <a:rPr lang="en-US" sz="2856" dirty="0"/>
              <a:t> </a:t>
            </a:r>
          </a:p>
          <a:p>
            <a:endParaRPr lang="en-US" sz="3264" dirty="0"/>
          </a:p>
        </p:txBody>
      </p:sp>
      <p:sp>
        <p:nvSpPr>
          <p:cNvPr id="2" name="Title 1"/>
          <p:cNvSpPr>
            <a:spLocks noGrp="1"/>
          </p:cNvSpPr>
          <p:nvPr>
            <p:ph type="title"/>
          </p:nvPr>
        </p:nvSpPr>
        <p:spPr/>
        <p:txBody>
          <a:bodyPr/>
          <a:lstStyle/>
          <a:p>
            <a:r>
              <a:rPr lang="en-US" dirty="0" smtClean="0"/>
              <a:t>.NET and Yammer APIs</a:t>
            </a:r>
            <a:endParaRPr lang="en-US" dirty="0"/>
          </a:p>
        </p:txBody>
      </p:sp>
    </p:spTree>
    <p:extLst>
      <p:ext uri="{BB962C8B-B14F-4D97-AF65-F5344CB8AC3E}">
        <p14:creationId xmlns:p14="http://schemas.microsoft.com/office/powerpoint/2010/main" val="20156254"/>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5481" y="1477507"/>
            <a:ext cx="11685408" cy="4722461"/>
          </a:xfrm>
        </p:spPr>
        <p:txBody>
          <a:bodyPr>
            <a:noAutofit/>
          </a:bodyPr>
          <a:lstStyle/>
          <a:p>
            <a:r>
              <a:rPr lang="en-US" sz="2856" dirty="0"/>
              <a:t>You need an access token</a:t>
            </a:r>
          </a:p>
          <a:p>
            <a:r>
              <a:rPr lang="en-US" sz="2856" dirty="0"/>
              <a:t>Get one manually</a:t>
            </a:r>
          </a:p>
          <a:p>
            <a:pPr lvl="1"/>
            <a:r>
              <a:rPr lang="en-US" sz="2448" dirty="0"/>
              <a:t>You can get one through a manual process described on the Yammer site</a:t>
            </a:r>
          </a:p>
          <a:p>
            <a:pPr lvl="1"/>
            <a:r>
              <a:rPr lang="en-US" sz="2448" dirty="0"/>
              <a:t>You can then save it and use it over and over, pretty much forever</a:t>
            </a:r>
          </a:p>
          <a:p>
            <a:pPr lvl="1"/>
            <a:r>
              <a:rPr lang="en-US" sz="2448" dirty="0"/>
              <a:t>Since it doesn’t expire, you need to find some way / some where to protect it</a:t>
            </a:r>
          </a:p>
          <a:p>
            <a:r>
              <a:rPr lang="en-US" sz="2856" dirty="0"/>
              <a:t>Get one programmatically</a:t>
            </a:r>
          </a:p>
          <a:p>
            <a:pPr lvl="1"/>
            <a:r>
              <a:rPr lang="en-US" sz="2448" dirty="0"/>
              <a:t>You can use the code in the Share-n-</a:t>
            </a:r>
            <a:r>
              <a:rPr lang="en-US" sz="2448" dirty="0" err="1"/>
              <a:t>Dipity</a:t>
            </a:r>
            <a:r>
              <a:rPr lang="en-US" sz="2448" dirty="0"/>
              <a:t> blog to simulate a user going through the online process to authorize an application and get a token</a:t>
            </a:r>
          </a:p>
          <a:p>
            <a:pPr lvl="1"/>
            <a:r>
              <a:rPr lang="en-US" sz="2448" dirty="0"/>
              <a:t>To do that though, you need to have a username and password that you include with the request so you need to protect it too</a:t>
            </a:r>
          </a:p>
          <a:p>
            <a:r>
              <a:rPr lang="en-US" sz="2856" dirty="0"/>
              <a:t>Whenever possible, just get one manually and use it</a:t>
            </a:r>
          </a:p>
        </p:txBody>
      </p:sp>
      <p:sp>
        <p:nvSpPr>
          <p:cNvPr id="2" name="Title 1"/>
          <p:cNvSpPr>
            <a:spLocks noGrp="1"/>
          </p:cNvSpPr>
          <p:nvPr>
            <p:ph type="title"/>
          </p:nvPr>
        </p:nvSpPr>
        <p:spPr/>
        <p:txBody>
          <a:bodyPr/>
          <a:lstStyle/>
          <a:p>
            <a:r>
              <a:rPr lang="en-US" dirty="0" smtClean="0"/>
              <a:t>.NET and Yammer APIs</a:t>
            </a:r>
            <a:endParaRPr lang="en-US" dirty="0"/>
          </a:p>
        </p:txBody>
      </p:sp>
    </p:spTree>
    <p:extLst>
      <p:ext uri="{BB962C8B-B14F-4D97-AF65-F5344CB8AC3E}">
        <p14:creationId xmlns:p14="http://schemas.microsoft.com/office/powerpoint/2010/main" val="3070337841"/>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5482" y="1351479"/>
            <a:ext cx="11798832" cy="5277566"/>
          </a:xfrm>
        </p:spPr>
        <p:txBody>
          <a:bodyPr>
            <a:noAutofit/>
          </a:bodyPr>
          <a:lstStyle/>
          <a:p>
            <a:r>
              <a:rPr lang="en-US" dirty="0" smtClean="0"/>
              <a:t>REST API calls return JSON</a:t>
            </a:r>
          </a:p>
          <a:p>
            <a:pPr lvl="1"/>
            <a:r>
              <a:rPr lang="en-US" dirty="0" smtClean="0"/>
              <a:t>This is easy to deal with in the browser, which natively applies an object layer over it</a:t>
            </a:r>
          </a:p>
          <a:p>
            <a:pPr lvl="1"/>
            <a:r>
              <a:rPr lang="en-US" dirty="0" smtClean="0"/>
              <a:t>In .NET there are other ways you have to deal with it – </a:t>
            </a:r>
            <a:r>
              <a:rPr lang="en-US" dirty="0" err="1" smtClean="0"/>
              <a:t>DataContractJsonSerializer</a:t>
            </a:r>
            <a:r>
              <a:rPr lang="en-US" dirty="0" smtClean="0"/>
              <a:t> (in .NET), </a:t>
            </a:r>
            <a:r>
              <a:rPr lang="en-US" dirty="0" err="1" smtClean="0"/>
              <a:t>NewtonsoftJson</a:t>
            </a:r>
            <a:r>
              <a:rPr lang="en-US" dirty="0" smtClean="0"/>
              <a:t>, etc. – as well as writing a set of classes to which you can serialize the data</a:t>
            </a:r>
          </a:p>
          <a:p>
            <a:pPr lvl="1"/>
            <a:r>
              <a:rPr lang="en-US" dirty="0" smtClean="0"/>
              <a:t>When you do this, it gives you a nice set of .NET classes to work with the data, e.g. </a:t>
            </a:r>
            <a:r>
              <a:rPr lang="en-US" dirty="0" err="1" smtClean="0"/>
              <a:t>YammerUser.Department</a:t>
            </a:r>
            <a:r>
              <a:rPr lang="en-US" dirty="0" smtClean="0"/>
              <a:t>, </a:t>
            </a:r>
            <a:r>
              <a:rPr lang="en-US" dirty="0" err="1" smtClean="0"/>
              <a:t>YammerMessage.Likes</a:t>
            </a:r>
            <a:r>
              <a:rPr lang="en-US" dirty="0" smtClean="0"/>
              <a:t>, </a:t>
            </a:r>
            <a:r>
              <a:rPr lang="en-US" dirty="0" err="1" smtClean="0"/>
              <a:t>YammerMessage.Url</a:t>
            </a:r>
            <a:r>
              <a:rPr lang="en-US" dirty="0" smtClean="0"/>
              <a:t>, </a:t>
            </a:r>
            <a:r>
              <a:rPr lang="en-US" dirty="0" err="1" smtClean="0"/>
              <a:t>YammerMessage.MessageContent.RichText</a:t>
            </a:r>
            <a:r>
              <a:rPr lang="en-US" dirty="0" smtClean="0"/>
              <a:t>, etc.</a:t>
            </a:r>
          </a:p>
          <a:p>
            <a:r>
              <a:rPr lang="en-US" dirty="0" smtClean="0"/>
              <a:t>You can again just use the code I’ve uploaded to Share-n-</a:t>
            </a:r>
            <a:r>
              <a:rPr lang="en-US" dirty="0" err="1" smtClean="0"/>
              <a:t>Dipity</a:t>
            </a:r>
            <a:endParaRPr lang="en-US" dirty="0" smtClean="0"/>
          </a:p>
          <a:p>
            <a:pPr lvl="1"/>
            <a:r>
              <a:rPr lang="en-US" dirty="0" smtClean="0"/>
              <a:t>It contains data classes and serialization examples for many basic operations</a:t>
            </a:r>
          </a:p>
          <a:p>
            <a:pPr lvl="1"/>
            <a:endParaRPr lang="en-US" dirty="0" smtClean="0"/>
          </a:p>
        </p:txBody>
      </p:sp>
      <p:sp>
        <p:nvSpPr>
          <p:cNvPr id="2" name="Title 1"/>
          <p:cNvSpPr>
            <a:spLocks noGrp="1"/>
          </p:cNvSpPr>
          <p:nvPr>
            <p:ph type="title"/>
          </p:nvPr>
        </p:nvSpPr>
        <p:spPr/>
        <p:txBody>
          <a:bodyPr/>
          <a:lstStyle/>
          <a:p>
            <a:r>
              <a:rPr lang="en-US" dirty="0" smtClean="0"/>
              <a:t>.NET and Yammer APIs</a:t>
            </a:r>
            <a:endParaRPr lang="en-US" dirty="0"/>
          </a:p>
        </p:txBody>
      </p:sp>
    </p:spTree>
    <p:extLst>
      <p:ext uri="{BB962C8B-B14F-4D97-AF65-F5344CB8AC3E}">
        <p14:creationId xmlns:p14="http://schemas.microsoft.com/office/powerpoint/2010/main" val="1455485715"/>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br>
              <a:rPr lang="en-US" dirty="0" smtClean="0"/>
            </a:br>
            <a:r>
              <a:rPr lang="en-US" dirty="0" smtClean="0"/>
              <a:t>Using the .NET Wrapper</a:t>
            </a:r>
            <a:endParaRPr lang="en-US" dirty="0"/>
          </a:p>
        </p:txBody>
      </p:sp>
      <p:sp>
        <p:nvSpPr>
          <p:cNvPr id="5" name="Text Placeholder 4"/>
          <p:cNvSpPr>
            <a:spLocks noGrp="1"/>
          </p:cNvSpPr>
          <p:nvPr>
            <p:ph type="body" sz="quarter" idx="12"/>
          </p:nvPr>
        </p:nvSpPr>
        <p:spPr/>
        <p:txBody>
          <a:bodyPr/>
          <a:lstStyle/>
          <a:p>
            <a:r>
              <a:rPr lang="en-US" dirty="0" smtClean="0"/>
              <a:t>Steve Peschka</a:t>
            </a:r>
            <a:endParaRPr lang="en-US" dirty="0"/>
          </a:p>
        </p:txBody>
      </p:sp>
    </p:spTree>
    <p:extLst>
      <p:ext uri="{BB962C8B-B14F-4D97-AF65-F5344CB8AC3E}">
        <p14:creationId xmlns:p14="http://schemas.microsoft.com/office/powerpoint/2010/main" val="3575399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37673" y="1634156"/>
            <a:ext cx="11885514" cy="3608587"/>
          </a:xfrm>
        </p:spPr>
        <p:txBody>
          <a:bodyPr/>
          <a:lstStyle/>
          <a:p>
            <a:r>
              <a:rPr lang="en-US" dirty="0"/>
              <a:t>Scenario 1 – Using Yammer Data in SharePoint</a:t>
            </a:r>
          </a:p>
        </p:txBody>
      </p:sp>
    </p:spTree>
    <p:extLst>
      <p:ext uri="{BB962C8B-B14F-4D97-AF65-F5344CB8AC3E}">
        <p14:creationId xmlns:p14="http://schemas.microsoft.com/office/powerpoint/2010/main" val="3661595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5481" y="1571713"/>
            <a:ext cx="11887878" cy="4729661"/>
          </a:xfrm>
        </p:spPr>
        <p:txBody>
          <a:bodyPr>
            <a:noAutofit/>
          </a:bodyPr>
          <a:lstStyle/>
          <a:p>
            <a:r>
              <a:rPr lang="en-US" sz="2856" dirty="0"/>
              <a:t>The Sales team uses </a:t>
            </a:r>
            <a:r>
              <a:rPr lang="en-US" sz="2856" b="1" dirty="0"/>
              <a:t>Yammer</a:t>
            </a:r>
            <a:r>
              <a:rPr lang="en-US" sz="2856" dirty="0"/>
              <a:t> for social collaboration</a:t>
            </a:r>
          </a:p>
          <a:p>
            <a:r>
              <a:rPr lang="en-US" sz="2856" dirty="0"/>
              <a:t>They have two Yammer groups they use frequently</a:t>
            </a:r>
          </a:p>
          <a:p>
            <a:pPr lvl="1"/>
            <a:r>
              <a:rPr lang="en-US" sz="2040" dirty="0"/>
              <a:t>Sales Tips, where people are encouraged to post tips and suggestions to help make sales</a:t>
            </a:r>
          </a:p>
          <a:p>
            <a:pPr lvl="1"/>
            <a:r>
              <a:rPr lang="en-US" sz="2040" dirty="0"/>
              <a:t>Sales Contest, where information and team banter is exchanged during various sales contests</a:t>
            </a:r>
          </a:p>
          <a:p>
            <a:r>
              <a:rPr lang="en-US" sz="2856" dirty="0"/>
              <a:t>They also have a </a:t>
            </a:r>
            <a:r>
              <a:rPr lang="en-US" sz="2856" b="1" dirty="0"/>
              <a:t>SharePoint</a:t>
            </a:r>
            <a:r>
              <a:rPr lang="en-US" sz="2856" dirty="0"/>
              <a:t> site that they use for document management and sales tracking</a:t>
            </a:r>
          </a:p>
          <a:p>
            <a:r>
              <a:rPr lang="en-US" sz="2856" dirty="0"/>
              <a:t>Every time someone in the team makes a sale, a line of business app records it in a list in the site</a:t>
            </a:r>
          </a:p>
          <a:p>
            <a:r>
              <a:rPr lang="en-US" sz="2856" dirty="0"/>
              <a:t>Members of the sales team visit the site to view sales details, get the latest product brochures, etc. </a:t>
            </a:r>
          </a:p>
          <a:p>
            <a:endParaRPr lang="en-US" sz="2856" dirty="0"/>
          </a:p>
        </p:txBody>
      </p:sp>
      <p:sp>
        <p:nvSpPr>
          <p:cNvPr id="2" name="Title 1"/>
          <p:cNvSpPr>
            <a:spLocks noGrp="1"/>
          </p:cNvSpPr>
          <p:nvPr>
            <p:ph type="title"/>
          </p:nvPr>
        </p:nvSpPr>
        <p:spPr/>
        <p:txBody>
          <a:bodyPr/>
          <a:lstStyle/>
          <a:p>
            <a:r>
              <a:rPr lang="en-US" dirty="0" smtClean="0"/>
              <a:t>The Scenario</a:t>
            </a:r>
            <a:endParaRPr lang="en-US" dirty="0"/>
          </a:p>
        </p:txBody>
      </p:sp>
    </p:spTree>
    <p:extLst>
      <p:ext uri="{BB962C8B-B14F-4D97-AF65-F5344CB8AC3E}">
        <p14:creationId xmlns:p14="http://schemas.microsoft.com/office/powerpoint/2010/main" val="2283483162"/>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7845" y="2195865"/>
            <a:ext cx="11885514" cy="4165305"/>
          </a:xfrm>
        </p:spPr>
        <p:txBody>
          <a:bodyPr/>
          <a:lstStyle/>
          <a:p>
            <a:r>
              <a:rPr lang="en-US" sz="3672" dirty="0"/>
              <a:t>Customer wants to keep track of which sales tips in the Yammer Sales Tips group are the most liked</a:t>
            </a:r>
          </a:p>
          <a:p>
            <a:r>
              <a:rPr lang="en-US" sz="3672" dirty="0"/>
              <a:t>The top 5 sales tips should be shared with everyone in the sales team</a:t>
            </a:r>
          </a:p>
          <a:p>
            <a:r>
              <a:rPr lang="en-US" sz="3672" dirty="0"/>
              <a:t>Users should be able to get these top tips on a variety of devices too</a:t>
            </a:r>
          </a:p>
          <a:p>
            <a:endParaRPr lang="en-US" sz="3672" dirty="0"/>
          </a:p>
        </p:txBody>
      </p:sp>
      <p:sp>
        <p:nvSpPr>
          <p:cNvPr id="2" name="Title 1"/>
          <p:cNvSpPr>
            <a:spLocks noGrp="1"/>
          </p:cNvSpPr>
          <p:nvPr>
            <p:ph type="title"/>
          </p:nvPr>
        </p:nvSpPr>
        <p:spPr/>
        <p:txBody>
          <a:bodyPr/>
          <a:lstStyle/>
          <a:p>
            <a:r>
              <a:rPr lang="en-US" dirty="0" smtClean="0"/>
              <a:t>Challenge – Using Yammer Data in SharePoint</a:t>
            </a:r>
            <a:endParaRPr lang="en-US" dirty="0"/>
          </a:p>
        </p:txBody>
      </p:sp>
    </p:spTree>
    <p:extLst>
      <p:ext uri="{BB962C8B-B14F-4D97-AF65-F5344CB8AC3E}">
        <p14:creationId xmlns:p14="http://schemas.microsoft.com/office/powerpoint/2010/main" val="1241769395"/>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5481" y="2113629"/>
            <a:ext cx="11887878" cy="4267262"/>
          </a:xfrm>
        </p:spPr>
        <p:txBody>
          <a:bodyPr>
            <a:noAutofit/>
          </a:bodyPr>
          <a:lstStyle/>
          <a:p>
            <a:r>
              <a:rPr lang="en-US" sz="3672" dirty="0"/>
              <a:t>Write a SharePoint App Part to retrieve the list of messages from the Yammer Sales Tips group</a:t>
            </a:r>
          </a:p>
          <a:p>
            <a:r>
              <a:rPr lang="en-US" sz="3672" dirty="0"/>
              <a:t>Do the sorting to find the top 5 most liked items in .NET</a:t>
            </a:r>
          </a:p>
          <a:p>
            <a:r>
              <a:rPr lang="en-US" sz="3672" dirty="0"/>
              <a:t>Create a provider-hosted app for the App Part</a:t>
            </a:r>
          </a:p>
          <a:p>
            <a:pPr lvl="1"/>
            <a:r>
              <a:rPr lang="en-US" sz="2040" dirty="0"/>
              <a:t>The data is rendered using a regular ASP.NET page so you can modify the output for any device using CSS</a:t>
            </a:r>
          </a:p>
          <a:p>
            <a:pPr lvl="1"/>
            <a:r>
              <a:rPr lang="en-US" sz="2040" dirty="0"/>
              <a:t>Since it’s just an ASP.NET page you can render it outside of SharePoint</a:t>
            </a:r>
          </a:p>
          <a:p>
            <a:r>
              <a:rPr lang="en-US" sz="3672" dirty="0"/>
              <a:t>Add the App Part to the Sales team’s SharePoint site to share the tips</a:t>
            </a:r>
          </a:p>
        </p:txBody>
      </p:sp>
      <p:sp>
        <p:nvSpPr>
          <p:cNvPr id="2" name="Title 1"/>
          <p:cNvSpPr>
            <a:spLocks noGrp="1"/>
          </p:cNvSpPr>
          <p:nvPr>
            <p:ph type="title"/>
          </p:nvPr>
        </p:nvSpPr>
        <p:spPr/>
        <p:txBody>
          <a:bodyPr/>
          <a:lstStyle/>
          <a:p>
            <a:r>
              <a:rPr lang="en-US" dirty="0" smtClean="0"/>
              <a:t>Solution – Using Yammer Data in SharePoint</a:t>
            </a:r>
            <a:endParaRPr lang="en-US" dirty="0"/>
          </a:p>
        </p:txBody>
      </p:sp>
    </p:spTree>
    <p:extLst>
      <p:ext uri="{BB962C8B-B14F-4D97-AF65-F5344CB8AC3E}">
        <p14:creationId xmlns:p14="http://schemas.microsoft.com/office/powerpoint/2010/main" val="1714105213"/>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Integrating Yammer and SharePoint with .NET</a:t>
            </a:r>
            <a:endParaRPr lang="en-US" dirty="0"/>
          </a:p>
        </p:txBody>
      </p:sp>
      <p:sp>
        <p:nvSpPr>
          <p:cNvPr id="5" name="Text Placeholder 4"/>
          <p:cNvSpPr>
            <a:spLocks noGrp="1"/>
          </p:cNvSpPr>
          <p:nvPr>
            <p:ph type="body" sz="quarter" idx="14"/>
          </p:nvPr>
        </p:nvSpPr>
        <p:spPr/>
        <p:txBody>
          <a:bodyPr/>
          <a:lstStyle/>
          <a:p>
            <a:r>
              <a:rPr lang="en-US" dirty="0" smtClean="0"/>
              <a:t>Steve Peschka</a:t>
            </a:r>
          </a:p>
          <a:p>
            <a:r>
              <a:rPr lang="en-US" dirty="0" smtClean="0"/>
              <a:t>Sr. Principal Architect</a:t>
            </a:r>
          </a:p>
          <a:p>
            <a:r>
              <a:rPr lang="en-US" dirty="0" smtClean="0"/>
              <a:t>Microsoft</a:t>
            </a:r>
            <a:endParaRPr lang="en-US" dirty="0"/>
          </a:p>
        </p:txBody>
      </p:sp>
      <p:sp>
        <p:nvSpPr>
          <p:cNvPr id="2" name="Text Placeholder 1"/>
          <p:cNvSpPr>
            <a:spLocks noGrp="1"/>
          </p:cNvSpPr>
          <p:nvPr>
            <p:ph type="body" sz="quarter" idx="15"/>
          </p:nvPr>
        </p:nvSpPr>
        <p:spPr/>
        <p:txBody>
          <a:bodyPr/>
          <a:lstStyle/>
          <a:p>
            <a:r>
              <a:rPr lang="en-US" dirty="0" smtClean="0"/>
              <a:t>SPC380</a:t>
            </a:r>
            <a:endParaRPr lang="en-US" dirty="0"/>
          </a:p>
        </p:txBody>
      </p:sp>
      <p:sp>
        <p:nvSpPr>
          <p:cNvPr id="6" name="Text Placeholder 4"/>
          <p:cNvSpPr txBox="1">
            <a:spLocks/>
          </p:cNvSpPr>
          <p:nvPr/>
        </p:nvSpPr>
        <p:spPr bwMode="ltGray">
          <a:xfrm>
            <a:off x="6328418" y="4457378"/>
            <a:ext cx="4395924" cy="1371600"/>
          </a:xfrm>
          <a:prstGeom prst="rect">
            <a:avLst/>
          </a:prstGeom>
        </p:spPr>
        <p:txBody>
          <a:bodyPr vert="horz" wrap="square" lIns="149217" tIns="111912" rIns="149217" bIns="111912" rtlCol="0">
            <a:noAutofit/>
          </a:bodyPr>
          <a:lstStyle>
            <a:lvl1pPr marL="0" marR="0" indent="0" algn="l" defTabSz="914367" rtl="0" eaLnBrk="1" fontAlgn="auto" latinLnBrk="0" hangingPunct="1">
              <a:lnSpc>
                <a:spcPct val="90000"/>
              </a:lnSpc>
              <a:spcBef>
                <a:spcPts val="0"/>
              </a:spcBef>
              <a:spcAft>
                <a:spcPts val="0"/>
              </a:spcAft>
              <a:buClr>
                <a:schemeClr val="tx1"/>
              </a:buClr>
              <a:buSzPct val="90000"/>
              <a:buFont typeface="Wingdings" panose="05000000000000000000" pitchFamily="2" charset="2"/>
              <a:buNone/>
              <a:tabLst/>
              <a:defRPr lang="en-US" sz="3137" b="0" kern="1200" cap="none" spc="-98"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vl2pPr marL="572691" marR="0" indent="-236546" algn="l" defTabSz="9143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353" kern="1200" spc="0" baseline="0">
                <a:gradFill>
                  <a:gsLst>
                    <a:gs pos="1250">
                      <a:schemeClr val="tx1"/>
                    </a:gs>
                    <a:gs pos="100000">
                      <a:schemeClr val="tx1"/>
                    </a:gs>
                  </a:gsLst>
                  <a:lin ang="5400000" scaled="0"/>
                </a:gradFill>
                <a:latin typeface="+mn-lt"/>
                <a:ea typeface="+mn-ea"/>
                <a:cs typeface="+mn-cs"/>
              </a:defRPr>
            </a:lvl2pPr>
            <a:lvl3pPr marL="784338" marR="0" indent="-224097" algn="l" defTabSz="9143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353" kern="1200" spc="0" baseline="0">
                <a:gradFill>
                  <a:gsLst>
                    <a:gs pos="1250">
                      <a:schemeClr val="tx1"/>
                    </a:gs>
                    <a:gs pos="100000">
                      <a:schemeClr val="tx1"/>
                    </a:gs>
                  </a:gsLst>
                  <a:lin ang="5400000" scaled="0"/>
                </a:gradFill>
                <a:latin typeface="+mn-lt"/>
                <a:ea typeface="+mn-ea"/>
                <a:cs typeface="+mn-cs"/>
              </a:defRPr>
            </a:lvl3pPr>
            <a:lvl4pPr marL="1008435" marR="0" indent="-224097" algn="l" defTabSz="9143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961" kern="1200" spc="0" baseline="0">
                <a:gradFill>
                  <a:gsLst>
                    <a:gs pos="1250">
                      <a:schemeClr val="tx1"/>
                    </a:gs>
                    <a:gs pos="100000">
                      <a:schemeClr val="tx1"/>
                    </a:gs>
                  </a:gsLst>
                  <a:lin ang="5400000" scaled="0"/>
                </a:gradFill>
                <a:latin typeface="+mn-lt"/>
                <a:ea typeface="+mn-ea"/>
                <a:cs typeface="+mn-cs"/>
              </a:defRPr>
            </a:lvl4pPr>
            <a:lvl5pPr marL="1232531" marR="0" indent="-224097" algn="l" defTabSz="9143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961" kern="1200" spc="0" baseline="0">
                <a:gradFill>
                  <a:gsLst>
                    <a:gs pos="1250">
                      <a:schemeClr val="tx1"/>
                    </a:gs>
                    <a:gs pos="100000">
                      <a:schemeClr val="tx1"/>
                    </a:gs>
                  </a:gsLst>
                  <a:lin ang="5400000" scaled="0"/>
                </a:gradFill>
                <a:latin typeface="+mn-lt"/>
                <a:ea typeface="+mn-ea"/>
                <a:cs typeface="+mn-cs"/>
              </a:defRPr>
            </a:lvl5pPr>
            <a:lvl6pPr marL="2514509"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693"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pt-BR" sz="3199" dirty="0"/>
              <a:t>Cam Askew</a:t>
            </a:r>
          </a:p>
          <a:p>
            <a:r>
              <a:rPr lang="pt-BR" sz="3199" dirty="0"/>
              <a:t>Associate Consultant</a:t>
            </a:r>
          </a:p>
          <a:p>
            <a:r>
              <a:rPr lang="pt-BR" sz="3199" dirty="0"/>
              <a:t>Microsoft</a:t>
            </a:r>
          </a:p>
        </p:txBody>
      </p:sp>
    </p:spTree>
    <p:extLst>
      <p:ext uri="{BB962C8B-B14F-4D97-AF65-F5344CB8AC3E}">
        <p14:creationId xmlns:p14="http://schemas.microsoft.com/office/powerpoint/2010/main" val="3667412856"/>
      </p:ext>
    </p:extLst>
  </p:cSld>
  <p:clrMapOvr>
    <a:masterClrMapping/>
  </p:clrMapOvr>
  <p:transition spd="slow">
    <p:pu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br>
              <a:rPr lang="en-US" dirty="0" smtClean="0"/>
            </a:br>
            <a:r>
              <a:rPr lang="en-US" dirty="0" smtClean="0"/>
              <a:t>Yammer Data in SharePoint</a:t>
            </a:r>
            <a:endParaRPr lang="en-US" dirty="0"/>
          </a:p>
        </p:txBody>
      </p:sp>
      <p:sp>
        <p:nvSpPr>
          <p:cNvPr id="5" name="Text Placeholder 4"/>
          <p:cNvSpPr>
            <a:spLocks noGrp="1"/>
          </p:cNvSpPr>
          <p:nvPr>
            <p:ph type="body" sz="quarter" idx="12"/>
          </p:nvPr>
        </p:nvSpPr>
        <p:spPr>
          <a:xfrm>
            <a:off x="273893" y="4380017"/>
            <a:ext cx="10056974" cy="1829593"/>
          </a:xfrm>
        </p:spPr>
        <p:txBody>
          <a:bodyPr/>
          <a:lstStyle/>
          <a:p>
            <a:r>
              <a:rPr lang="en-US" dirty="0" smtClean="0"/>
              <a:t>Cam Askew</a:t>
            </a:r>
            <a:endParaRPr lang="en-US" dirty="0"/>
          </a:p>
        </p:txBody>
      </p:sp>
      <p:pic>
        <p:nvPicPr>
          <p:cNvPr id="6" name="Content Placeholder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26746" y="661771"/>
            <a:ext cx="2808242" cy="4992428"/>
          </a:xfrm>
          <a:prstGeom prst="rect">
            <a:avLst/>
          </a:prstGeom>
        </p:spPr>
      </p:pic>
    </p:spTree>
    <p:extLst>
      <p:ext uri="{BB962C8B-B14F-4D97-AF65-F5344CB8AC3E}">
        <p14:creationId xmlns:p14="http://schemas.microsoft.com/office/powerpoint/2010/main" val="33317657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37673" y="2239087"/>
            <a:ext cx="11885514" cy="2650778"/>
          </a:xfrm>
        </p:spPr>
        <p:txBody>
          <a:bodyPr/>
          <a:lstStyle/>
          <a:p>
            <a:r>
              <a:rPr lang="it-IT" dirty="0"/>
              <a:t>Scenario 2 – Using LOB Data in Yammer</a:t>
            </a:r>
            <a:endParaRPr lang="en-US" dirty="0"/>
          </a:p>
        </p:txBody>
      </p:sp>
    </p:spTree>
    <p:extLst>
      <p:ext uri="{BB962C8B-B14F-4D97-AF65-F5344CB8AC3E}">
        <p14:creationId xmlns:p14="http://schemas.microsoft.com/office/powerpoint/2010/main" val="2556071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7845" y="2221069"/>
            <a:ext cx="11885514" cy="3566206"/>
          </a:xfrm>
        </p:spPr>
        <p:txBody>
          <a:bodyPr/>
          <a:lstStyle/>
          <a:p>
            <a:r>
              <a:rPr lang="en-US" sz="3672" dirty="0"/>
              <a:t>The customer has regular sales contests</a:t>
            </a:r>
          </a:p>
          <a:p>
            <a:r>
              <a:rPr lang="en-US" sz="3672" dirty="0"/>
              <a:t>They use the Sales Contest Yammer group to socialize the contests – announce prizes, contestants talk smack to each other, etc.</a:t>
            </a:r>
          </a:p>
          <a:p>
            <a:r>
              <a:rPr lang="en-US" sz="3672" dirty="0"/>
              <a:t>The customer wants to further motivate employees by recognizing the top sellers each day</a:t>
            </a:r>
          </a:p>
        </p:txBody>
      </p:sp>
      <p:sp>
        <p:nvSpPr>
          <p:cNvPr id="2" name="Title 1"/>
          <p:cNvSpPr>
            <a:spLocks noGrp="1"/>
          </p:cNvSpPr>
          <p:nvPr>
            <p:ph type="title"/>
          </p:nvPr>
        </p:nvSpPr>
        <p:spPr/>
        <p:txBody>
          <a:bodyPr/>
          <a:lstStyle/>
          <a:p>
            <a:r>
              <a:rPr lang="en-US" dirty="0" smtClean="0"/>
              <a:t>Challenge – Using SharePoint Data in Yammer</a:t>
            </a:r>
            <a:endParaRPr lang="en-US" dirty="0"/>
          </a:p>
        </p:txBody>
      </p:sp>
    </p:spTree>
    <p:extLst>
      <p:ext uri="{BB962C8B-B14F-4D97-AF65-F5344CB8AC3E}">
        <p14:creationId xmlns:p14="http://schemas.microsoft.com/office/powerpoint/2010/main" val="2096765385"/>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5482" y="2151438"/>
            <a:ext cx="11735819" cy="4465004"/>
          </a:xfrm>
        </p:spPr>
        <p:txBody>
          <a:bodyPr>
            <a:noAutofit/>
          </a:bodyPr>
          <a:lstStyle/>
          <a:p>
            <a:r>
              <a:rPr lang="en-US" sz="4080" dirty="0"/>
              <a:t>The sales line of business application writes each sale to a list in the SharePoint site so</a:t>
            </a:r>
          </a:p>
          <a:p>
            <a:pPr lvl="1">
              <a:spcBef>
                <a:spcPts val="612"/>
              </a:spcBef>
              <a:spcAft>
                <a:spcPts val="612"/>
              </a:spcAft>
            </a:pPr>
            <a:r>
              <a:rPr lang="en-US" sz="2448" dirty="0"/>
              <a:t>Create a SharePoint app to read the data in that list</a:t>
            </a:r>
          </a:p>
          <a:p>
            <a:pPr lvl="1">
              <a:spcBef>
                <a:spcPts val="612"/>
              </a:spcBef>
              <a:spcAft>
                <a:spcPts val="612"/>
              </a:spcAft>
            </a:pPr>
            <a:r>
              <a:rPr lang="en-US" sz="2448" dirty="0"/>
              <a:t>Convert the app to a console program and run it as a scheduled task once a day</a:t>
            </a:r>
          </a:p>
          <a:p>
            <a:pPr lvl="1">
              <a:spcBef>
                <a:spcPts val="612"/>
              </a:spcBef>
              <a:spcAft>
                <a:spcPts val="612"/>
              </a:spcAft>
            </a:pPr>
            <a:r>
              <a:rPr lang="en-US" sz="2448" dirty="0"/>
              <a:t>Have the app read all the sales data for the day, and use LINQ to aggregate the sales totals per person</a:t>
            </a:r>
          </a:p>
          <a:p>
            <a:pPr lvl="1">
              <a:spcBef>
                <a:spcPts val="612"/>
              </a:spcBef>
              <a:spcAft>
                <a:spcPts val="612"/>
              </a:spcAft>
            </a:pPr>
            <a:r>
              <a:rPr lang="en-US" sz="2448" dirty="0"/>
              <a:t>Order the total per person and take the top 3 sales people for the day then write a message to the Yammer Sales Contest group</a:t>
            </a:r>
          </a:p>
        </p:txBody>
      </p:sp>
      <p:sp>
        <p:nvSpPr>
          <p:cNvPr id="2" name="Title 1"/>
          <p:cNvSpPr>
            <a:spLocks noGrp="1"/>
          </p:cNvSpPr>
          <p:nvPr>
            <p:ph type="title"/>
          </p:nvPr>
        </p:nvSpPr>
        <p:spPr/>
        <p:txBody>
          <a:bodyPr/>
          <a:lstStyle/>
          <a:p>
            <a:r>
              <a:rPr lang="en-US" dirty="0" smtClean="0"/>
              <a:t>Solution – Using SharePoint Data in Yammer </a:t>
            </a:r>
            <a:endParaRPr lang="en-US" dirty="0"/>
          </a:p>
        </p:txBody>
      </p:sp>
    </p:spTree>
    <p:extLst>
      <p:ext uri="{BB962C8B-B14F-4D97-AF65-F5344CB8AC3E}">
        <p14:creationId xmlns:p14="http://schemas.microsoft.com/office/powerpoint/2010/main" val="1846925451"/>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br>
              <a:rPr lang="en-US" dirty="0" smtClean="0"/>
            </a:br>
            <a:r>
              <a:rPr lang="en-US" dirty="0" smtClean="0"/>
              <a:t>LOB Data in Yammer</a:t>
            </a:r>
            <a:endParaRPr lang="en-US" dirty="0"/>
          </a:p>
        </p:txBody>
      </p:sp>
      <p:sp>
        <p:nvSpPr>
          <p:cNvPr id="5" name="Text Placeholder 4"/>
          <p:cNvSpPr>
            <a:spLocks noGrp="1"/>
          </p:cNvSpPr>
          <p:nvPr>
            <p:ph type="body" sz="quarter" idx="12"/>
          </p:nvPr>
        </p:nvSpPr>
        <p:spPr/>
        <p:txBody>
          <a:bodyPr/>
          <a:lstStyle/>
          <a:p>
            <a:r>
              <a:rPr lang="en-US" dirty="0" smtClean="0"/>
              <a:t>Steve Peschka</a:t>
            </a:r>
            <a:endParaRPr lang="en-US" dirty="0"/>
          </a:p>
        </p:txBody>
      </p:sp>
    </p:spTree>
    <p:extLst>
      <p:ext uri="{BB962C8B-B14F-4D97-AF65-F5344CB8AC3E}">
        <p14:creationId xmlns:p14="http://schemas.microsoft.com/office/powerpoint/2010/main" val="4211707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50275" y="1709771"/>
            <a:ext cx="11885514" cy="3595985"/>
          </a:xfrm>
        </p:spPr>
        <p:txBody>
          <a:bodyPr/>
          <a:lstStyle/>
          <a:p>
            <a:r>
              <a:rPr lang="en-US" dirty="0"/>
              <a:t>Scenario 3 – </a:t>
            </a:r>
            <a:r>
              <a:rPr lang="en-US" dirty="0" smtClean="0"/>
              <a:t>Integrating Search Results between Yammer and SharePoint</a:t>
            </a:r>
            <a:endParaRPr lang="en-US" dirty="0"/>
          </a:p>
        </p:txBody>
      </p:sp>
    </p:spTree>
    <p:extLst>
      <p:ext uri="{BB962C8B-B14F-4D97-AF65-F5344CB8AC3E}">
        <p14:creationId xmlns:p14="http://schemas.microsoft.com/office/powerpoint/2010/main" val="4507256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7845" y="2221070"/>
            <a:ext cx="11885514" cy="3813160"/>
          </a:xfrm>
        </p:spPr>
        <p:txBody>
          <a:bodyPr/>
          <a:lstStyle/>
          <a:p>
            <a:r>
              <a:rPr lang="en-US" sz="3672" dirty="0"/>
              <a:t>The has strong adoption of both SharePoint and Yammer</a:t>
            </a:r>
          </a:p>
          <a:p>
            <a:r>
              <a:rPr lang="en-US" sz="3672" dirty="0"/>
              <a:t>The adoption tends to run in two camps – those that mostly use SharePoint, and those that mostly use Yammer</a:t>
            </a:r>
          </a:p>
          <a:p>
            <a:pPr lvl="1"/>
            <a:r>
              <a:rPr lang="en-US" sz="2072" dirty="0"/>
              <a:t>Some in fact never use SharePoint, and some don’t even have Yammer accounts</a:t>
            </a:r>
          </a:p>
          <a:p>
            <a:r>
              <a:rPr lang="en-US" sz="3672" dirty="0"/>
              <a:t>The CIO wants to make sure that all employees are able to easily consume information from both platforms when needed</a:t>
            </a:r>
          </a:p>
        </p:txBody>
      </p:sp>
      <p:sp>
        <p:nvSpPr>
          <p:cNvPr id="2" name="Title 1"/>
          <p:cNvSpPr>
            <a:spLocks noGrp="1"/>
          </p:cNvSpPr>
          <p:nvPr>
            <p:ph type="title"/>
          </p:nvPr>
        </p:nvSpPr>
        <p:spPr/>
        <p:txBody>
          <a:bodyPr/>
          <a:lstStyle/>
          <a:p>
            <a:r>
              <a:rPr lang="en-US" dirty="0" smtClean="0"/>
              <a:t>Challenge – Getting an Enterprise View of Data</a:t>
            </a:r>
            <a:endParaRPr lang="en-US" dirty="0"/>
          </a:p>
        </p:txBody>
      </p:sp>
    </p:spTree>
    <p:extLst>
      <p:ext uri="{BB962C8B-B14F-4D97-AF65-F5344CB8AC3E}">
        <p14:creationId xmlns:p14="http://schemas.microsoft.com/office/powerpoint/2010/main" val="2089004558"/>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5482" y="2151438"/>
            <a:ext cx="11735819" cy="4465004"/>
          </a:xfrm>
        </p:spPr>
        <p:txBody>
          <a:bodyPr>
            <a:noAutofit/>
          </a:bodyPr>
          <a:lstStyle/>
          <a:p>
            <a:r>
              <a:rPr lang="en-US" sz="4080" dirty="0"/>
              <a:t>Build a </a:t>
            </a:r>
            <a:r>
              <a:rPr lang="en-US" sz="4080" dirty="0" err="1"/>
              <a:t>WebAPI</a:t>
            </a:r>
            <a:r>
              <a:rPr lang="en-US" sz="4080" dirty="0"/>
              <a:t> 2.1 REST endpoint for search</a:t>
            </a:r>
          </a:p>
          <a:p>
            <a:pPr lvl="1"/>
            <a:r>
              <a:rPr lang="en-US" sz="2480" dirty="0"/>
              <a:t>Allows us to add CORS support</a:t>
            </a:r>
          </a:p>
          <a:p>
            <a:pPr lvl="1"/>
            <a:r>
              <a:rPr lang="en-US" sz="2480" dirty="0"/>
              <a:t>Allows us to add all the search logic in one place so it is consistently applied across multiple applications</a:t>
            </a:r>
          </a:p>
          <a:p>
            <a:pPr lvl="1"/>
            <a:r>
              <a:rPr lang="en-US" sz="2480" dirty="0"/>
              <a:t>Allows us to pre-format the search results so it can be easily reused across multiple applications</a:t>
            </a:r>
          </a:p>
          <a:p>
            <a:r>
              <a:rPr lang="en-US" sz="4080" dirty="0"/>
              <a:t>Use a service account to retrieve search results</a:t>
            </a:r>
          </a:p>
          <a:p>
            <a:pPr lvl="1"/>
            <a:r>
              <a:rPr lang="en-US" sz="2480" dirty="0"/>
              <a:t>Will support people that have never accepted a Yammer invitation, so they have no account</a:t>
            </a:r>
          </a:p>
        </p:txBody>
      </p:sp>
      <p:sp>
        <p:nvSpPr>
          <p:cNvPr id="2" name="Title 1"/>
          <p:cNvSpPr>
            <a:spLocks noGrp="1"/>
          </p:cNvSpPr>
          <p:nvPr>
            <p:ph type="title"/>
          </p:nvPr>
        </p:nvSpPr>
        <p:spPr/>
        <p:txBody>
          <a:bodyPr/>
          <a:lstStyle/>
          <a:p>
            <a:r>
              <a:rPr lang="en-US" dirty="0" smtClean="0"/>
              <a:t>Solution – An Integrated Search Experience</a:t>
            </a:r>
            <a:endParaRPr lang="en-US" dirty="0"/>
          </a:p>
        </p:txBody>
      </p:sp>
    </p:spTree>
    <p:extLst>
      <p:ext uri="{BB962C8B-B14F-4D97-AF65-F5344CB8AC3E}">
        <p14:creationId xmlns:p14="http://schemas.microsoft.com/office/powerpoint/2010/main" val="137836349"/>
      </p:ext>
    </p:extLst>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br>
              <a:rPr lang="en-US" dirty="0" smtClean="0"/>
            </a:br>
            <a:endParaRPr lang="en-US" dirty="0"/>
          </a:p>
        </p:txBody>
      </p:sp>
      <p:sp>
        <p:nvSpPr>
          <p:cNvPr id="5" name="Text Placeholder 4"/>
          <p:cNvSpPr>
            <a:spLocks noGrp="1"/>
          </p:cNvSpPr>
          <p:nvPr>
            <p:ph type="body" sz="quarter" idx="12"/>
          </p:nvPr>
        </p:nvSpPr>
        <p:spPr/>
        <p:txBody>
          <a:bodyPr/>
          <a:lstStyle/>
          <a:p>
            <a:r>
              <a:rPr lang="en-US" dirty="0" smtClean="0"/>
              <a:t>Steve Peschka</a:t>
            </a:r>
            <a:endParaRPr lang="en-US" dirty="0"/>
          </a:p>
        </p:txBody>
      </p:sp>
    </p:spTree>
    <p:extLst>
      <p:ext uri="{BB962C8B-B14F-4D97-AF65-F5344CB8AC3E}">
        <p14:creationId xmlns:p14="http://schemas.microsoft.com/office/powerpoint/2010/main" val="1288161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7845" y="1842986"/>
            <a:ext cx="11885514" cy="3902476"/>
          </a:xfrm>
        </p:spPr>
        <p:txBody>
          <a:bodyPr/>
          <a:lstStyle/>
          <a:p>
            <a:r>
              <a:rPr lang="en-US" sz="4080" dirty="0"/>
              <a:t>Use the new SharePoint App model to work with content in SharePoint</a:t>
            </a:r>
          </a:p>
          <a:p>
            <a:r>
              <a:rPr lang="en-US" sz="4080" dirty="0"/>
              <a:t>Use the REST endpoints and Graph API to work with content in Yammer</a:t>
            </a:r>
          </a:p>
          <a:p>
            <a:r>
              <a:rPr lang="en-US" sz="4080" dirty="0"/>
              <a:t>Build compelling applications by leveraging the strength of each</a:t>
            </a:r>
          </a:p>
        </p:txBody>
      </p:sp>
      <p:sp>
        <p:nvSpPr>
          <p:cNvPr id="2" name="Title 1"/>
          <p:cNvSpPr>
            <a:spLocks noGrp="1"/>
          </p:cNvSpPr>
          <p:nvPr>
            <p:ph type="title"/>
          </p:nvPr>
        </p:nvSpPr>
        <p:spPr/>
        <p:txBody>
          <a:bodyPr/>
          <a:lstStyle/>
          <a:p>
            <a:r>
              <a:rPr lang="en-US" dirty="0" smtClean="0"/>
              <a:t>Take </a:t>
            </a:r>
            <a:r>
              <a:rPr lang="en-US" dirty="0" err="1" smtClean="0"/>
              <a:t>Aways</a:t>
            </a:r>
            <a:endParaRPr lang="en-US" dirty="0"/>
          </a:p>
        </p:txBody>
      </p:sp>
    </p:spTree>
    <p:extLst>
      <p:ext uri="{BB962C8B-B14F-4D97-AF65-F5344CB8AC3E}">
        <p14:creationId xmlns:p14="http://schemas.microsoft.com/office/powerpoint/2010/main" val="2197578055"/>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Session Objectives </a:t>
            </a:r>
            <a:r>
              <a:rPr lang="en-US" dirty="0" smtClean="0"/>
              <a:t>And </a:t>
            </a:r>
            <a:r>
              <a:rPr lang="en-US" dirty="0"/>
              <a:t>Takeaways</a:t>
            </a:r>
          </a:p>
        </p:txBody>
      </p:sp>
      <p:sp>
        <p:nvSpPr>
          <p:cNvPr id="5" name="Text Placeholder 4"/>
          <p:cNvSpPr>
            <a:spLocks noGrp="1"/>
          </p:cNvSpPr>
          <p:nvPr>
            <p:ph type="body" sz="quarter" idx="11"/>
          </p:nvPr>
        </p:nvSpPr>
        <p:spPr>
          <a:xfrm>
            <a:off x="274639" y="1212849"/>
            <a:ext cx="11889564" cy="2769989"/>
          </a:xfrm>
        </p:spPr>
        <p:txBody>
          <a:bodyPr/>
          <a:lstStyle/>
          <a:p>
            <a:r>
              <a:rPr lang="en-US" dirty="0"/>
              <a:t>Session Objective(s</a:t>
            </a:r>
            <a:r>
              <a:rPr lang="en-US" dirty="0" smtClean="0"/>
              <a:t>): </a:t>
            </a:r>
            <a:endParaRPr lang="en-US" dirty="0"/>
          </a:p>
          <a:p>
            <a:pPr lvl="1"/>
            <a:r>
              <a:rPr lang="en-US" dirty="0"/>
              <a:t>Learn the common APIs used in custom Yammer applications</a:t>
            </a:r>
          </a:p>
          <a:p>
            <a:pPr lvl="1"/>
            <a:r>
              <a:rPr lang="en-US" dirty="0"/>
              <a:t>Learn how to work with Yammer data in .NET </a:t>
            </a:r>
            <a:r>
              <a:rPr lang="en-US" dirty="0" smtClean="0"/>
              <a:t>code</a:t>
            </a:r>
            <a:endParaRPr lang="en-US" dirty="0"/>
          </a:p>
          <a:p>
            <a:r>
              <a:rPr lang="en-US" dirty="0"/>
              <a:t>Understand how to use Yammer data in SharePoint</a:t>
            </a:r>
          </a:p>
          <a:p>
            <a:r>
              <a:rPr lang="en-US" dirty="0"/>
              <a:t>Understand how to use SharePoint data in </a:t>
            </a:r>
            <a:r>
              <a:rPr lang="en-US" dirty="0" smtClean="0"/>
              <a:t>Yammer</a:t>
            </a:r>
            <a:endParaRPr lang="en-US" dirty="0"/>
          </a:p>
        </p:txBody>
      </p:sp>
    </p:spTree>
    <p:extLst>
      <p:ext uri="{BB962C8B-B14F-4D97-AF65-F5344CB8AC3E}">
        <p14:creationId xmlns:p14="http://schemas.microsoft.com/office/powerpoint/2010/main" val="1823975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7845" y="1625753"/>
            <a:ext cx="11885514" cy="4165305"/>
          </a:xfrm>
        </p:spPr>
        <p:txBody>
          <a:bodyPr/>
          <a:lstStyle/>
          <a:p>
            <a:r>
              <a:rPr lang="en-US" sz="3672" dirty="0"/>
              <a:t>Microsoft Services has multiple social packages available</a:t>
            </a:r>
          </a:p>
          <a:p>
            <a:r>
              <a:rPr lang="en-US" sz="3672" dirty="0"/>
              <a:t>The “Social Layer Planning &amp; Implementation” offering is designed around LOB integration with Yammer</a:t>
            </a:r>
          </a:p>
          <a:p>
            <a:r>
              <a:rPr lang="en-US" sz="3672" dirty="0"/>
              <a:t>The Services team can help you visualize your requirements and develop integrated social applications using the tools shown here today</a:t>
            </a:r>
          </a:p>
          <a:p>
            <a:r>
              <a:rPr lang="en-US" sz="3672" dirty="0"/>
              <a:t>See the Microsoft Services Social Booth</a:t>
            </a:r>
          </a:p>
        </p:txBody>
      </p:sp>
      <p:sp>
        <p:nvSpPr>
          <p:cNvPr id="2" name="Title 1"/>
          <p:cNvSpPr>
            <a:spLocks noGrp="1"/>
          </p:cNvSpPr>
          <p:nvPr>
            <p:ph type="title"/>
          </p:nvPr>
        </p:nvSpPr>
        <p:spPr/>
        <p:txBody>
          <a:bodyPr/>
          <a:lstStyle/>
          <a:p>
            <a:r>
              <a:rPr lang="en-US" dirty="0" smtClean="0"/>
              <a:t>Yammer LOB Integration Offering</a:t>
            </a:r>
            <a:endParaRPr lang="en-US" dirty="0"/>
          </a:p>
        </p:txBody>
      </p:sp>
    </p:spTree>
    <p:extLst>
      <p:ext uri="{BB962C8B-B14F-4D97-AF65-F5344CB8AC3E}">
        <p14:creationId xmlns:p14="http://schemas.microsoft.com/office/powerpoint/2010/main" val="2953988916"/>
      </p:ext>
    </p:extLst>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4799"/>
              <a:t>In Review: Session Objectives And Takeaways</a:t>
            </a:r>
            <a:endParaRPr lang="en-US" sz="4799" dirty="0"/>
          </a:p>
        </p:txBody>
      </p:sp>
      <p:sp>
        <p:nvSpPr>
          <p:cNvPr id="6" name="Text Placeholder 5"/>
          <p:cNvSpPr>
            <a:spLocks noGrp="1"/>
          </p:cNvSpPr>
          <p:nvPr>
            <p:ph type="body" sz="quarter" idx="11"/>
          </p:nvPr>
        </p:nvSpPr>
        <p:spPr>
          <a:xfrm>
            <a:off x="274639" y="1212849"/>
            <a:ext cx="11889564" cy="2769989"/>
          </a:xfrm>
        </p:spPr>
        <p:txBody>
          <a:bodyPr/>
          <a:lstStyle/>
          <a:p>
            <a:r>
              <a:rPr lang="en-US" dirty="0"/>
              <a:t>Session Objective(s): </a:t>
            </a:r>
          </a:p>
          <a:p>
            <a:pPr lvl="1"/>
            <a:r>
              <a:rPr lang="en-US" dirty="0"/>
              <a:t>Learn the common APIs used in custom Yammer applications</a:t>
            </a:r>
          </a:p>
          <a:p>
            <a:pPr lvl="1"/>
            <a:r>
              <a:rPr lang="en-US" dirty="0"/>
              <a:t>Learn how to work with Yammer data in .NET code</a:t>
            </a:r>
          </a:p>
          <a:p>
            <a:r>
              <a:rPr lang="en-US" dirty="0"/>
              <a:t>Understand how to use Yammer data in SharePoint</a:t>
            </a:r>
          </a:p>
          <a:p>
            <a:r>
              <a:rPr lang="en-US" dirty="0"/>
              <a:t>Understand how to use SharePoint data in </a:t>
            </a:r>
            <a:r>
              <a:rPr lang="en-US" dirty="0" smtClean="0"/>
              <a:t>Yammer</a:t>
            </a:r>
            <a:endParaRPr lang="en-US" dirty="0"/>
          </a:p>
        </p:txBody>
      </p:sp>
    </p:spTree>
    <p:extLst>
      <p:ext uri="{BB962C8B-B14F-4D97-AF65-F5344CB8AC3E}">
        <p14:creationId xmlns:p14="http://schemas.microsoft.com/office/powerpoint/2010/main" val="3150294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 y="-1772"/>
            <a:ext cx="12441902" cy="1304498"/>
          </a:xfrm>
          <a:prstGeom prst="rect">
            <a:avLst/>
          </a:prstGeom>
          <a:solidFill>
            <a:srgbClr val="9FC54D"/>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Title 3"/>
          <p:cNvSpPr>
            <a:spLocks noGrp="1"/>
          </p:cNvSpPr>
          <p:nvPr>
            <p:ph type="title"/>
          </p:nvPr>
        </p:nvSpPr>
        <p:spPr/>
        <p:txBody>
          <a:bodyPr/>
          <a:lstStyle/>
          <a:p>
            <a:r>
              <a:rPr lang="en-US" dirty="0" err="1" smtClean="0">
                <a:gradFill>
                  <a:gsLst>
                    <a:gs pos="1250">
                      <a:schemeClr val="bg1"/>
                    </a:gs>
                    <a:gs pos="100000">
                      <a:schemeClr val="bg1"/>
                    </a:gs>
                  </a:gsLst>
                  <a:lin ang="5400000" scaled="0"/>
                </a:gradFill>
              </a:rPr>
              <a:t>MySPC</a:t>
            </a:r>
            <a:endParaRPr lang="en-US" dirty="0">
              <a:gradFill>
                <a:gsLst>
                  <a:gs pos="1250">
                    <a:schemeClr val="bg1"/>
                  </a:gs>
                  <a:gs pos="100000">
                    <a:schemeClr val="bg1"/>
                  </a:gs>
                </a:gsLst>
                <a:lin ang="5400000" scaled="0"/>
              </a:gradFill>
            </a:endParaRPr>
          </a:p>
        </p:txBody>
      </p:sp>
      <p:grpSp>
        <p:nvGrpSpPr>
          <p:cNvPr id="6" name="Group 5"/>
          <p:cNvGrpSpPr/>
          <p:nvPr/>
        </p:nvGrpSpPr>
        <p:grpSpPr>
          <a:xfrm>
            <a:off x="9887683" y="72345"/>
            <a:ext cx="3252155" cy="1098069"/>
            <a:chOff x="9493983" y="21545"/>
            <a:chExt cx="3252155" cy="1098069"/>
          </a:xfrm>
        </p:grpSpPr>
        <p:sp>
          <p:nvSpPr>
            <p:cNvPr id="7" name="Title 3"/>
            <p:cNvSpPr txBox="1">
              <a:spLocks/>
            </p:cNvSpPr>
            <p:nvPr/>
          </p:nvSpPr>
          <p:spPr>
            <a:xfrm>
              <a:off x="9519383" y="21545"/>
              <a:ext cx="3226755" cy="385754"/>
            </a:xfrm>
            <a:prstGeom prst="rect">
              <a:avLst/>
            </a:prstGeom>
          </p:spPr>
          <p:txBody>
            <a:bodyPr vert="horz" wrap="square" lIns="0" tIns="0" rIns="0" bIns="0" rtlCol="0" anchor="b">
              <a:noAutofit/>
            </a:bodyPr>
            <a:lstStyle>
              <a:lvl1pPr algn="l" defTabSz="914180" rtl="0" eaLnBrk="1" latinLnBrk="0" hangingPunct="1">
                <a:lnSpc>
                  <a:spcPct val="90000"/>
                </a:lnSpc>
                <a:spcBef>
                  <a:spcPct val="0"/>
                </a:spcBef>
                <a:buNone/>
                <a:defRPr lang="en-US" sz="5293"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US" sz="1600" dirty="0">
                  <a:solidFill>
                    <a:schemeClr val="bg1"/>
                  </a:solidFill>
                </a:rPr>
                <a:t>Sponsored by</a:t>
              </a:r>
            </a:p>
          </p:txBody>
        </p:sp>
        <p:grpSp>
          <p:nvGrpSpPr>
            <p:cNvPr id="8" name="Group 4"/>
            <p:cNvGrpSpPr>
              <a:grpSpLocks noChangeAspect="1"/>
            </p:cNvGrpSpPr>
            <p:nvPr/>
          </p:nvGrpSpPr>
          <p:grpSpPr bwMode="auto">
            <a:xfrm>
              <a:off x="9493983" y="373065"/>
              <a:ext cx="1800711" cy="746549"/>
              <a:chOff x="1052" y="1007"/>
              <a:chExt cx="5567" cy="2308"/>
            </a:xfrm>
            <a:solidFill>
              <a:schemeClr val="bg1"/>
            </a:solidFill>
          </p:grpSpPr>
          <p:sp>
            <p:nvSpPr>
              <p:cNvPr id="9" name="Freeform 6"/>
              <p:cNvSpPr>
                <a:spLocks/>
              </p:cNvSpPr>
              <p:nvPr/>
            </p:nvSpPr>
            <p:spPr bwMode="auto">
              <a:xfrm>
                <a:off x="3211" y="2494"/>
                <a:ext cx="1250" cy="821"/>
              </a:xfrm>
              <a:custGeom>
                <a:avLst/>
                <a:gdLst>
                  <a:gd name="T0" fmla="*/ 1241 w 1250"/>
                  <a:gd name="T1" fmla="*/ 0 h 821"/>
                  <a:gd name="T2" fmla="*/ 1250 w 1250"/>
                  <a:gd name="T3" fmla="*/ 2 h 821"/>
                  <a:gd name="T4" fmla="*/ 1108 w 1250"/>
                  <a:gd name="T5" fmla="*/ 151 h 821"/>
                  <a:gd name="T6" fmla="*/ 917 w 1250"/>
                  <a:gd name="T7" fmla="*/ 335 h 821"/>
                  <a:gd name="T8" fmla="*/ 718 w 1250"/>
                  <a:gd name="T9" fmla="*/ 507 h 821"/>
                  <a:gd name="T10" fmla="*/ 505 w 1250"/>
                  <a:gd name="T11" fmla="*/ 664 h 821"/>
                  <a:gd name="T12" fmla="*/ 349 w 1250"/>
                  <a:gd name="T13" fmla="*/ 755 h 821"/>
                  <a:gd name="T14" fmla="*/ 214 w 1250"/>
                  <a:gd name="T15" fmla="*/ 809 h 821"/>
                  <a:gd name="T16" fmla="*/ 158 w 1250"/>
                  <a:gd name="T17" fmla="*/ 821 h 821"/>
                  <a:gd name="T18" fmla="*/ 106 w 1250"/>
                  <a:gd name="T19" fmla="*/ 821 h 821"/>
                  <a:gd name="T20" fmla="*/ 60 w 1250"/>
                  <a:gd name="T21" fmla="*/ 806 h 821"/>
                  <a:gd name="T22" fmla="*/ 23 w 1250"/>
                  <a:gd name="T23" fmla="*/ 772 h 821"/>
                  <a:gd name="T24" fmla="*/ 5 w 1250"/>
                  <a:gd name="T25" fmla="*/ 721 h 821"/>
                  <a:gd name="T26" fmla="*/ 1 w 1250"/>
                  <a:gd name="T27" fmla="*/ 637 h 821"/>
                  <a:gd name="T28" fmla="*/ 25 w 1250"/>
                  <a:gd name="T29" fmla="*/ 525 h 821"/>
                  <a:gd name="T30" fmla="*/ 74 w 1250"/>
                  <a:gd name="T31" fmla="*/ 394 h 821"/>
                  <a:gd name="T32" fmla="*/ 158 w 1250"/>
                  <a:gd name="T33" fmla="*/ 218 h 821"/>
                  <a:gd name="T34" fmla="*/ 283 w 1250"/>
                  <a:gd name="T35" fmla="*/ 7 h 821"/>
                  <a:gd name="T36" fmla="*/ 288 w 1250"/>
                  <a:gd name="T37" fmla="*/ 2 h 821"/>
                  <a:gd name="T38" fmla="*/ 398 w 1250"/>
                  <a:gd name="T39" fmla="*/ 0 h 821"/>
                  <a:gd name="T40" fmla="*/ 393 w 1250"/>
                  <a:gd name="T41" fmla="*/ 14 h 821"/>
                  <a:gd name="T42" fmla="*/ 336 w 1250"/>
                  <a:gd name="T43" fmla="*/ 159 h 821"/>
                  <a:gd name="T44" fmla="*/ 309 w 1250"/>
                  <a:gd name="T45" fmla="*/ 281 h 821"/>
                  <a:gd name="T46" fmla="*/ 309 w 1250"/>
                  <a:gd name="T47" fmla="*/ 374 h 821"/>
                  <a:gd name="T48" fmla="*/ 331 w 1250"/>
                  <a:gd name="T49" fmla="*/ 426 h 821"/>
                  <a:gd name="T50" fmla="*/ 371 w 1250"/>
                  <a:gd name="T51" fmla="*/ 460 h 821"/>
                  <a:gd name="T52" fmla="*/ 427 w 1250"/>
                  <a:gd name="T53" fmla="*/ 473 h 821"/>
                  <a:gd name="T54" fmla="*/ 528 w 1250"/>
                  <a:gd name="T55" fmla="*/ 458 h 821"/>
                  <a:gd name="T56" fmla="*/ 655 w 1250"/>
                  <a:gd name="T57" fmla="*/ 406 h 821"/>
                  <a:gd name="T58" fmla="*/ 805 w 1250"/>
                  <a:gd name="T59" fmla="*/ 318 h 821"/>
                  <a:gd name="T60" fmla="*/ 996 w 1250"/>
                  <a:gd name="T61" fmla="*/ 178 h 821"/>
                  <a:gd name="T62" fmla="*/ 1179 w 1250"/>
                  <a:gd name="T63" fmla="*/ 24 h 821"/>
                  <a:gd name="T64" fmla="*/ 1202 w 1250"/>
                  <a:gd name="T65" fmla="*/ 5 h 821"/>
                  <a:gd name="T66" fmla="*/ 1224 w 1250"/>
                  <a:gd name="T67"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0" h="821">
                    <a:moveTo>
                      <a:pt x="1224" y="0"/>
                    </a:moveTo>
                    <a:lnTo>
                      <a:pt x="1241" y="0"/>
                    </a:lnTo>
                    <a:lnTo>
                      <a:pt x="1245" y="2"/>
                    </a:lnTo>
                    <a:lnTo>
                      <a:pt x="1250" y="2"/>
                    </a:lnTo>
                    <a:lnTo>
                      <a:pt x="1201" y="54"/>
                    </a:lnTo>
                    <a:lnTo>
                      <a:pt x="1108" y="151"/>
                    </a:lnTo>
                    <a:lnTo>
                      <a:pt x="1013" y="244"/>
                    </a:lnTo>
                    <a:lnTo>
                      <a:pt x="917" y="335"/>
                    </a:lnTo>
                    <a:lnTo>
                      <a:pt x="819" y="422"/>
                    </a:lnTo>
                    <a:lnTo>
                      <a:pt x="718" y="507"/>
                    </a:lnTo>
                    <a:lnTo>
                      <a:pt x="613" y="588"/>
                    </a:lnTo>
                    <a:lnTo>
                      <a:pt x="505" y="664"/>
                    </a:lnTo>
                    <a:lnTo>
                      <a:pt x="429" y="711"/>
                    </a:lnTo>
                    <a:lnTo>
                      <a:pt x="349" y="755"/>
                    </a:lnTo>
                    <a:lnTo>
                      <a:pt x="267" y="792"/>
                    </a:lnTo>
                    <a:lnTo>
                      <a:pt x="214" y="809"/>
                    </a:lnTo>
                    <a:lnTo>
                      <a:pt x="160" y="819"/>
                    </a:lnTo>
                    <a:lnTo>
                      <a:pt x="158" y="821"/>
                    </a:lnTo>
                    <a:lnTo>
                      <a:pt x="158" y="821"/>
                    </a:lnTo>
                    <a:lnTo>
                      <a:pt x="106" y="821"/>
                    </a:lnTo>
                    <a:lnTo>
                      <a:pt x="86" y="816"/>
                    </a:lnTo>
                    <a:lnTo>
                      <a:pt x="60" y="806"/>
                    </a:lnTo>
                    <a:lnTo>
                      <a:pt x="39" y="791"/>
                    </a:lnTo>
                    <a:lnTo>
                      <a:pt x="23" y="772"/>
                    </a:lnTo>
                    <a:lnTo>
                      <a:pt x="11" y="748"/>
                    </a:lnTo>
                    <a:lnTo>
                      <a:pt x="5" y="721"/>
                    </a:lnTo>
                    <a:lnTo>
                      <a:pt x="0" y="679"/>
                    </a:lnTo>
                    <a:lnTo>
                      <a:pt x="1" y="637"/>
                    </a:lnTo>
                    <a:lnTo>
                      <a:pt x="8" y="595"/>
                    </a:lnTo>
                    <a:lnTo>
                      <a:pt x="25" y="525"/>
                    </a:lnTo>
                    <a:lnTo>
                      <a:pt x="49" y="458"/>
                    </a:lnTo>
                    <a:lnTo>
                      <a:pt x="74" y="394"/>
                    </a:lnTo>
                    <a:lnTo>
                      <a:pt x="103" y="330"/>
                    </a:lnTo>
                    <a:lnTo>
                      <a:pt x="158" y="218"/>
                    </a:lnTo>
                    <a:lnTo>
                      <a:pt x="219" y="112"/>
                    </a:lnTo>
                    <a:lnTo>
                      <a:pt x="283" y="7"/>
                    </a:lnTo>
                    <a:lnTo>
                      <a:pt x="287" y="5"/>
                    </a:lnTo>
                    <a:lnTo>
                      <a:pt x="288" y="2"/>
                    </a:lnTo>
                    <a:lnTo>
                      <a:pt x="292" y="2"/>
                    </a:lnTo>
                    <a:lnTo>
                      <a:pt x="398" y="0"/>
                    </a:lnTo>
                    <a:lnTo>
                      <a:pt x="395" y="7"/>
                    </a:lnTo>
                    <a:lnTo>
                      <a:pt x="393" y="14"/>
                    </a:lnTo>
                    <a:lnTo>
                      <a:pt x="363" y="85"/>
                    </a:lnTo>
                    <a:lnTo>
                      <a:pt x="336" y="159"/>
                    </a:lnTo>
                    <a:lnTo>
                      <a:pt x="316" y="235"/>
                    </a:lnTo>
                    <a:lnTo>
                      <a:pt x="309" y="281"/>
                    </a:lnTo>
                    <a:lnTo>
                      <a:pt x="305" y="326"/>
                    </a:lnTo>
                    <a:lnTo>
                      <a:pt x="309" y="374"/>
                    </a:lnTo>
                    <a:lnTo>
                      <a:pt x="317" y="402"/>
                    </a:lnTo>
                    <a:lnTo>
                      <a:pt x="331" y="426"/>
                    </a:lnTo>
                    <a:lnTo>
                      <a:pt x="349" y="446"/>
                    </a:lnTo>
                    <a:lnTo>
                      <a:pt x="371" y="460"/>
                    </a:lnTo>
                    <a:lnTo>
                      <a:pt x="398" y="470"/>
                    </a:lnTo>
                    <a:lnTo>
                      <a:pt x="427" y="473"/>
                    </a:lnTo>
                    <a:lnTo>
                      <a:pt x="478" y="468"/>
                    </a:lnTo>
                    <a:lnTo>
                      <a:pt x="528" y="458"/>
                    </a:lnTo>
                    <a:lnTo>
                      <a:pt x="576" y="441"/>
                    </a:lnTo>
                    <a:lnTo>
                      <a:pt x="655" y="406"/>
                    </a:lnTo>
                    <a:lnTo>
                      <a:pt x="731" y="363"/>
                    </a:lnTo>
                    <a:lnTo>
                      <a:pt x="805" y="318"/>
                    </a:lnTo>
                    <a:lnTo>
                      <a:pt x="902" y="250"/>
                    </a:lnTo>
                    <a:lnTo>
                      <a:pt x="996" y="178"/>
                    </a:lnTo>
                    <a:lnTo>
                      <a:pt x="1089" y="102"/>
                    </a:lnTo>
                    <a:lnTo>
                      <a:pt x="1179" y="24"/>
                    </a:lnTo>
                    <a:lnTo>
                      <a:pt x="1192" y="12"/>
                    </a:lnTo>
                    <a:lnTo>
                      <a:pt x="1202" y="5"/>
                    </a:lnTo>
                    <a:lnTo>
                      <a:pt x="1212" y="2"/>
                    </a:lnTo>
                    <a:lnTo>
                      <a:pt x="1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7"/>
              <p:cNvSpPr>
                <a:spLocks/>
              </p:cNvSpPr>
              <p:nvPr/>
            </p:nvSpPr>
            <p:spPr bwMode="auto">
              <a:xfrm>
                <a:off x="5030" y="1007"/>
                <a:ext cx="1209" cy="778"/>
              </a:xfrm>
              <a:custGeom>
                <a:avLst/>
                <a:gdLst>
                  <a:gd name="T0" fmla="*/ 1103 w 1209"/>
                  <a:gd name="T1" fmla="*/ 0 h 778"/>
                  <a:gd name="T2" fmla="*/ 1133 w 1209"/>
                  <a:gd name="T3" fmla="*/ 8 h 778"/>
                  <a:gd name="T4" fmla="*/ 1175 w 1209"/>
                  <a:gd name="T5" fmla="*/ 37 h 778"/>
                  <a:gd name="T6" fmla="*/ 1199 w 1209"/>
                  <a:gd name="T7" fmla="*/ 77 h 778"/>
                  <a:gd name="T8" fmla="*/ 1209 w 1209"/>
                  <a:gd name="T9" fmla="*/ 150 h 778"/>
                  <a:gd name="T10" fmla="*/ 1197 w 1209"/>
                  <a:gd name="T11" fmla="*/ 243 h 778"/>
                  <a:gd name="T12" fmla="*/ 1157 w 1209"/>
                  <a:gd name="T13" fmla="*/ 373 h 778"/>
                  <a:gd name="T14" fmla="*/ 1103 w 1209"/>
                  <a:gd name="T15" fmla="*/ 498 h 778"/>
                  <a:gd name="T16" fmla="*/ 1007 w 1209"/>
                  <a:gd name="T17" fmla="*/ 682 h 778"/>
                  <a:gd name="T18" fmla="*/ 951 w 1209"/>
                  <a:gd name="T19" fmla="*/ 775 h 778"/>
                  <a:gd name="T20" fmla="*/ 944 w 1209"/>
                  <a:gd name="T21" fmla="*/ 778 h 778"/>
                  <a:gd name="T22" fmla="*/ 833 w 1209"/>
                  <a:gd name="T23" fmla="*/ 778 h 778"/>
                  <a:gd name="T24" fmla="*/ 838 w 1209"/>
                  <a:gd name="T25" fmla="*/ 756 h 778"/>
                  <a:gd name="T26" fmla="*/ 883 w 1209"/>
                  <a:gd name="T27" fmla="*/ 630 h 778"/>
                  <a:gd name="T28" fmla="*/ 903 w 1209"/>
                  <a:gd name="T29" fmla="*/ 520 h 778"/>
                  <a:gd name="T30" fmla="*/ 897 w 1209"/>
                  <a:gd name="T31" fmla="*/ 435 h 778"/>
                  <a:gd name="T32" fmla="*/ 868 w 1209"/>
                  <a:gd name="T33" fmla="*/ 383 h 778"/>
                  <a:gd name="T34" fmla="*/ 819 w 1209"/>
                  <a:gd name="T35" fmla="*/ 354 h 778"/>
                  <a:gd name="T36" fmla="*/ 743 w 1209"/>
                  <a:gd name="T37" fmla="*/ 351 h 778"/>
                  <a:gd name="T38" fmla="*/ 655 w 1209"/>
                  <a:gd name="T39" fmla="*/ 373 h 778"/>
                  <a:gd name="T40" fmla="*/ 532 w 1209"/>
                  <a:gd name="T41" fmla="*/ 429 h 778"/>
                  <a:gd name="T42" fmla="*/ 415 w 1209"/>
                  <a:gd name="T43" fmla="*/ 498 h 778"/>
                  <a:gd name="T44" fmla="*/ 231 w 1209"/>
                  <a:gd name="T45" fmla="*/ 628 h 778"/>
                  <a:gd name="T46" fmla="*/ 59 w 1209"/>
                  <a:gd name="T47" fmla="*/ 771 h 778"/>
                  <a:gd name="T48" fmla="*/ 49 w 1209"/>
                  <a:gd name="T49" fmla="*/ 776 h 778"/>
                  <a:gd name="T50" fmla="*/ 3 w 1209"/>
                  <a:gd name="T51" fmla="*/ 778 h 778"/>
                  <a:gd name="T52" fmla="*/ 0 w 1209"/>
                  <a:gd name="T53" fmla="*/ 776 h 778"/>
                  <a:gd name="T54" fmla="*/ 118 w 1209"/>
                  <a:gd name="T55" fmla="*/ 657 h 778"/>
                  <a:gd name="T56" fmla="*/ 304 w 1209"/>
                  <a:gd name="T57" fmla="*/ 476 h 778"/>
                  <a:gd name="T58" fmla="*/ 498 w 1209"/>
                  <a:gd name="T59" fmla="*/ 310 h 778"/>
                  <a:gd name="T60" fmla="*/ 704 w 1209"/>
                  <a:gd name="T61" fmla="*/ 158 h 778"/>
                  <a:gd name="T62" fmla="*/ 822 w 1209"/>
                  <a:gd name="T63" fmla="*/ 86 h 778"/>
                  <a:gd name="T64" fmla="*/ 949 w 1209"/>
                  <a:gd name="T65" fmla="*/ 28 h 778"/>
                  <a:gd name="T66" fmla="*/ 1050 w 1209"/>
                  <a:gd name="T67" fmla="*/ 1 h 778"/>
                  <a:gd name="T68" fmla="*/ 1054 w 1209"/>
                  <a:gd name="T69"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9" h="778">
                    <a:moveTo>
                      <a:pt x="1054" y="0"/>
                    </a:moveTo>
                    <a:lnTo>
                      <a:pt x="1103" y="0"/>
                    </a:lnTo>
                    <a:lnTo>
                      <a:pt x="1118" y="3"/>
                    </a:lnTo>
                    <a:lnTo>
                      <a:pt x="1133" y="8"/>
                    </a:lnTo>
                    <a:lnTo>
                      <a:pt x="1157" y="20"/>
                    </a:lnTo>
                    <a:lnTo>
                      <a:pt x="1175" y="37"/>
                    </a:lnTo>
                    <a:lnTo>
                      <a:pt x="1191" y="55"/>
                    </a:lnTo>
                    <a:lnTo>
                      <a:pt x="1199" y="77"/>
                    </a:lnTo>
                    <a:lnTo>
                      <a:pt x="1206" y="103"/>
                    </a:lnTo>
                    <a:lnTo>
                      <a:pt x="1209" y="150"/>
                    </a:lnTo>
                    <a:lnTo>
                      <a:pt x="1206" y="197"/>
                    </a:lnTo>
                    <a:lnTo>
                      <a:pt x="1197" y="243"/>
                    </a:lnTo>
                    <a:lnTo>
                      <a:pt x="1180" y="309"/>
                    </a:lnTo>
                    <a:lnTo>
                      <a:pt x="1157" y="373"/>
                    </a:lnTo>
                    <a:lnTo>
                      <a:pt x="1132" y="437"/>
                    </a:lnTo>
                    <a:lnTo>
                      <a:pt x="1103" y="498"/>
                    </a:lnTo>
                    <a:lnTo>
                      <a:pt x="1057" y="591"/>
                    </a:lnTo>
                    <a:lnTo>
                      <a:pt x="1007" y="682"/>
                    </a:lnTo>
                    <a:lnTo>
                      <a:pt x="952" y="771"/>
                    </a:lnTo>
                    <a:lnTo>
                      <a:pt x="951" y="775"/>
                    </a:lnTo>
                    <a:lnTo>
                      <a:pt x="947" y="776"/>
                    </a:lnTo>
                    <a:lnTo>
                      <a:pt x="944" y="778"/>
                    </a:lnTo>
                    <a:lnTo>
                      <a:pt x="834" y="778"/>
                    </a:lnTo>
                    <a:lnTo>
                      <a:pt x="833" y="778"/>
                    </a:lnTo>
                    <a:lnTo>
                      <a:pt x="831" y="776"/>
                    </a:lnTo>
                    <a:lnTo>
                      <a:pt x="838" y="756"/>
                    </a:lnTo>
                    <a:lnTo>
                      <a:pt x="863" y="694"/>
                    </a:lnTo>
                    <a:lnTo>
                      <a:pt x="883" y="630"/>
                    </a:lnTo>
                    <a:lnTo>
                      <a:pt x="898" y="564"/>
                    </a:lnTo>
                    <a:lnTo>
                      <a:pt x="903" y="520"/>
                    </a:lnTo>
                    <a:lnTo>
                      <a:pt x="903" y="478"/>
                    </a:lnTo>
                    <a:lnTo>
                      <a:pt x="897" y="435"/>
                    </a:lnTo>
                    <a:lnTo>
                      <a:pt x="885" y="407"/>
                    </a:lnTo>
                    <a:lnTo>
                      <a:pt x="868" y="383"/>
                    </a:lnTo>
                    <a:lnTo>
                      <a:pt x="846" y="366"/>
                    </a:lnTo>
                    <a:lnTo>
                      <a:pt x="819" y="354"/>
                    </a:lnTo>
                    <a:lnTo>
                      <a:pt x="789" y="349"/>
                    </a:lnTo>
                    <a:lnTo>
                      <a:pt x="743" y="351"/>
                    </a:lnTo>
                    <a:lnTo>
                      <a:pt x="699" y="359"/>
                    </a:lnTo>
                    <a:lnTo>
                      <a:pt x="655" y="373"/>
                    </a:lnTo>
                    <a:lnTo>
                      <a:pt x="593" y="398"/>
                    </a:lnTo>
                    <a:lnTo>
                      <a:pt x="532" y="429"/>
                    </a:lnTo>
                    <a:lnTo>
                      <a:pt x="473" y="462"/>
                    </a:lnTo>
                    <a:lnTo>
                      <a:pt x="415" y="498"/>
                    </a:lnTo>
                    <a:lnTo>
                      <a:pt x="322" y="562"/>
                    </a:lnTo>
                    <a:lnTo>
                      <a:pt x="231" y="628"/>
                    </a:lnTo>
                    <a:lnTo>
                      <a:pt x="145" y="699"/>
                    </a:lnTo>
                    <a:lnTo>
                      <a:pt x="59" y="771"/>
                    </a:lnTo>
                    <a:lnTo>
                      <a:pt x="54" y="775"/>
                    </a:lnTo>
                    <a:lnTo>
                      <a:pt x="49" y="776"/>
                    </a:lnTo>
                    <a:lnTo>
                      <a:pt x="42" y="778"/>
                    </a:lnTo>
                    <a:lnTo>
                      <a:pt x="3" y="778"/>
                    </a:lnTo>
                    <a:lnTo>
                      <a:pt x="3" y="778"/>
                    </a:lnTo>
                    <a:lnTo>
                      <a:pt x="0" y="776"/>
                    </a:lnTo>
                    <a:lnTo>
                      <a:pt x="25" y="749"/>
                    </a:lnTo>
                    <a:lnTo>
                      <a:pt x="118" y="657"/>
                    </a:lnTo>
                    <a:lnTo>
                      <a:pt x="211" y="564"/>
                    </a:lnTo>
                    <a:lnTo>
                      <a:pt x="304" y="476"/>
                    </a:lnTo>
                    <a:lnTo>
                      <a:pt x="398" y="391"/>
                    </a:lnTo>
                    <a:lnTo>
                      <a:pt x="498" y="310"/>
                    </a:lnTo>
                    <a:lnTo>
                      <a:pt x="599" y="233"/>
                    </a:lnTo>
                    <a:lnTo>
                      <a:pt x="704" y="158"/>
                    </a:lnTo>
                    <a:lnTo>
                      <a:pt x="763" y="121"/>
                    </a:lnTo>
                    <a:lnTo>
                      <a:pt x="822" y="86"/>
                    </a:lnTo>
                    <a:lnTo>
                      <a:pt x="885" y="55"/>
                    </a:lnTo>
                    <a:lnTo>
                      <a:pt x="949" y="28"/>
                    </a:lnTo>
                    <a:lnTo>
                      <a:pt x="1000" y="12"/>
                    </a:lnTo>
                    <a:lnTo>
                      <a:pt x="1050" y="1"/>
                    </a:lnTo>
                    <a:lnTo>
                      <a:pt x="1052" y="1"/>
                    </a:lnTo>
                    <a:lnTo>
                      <a:pt x="10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8"/>
              <p:cNvSpPr>
                <a:spLocks/>
              </p:cNvSpPr>
              <p:nvPr/>
            </p:nvSpPr>
            <p:spPr bwMode="auto">
              <a:xfrm>
                <a:off x="1052" y="1559"/>
                <a:ext cx="492" cy="863"/>
              </a:xfrm>
              <a:custGeom>
                <a:avLst/>
                <a:gdLst>
                  <a:gd name="T0" fmla="*/ 377 w 492"/>
                  <a:gd name="T1" fmla="*/ 0 h 863"/>
                  <a:gd name="T2" fmla="*/ 431 w 492"/>
                  <a:gd name="T3" fmla="*/ 0 h 863"/>
                  <a:gd name="T4" fmla="*/ 458 w 492"/>
                  <a:gd name="T5" fmla="*/ 5 h 863"/>
                  <a:gd name="T6" fmla="*/ 485 w 492"/>
                  <a:gd name="T7" fmla="*/ 13 h 863"/>
                  <a:gd name="T8" fmla="*/ 488 w 492"/>
                  <a:gd name="T9" fmla="*/ 13 h 863"/>
                  <a:gd name="T10" fmla="*/ 490 w 492"/>
                  <a:gd name="T11" fmla="*/ 15 h 863"/>
                  <a:gd name="T12" fmla="*/ 492 w 492"/>
                  <a:gd name="T13" fmla="*/ 18 h 863"/>
                  <a:gd name="T14" fmla="*/ 492 w 492"/>
                  <a:gd name="T15" fmla="*/ 22 h 863"/>
                  <a:gd name="T16" fmla="*/ 465 w 492"/>
                  <a:gd name="T17" fmla="*/ 172 h 863"/>
                  <a:gd name="T18" fmla="*/ 465 w 492"/>
                  <a:gd name="T19" fmla="*/ 175 h 863"/>
                  <a:gd name="T20" fmla="*/ 465 w 492"/>
                  <a:gd name="T21" fmla="*/ 177 h 863"/>
                  <a:gd name="T22" fmla="*/ 449 w 492"/>
                  <a:gd name="T23" fmla="*/ 172 h 863"/>
                  <a:gd name="T24" fmla="*/ 417 w 492"/>
                  <a:gd name="T25" fmla="*/ 162 h 863"/>
                  <a:gd name="T26" fmla="*/ 383 w 492"/>
                  <a:gd name="T27" fmla="*/ 162 h 863"/>
                  <a:gd name="T28" fmla="*/ 365 w 492"/>
                  <a:gd name="T29" fmla="*/ 165 h 863"/>
                  <a:gd name="T30" fmla="*/ 350 w 492"/>
                  <a:gd name="T31" fmla="*/ 174 h 863"/>
                  <a:gd name="T32" fmla="*/ 336 w 492"/>
                  <a:gd name="T33" fmla="*/ 186 h 863"/>
                  <a:gd name="T34" fmla="*/ 326 w 492"/>
                  <a:gd name="T35" fmla="*/ 201 h 863"/>
                  <a:gd name="T36" fmla="*/ 318 w 492"/>
                  <a:gd name="T37" fmla="*/ 226 h 863"/>
                  <a:gd name="T38" fmla="*/ 312 w 492"/>
                  <a:gd name="T39" fmla="*/ 250 h 863"/>
                  <a:gd name="T40" fmla="*/ 297 w 492"/>
                  <a:gd name="T41" fmla="*/ 334 h 863"/>
                  <a:gd name="T42" fmla="*/ 437 w 492"/>
                  <a:gd name="T43" fmla="*/ 334 h 863"/>
                  <a:gd name="T44" fmla="*/ 426 w 492"/>
                  <a:gd name="T45" fmla="*/ 407 h 863"/>
                  <a:gd name="T46" fmla="*/ 414 w 492"/>
                  <a:gd name="T47" fmla="*/ 481 h 863"/>
                  <a:gd name="T48" fmla="*/ 412 w 492"/>
                  <a:gd name="T49" fmla="*/ 484 h 863"/>
                  <a:gd name="T50" fmla="*/ 410 w 492"/>
                  <a:gd name="T51" fmla="*/ 488 h 863"/>
                  <a:gd name="T52" fmla="*/ 407 w 492"/>
                  <a:gd name="T53" fmla="*/ 490 h 863"/>
                  <a:gd name="T54" fmla="*/ 402 w 492"/>
                  <a:gd name="T55" fmla="*/ 490 h 863"/>
                  <a:gd name="T56" fmla="*/ 280 w 492"/>
                  <a:gd name="T57" fmla="*/ 490 h 863"/>
                  <a:gd name="T58" fmla="*/ 277 w 492"/>
                  <a:gd name="T59" fmla="*/ 490 h 863"/>
                  <a:gd name="T60" fmla="*/ 274 w 492"/>
                  <a:gd name="T61" fmla="*/ 491 h 863"/>
                  <a:gd name="T62" fmla="*/ 272 w 492"/>
                  <a:gd name="T63" fmla="*/ 493 h 863"/>
                  <a:gd name="T64" fmla="*/ 270 w 492"/>
                  <a:gd name="T65" fmla="*/ 498 h 863"/>
                  <a:gd name="T66" fmla="*/ 215 w 492"/>
                  <a:gd name="T67" fmla="*/ 822 h 863"/>
                  <a:gd name="T68" fmla="*/ 209 w 492"/>
                  <a:gd name="T69" fmla="*/ 856 h 863"/>
                  <a:gd name="T70" fmla="*/ 208 w 492"/>
                  <a:gd name="T71" fmla="*/ 859 h 863"/>
                  <a:gd name="T72" fmla="*/ 206 w 492"/>
                  <a:gd name="T73" fmla="*/ 861 h 863"/>
                  <a:gd name="T74" fmla="*/ 203 w 492"/>
                  <a:gd name="T75" fmla="*/ 863 h 863"/>
                  <a:gd name="T76" fmla="*/ 7 w 492"/>
                  <a:gd name="T77" fmla="*/ 863 h 863"/>
                  <a:gd name="T78" fmla="*/ 69 w 492"/>
                  <a:gd name="T79" fmla="*/ 490 h 863"/>
                  <a:gd name="T80" fmla="*/ 0 w 492"/>
                  <a:gd name="T81" fmla="*/ 490 h 863"/>
                  <a:gd name="T82" fmla="*/ 0 w 492"/>
                  <a:gd name="T83" fmla="*/ 481 h 863"/>
                  <a:gd name="T84" fmla="*/ 12 w 492"/>
                  <a:gd name="T85" fmla="*/ 419 h 863"/>
                  <a:gd name="T86" fmla="*/ 25 w 492"/>
                  <a:gd name="T87" fmla="*/ 334 h 863"/>
                  <a:gd name="T88" fmla="*/ 96 w 492"/>
                  <a:gd name="T89" fmla="*/ 334 h 863"/>
                  <a:gd name="T90" fmla="*/ 106 w 492"/>
                  <a:gd name="T91" fmla="*/ 280 h 863"/>
                  <a:gd name="T92" fmla="*/ 117 w 492"/>
                  <a:gd name="T93" fmla="*/ 228 h 863"/>
                  <a:gd name="T94" fmla="*/ 130 w 492"/>
                  <a:gd name="T95" fmla="*/ 177 h 863"/>
                  <a:gd name="T96" fmla="*/ 147 w 492"/>
                  <a:gd name="T97" fmla="*/ 140 h 863"/>
                  <a:gd name="T98" fmla="*/ 169 w 492"/>
                  <a:gd name="T99" fmla="*/ 108 h 863"/>
                  <a:gd name="T100" fmla="*/ 198 w 492"/>
                  <a:gd name="T101" fmla="*/ 81 h 863"/>
                  <a:gd name="T102" fmla="*/ 230 w 492"/>
                  <a:gd name="T103" fmla="*/ 56 h 863"/>
                  <a:gd name="T104" fmla="*/ 275 w 492"/>
                  <a:gd name="T105" fmla="*/ 29 h 863"/>
                  <a:gd name="T106" fmla="*/ 326 w 492"/>
                  <a:gd name="T107" fmla="*/ 8 h 863"/>
                  <a:gd name="T108" fmla="*/ 377 w 492"/>
                  <a:gd name="T10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2" h="863">
                    <a:moveTo>
                      <a:pt x="377" y="0"/>
                    </a:moveTo>
                    <a:lnTo>
                      <a:pt x="431" y="0"/>
                    </a:lnTo>
                    <a:lnTo>
                      <a:pt x="458" y="5"/>
                    </a:lnTo>
                    <a:lnTo>
                      <a:pt x="485" y="13"/>
                    </a:lnTo>
                    <a:lnTo>
                      <a:pt x="488" y="13"/>
                    </a:lnTo>
                    <a:lnTo>
                      <a:pt x="490" y="15"/>
                    </a:lnTo>
                    <a:lnTo>
                      <a:pt x="492" y="18"/>
                    </a:lnTo>
                    <a:lnTo>
                      <a:pt x="492" y="22"/>
                    </a:lnTo>
                    <a:lnTo>
                      <a:pt x="465" y="172"/>
                    </a:lnTo>
                    <a:lnTo>
                      <a:pt x="465" y="175"/>
                    </a:lnTo>
                    <a:lnTo>
                      <a:pt x="465" y="177"/>
                    </a:lnTo>
                    <a:lnTo>
                      <a:pt x="449" y="172"/>
                    </a:lnTo>
                    <a:lnTo>
                      <a:pt x="417" y="162"/>
                    </a:lnTo>
                    <a:lnTo>
                      <a:pt x="383" y="162"/>
                    </a:lnTo>
                    <a:lnTo>
                      <a:pt x="365" y="165"/>
                    </a:lnTo>
                    <a:lnTo>
                      <a:pt x="350" y="174"/>
                    </a:lnTo>
                    <a:lnTo>
                      <a:pt x="336" y="186"/>
                    </a:lnTo>
                    <a:lnTo>
                      <a:pt x="326" y="201"/>
                    </a:lnTo>
                    <a:lnTo>
                      <a:pt x="318" y="226"/>
                    </a:lnTo>
                    <a:lnTo>
                      <a:pt x="312" y="250"/>
                    </a:lnTo>
                    <a:lnTo>
                      <a:pt x="297" y="334"/>
                    </a:lnTo>
                    <a:lnTo>
                      <a:pt x="437" y="334"/>
                    </a:lnTo>
                    <a:lnTo>
                      <a:pt x="426" y="407"/>
                    </a:lnTo>
                    <a:lnTo>
                      <a:pt x="414" y="481"/>
                    </a:lnTo>
                    <a:lnTo>
                      <a:pt x="412" y="484"/>
                    </a:lnTo>
                    <a:lnTo>
                      <a:pt x="410" y="488"/>
                    </a:lnTo>
                    <a:lnTo>
                      <a:pt x="407" y="490"/>
                    </a:lnTo>
                    <a:lnTo>
                      <a:pt x="402" y="490"/>
                    </a:lnTo>
                    <a:lnTo>
                      <a:pt x="280" y="490"/>
                    </a:lnTo>
                    <a:lnTo>
                      <a:pt x="277" y="490"/>
                    </a:lnTo>
                    <a:lnTo>
                      <a:pt x="274" y="491"/>
                    </a:lnTo>
                    <a:lnTo>
                      <a:pt x="272" y="493"/>
                    </a:lnTo>
                    <a:lnTo>
                      <a:pt x="270" y="498"/>
                    </a:lnTo>
                    <a:lnTo>
                      <a:pt x="215" y="822"/>
                    </a:lnTo>
                    <a:lnTo>
                      <a:pt x="209" y="856"/>
                    </a:lnTo>
                    <a:lnTo>
                      <a:pt x="208" y="859"/>
                    </a:lnTo>
                    <a:lnTo>
                      <a:pt x="206" y="861"/>
                    </a:lnTo>
                    <a:lnTo>
                      <a:pt x="203" y="863"/>
                    </a:lnTo>
                    <a:lnTo>
                      <a:pt x="7" y="863"/>
                    </a:lnTo>
                    <a:lnTo>
                      <a:pt x="69" y="490"/>
                    </a:lnTo>
                    <a:lnTo>
                      <a:pt x="0" y="490"/>
                    </a:lnTo>
                    <a:lnTo>
                      <a:pt x="0" y="481"/>
                    </a:lnTo>
                    <a:lnTo>
                      <a:pt x="12" y="419"/>
                    </a:lnTo>
                    <a:lnTo>
                      <a:pt x="25" y="334"/>
                    </a:lnTo>
                    <a:lnTo>
                      <a:pt x="96" y="334"/>
                    </a:lnTo>
                    <a:lnTo>
                      <a:pt x="106" y="280"/>
                    </a:lnTo>
                    <a:lnTo>
                      <a:pt x="117" y="228"/>
                    </a:lnTo>
                    <a:lnTo>
                      <a:pt x="130" y="177"/>
                    </a:lnTo>
                    <a:lnTo>
                      <a:pt x="147" y="140"/>
                    </a:lnTo>
                    <a:lnTo>
                      <a:pt x="169" y="108"/>
                    </a:lnTo>
                    <a:lnTo>
                      <a:pt x="198" y="81"/>
                    </a:lnTo>
                    <a:lnTo>
                      <a:pt x="230" y="56"/>
                    </a:lnTo>
                    <a:lnTo>
                      <a:pt x="275" y="29"/>
                    </a:lnTo>
                    <a:lnTo>
                      <a:pt x="326" y="8"/>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9"/>
              <p:cNvSpPr>
                <a:spLocks/>
              </p:cNvSpPr>
              <p:nvPr/>
            </p:nvSpPr>
            <p:spPr bwMode="auto">
              <a:xfrm>
                <a:off x="6214" y="1724"/>
                <a:ext cx="405" cy="686"/>
              </a:xfrm>
              <a:custGeom>
                <a:avLst/>
                <a:gdLst>
                  <a:gd name="T0" fmla="*/ 118 w 405"/>
                  <a:gd name="T1" fmla="*/ 0 h 686"/>
                  <a:gd name="T2" fmla="*/ 319 w 405"/>
                  <a:gd name="T3" fmla="*/ 0 h 686"/>
                  <a:gd name="T4" fmla="*/ 294 w 405"/>
                  <a:gd name="T5" fmla="*/ 157 h 686"/>
                  <a:gd name="T6" fmla="*/ 405 w 405"/>
                  <a:gd name="T7" fmla="*/ 157 h 686"/>
                  <a:gd name="T8" fmla="*/ 405 w 405"/>
                  <a:gd name="T9" fmla="*/ 168 h 686"/>
                  <a:gd name="T10" fmla="*/ 395 w 405"/>
                  <a:gd name="T11" fmla="*/ 230 h 686"/>
                  <a:gd name="T12" fmla="*/ 380 w 405"/>
                  <a:gd name="T13" fmla="*/ 313 h 686"/>
                  <a:gd name="T14" fmla="*/ 370 w 405"/>
                  <a:gd name="T15" fmla="*/ 313 h 686"/>
                  <a:gd name="T16" fmla="*/ 275 w 405"/>
                  <a:gd name="T17" fmla="*/ 313 h 686"/>
                  <a:gd name="T18" fmla="*/ 272 w 405"/>
                  <a:gd name="T19" fmla="*/ 313 h 686"/>
                  <a:gd name="T20" fmla="*/ 268 w 405"/>
                  <a:gd name="T21" fmla="*/ 314 h 686"/>
                  <a:gd name="T22" fmla="*/ 267 w 405"/>
                  <a:gd name="T23" fmla="*/ 316 h 686"/>
                  <a:gd name="T24" fmla="*/ 265 w 405"/>
                  <a:gd name="T25" fmla="*/ 321 h 686"/>
                  <a:gd name="T26" fmla="*/ 208 w 405"/>
                  <a:gd name="T27" fmla="*/ 661 h 686"/>
                  <a:gd name="T28" fmla="*/ 204 w 405"/>
                  <a:gd name="T29" fmla="*/ 686 h 686"/>
                  <a:gd name="T30" fmla="*/ 2 w 405"/>
                  <a:gd name="T31" fmla="*/ 686 h 686"/>
                  <a:gd name="T32" fmla="*/ 66 w 405"/>
                  <a:gd name="T33" fmla="*/ 313 h 686"/>
                  <a:gd name="T34" fmla="*/ 0 w 405"/>
                  <a:gd name="T35" fmla="*/ 313 h 686"/>
                  <a:gd name="T36" fmla="*/ 27 w 405"/>
                  <a:gd name="T37" fmla="*/ 157 h 686"/>
                  <a:gd name="T38" fmla="*/ 91 w 405"/>
                  <a:gd name="T39" fmla="*/ 157 h 686"/>
                  <a:gd name="T40" fmla="*/ 118 w 405"/>
                  <a:gd name="T41"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5" h="686">
                    <a:moveTo>
                      <a:pt x="118" y="0"/>
                    </a:moveTo>
                    <a:lnTo>
                      <a:pt x="319" y="0"/>
                    </a:lnTo>
                    <a:lnTo>
                      <a:pt x="294" y="157"/>
                    </a:lnTo>
                    <a:lnTo>
                      <a:pt x="405" y="157"/>
                    </a:lnTo>
                    <a:lnTo>
                      <a:pt x="405" y="168"/>
                    </a:lnTo>
                    <a:lnTo>
                      <a:pt x="395" y="230"/>
                    </a:lnTo>
                    <a:lnTo>
                      <a:pt x="380" y="313"/>
                    </a:lnTo>
                    <a:lnTo>
                      <a:pt x="370" y="313"/>
                    </a:lnTo>
                    <a:lnTo>
                      <a:pt x="275" y="313"/>
                    </a:lnTo>
                    <a:lnTo>
                      <a:pt x="272" y="313"/>
                    </a:lnTo>
                    <a:lnTo>
                      <a:pt x="268" y="314"/>
                    </a:lnTo>
                    <a:lnTo>
                      <a:pt x="267" y="316"/>
                    </a:lnTo>
                    <a:lnTo>
                      <a:pt x="265" y="321"/>
                    </a:lnTo>
                    <a:lnTo>
                      <a:pt x="208" y="661"/>
                    </a:lnTo>
                    <a:lnTo>
                      <a:pt x="204" y="686"/>
                    </a:lnTo>
                    <a:lnTo>
                      <a:pt x="2" y="686"/>
                    </a:lnTo>
                    <a:lnTo>
                      <a:pt x="66" y="313"/>
                    </a:lnTo>
                    <a:lnTo>
                      <a:pt x="0" y="313"/>
                    </a:lnTo>
                    <a:lnTo>
                      <a:pt x="27" y="157"/>
                    </a:lnTo>
                    <a:lnTo>
                      <a:pt x="91" y="15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 name="Freeform 10"/>
              <p:cNvSpPr>
                <a:spLocks noEditPoints="1"/>
              </p:cNvSpPr>
              <p:nvPr/>
            </p:nvSpPr>
            <p:spPr bwMode="auto">
              <a:xfrm>
                <a:off x="3802" y="1555"/>
                <a:ext cx="709" cy="873"/>
              </a:xfrm>
              <a:custGeom>
                <a:avLst/>
                <a:gdLst>
                  <a:gd name="T0" fmla="*/ 361 w 709"/>
                  <a:gd name="T1" fmla="*/ 475 h 873"/>
                  <a:gd name="T2" fmla="*/ 302 w 709"/>
                  <a:gd name="T3" fmla="*/ 497 h 873"/>
                  <a:gd name="T4" fmla="*/ 257 w 709"/>
                  <a:gd name="T5" fmla="*/ 543 h 873"/>
                  <a:gd name="T6" fmla="*/ 236 w 709"/>
                  <a:gd name="T7" fmla="*/ 608 h 873"/>
                  <a:gd name="T8" fmla="*/ 248 w 709"/>
                  <a:gd name="T9" fmla="*/ 661 h 873"/>
                  <a:gd name="T10" fmla="*/ 289 w 709"/>
                  <a:gd name="T11" fmla="*/ 698 h 873"/>
                  <a:gd name="T12" fmla="*/ 348 w 709"/>
                  <a:gd name="T13" fmla="*/ 710 h 873"/>
                  <a:gd name="T14" fmla="*/ 417 w 709"/>
                  <a:gd name="T15" fmla="*/ 694 h 873"/>
                  <a:gd name="T16" fmla="*/ 469 w 709"/>
                  <a:gd name="T17" fmla="*/ 654 h 873"/>
                  <a:gd name="T18" fmla="*/ 496 w 709"/>
                  <a:gd name="T19" fmla="*/ 593 h 873"/>
                  <a:gd name="T20" fmla="*/ 495 w 709"/>
                  <a:gd name="T21" fmla="*/ 543 h 873"/>
                  <a:gd name="T22" fmla="*/ 471 w 709"/>
                  <a:gd name="T23" fmla="*/ 502 h 873"/>
                  <a:gd name="T24" fmla="*/ 429 w 709"/>
                  <a:gd name="T25" fmla="*/ 478 h 873"/>
                  <a:gd name="T26" fmla="*/ 145 w 709"/>
                  <a:gd name="T27" fmla="*/ 0 h 873"/>
                  <a:gd name="T28" fmla="*/ 282 w 709"/>
                  <a:gd name="T29" fmla="*/ 377 h 873"/>
                  <a:gd name="T30" fmla="*/ 289 w 709"/>
                  <a:gd name="T31" fmla="*/ 372 h 873"/>
                  <a:gd name="T32" fmla="*/ 366 w 709"/>
                  <a:gd name="T33" fmla="*/ 326 h 873"/>
                  <a:gd name="T34" fmla="*/ 453 w 709"/>
                  <a:gd name="T35" fmla="*/ 309 h 873"/>
                  <a:gd name="T36" fmla="*/ 544 w 709"/>
                  <a:gd name="T37" fmla="*/ 318 h 873"/>
                  <a:gd name="T38" fmla="*/ 623 w 709"/>
                  <a:gd name="T39" fmla="*/ 358 h 873"/>
                  <a:gd name="T40" fmla="*/ 677 w 709"/>
                  <a:gd name="T41" fmla="*/ 418 h 873"/>
                  <a:gd name="T42" fmla="*/ 704 w 709"/>
                  <a:gd name="T43" fmla="*/ 490 h 873"/>
                  <a:gd name="T44" fmla="*/ 706 w 709"/>
                  <a:gd name="T45" fmla="*/ 585 h 873"/>
                  <a:gd name="T46" fmla="*/ 672 w 709"/>
                  <a:gd name="T47" fmla="*/ 686 h 873"/>
                  <a:gd name="T48" fmla="*/ 608 w 709"/>
                  <a:gd name="T49" fmla="*/ 774 h 873"/>
                  <a:gd name="T50" fmla="*/ 518 w 709"/>
                  <a:gd name="T51" fmla="*/ 838 h 873"/>
                  <a:gd name="T52" fmla="*/ 410 w 709"/>
                  <a:gd name="T53" fmla="*/ 870 h 873"/>
                  <a:gd name="T54" fmla="*/ 339 w 709"/>
                  <a:gd name="T55" fmla="*/ 872 h 873"/>
                  <a:gd name="T56" fmla="*/ 268 w 709"/>
                  <a:gd name="T57" fmla="*/ 850 h 873"/>
                  <a:gd name="T58" fmla="*/ 246 w 709"/>
                  <a:gd name="T59" fmla="*/ 836 h 873"/>
                  <a:gd name="T60" fmla="*/ 226 w 709"/>
                  <a:gd name="T61" fmla="*/ 814 h 873"/>
                  <a:gd name="T62" fmla="*/ 201 w 709"/>
                  <a:gd name="T63" fmla="*/ 855 h 873"/>
                  <a:gd name="T64" fmla="*/ 145 w 709"/>
                  <a:gd name="T65" fmla="*/ 0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09" h="873">
                    <a:moveTo>
                      <a:pt x="395" y="473"/>
                    </a:moveTo>
                    <a:lnTo>
                      <a:pt x="361" y="475"/>
                    </a:lnTo>
                    <a:lnTo>
                      <a:pt x="331" y="482"/>
                    </a:lnTo>
                    <a:lnTo>
                      <a:pt x="302" y="497"/>
                    </a:lnTo>
                    <a:lnTo>
                      <a:pt x="277" y="517"/>
                    </a:lnTo>
                    <a:lnTo>
                      <a:pt x="257" y="543"/>
                    </a:lnTo>
                    <a:lnTo>
                      <a:pt x="243" y="575"/>
                    </a:lnTo>
                    <a:lnTo>
                      <a:pt x="236" y="608"/>
                    </a:lnTo>
                    <a:lnTo>
                      <a:pt x="240" y="637"/>
                    </a:lnTo>
                    <a:lnTo>
                      <a:pt x="248" y="661"/>
                    </a:lnTo>
                    <a:lnTo>
                      <a:pt x="265" y="683"/>
                    </a:lnTo>
                    <a:lnTo>
                      <a:pt x="289" y="698"/>
                    </a:lnTo>
                    <a:lnTo>
                      <a:pt x="317" y="706"/>
                    </a:lnTo>
                    <a:lnTo>
                      <a:pt x="348" y="710"/>
                    </a:lnTo>
                    <a:lnTo>
                      <a:pt x="385" y="706"/>
                    </a:lnTo>
                    <a:lnTo>
                      <a:pt x="417" y="694"/>
                    </a:lnTo>
                    <a:lnTo>
                      <a:pt x="446" y="678"/>
                    </a:lnTo>
                    <a:lnTo>
                      <a:pt x="469" y="654"/>
                    </a:lnTo>
                    <a:lnTo>
                      <a:pt x="486" y="625"/>
                    </a:lnTo>
                    <a:lnTo>
                      <a:pt x="496" y="593"/>
                    </a:lnTo>
                    <a:lnTo>
                      <a:pt x="498" y="566"/>
                    </a:lnTo>
                    <a:lnTo>
                      <a:pt x="495" y="543"/>
                    </a:lnTo>
                    <a:lnTo>
                      <a:pt x="486" y="521"/>
                    </a:lnTo>
                    <a:lnTo>
                      <a:pt x="471" y="502"/>
                    </a:lnTo>
                    <a:lnTo>
                      <a:pt x="453" y="487"/>
                    </a:lnTo>
                    <a:lnTo>
                      <a:pt x="429" y="478"/>
                    </a:lnTo>
                    <a:lnTo>
                      <a:pt x="395" y="473"/>
                    </a:lnTo>
                    <a:close/>
                    <a:moveTo>
                      <a:pt x="145" y="0"/>
                    </a:moveTo>
                    <a:lnTo>
                      <a:pt x="346" y="0"/>
                    </a:lnTo>
                    <a:lnTo>
                      <a:pt x="282" y="377"/>
                    </a:lnTo>
                    <a:lnTo>
                      <a:pt x="285" y="374"/>
                    </a:lnTo>
                    <a:lnTo>
                      <a:pt x="289" y="372"/>
                    </a:lnTo>
                    <a:lnTo>
                      <a:pt x="326" y="347"/>
                    </a:lnTo>
                    <a:lnTo>
                      <a:pt x="366" y="326"/>
                    </a:lnTo>
                    <a:lnTo>
                      <a:pt x="409" y="315"/>
                    </a:lnTo>
                    <a:lnTo>
                      <a:pt x="453" y="309"/>
                    </a:lnTo>
                    <a:lnTo>
                      <a:pt x="500" y="311"/>
                    </a:lnTo>
                    <a:lnTo>
                      <a:pt x="544" y="318"/>
                    </a:lnTo>
                    <a:lnTo>
                      <a:pt x="586" y="335"/>
                    </a:lnTo>
                    <a:lnTo>
                      <a:pt x="623" y="358"/>
                    </a:lnTo>
                    <a:lnTo>
                      <a:pt x="654" y="385"/>
                    </a:lnTo>
                    <a:lnTo>
                      <a:pt x="677" y="418"/>
                    </a:lnTo>
                    <a:lnTo>
                      <a:pt x="694" y="453"/>
                    </a:lnTo>
                    <a:lnTo>
                      <a:pt x="704" y="490"/>
                    </a:lnTo>
                    <a:lnTo>
                      <a:pt x="709" y="531"/>
                    </a:lnTo>
                    <a:lnTo>
                      <a:pt x="706" y="585"/>
                    </a:lnTo>
                    <a:lnTo>
                      <a:pt x="694" y="637"/>
                    </a:lnTo>
                    <a:lnTo>
                      <a:pt x="672" y="686"/>
                    </a:lnTo>
                    <a:lnTo>
                      <a:pt x="643" y="733"/>
                    </a:lnTo>
                    <a:lnTo>
                      <a:pt x="608" y="774"/>
                    </a:lnTo>
                    <a:lnTo>
                      <a:pt x="566" y="809"/>
                    </a:lnTo>
                    <a:lnTo>
                      <a:pt x="518" y="838"/>
                    </a:lnTo>
                    <a:lnTo>
                      <a:pt x="466" y="858"/>
                    </a:lnTo>
                    <a:lnTo>
                      <a:pt x="410" y="870"/>
                    </a:lnTo>
                    <a:lnTo>
                      <a:pt x="375" y="873"/>
                    </a:lnTo>
                    <a:lnTo>
                      <a:pt x="339" y="872"/>
                    </a:lnTo>
                    <a:lnTo>
                      <a:pt x="304" y="863"/>
                    </a:lnTo>
                    <a:lnTo>
                      <a:pt x="268" y="850"/>
                    </a:lnTo>
                    <a:lnTo>
                      <a:pt x="257" y="845"/>
                    </a:lnTo>
                    <a:lnTo>
                      <a:pt x="246" y="836"/>
                    </a:lnTo>
                    <a:lnTo>
                      <a:pt x="238" y="828"/>
                    </a:lnTo>
                    <a:lnTo>
                      <a:pt x="226" y="814"/>
                    </a:lnTo>
                    <a:lnTo>
                      <a:pt x="211" y="796"/>
                    </a:lnTo>
                    <a:lnTo>
                      <a:pt x="201" y="855"/>
                    </a:lnTo>
                    <a:lnTo>
                      <a:pt x="0" y="855"/>
                    </a:lnTo>
                    <a:lnTo>
                      <a:pt x="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11"/>
              <p:cNvSpPr>
                <a:spLocks noEditPoints="1"/>
              </p:cNvSpPr>
              <p:nvPr/>
            </p:nvSpPr>
            <p:spPr bwMode="auto">
              <a:xfrm>
                <a:off x="1407" y="1873"/>
                <a:ext cx="753" cy="809"/>
              </a:xfrm>
              <a:custGeom>
                <a:avLst/>
                <a:gdLst>
                  <a:gd name="T0" fmla="*/ 414 w 753"/>
                  <a:gd name="T1" fmla="*/ 164 h 809"/>
                  <a:gd name="T2" fmla="*/ 353 w 753"/>
                  <a:gd name="T3" fmla="*/ 184 h 809"/>
                  <a:gd name="T4" fmla="*/ 307 w 753"/>
                  <a:gd name="T5" fmla="*/ 225 h 809"/>
                  <a:gd name="T6" fmla="*/ 283 w 753"/>
                  <a:gd name="T7" fmla="*/ 284 h 809"/>
                  <a:gd name="T8" fmla="*/ 285 w 753"/>
                  <a:gd name="T9" fmla="*/ 334 h 809"/>
                  <a:gd name="T10" fmla="*/ 311 w 753"/>
                  <a:gd name="T11" fmla="*/ 373 h 809"/>
                  <a:gd name="T12" fmla="*/ 354 w 753"/>
                  <a:gd name="T13" fmla="*/ 395 h 809"/>
                  <a:gd name="T14" fmla="*/ 392 w 753"/>
                  <a:gd name="T15" fmla="*/ 402 h 809"/>
                  <a:gd name="T16" fmla="*/ 466 w 753"/>
                  <a:gd name="T17" fmla="*/ 383 h 809"/>
                  <a:gd name="T18" fmla="*/ 518 w 753"/>
                  <a:gd name="T19" fmla="*/ 336 h 809"/>
                  <a:gd name="T20" fmla="*/ 542 w 753"/>
                  <a:gd name="T21" fmla="*/ 265 h 809"/>
                  <a:gd name="T22" fmla="*/ 532 w 753"/>
                  <a:gd name="T23" fmla="*/ 213 h 809"/>
                  <a:gd name="T24" fmla="*/ 493 w 753"/>
                  <a:gd name="T25" fmla="*/ 176 h 809"/>
                  <a:gd name="T26" fmla="*/ 441 w 753"/>
                  <a:gd name="T27" fmla="*/ 164 h 809"/>
                  <a:gd name="T28" fmla="*/ 560 w 753"/>
                  <a:gd name="T29" fmla="*/ 3 h 809"/>
                  <a:gd name="T30" fmla="*/ 642 w 753"/>
                  <a:gd name="T31" fmla="*/ 32 h 809"/>
                  <a:gd name="T32" fmla="*/ 706 w 753"/>
                  <a:gd name="T33" fmla="*/ 86 h 809"/>
                  <a:gd name="T34" fmla="*/ 741 w 753"/>
                  <a:gd name="T35" fmla="*/ 159 h 809"/>
                  <a:gd name="T36" fmla="*/ 753 w 753"/>
                  <a:gd name="T37" fmla="*/ 248 h 809"/>
                  <a:gd name="T38" fmla="*/ 733 w 753"/>
                  <a:gd name="T39" fmla="*/ 341 h 809"/>
                  <a:gd name="T40" fmla="*/ 687 w 753"/>
                  <a:gd name="T41" fmla="*/ 427 h 809"/>
                  <a:gd name="T42" fmla="*/ 618 w 753"/>
                  <a:gd name="T43" fmla="*/ 496 h 809"/>
                  <a:gd name="T44" fmla="*/ 528 w 753"/>
                  <a:gd name="T45" fmla="*/ 544 h 809"/>
                  <a:gd name="T46" fmla="*/ 427 w 753"/>
                  <a:gd name="T47" fmla="*/ 564 h 809"/>
                  <a:gd name="T48" fmla="*/ 324 w 753"/>
                  <a:gd name="T49" fmla="*/ 547 h 809"/>
                  <a:gd name="T50" fmla="*/ 275 w 753"/>
                  <a:gd name="T51" fmla="*/ 518 h 809"/>
                  <a:gd name="T52" fmla="*/ 245 w 753"/>
                  <a:gd name="T53" fmla="*/ 555 h 809"/>
                  <a:gd name="T54" fmla="*/ 202 w 753"/>
                  <a:gd name="T55" fmla="*/ 802 h 809"/>
                  <a:gd name="T56" fmla="*/ 199 w 753"/>
                  <a:gd name="T57" fmla="*/ 807 h 809"/>
                  <a:gd name="T58" fmla="*/ 194 w 753"/>
                  <a:gd name="T59" fmla="*/ 809 h 809"/>
                  <a:gd name="T60" fmla="*/ 3 w 753"/>
                  <a:gd name="T61" fmla="*/ 809 h 809"/>
                  <a:gd name="T62" fmla="*/ 8 w 753"/>
                  <a:gd name="T63" fmla="*/ 755 h 809"/>
                  <a:gd name="T64" fmla="*/ 104 w 753"/>
                  <a:gd name="T65" fmla="*/ 186 h 809"/>
                  <a:gd name="T66" fmla="*/ 133 w 753"/>
                  <a:gd name="T67" fmla="*/ 20 h 809"/>
                  <a:gd name="T68" fmla="*/ 137 w 753"/>
                  <a:gd name="T69" fmla="*/ 17 h 809"/>
                  <a:gd name="T70" fmla="*/ 329 w 753"/>
                  <a:gd name="T71" fmla="*/ 17 h 809"/>
                  <a:gd name="T72" fmla="*/ 334 w 753"/>
                  <a:gd name="T73" fmla="*/ 19 h 809"/>
                  <a:gd name="T74" fmla="*/ 327 w 753"/>
                  <a:gd name="T75" fmla="*/ 74 h 809"/>
                  <a:gd name="T76" fmla="*/ 359 w 753"/>
                  <a:gd name="T77" fmla="*/ 46 h 809"/>
                  <a:gd name="T78" fmla="*/ 434 w 753"/>
                  <a:gd name="T79" fmla="*/ 10 h 809"/>
                  <a:gd name="T80" fmla="*/ 518 w 753"/>
                  <a:gd name="T8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3" h="809">
                    <a:moveTo>
                      <a:pt x="441" y="164"/>
                    </a:moveTo>
                    <a:lnTo>
                      <a:pt x="414" y="164"/>
                    </a:lnTo>
                    <a:lnTo>
                      <a:pt x="381" y="170"/>
                    </a:lnTo>
                    <a:lnTo>
                      <a:pt x="353" y="184"/>
                    </a:lnTo>
                    <a:lnTo>
                      <a:pt x="327" y="201"/>
                    </a:lnTo>
                    <a:lnTo>
                      <a:pt x="307" y="225"/>
                    </a:lnTo>
                    <a:lnTo>
                      <a:pt x="292" y="252"/>
                    </a:lnTo>
                    <a:lnTo>
                      <a:pt x="283" y="284"/>
                    </a:lnTo>
                    <a:lnTo>
                      <a:pt x="282" y="309"/>
                    </a:lnTo>
                    <a:lnTo>
                      <a:pt x="285" y="334"/>
                    </a:lnTo>
                    <a:lnTo>
                      <a:pt x="295" y="355"/>
                    </a:lnTo>
                    <a:lnTo>
                      <a:pt x="311" y="373"/>
                    </a:lnTo>
                    <a:lnTo>
                      <a:pt x="329" y="387"/>
                    </a:lnTo>
                    <a:lnTo>
                      <a:pt x="354" y="395"/>
                    </a:lnTo>
                    <a:lnTo>
                      <a:pt x="373" y="398"/>
                    </a:lnTo>
                    <a:lnTo>
                      <a:pt x="392" y="402"/>
                    </a:lnTo>
                    <a:lnTo>
                      <a:pt x="432" y="397"/>
                    </a:lnTo>
                    <a:lnTo>
                      <a:pt x="466" y="383"/>
                    </a:lnTo>
                    <a:lnTo>
                      <a:pt x="496" y="363"/>
                    </a:lnTo>
                    <a:lnTo>
                      <a:pt x="518" y="336"/>
                    </a:lnTo>
                    <a:lnTo>
                      <a:pt x="535" y="304"/>
                    </a:lnTo>
                    <a:lnTo>
                      <a:pt x="542" y="265"/>
                    </a:lnTo>
                    <a:lnTo>
                      <a:pt x="540" y="238"/>
                    </a:lnTo>
                    <a:lnTo>
                      <a:pt x="532" y="213"/>
                    </a:lnTo>
                    <a:lnTo>
                      <a:pt x="515" y="192"/>
                    </a:lnTo>
                    <a:lnTo>
                      <a:pt x="493" y="176"/>
                    </a:lnTo>
                    <a:lnTo>
                      <a:pt x="468" y="167"/>
                    </a:lnTo>
                    <a:lnTo>
                      <a:pt x="441" y="164"/>
                    </a:lnTo>
                    <a:close/>
                    <a:moveTo>
                      <a:pt x="518" y="0"/>
                    </a:moveTo>
                    <a:lnTo>
                      <a:pt x="560" y="3"/>
                    </a:lnTo>
                    <a:lnTo>
                      <a:pt x="601" y="13"/>
                    </a:lnTo>
                    <a:lnTo>
                      <a:pt x="642" y="32"/>
                    </a:lnTo>
                    <a:lnTo>
                      <a:pt x="677" y="57"/>
                    </a:lnTo>
                    <a:lnTo>
                      <a:pt x="706" y="86"/>
                    </a:lnTo>
                    <a:lnTo>
                      <a:pt x="726" y="122"/>
                    </a:lnTo>
                    <a:lnTo>
                      <a:pt x="741" y="159"/>
                    </a:lnTo>
                    <a:lnTo>
                      <a:pt x="750" y="201"/>
                    </a:lnTo>
                    <a:lnTo>
                      <a:pt x="753" y="248"/>
                    </a:lnTo>
                    <a:lnTo>
                      <a:pt x="746" y="295"/>
                    </a:lnTo>
                    <a:lnTo>
                      <a:pt x="733" y="341"/>
                    </a:lnTo>
                    <a:lnTo>
                      <a:pt x="713" y="385"/>
                    </a:lnTo>
                    <a:lnTo>
                      <a:pt x="687" y="427"/>
                    </a:lnTo>
                    <a:lnTo>
                      <a:pt x="655" y="464"/>
                    </a:lnTo>
                    <a:lnTo>
                      <a:pt x="618" y="496"/>
                    </a:lnTo>
                    <a:lnTo>
                      <a:pt x="576" y="523"/>
                    </a:lnTo>
                    <a:lnTo>
                      <a:pt x="528" y="544"/>
                    </a:lnTo>
                    <a:lnTo>
                      <a:pt x="478" y="559"/>
                    </a:lnTo>
                    <a:lnTo>
                      <a:pt x="427" y="564"/>
                    </a:lnTo>
                    <a:lnTo>
                      <a:pt x="375" y="561"/>
                    </a:lnTo>
                    <a:lnTo>
                      <a:pt x="324" y="547"/>
                    </a:lnTo>
                    <a:lnTo>
                      <a:pt x="299" y="534"/>
                    </a:lnTo>
                    <a:lnTo>
                      <a:pt x="275" y="518"/>
                    </a:lnTo>
                    <a:lnTo>
                      <a:pt x="253" y="496"/>
                    </a:lnTo>
                    <a:lnTo>
                      <a:pt x="245" y="555"/>
                    </a:lnTo>
                    <a:lnTo>
                      <a:pt x="234" y="611"/>
                    </a:lnTo>
                    <a:lnTo>
                      <a:pt x="202" y="802"/>
                    </a:lnTo>
                    <a:lnTo>
                      <a:pt x="201" y="805"/>
                    </a:lnTo>
                    <a:lnTo>
                      <a:pt x="199" y="807"/>
                    </a:lnTo>
                    <a:lnTo>
                      <a:pt x="197" y="809"/>
                    </a:lnTo>
                    <a:lnTo>
                      <a:pt x="194" y="809"/>
                    </a:lnTo>
                    <a:lnTo>
                      <a:pt x="5" y="809"/>
                    </a:lnTo>
                    <a:lnTo>
                      <a:pt x="3" y="809"/>
                    </a:lnTo>
                    <a:lnTo>
                      <a:pt x="0" y="809"/>
                    </a:lnTo>
                    <a:lnTo>
                      <a:pt x="8" y="755"/>
                    </a:lnTo>
                    <a:lnTo>
                      <a:pt x="54" y="486"/>
                    </a:lnTo>
                    <a:lnTo>
                      <a:pt x="104" y="186"/>
                    </a:lnTo>
                    <a:lnTo>
                      <a:pt x="131" y="25"/>
                    </a:lnTo>
                    <a:lnTo>
                      <a:pt x="133" y="20"/>
                    </a:lnTo>
                    <a:lnTo>
                      <a:pt x="135" y="19"/>
                    </a:lnTo>
                    <a:lnTo>
                      <a:pt x="137" y="17"/>
                    </a:lnTo>
                    <a:lnTo>
                      <a:pt x="140" y="17"/>
                    </a:lnTo>
                    <a:lnTo>
                      <a:pt x="329" y="17"/>
                    </a:lnTo>
                    <a:lnTo>
                      <a:pt x="331" y="17"/>
                    </a:lnTo>
                    <a:lnTo>
                      <a:pt x="334" y="19"/>
                    </a:lnTo>
                    <a:lnTo>
                      <a:pt x="326" y="76"/>
                    </a:lnTo>
                    <a:lnTo>
                      <a:pt x="327" y="74"/>
                    </a:lnTo>
                    <a:lnTo>
                      <a:pt x="329" y="74"/>
                    </a:lnTo>
                    <a:lnTo>
                      <a:pt x="359" y="46"/>
                    </a:lnTo>
                    <a:lnTo>
                      <a:pt x="395" y="25"/>
                    </a:lnTo>
                    <a:lnTo>
                      <a:pt x="434" y="10"/>
                    </a:lnTo>
                    <a:lnTo>
                      <a:pt x="474" y="2"/>
                    </a:lnTo>
                    <a:lnTo>
                      <a:pt x="5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12"/>
              <p:cNvSpPr>
                <a:spLocks/>
              </p:cNvSpPr>
              <p:nvPr/>
            </p:nvSpPr>
            <p:spPr bwMode="auto">
              <a:xfrm>
                <a:off x="2131" y="1881"/>
                <a:ext cx="1132" cy="531"/>
              </a:xfrm>
              <a:custGeom>
                <a:avLst/>
                <a:gdLst>
                  <a:gd name="T0" fmla="*/ 921 w 1132"/>
                  <a:gd name="T1" fmla="*/ 0 h 531"/>
                  <a:gd name="T2" fmla="*/ 1122 w 1132"/>
                  <a:gd name="T3" fmla="*/ 0 h 531"/>
                  <a:gd name="T4" fmla="*/ 1132 w 1132"/>
                  <a:gd name="T5" fmla="*/ 0 h 531"/>
                  <a:gd name="T6" fmla="*/ 1127 w 1132"/>
                  <a:gd name="T7" fmla="*/ 7 h 531"/>
                  <a:gd name="T8" fmla="*/ 1124 w 1132"/>
                  <a:gd name="T9" fmla="*/ 14 h 531"/>
                  <a:gd name="T10" fmla="*/ 1119 w 1132"/>
                  <a:gd name="T11" fmla="*/ 21 h 531"/>
                  <a:gd name="T12" fmla="*/ 754 w 1132"/>
                  <a:gd name="T13" fmla="*/ 522 h 531"/>
                  <a:gd name="T14" fmla="*/ 750 w 1132"/>
                  <a:gd name="T15" fmla="*/ 526 h 531"/>
                  <a:gd name="T16" fmla="*/ 747 w 1132"/>
                  <a:gd name="T17" fmla="*/ 527 h 531"/>
                  <a:gd name="T18" fmla="*/ 742 w 1132"/>
                  <a:gd name="T19" fmla="*/ 529 h 531"/>
                  <a:gd name="T20" fmla="*/ 737 w 1132"/>
                  <a:gd name="T21" fmla="*/ 529 h 531"/>
                  <a:gd name="T22" fmla="*/ 629 w 1132"/>
                  <a:gd name="T23" fmla="*/ 531 h 531"/>
                  <a:gd name="T24" fmla="*/ 622 w 1132"/>
                  <a:gd name="T25" fmla="*/ 529 h 531"/>
                  <a:gd name="T26" fmla="*/ 619 w 1132"/>
                  <a:gd name="T27" fmla="*/ 527 h 531"/>
                  <a:gd name="T28" fmla="*/ 615 w 1132"/>
                  <a:gd name="T29" fmla="*/ 524 h 531"/>
                  <a:gd name="T30" fmla="*/ 613 w 1132"/>
                  <a:gd name="T31" fmla="*/ 519 h 531"/>
                  <a:gd name="T32" fmla="*/ 527 w 1132"/>
                  <a:gd name="T33" fmla="*/ 245 h 531"/>
                  <a:gd name="T34" fmla="*/ 527 w 1132"/>
                  <a:gd name="T35" fmla="*/ 245 h 531"/>
                  <a:gd name="T36" fmla="*/ 526 w 1132"/>
                  <a:gd name="T37" fmla="*/ 242 h 531"/>
                  <a:gd name="T38" fmla="*/ 524 w 1132"/>
                  <a:gd name="T39" fmla="*/ 245 h 531"/>
                  <a:gd name="T40" fmla="*/ 521 w 1132"/>
                  <a:gd name="T41" fmla="*/ 249 h 531"/>
                  <a:gd name="T42" fmla="*/ 345 w 1132"/>
                  <a:gd name="T43" fmla="*/ 517 h 531"/>
                  <a:gd name="T44" fmla="*/ 342 w 1132"/>
                  <a:gd name="T45" fmla="*/ 522 h 531"/>
                  <a:gd name="T46" fmla="*/ 338 w 1132"/>
                  <a:gd name="T47" fmla="*/ 526 h 531"/>
                  <a:gd name="T48" fmla="*/ 335 w 1132"/>
                  <a:gd name="T49" fmla="*/ 529 h 531"/>
                  <a:gd name="T50" fmla="*/ 330 w 1132"/>
                  <a:gd name="T51" fmla="*/ 529 h 531"/>
                  <a:gd name="T52" fmla="*/ 323 w 1132"/>
                  <a:gd name="T53" fmla="*/ 531 h 531"/>
                  <a:gd name="T54" fmla="*/ 215 w 1132"/>
                  <a:gd name="T55" fmla="*/ 529 h 531"/>
                  <a:gd name="T56" fmla="*/ 211 w 1132"/>
                  <a:gd name="T57" fmla="*/ 529 h 531"/>
                  <a:gd name="T58" fmla="*/ 208 w 1132"/>
                  <a:gd name="T59" fmla="*/ 527 h 531"/>
                  <a:gd name="T60" fmla="*/ 205 w 1132"/>
                  <a:gd name="T61" fmla="*/ 526 h 531"/>
                  <a:gd name="T62" fmla="*/ 203 w 1132"/>
                  <a:gd name="T63" fmla="*/ 522 h 531"/>
                  <a:gd name="T64" fmla="*/ 4 w 1132"/>
                  <a:gd name="T65" fmla="*/ 9 h 531"/>
                  <a:gd name="T66" fmla="*/ 2 w 1132"/>
                  <a:gd name="T67" fmla="*/ 5 h 531"/>
                  <a:gd name="T68" fmla="*/ 0 w 1132"/>
                  <a:gd name="T69" fmla="*/ 2 h 531"/>
                  <a:gd name="T70" fmla="*/ 223 w 1132"/>
                  <a:gd name="T71" fmla="*/ 2 h 531"/>
                  <a:gd name="T72" fmla="*/ 316 w 1132"/>
                  <a:gd name="T73" fmla="*/ 286 h 531"/>
                  <a:gd name="T74" fmla="*/ 320 w 1132"/>
                  <a:gd name="T75" fmla="*/ 282 h 531"/>
                  <a:gd name="T76" fmla="*/ 321 w 1132"/>
                  <a:gd name="T77" fmla="*/ 279 h 531"/>
                  <a:gd name="T78" fmla="*/ 323 w 1132"/>
                  <a:gd name="T79" fmla="*/ 276 h 531"/>
                  <a:gd name="T80" fmla="*/ 502 w 1132"/>
                  <a:gd name="T81" fmla="*/ 9 h 531"/>
                  <a:gd name="T82" fmla="*/ 505 w 1132"/>
                  <a:gd name="T83" fmla="*/ 4 h 531"/>
                  <a:gd name="T84" fmla="*/ 510 w 1132"/>
                  <a:gd name="T85" fmla="*/ 2 h 531"/>
                  <a:gd name="T86" fmla="*/ 516 w 1132"/>
                  <a:gd name="T87" fmla="*/ 0 h 531"/>
                  <a:gd name="T88" fmla="*/ 617 w 1132"/>
                  <a:gd name="T89" fmla="*/ 0 h 531"/>
                  <a:gd name="T90" fmla="*/ 622 w 1132"/>
                  <a:gd name="T91" fmla="*/ 0 h 531"/>
                  <a:gd name="T92" fmla="*/ 625 w 1132"/>
                  <a:gd name="T93" fmla="*/ 2 h 531"/>
                  <a:gd name="T94" fmla="*/ 627 w 1132"/>
                  <a:gd name="T95" fmla="*/ 5 h 531"/>
                  <a:gd name="T96" fmla="*/ 629 w 1132"/>
                  <a:gd name="T97" fmla="*/ 9 h 531"/>
                  <a:gd name="T98" fmla="*/ 715 w 1132"/>
                  <a:gd name="T99" fmla="*/ 272 h 531"/>
                  <a:gd name="T100" fmla="*/ 718 w 1132"/>
                  <a:gd name="T101" fmla="*/ 277 h 531"/>
                  <a:gd name="T102" fmla="*/ 720 w 1132"/>
                  <a:gd name="T103" fmla="*/ 286 h 531"/>
                  <a:gd name="T104" fmla="*/ 725 w 1132"/>
                  <a:gd name="T105" fmla="*/ 281 h 531"/>
                  <a:gd name="T106" fmla="*/ 727 w 1132"/>
                  <a:gd name="T107" fmla="*/ 276 h 531"/>
                  <a:gd name="T108" fmla="*/ 906 w 1132"/>
                  <a:gd name="T109" fmla="*/ 9 h 531"/>
                  <a:gd name="T110" fmla="*/ 907 w 1132"/>
                  <a:gd name="T111" fmla="*/ 5 h 531"/>
                  <a:gd name="T112" fmla="*/ 911 w 1132"/>
                  <a:gd name="T113" fmla="*/ 2 h 531"/>
                  <a:gd name="T114" fmla="*/ 916 w 1132"/>
                  <a:gd name="T115" fmla="*/ 0 h 531"/>
                  <a:gd name="T116" fmla="*/ 921 w 1132"/>
                  <a:gd name="T117"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2" h="531">
                    <a:moveTo>
                      <a:pt x="921" y="0"/>
                    </a:moveTo>
                    <a:lnTo>
                      <a:pt x="1122" y="0"/>
                    </a:lnTo>
                    <a:lnTo>
                      <a:pt x="1132" y="0"/>
                    </a:lnTo>
                    <a:lnTo>
                      <a:pt x="1127" y="7"/>
                    </a:lnTo>
                    <a:lnTo>
                      <a:pt x="1124" y="14"/>
                    </a:lnTo>
                    <a:lnTo>
                      <a:pt x="1119" y="21"/>
                    </a:lnTo>
                    <a:lnTo>
                      <a:pt x="754" y="522"/>
                    </a:lnTo>
                    <a:lnTo>
                      <a:pt x="750" y="526"/>
                    </a:lnTo>
                    <a:lnTo>
                      <a:pt x="747" y="527"/>
                    </a:lnTo>
                    <a:lnTo>
                      <a:pt x="742" y="529"/>
                    </a:lnTo>
                    <a:lnTo>
                      <a:pt x="737" y="529"/>
                    </a:lnTo>
                    <a:lnTo>
                      <a:pt x="629" y="531"/>
                    </a:lnTo>
                    <a:lnTo>
                      <a:pt x="622" y="529"/>
                    </a:lnTo>
                    <a:lnTo>
                      <a:pt x="619" y="527"/>
                    </a:lnTo>
                    <a:lnTo>
                      <a:pt x="615" y="524"/>
                    </a:lnTo>
                    <a:lnTo>
                      <a:pt x="613" y="519"/>
                    </a:lnTo>
                    <a:lnTo>
                      <a:pt x="527" y="245"/>
                    </a:lnTo>
                    <a:lnTo>
                      <a:pt x="527" y="245"/>
                    </a:lnTo>
                    <a:lnTo>
                      <a:pt x="526" y="242"/>
                    </a:lnTo>
                    <a:lnTo>
                      <a:pt x="524" y="245"/>
                    </a:lnTo>
                    <a:lnTo>
                      <a:pt x="521" y="249"/>
                    </a:lnTo>
                    <a:lnTo>
                      <a:pt x="345" y="517"/>
                    </a:lnTo>
                    <a:lnTo>
                      <a:pt x="342" y="522"/>
                    </a:lnTo>
                    <a:lnTo>
                      <a:pt x="338" y="526"/>
                    </a:lnTo>
                    <a:lnTo>
                      <a:pt x="335" y="529"/>
                    </a:lnTo>
                    <a:lnTo>
                      <a:pt x="330" y="529"/>
                    </a:lnTo>
                    <a:lnTo>
                      <a:pt x="323" y="531"/>
                    </a:lnTo>
                    <a:lnTo>
                      <a:pt x="215" y="529"/>
                    </a:lnTo>
                    <a:lnTo>
                      <a:pt x="211" y="529"/>
                    </a:lnTo>
                    <a:lnTo>
                      <a:pt x="208" y="527"/>
                    </a:lnTo>
                    <a:lnTo>
                      <a:pt x="205" y="526"/>
                    </a:lnTo>
                    <a:lnTo>
                      <a:pt x="203" y="522"/>
                    </a:lnTo>
                    <a:lnTo>
                      <a:pt x="4" y="9"/>
                    </a:lnTo>
                    <a:lnTo>
                      <a:pt x="2" y="5"/>
                    </a:lnTo>
                    <a:lnTo>
                      <a:pt x="0" y="2"/>
                    </a:lnTo>
                    <a:lnTo>
                      <a:pt x="223" y="2"/>
                    </a:lnTo>
                    <a:lnTo>
                      <a:pt x="316" y="286"/>
                    </a:lnTo>
                    <a:lnTo>
                      <a:pt x="320" y="282"/>
                    </a:lnTo>
                    <a:lnTo>
                      <a:pt x="321" y="279"/>
                    </a:lnTo>
                    <a:lnTo>
                      <a:pt x="323" y="276"/>
                    </a:lnTo>
                    <a:lnTo>
                      <a:pt x="502" y="9"/>
                    </a:lnTo>
                    <a:lnTo>
                      <a:pt x="505" y="4"/>
                    </a:lnTo>
                    <a:lnTo>
                      <a:pt x="510" y="2"/>
                    </a:lnTo>
                    <a:lnTo>
                      <a:pt x="516" y="0"/>
                    </a:lnTo>
                    <a:lnTo>
                      <a:pt x="617" y="0"/>
                    </a:lnTo>
                    <a:lnTo>
                      <a:pt x="622" y="0"/>
                    </a:lnTo>
                    <a:lnTo>
                      <a:pt x="625" y="2"/>
                    </a:lnTo>
                    <a:lnTo>
                      <a:pt x="627" y="5"/>
                    </a:lnTo>
                    <a:lnTo>
                      <a:pt x="629" y="9"/>
                    </a:lnTo>
                    <a:lnTo>
                      <a:pt x="715" y="272"/>
                    </a:lnTo>
                    <a:lnTo>
                      <a:pt x="718" y="277"/>
                    </a:lnTo>
                    <a:lnTo>
                      <a:pt x="720" y="286"/>
                    </a:lnTo>
                    <a:lnTo>
                      <a:pt x="725" y="281"/>
                    </a:lnTo>
                    <a:lnTo>
                      <a:pt x="727" y="276"/>
                    </a:lnTo>
                    <a:lnTo>
                      <a:pt x="906" y="9"/>
                    </a:lnTo>
                    <a:lnTo>
                      <a:pt x="907" y="5"/>
                    </a:lnTo>
                    <a:lnTo>
                      <a:pt x="911" y="2"/>
                    </a:lnTo>
                    <a:lnTo>
                      <a:pt x="916" y="0"/>
                    </a:lnTo>
                    <a:lnTo>
                      <a:pt x="9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3"/>
              <p:cNvSpPr>
                <a:spLocks/>
              </p:cNvSpPr>
              <p:nvPr/>
            </p:nvSpPr>
            <p:spPr bwMode="auto">
              <a:xfrm>
                <a:off x="4878" y="1864"/>
                <a:ext cx="659" cy="546"/>
              </a:xfrm>
              <a:custGeom>
                <a:avLst/>
                <a:gdLst>
                  <a:gd name="T0" fmla="*/ 485 w 659"/>
                  <a:gd name="T1" fmla="*/ 0 h 546"/>
                  <a:gd name="T2" fmla="*/ 522 w 659"/>
                  <a:gd name="T3" fmla="*/ 4 h 546"/>
                  <a:gd name="T4" fmla="*/ 561 w 659"/>
                  <a:gd name="T5" fmla="*/ 12 h 546"/>
                  <a:gd name="T6" fmla="*/ 591 w 659"/>
                  <a:gd name="T7" fmla="*/ 26 h 546"/>
                  <a:gd name="T8" fmla="*/ 616 w 659"/>
                  <a:gd name="T9" fmla="*/ 44 h 546"/>
                  <a:gd name="T10" fmla="*/ 635 w 659"/>
                  <a:gd name="T11" fmla="*/ 68 h 546"/>
                  <a:gd name="T12" fmla="*/ 648 w 659"/>
                  <a:gd name="T13" fmla="*/ 95 h 546"/>
                  <a:gd name="T14" fmla="*/ 655 w 659"/>
                  <a:gd name="T15" fmla="*/ 129 h 546"/>
                  <a:gd name="T16" fmla="*/ 659 w 659"/>
                  <a:gd name="T17" fmla="*/ 166 h 546"/>
                  <a:gd name="T18" fmla="*/ 655 w 659"/>
                  <a:gd name="T19" fmla="*/ 205 h 546"/>
                  <a:gd name="T20" fmla="*/ 648 w 659"/>
                  <a:gd name="T21" fmla="*/ 242 h 546"/>
                  <a:gd name="T22" fmla="*/ 611 w 659"/>
                  <a:gd name="T23" fmla="*/ 465 h 546"/>
                  <a:gd name="T24" fmla="*/ 598 w 659"/>
                  <a:gd name="T25" fmla="*/ 546 h 546"/>
                  <a:gd name="T26" fmla="*/ 397 w 659"/>
                  <a:gd name="T27" fmla="*/ 546 h 546"/>
                  <a:gd name="T28" fmla="*/ 409 w 659"/>
                  <a:gd name="T29" fmla="*/ 472 h 546"/>
                  <a:gd name="T30" fmla="*/ 447 w 659"/>
                  <a:gd name="T31" fmla="*/ 242 h 546"/>
                  <a:gd name="T32" fmla="*/ 449 w 659"/>
                  <a:gd name="T33" fmla="*/ 225 h 546"/>
                  <a:gd name="T34" fmla="*/ 447 w 659"/>
                  <a:gd name="T35" fmla="*/ 207 h 546"/>
                  <a:gd name="T36" fmla="*/ 442 w 659"/>
                  <a:gd name="T37" fmla="*/ 186 h 546"/>
                  <a:gd name="T38" fmla="*/ 432 w 659"/>
                  <a:gd name="T39" fmla="*/ 169 h 546"/>
                  <a:gd name="T40" fmla="*/ 417 w 659"/>
                  <a:gd name="T41" fmla="*/ 159 h 546"/>
                  <a:gd name="T42" fmla="*/ 395 w 659"/>
                  <a:gd name="T43" fmla="*/ 152 h 546"/>
                  <a:gd name="T44" fmla="*/ 365 w 659"/>
                  <a:gd name="T45" fmla="*/ 149 h 546"/>
                  <a:gd name="T46" fmla="*/ 338 w 659"/>
                  <a:gd name="T47" fmla="*/ 154 h 546"/>
                  <a:gd name="T48" fmla="*/ 312 w 659"/>
                  <a:gd name="T49" fmla="*/ 164 h 546"/>
                  <a:gd name="T50" fmla="*/ 290 w 659"/>
                  <a:gd name="T51" fmla="*/ 181 h 546"/>
                  <a:gd name="T52" fmla="*/ 272 w 659"/>
                  <a:gd name="T53" fmla="*/ 203 h 546"/>
                  <a:gd name="T54" fmla="*/ 258 w 659"/>
                  <a:gd name="T55" fmla="*/ 230 h 546"/>
                  <a:gd name="T56" fmla="*/ 248 w 659"/>
                  <a:gd name="T57" fmla="*/ 269 h 546"/>
                  <a:gd name="T58" fmla="*/ 202 w 659"/>
                  <a:gd name="T59" fmla="*/ 539 h 546"/>
                  <a:gd name="T60" fmla="*/ 202 w 659"/>
                  <a:gd name="T61" fmla="*/ 541 h 546"/>
                  <a:gd name="T62" fmla="*/ 202 w 659"/>
                  <a:gd name="T63" fmla="*/ 543 h 546"/>
                  <a:gd name="T64" fmla="*/ 201 w 659"/>
                  <a:gd name="T65" fmla="*/ 546 h 546"/>
                  <a:gd name="T66" fmla="*/ 199 w 659"/>
                  <a:gd name="T67" fmla="*/ 546 h 546"/>
                  <a:gd name="T68" fmla="*/ 196 w 659"/>
                  <a:gd name="T69" fmla="*/ 546 h 546"/>
                  <a:gd name="T70" fmla="*/ 5 w 659"/>
                  <a:gd name="T71" fmla="*/ 546 h 546"/>
                  <a:gd name="T72" fmla="*/ 3 w 659"/>
                  <a:gd name="T73" fmla="*/ 546 h 546"/>
                  <a:gd name="T74" fmla="*/ 0 w 659"/>
                  <a:gd name="T75" fmla="*/ 546 h 546"/>
                  <a:gd name="T76" fmla="*/ 89 w 659"/>
                  <a:gd name="T77" fmla="*/ 19 h 546"/>
                  <a:gd name="T78" fmla="*/ 290 w 659"/>
                  <a:gd name="T79" fmla="*/ 19 h 546"/>
                  <a:gd name="T80" fmla="*/ 285 w 659"/>
                  <a:gd name="T81" fmla="*/ 51 h 546"/>
                  <a:gd name="T82" fmla="*/ 280 w 659"/>
                  <a:gd name="T83" fmla="*/ 87 h 546"/>
                  <a:gd name="T84" fmla="*/ 287 w 659"/>
                  <a:gd name="T85" fmla="*/ 80 h 546"/>
                  <a:gd name="T86" fmla="*/ 294 w 659"/>
                  <a:gd name="T87" fmla="*/ 73 h 546"/>
                  <a:gd name="T88" fmla="*/ 300 w 659"/>
                  <a:gd name="T89" fmla="*/ 66 h 546"/>
                  <a:gd name="T90" fmla="*/ 333 w 659"/>
                  <a:gd name="T91" fmla="*/ 41 h 546"/>
                  <a:gd name="T92" fmla="*/ 366 w 659"/>
                  <a:gd name="T93" fmla="*/ 21 h 546"/>
                  <a:gd name="T94" fmla="*/ 403 w 659"/>
                  <a:gd name="T95" fmla="*/ 9 h 546"/>
                  <a:gd name="T96" fmla="*/ 442 w 659"/>
                  <a:gd name="T97" fmla="*/ 2 h 546"/>
                  <a:gd name="T98" fmla="*/ 485 w 659"/>
                  <a:gd name="T99"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9" h="546">
                    <a:moveTo>
                      <a:pt x="485" y="0"/>
                    </a:moveTo>
                    <a:lnTo>
                      <a:pt x="522" y="4"/>
                    </a:lnTo>
                    <a:lnTo>
                      <a:pt x="561" y="12"/>
                    </a:lnTo>
                    <a:lnTo>
                      <a:pt x="591" y="26"/>
                    </a:lnTo>
                    <a:lnTo>
                      <a:pt x="616" y="44"/>
                    </a:lnTo>
                    <a:lnTo>
                      <a:pt x="635" y="68"/>
                    </a:lnTo>
                    <a:lnTo>
                      <a:pt x="648" y="95"/>
                    </a:lnTo>
                    <a:lnTo>
                      <a:pt x="655" y="129"/>
                    </a:lnTo>
                    <a:lnTo>
                      <a:pt x="659" y="166"/>
                    </a:lnTo>
                    <a:lnTo>
                      <a:pt x="655" y="205"/>
                    </a:lnTo>
                    <a:lnTo>
                      <a:pt x="648" y="242"/>
                    </a:lnTo>
                    <a:lnTo>
                      <a:pt x="611" y="465"/>
                    </a:lnTo>
                    <a:lnTo>
                      <a:pt x="598" y="546"/>
                    </a:lnTo>
                    <a:lnTo>
                      <a:pt x="397" y="546"/>
                    </a:lnTo>
                    <a:lnTo>
                      <a:pt x="409" y="472"/>
                    </a:lnTo>
                    <a:lnTo>
                      <a:pt x="447" y="242"/>
                    </a:lnTo>
                    <a:lnTo>
                      <a:pt x="449" y="225"/>
                    </a:lnTo>
                    <a:lnTo>
                      <a:pt x="447" y="207"/>
                    </a:lnTo>
                    <a:lnTo>
                      <a:pt x="442" y="186"/>
                    </a:lnTo>
                    <a:lnTo>
                      <a:pt x="432" y="169"/>
                    </a:lnTo>
                    <a:lnTo>
                      <a:pt x="417" y="159"/>
                    </a:lnTo>
                    <a:lnTo>
                      <a:pt x="395" y="152"/>
                    </a:lnTo>
                    <a:lnTo>
                      <a:pt x="365" y="149"/>
                    </a:lnTo>
                    <a:lnTo>
                      <a:pt x="338" y="154"/>
                    </a:lnTo>
                    <a:lnTo>
                      <a:pt x="312" y="164"/>
                    </a:lnTo>
                    <a:lnTo>
                      <a:pt x="290" y="181"/>
                    </a:lnTo>
                    <a:lnTo>
                      <a:pt x="272" y="203"/>
                    </a:lnTo>
                    <a:lnTo>
                      <a:pt x="258" y="230"/>
                    </a:lnTo>
                    <a:lnTo>
                      <a:pt x="248" y="269"/>
                    </a:lnTo>
                    <a:lnTo>
                      <a:pt x="202" y="539"/>
                    </a:lnTo>
                    <a:lnTo>
                      <a:pt x="202" y="541"/>
                    </a:lnTo>
                    <a:lnTo>
                      <a:pt x="202" y="543"/>
                    </a:lnTo>
                    <a:lnTo>
                      <a:pt x="201" y="546"/>
                    </a:lnTo>
                    <a:lnTo>
                      <a:pt x="199" y="546"/>
                    </a:lnTo>
                    <a:lnTo>
                      <a:pt x="196" y="546"/>
                    </a:lnTo>
                    <a:lnTo>
                      <a:pt x="5" y="546"/>
                    </a:lnTo>
                    <a:lnTo>
                      <a:pt x="3" y="546"/>
                    </a:lnTo>
                    <a:lnTo>
                      <a:pt x="0" y="546"/>
                    </a:lnTo>
                    <a:lnTo>
                      <a:pt x="89" y="19"/>
                    </a:lnTo>
                    <a:lnTo>
                      <a:pt x="290" y="19"/>
                    </a:lnTo>
                    <a:lnTo>
                      <a:pt x="285" y="51"/>
                    </a:lnTo>
                    <a:lnTo>
                      <a:pt x="280" y="87"/>
                    </a:lnTo>
                    <a:lnTo>
                      <a:pt x="287" y="80"/>
                    </a:lnTo>
                    <a:lnTo>
                      <a:pt x="294" y="73"/>
                    </a:lnTo>
                    <a:lnTo>
                      <a:pt x="300" y="66"/>
                    </a:lnTo>
                    <a:lnTo>
                      <a:pt x="333" y="41"/>
                    </a:lnTo>
                    <a:lnTo>
                      <a:pt x="366" y="21"/>
                    </a:lnTo>
                    <a:lnTo>
                      <a:pt x="403" y="9"/>
                    </a:lnTo>
                    <a:lnTo>
                      <a:pt x="442" y="2"/>
                    </a:lnTo>
                    <a:lnTo>
                      <a:pt x="4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4"/>
              <p:cNvSpPr>
                <a:spLocks noEditPoints="1"/>
              </p:cNvSpPr>
              <p:nvPr/>
            </p:nvSpPr>
            <p:spPr bwMode="auto">
              <a:xfrm>
                <a:off x="5555" y="1863"/>
                <a:ext cx="632" cy="565"/>
              </a:xfrm>
              <a:custGeom>
                <a:avLst/>
                <a:gdLst>
                  <a:gd name="T0" fmla="*/ 326 w 632"/>
                  <a:gd name="T1" fmla="*/ 126 h 565"/>
                  <a:gd name="T2" fmla="*/ 270 w 632"/>
                  <a:gd name="T3" fmla="*/ 148 h 565"/>
                  <a:gd name="T4" fmla="*/ 235 w 632"/>
                  <a:gd name="T5" fmla="*/ 184 h 565"/>
                  <a:gd name="T6" fmla="*/ 454 w 632"/>
                  <a:gd name="T7" fmla="*/ 206 h 565"/>
                  <a:gd name="T8" fmla="*/ 454 w 632"/>
                  <a:gd name="T9" fmla="*/ 192 h 565"/>
                  <a:gd name="T10" fmla="*/ 431 w 632"/>
                  <a:gd name="T11" fmla="*/ 150 h 565"/>
                  <a:gd name="T12" fmla="*/ 384 w 632"/>
                  <a:gd name="T13" fmla="*/ 126 h 565"/>
                  <a:gd name="T14" fmla="*/ 375 w 632"/>
                  <a:gd name="T15" fmla="*/ 0 h 565"/>
                  <a:gd name="T16" fmla="*/ 487 w 632"/>
                  <a:gd name="T17" fmla="*/ 20 h 565"/>
                  <a:gd name="T18" fmla="*/ 561 w 632"/>
                  <a:gd name="T19" fmla="*/ 59 h 565"/>
                  <a:gd name="T20" fmla="*/ 610 w 632"/>
                  <a:gd name="T21" fmla="*/ 121 h 565"/>
                  <a:gd name="T22" fmla="*/ 632 w 632"/>
                  <a:gd name="T23" fmla="*/ 202 h 565"/>
                  <a:gd name="T24" fmla="*/ 625 w 632"/>
                  <a:gd name="T25" fmla="*/ 309 h 565"/>
                  <a:gd name="T26" fmla="*/ 623 w 632"/>
                  <a:gd name="T27" fmla="*/ 316 h 565"/>
                  <a:gd name="T28" fmla="*/ 199 w 632"/>
                  <a:gd name="T29" fmla="*/ 339 h 565"/>
                  <a:gd name="T30" fmla="*/ 206 w 632"/>
                  <a:gd name="T31" fmla="*/ 383 h 565"/>
                  <a:gd name="T32" fmla="*/ 233 w 632"/>
                  <a:gd name="T33" fmla="*/ 415 h 565"/>
                  <a:gd name="T34" fmla="*/ 289 w 632"/>
                  <a:gd name="T35" fmla="*/ 430 h 565"/>
                  <a:gd name="T36" fmla="*/ 341 w 632"/>
                  <a:gd name="T37" fmla="*/ 429 h 565"/>
                  <a:gd name="T38" fmla="*/ 387 w 632"/>
                  <a:gd name="T39" fmla="*/ 407 h 565"/>
                  <a:gd name="T40" fmla="*/ 411 w 632"/>
                  <a:gd name="T41" fmla="*/ 385 h 565"/>
                  <a:gd name="T42" fmla="*/ 416 w 632"/>
                  <a:gd name="T43" fmla="*/ 383 h 565"/>
                  <a:gd name="T44" fmla="*/ 603 w 632"/>
                  <a:gd name="T45" fmla="*/ 383 h 565"/>
                  <a:gd name="T46" fmla="*/ 586 w 632"/>
                  <a:gd name="T47" fmla="*/ 419 h 565"/>
                  <a:gd name="T48" fmla="*/ 534 w 632"/>
                  <a:gd name="T49" fmla="*/ 481 h 565"/>
                  <a:gd name="T50" fmla="*/ 466 w 632"/>
                  <a:gd name="T51" fmla="*/ 525 h 565"/>
                  <a:gd name="T52" fmla="*/ 387 w 632"/>
                  <a:gd name="T53" fmla="*/ 554 h 565"/>
                  <a:gd name="T54" fmla="*/ 264 w 632"/>
                  <a:gd name="T55" fmla="*/ 565 h 565"/>
                  <a:gd name="T56" fmla="*/ 142 w 632"/>
                  <a:gd name="T57" fmla="*/ 540 h 565"/>
                  <a:gd name="T58" fmla="*/ 80 w 632"/>
                  <a:gd name="T59" fmla="*/ 506 h 565"/>
                  <a:gd name="T60" fmla="*/ 34 w 632"/>
                  <a:gd name="T61" fmla="*/ 457 h 565"/>
                  <a:gd name="T62" fmla="*/ 7 w 632"/>
                  <a:gd name="T63" fmla="*/ 390 h 565"/>
                  <a:gd name="T64" fmla="*/ 5 w 632"/>
                  <a:gd name="T65" fmla="*/ 285 h 565"/>
                  <a:gd name="T66" fmla="*/ 37 w 632"/>
                  <a:gd name="T67" fmla="*/ 186 h 565"/>
                  <a:gd name="T68" fmla="*/ 93 w 632"/>
                  <a:gd name="T69" fmla="*/ 106 h 565"/>
                  <a:gd name="T70" fmla="*/ 169 w 632"/>
                  <a:gd name="T71" fmla="*/ 49 h 565"/>
                  <a:gd name="T72" fmla="*/ 264 w 632"/>
                  <a:gd name="T73" fmla="*/ 13 h 565"/>
                  <a:gd name="T74" fmla="*/ 375 w 632"/>
                  <a:gd name="T7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2" h="565">
                    <a:moveTo>
                      <a:pt x="355" y="123"/>
                    </a:moveTo>
                    <a:lnTo>
                      <a:pt x="326" y="126"/>
                    </a:lnTo>
                    <a:lnTo>
                      <a:pt x="297" y="135"/>
                    </a:lnTo>
                    <a:lnTo>
                      <a:pt x="270" y="148"/>
                    </a:lnTo>
                    <a:lnTo>
                      <a:pt x="248" y="167"/>
                    </a:lnTo>
                    <a:lnTo>
                      <a:pt x="235" y="184"/>
                    </a:lnTo>
                    <a:lnTo>
                      <a:pt x="225" y="206"/>
                    </a:lnTo>
                    <a:lnTo>
                      <a:pt x="454" y="206"/>
                    </a:lnTo>
                    <a:lnTo>
                      <a:pt x="454" y="199"/>
                    </a:lnTo>
                    <a:lnTo>
                      <a:pt x="454" y="192"/>
                    </a:lnTo>
                    <a:lnTo>
                      <a:pt x="444" y="169"/>
                    </a:lnTo>
                    <a:lnTo>
                      <a:pt x="431" y="150"/>
                    </a:lnTo>
                    <a:lnTo>
                      <a:pt x="411" y="137"/>
                    </a:lnTo>
                    <a:lnTo>
                      <a:pt x="384" y="126"/>
                    </a:lnTo>
                    <a:lnTo>
                      <a:pt x="355" y="123"/>
                    </a:lnTo>
                    <a:close/>
                    <a:moveTo>
                      <a:pt x="375" y="0"/>
                    </a:moveTo>
                    <a:lnTo>
                      <a:pt x="431" y="5"/>
                    </a:lnTo>
                    <a:lnTo>
                      <a:pt x="487" y="20"/>
                    </a:lnTo>
                    <a:lnTo>
                      <a:pt x="527" y="37"/>
                    </a:lnTo>
                    <a:lnTo>
                      <a:pt x="561" y="59"/>
                    </a:lnTo>
                    <a:lnTo>
                      <a:pt x="588" y="88"/>
                    </a:lnTo>
                    <a:lnTo>
                      <a:pt x="610" y="121"/>
                    </a:lnTo>
                    <a:lnTo>
                      <a:pt x="623" y="159"/>
                    </a:lnTo>
                    <a:lnTo>
                      <a:pt x="632" y="202"/>
                    </a:lnTo>
                    <a:lnTo>
                      <a:pt x="632" y="256"/>
                    </a:lnTo>
                    <a:lnTo>
                      <a:pt x="625" y="309"/>
                    </a:lnTo>
                    <a:lnTo>
                      <a:pt x="623" y="312"/>
                    </a:lnTo>
                    <a:lnTo>
                      <a:pt x="623" y="316"/>
                    </a:lnTo>
                    <a:lnTo>
                      <a:pt x="203" y="316"/>
                    </a:lnTo>
                    <a:lnTo>
                      <a:pt x="199" y="339"/>
                    </a:lnTo>
                    <a:lnTo>
                      <a:pt x="199" y="361"/>
                    </a:lnTo>
                    <a:lnTo>
                      <a:pt x="206" y="383"/>
                    </a:lnTo>
                    <a:lnTo>
                      <a:pt x="218" y="400"/>
                    </a:lnTo>
                    <a:lnTo>
                      <a:pt x="233" y="415"/>
                    </a:lnTo>
                    <a:lnTo>
                      <a:pt x="260" y="425"/>
                    </a:lnTo>
                    <a:lnTo>
                      <a:pt x="289" y="430"/>
                    </a:lnTo>
                    <a:lnTo>
                      <a:pt x="316" y="432"/>
                    </a:lnTo>
                    <a:lnTo>
                      <a:pt x="341" y="429"/>
                    </a:lnTo>
                    <a:lnTo>
                      <a:pt x="365" y="420"/>
                    </a:lnTo>
                    <a:lnTo>
                      <a:pt x="387" y="407"/>
                    </a:lnTo>
                    <a:lnTo>
                      <a:pt x="407" y="388"/>
                    </a:lnTo>
                    <a:lnTo>
                      <a:pt x="411" y="385"/>
                    </a:lnTo>
                    <a:lnTo>
                      <a:pt x="412" y="385"/>
                    </a:lnTo>
                    <a:lnTo>
                      <a:pt x="416" y="383"/>
                    </a:lnTo>
                    <a:lnTo>
                      <a:pt x="601" y="383"/>
                    </a:lnTo>
                    <a:lnTo>
                      <a:pt x="603" y="383"/>
                    </a:lnTo>
                    <a:lnTo>
                      <a:pt x="605" y="385"/>
                    </a:lnTo>
                    <a:lnTo>
                      <a:pt x="586" y="419"/>
                    </a:lnTo>
                    <a:lnTo>
                      <a:pt x="564" y="451"/>
                    </a:lnTo>
                    <a:lnTo>
                      <a:pt x="534" y="481"/>
                    </a:lnTo>
                    <a:lnTo>
                      <a:pt x="502" y="505"/>
                    </a:lnTo>
                    <a:lnTo>
                      <a:pt x="466" y="525"/>
                    </a:lnTo>
                    <a:lnTo>
                      <a:pt x="427" y="542"/>
                    </a:lnTo>
                    <a:lnTo>
                      <a:pt x="387" y="554"/>
                    </a:lnTo>
                    <a:lnTo>
                      <a:pt x="324" y="564"/>
                    </a:lnTo>
                    <a:lnTo>
                      <a:pt x="264" y="565"/>
                    </a:lnTo>
                    <a:lnTo>
                      <a:pt x="203" y="557"/>
                    </a:lnTo>
                    <a:lnTo>
                      <a:pt x="142" y="540"/>
                    </a:lnTo>
                    <a:lnTo>
                      <a:pt x="108" y="525"/>
                    </a:lnTo>
                    <a:lnTo>
                      <a:pt x="80" y="506"/>
                    </a:lnTo>
                    <a:lnTo>
                      <a:pt x="54" y="483"/>
                    </a:lnTo>
                    <a:lnTo>
                      <a:pt x="34" y="457"/>
                    </a:lnTo>
                    <a:lnTo>
                      <a:pt x="17" y="425"/>
                    </a:lnTo>
                    <a:lnTo>
                      <a:pt x="7" y="390"/>
                    </a:lnTo>
                    <a:lnTo>
                      <a:pt x="0" y="338"/>
                    </a:lnTo>
                    <a:lnTo>
                      <a:pt x="5" y="285"/>
                    </a:lnTo>
                    <a:lnTo>
                      <a:pt x="19" y="233"/>
                    </a:lnTo>
                    <a:lnTo>
                      <a:pt x="37" y="186"/>
                    </a:lnTo>
                    <a:lnTo>
                      <a:pt x="63" y="143"/>
                    </a:lnTo>
                    <a:lnTo>
                      <a:pt x="93" y="106"/>
                    </a:lnTo>
                    <a:lnTo>
                      <a:pt x="128" y="74"/>
                    </a:lnTo>
                    <a:lnTo>
                      <a:pt x="169" y="49"/>
                    </a:lnTo>
                    <a:lnTo>
                      <a:pt x="215" y="29"/>
                    </a:lnTo>
                    <a:lnTo>
                      <a:pt x="264" y="13"/>
                    </a:lnTo>
                    <a:lnTo>
                      <a:pt x="319" y="3"/>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15"/>
              <p:cNvSpPr>
                <a:spLocks noEditPoints="1"/>
              </p:cNvSpPr>
              <p:nvPr/>
            </p:nvSpPr>
            <p:spPr bwMode="auto">
              <a:xfrm>
                <a:off x="3167" y="1863"/>
                <a:ext cx="631" cy="565"/>
              </a:xfrm>
              <a:custGeom>
                <a:avLst/>
                <a:gdLst>
                  <a:gd name="T0" fmla="*/ 319 w 631"/>
                  <a:gd name="T1" fmla="*/ 126 h 565"/>
                  <a:gd name="T2" fmla="*/ 262 w 631"/>
                  <a:gd name="T3" fmla="*/ 153 h 565"/>
                  <a:gd name="T4" fmla="*/ 233 w 631"/>
                  <a:gd name="T5" fmla="*/ 186 h 565"/>
                  <a:gd name="T6" fmla="*/ 454 w 631"/>
                  <a:gd name="T7" fmla="*/ 206 h 565"/>
                  <a:gd name="T8" fmla="*/ 441 w 631"/>
                  <a:gd name="T9" fmla="*/ 164 h 565"/>
                  <a:gd name="T10" fmla="*/ 410 w 631"/>
                  <a:gd name="T11" fmla="*/ 137 h 565"/>
                  <a:gd name="T12" fmla="*/ 348 w 631"/>
                  <a:gd name="T13" fmla="*/ 123 h 565"/>
                  <a:gd name="T14" fmla="*/ 430 w 631"/>
                  <a:gd name="T15" fmla="*/ 5 h 565"/>
                  <a:gd name="T16" fmla="*/ 530 w 631"/>
                  <a:gd name="T17" fmla="*/ 39 h 565"/>
                  <a:gd name="T18" fmla="*/ 588 w 631"/>
                  <a:gd name="T19" fmla="*/ 89 h 565"/>
                  <a:gd name="T20" fmla="*/ 621 w 631"/>
                  <a:gd name="T21" fmla="*/ 159 h 565"/>
                  <a:gd name="T22" fmla="*/ 631 w 631"/>
                  <a:gd name="T23" fmla="*/ 238 h 565"/>
                  <a:gd name="T24" fmla="*/ 623 w 631"/>
                  <a:gd name="T25" fmla="*/ 316 h 565"/>
                  <a:gd name="T26" fmla="*/ 197 w 631"/>
                  <a:gd name="T27" fmla="*/ 346 h 565"/>
                  <a:gd name="T28" fmla="*/ 211 w 631"/>
                  <a:gd name="T29" fmla="*/ 395 h 565"/>
                  <a:gd name="T30" fmla="*/ 240 w 631"/>
                  <a:gd name="T31" fmla="*/ 419 h 565"/>
                  <a:gd name="T32" fmla="*/ 299 w 631"/>
                  <a:gd name="T33" fmla="*/ 432 h 565"/>
                  <a:gd name="T34" fmla="*/ 363 w 631"/>
                  <a:gd name="T35" fmla="*/ 420 h 565"/>
                  <a:gd name="T36" fmla="*/ 403 w 631"/>
                  <a:gd name="T37" fmla="*/ 390 h 565"/>
                  <a:gd name="T38" fmla="*/ 412 w 631"/>
                  <a:gd name="T39" fmla="*/ 385 h 565"/>
                  <a:gd name="T40" fmla="*/ 603 w 631"/>
                  <a:gd name="T41" fmla="*/ 383 h 565"/>
                  <a:gd name="T42" fmla="*/ 596 w 631"/>
                  <a:gd name="T43" fmla="*/ 400 h 565"/>
                  <a:gd name="T44" fmla="*/ 547 w 631"/>
                  <a:gd name="T45" fmla="*/ 466 h 565"/>
                  <a:gd name="T46" fmla="*/ 483 w 631"/>
                  <a:gd name="T47" fmla="*/ 515 h 565"/>
                  <a:gd name="T48" fmla="*/ 381 w 631"/>
                  <a:gd name="T49" fmla="*/ 554 h 565"/>
                  <a:gd name="T50" fmla="*/ 255 w 631"/>
                  <a:gd name="T51" fmla="*/ 565 h 565"/>
                  <a:gd name="T52" fmla="*/ 126 w 631"/>
                  <a:gd name="T53" fmla="*/ 535 h 565"/>
                  <a:gd name="T54" fmla="*/ 59 w 631"/>
                  <a:gd name="T55" fmla="*/ 491 h 565"/>
                  <a:gd name="T56" fmla="*/ 17 w 631"/>
                  <a:gd name="T57" fmla="*/ 429 h 565"/>
                  <a:gd name="T58" fmla="*/ 0 w 631"/>
                  <a:gd name="T59" fmla="*/ 348 h 565"/>
                  <a:gd name="T60" fmla="*/ 15 w 631"/>
                  <a:gd name="T61" fmla="*/ 235 h 565"/>
                  <a:gd name="T62" fmla="*/ 64 w 631"/>
                  <a:gd name="T63" fmla="*/ 138 h 565"/>
                  <a:gd name="T64" fmla="*/ 143 w 631"/>
                  <a:gd name="T65" fmla="*/ 64 h 565"/>
                  <a:gd name="T66" fmla="*/ 246 w 631"/>
                  <a:gd name="T67" fmla="*/ 17 h 565"/>
                  <a:gd name="T68" fmla="*/ 370 w 631"/>
                  <a:gd name="T69"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1" h="565">
                    <a:moveTo>
                      <a:pt x="348" y="123"/>
                    </a:moveTo>
                    <a:lnTo>
                      <a:pt x="319" y="126"/>
                    </a:lnTo>
                    <a:lnTo>
                      <a:pt x="290" y="137"/>
                    </a:lnTo>
                    <a:lnTo>
                      <a:pt x="262" y="153"/>
                    </a:lnTo>
                    <a:lnTo>
                      <a:pt x="245" y="169"/>
                    </a:lnTo>
                    <a:lnTo>
                      <a:pt x="233" y="186"/>
                    </a:lnTo>
                    <a:lnTo>
                      <a:pt x="223" y="206"/>
                    </a:lnTo>
                    <a:lnTo>
                      <a:pt x="454" y="206"/>
                    </a:lnTo>
                    <a:lnTo>
                      <a:pt x="449" y="184"/>
                    </a:lnTo>
                    <a:lnTo>
                      <a:pt x="441" y="164"/>
                    </a:lnTo>
                    <a:lnTo>
                      <a:pt x="427" y="148"/>
                    </a:lnTo>
                    <a:lnTo>
                      <a:pt x="410" y="137"/>
                    </a:lnTo>
                    <a:lnTo>
                      <a:pt x="378" y="126"/>
                    </a:lnTo>
                    <a:lnTo>
                      <a:pt x="348" y="123"/>
                    </a:lnTo>
                    <a:close/>
                    <a:moveTo>
                      <a:pt x="370" y="0"/>
                    </a:moveTo>
                    <a:lnTo>
                      <a:pt x="430" y="5"/>
                    </a:lnTo>
                    <a:lnTo>
                      <a:pt x="491" y="22"/>
                    </a:lnTo>
                    <a:lnTo>
                      <a:pt x="530" y="39"/>
                    </a:lnTo>
                    <a:lnTo>
                      <a:pt x="562" y="61"/>
                    </a:lnTo>
                    <a:lnTo>
                      <a:pt x="588" y="89"/>
                    </a:lnTo>
                    <a:lnTo>
                      <a:pt x="608" y="121"/>
                    </a:lnTo>
                    <a:lnTo>
                      <a:pt x="621" y="159"/>
                    </a:lnTo>
                    <a:lnTo>
                      <a:pt x="630" y="201"/>
                    </a:lnTo>
                    <a:lnTo>
                      <a:pt x="631" y="238"/>
                    </a:lnTo>
                    <a:lnTo>
                      <a:pt x="628" y="277"/>
                    </a:lnTo>
                    <a:lnTo>
                      <a:pt x="623" y="316"/>
                    </a:lnTo>
                    <a:lnTo>
                      <a:pt x="201" y="316"/>
                    </a:lnTo>
                    <a:lnTo>
                      <a:pt x="197" y="346"/>
                    </a:lnTo>
                    <a:lnTo>
                      <a:pt x="202" y="376"/>
                    </a:lnTo>
                    <a:lnTo>
                      <a:pt x="211" y="395"/>
                    </a:lnTo>
                    <a:lnTo>
                      <a:pt x="224" y="408"/>
                    </a:lnTo>
                    <a:lnTo>
                      <a:pt x="240" y="419"/>
                    </a:lnTo>
                    <a:lnTo>
                      <a:pt x="258" y="425"/>
                    </a:lnTo>
                    <a:lnTo>
                      <a:pt x="299" y="432"/>
                    </a:lnTo>
                    <a:lnTo>
                      <a:pt x="338" y="429"/>
                    </a:lnTo>
                    <a:lnTo>
                      <a:pt x="363" y="420"/>
                    </a:lnTo>
                    <a:lnTo>
                      <a:pt x="385" y="408"/>
                    </a:lnTo>
                    <a:lnTo>
                      <a:pt x="403" y="390"/>
                    </a:lnTo>
                    <a:lnTo>
                      <a:pt x="409" y="386"/>
                    </a:lnTo>
                    <a:lnTo>
                      <a:pt x="412" y="385"/>
                    </a:lnTo>
                    <a:lnTo>
                      <a:pt x="419" y="383"/>
                    </a:lnTo>
                    <a:lnTo>
                      <a:pt x="603" y="383"/>
                    </a:lnTo>
                    <a:lnTo>
                      <a:pt x="599" y="392"/>
                    </a:lnTo>
                    <a:lnTo>
                      <a:pt x="596" y="400"/>
                    </a:lnTo>
                    <a:lnTo>
                      <a:pt x="574" y="435"/>
                    </a:lnTo>
                    <a:lnTo>
                      <a:pt x="547" y="466"/>
                    </a:lnTo>
                    <a:lnTo>
                      <a:pt x="517" y="493"/>
                    </a:lnTo>
                    <a:lnTo>
                      <a:pt x="483" y="515"/>
                    </a:lnTo>
                    <a:lnTo>
                      <a:pt x="446" y="533"/>
                    </a:lnTo>
                    <a:lnTo>
                      <a:pt x="381" y="554"/>
                    </a:lnTo>
                    <a:lnTo>
                      <a:pt x="317" y="565"/>
                    </a:lnTo>
                    <a:lnTo>
                      <a:pt x="255" y="565"/>
                    </a:lnTo>
                    <a:lnTo>
                      <a:pt x="191" y="555"/>
                    </a:lnTo>
                    <a:lnTo>
                      <a:pt x="126" y="535"/>
                    </a:lnTo>
                    <a:lnTo>
                      <a:pt x="89" y="515"/>
                    </a:lnTo>
                    <a:lnTo>
                      <a:pt x="59" y="491"/>
                    </a:lnTo>
                    <a:lnTo>
                      <a:pt x="34" y="461"/>
                    </a:lnTo>
                    <a:lnTo>
                      <a:pt x="17" y="429"/>
                    </a:lnTo>
                    <a:lnTo>
                      <a:pt x="5" y="390"/>
                    </a:lnTo>
                    <a:lnTo>
                      <a:pt x="0" y="348"/>
                    </a:lnTo>
                    <a:lnTo>
                      <a:pt x="3" y="290"/>
                    </a:lnTo>
                    <a:lnTo>
                      <a:pt x="15" y="235"/>
                    </a:lnTo>
                    <a:lnTo>
                      <a:pt x="35" y="184"/>
                    </a:lnTo>
                    <a:lnTo>
                      <a:pt x="64" y="138"/>
                    </a:lnTo>
                    <a:lnTo>
                      <a:pt x="99" y="99"/>
                    </a:lnTo>
                    <a:lnTo>
                      <a:pt x="143" y="64"/>
                    </a:lnTo>
                    <a:lnTo>
                      <a:pt x="192" y="37"/>
                    </a:lnTo>
                    <a:lnTo>
                      <a:pt x="246" y="17"/>
                    </a:lnTo>
                    <a:lnTo>
                      <a:pt x="307" y="5"/>
                    </a:lnTo>
                    <a:lnTo>
                      <a:pt x="3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16"/>
              <p:cNvSpPr>
                <a:spLocks/>
              </p:cNvSpPr>
              <p:nvPr/>
            </p:nvSpPr>
            <p:spPr bwMode="auto">
              <a:xfrm>
                <a:off x="4515" y="2094"/>
                <a:ext cx="334" cy="331"/>
              </a:xfrm>
              <a:custGeom>
                <a:avLst/>
                <a:gdLst>
                  <a:gd name="T0" fmla="*/ 167 w 334"/>
                  <a:gd name="T1" fmla="*/ 0 h 331"/>
                  <a:gd name="T2" fmla="*/ 206 w 334"/>
                  <a:gd name="T3" fmla="*/ 4 h 331"/>
                  <a:gd name="T4" fmla="*/ 239 w 334"/>
                  <a:gd name="T5" fmla="*/ 17 h 331"/>
                  <a:gd name="T6" fmla="*/ 272 w 334"/>
                  <a:gd name="T7" fmla="*/ 36 h 331"/>
                  <a:gd name="T8" fmla="*/ 297 w 334"/>
                  <a:gd name="T9" fmla="*/ 63 h 331"/>
                  <a:gd name="T10" fmla="*/ 317 w 334"/>
                  <a:gd name="T11" fmla="*/ 93 h 331"/>
                  <a:gd name="T12" fmla="*/ 329 w 334"/>
                  <a:gd name="T13" fmla="*/ 128 h 331"/>
                  <a:gd name="T14" fmla="*/ 334 w 334"/>
                  <a:gd name="T15" fmla="*/ 166 h 331"/>
                  <a:gd name="T16" fmla="*/ 329 w 334"/>
                  <a:gd name="T17" fmla="*/ 204 h 331"/>
                  <a:gd name="T18" fmla="*/ 315 w 334"/>
                  <a:gd name="T19" fmla="*/ 240 h 331"/>
                  <a:gd name="T20" fmla="*/ 297 w 334"/>
                  <a:gd name="T21" fmla="*/ 270 h 331"/>
                  <a:gd name="T22" fmla="*/ 270 w 334"/>
                  <a:gd name="T23" fmla="*/ 296 h 331"/>
                  <a:gd name="T24" fmla="*/ 239 w 334"/>
                  <a:gd name="T25" fmla="*/ 316 h 331"/>
                  <a:gd name="T26" fmla="*/ 204 w 334"/>
                  <a:gd name="T27" fmla="*/ 328 h 331"/>
                  <a:gd name="T28" fmla="*/ 167 w 334"/>
                  <a:gd name="T29" fmla="*/ 331 h 331"/>
                  <a:gd name="T30" fmla="*/ 128 w 334"/>
                  <a:gd name="T31" fmla="*/ 328 h 331"/>
                  <a:gd name="T32" fmla="*/ 93 w 334"/>
                  <a:gd name="T33" fmla="*/ 314 h 331"/>
                  <a:gd name="T34" fmla="*/ 62 w 334"/>
                  <a:gd name="T35" fmla="*/ 296 h 331"/>
                  <a:gd name="T36" fmla="*/ 37 w 334"/>
                  <a:gd name="T37" fmla="*/ 269 h 331"/>
                  <a:gd name="T38" fmla="*/ 17 w 334"/>
                  <a:gd name="T39" fmla="*/ 238 h 331"/>
                  <a:gd name="T40" fmla="*/ 5 w 334"/>
                  <a:gd name="T41" fmla="*/ 204 h 331"/>
                  <a:gd name="T42" fmla="*/ 0 w 334"/>
                  <a:gd name="T43" fmla="*/ 166 h 331"/>
                  <a:gd name="T44" fmla="*/ 5 w 334"/>
                  <a:gd name="T45" fmla="*/ 127 h 331"/>
                  <a:gd name="T46" fmla="*/ 18 w 334"/>
                  <a:gd name="T47" fmla="*/ 93 h 331"/>
                  <a:gd name="T48" fmla="*/ 37 w 334"/>
                  <a:gd name="T49" fmla="*/ 61 h 331"/>
                  <a:gd name="T50" fmla="*/ 64 w 334"/>
                  <a:gd name="T51" fmla="*/ 36 h 331"/>
                  <a:gd name="T52" fmla="*/ 94 w 334"/>
                  <a:gd name="T53" fmla="*/ 15 h 331"/>
                  <a:gd name="T54" fmla="*/ 130 w 334"/>
                  <a:gd name="T55" fmla="*/ 4 h 331"/>
                  <a:gd name="T56" fmla="*/ 167 w 334"/>
                  <a:gd name="T5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4" h="331">
                    <a:moveTo>
                      <a:pt x="167" y="0"/>
                    </a:moveTo>
                    <a:lnTo>
                      <a:pt x="206" y="4"/>
                    </a:lnTo>
                    <a:lnTo>
                      <a:pt x="239" y="17"/>
                    </a:lnTo>
                    <a:lnTo>
                      <a:pt x="272" y="36"/>
                    </a:lnTo>
                    <a:lnTo>
                      <a:pt x="297" y="63"/>
                    </a:lnTo>
                    <a:lnTo>
                      <a:pt x="317" y="93"/>
                    </a:lnTo>
                    <a:lnTo>
                      <a:pt x="329" y="128"/>
                    </a:lnTo>
                    <a:lnTo>
                      <a:pt x="334" y="166"/>
                    </a:lnTo>
                    <a:lnTo>
                      <a:pt x="329" y="204"/>
                    </a:lnTo>
                    <a:lnTo>
                      <a:pt x="315" y="240"/>
                    </a:lnTo>
                    <a:lnTo>
                      <a:pt x="297" y="270"/>
                    </a:lnTo>
                    <a:lnTo>
                      <a:pt x="270" y="296"/>
                    </a:lnTo>
                    <a:lnTo>
                      <a:pt x="239" y="316"/>
                    </a:lnTo>
                    <a:lnTo>
                      <a:pt x="204" y="328"/>
                    </a:lnTo>
                    <a:lnTo>
                      <a:pt x="167" y="331"/>
                    </a:lnTo>
                    <a:lnTo>
                      <a:pt x="128" y="328"/>
                    </a:lnTo>
                    <a:lnTo>
                      <a:pt x="93" y="314"/>
                    </a:lnTo>
                    <a:lnTo>
                      <a:pt x="62" y="296"/>
                    </a:lnTo>
                    <a:lnTo>
                      <a:pt x="37" y="269"/>
                    </a:lnTo>
                    <a:lnTo>
                      <a:pt x="17" y="238"/>
                    </a:lnTo>
                    <a:lnTo>
                      <a:pt x="5" y="204"/>
                    </a:lnTo>
                    <a:lnTo>
                      <a:pt x="0" y="166"/>
                    </a:lnTo>
                    <a:lnTo>
                      <a:pt x="5" y="127"/>
                    </a:lnTo>
                    <a:lnTo>
                      <a:pt x="18" y="93"/>
                    </a:lnTo>
                    <a:lnTo>
                      <a:pt x="37" y="61"/>
                    </a:lnTo>
                    <a:lnTo>
                      <a:pt x="64" y="36"/>
                    </a:lnTo>
                    <a:lnTo>
                      <a:pt x="94" y="15"/>
                    </a:lnTo>
                    <a:lnTo>
                      <a:pt x="130" y="4"/>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20" name="Group 19"/>
          <p:cNvGrpSpPr/>
          <p:nvPr/>
        </p:nvGrpSpPr>
        <p:grpSpPr>
          <a:xfrm>
            <a:off x="7502722" y="1530218"/>
            <a:ext cx="4374253" cy="3675868"/>
            <a:chOff x="7531335" y="2371100"/>
            <a:chExt cx="3676259" cy="3089314"/>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1335" y="2371100"/>
              <a:ext cx="3171058" cy="2032930"/>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48066">
              <a:off x="10022939" y="3357944"/>
              <a:ext cx="1184655" cy="2102470"/>
            </a:xfrm>
            <a:prstGeom prst="rect">
              <a:avLst/>
            </a:prstGeom>
          </p:spPr>
        </p:pic>
      </p:grpSp>
      <p:grpSp>
        <p:nvGrpSpPr>
          <p:cNvPr id="29" name="Group 28"/>
          <p:cNvGrpSpPr/>
          <p:nvPr/>
        </p:nvGrpSpPr>
        <p:grpSpPr>
          <a:xfrm>
            <a:off x="7954142" y="4301799"/>
            <a:ext cx="2138856" cy="1481293"/>
            <a:chOff x="3880379" y="4405853"/>
            <a:chExt cx="2278619" cy="1578088"/>
          </a:xfrm>
        </p:grpSpPr>
        <p:pic>
          <p:nvPicPr>
            <p:cNvPr id="26" name="Picture 25"/>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28498"/>
            <a:stretch/>
          </p:blipFill>
          <p:spPr>
            <a:xfrm>
              <a:off x="3880379" y="4502648"/>
              <a:ext cx="2195354" cy="1468552"/>
            </a:xfrm>
            <a:prstGeom prst="rect">
              <a:avLst/>
            </a:prstGeom>
          </p:spPr>
        </p:pic>
        <p:pic>
          <p:nvPicPr>
            <p:cNvPr id="27" name="Picture 26"/>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4609897" y="4405853"/>
              <a:ext cx="1549101" cy="1578088"/>
            </a:xfrm>
            <a:prstGeom prst="rect">
              <a:avLst/>
            </a:prstGeom>
          </p:spPr>
        </p:pic>
        <p:pic>
          <p:nvPicPr>
            <p:cNvPr id="28" name="Picture 27"/>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3939347" y="4988053"/>
              <a:ext cx="350539" cy="357098"/>
            </a:xfrm>
            <a:prstGeom prst="rect">
              <a:avLst/>
            </a:prstGeom>
          </p:spPr>
        </p:pic>
      </p:grpSp>
      <p:sp>
        <p:nvSpPr>
          <p:cNvPr id="33" name="TextBox 32"/>
          <p:cNvSpPr txBox="1"/>
          <p:nvPr/>
        </p:nvSpPr>
        <p:spPr>
          <a:xfrm>
            <a:off x="0" y="6422061"/>
            <a:ext cx="12436475" cy="572464"/>
          </a:xfrm>
          <a:prstGeom prst="rect">
            <a:avLst/>
          </a:prstGeom>
          <a:solidFill>
            <a:srgbClr val="3E3E3E"/>
          </a:solidFill>
        </p:spPr>
        <p:txBody>
          <a:bodyPr wrap="square" lIns="182880" tIns="146304" rIns="182880" bIns="146304" rtlCol="0">
            <a:spAutoFit/>
          </a:bodyPr>
          <a:lstStyle/>
          <a:p>
            <a:pPr marL="0" marR="0" lvl="0" indent="0" algn="ctr" defTabSz="932742" eaLnBrk="1" fontAlgn="auto" latinLnBrk="0" hangingPunct="1">
              <a:lnSpc>
                <a:spcPct val="90000"/>
              </a:lnSpc>
              <a:spcBef>
                <a:spcPts val="0"/>
              </a:spcBef>
              <a:spcAft>
                <a:spcPts val="600"/>
              </a:spcAft>
              <a:buClrTx/>
              <a:buSzTx/>
              <a:buFontTx/>
              <a:buNone/>
              <a:tabLst/>
              <a:defRPr/>
            </a:pPr>
            <a:r>
              <a:rPr kumimoji="0" lang="en-US" sz="2000" b="0" i="0" u="none" strike="noStrike" kern="0" cap="none" spc="0" normalizeH="0" baseline="0" noProof="0" dirty="0" smtClean="0">
                <a:ln>
                  <a:noFill/>
                </a:ln>
                <a:gradFill>
                  <a:gsLst>
                    <a:gs pos="2917">
                      <a:srgbClr val="00BCF2">
                        <a:lumMod val="20000"/>
                        <a:lumOff val="80000"/>
                      </a:srgbClr>
                    </a:gs>
                    <a:gs pos="96000">
                      <a:srgbClr val="00BCF2">
                        <a:lumMod val="20000"/>
                        <a:lumOff val="80000"/>
                      </a:srgbClr>
                    </a:gs>
                  </a:gsLst>
                  <a:lin ang="5400000" scaled="0"/>
                </a:gradFill>
                <a:effectLst/>
                <a:uLnTx/>
                <a:uFillTx/>
                <a:latin typeface="+mj-lt"/>
              </a:rPr>
              <a:t>connect. </a:t>
            </a:r>
            <a:r>
              <a:rPr kumimoji="0" lang="en-US" sz="2000" b="0" i="0" u="none" strike="noStrike" kern="0" cap="none" spc="0" normalizeH="0" baseline="0" noProof="0" dirty="0" smtClean="0">
                <a:ln>
                  <a:noFill/>
                </a:ln>
                <a:gradFill>
                  <a:gsLst>
                    <a:gs pos="2917">
                      <a:srgbClr val="00BCF2"/>
                    </a:gs>
                    <a:gs pos="30000">
                      <a:srgbClr val="00BCF2"/>
                    </a:gs>
                  </a:gsLst>
                  <a:lin ang="5400000" scaled="0"/>
                </a:gradFill>
                <a:effectLst/>
                <a:uLnTx/>
                <a:uFillTx/>
                <a:latin typeface="+mj-lt"/>
              </a:rPr>
              <a:t>reimagine. </a:t>
            </a:r>
            <a:r>
              <a:rPr kumimoji="0" lang="en-US" sz="2000" b="0" i="0" u="none" strike="noStrike" kern="0" cap="none" spc="0" normalizeH="0" baseline="0" noProof="0" dirty="0" smtClean="0">
                <a:ln>
                  <a:noFill/>
                </a:ln>
                <a:gradFill>
                  <a:gsLst>
                    <a:gs pos="2917">
                      <a:srgbClr val="0072C6"/>
                    </a:gs>
                    <a:gs pos="30000">
                      <a:srgbClr val="0072C6"/>
                    </a:gs>
                  </a:gsLst>
                  <a:lin ang="5400000" scaled="0"/>
                </a:gradFill>
                <a:effectLst/>
                <a:uLnTx/>
                <a:uFillTx/>
                <a:latin typeface="+mj-lt"/>
              </a:rPr>
              <a:t>transform.</a:t>
            </a:r>
          </a:p>
        </p:txBody>
      </p:sp>
      <p:sp>
        <p:nvSpPr>
          <p:cNvPr id="5" name="Text Placeholder 4"/>
          <p:cNvSpPr>
            <a:spLocks noGrp="1"/>
          </p:cNvSpPr>
          <p:nvPr>
            <p:ph type="body" sz="quarter" idx="11"/>
          </p:nvPr>
        </p:nvSpPr>
        <p:spPr>
          <a:xfrm>
            <a:off x="274639" y="2125677"/>
            <a:ext cx="11889564" cy="2523768"/>
          </a:xfrm>
        </p:spPr>
        <p:txBody>
          <a:bodyPr/>
          <a:lstStyle/>
          <a:p>
            <a:r>
              <a:rPr lang="en-US" dirty="0" smtClean="0"/>
              <a:t>Evaluate sessions</a:t>
            </a:r>
            <a:br>
              <a:rPr lang="en-US" dirty="0" smtClean="0"/>
            </a:br>
            <a:r>
              <a:rPr lang="en-US" dirty="0" smtClean="0"/>
              <a:t>on </a:t>
            </a:r>
            <a:r>
              <a:rPr lang="en-US" dirty="0" err="1" smtClean="0"/>
              <a:t>MySPC</a:t>
            </a:r>
            <a:r>
              <a:rPr lang="en-US" dirty="0" smtClean="0"/>
              <a:t> using  your</a:t>
            </a:r>
            <a:br>
              <a:rPr lang="en-US" dirty="0" smtClean="0"/>
            </a:br>
            <a:r>
              <a:rPr lang="en-US" dirty="0" smtClean="0"/>
              <a:t>laptop or mobile device:</a:t>
            </a:r>
          </a:p>
          <a:p>
            <a:r>
              <a:rPr lang="en-US" dirty="0">
                <a:gradFill>
                  <a:gsLst>
                    <a:gs pos="1250">
                      <a:schemeClr val="tx2"/>
                    </a:gs>
                    <a:gs pos="100000">
                      <a:schemeClr val="tx2"/>
                    </a:gs>
                  </a:gsLst>
                  <a:lin ang="5400000" scaled="0"/>
                </a:gradFill>
              </a:rPr>
              <a:t>m</a:t>
            </a:r>
            <a:r>
              <a:rPr lang="en-US" dirty="0" smtClean="0">
                <a:gradFill>
                  <a:gsLst>
                    <a:gs pos="1250">
                      <a:schemeClr val="tx2"/>
                    </a:gs>
                    <a:gs pos="100000">
                      <a:schemeClr val="tx2"/>
                    </a:gs>
                  </a:gsLst>
                  <a:lin ang="5400000" scaled="0"/>
                </a:gradFill>
              </a:rPr>
              <a:t>yspc.sharepointconference.com</a:t>
            </a:r>
            <a:endParaRPr lang="en-US" dirty="0">
              <a:gradFill>
                <a:gsLst>
                  <a:gs pos="1250">
                    <a:schemeClr val="tx2"/>
                  </a:gs>
                  <a:gs pos="100000">
                    <a:schemeClr val="tx2"/>
                  </a:gs>
                </a:gsLst>
                <a:lin ang="5400000" scaled="0"/>
              </a:gradFill>
            </a:endParaRPr>
          </a:p>
        </p:txBody>
      </p:sp>
    </p:spTree>
    <p:extLst>
      <p:ext uri="{BB962C8B-B14F-4D97-AF65-F5344CB8AC3E}">
        <p14:creationId xmlns:p14="http://schemas.microsoft.com/office/powerpoint/2010/main" val="1246580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blackWhite">
          <a:xfrm>
            <a:off x="273895" y="6078666"/>
            <a:ext cx="10972832" cy="625023"/>
          </a:xfrm>
          <a:prstGeom prst="rect">
            <a:avLst/>
          </a:prstGeom>
          <a:noFill/>
          <a:ln w="12700">
            <a:noFill/>
            <a:miter lim="800000"/>
            <a:headEnd type="none" w="sm" len="sm"/>
            <a:tailEnd type="none" w="sm" len="sm"/>
          </a:ln>
          <a:effectLst/>
        </p:spPr>
        <p:txBody>
          <a:bodyPr vert="horz" wrap="square" lIns="182854" tIns="146283" rIns="182854" bIns="146283" numCol="1" anchor="t" anchorCtr="0" compatLnSpc="1">
            <a:prstTxWarp prst="textNoShape">
              <a:avLst/>
            </a:prstTxWarp>
            <a:spAutoFit/>
          </a:bodyPr>
          <a:lstStyle/>
          <a:p>
            <a:pPr defTabSz="932111" eaLnBrk="0" hangingPunct="0"/>
            <a:r>
              <a:rPr lang="en-US" sz="700" dirty="0">
                <a:gradFill>
                  <a:gsLst>
                    <a:gs pos="0">
                      <a:srgbClr val="FFFFFF"/>
                    </a:gs>
                    <a:gs pos="100000">
                      <a:srgbClr val="FFFFFF"/>
                    </a:gs>
                  </a:gsLst>
                  <a:lin ang="5400000" scaled="0"/>
                </a:gradFill>
                <a:cs typeface="Segoe UI" pitchFamily="34" charset="0"/>
              </a:rPr>
              <a:t>© 2014 Microsoft Corporation. All rights reserved. Microsoft, Windows, Windows Vista and other product names are or may be registered trademarks and/or trademarks in the U.S. and/or other countries.</a:t>
            </a:r>
          </a:p>
          <a:p>
            <a:pPr defTabSz="932111"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invGray">
          <a:xfrm>
            <a:off x="460047" y="3145091"/>
            <a:ext cx="3288040" cy="704345"/>
          </a:xfrm>
          <a:prstGeom prst="rect">
            <a:avLst/>
          </a:prstGeom>
        </p:spPr>
      </p:pic>
    </p:spTree>
    <p:extLst>
      <p:ext uri="{BB962C8B-B14F-4D97-AF65-F5344CB8AC3E}">
        <p14:creationId xmlns:p14="http://schemas.microsoft.com/office/powerpoint/2010/main" val="2027014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type="body" sz="quarter" idx="11"/>
          </p:nvPr>
        </p:nvSpPr>
        <p:spPr>
          <a:xfrm>
            <a:off x="275481" y="1212849"/>
            <a:ext cx="11887878" cy="4269346"/>
          </a:xfrm>
        </p:spPr>
        <p:txBody>
          <a:bodyPr>
            <a:noAutofit/>
          </a:bodyPr>
          <a:lstStyle/>
          <a:p>
            <a:r>
              <a:rPr lang="en-US" sz="4080" dirty="0"/>
              <a:t>Yammer APIs – what are they, where are they</a:t>
            </a:r>
          </a:p>
          <a:p>
            <a:r>
              <a:rPr lang="en-US" sz="4080" dirty="0"/>
              <a:t>Using .NET with Yammer APIs</a:t>
            </a:r>
          </a:p>
          <a:p>
            <a:r>
              <a:rPr lang="en-US" sz="4080" dirty="0"/>
              <a:t>Scenario 1 – Using Yammer data in SharePoint</a:t>
            </a:r>
          </a:p>
          <a:p>
            <a:r>
              <a:rPr lang="en-US" sz="4080" dirty="0"/>
              <a:t>Scenario 2 – Using SharePoint data in Yammer</a:t>
            </a:r>
          </a:p>
          <a:p>
            <a:r>
              <a:rPr lang="en-US" sz="4080" dirty="0"/>
              <a:t>Scenario 3 – Integrating search results between Yammer and SharePoint</a:t>
            </a:r>
          </a:p>
        </p:txBody>
      </p:sp>
    </p:spTree>
    <p:extLst>
      <p:ext uri="{BB962C8B-B14F-4D97-AF65-F5344CB8AC3E}">
        <p14:creationId xmlns:p14="http://schemas.microsoft.com/office/powerpoint/2010/main" val="2704907248"/>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Yammer APIs</a:t>
            </a:r>
            <a:endParaRPr lang="en-US" dirty="0"/>
          </a:p>
        </p:txBody>
      </p:sp>
    </p:spTree>
    <p:extLst>
      <p:ext uri="{BB962C8B-B14F-4D97-AF65-F5344CB8AC3E}">
        <p14:creationId xmlns:p14="http://schemas.microsoft.com/office/powerpoint/2010/main" val="4623115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p:txBody>
          <a:bodyPr>
            <a:noAutofit/>
          </a:bodyPr>
          <a:lstStyle/>
          <a:p>
            <a:r>
              <a:rPr lang="en-US" sz="3672" dirty="0"/>
              <a:t>Yammer has a small set of developer documentation on developer.yammer.com</a:t>
            </a:r>
          </a:p>
          <a:p>
            <a:r>
              <a:rPr lang="en-US" sz="3672" dirty="0"/>
              <a:t>The APIs that you should focus on for use with .NET are the REST endpoints</a:t>
            </a:r>
          </a:p>
          <a:p>
            <a:pPr lvl="1"/>
            <a:r>
              <a:rPr lang="en-US" sz="2040" dirty="0"/>
              <a:t>That’s where most data access occurs today, and where investments are being made for the future</a:t>
            </a:r>
          </a:p>
          <a:p>
            <a:pPr lvl="1"/>
            <a:r>
              <a:rPr lang="en-US" sz="2040" dirty="0"/>
              <a:t>If you are doing client-side development, then you should look at the Embed JavaScript features</a:t>
            </a:r>
          </a:p>
          <a:p>
            <a:pPr lvl="1"/>
            <a:r>
              <a:rPr lang="en-US" sz="2040" dirty="0"/>
              <a:t>For more advanced data scenarios Yammer also has a Graph API</a:t>
            </a:r>
          </a:p>
          <a:p>
            <a:r>
              <a:rPr lang="en-US" sz="3672" dirty="0"/>
              <a:t>The following slide has the main functional areas of the REST API</a:t>
            </a:r>
          </a:p>
        </p:txBody>
      </p:sp>
      <p:sp>
        <p:nvSpPr>
          <p:cNvPr id="2" name="Title 1"/>
          <p:cNvSpPr>
            <a:spLocks noGrp="1"/>
          </p:cNvSpPr>
          <p:nvPr>
            <p:ph type="title"/>
          </p:nvPr>
        </p:nvSpPr>
        <p:spPr/>
        <p:txBody>
          <a:bodyPr/>
          <a:lstStyle/>
          <a:p>
            <a:r>
              <a:rPr lang="en-US" dirty="0" smtClean="0"/>
              <a:t>Yammer APIs</a:t>
            </a:r>
            <a:endParaRPr lang="en-US" dirty="0"/>
          </a:p>
        </p:txBody>
      </p:sp>
    </p:spTree>
    <p:extLst>
      <p:ext uri="{BB962C8B-B14F-4D97-AF65-F5344CB8AC3E}">
        <p14:creationId xmlns:p14="http://schemas.microsoft.com/office/powerpoint/2010/main" val="3475960847"/>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5482" y="1398304"/>
            <a:ext cx="10103202" cy="4522389"/>
          </a:xfrm>
        </p:spPr>
        <p:txBody>
          <a:bodyPr>
            <a:noAutofit/>
          </a:bodyPr>
          <a:lstStyle/>
          <a:p>
            <a:pPr>
              <a:lnSpc>
                <a:spcPct val="100000"/>
              </a:lnSpc>
              <a:spcBef>
                <a:spcPts val="612"/>
              </a:spcBef>
            </a:pPr>
            <a:r>
              <a:rPr lang="en-US" sz="2040" dirty="0">
                <a:solidFill>
                  <a:srgbClr val="CE343C"/>
                </a:solidFill>
              </a:rPr>
              <a:t>*</a:t>
            </a:r>
            <a:r>
              <a:rPr lang="en-US" sz="2040" dirty="0"/>
              <a:t>Messages</a:t>
            </a:r>
          </a:p>
          <a:p>
            <a:pPr lvl="1">
              <a:lnSpc>
                <a:spcPct val="100000"/>
              </a:lnSpc>
              <a:spcBef>
                <a:spcPts val="612"/>
              </a:spcBef>
            </a:pPr>
            <a:r>
              <a:rPr lang="en-US" sz="1836" dirty="0"/>
              <a:t>View messages, send private messages or to groups, like messages, work with attachments, etc.</a:t>
            </a:r>
          </a:p>
          <a:p>
            <a:pPr>
              <a:lnSpc>
                <a:spcPct val="100000"/>
              </a:lnSpc>
              <a:spcBef>
                <a:spcPts val="612"/>
              </a:spcBef>
            </a:pPr>
            <a:r>
              <a:rPr lang="en-US" sz="2040" dirty="0"/>
              <a:t>Groups</a:t>
            </a:r>
          </a:p>
          <a:p>
            <a:pPr lvl="1">
              <a:lnSpc>
                <a:spcPct val="100000"/>
              </a:lnSpc>
              <a:spcBef>
                <a:spcPts val="612"/>
              </a:spcBef>
            </a:pPr>
            <a:r>
              <a:rPr lang="en-US" sz="1836" dirty="0"/>
              <a:t>Join and leave groups</a:t>
            </a:r>
          </a:p>
          <a:p>
            <a:pPr>
              <a:lnSpc>
                <a:spcPct val="100000"/>
              </a:lnSpc>
              <a:spcBef>
                <a:spcPts val="612"/>
              </a:spcBef>
            </a:pPr>
            <a:r>
              <a:rPr lang="en-US" sz="2040" dirty="0">
                <a:solidFill>
                  <a:srgbClr val="CE343C"/>
                </a:solidFill>
              </a:rPr>
              <a:t>* </a:t>
            </a:r>
            <a:r>
              <a:rPr lang="en-US" sz="2040" dirty="0"/>
              <a:t>Users</a:t>
            </a:r>
          </a:p>
          <a:p>
            <a:pPr lvl="1">
              <a:lnSpc>
                <a:spcPct val="100000"/>
              </a:lnSpc>
              <a:spcBef>
                <a:spcPts val="612"/>
              </a:spcBef>
            </a:pPr>
            <a:r>
              <a:rPr lang="en-US" sz="1836" dirty="0"/>
              <a:t>Retrieve, create, update, and suspend users</a:t>
            </a:r>
          </a:p>
          <a:p>
            <a:pPr>
              <a:lnSpc>
                <a:spcPct val="100000"/>
              </a:lnSpc>
              <a:spcBef>
                <a:spcPts val="612"/>
              </a:spcBef>
            </a:pPr>
            <a:r>
              <a:rPr lang="en-US" sz="2040" dirty="0"/>
              <a:t>Relationships</a:t>
            </a:r>
          </a:p>
          <a:p>
            <a:pPr lvl="1">
              <a:lnSpc>
                <a:spcPct val="100000"/>
              </a:lnSpc>
              <a:spcBef>
                <a:spcPts val="612"/>
              </a:spcBef>
            </a:pPr>
            <a:r>
              <a:rPr lang="en-US" sz="1836" dirty="0"/>
              <a:t>Modify the Yammer org chart</a:t>
            </a:r>
          </a:p>
          <a:p>
            <a:pPr>
              <a:lnSpc>
                <a:spcPct val="100000"/>
              </a:lnSpc>
              <a:spcBef>
                <a:spcPts val="612"/>
              </a:spcBef>
            </a:pPr>
            <a:r>
              <a:rPr lang="en-US" sz="2040" dirty="0"/>
              <a:t>Notifications</a:t>
            </a:r>
          </a:p>
          <a:p>
            <a:pPr lvl="1">
              <a:lnSpc>
                <a:spcPct val="100000"/>
              </a:lnSpc>
              <a:spcBef>
                <a:spcPts val="612"/>
              </a:spcBef>
            </a:pPr>
            <a:r>
              <a:rPr lang="en-US" sz="1836" dirty="0"/>
              <a:t>Get the notification feed for a user</a:t>
            </a:r>
          </a:p>
          <a:p>
            <a:pPr>
              <a:lnSpc>
                <a:spcPct val="100000"/>
              </a:lnSpc>
              <a:spcBef>
                <a:spcPts val="612"/>
              </a:spcBef>
            </a:pPr>
            <a:r>
              <a:rPr lang="en-US" sz="2040" dirty="0"/>
              <a:t>Suggestions</a:t>
            </a:r>
          </a:p>
          <a:p>
            <a:pPr lvl="1">
              <a:lnSpc>
                <a:spcPct val="100000"/>
              </a:lnSpc>
              <a:spcBef>
                <a:spcPts val="612"/>
              </a:spcBef>
            </a:pPr>
            <a:r>
              <a:rPr lang="en-US" sz="1836" dirty="0"/>
              <a:t>Manage suggestions for joining groups and following users</a:t>
            </a:r>
          </a:p>
        </p:txBody>
      </p:sp>
      <p:sp>
        <p:nvSpPr>
          <p:cNvPr id="2" name="Title 1"/>
          <p:cNvSpPr>
            <a:spLocks noGrp="1"/>
          </p:cNvSpPr>
          <p:nvPr>
            <p:ph type="title"/>
          </p:nvPr>
        </p:nvSpPr>
        <p:spPr/>
        <p:txBody>
          <a:bodyPr/>
          <a:lstStyle/>
          <a:p>
            <a:r>
              <a:rPr lang="en-US" dirty="0" smtClean="0"/>
              <a:t>Yammer REST API</a:t>
            </a:r>
            <a:endParaRPr lang="en-US" dirty="0"/>
          </a:p>
        </p:txBody>
      </p:sp>
      <p:sp>
        <p:nvSpPr>
          <p:cNvPr id="4" name="TextBox 3"/>
          <p:cNvSpPr txBox="1"/>
          <p:nvPr/>
        </p:nvSpPr>
        <p:spPr>
          <a:xfrm>
            <a:off x="119863" y="6302771"/>
            <a:ext cx="3613423" cy="382308"/>
          </a:xfrm>
          <a:prstGeom prst="rect">
            <a:avLst/>
          </a:prstGeom>
          <a:noFill/>
        </p:spPr>
        <p:txBody>
          <a:bodyPr wrap="none" rtlCol="0">
            <a:spAutoFit/>
          </a:bodyPr>
          <a:lstStyle/>
          <a:p>
            <a:r>
              <a:rPr lang="en-US" sz="1836" dirty="0">
                <a:solidFill>
                  <a:srgbClr val="FF3333"/>
                </a:solidFill>
              </a:rPr>
              <a:t>* the items you’ll use most often</a:t>
            </a:r>
          </a:p>
        </p:txBody>
      </p:sp>
    </p:spTree>
    <p:extLst>
      <p:ext uri="{BB962C8B-B14F-4D97-AF65-F5344CB8AC3E}">
        <p14:creationId xmlns:p14="http://schemas.microsoft.com/office/powerpoint/2010/main" val="723951272"/>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5482" y="1445684"/>
            <a:ext cx="10103202" cy="4206713"/>
          </a:xfrm>
        </p:spPr>
        <p:txBody>
          <a:bodyPr vert="horz" wrap="square" lIns="93260" tIns="46630" rIns="93260" bIns="46630" rtlCol="0">
            <a:noAutofit/>
          </a:bodyPr>
          <a:lstStyle/>
          <a:p>
            <a:pPr>
              <a:lnSpc>
                <a:spcPct val="100000"/>
              </a:lnSpc>
              <a:spcBef>
                <a:spcPts val="612"/>
              </a:spcBef>
            </a:pPr>
            <a:r>
              <a:rPr lang="en-US" sz="2040" dirty="0"/>
              <a:t>Subscriptions</a:t>
            </a:r>
          </a:p>
          <a:p>
            <a:pPr lvl="1">
              <a:lnSpc>
                <a:spcPct val="100000"/>
              </a:lnSpc>
              <a:spcBef>
                <a:spcPts val="612"/>
              </a:spcBef>
            </a:pPr>
            <a:r>
              <a:rPr lang="en-US" sz="1836" dirty="0"/>
              <a:t>Manage subscriptions for topics, threads and users</a:t>
            </a:r>
          </a:p>
          <a:p>
            <a:pPr>
              <a:lnSpc>
                <a:spcPct val="100000"/>
              </a:lnSpc>
              <a:spcBef>
                <a:spcPts val="612"/>
              </a:spcBef>
            </a:pPr>
            <a:r>
              <a:rPr lang="en-US" sz="2040" dirty="0"/>
              <a:t>Autocomplete</a:t>
            </a:r>
          </a:p>
          <a:p>
            <a:pPr lvl="1">
              <a:lnSpc>
                <a:spcPct val="100000"/>
              </a:lnSpc>
              <a:spcBef>
                <a:spcPts val="612"/>
              </a:spcBef>
            </a:pPr>
            <a:r>
              <a:rPr lang="en-US" sz="1836" dirty="0"/>
              <a:t>Used to make suggestions when a user is typing in something that should resolve to a Yammer user, group or topic</a:t>
            </a:r>
          </a:p>
          <a:p>
            <a:pPr>
              <a:lnSpc>
                <a:spcPct val="100000"/>
              </a:lnSpc>
              <a:spcBef>
                <a:spcPts val="612"/>
              </a:spcBef>
            </a:pPr>
            <a:r>
              <a:rPr lang="en-US" sz="2040" dirty="0"/>
              <a:t>Invitations</a:t>
            </a:r>
          </a:p>
          <a:p>
            <a:pPr lvl="1">
              <a:lnSpc>
                <a:spcPct val="100000"/>
              </a:lnSpc>
              <a:spcBef>
                <a:spcPts val="612"/>
              </a:spcBef>
            </a:pPr>
            <a:r>
              <a:rPr lang="en-US" sz="1836" dirty="0"/>
              <a:t>Send an email invite to join the Yammer network</a:t>
            </a:r>
          </a:p>
          <a:p>
            <a:pPr>
              <a:lnSpc>
                <a:spcPct val="100000"/>
              </a:lnSpc>
              <a:spcBef>
                <a:spcPts val="612"/>
              </a:spcBef>
            </a:pPr>
            <a:r>
              <a:rPr lang="en-US" sz="2040" dirty="0"/>
              <a:t>Search</a:t>
            </a:r>
          </a:p>
          <a:p>
            <a:pPr lvl="1">
              <a:lnSpc>
                <a:spcPct val="100000"/>
              </a:lnSpc>
              <a:spcBef>
                <a:spcPts val="612"/>
              </a:spcBef>
            </a:pPr>
            <a:r>
              <a:rPr lang="en-US" sz="1836" dirty="0"/>
              <a:t>Find messages, users, topics and groups</a:t>
            </a:r>
          </a:p>
          <a:p>
            <a:pPr>
              <a:lnSpc>
                <a:spcPct val="100000"/>
              </a:lnSpc>
              <a:spcBef>
                <a:spcPts val="612"/>
              </a:spcBef>
            </a:pPr>
            <a:r>
              <a:rPr lang="en-US" sz="2040" dirty="0"/>
              <a:t>Networks</a:t>
            </a:r>
          </a:p>
          <a:p>
            <a:pPr lvl="1">
              <a:lnSpc>
                <a:spcPct val="100000"/>
              </a:lnSpc>
              <a:spcBef>
                <a:spcPts val="612"/>
              </a:spcBef>
            </a:pPr>
            <a:r>
              <a:rPr lang="en-US" sz="1836" dirty="0"/>
              <a:t>Switch a user between different Yammer networks</a:t>
            </a:r>
          </a:p>
        </p:txBody>
      </p:sp>
      <p:sp>
        <p:nvSpPr>
          <p:cNvPr id="2" name="Title 1"/>
          <p:cNvSpPr>
            <a:spLocks noGrp="1"/>
          </p:cNvSpPr>
          <p:nvPr>
            <p:ph type="title"/>
          </p:nvPr>
        </p:nvSpPr>
        <p:spPr/>
        <p:txBody>
          <a:bodyPr/>
          <a:lstStyle/>
          <a:p>
            <a:r>
              <a:rPr lang="en-US" dirty="0" smtClean="0"/>
              <a:t>Yammer REST API</a:t>
            </a:r>
            <a:endParaRPr lang="en-US" dirty="0"/>
          </a:p>
        </p:txBody>
      </p:sp>
    </p:spTree>
    <p:extLst>
      <p:ext uri="{BB962C8B-B14F-4D97-AF65-F5344CB8AC3E}">
        <p14:creationId xmlns:p14="http://schemas.microsoft.com/office/powerpoint/2010/main" val="3633588425"/>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7845" y="1376685"/>
            <a:ext cx="11885514" cy="5403592"/>
          </a:xfrm>
        </p:spPr>
        <p:txBody>
          <a:bodyPr>
            <a:noAutofit/>
          </a:bodyPr>
          <a:lstStyle/>
          <a:p>
            <a:pPr>
              <a:spcBef>
                <a:spcPts val="612"/>
              </a:spcBef>
              <a:spcAft>
                <a:spcPts val="612"/>
              </a:spcAft>
            </a:pPr>
            <a:r>
              <a:rPr lang="en-US" sz="2856" dirty="0"/>
              <a:t>Make sure you register your Yammer app first.  Until you do this, you will not be able to use any API.  See </a:t>
            </a:r>
            <a:r>
              <a:rPr lang="en-US" sz="2856" dirty="0">
                <a:hlinkClick r:id="rId2"/>
              </a:rPr>
              <a:t>http://developer.yammer.com/introduction/#gs-registerapp</a:t>
            </a:r>
            <a:r>
              <a:rPr lang="en-US" sz="2856" dirty="0"/>
              <a:t> </a:t>
            </a:r>
          </a:p>
          <a:p>
            <a:pPr>
              <a:spcBef>
                <a:spcPts val="612"/>
              </a:spcBef>
              <a:spcAft>
                <a:spcPts val="612"/>
              </a:spcAft>
            </a:pPr>
            <a:r>
              <a:rPr lang="en-US" sz="2856" dirty="0"/>
              <a:t>Be aware of request throttling.  There are limits to how frequently you can make requests to the REST API.  See </a:t>
            </a:r>
            <a:r>
              <a:rPr lang="en-US" sz="2856" dirty="0">
                <a:hlinkClick r:id="rId3"/>
              </a:rPr>
              <a:t>http://developer.yammer.com/restapi/</a:t>
            </a:r>
            <a:endParaRPr lang="en-US" sz="2856" dirty="0"/>
          </a:p>
          <a:p>
            <a:pPr>
              <a:spcBef>
                <a:spcPts val="612"/>
              </a:spcBef>
              <a:spcAft>
                <a:spcPts val="612"/>
              </a:spcAft>
            </a:pPr>
            <a:r>
              <a:rPr lang="en-US" sz="2856" dirty="0"/>
              <a:t>An access token is required.  You won’t be able to work with the APIs without one.  See </a:t>
            </a:r>
            <a:r>
              <a:rPr lang="en-US" sz="2856" dirty="0">
                <a:hlinkClick r:id="rId4"/>
              </a:rPr>
              <a:t>http://developer.yammer.com/authentication/</a:t>
            </a:r>
            <a:endParaRPr lang="en-US" sz="2856" dirty="0"/>
          </a:p>
          <a:p>
            <a:pPr>
              <a:spcBef>
                <a:spcPts val="612"/>
              </a:spcBef>
              <a:spcAft>
                <a:spcPts val="612"/>
              </a:spcAft>
            </a:pPr>
            <a:r>
              <a:rPr lang="en-US" sz="2856" dirty="0"/>
              <a:t>Once you have an access token, it’s good forever</a:t>
            </a:r>
          </a:p>
          <a:p>
            <a:pPr lvl="1">
              <a:spcBef>
                <a:spcPts val="612"/>
              </a:spcBef>
              <a:spcAft>
                <a:spcPts val="612"/>
              </a:spcAft>
            </a:pPr>
            <a:r>
              <a:rPr lang="en-US" sz="2040" dirty="0"/>
              <a:t>The access token only has as much rights as the person who got it</a:t>
            </a:r>
          </a:p>
          <a:p>
            <a:pPr lvl="1">
              <a:spcBef>
                <a:spcPts val="612"/>
              </a:spcBef>
              <a:spcAft>
                <a:spcPts val="612"/>
              </a:spcAft>
            </a:pPr>
            <a:r>
              <a:rPr lang="en-US" sz="2040" dirty="0"/>
              <a:t>Some APIs are only available to network administrators</a:t>
            </a:r>
          </a:p>
        </p:txBody>
      </p:sp>
      <p:sp>
        <p:nvSpPr>
          <p:cNvPr id="2" name="Title 1"/>
          <p:cNvSpPr>
            <a:spLocks noGrp="1"/>
          </p:cNvSpPr>
          <p:nvPr>
            <p:ph type="title"/>
          </p:nvPr>
        </p:nvSpPr>
        <p:spPr/>
        <p:txBody>
          <a:bodyPr/>
          <a:lstStyle/>
          <a:p>
            <a:r>
              <a:rPr lang="en-US" dirty="0" smtClean="0"/>
              <a:t>Basic Yammer App Must Knows</a:t>
            </a:r>
            <a:endParaRPr lang="en-US" dirty="0"/>
          </a:p>
        </p:txBody>
      </p:sp>
    </p:spTree>
    <p:extLst>
      <p:ext uri="{BB962C8B-B14F-4D97-AF65-F5344CB8AC3E}">
        <p14:creationId xmlns:p14="http://schemas.microsoft.com/office/powerpoint/2010/main" val="1385096250"/>
      </p:ext>
    </p:extLst>
  </p:cSld>
  <p:clrMapOvr>
    <a:masterClrMapping/>
  </p:clrMapOvr>
  <p:transition>
    <p:fade/>
  </p:transition>
</p:sld>
</file>

<file path=ppt/theme/theme1.xml><?xml version="1.0" encoding="utf-8"?>
<a:theme xmlns:a="http://schemas.openxmlformats.org/drawingml/2006/main" name="5-30499_SPC_2014_Dev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2" id="{0585D100-4DB1-4C94-840A-C7F01FA866D2}" vid="{99564389-1B2E-4D56-88D1-053D641CBDB4}"/>
    </a:ext>
  </a:extLst>
</a:theme>
</file>

<file path=ppt/theme/theme2.xml><?xml version="1.0" encoding="utf-8"?>
<a:theme xmlns:a="http://schemas.openxmlformats.org/drawingml/2006/main" name="2_TR18_BO_CT_Template_16x9">
  <a:themeElements>
    <a:clrScheme name="TR17-Blue">
      <a:dk1>
        <a:srgbClr val="505050"/>
      </a:dk1>
      <a:lt1>
        <a:srgbClr val="FFFFFF"/>
      </a:lt1>
      <a:dk2>
        <a:srgbClr val="0072C6"/>
      </a:dk2>
      <a:lt2>
        <a:srgbClr val="6DC2E9"/>
      </a:lt2>
      <a:accent1>
        <a:srgbClr val="002050"/>
      </a:accent1>
      <a:accent2>
        <a:srgbClr val="007233"/>
      </a:accent2>
      <a:accent3>
        <a:srgbClr val="DC3C00"/>
      </a:accent3>
      <a:accent4>
        <a:srgbClr val="442359"/>
      </a:accent4>
      <a:accent5>
        <a:srgbClr val="B4009E"/>
      </a:accent5>
      <a:accent6>
        <a:srgbClr val="FF8C00"/>
      </a:accent6>
      <a:hlink>
        <a:srgbClr val="E2E584"/>
      </a:hlink>
      <a:folHlink>
        <a:srgbClr val="E2E584"/>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TR18_BO_CT_Template_16x9" id="{72FF5726-0C02-49D9-AC1A-772C33DADA29}" vid="{49FE85E7-FAD7-4C3F-AE53-D9BCA16F5F2C}"/>
    </a:ext>
  </a:extLst>
</a:theme>
</file>

<file path=ppt/theme/theme3.xml><?xml version="1.0" encoding="utf-8"?>
<a:theme xmlns:a="http://schemas.openxmlformats.org/drawingml/2006/main" name="TR18_BO_CT_Template_16x9">
  <a:themeElements>
    <a:clrScheme name="TR17-Blue">
      <a:dk1>
        <a:srgbClr val="505050"/>
      </a:dk1>
      <a:lt1>
        <a:srgbClr val="FFFFFF"/>
      </a:lt1>
      <a:dk2>
        <a:srgbClr val="0072C6"/>
      </a:dk2>
      <a:lt2>
        <a:srgbClr val="6DC2E9"/>
      </a:lt2>
      <a:accent1>
        <a:srgbClr val="002050"/>
      </a:accent1>
      <a:accent2>
        <a:srgbClr val="007233"/>
      </a:accent2>
      <a:accent3>
        <a:srgbClr val="DC3C00"/>
      </a:accent3>
      <a:accent4>
        <a:srgbClr val="442359"/>
      </a:accent4>
      <a:accent5>
        <a:srgbClr val="B4009E"/>
      </a:accent5>
      <a:accent6>
        <a:srgbClr val="FF8C00"/>
      </a:accent6>
      <a:hlink>
        <a:srgbClr val="E2E584"/>
      </a:hlink>
      <a:folHlink>
        <a:srgbClr val="E2E584"/>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TR18_BO_CT_Template_16x9" id="{72FF5726-0C02-49D9-AC1A-772C33DADA29}" vid="{49FE85E7-FAD7-4C3F-AE53-D9BCA16F5F2C}"/>
    </a:ext>
  </a:extLst>
</a:theme>
</file>

<file path=ppt/theme/theme4.xml><?xml version="1.0" encoding="utf-8"?>
<a:theme xmlns:a="http://schemas.openxmlformats.org/drawingml/2006/main" name="1_TR18_BO_CT_Template_16x9">
  <a:themeElements>
    <a:clrScheme name="TR17-Blue">
      <a:dk1>
        <a:srgbClr val="505050"/>
      </a:dk1>
      <a:lt1>
        <a:srgbClr val="FFFFFF"/>
      </a:lt1>
      <a:dk2>
        <a:srgbClr val="0072C6"/>
      </a:dk2>
      <a:lt2>
        <a:srgbClr val="6DC2E9"/>
      </a:lt2>
      <a:accent1>
        <a:srgbClr val="002050"/>
      </a:accent1>
      <a:accent2>
        <a:srgbClr val="007233"/>
      </a:accent2>
      <a:accent3>
        <a:srgbClr val="DC3C00"/>
      </a:accent3>
      <a:accent4>
        <a:srgbClr val="442359"/>
      </a:accent4>
      <a:accent5>
        <a:srgbClr val="B4009E"/>
      </a:accent5>
      <a:accent6>
        <a:srgbClr val="FF8C00"/>
      </a:accent6>
      <a:hlink>
        <a:srgbClr val="E2E584"/>
      </a:hlink>
      <a:folHlink>
        <a:srgbClr val="E2E584"/>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TR18_BO_CT_Template_16x9" id="{72FF5726-0C02-49D9-AC1A-772C33DADA29}" vid="{49FE85E7-FAD7-4C3F-AE53-D9BCA16F5F2C}"/>
    </a:ext>
  </a:extLst>
</a:theme>
</file>

<file path=ppt/theme/theme5.xml><?xml version="1.0" encoding="utf-8"?>
<a:theme xmlns:a="http://schemas.openxmlformats.org/drawingml/2006/main" name="3_TR18_BO_CT_Template_16x9">
  <a:themeElements>
    <a:clrScheme name="TR17-Blue">
      <a:dk1>
        <a:srgbClr val="505050"/>
      </a:dk1>
      <a:lt1>
        <a:srgbClr val="FFFFFF"/>
      </a:lt1>
      <a:dk2>
        <a:srgbClr val="0072C6"/>
      </a:dk2>
      <a:lt2>
        <a:srgbClr val="6DC2E9"/>
      </a:lt2>
      <a:accent1>
        <a:srgbClr val="002050"/>
      </a:accent1>
      <a:accent2>
        <a:srgbClr val="007233"/>
      </a:accent2>
      <a:accent3>
        <a:srgbClr val="DC3C00"/>
      </a:accent3>
      <a:accent4>
        <a:srgbClr val="442359"/>
      </a:accent4>
      <a:accent5>
        <a:srgbClr val="B4009E"/>
      </a:accent5>
      <a:accent6>
        <a:srgbClr val="FF8C00"/>
      </a:accent6>
      <a:hlink>
        <a:srgbClr val="E2E584"/>
      </a:hlink>
      <a:folHlink>
        <a:srgbClr val="E2E584"/>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TR18_BO_CT_Template_16x9" id="{72FF5726-0C02-49D9-AC1A-772C33DADA29}" vid="{49FE85E7-FAD7-4C3F-AE53-D9BCA16F5F2C}"/>
    </a:ext>
  </a:extLst>
</a:theme>
</file>

<file path=ppt/theme/theme6.xml><?xml version="1.0" encoding="utf-8"?>
<a:theme xmlns:a="http://schemas.openxmlformats.org/drawingml/2006/main" name="4_TR18_BO_CT_Template_16x9">
  <a:themeElements>
    <a:clrScheme name="TR17-Blue">
      <a:dk1>
        <a:srgbClr val="505050"/>
      </a:dk1>
      <a:lt1>
        <a:srgbClr val="FFFFFF"/>
      </a:lt1>
      <a:dk2>
        <a:srgbClr val="0072C6"/>
      </a:dk2>
      <a:lt2>
        <a:srgbClr val="6DC2E9"/>
      </a:lt2>
      <a:accent1>
        <a:srgbClr val="002050"/>
      </a:accent1>
      <a:accent2>
        <a:srgbClr val="007233"/>
      </a:accent2>
      <a:accent3>
        <a:srgbClr val="DC3C00"/>
      </a:accent3>
      <a:accent4>
        <a:srgbClr val="442359"/>
      </a:accent4>
      <a:accent5>
        <a:srgbClr val="B4009E"/>
      </a:accent5>
      <a:accent6>
        <a:srgbClr val="FF8C00"/>
      </a:accent6>
      <a:hlink>
        <a:srgbClr val="E2E584"/>
      </a:hlink>
      <a:folHlink>
        <a:srgbClr val="E2E584"/>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TR18_BO_CT_Template_16x9" id="{72FF5726-0C02-49D9-AC1A-772C33DADA29}" vid="{49FE85E7-FAD7-4C3F-AE53-D9BCA16F5F2C}"/>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BA8CCD7-C41F-4BA4-BA45-C33FEB26063D}"/>
</file>

<file path=customXml/itemProps2.xml><?xml version="1.0" encoding="utf-8"?>
<ds:datastoreItem xmlns:ds="http://schemas.openxmlformats.org/officeDocument/2006/customXml" ds:itemID="{F990F116-B58F-4255-B05B-DA3808E0E5C6}"/>
</file>

<file path=customXml/itemProps3.xml><?xml version="1.0" encoding="utf-8"?>
<ds:datastoreItem xmlns:ds="http://schemas.openxmlformats.org/officeDocument/2006/customXml" ds:itemID="{758FDAC0-319D-4A54-8D8E-1D42CB1F8004}"/>
</file>

<file path=docProps/app.xml><?xml version="1.0" encoding="utf-8"?>
<Properties xmlns="http://schemas.openxmlformats.org/officeDocument/2006/extended-properties" xmlns:vt="http://schemas.openxmlformats.org/officeDocument/2006/docPropsVTypes">
  <Template>SharePoint_Conference_2014_Dev_Template</Template>
  <TotalTime>8</TotalTime>
  <Words>2883</Words>
  <Application>Microsoft Office PowerPoint</Application>
  <PresentationFormat>Custom</PresentationFormat>
  <Paragraphs>206</Paragraphs>
  <Slides>33</Slides>
  <Notes>12</Notes>
  <HiddenSlides>0</HiddenSlides>
  <MMClips>0</MMClips>
  <ScaleCrop>false</ScaleCrop>
  <HeadingPairs>
    <vt:vector size="6" baseType="variant">
      <vt:variant>
        <vt:lpstr>Fonts Used</vt:lpstr>
      </vt:variant>
      <vt:variant>
        <vt:i4>7</vt:i4>
      </vt:variant>
      <vt:variant>
        <vt:lpstr>Theme</vt:lpstr>
      </vt:variant>
      <vt:variant>
        <vt:i4>6</vt:i4>
      </vt:variant>
      <vt:variant>
        <vt:lpstr>Slide Titles</vt:lpstr>
      </vt:variant>
      <vt:variant>
        <vt:i4>33</vt:i4>
      </vt:variant>
    </vt:vector>
  </HeadingPairs>
  <TitlesOfParts>
    <vt:vector size="46" baseType="lpstr">
      <vt:lpstr>Arial</vt:lpstr>
      <vt:lpstr>Calibri</vt:lpstr>
      <vt:lpstr>Courier New</vt:lpstr>
      <vt:lpstr>Segoe Semibold</vt:lpstr>
      <vt:lpstr>Segoe UI</vt:lpstr>
      <vt:lpstr>Segoe UI Light</vt:lpstr>
      <vt:lpstr>Wingdings</vt:lpstr>
      <vt:lpstr>5-30499_SPC_2014_Dev_Template_16x9</vt:lpstr>
      <vt:lpstr>2_TR18_BO_CT_Template_16x9</vt:lpstr>
      <vt:lpstr>TR18_BO_CT_Template_16x9</vt:lpstr>
      <vt:lpstr>1_TR18_BO_CT_Template_16x9</vt:lpstr>
      <vt:lpstr>3_TR18_BO_CT_Template_16x9</vt:lpstr>
      <vt:lpstr>4_TR18_BO_CT_Template_16x9</vt:lpstr>
      <vt:lpstr>PowerPoint Presentation</vt:lpstr>
      <vt:lpstr>Integrating Yammer and SharePoint with .NET</vt:lpstr>
      <vt:lpstr>Session Objectives And Takeaways</vt:lpstr>
      <vt:lpstr>Agenda</vt:lpstr>
      <vt:lpstr>Yammer APIs</vt:lpstr>
      <vt:lpstr>Yammer APIs</vt:lpstr>
      <vt:lpstr>Yammer REST API</vt:lpstr>
      <vt:lpstr>Yammer REST API</vt:lpstr>
      <vt:lpstr>Basic Yammer App Must Knows</vt:lpstr>
      <vt:lpstr>Using .NET With Yammer APIs</vt:lpstr>
      <vt:lpstr>.NET and Yammer APIs</vt:lpstr>
      <vt:lpstr>.NET and Yammer APIs</vt:lpstr>
      <vt:lpstr>.NET and Yammer APIs</vt:lpstr>
      <vt:lpstr>.NET and Yammer APIs</vt:lpstr>
      <vt:lpstr>Demo Using the .NET Wrapper</vt:lpstr>
      <vt:lpstr>Scenario 1 – Using Yammer Data in SharePoint</vt:lpstr>
      <vt:lpstr>The Scenario</vt:lpstr>
      <vt:lpstr>Challenge – Using Yammer Data in SharePoint</vt:lpstr>
      <vt:lpstr>Solution – Using Yammer Data in SharePoint</vt:lpstr>
      <vt:lpstr>Demo Yammer Data in SharePoint</vt:lpstr>
      <vt:lpstr>Scenario 2 – Using LOB Data in Yammer</vt:lpstr>
      <vt:lpstr>Challenge – Using SharePoint Data in Yammer</vt:lpstr>
      <vt:lpstr>Solution – Using SharePoint Data in Yammer </vt:lpstr>
      <vt:lpstr>Demo LOB Data in Yammer</vt:lpstr>
      <vt:lpstr>Scenario 3 – Integrating Search Results between Yammer and SharePoint</vt:lpstr>
      <vt:lpstr>Challenge – Getting an Enterprise View of Data</vt:lpstr>
      <vt:lpstr>Solution – An Integrated Search Experience</vt:lpstr>
      <vt:lpstr>Demo </vt:lpstr>
      <vt:lpstr>Take Aways</vt:lpstr>
      <vt:lpstr>Yammer LOB Integration Offering</vt:lpstr>
      <vt:lpstr>In Review: Session Objectives And Takeaways</vt:lpstr>
      <vt:lpstr>MySPC</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Integrating Yammer and SharePoint with .NET</dc:title>
  <dc:subject>SharePoint Conference 2014 Executive</dc:subject>
  <dc:creator>Taylor Denning</dc:creator>
  <cp:keywords>SharePoint Conference 2014 Executive</cp:keywords>
  <dc:description>Template by: Mitchell Derrey, Silver Fox Productions, Inc.
Formatting by: 
Event Dates: March 2-6, 2014
Event Location: Las Vegas, NV
Audience Type: Internal/External</dc:description>
  <cp:lastModifiedBy>Erin Baranick (Silver Fox)</cp:lastModifiedBy>
  <cp:revision>3</cp:revision>
  <dcterms:created xsi:type="dcterms:W3CDTF">2014-03-02T22:03:31Z</dcterms:created>
  <dcterms:modified xsi:type="dcterms:W3CDTF">2014-03-04T23:51:09Z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92;#Venetian|bd55f5f3-c228-4542-b738-d5b5edd79abd</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9;#developers|8e4a08dc-5d95-4156-ab65-f22579a1592a</vt:lpwstr>
  </property>
  <property fmtid="{D5CDD505-2E9C-101B-9397-08002B2CF9AE}" pid="13" name="Event Name">
    <vt:lpwstr>91;#Microsoft SharePoint Conference|a629e079-6b4e-41d1-9641-98de5e4410b7</vt:lpwstr>
  </property>
  <property fmtid="{D5CDD505-2E9C-101B-9397-08002B2CF9AE}" pid="14" name="TaxKeywordTaxHTField">
    <vt:lpwstr>SharePoint Conference 2014 Executive|c7618099-af1d-412d-92b3-b97338d93c70</vt:lpwstr>
  </property>
  <property fmtid="{D5CDD505-2E9C-101B-9397-08002B2CF9AE}" pid="15" name="TaxCatchAll">
    <vt:lpwstr>10;#SharePoint Conference 2014 Executive;#90;#SharePoint Conference 2014 Executive|c7618099-af1d-412d-92b3-b97338d93c70</vt:lpwstr>
  </property>
</Properties>
</file>