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2.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3.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4.xml" ContentType="application/vnd.openxmlformats-officedocument.theme+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 id="2147484250" r:id="rId6"/>
    <p:sldMasterId id="2147484263" r:id="rId7"/>
    <p:sldMasterId id="2147484293" r:id="rId8"/>
  </p:sldMasterIdLst>
  <p:notesMasterIdLst>
    <p:notesMasterId r:id="rId29"/>
  </p:notesMasterIdLst>
  <p:handoutMasterIdLst>
    <p:handoutMasterId r:id="rId30"/>
  </p:handoutMasterIdLst>
  <p:sldIdLst>
    <p:sldId id="1236" r:id="rId9"/>
    <p:sldId id="1124" r:id="rId10"/>
    <p:sldId id="1275" r:id="rId11"/>
    <p:sldId id="1276" r:id="rId12"/>
    <p:sldId id="1277" r:id="rId13"/>
    <p:sldId id="1278" r:id="rId14"/>
    <p:sldId id="1279" r:id="rId15"/>
    <p:sldId id="1280" r:id="rId16"/>
    <p:sldId id="1281" r:id="rId17"/>
    <p:sldId id="1282" r:id="rId18"/>
    <p:sldId id="1283" r:id="rId19"/>
    <p:sldId id="1284" r:id="rId20"/>
    <p:sldId id="1285" r:id="rId21"/>
    <p:sldId id="1286" r:id="rId22"/>
    <p:sldId id="1287" r:id="rId23"/>
    <p:sldId id="1288" r:id="rId24"/>
    <p:sldId id="1289" r:id="rId25"/>
    <p:sldId id="1290" r:id="rId26"/>
    <p:sldId id="1291" r:id="rId27"/>
    <p:sldId id="1132" r:id="rId28"/>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8608"/>
    <a:srgbClr val="F9A03E"/>
    <a:srgbClr val="E39E48"/>
    <a:srgbClr val="6E8B2D"/>
    <a:srgbClr val="87AB37"/>
    <a:srgbClr val="9FC54D"/>
    <a:srgbClr val="505050"/>
    <a:srgbClr val="785393"/>
    <a:srgbClr val="80599D"/>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831" autoAdjust="0"/>
    <p:restoredTop sz="9523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 Type="http://schemas.openxmlformats.org/officeDocument/2006/relationships/customXml" Target="../customXml/item3.xml"/><Relationship Id="rId21" Type="http://schemas.openxmlformats.org/officeDocument/2006/relationships/slide" Target="slides/slide13.xml"/><Relationship Id="rId34"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Master" Target="slideMasters/slideMaster5.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B5C0B99-10FB-456C-9B17-DA7E8D5AF38F}" type="doc">
      <dgm:prSet loTypeId="urn:microsoft.com/office/officeart/2005/8/layout/vList2" loCatId="list" qsTypeId="urn:microsoft.com/office/officeart/2005/8/quickstyle/simple1" qsCatId="simple" csTypeId="urn:microsoft.com/office/officeart/2005/8/colors/accent0_3" csCatId="mainScheme" phldr="1"/>
      <dgm:spPr/>
      <dgm:t>
        <a:bodyPr/>
        <a:lstStyle/>
        <a:p>
          <a:endParaRPr lang="en-US"/>
        </a:p>
      </dgm:t>
    </dgm:pt>
    <dgm:pt modelId="{80FBB823-402A-469F-B8EE-C0D1CA6D963F}">
      <dgm:prSet phldrT="[Text]"/>
      <dgm:spPr/>
      <dgm:t>
        <a:bodyPr/>
        <a:lstStyle/>
        <a:p>
          <a:r>
            <a:rPr lang="en-US" smtClean="0"/>
            <a:t>The core architecture is the same as 2010</a:t>
          </a:r>
          <a:endParaRPr lang="en-US" dirty="0"/>
        </a:p>
      </dgm:t>
    </dgm:pt>
    <dgm:pt modelId="{0B85BB63-A326-45A3-84EE-4FF02A640AA3}" type="parTrans" cxnId="{ABD4C01E-AFA7-401C-B670-FED149C2A10E}">
      <dgm:prSet/>
      <dgm:spPr/>
      <dgm:t>
        <a:bodyPr/>
        <a:lstStyle/>
        <a:p>
          <a:endParaRPr lang="en-US"/>
        </a:p>
      </dgm:t>
    </dgm:pt>
    <dgm:pt modelId="{C644609F-1EC0-47D8-A77B-EDAAAF598CBF}" type="sibTrans" cxnId="{ABD4C01E-AFA7-401C-B670-FED149C2A10E}">
      <dgm:prSet/>
      <dgm:spPr/>
      <dgm:t>
        <a:bodyPr/>
        <a:lstStyle/>
        <a:p>
          <a:endParaRPr lang="en-US"/>
        </a:p>
      </dgm:t>
    </dgm:pt>
    <dgm:pt modelId="{9605E656-4734-4020-B724-BA10986B69A8}">
      <dgm:prSet/>
      <dgm:spPr/>
      <dgm:t>
        <a:bodyPr/>
        <a:lstStyle/>
        <a:p>
          <a:r>
            <a:rPr lang="en-US" smtClean="0"/>
            <a:t>Services can be consumed “a la carte”</a:t>
          </a:r>
          <a:endParaRPr lang="en-US" dirty="0" smtClean="0"/>
        </a:p>
      </dgm:t>
    </dgm:pt>
    <dgm:pt modelId="{C7F8204E-9722-4E74-B6D8-4DCD0B51215E}" type="parTrans" cxnId="{ADB24BA7-3205-40C2-8368-EDB7FDA193DD}">
      <dgm:prSet/>
      <dgm:spPr/>
      <dgm:t>
        <a:bodyPr/>
        <a:lstStyle/>
        <a:p>
          <a:endParaRPr lang="en-US"/>
        </a:p>
      </dgm:t>
    </dgm:pt>
    <dgm:pt modelId="{8D1AB04C-3125-4DEA-89B5-28FEF97A18F3}" type="sibTrans" cxnId="{ADB24BA7-3205-40C2-8368-EDB7FDA193DD}">
      <dgm:prSet/>
      <dgm:spPr/>
      <dgm:t>
        <a:bodyPr/>
        <a:lstStyle/>
        <a:p>
          <a:endParaRPr lang="en-US"/>
        </a:p>
      </dgm:t>
    </dgm:pt>
    <dgm:pt modelId="{5B874732-5EBC-46EA-A775-FA50D57A5B17}">
      <dgm:prSet/>
      <dgm:spPr/>
      <dgm:t>
        <a:bodyPr/>
        <a:lstStyle/>
        <a:p>
          <a:r>
            <a:rPr lang="en-US" smtClean="0"/>
            <a:t>The service application is extensible</a:t>
          </a:r>
          <a:endParaRPr lang="en-US" dirty="0" smtClean="0"/>
        </a:p>
      </dgm:t>
    </dgm:pt>
    <dgm:pt modelId="{592174D8-ED8B-497D-96DE-EB79FE5FAB53}" type="parTrans" cxnId="{83AB7993-088E-4A71-B661-09822E7963BD}">
      <dgm:prSet/>
      <dgm:spPr/>
      <dgm:t>
        <a:bodyPr/>
        <a:lstStyle/>
        <a:p>
          <a:endParaRPr lang="en-US"/>
        </a:p>
      </dgm:t>
    </dgm:pt>
    <dgm:pt modelId="{719367E1-F5E3-4F2B-A9F1-A1F242B87808}" type="sibTrans" cxnId="{83AB7993-088E-4A71-B661-09822E7963BD}">
      <dgm:prSet/>
      <dgm:spPr/>
      <dgm:t>
        <a:bodyPr/>
        <a:lstStyle/>
        <a:p>
          <a:endParaRPr lang="en-US"/>
        </a:p>
      </dgm:t>
    </dgm:pt>
    <dgm:pt modelId="{8288ABCA-9CA2-475D-9A5D-A0282D6DED0A}">
      <dgm:prSet/>
      <dgm:spPr/>
      <dgm:t>
        <a:bodyPr/>
        <a:lstStyle/>
        <a:p>
          <a:r>
            <a:rPr lang="en-US" smtClean="0"/>
            <a:t>Services are supported in SharePoint Foundation</a:t>
          </a:r>
          <a:endParaRPr lang="en-US" dirty="0" smtClean="0"/>
        </a:p>
      </dgm:t>
    </dgm:pt>
    <dgm:pt modelId="{5FC8B5C8-8A0B-4829-8A2B-3DC1D40D4586}" type="parTrans" cxnId="{70FF6D77-9ECA-4473-B06F-04F366A40F43}">
      <dgm:prSet/>
      <dgm:spPr/>
      <dgm:t>
        <a:bodyPr/>
        <a:lstStyle/>
        <a:p>
          <a:endParaRPr lang="en-US"/>
        </a:p>
      </dgm:t>
    </dgm:pt>
    <dgm:pt modelId="{BFFAB583-842B-46E3-8C33-F3ED6066AE15}" type="sibTrans" cxnId="{70FF6D77-9ECA-4473-B06F-04F366A40F43}">
      <dgm:prSet/>
      <dgm:spPr/>
      <dgm:t>
        <a:bodyPr/>
        <a:lstStyle/>
        <a:p>
          <a:endParaRPr lang="en-US"/>
        </a:p>
      </dgm:t>
    </dgm:pt>
    <dgm:pt modelId="{125684E9-DF6E-47AF-8B8F-A6F9E370F8CE}">
      <dgm:prSet/>
      <dgm:spPr/>
      <dgm:t>
        <a:bodyPr/>
        <a:lstStyle/>
        <a:p>
          <a:r>
            <a:rPr lang="en-US" smtClean="0"/>
            <a:t>Services can be scaled out</a:t>
          </a:r>
          <a:endParaRPr lang="en-US" dirty="0" smtClean="0"/>
        </a:p>
      </dgm:t>
    </dgm:pt>
    <dgm:pt modelId="{FB94ECBB-ED2B-4881-A8AA-402606DC6DC4}" type="parTrans" cxnId="{828F3B41-E496-45CC-97D3-DC6AE20600B5}">
      <dgm:prSet/>
      <dgm:spPr/>
      <dgm:t>
        <a:bodyPr/>
        <a:lstStyle/>
        <a:p>
          <a:endParaRPr lang="en-US"/>
        </a:p>
      </dgm:t>
    </dgm:pt>
    <dgm:pt modelId="{19212E0C-70E1-4A91-AA74-ACC8F8A3B668}" type="sibTrans" cxnId="{828F3B41-E496-45CC-97D3-DC6AE20600B5}">
      <dgm:prSet/>
      <dgm:spPr/>
      <dgm:t>
        <a:bodyPr/>
        <a:lstStyle/>
        <a:p>
          <a:endParaRPr lang="en-US"/>
        </a:p>
      </dgm:t>
    </dgm:pt>
    <dgm:pt modelId="{C7567BF1-DB2C-4EEC-9735-08AACB4F06A2}">
      <dgm:prSet/>
      <dgm:spPr/>
      <dgm:t>
        <a:bodyPr/>
        <a:lstStyle/>
        <a:p>
          <a:r>
            <a:rPr lang="en-US" smtClean="0"/>
            <a:t>Services can be resilient \ redundant</a:t>
          </a:r>
          <a:endParaRPr lang="en-US" dirty="0" smtClean="0"/>
        </a:p>
      </dgm:t>
    </dgm:pt>
    <dgm:pt modelId="{3D581CD2-6541-4028-B86C-31B1AF32FA0E}" type="parTrans" cxnId="{878E2145-4DDC-4BB5-BCF7-907378C9131F}">
      <dgm:prSet/>
      <dgm:spPr/>
      <dgm:t>
        <a:bodyPr/>
        <a:lstStyle/>
        <a:p>
          <a:endParaRPr lang="en-US"/>
        </a:p>
      </dgm:t>
    </dgm:pt>
    <dgm:pt modelId="{61847404-AC9B-48FD-9CCE-4E99DAE8FC1D}" type="sibTrans" cxnId="{878E2145-4DDC-4BB5-BCF7-907378C9131F}">
      <dgm:prSet/>
      <dgm:spPr/>
      <dgm:t>
        <a:bodyPr/>
        <a:lstStyle/>
        <a:p>
          <a:endParaRPr lang="en-US"/>
        </a:p>
      </dgm:t>
    </dgm:pt>
    <dgm:pt modelId="{5FAE57C7-681C-4560-956A-D0BAA4A47A3E}">
      <dgm:prSet/>
      <dgm:spPr/>
      <dgm:t>
        <a:bodyPr/>
        <a:lstStyle/>
        <a:p>
          <a:r>
            <a:rPr lang="en-US" smtClean="0"/>
            <a:t>Services can be federated</a:t>
          </a:r>
          <a:endParaRPr lang="en-US" dirty="0"/>
        </a:p>
      </dgm:t>
    </dgm:pt>
    <dgm:pt modelId="{3FEAD9CF-03D1-4E15-8264-250FDE5479AB}" type="parTrans" cxnId="{F1D8113C-B241-4CE1-AAFF-1DF62CEA392B}">
      <dgm:prSet/>
      <dgm:spPr/>
      <dgm:t>
        <a:bodyPr/>
        <a:lstStyle/>
        <a:p>
          <a:endParaRPr lang="en-US"/>
        </a:p>
      </dgm:t>
    </dgm:pt>
    <dgm:pt modelId="{558EE1D6-D470-46EF-BE29-B8C40DEEE5BD}" type="sibTrans" cxnId="{F1D8113C-B241-4CE1-AAFF-1DF62CEA392B}">
      <dgm:prSet/>
      <dgm:spPr/>
      <dgm:t>
        <a:bodyPr/>
        <a:lstStyle/>
        <a:p>
          <a:endParaRPr lang="en-US"/>
        </a:p>
      </dgm:t>
    </dgm:pt>
    <dgm:pt modelId="{28F9919F-4028-4376-AE13-88E3AF05530E}" type="pres">
      <dgm:prSet presAssocID="{4B5C0B99-10FB-456C-9B17-DA7E8D5AF38F}" presName="linear" presStyleCnt="0">
        <dgm:presLayoutVars>
          <dgm:animLvl val="lvl"/>
          <dgm:resizeHandles val="exact"/>
        </dgm:presLayoutVars>
      </dgm:prSet>
      <dgm:spPr/>
      <dgm:t>
        <a:bodyPr/>
        <a:lstStyle/>
        <a:p>
          <a:endParaRPr lang="en-US"/>
        </a:p>
      </dgm:t>
    </dgm:pt>
    <dgm:pt modelId="{754FF458-FB28-484F-B728-4DF2929C5276}" type="pres">
      <dgm:prSet presAssocID="{80FBB823-402A-469F-B8EE-C0D1CA6D963F}" presName="parentText" presStyleLbl="node1" presStyleIdx="0" presStyleCnt="7">
        <dgm:presLayoutVars>
          <dgm:chMax val="0"/>
          <dgm:bulletEnabled val="1"/>
        </dgm:presLayoutVars>
      </dgm:prSet>
      <dgm:spPr/>
      <dgm:t>
        <a:bodyPr/>
        <a:lstStyle/>
        <a:p>
          <a:endParaRPr lang="en-US"/>
        </a:p>
      </dgm:t>
    </dgm:pt>
    <dgm:pt modelId="{9876EF86-CB24-4712-BD80-6707E5D31DD6}" type="pres">
      <dgm:prSet presAssocID="{C644609F-1EC0-47D8-A77B-EDAAAF598CBF}" presName="spacer" presStyleCnt="0"/>
      <dgm:spPr/>
    </dgm:pt>
    <dgm:pt modelId="{8C5490F9-CF1C-4FA6-A243-F906002A2913}" type="pres">
      <dgm:prSet presAssocID="{9605E656-4734-4020-B724-BA10986B69A8}" presName="parentText" presStyleLbl="node1" presStyleIdx="1" presStyleCnt="7">
        <dgm:presLayoutVars>
          <dgm:chMax val="0"/>
          <dgm:bulletEnabled val="1"/>
        </dgm:presLayoutVars>
      </dgm:prSet>
      <dgm:spPr/>
      <dgm:t>
        <a:bodyPr/>
        <a:lstStyle/>
        <a:p>
          <a:endParaRPr lang="en-US"/>
        </a:p>
      </dgm:t>
    </dgm:pt>
    <dgm:pt modelId="{9DF6C2FB-C381-461B-BCC1-2DA5C8C0FA3B}" type="pres">
      <dgm:prSet presAssocID="{8D1AB04C-3125-4DEA-89B5-28FEF97A18F3}" presName="spacer" presStyleCnt="0"/>
      <dgm:spPr/>
    </dgm:pt>
    <dgm:pt modelId="{FC6DE88C-6433-469C-80C1-A3559CA6BBB6}" type="pres">
      <dgm:prSet presAssocID="{5B874732-5EBC-46EA-A775-FA50D57A5B17}" presName="parentText" presStyleLbl="node1" presStyleIdx="2" presStyleCnt="7">
        <dgm:presLayoutVars>
          <dgm:chMax val="0"/>
          <dgm:bulletEnabled val="1"/>
        </dgm:presLayoutVars>
      </dgm:prSet>
      <dgm:spPr/>
      <dgm:t>
        <a:bodyPr/>
        <a:lstStyle/>
        <a:p>
          <a:endParaRPr lang="en-US"/>
        </a:p>
      </dgm:t>
    </dgm:pt>
    <dgm:pt modelId="{DC45C223-34E4-45A9-B9C2-0B6BE6196AC5}" type="pres">
      <dgm:prSet presAssocID="{719367E1-F5E3-4F2B-A9F1-A1F242B87808}" presName="spacer" presStyleCnt="0"/>
      <dgm:spPr/>
    </dgm:pt>
    <dgm:pt modelId="{8A383B9D-DB80-44B0-917B-041D041FE86D}" type="pres">
      <dgm:prSet presAssocID="{8288ABCA-9CA2-475D-9A5D-A0282D6DED0A}" presName="parentText" presStyleLbl="node1" presStyleIdx="3" presStyleCnt="7">
        <dgm:presLayoutVars>
          <dgm:chMax val="0"/>
          <dgm:bulletEnabled val="1"/>
        </dgm:presLayoutVars>
      </dgm:prSet>
      <dgm:spPr/>
      <dgm:t>
        <a:bodyPr/>
        <a:lstStyle/>
        <a:p>
          <a:endParaRPr lang="en-US"/>
        </a:p>
      </dgm:t>
    </dgm:pt>
    <dgm:pt modelId="{9111FBBA-4269-44D7-BAA7-91CC4533267E}" type="pres">
      <dgm:prSet presAssocID="{BFFAB583-842B-46E3-8C33-F3ED6066AE15}" presName="spacer" presStyleCnt="0"/>
      <dgm:spPr/>
    </dgm:pt>
    <dgm:pt modelId="{E3EC8AF1-1F66-4DBA-A56F-AE02B09902E9}" type="pres">
      <dgm:prSet presAssocID="{125684E9-DF6E-47AF-8B8F-A6F9E370F8CE}" presName="parentText" presStyleLbl="node1" presStyleIdx="4" presStyleCnt="7">
        <dgm:presLayoutVars>
          <dgm:chMax val="0"/>
          <dgm:bulletEnabled val="1"/>
        </dgm:presLayoutVars>
      </dgm:prSet>
      <dgm:spPr/>
      <dgm:t>
        <a:bodyPr/>
        <a:lstStyle/>
        <a:p>
          <a:endParaRPr lang="en-US"/>
        </a:p>
      </dgm:t>
    </dgm:pt>
    <dgm:pt modelId="{FA9A83DD-18AA-41DF-8B01-F08357673917}" type="pres">
      <dgm:prSet presAssocID="{19212E0C-70E1-4A91-AA74-ACC8F8A3B668}" presName="spacer" presStyleCnt="0"/>
      <dgm:spPr/>
    </dgm:pt>
    <dgm:pt modelId="{D574B116-9773-4FD0-90F9-328852FB9A99}" type="pres">
      <dgm:prSet presAssocID="{C7567BF1-DB2C-4EEC-9735-08AACB4F06A2}" presName="parentText" presStyleLbl="node1" presStyleIdx="5" presStyleCnt="7">
        <dgm:presLayoutVars>
          <dgm:chMax val="0"/>
          <dgm:bulletEnabled val="1"/>
        </dgm:presLayoutVars>
      </dgm:prSet>
      <dgm:spPr/>
      <dgm:t>
        <a:bodyPr/>
        <a:lstStyle/>
        <a:p>
          <a:endParaRPr lang="en-US"/>
        </a:p>
      </dgm:t>
    </dgm:pt>
    <dgm:pt modelId="{06A8D852-AAA5-47EC-A9C2-EA079CCEE98B}" type="pres">
      <dgm:prSet presAssocID="{61847404-AC9B-48FD-9CCE-4E99DAE8FC1D}" presName="spacer" presStyleCnt="0"/>
      <dgm:spPr/>
    </dgm:pt>
    <dgm:pt modelId="{EC0CFBD1-8EC7-4789-8392-E66D5450F421}" type="pres">
      <dgm:prSet presAssocID="{5FAE57C7-681C-4560-956A-D0BAA4A47A3E}" presName="parentText" presStyleLbl="node1" presStyleIdx="6" presStyleCnt="7">
        <dgm:presLayoutVars>
          <dgm:chMax val="0"/>
          <dgm:bulletEnabled val="1"/>
        </dgm:presLayoutVars>
      </dgm:prSet>
      <dgm:spPr/>
      <dgm:t>
        <a:bodyPr/>
        <a:lstStyle/>
        <a:p>
          <a:endParaRPr lang="en-US"/>
        </a:p>
      </dgm:t>
    </dgm:pt>
  </dgm:ptLst>
  <dgm:cxnLst>
    <dgm:cxn modelId="{858FAB12-FEB9-456D-90F4-64F26B77743F}" type="presOf" srcId="{5B874732-5EBC-46EA-A775-FA50D57A5B17}" destId="{FC6DE88C-6433-469C-80C1-A3559CA6BBB6}" srcOrd="0" destOrd="0" presId="urn:microsoft.com/office/officeart/2005/8/layout/vList2"/>
    <dgm:cxn modelId="{E7CD5C62-DBAA-4C1A-97FA-C273AA8D5610}" type="presOf" srcId="{9605E656-4734-4020-B724-BA10986B69A8}" destId="{8C5490F9-CF1C-4FA6-A243-F906002A2913}" srcOrd="0" destOrd="0" presId="urn:microsoft.com/office/officeart/2005/8/layout/vList2"/>
    <dgm:cxn modelId="{707EE423-B4D5-452C-BDA8-D55D88616A10}" type="presOf" srcId="{4B5C0B99-10FB-456C-9B17-DA7E8D5AF38F}" destId="{28F9919F-4028-4376-AE13-88E3AF05530E}" srcOrd="0" destOrd="0" presId="urn:microsoft.com/office/officeart/2005/8/layout/vList2"/>
    <dgm:cxn modelId="{878E2145-4DDC-4BB5-BCF7-907378C9131F}" srcId="{4B5C0B99-10FB-456C-9B17-DA7E8D5AF38F}" destId="{C7567BF1-DB2C-4EEC-9735-08AACB4F06A2}" srcOrd="5" destOrd="0" parTransId="{3D581CD2-6541-4028-B86C-31B1AF32FA0E}" sibTransId="{61847404-AC9B-48FD-9CCE-4E99DAE8FC1D}"/>
    <dgm:cxn modelId="{0E5E664E-B407-4981-A295-EE69F6C04D28}" type="presOf" srcId="{125684E9-DF6E-47AF-8B8F-A6F9E370F8CE}" destId="{E3EC8AF1-1F66-4DBA-A56F-AE02B09902E9}" srcOrd="0" destOrd="0" presId="urn:microsoft.com/office/officeart/2005/8/layout/vList2"/>
    <dgm:cxn modelId="{EA74C1D6-BFFF-4D70-BA60-0B2209871ADD}" type="presOf" srcId="{8288ABCA-9CA2-475D-9A5D-A0282D6DED0A}" destId="{8A383B9D-DB80-44B0-917B-041D041FE86D}" srcOrd="0" destOrd="0" presId="urn:microsoft.com/office/officeart/2005/8/layout/vList2"/>
    <dgm:cxn modelId="{83AB7993-088E-4A71-B661-09822E7963BD}" srcId="{4B5C0B99-10FB-456C-9B17-DA7E8D5AF38F}" destId="{5B874732-5EBC-46EA-A775-FA50D57A5B17}" srcOrd="2" destOrd="0" parTransId="{592174D8-ED8B-497D-96DE-EB79FE5FAB53}" sibTransId="{719367E1-F5E3-4F2B-A9F1-A1F242B87808}"/>
    <dgm:cxn modelId="{9A1E6C35-D324-4746-B6B4-06AC839A1649}" type="presOf" srcId="{80FBB823-402A-469F-B8EE-C0D1CA6D963F}" destId="{754FF458-FB28-484F-B728-4DF2929C5276}" srcOrd="0" destOrd="0" presId="urn:microsoft.com/office/officeart/2005/8/layout/vList2"/>
    <dgm:cxn modelId="{55D50CFF-AFD6-4843-80BB-864FBD6F142F}" type="presOf" srcId="{C7567BF1-DB2C-4EEC-9735-08AACB4F06A2}" destId="{D574B116-9773-4FD0-90F9-328852FB9A99}" srcOrd="0" destOrd="0" presId="urn:microsoft.com/office/officeart/2005/8/layout/vList2"/>
    <dgm:cxn modelId="{70FF6D77-9ECA-4473-B06F-04F366A40F43}" srcId="{4B5C0B99-10FB-456C-9B17-DA7E8D5AF38F}" destId="{8288ABCA-9CA2-475D-9A5D-A0282D6DED0A}" srcOrd="3" destOrd="0" parTransId="{5FC8B5C8-8A0B-4829-8A2B-3DC1D40D4586}" sibTransId="{BFFAB583-842B-46E3-8C33-F3ED6066AE15}"/>
    <dgm:cxn modelId="{ABD4C01E-AFA7-401C-B670-FED149C2A10E}" srcId="{4B5C0B99-10FB-456C-9B17-DA7E8D5AF38F}" destId="{80FBB823-402A-469F-B8EE-C0D1CA6D963F}" srcOrd="0" destOrd="0" parTransId="{0B85BB63-A326-45A3-84EE-4FF02A640AA3}" sibTransId="{C644609F-1EC0-47D8-A77B-EDAAAF598CBF}"/>
    <dgm:cxn modelId="{5B4C8624-B127-4444-BAF7-861E008B3D76}" type="presOf" srcId="{5FAE57C7-681C-4560-956A-D0BAA4A47A3E}" destId="{EC0CFBD1-8EC7-4789-8392-E66D5450F421}" srcOrd="0" destOrd="0" presId="urn:microsoft.com/office/officeart/2005/8/layout/vList2"/>
    <dgm:cxn modelId="{ADB24BA7-3205-40C2-8368-EDB7FDA193DD}" srcId="{4B5C0B99-10FB-456C-9B17-DA7E8D5AF38F}" destId="{9605E656-4734-4020-B724-BA10986B69A8}" srcOrd="1" destOrd="0" parTransId="{C7F8204E-9722-4E74-B6D8-4DCD0B51215E}" sibTransId="{8D1AB04C-3125-4DEA-89B5-28FEF97A18F3}"/>
    <dgm:cxn modelId="{F1D8113C-B241-4CE1-AAFF-1DF62CEA392B}" srcId="{4B5C0B99-10FB-456C-9B17-DA7E8D5AF38F}" destId="{5FAE57C7-681C-4560-956A-D0BAA4A47A3E}" srcOrd="6" destOrd="0" parTransId="{3FEAD9CF-03D1-4E15-8264-250FDE5479AB}" sibTransId="{558EE1D6-D470-46EF-BE29-B8C40DEEE5BD}"/>
    <dgm:cxn modelId="{828F3B41-E496-45CC-97D3-DC6AE20600B5}" srcId="{4B5C0B99-10FB-456C-9B17-DA7E8D5AF38F}" destId="{125684E9-DF6E-47AF-8B8F-A6F9E370F8CE}" srcOrd="4" destOrd="0" parTransId="{FB94ECBB-ED2B-4881-A8AA-402606DC6DC4}" sibTransId="{19212E0C-70E1-4A91-AA74-ACC8F8A3B668}"/>
    <dgm:cxn modelId="{9FCCBF84-24CF-4E35-AB56-7740941A7B02}" type="presParOf" srcId="{28F9919F-4028-4376-AE13-88E3AF05530E}" destId="{754FF458-FB28-484F-B728-4DF2929C5276}" srcOrd="0" destOrd="0" presId="urn:microsoft.com/office/officeart/2005/8/layout/vList2"/>
    <dgm:cxn modelId="{F1220EB8-6F7B-4577-A75F-421FBCCA15FA}" type="presParOf" srcId="{28F9919F-4028-4376-AE13-88E3AF05530E}" destId="{9876EF86-CB24-4712-BD80-6707E5D31DD6}" srcOrd="1" destOrd="0" presId="urn:microsoft.com/office/officeart/2005/8/layout/vList2"/>
    <dgm:cxn modelId="{A342A084-605E-4CD2-9153-0EAF70660516}" type="presParOf" srcId="{28F9919F-4028-4376-AE13-88E3AF05530E}" destId="{8C5490F9-CF1C-4FA6-A243-F906002A2913}" srcOrd="2" destOrd="0" presId="urn:microsoft.com/office/officeart/2005/8/layout/vList2"/>
    <dgm:cxn modelId="{6BB3DB2E-98B6-4FAB-B5E6-5D27439D570D}" type="presParOf" srcId="{28F9919F-4028-4376-AE13-88E3AF05530E}" destId="{9DF6C2FB-C381-461B-BCC1-2DA5C8C0FA3B}" srcOrd="3" destOrd="0" presId="urn:microsoft.com/office/officeart/2005/8/layout/vList2"/>
    <dgm:cxn modelId="{66D61EB9-74E1-46D6-A727-8A5BAB42B440}" type="presParOf" srcId="{28F9919F-4028-4376-AE13-88E3AF05530E}" destId="{FC6DE88C-6433-469C-80C1-A3559CA6BBB6}" srcOrd="4" destOrd="0" presId="urn:microsoft.com/office/officeart/2005/8/layout/vList2"/>
    <dgm:cxn modelId="{50149A19-52EB-4FE9-87FF-0A2EAF0445CE}" type="presParOf" srcId="{28F9919F-4028-4376-AE13-88E3AF05530E}" destId="{DC45C223-34E4-45A9-B9C2-0B6BE6196AC5}" srcOrd="5" destOrd="0" presId="urn:microsoft.com/office/officeart/2005/8/layout/vList2"/>
    <dgm:cxn modelId="{B8268FD8-361F-4F73-8AC2-51C0FAF0ACC7}" type="presParOf" srcId="{28F9919F-4028-4376-AE13-88E3AF05530E}" destId="{8A383B9D-DB80-44B0-917B-041D041FE86D}" srcOrd="6" destOrd="0" presId="urn:microsoft.com/office/officeart/2005/8/layout/vList2"/>
    <dgm:cxn modelId="{7AA4FCB1-F40B-4F94-A2E3-F10AA7679502}" type="presParOf" srcId="{28F9919F-4028-4376-AE13-88E3AF05530E}" destId="{9111FBBA-4269-44D7-BAA7-91CC4533267E}" srcOrd="7" destOrd="0" presId="urn:microsoft.com/office/officeart/2005/8/layout/vList2"/>
    <dgm:cxn modelId="{E000E213-5DEE-4884-8AD0-569B565368EC}" type="presParOf" srcId="{28F9919F-4028-4376-AE13-88E3AF05530E}" destId="{E3EC8AF1-1F66-4DBA-A56F-AE02B09902E9}" srcOrd="8" destOrd="0" presId="urn:microsoft.com/office/officeart/2005/8/layout/vList2"/>
    <dgm:cxn modelId="{24DDAC55-41EA-4FEC-99D4-74E7508AD9FE}" type="presParOf" srcId="{28F9919F-4028-4376-AE13-88E3AF05530E}" destId="{FA9A83DD-18AA-41DF-8B01-F08357673917}" srcOrd="9" destOrd="0" presId="urn:microsoft.com/office/officeart/2005/8/layout/vList2"/>
    <dgm:cxn modelId="{521555B3-93F9-4BA9-BCAC-C84BF5A75E58}" type="presParOf" srcId="{28F9919F-4028-4376-AE13-88E3AF05530E}" destId="{D574B116-9773-4FD0-90F9-328852FB9A99}" srcOrd="10" destOrd="0" presId="urn:microsoft.com/office/officeart/2005/8/layout/vList2"/>
    <dgm:cxn modelId="{5FAB7396-06F5-4BA9-ACD6-9338DC1E2F7E}" type="presParOf" srcId="{28F9919F-4028-4376-AE13-88E3AF05530E}" destId="{06A8D852-AAA5-47EC-A9C2-EA079CCEE98B}" srcOrd="11" destOrd="0" presId="urn:microsoft.com/office/officeart/2005/8/layout/vList2"/>
    <dgm:cxn modelId="{87424515-5A19-4028-B6CA-18B4B6AF066D}" type="presParOf" srcId="{28F9919F-4028-4376-AE13-88E3AF05530E}" destId="{EC0CFBD1-8EC7-4789-8392-E66D5450F421}" srcOrd="1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2580C80-B304-4AFB-BE01-8DA4D82F39A9}" type="doc">
      <dgm:prSet loTypeId="urn:microsoft.com/office/officeart/2008/layout/VerticalCircleList" loCatId="list" qsTypeId="urn:microsoft.com/office/officeart/2005/8/quickstyle/simple1" qsCatId="simple" csTypeId="urn:microsoft.com/office/officeart/2005/8/colors/accent1_2" csCatId="accent1" phldr="1"/>
      <dgm:spPr/>
      <dgm:t>
        <a:bodyPr/>
        <a:lstStyle/>
        <a:p>
          <a:endParaRPr lang="en-US"/>
        </a:p>
      </dgm:t>
    </dgm:pt>
    <dgm:pt modelId="{2FD920FF-2C02-41AC-A840-6846962BBB9A}">
      <dgm:prSet phldrT="[Text]"/>
      <dgm:spPr/>
      <dgm:t>
        <a:bodyPr/>
        <a:lstStyle/>
        <a:p>
          <a:r>
            <a:rPr lang="en-US" dirty="0" smtClean="0"/>
            <a:t>Service</a:t>
          </a:r>
          <a:endParaRPr lang="en-US" dirty="0"/>
        </a:p>
      </dgm:t>
    </dgm:pt>
    <dgm:pt modelId="{952C8373-B843-4685-B372-003215DCF370}" type="parTrans" cxnId="{611281EA-9F44-4756-BA96-39EDA6A11682}">
      <dgm:prSet/>
      <dgm:spPr/>
      <dgm:t>
        <a:bodyPr/>
        <a:lstStyle/>
        <a:p>
          <a:endParaRPr lang="en-US"/>
        </a:p>
      </dgm:t>
    </dgm:pt>
    <dgm:pt modelId="{1A8800F3-9590-47D7-B987-FA9812CD340B}" type="sibTrans" cxnId="{611281EA-9F44-4756-BA96-39EDA6A11682}">
      <dgm:prSet/>
      <dgm:spPr/>
      <dgm:t>
        <a:bodyPr/>
        <a:lstStyle/>
        <a:p>
          <a:endParaRPr lang="en-US"/>
        </a:p>
      </dgm:t>
    </dgm:pt>
    <dgm:pt modelId="{E74978D1-8167-4934-B0B0-A24E8D24FB12}">
      <dgm:prSet/>
      <dgm:spPr/>
      <dgm:t>
        <a:bodyPr/>
        <a:lstStyle/>
        <a:p>
          <a:r>
            <a:rPr lang="en-US" smtClean="0"/>
            <a:t>Service Machine Instance</a:t>
          </a:r>
          <a:endParaRPr lang="en-US" dirty="0" smtClean="0"/>
        </a:p>
      </dgm:t>
    </dgm:pt>
    <dgm:pt modelId="{E2C143BE-AF8D-40E6-93D1-A1005AE08CBD}" type="parTrans" cxnId="{09CDD03A-7FCD-45C9-A295-310409C4F956}">
      <dgm:prSet/>
      <dgm:spPr/>
      <dgm:t>
        <a:bodyPr/>
        <a:lstStyle/>
        <a:p>
          <a:endParaRPr lang="en-US"/>
        </a:p>
      </dgm:t>
    </dgm:pt>
    <dgm:pt modelId="{5AA5B269-7084-41BE-9EEB-AB02F7BE8284}" type="sibTrans" cxnId="{09CDD03A-7FCD-45C9-A295-310409C4F956}">
      <dgm:prSet/>
      <dgm:spPr/>
      <dgm:t>
        <a:bodyPr/>
        <a:lstStyle/>
        <a:p>
          <a:endParaRPr lang="en-US"/>
        </a:p>
      </dgm:t>
    </dgm:pt>
    <dgm:pt modelId="{24D21602-E0B2-470D-921D-B35FD247FF2D}">
      <dgm:prSet/>
      <dgm:spPr/>
      <dgm:t>
        <a:bodyPr/>
        <a:lstStyle/>
        <a:p>
          <a:r>
            <a:rPr lang="en-US" smtClean="0"/>
            <a:t>Service Application</a:t>
          </a:r>
          <a:endParaRPr lang="en-US" dirty="0" smtClean="0"/>
        </a:p>
      </dgm:t>
    </dgm:pt>
    <dgm:pt modelId="{E67CE68A-B8CB-46BC-A096-14D636A31B41}" type="parTrans" cxnId="{CABE9D43-57DD-4F96-A3FE-0EFA0D6C4D33}">
      <dgm:prSet/>
      <dgm:spPr/>
      <dgm:t>
        <a:bodyPr/>
        <a:lstStyle/>
        <a:p>
          <a:endParaRPr lang="en-US"/>
        </a:p>
      </dgm:t>
    </dgm:pt>
    <dgm:pt modelId="{2B147B4A-6016-4771-85E8-D803EEBA4F83}" type="sibTrans" cxnId="{CABE9D43-57DD-4F96-A3FE-0EFA0D6C4D33}">
      <dgm:prSet/>
      <dgm:spPr/>
      <dgm:t>
        <a:bodyPr/>
        <a:lstStyle/>
        <a:p>
          <a:endParaRPr lang="en-US"/>
        </a:p>
      </dgm:t>
    </dgm:pt>
    <dgm:pt modelId="{B2F52F3E-DA0E-4D06-8762-1E653CDD9FBE}">
      <dgm:prSet/>
      <dgm:spPr/>
      <dgm:t>
        <a:bodyPr/>
        <a:lstStyle/>
        <a:p>
          <a:r>
            <a:rPr lang="en-US" smtClean="0"/>
            <a:t>Service Application Proxy</a:t>
          </a:r>
          <a:endParaRPr lang="en-US" dirty="0" smtClean="0"/>
        </a:p>
      </dgm:t>
    </dgm:pt>
    <dgm:pt modelId="{7F1D1B16-6E2D-4B45-99C8-EF6819A4A6E6}" type="parTrans" cxnId="{54E2284D-BF8F-4BE2-A02A-173E019B1F62}">
      <dgm:prSet/>
      <dgm:spPr/>
      <dgm:t>
        <a:bodyPr/>
        <a:lstStyle/>
        <a:p>
          <a:endParaRPr lang="en-US"/>
        </a:p>
      </dgm:t>
    </dgm:pt>
    <dgm:pt modelId="{1EE355FC-D855-4B38-AF9B-E64C1D9C9D80}" type="sibTrans" cxnId="{54E2284D-BF8F-4BE2-A02A-173E019B1F62}">
      <dgm:prSet/>
      <dgm:spPr/>
      <dgm:t>
        <a:bodyPr/>
        <a:lstStyle/>
        <a:p>
          <a:endParaRPr lang="en-US"/>
        </a:p>
      </dgm:t>
    </dgm:pt>
    <dgm:pt modelId="{02FC108C-A969-4B42-92EF-C20D742239F8}">
      <dgm:prSet/>
      <dgm:spPr/>
      <dgm:t>
        <a:bodyPr/>
        <a:lstStyle/>
        <a:p>
          <a:r>
            <a:rPr lang="en-US" smtClean="0"/>
            <a:t>Service Consumer</a:t>
          </a:r>
          <a:endParaRPr lang="en-US" dirty="0" smtClean="0"/>
        </a:p>
      </dgm:t>
    </dgm:pt>
    <dgm:pt modelId="{F8B16A91-C699-4D4C-B846-E5C6C3ECF51D}" type="parTrans" cxnId="{1D9A8BC4-E974-4CEB-A2B6-475518674E6C}">
      <dgm:prSet/>
      <dgm:spPr/>
      <dgm:t>
        <a:bodyPr/>
        <a:lstStyle/>
        <a:p>
          <a:endParaRPr lang="en-US"/>
        </a:p>
      </dgm:t>
    </dgm:pt>
    <dgm:pt modelId="{75FB5E03-6C8B-4752-AD55-685E4EFF7DF9}" type="sibTrans" cxnId="{1D9A8BC4-E974-4CEB-A2B6-475518674E6C}">
      <dgm:prSet/>
      <dgm:spPr/>
      <dgm:t>
        <a:bodyPr/>
        <a:lstStyle/>
        <a:p>
          <a:endParaRPr lang="en-US"/>
        </a:p>
      </dgm:t>
    </dgm:pt>
    <dgm:pt modelId="{CDB561BD-72C8-414B-A313-04A2BCF15A8B}">
      <dgm:prSet/>
      <dgm:spPr/>
      <dgm:t>
        <a:bodyPr/>
        <a:lstStyle/>
        <a:p>
          <a:r>
            <a:rPr lang="en-US" smtClean="0"/>
            <a:t>Service Proxy Groups</a:t>
          </a:r>
          <a:endParaRPr lang="en-US" dirty="0" smtClean="0"/>
        </a:p>
      </dgm:t>
    </dgm:pt>
    <dgm:pt modelId="{B461BD68-C671-4B2F-ACAD-EA7EEA6F37FB}" type="parTrans" cxnId="{3D028256-3E18-4469-BFF6-C159D4D2C677}">
      <dgm:prSet/>
      <dgm:spPr/>
      <dgm:t>
        <a:bodyPr/>
        <a:lstStyle/>
        <a:p>
          <a:endParaRPr lang="en-US"/>
        </a:p>
      </dgm:t>
    </dgm:pt>
    <dgm:pt modelId="{E24FCF59-A9B3-43E4-AF01-B6255FB05447}" type="sibTrans" cxnId="{3D028256-3E18-4469-BFF6-C159D4D2C677}">
      <dgm:prSet/>
      <dgm:spPr/>
      <dgm:t>
        <a:bodyPr/>
        <a:lstStyle/>
        <a:p>
          <a:endParaRPr lang="en-US"/>
        </a:p>
      </dgm:t>
    </dgm:pt>
    <dgm:pt modelId="{EFBF08FF-372A-4B56-BC55-07192A57578A}">
      <dgm:prSet/>
      <dgm:spPr/>
      <dgm:t>
        <a:bodyPr/>
        <a:lstStyle/>
        <a:p>
          <a:r>
            <a:rPr lang="en-US" smtClean="0"/>
            <a:t>Deploying Service Applications</a:t>
          </a:r>
          <a:endParaRPr lang="en-US" dirty="0" smtClean="0"/>
        </a:p>
      </dgm:t>
    </dgm:pt>
    <dgm:pt modelId="{0713F01A-0415-4CDF-B048-827CDB2C8BA8}" type="parTrans" cxnId="{F4765649-C585-4EFC-BB1D-F1FEB69BB537}">
      <dgm:prSet/>
      <dgm:spPr/>
      <dgm:t>
        <a:bodyPr/>
        <a:lstStyle/>
        <a:p>
          <a:endParaRPr lang="en-US"/>
        </a:p>
      </dgm:t>
    </dgm:pt>
    <dgm:pt modelId="{02F7693F-FEC4-4C14-B656-3AB1EA5EACDA}" type="sibTrans" cxnId="{F4765649-C585-4EFC-BB1D-F1FEB69BB537}">
      <dgm:prSet/>
      <dgm:spPr/>
      <dgm:t>
        <a:bodyPr/>
        <a:lstStyle/>
        <a:p>
          <a:endParaRPr lang="en-US"/>
        </a:p>
      </dgm:t>
    </dgm:pt>
    <dgm:pt modelId="{15E6EC90-CED2-4582-96B3-42198E10B5A4}">
      <dgm:prSet/>
      <dgm:spPr/>
      <dgm:t>
        <a:bodyPr/>
        <a:lstStyle/>
        <a:p>
          <a:r>
            <a:rPr lang="en-US" smtClean="0"/>
            <a:t>Automatic Services</a:t>
          </a:r>
          <a:endParaRPr lang="en-US" dirty="0"/>
        </a:p>
      </dgm:t>
    </dgm:pt>
    <dgm:pt modelId="{9311AA16-E525-4492-87BA-DED237F368C4}" type="parTrans" cxnId="{904ECAA2-A5B1-4EED-B8DE-C645113BF3F2}">
      <dgm:prSet/>
      <dgm:spPr/>
      <dgm:t>
        <a:bodyPr/>
        <a:lstStyle/>
        <a:p>
          <a:endParaRPr lang="en-US"/>
        </a:p>
      </dgm:t>
    </dgm:pt>
    <dgm:pt modelId="{D380AB50-0DCE-415C-BA57-16BD8CA25ED5}" type="sibTrans" cxnId="{904ECAA2-A5B1-4EED-B8DE-C645113BF3F2}">
      <dgm:prSet/>
      <dgm:spPr/>
      <dgm:t>
        <a:bodyPr/>
        <a:lstStyle/>
        <a:p>
          <a:endParaRPr lang="en-US"/>
        </a:p>
      </dgm:t>
    </dgm:pt>
    <dgm:pt modelId="{86D643AC-26B2-4337-B5EB-7890ACD81365}" type="pres">
      <dgm:prSet presAssocID="{A2580C80-B304-4AFB-BE01-8DA4D82F39A9}" presName="Name0" presStyleCnt="0">
        <dgm:presLayoutVars>
          <dgm:dir/>
        </dgm:presLayoutVars>
      </dgm:prSet>
      <dgm:spPr/>
      <dgm:t>
        <a:bodyPr/>
        <a:lstStyle/>
        <a:p>
          <a:endParaRPr lang="en-US"/>
        </a:p>
      </dgm:t>
    </dgm:pt>
    <dgm:pt modelId="{81C4E6AB-1CE0-4D11-8D6E-323397C1A4F1}" type="pres">
      <dgm:prSet presAssocID="{2FD920FF-2C02-41AC-A840-6846962BBB9A}" presName="noChildren" presStyleCnt="0"/>
      <dgm:spPr/>
    </dgm:pt>
    <dgm:pt modelId="{A361C5A9-C15D-47FF-9075-26985FF8AAB2}" type="pres">
      <dgm:prSet presAssocID="{2FD920FF-2C02-41AC-A840-6846962BBB9A}" presName="gap" presStyleCnt="0"/>
      <dgm:spPr/>
    </dgm:pt>
    <dgm:pt modelId="{CE0A71D7-450F-4058-9EC8-EA099820DEBB}" type="pres">
      <dgm:prSet presAssocID="{2FD920FF-2C02-41AC-A840-6846962BBB9A}" presName="medCircle2" presStyleLbl="vennNode1" presStyleIdx="0" presStyleCnt="8"/>
      <dgm:spPr/>
    </dgm:pt>
    <dgm:pt modelId="{D77D9AA7-D753-40A0-9F5B-526D29E94846}" type="pres">
      <dgm:prSet presAssocID="{2FD920FF-2C02-41AC-A840-6846962BBB9A}" presName="txLvlOnly1" presStyleLbl="revTx" presStyleIdx="0" presStyleCnt="8"/>
      <dgm:spPr/>
      <dgm:t>
        <a:bodyPr/>
        <a:lstStyle/>
        <a:p>
          <a:endParaRPr lang="en-US"/>
        </a:p>
      </dgm:t>
    </dgm:pt>
    <dgm:pt modelId="{19C9D3AB-9CC4-4B5E-9553-D962D5D4745B}" type="pres">
      <dgm:prSet presAssocID="{E74978D1-8167-4934-B0B0-A24E8D24FB12}" presName="noChildren" presStyleCnt="0"/>
      <dgm:spPr/>
    </dgm:pt>
    <dgm:pt modelId="{B4833B98-CC33-4ACE-A1CE-5AA12080C9A9}" type="pres">
      <dgm:prSet presAssocID="{E74978D1-8167-4934-B0B0-A24E8D24FB12}" presName="gap" presStyleCnt="0"/>
      <dgm:spPr/>
    </dgm:pt>
    <dgm:pt modelId="{43683A80-72F8-4DCE-8445-E4DBF9832733}" type="pres">
      <dgm:prSet presAssocID="{E74978D1-8167-4934-B0B0-A24E8D24FB12}" presName="medCircle2" presStyleLbl="vennNode1" presStyleIdx="1" presStyleCnt="8"/>
      <dgm:spPr/>
    </dgm:pt>
    <dgm:pt modelId="{CD006413-D35A-4163-9DD4-C2863DD7C91C}" type="pres">
      <dgm:prSet presAssocID="{E74978D1-8167-4934-B0B0-A24E8D24FB12}" presName="txLvlOnly1" presStyleLbl="revTx" presStyleIdx="1" presStyleCnt="8"/>
      <dgm:spPr/>
      <dgm:t>
        <a:bodyPr/>
        <a:lstStyle/>
        <a:p>
          <a:endParaRPr lang="en-US"/>
        </a:p>
      </dgm:t>
    </dgm:pt>
    <dgm:pt modelId="{88A56CBE-452B-4290-AAF0-F796C38A81F7}" type="pres">
      <dgm:prSet presAssocID="{24D21602-E0B2-470D-921D-B35FD247FF2D}" presName="noChildren" presStyleCnt="0"/>
      <dgm:spPr/>
    </dgm:pt>
    <dgm:pt modelId="{A3B7CCDE-31BD-4665-A20A-6490227E3E12}" type="pres">
      <dgm:prSet presAssocID="{24D21602-E0B2-470D-921D-B35FD247FF2D}" presName="gap" presStyleCnt="0"/>
      <dgm:spPr/>
    </dgm:pt>
    <dgm:pt modelId="{701167C0-CD4A-4386-91FB-3D1D6B76093A}" type="pres">
      <dgm:prSet presAssocID="{24D21602-E0B2-470D-921D-B35FD247FF2D}" presName="medCircle2" presStyleLbl="vennNode1" presStyleIdx="2" presStyleCnt="8"/>
      <dgm:spPr/>
    </dgm:pt>
    <dgm:pt modelId="{F1B15BE3-E348-441B-A1C7-3E66FD8BB9B9}" type="pres">
      <dgm:prSet presAssocID="{24D21602-E0B2-470D-921D-B35FD247FF2D}" presName="txLvlOnly1" presStyleLbl="revTx" presStyleIdx="2" presStyleCnt="8"/>
      <dgm:spPr/>
      <dgm:t>
        <a:bodyPr/>
        <a:lstStyle/>
        <a:p>
          <a:endParaRPr lang="en-US"/>
        </a:p>
      </dgm:t>
    </dgm:pt>
    <dgm:pt modelId="{4B404220-2E52-42FC-B1E5-48FB5F655E42}" type="pres">
      <dgm:prSet presAssocID="{B2F52F3E-DA0E-4D06-8762-1E653CDD9FBE}" presName="noChildren" presStyleCnt="0"/>
      <dgm:spPr/>
    </dgm:pt>
    <dgm:pt modelId="{B93791AE-9E72-4864-B09E-B33B68C80403}" type="pres">
      <dgm:prSet presAssocID="{B2F52F3E-DA0E-4D06-8762-1E653CDD9FBE}" presName="gap" presStyleCnt="0"/>
      <dgm:spPr/>
    </dgm:pt>
    <dgm:pt modelId="{AD41B858-F21B-49B7-824F-72BE30BEC34A}" type="pres">
      <dgm:prSet presAssocID="{B2F52F3E-DA0E-4D06-8762-1E653CDD9FBE}" presName="medCircle2" presStyleLbl="vennNode1" presStyleIdx="3" presStyleCnt="8"/>
      <dgm:spPr/>
    </dgm:pt>
    <dgm:pt modelId="{530BE27B-03E4-4BEA-8CF6-D96120690BA7}" type="pres">
      <dgm:prSet presAssocID="{B2F52F3E-DA0E-4D06-8762-1E653CDD9FBE}" presName="txLvlOnly1" presStyleLbl="revTx" presStyleIdx="3" presStyleCnt="8"/>
      <dgm:spPr/>
      <dgm:t>
        <a:bodyPr/>
        <a:lstStyle/>
        <a:p>
          <a:endParaRPr lang="en-US"/>
        </a:p>
      </dgm:t>
    </dgm:pt>
    <dgm:pt modelId="{AB9C86CA-7D67-456A-9B8F-61450291FCDE}" type="pres">
      <dgm:prSet presAssocID="{02FC108C-A969-4B42-92EF-C20D742239F8}" presName="noChildren" presStyleCnt="0"/>
      <dgm:spPr/>
    </dgm:pt>
    <dgm:pt modelId="{16125293-5DA1-49A4-995D-9890C9A99F4F}" type="pres">
      <dgm:prSet presAssocID="{02FC108C-A969-4B42-92EF-C20D742239F8}" presName="gap" presStyleCnt="0"/>
      <dgm:spPr/>
    </dgm:pt>
    <dgm:pt modelId="{D14C6BA8-45E1-477B-9122-72E54FFA014D}" type="pres">
      <dgm:prSet presAssocID="{02FC108C-A969-4B42-92EF-C20D742239F8}" presName="medCircle2" presStyleLbl="vennNode1" presStyleIdx="4" presStyleCnt="8"/>
      <dgm:spPr/>
    </dgm:pt>
    <dgm:pt modelId="{FCDBCA50-0B69-458C-8200-2F48DEBE1C8C}" type="pres">
      <dgm:prSet presAssocID="{02FC108C-A969-4B42-92EF-C20D742239F8}" presName="txLvlOnly1" presStyleLbl="revTx" presStyleIdx="4" presStyleCnt="8"/>
      <dgm:spPr/>
      <dgm:t>
        <a:bodyPr/>
        <a:lstStyle/>
        <a:p>
          <a:endParaRPr lang="en-US"/>
        </a:p>
      </dgm:t>
    </dgm:pt>
    <dgm:pt modelId="{1194E9FF-7213-4C2F-B8B1-D878E07466FA}" type="pres">
      <dgm:prSet presAssocID="{CDB561BD-72C8-414B-A313-04A2BCF15A8B}" presName="noChildren" presStyleCnt="0"/>
      <dgm:spPr/>
    </dgm:pt>
    <dgm:pt modelId="{A0FE0F96-AB80-4200-A45C-0BAEE7D1F0F1}" type="pres">
      <dgm:prSet presAssocID="{CDB561BD-72C8-414B-A313-04A2BCF15A8B}" presName="gap" presStyleCnt="0"/>
      <dgm:spPr/>
    </dgm:pt>
    <dgm:pt modelId="{27001A3B-4B49-479E-9128-F604A46E5729}" type="pres">
      <dgm:prSet presAssocID="{CDB561BD-72C8-414B-A313-04A2BCF15A8B}" presName="medCircle2" presStyleLbl="vennNode1" presStyleIdx="5" presStyleCnt="8"/>
      <dgm:spPr/>
    </dgm:pt>
    <dgm:pt modelId="{258C2839-1876-4F40-AFE0-F0BD8211B380}" type="pres">
      <dgm:prSet presAssocID="{CDB561BD-72C8-414B-A313-04A2BCF15A8B}" presName="txLvlOnly1" presStyleLbl="revTx" presStyleIdx="5" presStyleCnt="8"/>
      <dgm:spPr/>
      <dgm:t>
        <a:bodyPr/>
        <a:lstStyle/>
        <a:p>
          <a:endParaRPr lang="en-US"/>
        </a:p>
      </dgm:t>
    </dgm:pt>
    <dgm:pt modelId="{B2C57E78-34C3-4DEF-9C4B-B368D0EEB3D8}" type="pres">
      <dgm:prSet presAssocID="{EFBF08FF-372A-4B56-BC55-07192A57578A}" presName="noChildren" presStyleCnt="0"/>
      <dgm:spPr/>
    </dgm:pt>
    <dgm:pt modelId="{E7EECBB5-351E-4265-BD8E-6E519CA43FF6}" type="pres">
      <dgm:prSet presAssocID="{EFBF08FF-372A-4B56-BC55-07192A57578A}" presName="gap" presStyleCnt="0"/>
      <dgm:spPr/>
    </dgm:pt>
    <dgm:pt modelId="{15A68158-87A0-4807-B1BC-FB8CD71BB611}" type="pres">
      <dgm:prSet presAssocID="{EFBF08FF-372A-4B56-BC55-07192A57578A}" presName="medCircle2" presStyleLbl="vennNode1" presStyleIdx="6" presStyleCnt="8"/>
      <dgm:spPr/>
    </dgm:pt>
    <dgm:pt modelId="{07C75072-5BB8-429E-8CFA-94F100BAFC71}" type="pres">
      <dgm:prSet presAssocID="{EFBF08FF-372A-4B56-BC55-07192A57578A}" presName="txLvlOnly1" presStyleLbl="revTx" presStyleIdx="6" presStyleCnt="8"/>
      <dgm:spPr/>
      <dgm:t>
        <a:bodyPr/>
        <a:lstStyle/>
        <a:p>
          <a:endParaRPr lang="en-US"/>
        </a:p>
      </dgm:t>
    </dgm:pt>
    <dgm:pt modelId="{F97CEC79-269A-432E-A2CF-02DD2E0E7511}" type="pres">
      <dgm:prSet presAssocID="{15E6EC90-CED2-4582-96B3-42198E10B5A4}" presName="noChildren" presStyleCnt="0"/>
      <dgm:spPr/>
    </dgm:pt>
    <dgm:pt modelId="{1907C22A-1681-4E1E-B21A-2BDC428CFF8E}" type="pres">
      <dgm:prSet presAssocID="{15E6EC90-CED2-4582-96B3-42198E10B5A4}" presName="gap" presStyleCnt="0"/>
      <dgm:spPr/>
    </dgm:pt>
    <dgm:pt modelId="{1527C405-AF0E-4EA8-8D48-6F178B5DD43B}" type="pres">
      <dgm:prSet presAssocID="{15E6EC90-CED2-4582-96B3-42198E10B5A4}" presName="medCircle2" presStyleLbl="vennNode1" presStyleIdx="7" presStyleCnt="8"/>
      <dgm:spPr/>
    </dgm:pt>
    <dgm:pt modelId="{7DD5CBAD-61D5-4EA8-A0B6-DD9DA26862BD}" type="pres">
      <dgm:prSet presAssocID="{15E6EC90-CED2-4582-96B3-42198E10B5A4}" presName="txLvlOnly1" presStyleLbl="revTx" presStyleIdx="7" presStyleCnt="8"/>
      <dgm:spPr/>
      <dgm:t>
        <a:bodyPr/>
        <a:lstStyle/>
        <a:p>
          <a:endParaRPr lang="en-US"/>
        </a:p>
      </dgm:t>
    </dgm:pt>
  </dgm:ptLst>
  <dgm:cxnLst>
    <dgm:cxn modelId="{1C9841AA-836B-4AD6-A274-2ECF4526B81A}" type="presOf" srcId="{E74978D1-8167-4934-B0B0-A24E8D24FB12}" destId="{CD006413-D35A-4163-9DD4-C2863DD7C91C}" srcOrd="0" destOrd="0" presId="urn:microsoft.com/office/officeart/2008/layout/VerticalCircleList"/>
    <dgm:cxn modelId="{CABE9D43-57DD-4F96-A3FE-0EFA0D6C4D33}" srcId="{A2580C80-B304-4AFB-BE01-8DA4D82F39A9}" destId="{24D21602-E0B2-470D-921D-B35FD247FF2D}" srcOrd="2" destOrd="0" parTransId="{E67CE68A-B8CB-46BC-A096-14D636A31B41}" sibTransId="{2B147B4A-6016-4771-85E8-D803EEBA4F83}"/>
    <dgm:cxn modelId="{1D9A8BC4-E974-4CEB-A2B6-475518674E6C}" srcId="{A2580C80-B304-4AFB-BE01-8DA4D82F39A9}" destId="{02FC108C-A969-4B42-92EF-C20D742239F8}" srcOrd="4" destOrd="0" parTransId="{F8B16A91-C699-4D4C-B846-E5C6C3ECF51D}" sibTransId="{75FB5E03-6C8B-4752-AD55-685E4EFF7DF9}"/>
    <dgm:cxn modelId="{1B5BC780-AEFF-4F7D-8EE2-FF3806DC8B20}" type="presOf" srcId="{02FC108C-A969-4B42-92EF-C20D742239F8}" destId="{FCDBCA50-0B69-458C-8200-2F48DEBE1C8C}" srcOrd="0" destOrd="0" presId="urn:microsoft.com/office/officeart/2008/layout/VerticalCircleList"/>
    <dgm:cxn modelId="{13D5AE61-3144-443E-81E9-56A4A0C10B43}" type="presOf" srcId="{15E6EC90-CED2-4582-96B3-42198E10B5A4}" destId="{7DD5CBAD-61D5-4EA8-A0B6-DD9DA26862BD}" srcOrd="0" destOrd="0" presId="urn:microsoft.com/office/officeart/2008/layout/VerticalCircleList"/>
    <dgm:cxn modelId="{7E5A0219-FC53-4171-9599-F04015F03736}" type="presOf" srcId="{A2580C80-B304-4AFB-BE01-8DA4D82F39A9}" destId="{86D643AC-26B2-4337-B5EB-7890ACD81365}" srcOrd="0" destOrd="0" presId="urn:microsoft.com/office/officeart/2008/layout/VerticalCircleList"/>
    <dgm:cxn modelId="{50126286-D9A9-44F2-906A-BBCA8186BEFA}" type="presOf" srcId="{24D21602-E0B2-470D-921D-B35FD247FF2D}" destId="{F1B15BE3-E348-441B-A1C7-3E66FD8BB9B9}" srcOrd="0" destOrd="0" presId="urn:microsoft.com/office/officeart/2008/layout/VerticalCircleList"/>
    <dgm:cxn modelId="{F36297A4-47AF-45D2-A6C4-D7327524A07B}" type="presOf" srcId="{2FD920FF-2C02-41AC-A840-6846962BBB9A}" destId="{D77D9AA7-D753-40A0-9F5B-526D29E94846}" srcOrd="0" destOrd="0" presId="urn:microsoft.com/office/officeart/2008/layout/VerticalCircleList"/>
    <dgm:cxn modelId="{611281EA-9F44-4756-BA96-39EDA6A11682}" srcId="{A2580C80-B304-4AFB-BE01-8DA4D82F39A9}" destId="{2FD920FF-2C02-41AC-A840-6846962BBB9A}" srcOrd="0" destOrd="0" parTransId="{952C8373-B843-4685-B372-003215DCF370}" sibTransId="{1A8800F3-9590-47D7-B987-FA9812CD340B}"/>
    <dgm:cxn modelId="{F4765649-C585-4EFC-BB1D-F1FEB69BB537}" srcId="{A2580C80-B304-4AFB-BE01-8DA4D82F39A9}" destId="{EFBF08FF-372A-4B56-BC55-07192A57578A}" srcOrd="6" destOrd="0" parTransId="{0713F01A-0415-4CDF-B048-827CDB2C8BA8}" sibTransId="{02F7693F-FEC4-4C14-B656-3AB1EA5EACDA}"/>
    <dgm:cxn modelId="{54E2284D-BF8F-4BE2-A02A-173E019B1F62}" srcId="{A2580C80-B304-4AFB-BE01-8DA4D82F39A9}" destId="{B2F52F3E-DA0E-4D06-8762-1E653CDD9FBE}" srcOrd="3" destOrd="0" parTransId="{7F1D1B16-6E2D-4B45-99C8-EF6819A4A6E6}" sibTransId="{1EE355FC-D855-4B38-AF9B-E64C1D9C9D80}"/>
    <dgm:cxn modelId="{904ECAA2-A5B1-4EED-B8DE-C645113BF3F2}" srcId="{A2580C80-B304-4AFB-BE01-8DA4D82F39A9}" destId="{15E6EC90-CED2-4582-96B3-42198E10B5A4}" srcOrd="7" destOrd="0" parTransId="{9311AA16-E525-4492-87BA-DED237F368C4}" sibTransId="{D380AB50-0DCE-415C-BA57-16BD8CA25ED5}"/>
    <dgm:cxn modelId="{A7C74734-CB29-470F-9B14-985181A94A39}" type="presOf" srcId="{B2F52F3E-DA0E-4D06-8762-1E653CDD9FBE}" destId="{530BE27B-03E4-4BEA-8CF6-D96120690BA7}" srcOrd="0" destOrd="0" presId="urn:microsoft.com/office/officeart/2008/layout/VerticalCircleList"/>
    <dgm:cxn modelId="{272AA592-DB74-4504-BE7E-03A17F8B3798}" type="presOf" srcId="{EFBF08FF-372A-4B56-BC55-07192A57578A}" destId="{07C75072-5BB8-429E-8CFA-94F100BAFC71}" srcOrd="0" destOrd="0" presId="urn:microsoft.com/office/officeart/2008/layout/VerticalCircleList"/>
    <dgm:cxn modelId="{09CDD03A-7FCD-45C9-A295-310409C4F956}" srcId="{A2580C80-B304-4AFB-BE01-8DA4D82F39A9}" destId="{E74978D1-8167-4934-B0B0-A24E8D24FB12}" srcOrd="1" destOrd="0" parTransId="{E2C143BE-AF8D-40E6-93D1-A1005AE08CBD}" sibTransId="{5AA5B269-7084-41BE-9EEB-AB02F7BE8284}"/>
    <dgm:cxn modelId="{3D028256-3E18-4469-BFF6-C159D4D2C677}" srcId="{A2580C80-B304-4AFB-BE01-8DA4D82F39A9}" destId="{CDB561BD-72C8-414B-A313-04A2BCF15A8B}" srcOrd="5" destOrd="0" parTransId="{B461BD68-C671-4B2F-ACAD-EA7EEA6F37FB}" sibTransId="{E24FCF59-A9B3-43E4-AF01-B6255FB05447}"/>
    <dgm:cxn modelId="{7D6A055E-7878-4414-8931-945BAC01DCAC}" type="presOf" srcId="{CDB561BD-72C8-414B-A313-04A2BCF15A8B}" destId="{258C2839-1876-4F40-AFE0-F0BD8211B380}" srcOrd="0" destOrd="0" presId="urn:microsoft.com/office/officeart/2008/layout/VerticalCircleList"/>
    <dgm:cxn modelId="{FF74EC61-A809-4DFF-B2AA-9F7CB16A15CD}" type="presParOf" srcId="{86D643AC-26B2-4337-B5EB-7890ACD81365}" destId="{81C4E6AB-1CE0-4D11-8D6E-323397C1A4F1}" srcOrd="0" destOrd="0" presId="urn:microsoft.com/office/officeart/2008/layout/VerticalCircleList"/>
    <dgm:cxn modelId="{78637B51-CA66-4292-8A7D-00D4C9FECD2E}" type="presParOf" srcId="{81C4E6AB-1CE0-4D11-8D6E-323397C1A4F1}" destId="{A361C5A9-C15D-47FF-9075-26985FF8AAB2}" srcOrd="0" destOrd="0" presId="urn:microsoft.com/office/officeart/2008/layout/VerticalCircleList"/>
    <dgm:cxn modelId="{484FCC79-6C84-4C25-847B-8AD5E0B4C291}" type="presParOf" srcId="{81C4E6AB-1CE0-4D11-8D6E-323397C1A4F1}" destId="{CE0A71D7-450F-4058-9EC8-EA099820DEBB}" srcOrd="1" destOrd="0" presId="urn:microsoft.com/office/officeart/2008/layout/VerticalCircleList"/>
    <dgm:cxn modelId="{E0300D44-7516-4CDD-9930-6E6D214E0CE6}" type="presParOf" srcId="{81C4E6AB-1CE0-4D11-8D6E-323397C1A4F1}" destId="{D77D9AA7-D753-40A0-9F5B-526D29E94846}" srcOrd="2" destOrd="0" presId="urn:microsoft.com/office/officeart/2008/layout/VerticalCircleList"/>
    <dgm:cxn modelId="{F8A54BBA-A051-4BC1-9DF6-EA567C027711}" type="presParOf" srcId="{86D643AC-26B2-4337-B5EB-7890ACD81365}" destId="{19C9D3AB-9CC4-4B5E-9553-D962D5D4745B}" srcOrd="1" destOrd="0" presId="urn:microsoft.com/office/officeart/2008/layout/VerticalCircleList"/>
    <dgm:cxn modelId="{4C7A0AE0-FAF6-47F2-AA85-EA8E911A948D}" type="presParOf" srcId="{19C9D3AB-9CC4-4B5E-9553-D962D5D4745B}" destId="{B4833B98-CC33-4ACE-A1CE-5AA12080C9A9}" srcOrd="0" destOrd="0" presId="urn:microsoft.com/office/officeart/2008/layout/VerticalCircleList"/>
    <dgm:cxn modelId="{D9FBB938-E6F3-4607-B08B-F66A076776D5}" type="presParOf" srcId="{19C9D3AB-9CC4-4B5E-9553-D962D5D4745B}" destId="{43683A80-72F8-4DCE-8445-E4DBF9832733}" srcOrd="1" destOrd="0" presId="urn:microsoft.com/office/officeart/2008/layout/VerticalCircleList"/>
    <dgm:cxn modelId="{FB069084-596C-4401-B794-E56E03724624}" type="presParOf" srcId="{19C9D3AB-9CC4-4B5E-9553-D962D5D4745B}" destId="{CD006413-D35A-4163-9DD4-C2863DD7C91C}" srcOrd="2" destOrd="0" presId="urn:microsoft.com/office/officeart/2008/layout/VerticalCircleList"/>
    <dgm:cxn modelId="{47733563-F5FE-48BD-9223-4F9C24E4722E}" type="presParOf" srcId="{86D643AC-26B2-4337-B5EB-7890ACD81365}" destId="{88A56CBE-452B-4290-AAF0-F796C38A81F7}" srcOrd="2" destOrd="0" presId="urn:microsoft.com/office/officeart/2008/layout/VerticalCircleList"/>
    <dgm:cxn modelId="{EF1843E3-4E85-4D65-8B60-F4C36E6E3E5E}" type="presParOf" srcId="{88A56CBE-452B-4290-AAF0-F796C38A81F7}" destId="{A3B7CCDE-31BD-4665-A20A-6490227E3E12}" srcOrd="0" destOrd="0" presId="urn:microsoft.com/office/officeart/2008/layout/VerticalCircleList"/>
    <dgm:cxn modelId="{04568274-9204-4980-BF71-7D29EDA55D43}" type="presParOf" srcId="{88A56CBE-452B-4290-AAF0-F796C38A81F7}" destId="{701167C0-CD4A-4386-91FB-3D1D6B76093A}" srcOrd="1" destOrd="0" presId="urn:microsoft.com/office/officeart/2008/layout/VerticalCircleList"/>
    <dgm:cxn modelId="{66D26DD1-C0B0-40D0-BEEA-E92F48D4E0EE}" type="presParOf" srcId="{88A56CBE-452B-4290-AAF0-F796C38A81F7}" destId="{F1B15BE3-E348-441B-A1C7-3E66FD8BB9B9}" srcOrd="2" destOrd="0" presId="urn:microsoft.com/office/officeart/2008/layout/VerticalCircleList"/>
    <dgm:cxn modelId="{3723FBF2-85DB-4D8A-B8DE-4EE2455F82F0}" type="presParOf" srcId="{86D643AC-26B2-4337-B5EB-7890ACD81365}" destId="{4B404220-2E52-42FC-B1E5-48FB5F655E42}" srcOrd="3" destOrd="0" presId="urn:microsoft.com/office/officeart/2008/layout/VerticalCircleList"/>
    <dgm:cxn modelId="{706F3A44-4772-41E6-B794-52CA17234739}" type="presParOf" srcId="{4B404220-2E52-42FC-B1E5-48FB5F655E42}" destId="{B93791AE-9E72-4864-B09E-B33B68C80403}" srcOrd="0" destOrd="0" presId="urn:microsoft.com/office/officeart/2008/layout/VerticalCircleList"/>
    <dgm:cxn modelId="{51375E73-72CC-4895-9B66-84B2D46FAC91}" type="presParOf" srcId="{4B404220-2E52-42FC-B1E5-48FB5F655E42}" destId="{AD41B858-F21B-49B7-824F-72BE30BEC34A}" srcOrd="1" destOrd="0" presId="urn:microsoft.com/office/officeart/2008/layout/VerticalCircleList"/>
    <dgm:cxn modelId="{9B0868C7-20DC-4A9A-8AA8-EFB3312B0F2D}" type="presParOf" srcId="{4B404220-2E52-42FC-B1E5-48FB5F655E42}" destId="{530BE27B-03E4-4BEA-8CF6-D96120690BA7}" srcOrd="2" destOrd="0" presId="urn:microsoft.com/office/officeart/2008/layout/VerticalCircleList"/>
    <dgm:cxn modelId="{A5B88305-EF57-45F8-9BA1-CDCDE7504731}" type="presParOf" srcId="{86D643AC-26B2-4337-B5EB-7890ACD81365}" destId="{AB9C86CA-7D67-456A-9B8F-61450291FCDE}" srcOrd="4" destOrd="0" presId="urn:microsoft.com/office/officeart/2008/layout/VerticalCircleList"/>
    <dgm:cxn modelId="{1F3E243E-8988-4C98-9949-EB42E2CDCF03}" type="presParOf" srcId="{AB9C86CA-7D67-456A-9B8F-61450291FCDE}" destId="{16125293-5DA1-49A4-995D-9890C9A99F4F}" srcOrd="0" destOrd="0" presId="urn:microsoft.com/office/officeart/2008/layout/VerticalCircleList"/>
    <dgm:cxn modelId="{90D268F8-A143-4667-B6EE-0EAEA7020879}" type="presParOf" srcId="{AB9C86CA-7D67-456A-9B8F-61450291FCDE}" destId="{D14C6BA8-45E1-477B-9122-72E54FFA014D}" srcOrd="1" destOrd="0" presId="urn:microsoft.com/office/officeart/2008/layout/VerticalCircleList"/>
    <dgm:cxn modelId="{92C58902-DDE4-4027-AA45-AAD9D70635EA}" type="presParOf" srcId="{AB9C86CA-7D67-456A-9B8F-61450291FCDE}" destId="{FCDBCA50-0B69-458C-8200-2F48DEBE1C8C}" srcOrd="2" destOrd="0" presId="urn:microsoft.com/office/officeart/2008/layout/VerticalCircleList"/>
    <dgm:cxn modelId="{7013CA41-4F54-4D03-B484-7B85049FD772}" type="presParOf" srcId="{86D643AC-26B2-4337-B5EB-7890ACD81365}" destId="{1194E9FF-7213-4C2F-B8B1-D878E07466FA}" srcOrd="5" destOrd="0" presId="urn:microsoft.com/office/officeart/2008/layout/VerticalCircleList"/>
    <dgm:cxn modelId="{2782D199-C0B1-4CD6-83F1-EC0EE39187C3}" type="presParOf" srcId="{1194E9FF-7213-4C2F-B8B1-D878E07466FA}" destId="{A0FE0F96-AB80-4200-A45C-0BAEE7D1F0F1}" srcOrd="0" destOrd="0" presId="urn:microsoft.com/office/officeart/2008/layout/VerticalCircleList"/>
    <dgm:cxn modelId="{E2FE4CC6-3A3D-412B-B9D7-E065D871BA6F}" type="presParOf" srcId="{1194E9FF-7213-4C2F-B8B1-D878E07466FA}" destId="{27001A3B-4B49-479E-9128-F604A46E5729}" srcOrd="1" destOrd="0" presId="urn:microsoft.com/office/officeart/2008/layout/VerticalCircleList"/>
    <dgm:cxn modelId="{4A1C4CBD-7C14-489D-B493-88545C0BE2CE}" type="presParOf" srcId="{1194E9FF-7213-4C2F-B8B1-D878E07466FA}" destId="{258C2839-1876-4F40-AFE0-F0BD8211B380}" srcOrd="2" destOrd="0" presId="urn:microsoft.com/office/officeart/2008/layout/VerticalCircleList"/>
    <dgm:cxn modelId="{DFF0C589-D3DE-4331-BAFF-845D9B9A6AF7}" type="presParOf" srcId="{86D643AC-26B2-4337-B5EB-7890ACD81365}" destId="{B2C57E78-34C3-4DEF-9C4B-B368D0EEB3D8}" srcOrd="6" destOrd="0" presId="urn:microsoft.com/office/officeart/2008/layout/VerticalCircleList"/>
    <dgm:cxn modelId="{A703F064-CAD1-4F9A-B091-1B7E8D167EED}" type="presParOf" srcId="{B2C57E78-34C3-4DEF-9C4B-B368D0EEB3D8}" destId="{E7EECBB5-351E-4265-BD8E-6E519CA43FF6}" srcOrd="0" destOrd="0" presId="urn:microsoft.com/office/officeart/2008/layout/VerticalCircleList"/>
    <dgm:cxn modelId="{3EA40BCC-7ECC-43C7-BC77-1FCF01B5CF15}" type="presParOf" srcId="{B2C57E78-34C3-4DEF-9C4B-B368D0EEB3D8}" destId="{15A68158-87A0-4807-B1BC-FB8CD71BB611}" srcOrd="1" destOrd="0" presId="urn:microsoft.com/office/officeart/2008/layout/VerticalCircleList"/>
    <dgm:cxn modelId="{DF5CF53D-1EAC-42B9-9F0D-96313658630D}" type="presParOf" srcId="{B2C57E78-34C3-4DEF-9C4B-B368D0EEB3D8}" destId="{07C75072-5BB8-429E-8CFA-94F100BAFC71}" srcOrd="2" destOrd="0" presId="urn:microsoft.com/office/officeart/2008/layout/VerticalCircleList"/>
    <dgm:cxn modelId="{9689738C-E3E5-49CC-853F-0B7F5246C55E}" type="presParOf" srcId="{86D643AC-26B2-4337-B5EB-7890ACD81365}" destId="{F97CEC79-269A-432E-A2CF-02DD2E0E7511}" srcOrd="7" destOrd="0" presId="urn:microsoft.com/office/officeart/2008/layout/VerticalCircleList"/>
    <dgm:cxn modelId="{4B7D969A-9DB4-47F3-AB30-60843371408C}" type="presParOf" srcId="{F97CEC79-269A-432E-A2CF-02DD2E0E7511}" destId="{1907C22A-1681-4E1E-B21A-2BDC428CFF8E}" srcOrd="0" destOrd="0" presId="urn:microsoft.com/office/officeart/2008/layout/VerticalCircleList"/>
    <dgm:cxn modelId="{E3B99212-5A11-4898-BB10-AE6E5E087971}" type="presParOf" srcId="{F97CEC79-269A-432E-A2CF-02DD2E0E7511}" destId="{1527C405-AF0E-4EA8-8D48-6F178B5DD43B}" srcOrd="1" destOrd="0" presId="urn:microsoft.com/office/officeart/2008/layout/VerticalCircleList"/>
    <dgm:cxn modelId="{291CA19B-15B8-4658-8E60-8FA98F306F74}" type="presParOf" srcId="{F97CEC79-269A-432E-A2CF-02DD2E0E7511}" destId="{7DD5CBAD-61D5-4EA8-A0B6-DD9DA26862BD}" srcOrd="2" destOrd="0" presId="urn:microsoft.com/office/officeart/2008/layout/VerticalCircl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314BA6A-472E-4225-976F-BAC2F6BFA553}" type="doc">
      <dgm:prSet loTypeId="urn:microsoft.com/office/officeart/2008/layout/VerticalCurvedList" loCatId="list" qsTypeId="urn:microsoft.com/office/officeart/2005/8/quickstyle/3d3" qsCatId="3D" csTypeId="urn:microsoft.com/office/officeart/2005/8/colors/accent0_3" csCatId="mainScheme" phldr="1"/>
      <dgm:spPr/>
      <dgm:t>
        <a:bodyPr/>
        <a:lstStyle/>
        <a:p>
          <a:endParaRPr lang="en-US"/>
        </a:p>
      </dgm:t>
    </dgm:pt>
    <dgm:pt modelId="{0F665823-D63F-4424-A102-C910F52EEF15}">
      <dgm:prSet phldrT="[Text]"/>
      <dgm:spPr/>
      <dgm:t>
        <a:bodyPr/>
        <a:lstStyle/>
        <a:p>
          <a:r>
            <a:rPr lang="en-US" dirty="0" smtClean="0"/>
            <a:t>Services that support federation</a:t>
          </a:r>
          <a:endParaRPr lang="en-US" dirty="0"/>
        </a:p>
      </dgm:t>
    </dgm:pt>
    <dgm:pt modelId="{FBA37493-5826-464E-B345-1DF6374FCB21}" type="parTrans" cxnId="{3CA33427-2025-46C8-94BF-A5AEA7909312}">
      <dgm:prSet/>
      <dgm:spPr/>
      <dgm:t>
        <a:bodyPr/>
        <a:lstStyle/>
        <a:p>
          <a:endParaRPr lang="en-US"/>
        </a:p>
      </dgm:t>
    </dgm:pt>
    <dgm:pt modelId="{68F1596B-3783-4DC0-892D-B2CA49679CEA}" type="sibTrans" cxnId="{3CA33427-2025-46C8-94BF-A5AEA7909312}">
      <dgm:prSet/>
      <dgm:spPr/>
      <dgm:t>
        <a:bodyPr/>
        <a:lstStyle/>
        <a:p>
          <a:endParaRPr lang="en-US"/>
        </a:p>
      </dgm:t>
    </dgm:pt>
    <dgm:pt modelId="{2A42AAAC-DA7E-4DB6-9D8F-6CCF04B0F5B8}">
      <dgm:prSet/>
      <dgm:spPr/>
      <dgm:t>
        <a:bodyPr/>
        <a:lstStyle/>
        <a:p>
          <a:r>
            <a:rPr lang="en-US" smtClean="0"/>
            <a:t>Farm level trust</a:t>
          </a:r>
          <a:endParaRPr lang="en-US" dirty="0" smtClean="0"/>
        </a:p>
      </dgm:t>
    </dgm:pt>
    <dgm:pt modelId="{9F611006-7838-442B-B7F8-7AB7A1E4752E}" type="parTrans" cxnId="{E542D842-34B6-4A03-830E-73ECBECACCDD}">
      <dgm:prSet/>
      <dgm:spPr/>
      <dgm:t>
        <a:bodyPr/>
        <a:lstStyle/>
        <a:p>
          <a:endParaRPr lang="en-US"/>
        </a:p>
      </dgm:t>
    </dgm:pt>
    <dgm:pt modelId="{0FC13A18-FE11-44CF-A403-3F2F3A3EC60D}" type="sibTrans" cxnId="{E542D842-34B6-4A03-830E-73ECBECACCDD}">
      <dgm:prSet/>
      <dgm:spPr/>
      <dgm:t>
        <a:bodyPr/>
        <a:lstStyle/>
        <a:p>
          <a:endParaRPr lang="en-US"/>
        </a:p>
      </dgm:t>
    </dgm:pt>
    <dgm:pt modelId="{4D06FC01-2099-4536-84A9-312EC4DD3B7C}">
      <dgm:prSet/>
      <dgm:spPr/>
      <dgm:t>
        <a:bodyPr/>
        <a:lstStyle/>
        <a:p>
          <a:r>
            <a:rPr lang="en-US" smtClean="0"/>
            <a:t>Service Application permissions</a:t>
          </a:r>
          <a:endParaRPr lang="en-US" dirty="0" smtClean="0"/>
        </a:p>
      </dgm:t>
    </dgm:pt>
    <dgm:pt modelId="{FFA0B8B2-927A-45AE-82F9-5B1D7C963061}" type="parTrans" cxnId="{A3C48770-78CA-4DD8-95B7-88073A0B3D26}">
      <dgm:prSet/>
      <dgm:spPr/>
      <dgm:t>
        <a:bodyPr/>
        <a:lstStyle/>
        <a:p>
          <a:endParaRPr lang="en-US"/>
        </a:p>
      </dgm:t>
    </dgm:pt>
    <dgm:pt modelId="{D7C64856-28B1-444F-8FF0-29234DF1459F}" type="sibTrans" cxnId="{A3C48770-78CA-4DD8-95B7-88073A0B3D26}">
      <dgm:prSet/>
      <dgm:spPr/>
      <dgm:t>
        <a:bodyPr/>
        <a:lstStyle/>
        <a:p>
          <a:endParaRPr lang="en-US"/>
        </a:p>
      </dgm:t>
    </dgm:pt>
    <dgm:pt modelId="{B36FFAFD-941E-47D8-A29F-BDC1D2340833}">
      <dgm:prSet/>
      <dgm:spPr/>
      <dgm:t>
        <a:bodyPr/>
        <a:lstStyle/>
        <a:p>
          <a:r>
            <a:rPr lang="en-US" smtClean="0"/>
            <a:t>Domain level trust</a:t>
          </a:r>
          <a:endParaRPr lang="en-US" dirty="0"/>
        </a:p>
      </dgm:t>
    </dgm:pt>
    <dgm:pt modelId="{269D822B-DC85-4F3E-8AD5-AAC121B290DE}" type="parTrans" cxnId="{BD3FCD75-5BB6-4293-B62D-08BEE4F1A93A}">
      <dgm:prSet/>
      <dgm:spPr/>
      <dgm:t>
        <a:bodyPr/>
        <a:lstStyle/>
        <a:p>
          <a:endParaRPr lang="en-US"/>
        </a:p>
      </dgm:t>
    </dgm:pt>
    <dgm:pt modelId="{4FC35AA3-6E60-4463-B0CD-7979D3B5CDAF}" type="sibTrans" cxnId="{BD3FCD75-5BB6-4293-B62D-08BEE4F1A93A}">
      <dgm:prSet/>
      <dgm:spPr/>
      <dgm:t>
        <a:bodyPr/>
        <a:lstStyle/>
        <a:p>
          <a:endParaRPr lang="en-US"/>
        </a:p>
      </dgm:t>
    </dgm:pt>
    <dgm:pt modelId="{9614BA26-4890-426E-858B-A3A82F1BD6E5}" type="pres">
      <dgm:prSet presAssocID="{1314BA6A-472E-4225-976F-BAC2F6BFA553}" presName="Name0" presStyleCnt="0">
        <dgm:presLayoutVars>
          <dgm:chMax val="7"/>
          <dgm:chPref val="7"/>
          <dgm:dir/>
        </dgm:presLayoutVars>
      </dgm:prSet>
      <dgm:spPr/>
      <dgm:t>
        <a:bodyPr/>
        <a:lstStyle/>
        <a:p>
          <a:endParaRPr lang="en-US"/>
        </a:p>
      </dgm:t>
    </dgm:pt>
    <dgm:pt modelId="{7D0B5104-9812-4E8D-847B-1CAC7235C2A6}" type="pres">
      <dgm:prSet presAssocID="{1314BA6A-472E-4225-976F-BAC2F6BFA553}" presName="Name1" presStyleCnt="0"/>
      <dgm:spPr/>
    </dgm:pt>
    <dgm:pt modelId="{B1B19368-836F-4CBB-B19D-67DD1D5A8049}" type="pres">
      <dgm:prSet presAssocID="{1314BA6A-472E-4225-976F-BAC2F6BFA553}" presName="cycle" presStyleCnt="0"/>
      <dgm:spPr/>
    </dgm:pt>
    <dgm:pt modelId="{3DC269A8-12C1-4C47-ACEE-EAC2E8A5E8D4}" type="pres">
      <dgm:prSet presAssocID="{1314BA6A-472E-4225-976F-BAC2F6BFA553}" presName="srcNode" presStyleLbl="node1" presStyleIdx="0" presStyleCnt="4"/>
      <dgm:spPr/>
    </dgm:pt>
    <dgm:pt modelId="{2637EC5B-E799-41AC-AD16-034159249C67}" type="pres">
      <dgm:prSet presAssocID="{1314BA6A-472E-4225-976F-BAC2F6BFA553}" presName="conn" presStyleLbl="parChTrans1D2" presStyleIdx="0" presStyleCnt="1"/>
      <dgm:spPr/>
      <dgm:t>
        <a:bodyPr/>
        <a:lstStyle/>
        <a:p>
          <a:endParaRPr lang="en-US"/>
        </a:p>
      </dgm:t>
    </dgm:pt>
    <dgm:pt modelId="{0394A81F-4587-48C9-9E47-A2201A67A256}" type="pres">
      <dgm:prSet presAssocID="{1314BA6A-472E-4225-976F-BAC2F6BFA553}" presName="extraNode" presStyleLbl="node1" presStyleIdx="0" presStyleCnt="4"/>
      <dgm:spPr/>
    </dgm:pt>
    <dgm:pt modelId="{8DC180ED-340B-4D30-BBB7-0BD1CE35BF29}" type="pres">
      <dgm:prSet presAssocID="{1314BA6A-472E-4225-976F-BAC2F6BFA553}" presName="dstNode" presStyleLbl="node1" presStyleIdx="0" presStyleCnt="4"/>
      <dgm:spPr/>
    </dgm:pt>
    <dgm:pt modelId="{6D346C49-FDFC-405A-8AD6-B5B5FFAD2376}" type="pres">
      <dgm:prSet presAssocID="{0F665823-D63F-4424-A102-C910F52EEF15}" presName="text_1" presStyleLbl="node1" presStyleIdx="0" presStyleCnt="4">
        <dgm:presLayoutVars>
          <dgm:bulletEnabled val="1"/>
        </dgm:presLayoutVars>
      </dgm:prSet>
      <dgm:spPr/>
      <dgm:t>
        <a:bodyPr/>
        <a:lstStyle/>
        <a:p>
          <a:endParaRPr lang="en-US"/>
        </a:p>
      </dgm:t>
    </dgm:pt>
    <dgm:pt modelId="{0A2C5F03-C659-4A20-BC4D-308155911927}" type="pres">
      <dgm:prSet presAssocID="{0F665823-D63F-4424-A102-C910F52EEF15}" presName="accent_1" presStyleCnt="0"/>
      <dgm:spPr/>
    </dgm:pt>
    <dgm:pt modelId="{177A8C5E-7D6F-435B-B0FD-EDAE512F72E3}" type="pres">
      <dgm:prSet presAssocID="{0F665823-D63F-4424-A102-C910F52EEF15}" presName="accentRepeatNode" presStyleLbl="solidFgAcc1" presStyleIdx="0" presStyleCnt="4"/>
      <dgm:spPr/>
    </dgm:pt>
    <dgm:pt modelId="{EC91B50B-2F91-40B5-AA9C-965FAD5010F5}" type="pres">
      <dgm:prSet presAssocID="{2A42AAAC-DA7E-4DB6-9D8F-6CCF04B0F5B8}" presName="text_2" presStyleLbl="node1" presStyleIdx="1" presStyleCnt="4">
        <dgm:presLayoutVars>
          <dgm:bulletEnabled val="1"/>
        </dgm:presLayoutVars>
      </dgm:prSet>
      <dgm:spPr/>
      <dgm:t>
        <a:bodyPr/>
        <a:lstStyle/>
        <a:p>
          <a:endParaRPr lang="en-US"/>
        </a:p>
      </dgm:t>
    </dgm:pt>
    <dgm:pt modelId="{861BAD58-A7A8-460B-9FE3-1BE46FABA08F}" type="pres">
      <dgm:prSet presAssocID="{2A42AAAC-DA7E-4DB6-9D8F-6CCF04B0F5B8}" presName="accent_2" presStyleCnt="0"/>
      <dgm:spPr/>
    </dgm:pt>
    <dgm:pt modelId="{CA30C55C-8671-4257-BBE4-67380E159854}" type="pres">
      <dgm:prSet presAssocID="{2A42AAAC-DA7E-4DB6-9D8F-6CCF04B0F5B8}" presName="accentRepeatNode" presStyleLbl="solidFgAcc1" presStyleIdx="1" presStyleCnt="4"/>
      <dgm:spPr/>
    </dgm:pt>
    <dgm:pt modelId="{D190ACD6-6445-4A41-B19D-FD098863AFF9}" type="pres">
      <dgm:prSet presAssocID="{4D06FC01-2099-4536-84A9-312EC4DD3B7C}" presName="text_3" presStyleLbl="node1" presStyleIdx="2" presStyleCnt="4">
        <dgm:presLayoutVars>
          <dgm:bulletEnabled val="1"/>
        </dgm:presLayoutVars>
      </dgm:prSet>
      <dgm:spPr/>
      <dgm:t>
        <a:bodyPr/>
        <a:lstStyle/>
        <a:p>
          <a:endParaRPr lang="en-US"/>
        </a:p>
      </dgm:t>
    </dgm:pt>
    <dgm:pt modelId="{3E9EDB6B-63D3-4ACF-8068-05712FAFA427}" type="pres">
      <dgm:prSet presAssocID="{4D06FC01-2099-4536-84A9-312EC4DD3B7C}" presName="accent_3" presStyleCnt="0"/>
      <dgm:spPr/>
    </dgm:pt>
    <dgm:pt modelId="{833CBB14-20BB-47B8-91DC-D87B84CFBC23}" type="pres">
      <dgm:prSet presAssocID="{4D06FC01-2099-4536-84A9-312EC4DD3B7C}" presName="accentRepeatNode" presStyleLbl="solidFgAcc1" presStyleIdx="2" presStyleCnt="4"/>
      <dgm:spPr/>
    </dgm:pt>
    <dgm:pt modelId="{886CA145-459B-4383-BEE6-E41A34932BB8}" type="pres">
      <dgm:prSet presAssocID="{B36FFAFD-941E-47D8-A29F-BDC1D2340833}" presName="text_4" presStyleLbl="node1" presStyleIdx="3" presStyleCnt="4">
        <dgm:presLayoutVars>
          <dgm:bulletEnabled val="1"/>
        </dgm:presLayoutVars>
      </dgm:prSet>
      <dgm:spPr/>
      <dgm:t>
        <a:bodyPr/>
        <a:lstStyle/>
        <a:p>
          <a:endParaRPr lang="en-US"/>
        </a:p>
      </dgm:t>
    </dgm:pt>
    <dgm:pt modelId="{11D86F3A-498F-4563-8A16-A0CD10BFEA00}" type="pres">
      <dgm:prSet presAssocID="{B36FFAFD-941E-47D8-A29F-BDC1D2340833}" presName="accent_4" presStyleCnt="0"/>
      <dgm:spPr/>
    </dgm:pt>
    <dgm:pt modelId="{E94C054D-97FE-4464-9C92-504F7DF644DC}" type="pres">
      <dgm:prSet presAssocID="{B36FFAFD-941E-47D8-A29F-BDC1D2340833}" presName="accentRepeatNode" presStyleLbl="solidFgAcc1" presStyleIdx="3" presStyleCnt="4"/>
      <dgm:spPr/>
    </dgm:pt>
  </dgm:ptLst>
  <dgm:cxnLst>
    <dgm:cxn modelId="{4E5114D3-1270-4E7F-90A0-DCF7C7268B49}" type="presOf" srcId="{2A42AAAC-DA7E-4DB6-9D8F-6CCF04B0F5B8}" destId="{EC91B50B-2F91-40B5-AA9C-965FAD5010F5}" srcOrd="0" destOrd="0" presId="urn:microsoft.com/office/officeart/2008/layout/VerticalCurvedList"/>
    <dgm:cxn modelId="{5748AC96-FB51-424A-976E-2442B049268A}" type="presOf" srcId="{0F665823-D63F-4424-A102-C910F52EEF15}" destId="{6D346C49-FDFC-405A-8AD6-B5B5FFAD2376}" srcOrd="0" destOrd="0" presId="urn:microsoft.com/office/officeart/2008/layout/VerticalCurvedList"/>
    <dgm:cxn modelId="{E542D842-34B6-4A03-830E-73ECBECACCDD}" srcId="{1314BA6A-472E-4225-976F-BAC2F6BFA553}" destId="{2A42AAAC-DA7E-4DB6-9D8F-6CCF04B0F5B8}" srcOrd="1" destOrd="0" parTransId="{9F611006-7838-442B-B7F8-7AB7A1E4752E}" sibTransId="{0FC13A18-FE11-44CF-A403-3F2F3A3EC60D}"/>
    <dgm:cxn modelId="{A3C48770-78CA-4DD8-95B7-88073A0B3D26}" srcId="{1314BA6A-472E-4225-976F-BAC2F6BFA553}" destId="{4D06FC01-2099-4536-84A9-312EC4DD3B7C}" srcOrd="2" destOrd="0" parTransId="{FFA0B8B2-927A-45AE-82F9-5B1D7C963061}" sibTransId="{D7C64856-28B1-444F-8FF0-29234DF1459F}"/>
    <dgm:cxn modelId="{3CA33427-2025-46C8-94BF-A5AEA7909312}" srcId="{1314BA6A-472E-4225-976F-BAC2F6BFA553}" destId="{0F665823-D63F-4424-A102-C910F52EEF15}" srcOrd="0" destOrd="0" parTransId="{FBA37493-5826-464E-B345-1DF6374FCB21}" sibTransId="{68F1596B-3783-4DC0-892D-B2CA49679CEA}"/>
    <dgm:cxn modelId="{DD2A8C66-3D6E-4D9E-BF89-2D9A98C7F3BE}" type="presOf" srcId="{1314BA6A-472E-4225-976F-BAC2F6BFA553}" destId="{9614BA26-4890-426E-858B-A3A82F1BD6E5}" srcOrd="0" destOrd="0" presId="urn:microsoft.com/office/officeart/2008/layout/VerticalCurvedList"/>
    <dgm:cxn modelId="{5DFC7FC0-6B83-4934-96A3-159FE47F683A}" type="presOf" srcId="{4D06FC01-2099-4536-84A9-312EC4DD3B7C}" destId="{D190ACD6-6445-4A41-B19D-FD098863AFF9}" srcOrd="0" destOrd="0" presId="urn:microsoft.com/office/officeart/2008/layout/VerticalCurvedList"/>
    <dgm:cxn modelId="{E18B6CC8-61C5-495B-99A1-C41BF4B8D7CF}" type="presOf" srcId="{B36FFAFD-941E-47D8-A29F-BDC1D2340833}" destId="{886CA145-459B-4383-BEE6-E41A34932BB8}" srcOrd="0" destOrd="0" presId="urn:microsoft.com/office/officeart/2008/layout/VerticalCurvedList"/>
    <dgm:cxn modelId="{BD3FCD75-5BB6-4293-B62D-08BEE4F1A93A}" srcId="{1314BA6A-472E-4225-976F-BAC2F6BFA553}" destId="{B36FFAFD-941E-47D8-A29F-BDC1D2340833}" srcOrd="3" destOrd="0" parTransId="{269D822B-DC85-4F3E-8AD5-AAC121B290DE}" sibTransId="{4FC35AA3-6E60-4463-B0CD-7979D3B5CDAF}"/>
    <dgm:cxn modelId="{DC7EFF81-ABAE-492F-8CA7-51217C37549D}" type="presOf" srcId="{68F1596B-3783-4DC0-892D-B2CA49679CEA}" destId="{2637EC5B-E799-41AC-AD16-034159249C67}" srcOrd="0" destOrd="0" presId="urn:microsoft.com/office/officeart/2008/layout/VerticalCurvedList"/>
    <dgm:cxn modelId="{F4F9EA93-D0EB-4523-9D30-EFD092BCFD46}" type="presParOf" srcId="{9614BA26-4890-426E-858B-A3A82F1BD6E5}" destId="{7D0B5104-9812-4E8D-847B-1CAC7235C2A6}" srcOrd="0" destOrd="0" presId="urn:microsoft.com/office/officeart/2008/layout/VerticalCurvedList"/>
    <dgm:cxn modelId="{A821830B-BA5C-4528-A544-90D820CB0A8D}" type="presParOf" srcId="{7D0B5104-9812-4E8D-847B-1CAC7235C2A6}" destId="{B1B19368-836F-4CBB-B19D-67DD1D5A8049}" srcOrd="0" destOrd="0" presId="urn:microsoft.com/office/officeart/2008/layout/VerticalCurvedList"/>
    <dgm:cxn modelId="{5907A94A-6A6B-487E-8304-55D7EA7DD263}" type="presParOf" srcId="{B1B19368-836F-4CBB-B19D-67DD1D5A8049}" destId="{3DC269A8-12C1-4C47-ACEE-EAC2E8A5E8D4}" srcOrd="0" destOrd="0" presId="urn:microsoft.com/office/officeart/2008/layout/VerticalCurvedList"/>
    <dgm:cxn modelId="{84192BED-CC6B-4676-9CDE-15A7D456A018}" type="presParOf" srcId="{B1B19368-836F-4CBB-B19D-67DD1D5A8049}" destId="{2637EC5B-E799-41AC-AD16-034159249C67}" srcOrd="1" destOrd="0" presId="urn:microsoft.com/office/officeart/2008/layout/VerticalCurvedList"/>
    <dgm:cxn modelId="{3BE0243F-A8AC-4E34-85F8-B7726E288136}" type="presParOf" srcId="{B1B19368-836F-4CBB-B19D-67DD1D5A8049}" destId="{0394A81F-4587-48C9-9E47-A2201A67A256}" srcOrd="2" destOrd="0" presId="urn:microsoft.com/office/officeart/2008/layout/VerticalCurvedList"/>
    <dgm:cxn modelId="{7E171A87-AC63-49AB-B88E-40BA9D6EFACE}" type="presParOf" srcId="{B1B19368-836F-4CBB-B19D-67DD1D5A8049}" destId="{8DC180ED-340B-4D30-BBB7-0BD1CE35BF29}" srcOrd="3" destOrd="0" presId="urn:microsoft.com/office/officeart/2008/layout/VerticalCurvedList"/>
    <dgm:cxn modelId="{4C191E00-9335-4A05-86BE-0F24FB29B163}" type="presParOf" srcId="{7D0B5104-9812-4E8D-847B-1CAC7235C2A6}" destId="{6D346C49-FDFC-405A-8AD6-B5B5FFAD2376}" srcOrd="1" destOrd="0" presId="urn:microsoft.com/office/officeart/2008/layout/VerticalCurvedList"/>
    <dgm:cxn modelId="{3E54487E-D11D-4E0A-AEF2-A9580A31E011}" type="presParOf" srcId="{7D0B5104-9812-4E8D-847B-1CAC7235C2A6}" destId="{0A2C5F03-C659-4A20-BC4D-308155911927}" srcOrd="2" destOrd="0" presId="urn:microsoft.com/office/officeart/2008/layout/VerticalCurvedList"/>
    <dgm:cxn modelId="{504E4382-90EF-4EB2-AA35-8D86CE1E5231}" type="presParOf" srcId="{0A2C5F03-C659-4A20-BC4D-308155911927}" destId="{177A8C5E-7D6F-435B-B0FD-EDAE512F72E3}" srcOrd="0" destOrd="0" presId="urn:microsoft.com/office/officeart/2008/layout/VerticalCurvedList"/>
    <dgm:cxn modelId="{5299F7BB-088A-4AB6-B24F-C312F7113507}" type="presParOf" srcId="{7D0B5104-9812-4E8D-847B-1CAC7235C2A6}" destId="{EC91B50B-2F91-40B5-AA9C-965FAD5010F5}" srcOrd="3" destOrd="0" presId="urn:microsoft.com/office/officeart/2008/layout/VerticalCurvedList"/>
    <dgm:cxn modelId="{ED6E8D03-3022-4D1F-842D-F1C811FDB060}" type="presParOf" srcId="{7D0B5104-9812-4E8D-847B-1CAC7235C2A6}" destId="{861BAD58-A7A8-460B-9FE3-1BE46FABA08F}" srcOrd="4" destOrd="0" presId="urn:microsoft.com/office/officeart/2008/layout/VerticalCurvedList"/>
    <dgm:cxn modelId="{791B30BE-460F-40DC-BA8A-EE4BB024FB47}" type="presParOf" srcId="{861BAD58-A7A8-460B-9FE3-1BE46FABA08F}" destId="{CA30C55C-8671-4257-BBE4-67380E159854}" srcOrd="0" destOrd="0" presId="urn:microsoft.com/office/officeart/2008/layout/VerticalCurvedList"/>
    <dgm:cxn modelId="{27308D3C-ACC4-4EEE-88EA-EA68854969D9}" type="presParOf" srcId="{7D0B5104-9812-4E8D-847B-1CAC7235C2A6}" destId="{D190ACD6-6445-4A41-B19D-FD098863AFF9}" srcOrd="5" destOrd="0" presId="urn:microsoft.com/office/officeart/2008/layout/VerticalCurvedList"/>
    <dgm:cxn modelId="{E78639E4-6620-4F34-AEAB-84831739AA6D}" type="presParOf" srcId="{7D0B5104-9812-4E8D-847B-1CAC7235C2A6}" destId="{3E9EDB6B-63D3-4ACF-8068-05712FAFA427}" srcOrd="6" destOrd="0" presId="urn:microsoft.com/office/officeart/2008/layout/VerticalCurvedList"/>
    <dgm:cxn modelId="{C4778DDF-28FF-4655-B573-61B3494A741B}" type="presParOf" srcId="{3E9EDB6B-63D3-4ACF-8068-05712FAFA427}" destId="{833CBB14-20BB-47B8-91DC-D87B84CFBC23}" srcOrd="0" destOrd="0" presId="urn:microsoft.com/office/officeart/2008/layout/VerticalCurvedList"/>
    <dgm:cxn modelId="{FF30CA3C-7D3B-4D56-89AB-04F9D70BC2E2}" type="presParOf" srcId="{7D0B5104-9812-4E8D-847B-1CAC7235C2A6}" destId="{886CA145-459B-4383-BEE6-E41A34932BB8}" srcOrd="7" destOrd="0" presId="urn:microsoft.com/office/officeart/2008/layout/VerticalCurvedList"/>
    <dgm:cxn modelId="{88A90918-0587-4B19-A357-554EFA56A57B}" type="presParOf" srcId="{7D0B5104-9812-4E8D-847B-1CAC7235C2A6}" destId="{11D86F3A-498F-4563-8A16-A0CD10BFEA00}" srcOrd="8" destOrd="0" presId="urn:microsoft.com/office/officeart/2008/layout/VerticalCurvedList"/>
    <dgm:cxn modelId="{23C73030-2BE6-4337-9276-7E0374B1CDDB}" type="presParOf" srcId="{11D86F3A-498F-4563-8A16-A0CD10BFEA00}" destId="{E94C054D-97FE-4464-9C92-504F7DF644DC}"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AA43017-21D0-4F82-8AEE-67FF6CB9D691}"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80B83605-93AE-4439-84B5-B31D4B718101}">
      <dgm:prSet phldrT="[Text]"/>
      <dgm:spPr/>
      <dgm:t>
        <a:bodyPr/>
        <a:lstStyle/>
        <a:p>
          <a:r>
            <a:rPr lang="en-US" smtClean="0"/>
            <a:t>Create the publishing certificate</a:t>
          </a:r>
          <a:endParaRPr lang="en-US" dirty="0"/>
        </a:p>
      </dgm:t>
    </dgm:pt>
    <dgm:pt modelId="{99C4CE33-06E0-49DD-94A2-BCA4908DC124}" type="parTrans" cxnId="{867F4CAF-270E-48D5-8E8E-D7A731F9410F}">
      <dgm:prSet/>
      <dgm:spPr/>
      <dgm:t>
        <a:bodyPr/>
        <a:lstStyle/>
        <a:p>
          <a:endParaRPr lang="en-US"/>
        </a:p>
      </dgm:t>
    </dgm:pt>
    <dgm:pt modelId="{49A7F11C-6E6D-41F2-88E3-A3DCBDFDDD79}" type="sibTrans" cxnId="{867F4CAF-270E-48D5-8E8E-D7A731F9410F}">
      <dgm:prSet/>
      <dgm:spPr/>
      <dgm:t>
        <a:bodyPr/>
        <a:lstStyle/>
        <a:p>
          <a:endParaRPr lang="en-US"/>
        </a:p>
      </dgm:t>
    </dgm:pt>
    <dgm:pt modelId="{7282D311-3418-46F7-B8F7-A67D77F4EB68}">
      <dgm:prSet/>
      <dgm:spPr/>
      <dgm:t>
        <a:bodyPr/>
        <a:lstStyle/>
        <a:p>
          <a:r>
            <a:rPr lang="en-US" smtClean="0"/>
            <a:t>Create the consumer certificates</a:t>
          </a:r>
          <a:endParaRPr lang="en-US" dirty="0" smtClean="0"/>
        </a:p>
      </dgm:t>
    </dgm:pt>
    <dgm:pt modelId="{8B3F9DCB-8650-4ADB-9683-61D9E01DAED9}" type="parTrans" cxnId="{4D2ED47A-F01C-462B-BF29-6AE2BF835447}">
      <dgm:prSet/>
      <dgm:spPr/>
      <dgm:t>
        <a:bodyPr/>
        <a:lstStyle/>
        <a:p>
          <a:endParaRPr lang="en-US"/>
        </a:p>
      </dgm:t>
    </dgm:pt>
    <dgm:pt modelId="{C001134A-9B43-43DD-A22B-40DFE72BE0CD}" type="sibTrans" cxnId="{4D2ED47A-F01C-462B-BF29-6AE2BF835447}">
      <dgm:prSet/>
      <dgm:spPr/>
      <dgm:t>
        <a:bodyPr/>
        <a:lstStyle/>
        <a:p>
          <a:endParaRPr lang="en-US"/>
        </a:p>
      </dgm:t>
    </dgm:pt>
    <dgm:pt modelId="{B9E2376F-4F95-4FFE-A477-862C1CBB0BEE}">
      <dgm:prSet/>
      <dgm:spPr/>
      <dgm:t>
        <a:bodyPr/>
        <a:lstStyle/>
        <a:p>
          <a:r>
            <a:rPr lang="en-US" smtClean="0"/>
            <a:t>Exchange the certificates</a:t>
          </a:r>
          <a:endParaRPr lang="en-US" dirty="0" smtClean="0"/>
        </a:p>
      </dgm:t>
    </dgm:pt>
    <dgm:pt modelId="{3269DC95-A2FB-4374-BDBC-37A44CFB80A0}" type="parTrans" cxnId="{FF411600-6E99-4C8F-800A-13F9E49846C3}">
      <dgm:prSet/>
      <dgm:spPr/>
      <dgm:t>
        <a:bodyPr/>
        <a:lstStyle/>
        <a:p>
          <a:endParaRPr lang="en-US"/>
        </a:p>
      </dgm:t>
    </dgm:pt>
    <dgm:pt modelId="{38DB8A9C-3CCC-4C83-BE32-6F4F6E42043C}" type="sibTrans" cxnId="{FF411600-6E99-4C8F-800A-13F9E49846C3}">
      <dgm:prSet/>
      <dgm:spPr/>
      <dgm:t>
        <a:bodyPr/>
        <a:lstStyle/>
        <a:p>
          <a:endParaRPr lang="en-US"/>
        </a:p>
      </dgm:t>
    </dgm:pt>
    <dgm:pt modelId="{38BD0A22-36AC-4839-9C9A-5CCE7EB76A48}">
      <dgm:prSet/>
      <dgm:spPr/>
      <dgm:t>
        <a:bodyPr/>
        <a:lstStyle/>
        <a:p>
          <a:r>
            <a:rPr lang="en-US" smtClean="0"/>
            <a:t>Import the certificates (both farms)</a:t>
          </a:r>
          <a:endParaRPr lang="en-US" dirty="0" smtClean="0"/>
        </a:p>
      </dgm:t>
    </dgm:pt>
    <dgm:pt modelId="{FFDFFB4B-B821-4BC8-903B-B37781DEE958}" type="parTrans" cxnId="{15DB7C8F-B93F-433C-999D-A7665D49A65E}">
      <dgm:prSet/>
      <dgm:spPr/>
      <dgm:t>
        <a:bodyPr/>
        <a:lstStyle/>
        <a:p>
          <a:endParaRPr lang="en-US"/>
        </a:p>
      </dgm:t>
    </dgm:pt>
    <dgm:pt modelId="{5C1BF452-2968-442A-A359-C1F737A5844D}" type="sibTrans" cxnId="{15DB7C8F-B93F-433C-999D-A7665D49A65E}">
      <dgm:prSet/>
      <dgm:spPr/>
      <dgm:t>
        <a:bodyPr/>
        <a:lstStyle/>
        <a:p>
          <a:endParaRPr lang="en-US"/>
        </a:p>
      </dgm:t>
    </dgm:pt>
    <dgm:pt modelId="{1D0A27C4-10E3-4C02-BE61-0C1AA411297D}">
      <dgm:prSet/>
      <dgm:spPr/>
      <dgm:t>
        <a:bodyPr/>
        <a:lstStyle/>
        <a:p>
          <a:r>
            <a:rPr lang="en-US" smtClean="0"/>
            <a:t>Configure trust with the consumer farm id</a:t>
          </a:r>
          <a:endParaRPr lang="en-US" dirty="0" smtClean="0"/>
        </a:p>
      </dgm:t>
    </dgm:pt>
    <dgm:pt modelId="{0E82F57D-430E-4C16-9797-E436D152F9F0}" type="parTrans" cxnId="{0F05165B-09F4-4AD8-8A3C-A25BAC52BBFA}">
      <dgm:prSet/>
      <dgm:spPr/>
      <dgm:t>
        <a:bodyPr/>
        <a:lstStyle/>
        <a:p>
          <a:endParaRPr lang="en-US"/>
        </a:p>
      </dgm:t>
    </dgm:pt>
    <dgm:pt modelId="{96C8A260-C460-46A8-9DAD-426185441DCC}" type="sibTrans" cxnId="{0F05165B-09F4-4AD8-8A3C-A25BAC52BBFA}">
      <dgm:prSet/>
      <dgm:spPr/>
      <dgm:t>
        <a:bodyPr/>
        <a:lstStyle/>
        <a:p>
          <a:endParaRPr lang="en-US"/>
        </a:p>
      </dgm:t>
    </dgm:pt>
    <dgm:pt modelId="{41E06D60-1D08-406A-AED8-CDFEAD8BD14B}">
      <dgm:prSet/>
      <dgm:spPr/>
      <dgm:t>
        <a:bodyPr/>
        <a:lstStyle/>
        <a:p>
          <a:r>
            <a:rPr lang="en-US" smtClean="0"/>
            <a:t>Publish the service(s)</a:t>
          </a:r>
          <a:endParaRPr lang="en-US" dirty="0" smtClean="0"/>
        </a:p>
      </dgm:t>
    </dgm:pt>
    <dgm:pt modelId="{3F09DE0F-DD33-4E27-A861-C4CCB9A85324}" type="parTrans" cxnId="{12AADCF0-0466-480A-80B9-302ED3817588}">
      <dgm:prSet/>
      <dgm:spPr/>
      <dgm:t>
        <a:bodyPr/>
        <a:lstStyle/>
        <a:p>
          <a:endParaRPr lang="en-US"/>
        </a:p>
      </dgm:t>
    </dgm:pt>
    <dgm:pt modelId="{FC4FB443-DAE3-4D6F-BBF8-5F508312C1FF}" type="sibTrans" cxnId="{12AADCF0-0466-480A-80B9-302ED3817588}">
      <dgm:prSet/>
      <dgm:spPr/>
      <dgm:t>
        <a:bodyPr/>
        <a:lstStyle/>
        <a:p>
          <a:endParaRPr lang="en-US"/>
        </a:p>
      </dgm:t>
    </dgm:pt>
    <dgm:pt modelId="{BC7271F4-C590-4501-B3CB-240E0E508AED}">
      <dgm:prSet/>
      <dgm:spPr/>
      <dgm:t>
        <a:bodyPr/>
        <a:lstStyle/>
        <a:p>
          <a:r>
            <a:rPr lang="en-US" smtClean="0"/>
            <a:t>Consumer the service(s)</a:t>
          </a:r>
          <a:endParaRPr lang="en-US" dirty="0"/>
        </a:p>
      </dgm:t>
    </dgm:pt>
    <dgm:pt modelId="{5D778C7F-BFED-4165-BB7F-CBA55F9C254A}" type="parTrans" cxnId="{E19C84EA-519A-4232-A53F-EDB02C10103E}">
      <dgm:prSet/>
      <dgm:spPr/>
      <dgm:t>
        <a:bodyPr/>
        <a:lstStyle/>
        <a:p>
          <a:endParaRPr lang="en-US"/>
        </a:p>
      </dgm:t>
    </dgm:pt>
    <dgm:pt modelId="{CE3D35E8-DA71-42E5-A29E-4CE132C08FD3}" type="sibTrans" cxnId="{E19C84EA-519A-4232-A53F-EDB02C10103E}">
      <dgm:prSet/>
      <dgm:spPr/>
      <dgm:t>
        <a:bodyPr/>
        <a:lstStyle/>
        <a:p>
          <a:endParaRPr lang="en-US"/>
        </a:p>
      </dgm:t>
    </dgm:pt>
    <dgm:pt modelId="{6FC832F7-514D-4142-BEFC-A0E2F1B4A639}" type="pres">
      <dgm:prSet presAssocID="{3AA43017-21D0-4F82-8AEE-67FF6CB9D691}" presName="vert0" presStyleCnt="0">
        <dgm:presLayoutVars>
          <dgm:dir/>
          <dgm:animOne val="branch"/>
          <dgm:animLvl val="lvl"/>
        </dgm:presLayoutVars>
      </dgm:prSet>
      <dgm:spPr/>
      <dgm:t>
        <a:bodyPr/>
        <a:lstStyle/>
        <a:p>
          <a:endParaRPr lang="en-US"/>
        </a:p>
      </dgm:t>
    </dgm:pt>
    <dgm:pt modelId="{85D4D9F5-D39E-4814-86B8-6B600B97CDAE}" type="pres">
      <dgm:prSet presAssocID="{80B83605-93AE-4439-84B5-B31D4B718101}" presName="thickLine" presStyleLbl="alignNode1" presStyleIdx="0" presStyleCnt="7"/>
      <dgm:spPr/>
    </dgm:pt>
    <dgm:pt modelId="{173B8D15-C7D1-4EDC-BA65-4257856F999F}" type="pres">
      <dgm:prSet presAssocID="{80B83605-93AE-4439-84B5-B31D4B718101}" presName="horz1" presStyleCnt="0"/>
      <dgm:spPr/>
    </dgm:pt>
    <dgm:pt modelId="{03176394-367F-4143-A75E-5282D6336A19}" type="pres">
      <dgm:prSet presAssocID="{80B83605-93AE-4439-84B5-B31D4B718101}" presName="tx1" presStyleLbl="revTx" presStyleIdx="0" presStyleCnt="7"/>
      <dgm:spPr/>
      <dgm:t>
        <a:bodyPr/>
        <a:lstStyle/>
        <a:p>
          <a:endParaRPr lang="en-US"/>
        </a:p>
      </dgm:t>
    </dgm:pt>
    <dgm:pt modelId="{21B4CE07-A31C-475D-831E-8445971A6025}" type="pres">
      <dgm:prSet presAssocID="{80B83605-93AE-4439-84B5-B31D4B718101}" presName="vert1" presStyleCnt="0"/>
      <dgm:spPr/>
    </dgm:pt>
    <dgm:pt modelId="{C269FF6D-8209-436C-AA6A-AF74E91501E2}" type="pres">
      <dgm:prSet presAssocID="{7282D311-3418-46F7-B8F7-A67D77F4EB68}" presName="thickLine" presStyleLbl="alignNode1" presStyleIdx="1" presStyleCnt="7"/>
      <dgm:spPr/>
    </dgm:pt>
    <dgm:pt modelId="{43592A76-C61C-45A4-A094-FCC43CDF5258}" type="pres">
      <dgm:prSet presAssocID="{7282D311-3418-46F7-B8F7-A67D77F4EB68}" presName="horz1" presStyleCnt="0"/>
      <dgm:spPr/>
    </dgm:pt>
    <dgm:pt modelId="{C0DBE023-E0B8-4B5E-B534-7F30BC3DF269}" type="pres">
      <dgm:prSet presAssocID="{7282D311-3418-46F7-B8F7-A67D77F4EB68}" presName="tx1" presStyleLbl="revTx" presStyleIdx="1" presStyleCnt="7"/>
      <dgm:spPr/>
      <dgm:t>
        <a:bodyPr/>
        <a:lstStyle/>
        <a:p>
          <a:endParaRPr lang="en-US"/>
        </a:p>
      </dgm:t>
    </dgm:pt>
    <dgm:pt modelId="{BD207946-DDF8-4E26-A341-DD07AF14C3B0}" type="pres">
      <dgm:prSet presAssocID="{7282D311-3418-46F7-B8F7-A67D77F4EB68}" presName="vert1" presStyleCnt="0"/>
      <dgm:spPr/>
    </dgm:pt>
    <dgm:pt modelId="{1B783CA6-2497-4D32-88E3-9A24F90E0AA6}" type="pres">
      <dgm:prSet presAssocID="{B9E2376F-4F95-4FFE-A477-862C1CBB0BEE}" presName="thickLine" presStyleLbl="alignNode1" presStyleIdx="2" presStyleCnt="7"/>
      <dgm:spPr/>
    </dgm:pt>
    <dgm:pt modelId="{4BE6A843-48C6-43C4-8B44-BA4801247925}" type="pres">
      <dgm:prSet presAssocID="{B9E2376F-4F95-4FFE-A477-862C1CBB0BEE}" presName="horz1" presStyleCnt="0"/>
      <dgm:spPr/>
    </dgm:pt>
    <dgm:pt modelId="{37F440AC-F96E-476D-A4B4-48744EE83F12}" type="pres">
      <dgm:prSet presAssocID="{B9E2376F-4F95-4FFE-A477-862C1CBB0BEE}" presName="tx1" presStyleLbl="revTx" presStyleIdx="2" presStyleCnt="7"/>
      <dgm:spPr/>
      <dgm:t>
        <a:bodyPr/>
        <a:lstStyle/>
        <a:p>
          <a:endParaRPr lang="en-US"/>
        </a:p>
      </dgm:t>
    </dgm:pt>
    <dgm:pt modelId="{15A0D6C2-4AD2-4988-A373-DEF226CB8099}" type="pres">
      <dgm:prSet presAssocID="{B9E2376F-4F95-4FFE-A477-862C1CBB0BEE}" presName="vert1" presStyleCnt="0"/>
      <dgm:spPr/>
    </dgm:pt>
    <dgm:pt modelId="{2EF2C237-148D-42D5-B12F-541F5E0E36B4}" type="pres">
      <dgm:prSet presAssocID="{38BD0A22-36AC-4839-9C9A-5CCE7EB76A48}" presName="thickLine" presStyleLbl="alignNode1" presStyleIdx="3" presStyleCnt="7"/>
      <dgm:spPr/>
    </dgm:pt>
    <dgm:pt modelId="{DD740B98-63B7-4371-AA66-B6D524E20423}" type="pres">
      <dgm:prSet presAssocID="{38BD0A22-36AC-4839-9C9A-5CCE7EB76A48}" presName="horz1" presStyleCnt="0"/>
      <dgm:spPr/>
    </dgm:pt>
    <dgm:pt modelId="{91DDAF79-5778-40E9-95FD-ECE801143C84}" type="pres">
      <dgm:prSet presAssocID="{38BD0A22-36AC-4839-9C9A-5CCE7EB76A48}" presName="tx1" presStyleLbl="revTx" presStyleIdx="3" presStyleCnt="7"/>
      <dgm:spPr/>
      <dgm:t>
        <a:bodyPr/>
        <a:lstStyle/>
        <a:p>
          <a:endParaRPr lang="en-US"/>
        </a:p>
      </dgm:t>
    </dgm:pt>
    <dgm:pt modelId="{EE13FA42-F649-4929-882D-719E4C5B27F0}" type="pres">
      <dgm:prSet presAssocID="{38BD0A22-36AC-4839-9C9A-5CCE7EB76A48}" presName="vert1" presStyleCnt="0"/>
      <dgm:spPr/>
    </dgm:pt>
    <dgm:pt modelId="{8F005DC8-B64C-4673-AB33-0042725DD46F}" type="pres">
      <dgm:prSet presAssocID="{1D0A27C4-10E3-4C02-BE61-0C1AA411297D}" presName="thickLine" presStyleLbl="alignNode1" presStyleIdx="4" presStyleCnt="7"/>
      <dgm:spPr/>
    </dgm:pt>
    <dgm:pt modelId="{5B946AC2-FCB1-4178-A05F-66B1F8D37412}" type="pres">
      <dgm:prSet presAssocID="{1D0A27C4-10E3-4C02-BE61-0C1AA411297D}" presName="horz1" presStyleCnt="0"/>
      <dgm:spPr/>
    </dgm:pt>
    <dgm:pt modelId="{3D31FCF1-B69E-4720-BD34-7AA00F6A0C29}" type="pres">
      <dgm:prSet presAssocID="{1D0A27C4-10E3-4C02-BE61-0C1AA411297D}" presName="tx1" presStyleLbl="revTx" presStyleIdx="4" presStyleCnt="7"/>
      <dgm:spPr/>
      <dgm:t>
        <a:bodyPr/>
        <a:lstStyle/>
        <a:p>
          <a:endParaRPr lang="en-US"/>
        </a:p>
      </dgm:t>
    </dgm:pt>
    <dgm:pt modelId="{0B77ED08-F698-44D6-8F99-9A4543878EC9}" type="pres">
      <dgm:prSet presAssocID="{1D0A27C4-10E3-4C02-BE61-0C1AA411297D}" presName="vert1" presStyleCnt="0"/>
      <dgm:spPr/>
    </dgm:pt>
    <dgm:pt modelId="{3D4D99E4-15F8-4C75-9646-8C4757173680}" type="pres">
      <dgm:prSet presAssocID="{41E06D60-1D08-406A-AED8-CDFEAD8BD14B}" presName="thickLine" presStyleLbl="alignNode1" presStyleIdx="5" presStyleCnt="7"/>
      <dgm:spPr/>
    </dgm:pt>
    <dgm:pt modelId="{747F5616-5EA1-44F4-87C8-456F52354C94}" type="pres">
      <dgm:prSet presAssocID="{41E06D60-1D08-406A-AED8-CDFEAD8BD14B}" presName="horz1" presStyleCnt="0"/>
      <dgm:spPr/>
    </dgm:pt>
    <dgm:pt modelId="{7EFB3594-922C-4E61-A832-0FB14B7E74DB}" type="pres">
      <dgm:prSet presAssocID="{41E06D60-1D08-406A-AED8-CDFEAD8BD14B}" presName="tx1" presStyleLbl="revTx" presStyleIdx="5" presStyleCnt="7"/>
      <dgm:spPr/>
      <dgm:t>
        <a:bodyPr/>
        <a:lstStyle/>
        <a:p>
          <a:endParaRPr lang="en-US"/>
        </a:p>
      </dgm:t>
    </dgm:pt>
    <dgm:pt modelId="{B87C9D6C-1FE4-4488-8C0D-C70B1A0B91A2}" type="pres">
      <dgm:prSet presAssocID="{41E06D60-1D08-406A-AED8-CDFEAD8BD14B}" presName="vert1" presStyleCnt="0"/>
      <dgm:spPr/>
    </dgm:pt>
    <dgm:pt modelId="{618BBC5F-28D5-4F3D-8E4A-94046B5DB003}" type="pres">
      <dgm:prSet presAssocID="{BC7271F4-C590-4501-B3CB-240E0E508AED}" presName="thickLine" presStyleLbl="alignNode1" presStyleIdx="6" presStyleCnt="7"/>
      <dgm:spPr/>
    </dgm:pt>
    <dgm:pt modelId="{4AF9DEBD-5BAD-4CC2-9D4E-FA562224239D}" type="pres">
      <dgm:prSet presAssocID="{BC7271F4-C590-4501-B3CB-240E0E508AED}" presName="horz1" presStyleCnt="0"/>
      <dgm:spPr/>
    </dgm:pt>
    <dgm:pt modelId="{6BF868DD-9887-4996-9D24-17DC60A50251}" type="pres">
      <dgm:prSet presAssocID="{BC7271F4-C590-4501-B3CB-240E0E508AED}" presName="tx1" presStyleLbl="revTx" presStyleIdx="6" presStyleCnt="7"/>
      <dgm:spPr/>
      <dgm:t>
        <a:bodyPr/>
        <a:lstStyle/>
        <a:p>
          <a:endParaRPr lang="en-US"/>
        </a:p>
      </dgm:t>
    </dgm:pt>
    <dgm:pt modelId="{DA27FD51-A3DC-4A99-B32A-94B90C8C58FB}" type="pres">
      <dgm:prSet presAssocID="{BC7271F4-C590-4501-B3CB-240E0E508AED}" presName="vert1" presStyleCnt="0"/>
      <dgm:spPr/>
    </dgm:pt>
  </dgm:ptLst>
  <dgm:cxnLst>
    <dgm:cxn modelId="{867F4CAF-270E-48D5-8E8E-D7A731F9410F}" srcId="{3AA43017-21D0-4F82-8AEE-67FF6CB9D691}" destId="{80B83605-93AE-4439-84B5-B31D4B718101}" srcOrd="0" destOrd="0" parTransId="{99C4CE33-06E0-49DD-94A2-BCA4908DC124}" sibTransId="{49A7F11C-6E6D-41F2-88E3-A3DCBDFDDD79}"/>
    <dgm:cxn modelId="{4D2ED47A-F01C-462B-BF29-6AE2BF835447}" srcId="{3AA43017-21D0-4F82-8AEE-67FF6CB9D691}" destId="{7282D311-3418-46F7-B8F7-A67D77F4EB68}" srcOrd="1" destOrd="0" parTransId="{8B3F9DCB-8650-4ADB-9683-61D9E01DAED9}" sibTransId="{C001134A-9B43-43DD-A22B-40DFE72BE0CD}"/>
    <dgm:cxn modelId="{8F5267EA-C081-4434-B6B6-CB8007588E05}" type="presOf" srcId="{BC7271F4-C590-4501-B3CB-240E0E508AED}" destId="{6BF868DD-9887-4996-9D24-17DC60A50251}" srcOrd="0" destOrd="0" presId="urn:microsoft.com/office/officeart/2008/layout/LinedList"/>
    <dgm:cxn modelId="{FF411600-6E99-4C8F-800A-13F9E49846C3}" srcId="{3AA43017-21D0-4F82-8AEE-67FF6CB9D691}" destId="{B9E2376F-4F95-4FFE-A477-862C1CBB0BEE}" srcOrd="2" destOrd="0" parTransId="{3269DC95-A2FB-4374-BDBC-37A44CFB80A0}" sibTransId="{38DB8A9C-3CCC-4C83-BE32-6F4F6E42043C}"/>
    <dgm:cxn modelId="{39078920-152D-47A9-9F8F-677F65415D4D}" type="presOf" srcId="{7282D311-3418-46F7-B8F7-A67D77F4EB68}" destId="{C0DBE023-E0B8-4B5E-B534-7F30BC3DF269}" srcOrd="0" destOrd="0" presId="urn:microsoft.com/office/officeart/2008/layout/LinedList"/>
    <dgm:cxn modelId="{3969C64E-88C4-4937-99B8-AEEDBEA2AD74}" type="presOf" srcId="{80B83605-93AE-4439-84B5-B31D4B718101}" destId="{03176394-367F-4143-A75E-5282D6336A19}" srcOrd="0" destOrd="0" presId="urn:microsoft.com/office/officeart/2008/layout/LinedList"/>
    <dgm:cxn modelId="{12AADCF0-0466-480A-80B9-302ED3817588}" srcId="{3AA43017-21D0-4F82-8AEE-67FF6CB9D691}" destId="{41E06D60-1D08-406A-AED8-CDFEAD8BD14B}" srcOrd="5" destOrd="0" parTransId="{3F09DE0F-DD33-4E27-A861-C4CCB9A85324}" sibTransId="{FC4FB443-DAE3-4D6F-BBF8-5F508312C1FF}"/>
    <dgm:cxn modelId="{0F05165B-09F4-4AD8-8A3C-A25BAC52BBFA}" srcId="{3AA43017-21D0-4F82-8AEE-67FF6CB9D691}" destId="{1D0A27C4-10E3-4C02-BE61-0C1AA411297D}" srcOrd="4" destOrd="0" parTransId="{0E82F57D-430E-4C16-9797-E436D152F9F0}" sibTransId="{96C8A260-C460-46A8-9DAD-426185441DCC}"/>
    <dgm:cxn modelId="{15DB7C8F-B93F-433C-999D-A7665D49A65E}" srcId="{3AA43017-21D0-4F82-8AEE-67FF6CB9D691}" destId="{38BD0A22-36AC-4839-9C9A-5CCE7EB76A48}" srcOrd="3" destOrd="0" parTransId="{FFDFFB4B-B821-4BC8-903B-B37781DEE958}" sibTransId="{5C1BF452-2968-442A-A359-C1F737A5844D}"/>
    <dgm:cxn modelId="{E19C84EA-519A-4232-A53F-EDB02C10103E}" srcId="{3AA43017-21D0-4F82-8AEE-67FF6CB9D691}" destId="{BC7271F4-C590-4501-B3CB-240E0E508AED}" srcOrd="6" destOrd="0" parTransId="{5D778C7F-BFED-4165-BB7F-CBA55F9C254A}" sibTransId="{CE3D35E8-DA71-42E5-A29E-4CE132C08FD3}"/>
    <dgm:cxn modelId="{5F548F18-7632-4DF5-860A-9AD98C76281F}" type="presOf" srcId="{3AA43017-21D0-4F82-8AEE-67FF6CB9D691}" destId="{6FC832F7-514D-4142-BEFC-A0E2F1B4A639}" srcOrd="0" destOrd="0" presId="urn:microsoft.com/office/officeart/2008/layout/LinedList"/>
    <dgm:cxn modelId="{F5E7A80B-AD64-4083-8D20-EB7532AE9E2E}" type="presOf" srcId="{B9E2376F-4F95-4FFE-A477-862C1CBB0BEE}" destId="{37F440AC-F96E-476D-A4B4-48744EE83F12}" srcOrd="0" destOrd="0" presId="urn:microsoft.com/office/officeart/2008/layout/LinedList"/>
    <dgm:cxn modelId="{39A3C6BB-5887-4340-9044-9A2039581BA6}" type="presOf" srcId="{1D0A27C4-10E3-4C02-BE61-0C1AA411297D}" destId="{3D31FCF1-B69E-4720-BD34-7AA00F6A0C29}" srcOrd="0" destOrd="0" presId="urn:microsoft.com/office/officeart/2008/layout/LinedList"/>
    <dgm:cxn modelId="{F40F5DA9-D52D-4928-8400-C7F76D6A5B94}" type="presOf" srcId="{41E06D60-1D08-406A-AED8-CDFEAD8BD14B}" destId="{7EFB3594-922C-4E61-A832-0FB14B7E74DB}" srcOrd="0" destOrd="0" presId="urn:microsoft.com/office/officeart/2008/layout/LinedList"/>
    <dgm:cxn modelId="{B132E61E-12CD-49CA-B745-B81B29F5C708}" type="presOf" srcId="{38BD0A22-36AC-4839-9C9A-5CCE7EB76A48}" destId="{91DDAF79-5778-40E9-95FD-ECE801143C84}" srcOrd="0" destOrd="0" presId="urn:microsoft.com/office/officeart/2008/layout/LinedList"/>
    <dgm:cxn modelId="{DBB88578-4EBB-48FF-8610-DDB2100C8C37}" type="presParOf" srcId="{6FC832F7-514D-4142-BEFC-A0E2F1B4A639}" destId="{85D4D9F5-D39E-4814-86B8-6B600B97CDAE}" srcOrd="0" destOrd="0" presId="urn:microsoft.com/office/officeart/2008/layout/LinedList"/>
    <dgm:cxn modelId="{10AA8D82-E091-41DA-8900-F08535C95E19}" type="presParOf" srcId="{6FC832F7-514D-4142-BEFC-A0E2F1B4A639}" destId="{173B8D15-C7D1-4EDC-BA65-4257856F999F}" srcOrd="1" destOrd="0" presId="urn:microsoft.com/office/officeart/2008/layout/LinedList"/>
    <dgm:cxn modelId="{6EB83226-AB53-403A-AA07-9AB3C15DA9CB}" type="presParOf" srcId="{173B8D15-C7D1-4EDC-BA65-4257856F999F}" destId="{03176394-367F-4143-A75E-5282D6336A19}" srcOrd="0" destOrd="0" presId="urn:microsoft.com/office/officeart/2008/layout/LinedList"/>
    <dgm:cxn modelId="{6317569E-DF4A-4E52-A734-7B4FED1A4DD0}" type="presParOf" srcId="{173B8D15-C7D1-4EDC-BA65-4257856F999F}" destId="{21B4CE07-A31C-475D-831E-8445971A6025}" srcOrd="1" destOrd="0" presId="urn:microsoft.com/office/officeart/2008/layout/LinedList"/>
    <dgm:cxn modelId="{2767B1BC-6D9F-418A-909E-8E564C5CFE9A}" type="presParOf" srcId="{6FC832F7-514D-4142-BEFC-A0E2F1B4A639}" destId="{C269FF6D-8209-436C-AA6A-AF74E91501E2}" srcOrd="2" destOrd="0" presId="urn:microsoft.com/office/officeart/2008/layout/LinedList"/>
    <dgm:cxn modelId="{C828455E-7D46-4D5E-8F6B-29BD1BB5D564}" type="presParOf" srcId="{6FC832F7-514D-4142-BEFC-A0E2F1B4A639}" destId="{43592A76-C61C-45A4-A094-FCC43CDF5258}" srcOrd="3" destOrd="0" presId="urn:microsoft.com/office/officeart/2008/layout/LinedList"/>
    <dgm:cxn modelId="{5C7C5B03-79F3-426A-BB8B-D4C2F7A45B9E}" type="presParOf" srcId="{43592A76-C61C-45A4-A094-FCC43CDF5258}" destId="{C0DBE023-E0B8-4B5E-B534-7F30BC3DF269}" srcOrd="0" destOrd="0" presId="urn:microsoft.com/office/officeart/2008/layout/LinedList"/>
    <dgm:cxn modelId="{53EEAA7F-4821-4694-8F8D-5DC02C8BEC5D}" type="presParOf" srcId="{43592A76-C61C-45A4-A094-FCC43CDF5258}" destId="{BD207946-DDF8-4E26-A341-DD07AF14C3B0}" srcOrd="1" destOrd="0" presId="urn:microsoft.com/office/officeart/2008/layout/LinedList"/>
    <dgm:cxn modelId="{04095786-274C-43A3-87C4-B9E620030CAC}" type="presParOf" srcId="{6FC832F7-514D-4142-BEFC-A0E2F1B4A639}" destId="{1B783CA6-2497-4D32-88E3-9A24F90E0AA6}" srcOrd="4" destOrd="0" presId="urn:microsoft.com/office/officeart/2008/layout/LinedList"/>
    <dgm:cxn modelId="{B6C741CB-99E3-4C45-8A47-A6A2E50D29EF}" type="presParOf" srcId="{6FC832F7-514D-4142-BEFC-A0E2F1B4A639}" destId="{4BE6A843-48C6-43C4-8B44-BA4801247925}" srcOrd="5" destOrd="0" presId="urn:microsoft.com/office/officeart/2008/layout/LinedList"/>
    <dgm:cxn modelId="{7929D02C-4DDB-4440-861F-8BDA80492C6A}" type="presParOf" srcId="{4BE6A843-48C6-43C4-8B44-BA4801247925}" destId="{37F440AC-F96E-476D-A4B4-48744EE83F12}" srcOrd="0" destOrd="0" presId="urn:microsoft.com/office/officeart/2008/layout/LinedList"/>
    <dgm:cxn modelId="{67045087-CBE1-495D-A409-B23CD8E4961F}" type="presParOf" srcId="{4BE6A843-48C6-43C4-8B44-BA4801247925}" destId="{15A0D6C2-4AD2-4988-A373-DEF226CB8099}" srcOrd="1" destOrd="0" presId="urn:microsoft.com/office/officeart/2008/layout/LinedList"/>
    <dgm:cxn modelId="{8A7ACB2A-73BD-41A8-8E12-F6366CBFB304}" type="presParOf" srcId="{6FC832F7-514D-4142-BEFC-A0E2F1B4A639}" destId="{2EF2C237-148D-42D5-B12F-541F5E0E36B4}" srcOrd="6" destOrd="0" presId="urn:microsoft.com/office/officeart/2008/layout/LinedList"/>
    <dgm:cxn modelId="{88CED5DD-BF75-44A5-A031-1078C9CB6F48}" type="presParOf" srcId="{6FC832F7-514D-4142-BEFC-A0E2F1B4A639}" destId="{DD740B98-63B7-4371-AA66-B6D524E20423}" srcOrd="7" destOrd="0" presId="urn:microsoft.com/office/officeart/2008/layout/LinedList"/>
    <dgm:cxn modelId="{CD116953-646D-47AB-903D-F64FD3414F31}" type="presParOf" srcId="{DD740B98-63B7-4371-AA66-B6D524E20423}" destId="{91DDAF79-5778-40E9-95FD-ECE801143C84}" srcOrd="0" destOrd="0" presId="urn:microsoft.com/office/officeart/2008/layout/LinedList"/>
    <dgm:cxn modelId="{962413D6-73C1-4AD5-B27B-0212359F78D5}" type="presParOf" srcId="{DD740B98-63B7-4371-AA66-B6D524E20423}" destId="{EE13FA42-F649-4929-882D-719E4C5B27F0}" srcOrd="1" destOrd="0" presId="urn:microsoft.com/office/officeart/2008/layout/LinedList"/>
    <dgm:cxn modelId="{6DD7BE12-48F0-47C8-B0F4-78D6E72E600C}" type="presParOf" srcId="{6FC832F7-514D-4142-BEFC-A0E2F1B4A639}" destId="{8F005DC8-B64C-4673-AB33-0042725DD46F}" srcOrd="8" destOrd="0" presId="urn:microsoft.com/office/officeart/2008/layout/LinedList"/>
    <dgm:cxn modelId="{0BE5B2F6-D5AE-4C46-ADC4-2A316D8E7200}" type="presParOf" srcId="{6FC832F7-514D-4142-BEFC-A0E2F1B4A639}" destId="{5B946AC2-FCB1-4178-A05F-66B1F8D37412}" srcOrd="9" destOrd="0" presId="urn:microsoft.com/office/officeart/2008/layout/LinedList"/>
    <dgm:cxn modelId="{DC334EBE-8F93-4A42-A5DC-05D1E888AAB5}" type="presParOf" srcId="{5B946AC2-FCB1-4178-A05F-66B1F8D37412}" destId="{3D31FCF1-B69E-4720-BD34-7AA00F6A0C29}" srcOrd="0" destOrd="0" presId="urn:microsoft.com/office/officeart/2008/layout/LinedList"/>
    <dgm:cxn modelId="{98EBD2BD-3411-41CA-ADBB-8A6FB1304206}" type="presParOf" srcId="{5B946AC2-FCB1-4178-A05F-66B1F8D37412}" destId="{0B77ED08-F698-44D6-8F99-9A4543878EC9}" srcOrd="1" destOrd="0" presId="urn:microsoft.com/office/officeart/2008/layout/LinedList"/>
    <dgm:cxn modelId="{BCF5C4D6-81C0-4249-ADD5-76BDE817D7E7}" type="presParOf" srcId="{6FC832F7-514D-4142-BEFC-A0E2F1B4A639}" destId="{3D4D99E4-15F8-4C75-9646-8C4757173680}" srcOrd="10" destOrd="0" presId="urn:microsoft.com/office/officeart/2008/layout/LinedList"/>
    <dgm:cxn modelId="{90989670-AB4B-4FD0-8BBB-5D83A927E856}" type="presParOf" srcId="{6FC832F7-514D-4142-BEFC-A0E2F1B4A639}" destId="{747F5616-5EA1-44F4-87C8-456F52354C94}" srcOrd="11" destOrd="0" presId="urn:microsoft.com/office/officeart/2008/layout/LinedList"/>
    <dgm:cxn modelId="{FD398C62-C5D5-4DCE-8E4B-4DA790572F48}" type="presParOf" srcId="{747F5616-5EA1-44F4-87C8-456F52354C94}" destId="{7EFB3594-922C-4E61-A832-0FB14B7E74DB}" srcOrd="0" destOrd="0" presId="urn:microsoft.com/office/officeart/2008/layout/LinedList"/>
    <dgm:cxn modelId="{D117506D-54CE-4527-A4E2-FCEC2105A923}" type="presParOf" srcId="{747F5616-5EA1-44F4-87C8-456F52354C94}" destId="{B87C9D6C-1FE4-4488-8C0D-C70B1A0B91A2}" srcOrd="1" destOrd="0" presId="urn:microsoft.com/office/officeart/2008/layout/LinedList"/>
    <dgm:cxn modelId="{02E18C99-44FC-4603-B461-F1E7BC94FB6C}" type="presParOf" srcId="{6FC832F7-514D-4142-BEFC-A0E2F1B4A639}" destId="{618BBC5F-28D5-4F3D-8E4A-94046B5DB003}" srcOrd="12" destOrd="0" presId="urn:microsoft.com/office/officeart/2008/layout/LinedList"/>
    <dgm:cxn modelId="{4F720461-6F98-4A20-AE73-09E588AED717}" type="presParOf" srcId="{6FC832F7-514D-4142-BEFC-A0E2F1B4A639}" destId="{4AF9DEBD-5BAD-4CC2-9D4E-FA562224239D}" srcOrd="13" destOrd="0" presId="urn:microsoft.com/office/officeart/2008/layout/LinedList"/>
    <dgm:cxn modelId="{35C66A9A-8397-49BB-B1FE-9FC939BA2EA0}" type="presParOf" srcId="{4AF9DEBD-5BAD-4CC2-9D4E-FA562224239D}" destId="{6BF868DD-9887-4996-9D24-17DC60A50251}" srcOrd="0" destOrd="0" presId="urn:microsoft.com/office/officeart/2008/layout/LinedList"/>
    <dgm:cxn modelId="{7040807A-E81B-42C0-AD30-12508935CFE6}" type="presParOf" srcId="{4AF9DEBD-5BAD-4CC2-9D4E-FA562224239D}" destId="{DA27FD51-A3DC-4A99-B32A-94B90C8C58FB}"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ircleList">
  <dgm:title val=""/>
  <dgm:desc val=""/>
  <dgm:catLst>
    <dgm:cat type="list" pri="23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useDef="1">
    <dgm:dataModel>
      <dgm:ptLst/>
      <dgm:bg/>
      <dgm:whole/>
    </dgm:dataModel>
  </dgm:styleData>
  <dgm:clrData useDef="1">
    <dgm:dataModel>
      <dgm:ptLst/>
      <dgm:bg/>
      <dgm:whole/>
    </dgm:dataModel>
  </dgm:clrData>
  <dgm:layoutNode name="Name0">
    <dgm:varLst>
      <dgm:dir/>
    </dgm:varLst>
    <dgm:alg type="lin">
      <dgm:param type="linDir" val="fromT"/>
      <dgm:param type="fallback" val="2D"/>
    </dgm:alg>
    <dgm:shape xmlns:r="http://schemas.openxmlformats.org/officeDocument/2006/relationships" r:blip="">
      <dgm:adjLst/>
    </dgm:shape>
    <dgm:presOf/>
    <dgm:constrLst>
      <dgm:constr type="w" for="ch" forName="withChildren" refType="w"/>
      <dgm:constr type="h" for="ch" forName="withChildren" refType="w" fact="0.909"/>
      <dgm:constr type="w" for="ch" forName="noChildren" refType="w"/>
      <dgm:constr type="h" for="ch" forName="noChildren" refType="w" fact="0.164"/>
      <dgm:constr type="w" for="ch" forName="overlap" val="1"/>
      <dgm:constr type="h" for="ch" forName="overlap" refType="w" refFor="ch" refForName="withChildren" fact="-0.089"/>
      <dgm:constr type="primFontSz" for="des" forName="txLvl1" op="equ" val="65"/>
      <dgm:constr type="primFontSz" for="des" forName="txLvlOnly1" refType="primFontSz" refFor="des" refForName="txLvl1" op="equ"/>
      <dgm:constr type="primFontSz" for="des" forName="txLvl2" refType="primFontSz" refFor="des" refForName="txLvl1" op="equ" fact="0.78"/>
      <dgm:constr type="primFontSz" for="des" forName="txLvl3" refType="primFontSz" refFor="des" refForName="txLvl1" op="equ" fact="0.78"/>
      <dgm:constr type="userF" for="des" forName="lin" refType="primFontSz" refFor="des" refForName="txLvl2" op="equ"/>
    </dgm:constrLst>
    <dgm:forEach name="Name1" axis="ch" ptType="node">
      <dgm:choose name="Name2">
        <dgm:if name="Name3" axis="ch" ptType="node" func="cnt" op="gte" val="1">
          <dgm:layoutNode name="withChildren">
            <dgm:alg type="composite"/>
            <dgm:choose name="Name4">
              <dgm:if name="Name5" func="var" arg="dir" op="equ" val="norm">
                <dgm:constrLst>
                  <dgm:constr type="l" for="ch" forName="bigCircle"/>
                  <dgm:constr type="w" for="ch" forName="bigCircle" refType="h" refFor="ch" refForName="bigCircle"/>
                  <dgm:constr type="t" for="ch" forName="bigCircle"/>
                  <dgm:constr type="h" for="ch" forName="bigCircle" refType="h"/>
                  <dgm:constr type="l" for="ch" forName="medCircle" refType="w" fact="0.043"/>
                  <dgm:constr type="w" for="ch" forName="medCircle" refType="h" refFor="ch" refForName="medCircle"/>
                  <dgm:constr type="t" for="ch" forName="medCircle" refType="h" fact="0.042"/>
                  <dgm:constr type="h" for="ch" forName="medCircle" refType="h" fact="0.18"/>
                  <dgm:constr type="l" for="ch" forName="txLvl1" refType="ctrX" refFor="ch" refForName="medCircle"/>
                  <dgm:constr type="r" for="ch" forName="txLvl1" refType="w"/>
                  <dgm:constr type="h" for="ch" forName="txLvl1" refType="h" refFor="ch" refForName="medCircle"/>
                  <dgm:constr type="t" for="ch" forName="txLvl1" refType="t" refFor="ch" refForName="medCircle"/>
                  <dgm:constr type="l" for="ch" forName="lin" refType="ctrX" refFor="ch" refForName="medCircle"/>
                  <dgm:constr type="r" for="ch" forName="lin" refType="w"/>
                  <dgm:constr type="t" for="ch" forName="lin" refType="h" fact="0.222"/>
                  <dgm:constr type="h" for="ch" forName="lin" refType="h" fact="0.68"/>
                </dgm:constrLst>
              </dgm:if>
              <dgm:else name="Name6">
                <dgm:constrLst>
                  <dgm:constr type="r" for="ch" forName="bigCircle" refType="w"/>
                  <dgm:constr type="w" for="ch" forName="bigCircle" refType="h" refFor="ch" refForName="bigCircle"/>
                  <dgm:constr type="t" for="ch" forName="bigCircle"/>
                  <dgm:constr type="h" for="ch" forName="bigCircle" refType="h"/>
                  <dgm:constr type="r" for="ch" forName="medCircle" refType="w" fact="0.957"/>
                  <dgm:constr type="w" for="ch" forName="medCircle" refType="h" refFor="ch" refForName="medCircle"/>
                  <dgm:constr type="t" for="ch" forName="medCircle" refType="h" fact="0.042"/>
                  <dgm:constr type="h" for="ch" forName="medCircle" refType="h" fact="0.18"/>
                  <dgm:constr type="l" for="ch" forName="txLvl1"/>
                  <dgm:constr type="r" for="ch" forName="txLvl1" refType="ctrX" refFor="ch" refForName="medCircle"/>
                  <dgm:constr type="h" for="ch" forName="txLvl1" refType="h" refFor="ch" refForName="medCircle"/>
                  <dgm:constr type="t" for="ch" forName="txLvl1" refType="t" refFor="ch" refForName="medCircle"/>
                  <dgm:constr type="l" for="ch" forName="lin"/>
                  <dgm:constr type="r" for="ch" forName="lin" refType="ctrX" refFor="ch" refForName="medCircle"/>
                  <dgm:constr type="t" for="ch" forName="lin" refType="h" fact="0.222"/>
                  <dgm:constr type="h" for="ch" forName="lin" refType="h" fact="0.68"/>
                </dgm:constrLst>
              </dgm:else>
            </dgm:choose>
            <dgm:layoutNode name="bigCircle" styleLbl="vennNode1">
              <dgm:alg type="sp"/>
              <dgm:shape xmlns:r="http://schemas.openxmlformats.org/officeDocument/2006/relationships" type="ellipse" r:blip="">
                <dgm:adjLst/>
              </dgm:shape>
              <dgm:presOf/>
              <dgm:constrLst>
                <dgm:constr type="w" refType="h"/>
              </dgm:constrLst>
            </dgm:layoutNode>
            <dgm:layoutNode name="medCircle" styleLbl="vennNode1">
              <dgm:alg type="sp"/>
              <dgm:shape xmlns:r="http://schemas.openxmlformats.org/officeDocument/2006/relationships" type="ellipse" r:blip="">
                <dgm:adjLst/>
              </dgm:shape>
              <dgm:presOf/>
              <dgm:constrLst>
                <dgm:constr type="w" refType="h"/>
              </dgm:constrLst>
            </dgm:layoutNode>
            <dgm:layoutNode name="txLvl1" styleLbl="revTx">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name="lin">
              <dgm:choose name="Name10">
                <dgm:if name="Name11" func="var" arg="dir" op="equ" val="norm">
                  <dgm:alg type="lin">
                    <dgm:param type="linDir" val="fromT"/>
                    <dgm:param type="vertAlign" val="t"/>
                    <dgm:param type="nodeHorzAlign" val="l"/>
                  </dgm:alg>
                </dgm:if>
                <dgm:else name="Name12">
                  <dgm:alg type="lin">
                    <dgm:param type="linDir" val="fromT"/>
                    <dgm:param type="vertAlign" val="t"/>
                    <dgm:param type="nodeHorzAlign" val="r"/>
                  </dgm:alg>
                </dgm:else>
              </dgm:choose>
              <dgm:shape xmlns:r="http://schemas.openxmlformats.org/officeDocument/2006/relationships" r:blip="">
                <dgm:adjLst/>
              </dgm:shape>
              <dgm:presOf/>
              <dgm:constrLst>
                <dgm:constr type="userF"/>
                <dgm:constr type="primFontSz" for="ch" forName="txLvl2" refType="userF"/>
                <dgm:constr type="w" for="ch" forName="txLvl2" refType="w"/>
                <dgm:constr type="h" for="ch" forName="txLvl2" refType="primFontSz" refFor="ch" refForName="txLvl2" fact="0.39"/>
                <dgm:constr type="w" for="ch" forName="txLvl3" refType="w"/>
                <dgm:constr type="h" for="ch" forName="txLvl3" refType="primFontSz" refFor="ch" refForName="txLvl2" fact="0.39"/>
                <dgm:constr type="h" for="ch" forName="smCircle" refType="primFontSz" refFor="ch" refForName="txLvl2" fact="0.14"/>
                <dgm:constr type="h" for="ch" forName="indentDot1" refType="primFontSz" refFor="ch" refForName="txLvl2" fact="0.14"/>
                <dgm:constr type="h" for="ch" forName="indentDot2" refType="primFontSz" refFor="ch" refForName="txLvl2" fact="0.14"/>
                <dgm:constr type="h" for="ch" forName="indentDot3" refType="primFontSz" refFor="ch" refForName="txLvl2" fact="0.14"/>
                <dgm:constr type="w" for="ch" forName="indentDot1" refType="w"/>
                <dgm:constr type="w" for="ch" forName="indentDot2" refType="w"/>
                <dgm:constr type="w" for="ch" forName="indentDot3" refType="w"/>
                <dgm:constr type="userI" for="ch" forName="txLvl3" refType="primFontSz" refFor="ch" refForName="txLvl2" fact="0.14"/>
                <dgm:constr type="userI" for="ch" forName="indentDot1" refType="primFontSz" refFor="ch" refForName="txLvl2" fact="0.14"/>
                <dgm:constr type="userI" for="ch" forName="indentDot2" refType="primFontSz" refFor="ch" refForName="txLvl2" fact="0.14"/>
                <dgm:constr type="userI" for="ch" forName="indentDot3" refType="primFontSz" refFor="ch" refForName="txLvl2" fact="0.14"/>
              </dgm:constrLst>
              <dgm:ruleLst>
                <dgm:rule type="primFontSz" for="ch" forName="txLvl2" val="5" fact="NaN" max="NaN"/>
              </dgm:ruleLst>
              <dgm:forEach name="Name13" axis="ch" ptType="node">
                <dgm:layoutNode name="txLvl2" styleLbl="revTx">
                  <dgm:choose name="Name14">
                    <dgm:if name="Name15" func="var" arg="dir" op="equ" val="norm">
                      <dgm:alg type="tx">
                        <dgm:param type="parTxLTRAlign" val="l"/>
                        <dgm:param type="parTxRTLAlign" val="l"/>
                      </dgm:alg>
                    </dgm:if>
                    <dgm:else name="Name16">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h" val="INF" fact="NaN" max="NaN"/>
                  </dgm:ruleLst>
                </dgm:layoutNode>
                <dgm:forEach name="Name17" axis="ch" ptType="node" cnt="1">
                  <dgm:layoutNode name="indentDot1">
                    <dgm:alg type="composite"/>
                    <dgm:shape xmlns:r="http://schemas.openxmlformats.org/officeDocument/2006/relationships" r:blip="">
                      <dgm:adjLst/>
                    </dgm:shape>
                    <dgm:presOf/>
                    <dgm:choose name="Name18">
                      <dgm:if name="Name19" func="var" arg="dir" op="equ" val="norm">
                        <dgm:constrLst>
                          <dgm:constr type="userI"/>
                          <dgm:constr type="w" for="ch" forName="gap1" refType="userI" fact="3"/>
                          <dgm:constr type="w" for="ch" forName="smCircle1" refType="h"/>
                          <dgm:constr type="l" for="ch" forName="smCircle1" refType="r" refFor="ch" refForName="gap1"/>
                        </dgm:constrLst>
                      </dgm:if>
                      <dgm:else name="Name20">
                        <dgm:constrLst>
                          <dgm:constr type="userI"/>
                          <dgm:constr type="w" for="ch" forName="gap1" refType="userI" fact="3"/>
                          <dgm:constr type="w" for="ch" forName="smCircle1" refType="h"/>
                          <dgm:constr type="r" for="ch" forName="smCircle1" refType="l" refFor="ch" refForName="gap1"/>
                        </dgm:constrLst>
                      </dgm:else>
                    </dgm:choose>
                    <dgm:layoutNode name="gap1">
                      <dgm:alg type="sp"/>
                      <dgm:shape xmlns:r="http://schemas.openxmlformats.org/officeDocument/2006/relationships" type="rect" r:blip="" hideGeom="1">
                        <dgm:adjLst/>
                      </dgm:shape>
                      <dgm:presOf/>
                    </dgm:layoutNode>
                    <dgm:layoutNode name="smCircle1" styleLbl="vennNode1">
                      <dgm:alg type="sp"/>
                      <dgm:shape xmlns:r="http://schemas.openxmlformats.org/officeDocument/2006/relationships" type="ellipse" r:blip="">
                        <dgm:adjLst/>
                      </dgm:shape>
                      <dgm:presOf/>
                      <dgm:constrLst>
                        <dgm:constr type="w" refType="h"/>
                      </dgm:constrLst>
                    </dgm:layoutNode>
                  </dgm:layoutNode>
                </dgm:forEach>
                <dgm:forEach name="Name21" axis="ch" ptType="node">
                  <dgm:layoutNode name="txLvl3" styleLbl="revTx">
                    <dgm:varLst>
                      <dgm:bulletEnabled val="1"/>
                    </dgm:varLst>
                    <dgm:choose name="Name22">
                      <dgm:if name="Name23" func="var" arg="dir" op="equ" val="norm">
                        <dgm:alg type="tx">
                          <dgm:param type="parTxLTRAlign" val="l"/>
                          <dgm:param type="parTxRTLAlign" val="l"/>
                          <dgm:param type="shpTxLTRAlignCh" val="l"/>
                          <dgm:param type="shpTxRTLAlignCh" val="l"/>
                        </dgm:alg>
                      </dgm:if>
                      <dgm:else name="Name24">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hoose name="Name25">
                      <dgm:if name="Name26" func="var" arg="dir" op="equ" val="norm">
                        <dgm:constrLst>
                          <dgm:constr type="userI"/>
                          <dgm:constr type="lMarg" refType="userI" fact="8.504"/>
                          <dgm:constr type="rMarg"/>
                          <dgm:constr type="tMarg" refType="primFontSz" fact="0.1"/>
                          <dgm:constr type="bMarg" refType="primFontSz" fact="0.1"/>
                        </dgm:constrLst>
                      </dgm:if>
                      <dgm:else name="Name27">
                        <dgm:constrLst>
                          <dgm:constr type="userI"/>
                          <dgm:constr type="lMarg"/>
                          <dgm:constr type="rMarg" refType="userI" fact="8.504"/>
                          <dgm:constr type="tMarg" refType="primFontSz" fact="0.1"/>
                          <dgm:constr type="bMarg" refType="primFontSz" fact="0.1"/>
                        </dgm:constrLst>
                      </dgm:else>
                    </dgm:choose>
                    <dgm:ruleLst>
                      <dgm:rule type="h" val="INF" fact="NaN" max="NaN"/>
                    </dgm:ruleLst>
                  </dgm:layoutNode>
                  <dgm:forEach name="Name28" axis="followSib" ptType="sibTrans" cnt="1">
                    <dgm:layoutNode name="indentDot2">
                      <dgm:alg type="composite"/>
                      <dgm:shape xmlns:r="http://schemas.openxmlformats.org/officeDocument/2006/relationships" r:blip="">
                        <dgm:adjLst/>
                      </dgm:shape>
                      <dgm:presOf/>
                      <dgm:choose name="Name29">
                        <dgm:if name="Name30" func="var" arg="dir" op="equ" val="norm">
                          <dgm:constrLst>
                            <dgm:constr type="userI"/>
                            <dgm:constr type="w" for="ch" forName="gap2" refType="userI" fact="3"/>
                            <dgm:constr type="w" for="ch" forName="smCircle2" refType="h"/>
                            <dgm:constr type="l" for="ch" forName="smCircle2" refType="r" refFor="ch" refForName="gap2"/>
                          </dgm:constrLst>
                        </dgm:if>
                        <dgm:else name="Name31">
                          <dgm:constrLst>
                            <dgm:constr type="userI"/>
                            <dgm:constr type="w" for="ch" forName="gap2" refType="userI" fact="3"/>
                            <dgm:constr type="w" for="ch" forName="smCircle2" refType="h"/>
                            <dgm:constr type="r" for="ch" forName="smCircle2" refType="l" refFor="ch" refForName="gap2"/>
                          </dgm:constrLst>
                        </dgm:else>
                      </dgm:choose>
                      <dgm:layoutNode name="gap2">
                        <dgm:alg type="sp"/>
                        <dgm:shape xmlns:r="http://schemas.openxmlformats.org/officeDocument/2006/relationships" type="rect" r:blip="" hideGeom="1">
                          <dgm:adjLst/>
                        </dgm:shape>
                        <dgm:presOf/>
                      </dgm:layoutNode>
                      <dgm:layoutNode name="smCircle2" styleLbl="vennNode1">
                        <dgm:alg type="sp"/>
                        <dgm:shape xmlns:r="http://schemas.openxmlformats.org/officeDocument/2006/relationships" type="ellipse" r:blip="">
                          <dgm:adjLst/>
                        </dgm:shape>
                        <dgm:presOf/>
                        <dgm:constrLst>
                          <dgm:constr type="w" refType="h"/>
                        </dgm:constrLst>
                      </dgm:layoutNode>
                    </dgm:layoutNode>
                  </dgm:forEach>
                </dgm:forEach>
                <dgm:choose name="Name32">
                  <dgm:if name="Name33" axis="ch" ptType="node" func="cnt" op="gte" val="1">
                    <dgm:forEach name="Name34" axis="followSib" ptType="sibTrans" cnt="1">
                      <dgm:layoutNode name="indentDot3">
                        <dgm:alg type="composite"/>
                        <dgm:shape xmlns:r="http://schemas.openxmlformats.org/officeDocument/2006/relationships" r:blip="">
                          <dgm:adjLst/>
                        </dgm:shape>
                        <dgm:presOf/>
                        <dgm:choose name="Name35">
                          <dgm:if name="Name36" func="var" arg="dir" op="equ" val="norm">
                            <dgm:constrLst>
                              <dgm:constr type="userI"/>
                              <dgm:constr type="w" for="ch" forName="gap3" refType="userI" fact="3"/>
                              <dgm:constr type="w" for="ch" forName="smCircle3" refType="h"/>
                              <dgm:constr type="l" for="ch" forName="smCircle3" refType="r" refFor="ch" refForName="gap3"/>
                            </dgm:constrLst>
                          </dgm:if>
                          <dgm:else name="Name37">
                            <dgm:constrLst>
                              <dgm:constr type="userI"/>
                              <dgm:constr type="w" for="ch" forName="gap3" refType="userI" fact="3"/>
                              <dgm:constr type="w" for="ch" forName="smCircle3" refType="h"/>
                              <dgm:constr type="r" for="ch" forName="smCircle3" refType="l" refFor="ch" refForName="gap3"/>
                            </dgm:constrLst>
                          </dgm:else>
                        </dgm:choose>
                        <dgm:layoutNode name="gap3">
                          <dgm:alg type="sp"/>
                          <dgm:shape xmlns:r="http://schemas.openxmlformats.org/officeDocument/2006/relationships" type="rect" r:blip="" hideGeom="1">
                            <dgm:adjLst/>
                          </dgm:shape>
                          <dgm:presOf/>
                        </dgm:layoutNode>
                        <dgm:layoutNode name="smCircle3" styleLbl="vennNode1">
                          <dgm:alg type="sp"/>
                          <dgm:shape xmlns:r="http://schemas.openxmlformats.org/officeDocument/2006/relationships" type="ellipse" r:blip="">
                            <dgm:adjLst/>
                          </dgm:shape>
                          <dgm:presOf/>
                          <dgm:constrLst>
                            <dgm:constr type="w" refType="h"/>
                          </dgm:constrLst>
                        </dgm:layoutNode>
                      </dgm:layoutNode>
                    </dgm:forEach>
                  </dgm:if>
                  <dgm:else name="Name38">
                    <dgm:forEach name="Name39" axis="followSib" ptType="sibTrans" cnt="1">
                      <dgm:layoutNode name="smCircle" styleLbl="vennNode1">
                        <dgm:alg type="sp"/>
                        <dgm:shape xmlns:r="http://schemas.openxmlformats.org/officeDocument/2006/relationships" type="ellipse" r:blip="">
                          <dgm:adjLst/>
                        </dgm:shape>
                        <dgm:presOf/>
                        <dgm:constrLst>
                          <dgm:constr type="w" refType="h"/>
                        </dgm:constrLst>
                      </dgm:layoutNode>
                    </dgm:forEach>
                  </dgm:else>
                </dgm:choose>
              </dgm:forEach>
            </dgm:layoutNode>
          </dgm:layoutNode>
          <dgm:choose name="Name40">
            <dgm:if name="Name41" axis="followSib ch" ptType="node node" cnt="1 0" func="cnt" op="gte" val="1">
              <dgm:layoutNode name="overlap">
                <dgm:alg type="sp"/>
                <dgm:shape xmlns:r="http://schemas.openxmlformats.org/officeDocument/2006/relationships" r:blip="">
                  <dgm:adjLst/>
                </dgm:shape>
                <dgm:presOf/>
              </dgm:layoutNode>
            </dgm:if>
            <dgm:else name="Name42"/>
          </dgm:choose>
        </dgm:if>
        <dgm:else name="Name43">
          <dgm:layoutNode name="noChildren">
            <dgm:alg type="composite"/>
            <dgm:choose name="Name44">
              <dgm:if name="Name45" func="var" arg="dir" op="equ" val="norm">
                <dgm:constrLst>
                  <dgm:constr type="l" for="ch" forName="gap"/>
                  <dgm:constr type="w" for="ch" forName="gap" refType="w" fact="0.043"/>
                  <dgm:constr type="h" for="ch" forName="gap" refType="h"/>
                  <dgm:constr type="t" for="ch" forName="gap"/>
                  <dgm:constr type="l" for="ch" forName="medCircle2" refType="r" refFor="ch" refForName="gap"/>
                  <dgm:constr type="w" for="ch" forName="medCircle2" refType="h" refFor="ch" refForName="medCircle2"/>
                  <dgm:constr type="t" for="ch" forName="medCircle2"/>
                  <dgm:constr type="h" for="ch" forName="medCircle2" refType="h"/>
                  <dgm:constr type="l" for="ch" forName="txLvlOnly1" refType="ctrX" refFor="ch" refForName="medCircle2"/>
                  <dgm:constr type="r" for="ch" forName="txLvlOnly1" refType="w"/>
                  <dgm:constr type="h" for="ch" forName="txLvlOnly1" refType="h"/>
                  <dgm:constr type="t" for="ch" forName="txLvlOnly1"/>
                </dgm:constrLst>
              </dgm:if>
              <dgm:else name="Name46">
                <dgm:constrLst>
                  <dgm:constr type="r" for="ch" forName="gap" refType="w"/>
                  <dgm:constr type="w" for="ch" forName="gap" refType="w" fact="0.043"/>
                  <dgm:constr type="h" for="ch" forName="gap" refType="h"/>
                  <dgm:constr type="t" for="ch" forName="gap"/>
                  <dgm:constr type="r" for="ch" forName="medCircle2" refType="l" refFor="ch" refForName="gap"/>
                  <dgm:constr type="w" for="ch" forName="medCircle2" refType="h" refFor="ch" refForName="medCircle2"/>
                  <dgm:constr type="t" for="ch" forName="medCircle2"/>
                  <dgm:constr type="h" for="ch" forName="medCircle2" refType="h"/>
                  <dgm:constr type="l" for="ch" forName="txLvlOnly1"/>
                  <dgm:constr type="r" for="ch" forName="txLvlOnly1" refType="ctrX" refFor="ch" refForName="medCircle2"/>
                  <dgm:constr type="h" for="ch" forName="txLvlOnly1" refType="h"/>
                  <dgm:constr type="t" for="ch" forName="txLvlOnly1"/>
                </dgm:constrLst>
              </dgm:else>
            </dgm:choose>
            <dgm:layoutNode name="gap">
              <dgm:alg type="sp"/>
              <dgm:shape xmlns:r="http://schemas.openxmlformats.org/officeDocument/2006/relationships" r:blip="">
                <dgm:adjLst/>
              </dgm:shape>
              <dgm:presOf/>
            </dgm:layoutNode>
            <dgm:layoutNode name="medCircle2" styleLbl="vennNode1">
              <dgm:alg type="sp"/>
              <dgm:shape xmlns:r="http://schemas.openxmlformats.org/officeDocument/2006/relationships" type="ellipse" r:blip="">
                <dgm:adjLst/>
              </dgm:shape>
              <dgm:presOf/>
              <dgm:constrLst>
                <dgm:constr type="w" refType="h"/>
              </dgm:constrLst>
            </dgm:layoutNode>
            <dgm:layoutNode name="txLvlOnly1" styleLbl="revTx">
              <dgm:choose name="Name47">
                <dgm:if name="Name48" func="var" arg="dir" op="equ" val="norm">
                  <dgm:alg type="tx">
                    <dgm:param type="parTxLTRAlign" val="l"/>
                    <dgm:param type="parTxRTLAlign" val="l"/>
                  </dgm:alg>
                </dgm:if>
                <dgm:else name="Name4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3/4/2014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3/4/2014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1765695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5210978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3/4/2014 3:51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17</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34128957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3/4/2014 3:51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18</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42463788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
        <p:nvSpPr>
          <p:cNvPr id="10" name="Date Placeholder 9"/>
          <p:cNvSpPr>
            <a:spLocks noGrp="1"/>
          </p:cNvSpPr>
          <p:nvPr>
            <p:ph type="dt" idx="13"/>
          </p:nvPr>
        </p:nvSpPr>
        <p:spPr/>
        <p:txBody>
          <a:bodyPr/>
          <a:lstStyle/>
          <a:p>
            <a:fld id="{F6D0C1E9-C76A-461C-8E91-17FFC972AC04}" type="datetime1">
              <a:rPr lang="en-US" smtClean="0">
                <a:solidFill>
                  <a:prstClr val="black"/>
                </a:solidFill>
              </a:rPr>
              <a:pPr/>
              <a:t>3/4/2014</a:t>
            </a:fld>
            <a:endParaRPr lang="en-US" dirty="0">
              <a:solidFill>
                <a:prstClr val="black"/>
              </a:solidFill>
            </a:endParaRPr>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1329682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20</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8754525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5.jpg"/><Relationship Id="rId1" Type="http://schemas.openxmlformats.org/officeDocument/2006/relationships/slideMaster" Target="../slideMasters/slideMaster5.xml"/><Relationship Id="rId4" Type="http://schemas.openxmlformats.org/officeDocument/2006/relationships/image" Target="../media/image7.emf"/></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6.jpg"/><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5.jpg"/><Relationship Id="rId1" Type="http://schemas.openxmlformats.org/officeDocument/2006/relationships/slideMaster" Target="../slideMasters/slideMaster5.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5.jpg"/><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0.jpg"/><Relationship Id="rId1" Type="http://schemas.openxmlformats.org/officeDocument/2006/relationships/slideMaster" Target="../slideMasters/slideMaster2.xml"/><Relationship Id="rId4"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0.jpg"/><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4.xml"/><Relationship Id="rId4" Type="http://schemas.openxmlformats.org/officeDocument/2006/relationships/image" Target="../media/image13.png"/></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jp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67639004"/>
      </p:ext>
    </p:extLst>
  </p:cSld>
  <p:clrMapOvr>
    <a:masterClrMapping/>
  </p:clrMapOvr>
  <p:transition>
    <p:fade/>
  </p:transition>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19176369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941682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400">
                <a:defRPr/>
              </a:pPr>
              <a:endParaRPr lang="en-US" kern="0" smtClean="0">
                <a:solidFill>
                  <a:sysClr val="windowText" lastClr="000000"/>
                </a:solidFill>
              </a:endParaRPr>
            </a:p>
          </p:txBody>
        </p:sp>
      </p:grpSp>
    </p:spTree>
    <p:extLst>
      <p:ext uri="{BB962C8B-B14F-4D97-AF65-F5344CB8AC3E}">
        <p14:creationId xmlns:p14="http://schemas.microsoft.com/office/powerpoint/2010/main" val="27659726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8300"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80" tIns="146304" rIns="182880" bIns="14630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4794298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7447181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594323840"/>
      </p:ext>
    </p:extLst>
  </p:cSld>
  <p:clrMapOvr>
    <a:masterClrMapping/>
  </p:clrMapOvr>
  <p:transition>
    <p:fade/>
  </p:transition>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58321209"/>
      </p:ext>
    </p:extLst>
  </p:cSld>
  <p:clrMapOvr>
    <a:masterClrMapping/>
  </p:clrMapOvr>
  <p:transition>
    <p:fade/>
  </p:transition>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431966820"/>
      </p:ext>
    </p:extLst>
  </p:cSld>
  <p:clrMapOvr>
    <a:masterClrMapping/>
  </p:clrMapOvr>
  <p:transition>
    <p:fade/>
  </p:transition>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23684704"/>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78600055"/>
      </p:ext>
    </p:extLst>
  </p:cSld>
  <p:clrMapOvr>
    <a:masterClrMapping/>
  </p:clrMapOvr>
  <p:transition>
    <p:fade/>
  </p:transition>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6048367"/>
      </p:ext>
    </p:extLst>
  </p:cSld>
  <p:clrMapOvr>
    <a:masterClrMapping/>
  </p:clrMapOvr>
  <p:transition>
    <p:fade/>
  </p:transition>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66340507"/>
      </p:ext>
    </p:extLst>
  </p:cSld>
  <p:clrMapOvr>
    <a:masterClrMapping/>
  </p:clrMapOvr>
  <p:transition>
    <p:fade/>
  </p:transition>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91902843"/>
      </p:ext>
    </p:extLst>
  </p:cSld>
  <p:clrMapOvr>
    <a:masterClrMapping/>
  </p:clrMapOvr>
  <p:transition>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03088809"/>
      </p:ext>
    </p:extLst>
  </p:cSld>
  <p:clrMapOvr>
    <a:masterClrMapping/>
  </p:clrMapOvr>
  <p:transition>
    <p:fade/>
  </p:transition>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45044784"/>
      </p:ext>
    </p:extLst>
  </p:cSld>
  <p:clrMapOvr>
    <a:masterClrMapping/>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29104775"/>
      </p:ext>
    </p:extLst>
  </p:cSld>
  <p:clrMapOvr>
    <a:masterClrMapping/>
  </p:clrMapOvr>
  <p:transition>
    <p:fade/>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50391641"/>
      </p:ext>
    </p:extLst>
  </p:cSld>
  <p:clrMapOvr>
    <a:masterClrMapping/>
  </p:clrMapOvr>
  <p:transition>
    <p:fade/>
  </p:transition>
  <p:timing>
    <p:tnLst>
      <p:par>
        <p:cT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55341351"/>
      </p:ext>
    </p:extLst>
  </p:cSld>
  <p:clrMapOvr>
    <a:masterClrMapping/>
  </p:clrMapOvr>
  <p:transition>
    <p:fade/>
  </p:transition>
  <p:timing>
    <p:tnLst>
      <p:par>
        <p:cTn id="1" dur="indefinite" restart="never" nodeType="tmRoot"/>
      </p:par>
    </p:tn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819536"/>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50436155"/>
      </p:ext>
    </p:extLst>
  </p:cSld>
  <p:clrMapOvr>
    <a:masterClrMapping/>
  </p:clrMapOvr>
  <p:transition>
    <p:fade/>
  </p:transition>
  <p:timing>
    <p:tnLst>
      <p:par>
        <p:cTn id="1" dur="indefinite" restart="never" nodeType="tmRoot"/>
      </p:par>
    </p:tn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66346490"/>
      </p:ext>
    </p:extLst>
  </p:cSld>
  <p:clrMapOvr>
    <a:masterClrMapping/>
  </p:clrMapOvr>
  <p:transition>
    <p:fade/>
  </p:transition>
  <p:timing>
    <p:tnLst>
      <p:par>
        <p:cTn id="1" dur="indefinite" restart="never" nodeType="tmRoot"/>
      </p:par>
    </p:tnLst>
  </p:timing>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5371851"/>
      </p:ext>
    </p:extLst>
  </p:cSld>
  <p:clrMapOvr>
    <a:masterClrMapping/>
  </p:clrMapOvr>
  <p:transition>
    <p:fad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167051680"/>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42685778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1235600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8"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ounded Rectangle 8"/>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07554248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ounded Rectangle 10"/>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17852255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2521432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57981899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51864060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69922774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82279914"/>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5800278"/>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54417220"/>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00784069"/>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62159005"/>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1572464"/>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24477269"/>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74086239"/>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10690679"/>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3978474578"/>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234630646"/>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65937854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2659611723"/>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376286802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2690169341"/>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0402095"/>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370203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06506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19573783"/>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Rectangle 5"/>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986943671"/>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7003067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11170472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233665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73657026"/>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22669733"/>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90329693"/>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52339201"/>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68135650"/>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81002025"/>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73297583"/>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26186523"/>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74413205"/>
      </p:ext>
    </p:extLst>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76858829"/>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34333"/>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23652868"/>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425253251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3434184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225761930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40222997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91866310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951432763"/>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91677907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0007651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01963033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78028029"/>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61117507"/>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37273335"/>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33492625"/>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7383677"/>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35984342"/>
      </p:ext>
    </p:extLst>
  </p:cSld>
  <p:clrMapOvr>
    <a:masterClrMapping/>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99659869"/>
      </p:ext>
    </p:extLst>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29771283"/>
      </p:ext>
    </p:extLst>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87935214"/>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1390011833"/>
      </p:ext>
    </p:extLst>
  </p:cSld>
  <p:clrMapOvr>
    <a:masterClrMapping/>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594170564"/>
      </p:ext>
    </p:extLst>
  </p:cSld>
  <p:clrMapOvr>
    <a:masterClrMapping/>
  </p:clrMapOvr>
  <p:transition>
    <p:fade/>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42653540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2882024367"/>
      </p:ext>
    </p:extLst>
  </p:cSld>
  <p:clrMapOvr>
    <a:masterClrMapping/>
  </p:clrMapOvr>
  <p:transition>
    <p:fade/>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3087126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648811365"/>
      </p:ext>
    </p:extLst>
  </p:cSld>
  <p:clrMapOvr>
    <a:masterClrMapping/>
  </p:clrMapOvr>
  <p:transition>
    <p:fade/>
  </p:transition>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1042599"/>
      </p:ext>
    </p:extLst>
  </p:cSld>
  <p:clrMapOvr>
    <a:masterClrMapping/>
  </p:clrMapOvr>
  <p:transition>
    <p:fade/>
  </p:transition>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731876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45396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5668009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34" Type="http://schemas.openxmlformats.org/officeDocument/2006/relationships/image" Target="../media/image1.png"/><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33" Type="http://schemas.openxmlformats.org/officeDocument/2006/relationships/theme" Target="../theme/theme2.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slideLayout" Target="../slideLayouts/slideLayout57.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32" Type="http://schemas.openxmlformats.org/officeDocument/2006/relationships/slideLayout" Target="../slideLayouts/slideLayout60.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31" Type="http://schemas.openxmlformats.org/officeDocument/2006/relationships/slideLayout" Target="../slideLayouts/slideLayout59.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slideLayout" Target="../slideLayouts/slideLayout58.xml"/><Relationship Id="rId8" Type="http://schemas.openxmlformats.org/officeDocument/2006/relationships/slideLayout" Target="../slideLayouts/slideLayout3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theme" Target="../theme/theme3.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 Id="rId14" Type="http://schemas.openxmlformats.org/officeDocument/2006/relationships/image" Target="../media/image12.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80.xml"/><Relationship Id="rId13" Type="http://schemas.openxmlformats.org/officeDocument/2006/relationships/slideLayout" Target="../slideLayouts/slideLayout85.xml"/><Relationship Id="rId18" Type="http://schemas.openxmlformats.org/officeDocument/2006/relationships/slideLayout" Target="../slideLayouts/slideLayout90.xml"/><Relationship Id="rId26" Type="http://schemas.openxmlformats.org/officeDocument/2006/relationships/slideLayout" Target="../slideLayouts/slideLayout98.xml"/><Relationship Id="rId3" Type="http://schemas.openxmlformats.org/officeDocument/2006/relationships/slideLayout" Target="../slideLayouts/slideLayout75.xml"/><Relationship Id="rId21" Type="http://schemas.openxmlformats.org/officeDocument/2006/relationships/slideLayout" Target="../slideLayouts/slideLayout93.xml"/><Relationship Id="rId7" Type="http://schemas.openxmlformats.org/officeDocument/2006/relationships/slideLayout" Target="../slideLayouts/slideLayout79.xml"/><Relationship Id="rId12" Type="http://schemas.openxmlformats.org/officeDocument/2006/relationships/slideLayout" Target="../slideLayouts/slideLayout84.xml"/><Relationship Id="rId17" Type="http://schemas.openxmlformats.org/officeDocument/2006/relationships/slideLayout" Target="../slideLayouts/slideLayout89.xml"/><Relationship Id="rId25" Type="http://schemas.openxmlformats.org/officeDocument/2006/relationships/slideLayout" Target="../slideLayouts/slideLayout97.xml"/><Relationship Id="rId2" Type="http://schemas.openxmlformats.org/officeDocument/2006/relationships/slideLayout" Target="../slideLayouts/slideLayout74.xml"/><Relationship Id="rId16" Type="http://schemas.openxmlformats.org/officeDocument/2006/relationships/slideLayout" Target="../slideLayouts/slideLayout88.xml"/><Relationship Id="rId20" Type="http://schemas.openxmlformats.org/officeDocument/2006/relationships/slideLayout" Target="../slideLayouts/slideLayout92.xml"/><Relationship Id="rId29" Type="http://schemas.openxmlformats.org/officeDocument/2006/relationships/slideLayout" Target="../slideLayouts/slideLayout101.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24" Type="http://schemas.openxmlformats.org/officeDocument/2006/relationships/slideLayout" Target="../slideLayouts/slideLayout96.xml"/><Relationship Id="rId5" Type="http://schemas.openxmlformats.org/officeDocument/2006/relationships/slideLayout" Target="../slideLayouts/slideLayout77.xml"/><Relationship Id="rId15" Type="http://schemas.openxmlformats.org/officeDocument/2006/relationships/slideLayout" Target="../slideLayouts/slideLayout87.xml"/><Relationship Id="rId23" Type="http://schemas.openxmlformats.org/officeDocument/2006/relationships/slideLayout" Target="../slideLayouts/slideLayout95.xml"/><Relationship Id="rId28" Type="http://schemas.openxmlformats.org/officeDocument/2006/relationships/slideLayout" Target="../slideLayouts/slideLayout100.xml"/><Relationship Id="rId10" Type="http://schemas.openxmlformats.org/officeDocument/2006/relationships/slideLayout" Target="../slideLayouts/slideLayout82.xml"/><Relationship Id="rId19" Type="http://schemas.openxmlformats.org/officeDocument/2006/relationships/slideLayout" Target="../slideLayouts/slideLayout91.xml"/><Relationship Id="rId31" Type="http://schemas.openxmlformats.org/officeDocument/2006/relationships/image" Target="../media/image1.png"/><Relationship Id="rId4" Type="http://schemas.openxmlformats.org/officeDocument/2006/relationships/slideLayout" Target="../slideLayouts/slideLayout76.xml"/><Relationship Id="rId9" Type="http://schemas.openxmlformats.org/officeDocument/2006/relationships/slideLayout" Target="../slideLayouts/slideLayout81.xml"/><Relationship Id="rId14" Type="http://schemas.openxmlformats.org/officeDocument/2006/relationships/slideLayout" Target="../slideLayouts/slideLayout86.xml"/><Relationship Id="rId22" Type="http://schemas.openxmlformats.org/officeDocument/2006/relationships/slideLayout" Target="../slideLayouts/slideLayout94.xml"/><Relationship Id="rId27" Type="http://schemas.openxmlformats.org/officeDocument/2006/relationships/slideLayout" Target="../slideLayouts/slideLayout99.xml"/><Relationship Id="rId30"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09.xml"/><Relationship Id="rId13" Type="http://schemas.openxmlformats.org/officeDocument/2006/relationships/slideLayout" Target="../slideLayouts/slideLayout114.xml"/><Relationship Id="rId18" Type="http://schemas.openxmlformats.org/officeDocument/2006/relationships/slideLayout" Target="../slideLayouts/slideLayout119.xml"/><Relationship Id="rId3" Type="http://schemas.openxmlformats.org/officeDocument/2006/relationships/slideLayout" Target="../slideLayouts/slideLayout104.xml"/><Relationship Id="rId21" Type="http://schemas.openxmlformats.org/officeDocument/2006/relationships/slideLayout" Target="../slideLayouts/slideLayout122.xml"/><Relationship Id="rId7" Type="http://schemas.openxmlformats.org/officeDocument/2006/relationships/slideLayout" Target="../slideLayouts/slideLayout108.xml"/><Relationship Id="rId12" Type="http://schemas.openxmlformats.org/officeDocument/2006/relationships/slideLayout" Target="../slideLayouts/slideLayout113.xml"/><Relationship Id="rId17" Type="http://schemas.openxmlformats.org/officeDocument/2006/relationships/slideLayout" Target="../slideLayouts/slideLayout118.xml"/><Relationship Id="rId2" Type="http://schemas.openxmlformats.org/officeDocument/2006/relationships/slideLayout" Target="../slideLayouts/slideLayout103.xml"/><Relationship Id="rId16" Type="http://schemas.openxmlformats.org/officeDocument/2006/relationships/slideLayout" Target="../slideLayouts/slideLayout117.xml"/><Relationship Id="rId20" Type="http://schemas.openxmlformats.org/officeDocument/2006/relationships/slideLayout" Target="../slideLayouts/slideLayout121.xml"/><Relationship Id="rId1" Type="http://schemas.openxmlformats.org/officeDocument/2006/relationships/slideLayout" Target="../slideLayouts/slideLayout102.xml"/><Relationship Id="rId6" Type="http://schemas.openxmlformats.org/officeDocument/2006/relationships/slideLayout" Target="../slideLayouts/slideLayout107.xml"/><Relationship Id="rId11" Type="http://schemas.openxmlformats.org/officeDocument/2006/relationships/slideLayout" Target="../slideLayouts/slideLayout112.xml"/><Relationship Id="rId5" Type="http://schemas.openxmlformats.org/officeDocument/2006/relationships/slideLayout" Target="../slideLayouts/slideLayout106.xml"/><Relationship Id="rId15" Type="http://schemas.openxmlformats.org/officeDocument/2006/relationships/slideLayout" Target="../slideLayouts/slideLayout116.xml"/><Relationship Id="rId23" Type="http://schemas.openxmlformats.org/officeDocument/2006/relationships/theme" Target="../theme/theme5.xml"/><Relationship Id="rId10" Type="http://schemas.openxmlformats.org/officeDocument/2006/relationships/slideLayout" Target="../slideLayouts/slideLayout111.xml"/><Relationship Id="rId19" Type="http://schemas.openxmlformats.org/officeDocument/2006/relationships/slideLayout" Target="../slideLayouts/slideLayout120.xml"/><Relationship Id="rId4" Type="http://schemas.openxmlformats.org/officeDocument/2006/relationships/slideLayout" Target="../slideLayouts/slideLayout105.xml"/><Relationship Id="rId9" Type="http://schemas.openxmlformats.org/officeDocument/2006/relationships/slideLayout" Target="../slideLayouts/slideLayout110.xml"/><Relationship Id="rId14" Type="http://schemas.openxmlformats.org/officeDocument/2006/relationships/slideLayout" Target="../slideLayouts/slideLayout115.xml"/><Relationship Id="rId22" Type="http://schemas.openxmlformats.org/officeDocument/2006/relationships/slideLayout" Target="../slideLayouts/slideLayout1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p:nvPicPr>
        <p:blipFill>
          <a:blip r:embed="rId34"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327404304"/>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 id="2147484246" r:id="rId29"/>
    <p:sldLayoutId id="2147484247" r:id="rId30"/>
    <p:sldLayoutId id="2147484248" r:id="rId31"/>
    <p:sldLayoutId id="2147484249" r:id="rId3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4">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58702900"/>
      </p:ext>
    </p:extLst>
  </p:cSld>
  <p:clrMap bg1="lt1" tx1="dk1" bg2="lt2" tx2="dk2" accent1="accent1" accent2="accent2" accent3="accent3" accent4="accent4" accent5="accent5" accent6="accent6" hlink="hlink" folHlink="folHlink"/>
  <p:sldLayoutIdLst>
    <p:sldLayoutId id="2147484251" r:id="rId1"/>
    <p:sldLayoutId id="2147484252" r:id="rId2"/>
    <p:sldLayoutId id="2147484253" r:id="rId3"/>
    <p:sldLayoutId id="2147484254" r:id="rId4"/>
    <p:sldLayoutId id="2147484255" r:id="rId5"/>
    <p:sldLayoutId id="2147484256" r:id="rId6"/>
    <p:sldLayoutId id="2147484257" r:id="rId7"/>
    <p:sldLayoutId id="2147484258" r:id="rId8"/>
    <p:sldLayoutId id="2147484259" r:id="rId9"/>
    <p:sldLayoutId id="2147484260" r:id="rId10"/>
    <p:sldLayoutId id="2147484261" r:id="rId11"/>
    <p:sldLayoutId id="2147484262" r:id="rId1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3808899614"/>
      </p:ext>
    </p:extLst>
  </p:cSld>
  <p:clrMap bg1="lt1" tx1="dk1" bg2="lt2" tx2="dk2" accent1="accent1" accent2="accent2" accent3="accent3" accent4="accent4" accent5="accent5" accent6="accent6" hlink="hlink" folHlink="folHlink"/>
  <p:sldLayoutIdLst>
    <p:sldLayoutId id="2147484264" r:id="rId1"/>
    <p:sldLayoutId id="2147484265" r:id="rId2"/>
    <p:sldLayoutId id="2147484266" r:id="rId3"/>
    <p:sldLayoutId id="2147484267" r:id="rId4"/>
    <p:sldLayoutId id="2147484268" r:id="rId5"/>
    <p:sldLayoutId id="2147484269" r:id="rId6"/>
    <p:sldLayoutId id="2147484270" r:id="rId7"/>
    <p:sldLayoutId id="2147484271" r:id="rId8"/>
    <p:sldLayoutId id="2147484272" r:id="rId9"/>
    <p:sldLayoutId id="2147484273" r:id="rId10"/>
    <p:sldLayoutId id="2147484274" r:id="rId11"/>
    <p:sldLayoutId id="2147484275" r:id="rId12"/>
    <p:sldLayoutId id="2147484276" r:id="rId13"/>
    <p:sldLayoutId id="2147484277" r:id="rId14"/>
    <p:sldLayoutId id="2147484278" r:id="rId15"/>
    <p:sldLayoutId id="2147484279" r:id="rId16"/>
    <p:sldLayoutId id="2147484280" r:id="rId17"/>
    <p:sldLayoutId id="2147484281" r:id="rId18"/>
    <p:sldLayoutId id="2147484282" r:id="rId19"/>
    <p:sldLayoutId id="2147484283" r:id="rId20"/>
    <p:sldLayoutId id="2147484284" r:id="rId21"/>
    <p:sldLayoutId id="2147484285" r:id="rId22"/>
    <p:sldLayoutId id="2147484286" r:id="rId23"/>
    <p:sldLayoutId id="2147484287" r:id="rId24"/>
    <p:sldLayoutId id="2147484288" r:id="rId25"/>
    <p:sldLayoutId id="2147484289" r:id="rId26"/>
    <p:sldLayoutId id="2147484290" r:id="rId27"/>
    <p:sldLayoutId id="2147484291" r:id="rId28"/>
    <p:sldLayoutId id="2147484292" r:id="rId2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37647926"/>
      </p:ext>
    </p:extLst>
  </p:cSld>
  <p:clrMap bg1="dk1" tx1="lt1" bg2="dk2" tx2="lt2" accent1="accent1" accent2="accent2" accent3="accent3" accent4="accent4" accent5="accent5" accent6="accent6" hlink="hlink" folHlink="folHlink"/>
  <p:sldLayoutIdLst>
    <p:sldLayoutId id="2147484294" r:id="rId1"/>
    <p:sldLayoutId id="2147484295" r:id="rId2"/>
    <p:sldLayoutId id="2147484296" r:id="rId3"/>
    <p:sldLayoutId id="2147484297" r:id="rId4"/>
    <p:sldLayoutId id="2147484298" r:id="rId5"/>
    <p:sldLayoutId id="2147484299" r:id="rId6"/>
    <p:sldLayoutId id="2147484300" r:id="rId7"/>
    <p:sldLayoutId id="2147484301" r:id="rId8"/>
    <p:sldLayoutId id="2147484302" r:id="rId9"/>
    <p:sldLayoutId id="2147484303" r:id="rId10"/>
    <p:sldLayoutId id="2147484304" r:id="rId11"/>
    <p:sldLayoutId id="2147484305" r:id="rId12"/>
    <p:sldLayoutId id="2147484306" r:id="rId13"/>
    <p:sldLayoutId id="2147484307" r:id="rId14"/>
    <p:sldLayoutId id="2147484308" r:id="rId15"/>
    <p:sldLayoutId id="2147484309" r:id="rId16"/>
    <p:sldLayoutId id="2147484310" r:id="rId17"/>
    <p:sldLayoutId id="2147484311" r:id="rId18"/>
    <p:sldLayoutId id="2147484312" r:id="rId19"/>
    <p:sldLayoutId id="2147484313" r:id="rId20"/>
    <p:sldLayoutId id="2147484314" r:id="rId21"/>
    <p:sldLayoutId id="2147484315"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60.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3.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6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16.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60.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70.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70.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81.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hyperlink" Target="mailto:sbray@go-planet.com" TargetMode="External"/><Relationship Id="rId1" Type="http://schemas.openxmlformats.org/officeDocument/2006/relationships/slideLayout" Target="../slideLayouts/slideLayout60.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jpg"/></Relationships>
</file>

<file path=ppt/slides/_rels/slide4.xml.rels><?xml version="1.0" encoding="UTF-8" standalone="yes"?>
<Relationships xmlns="http://schemas.openxmlformats.org/package/2006/relationships"><Relationship Id="rId2" Type="http://schemas.openxmlformats.org/officeDocument/2006/relationships/image" Target="../media/image21.gif"/><Relationship Id="rId1" Type="http://schemas.openxmlformats.org/officeDocument/2006/relationships/slideLayout" Target="../slideLayouts/slideLayout60.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22.png"/><Relationship Id="rId2" Type="http://schemas.openxmlformats.org/officeDocument/2006/relationships/diagramData" Target="../diagrams/data1.xml"/><Relationship Id="rId1" Type="http://schemas.openxmlformats.org/officeDocument/2006/relationships/slideLayout" Target="../slideLayouts/slideLayout60.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23.jpg"/><Relationship Id="rId2" Type="http://schemas.openxmlformats.org/officeDocument/2006/relationships/diagramData" Target="../diagrams/data2.xml"/><Relationship Id="rId1" Type="http://schemas.openxmlformats.org/officeDocument/2006/relationships/slideLayout" Target="../slideLayouts/slideLayout60.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0.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60.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517587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Concepts of Federation</a:t>
            </a:r>
            <a:endParaRPr lang="en-US" dirty="0"/>
          </a:p>
        </p:txBody>
      </p:sp>
    </p:spTree>
    <p:extLst>
      <p:ext uri="{BB962C8B-B14F-4D97-AF65-F5344CB8AC3E}">
        <p14:creationId xmlns:p14="http://schemas.microsoft.com/office/powerpoint/2010/main" val="4081200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Steps to configure federated services</a:t>
            </a:r>
          </a:p>
        </p:txBody>
      </p:sp>
      <p:graphicFrame>
        <p:nvGraphicFramePr>
          <p:cNvPr id="4" name="Diagram 3"/>
          <p:cNvGraphicFramePr/>
          <p:nvPr>
            <p:extLst/>
          </p:nvPr>
        </p:nvGraphicFramePr>
        <p:xfrm>
          <a:off x="1036638" y="1439862"/>
          <a:ext cx="10896600" cy="53339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3097185"/>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Configure Federated Services</a:t>
            </a:r>
            <a:endParaRPr lang="en-US" dirty="0"/>
          </a:p>
        </p:txBody>
      </p:sp>
    </p:spTree>
    <p:extLst>
      <p:ext uri="{BB962C8B-B14F-4D97-AF65-F5344CB8AC3E}">
        <p14:creationId xmlns:p14="http://schemas.microsoft.com/office/powerpoint/2010/main" val="3564196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smtClean="0"/>
              <a:t>Managed Metadata Service from the consumer farm</a:t>
            </a:r>
            <a:endParaRPr lang="en-US" dirty="0"/>
          </a:p>
        </p:txBody>
      </p:sp>
      <p:sp>
        <p:nvSpPr>
          <p:cNvPr id="2" name="Title 1"/>
          <p:cNvSpPr>
            <a:spLocks noGrp="1"/>
          </p:cNvSpPr>
          <p:nvPr>
            <p:ph type="title"/>
          </p:nvPr>
        </p:nvSpPr>
        <p:spPr/>
        <p:txBody>
          <a:bodyPr/>
          <a:lstStyle/>
          <a:p>
            <a:r>
              <a:rPr lang="en-US" dirty="0"/>
              <a:t>Steps to troubleshoot and </a:t>
            </a:r>
            <a:r>
              <a:rPr lang="en-US" dirty="0" smtClean="0"/>
              <a:t>test …</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79837" y="2354262"/>
            <a:ext cx="3733800" cy="3733800"/>
          </a:xfrm>
          <a:prstGeom prst="rect">
            <a:avLst/>
          </a:prstGeom>
          <a:ln>
            <a:noFill/>
          </a:ln>
          <a:effectLst>
            <a:softEdge rad="112500"/>
          </a:effectLst>
        </p:spPr>
      </p:pic>
    </p:spTree>
    <p:extLst>
      <p:ext uri="{BB962C8B-B14F-4D97-AF65-F5344CB8AC3E}">
        <p14:creationId xmlns:p14="http://schemas.microsoft.com/office/powerpoint/2010/main" val="3743761135"/>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Troubleshoot and Test</a:t>
            </a:r>
            <a:endParaRPr lang="en-US" dirty="0"/>
          </a:p>
        </p:txBody>
      </p:sp>
    </p:spTree>
    <p:extLst>
      <p:ext uri="{BB962C8B-B14F-4D97-AF65-F5344CB8AC3E}">
        <p14:creationId xmlns:p14="http://schemas.microsoft.com/office/powerpoint/2010/main" val="2313259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6124754"/>
          </a:xfrm>
        </p:spPr>
        <p:txBody>
          <a:bodyPr/>
          <a:lstStyle/>
          <a:p>
            <a:pPr lvl="0"/>
            <a:r>
              <a:rPr lang="en-US" sz="3600" dirty="0" smtClean="0"/>
              <a:t>SP 2013 </a:t>
            </a:r>
            <a:r>
              <a:rPr lang="en-US" sz="3600" dirty="0"/>
              <a:t>federated services support 2010 consumers</a:t>
            </a:r>
          </a:p>
          <a:p>
            <a:pPr lvl="1"/>
            <a:r>
              <a:rPr lang="en-US" sz="2000" dirty="0"/>
              <a:t>Only federated services supported this:</a:t>
            </a:r>
          </a:p>
          <a:p>
            <a:pPr lvl="2"/>
            <a:r>
              <a:rPr lang="en-US" sz="2000" dirty="0" smtClean="0"/>
              <a:t>Search</a:t>
            </a:r>
          </a:p>
          <a:p>
            <a:pPr lvl="2"/>
            <a:r>
              <a:rPr lang="en-US" sz="2000" dirty="0" smtClean="0"/>
              <a:t>Profile </a:t>
            </a:r>
          </a:p>
          <a:p>
            <a:pPr lvl="2"/>
            <a:r>
              <a:rPr lang="en-US" sz="2000" dirty="0" smtClean="0"/>
              <a:t>Social Secure Store</a:t>
            </a:r>
          </a:p>
          <a:p>
            <a:pPr lvl="2"/>
            <a:r>
              <a:rPr lang="en-US" sz="2000" dirty="0" smtClean="0"/>
              <a:t>Managed Metadata</a:t>
            </a:r>
          </a:p>
          <a:p>
            <a:pPr lvl="2"/>
            <a:r>
              <a:rPr lang="en-US" sz="2000" dirty="0" smtClean="0"/>
              <a:t>BCS</a:t>
            </a:r>
          </a:p>
          <a:p>
            <a:pPr lvl="0"/>
            <a:r>
              <a:rPr lang="en-US" sz="3600" dirty="0" smtClean="0"/>
              <a:t>Allows </a:t>
            </a:r>
            <a:r>
              <a:rPr lang="en-US" sz="3600" dirty="0"/>
              <a:t>parallel service farms</a:t>
            </a:r>
          </a:p>
          <a:p>
            <a:pPr lvl="2"/>
            <a:r>
              <a:rPr lang="en-US" sz="2000" dirty="0"/>
              <a:t>2010 services farm can be used while verifying upgrade of federated services</a:t>
            </a:r>
          </a:p>
          <a:p>
            <a:pPr lvl="2"/>
            <a:r>
              <a:rPr lang="en-US" sz="2000" dirty="0" smtClean="0"/>
              <a:t>SP 2013 </a:t>
            </a:r>
            <a:r>
              <a:rPr lang="en-US" sz="2000" dirty="0"/>
              <a:t>farm can be used once </a:t>
            </a:r>
          </a:p>
          <a:p>
            <a:pPr lvl="2"/>
            <a:r>
              <a:rPr lang="en-US" sz="2000" dirty="0" smtClean="0"/>
              <a:t>SP 2013 </a:t>
            </a:r>
            <a:r>
              <a:rPr lang="en-US" sz="2000" dirty="0"/>
              <a:t>farm should be first farm upgraded as best practice</a:t>
            </a:r>
          </a:p>
          <a:p>
            <a:pPr lvl="0"/>
            <a:r>
              <a:rPr lang="en-US" sz="3600" dirty="0"/>
              <a:t>2010 non-federated services remain used by 2010 farm only</a:t>
            </a:r>
          </a:p>
          <a:p>
            <a:endParaRPr lang="en-US" dirty="0"/>
          </a:p>
        </p:txBody>
      </p:sp>
      <p:sp>
        <p:nvSpPr>
          <p:cNvPr id="2" name="Title 1"/>
          <p:cNvSpPr>
            <a:spLocks noGrp="1"/>
          </p:cNvSpPr>
          <p:nvPr>
            <p:ph type="title"/>
          </p:nvPr>
        </p:nvSpPr>
        <p:spPr/>
        <p:txBody>
          <a:bodyPr/>
          <a:lstStyle/>
          <a:p>
            <a:r>
              <a:rPr lang="en-US" dirty="0" smtClean="0"/>
              <a:t>Basics of cross version support</a:t>
            </a:r>
            <a:endParaRPr lang="en-US" dirty="0"/>
          </a:p>
        </p:txBody>
      </p:sp>
    </p:spTree>
    <p:extLst>
      <p:ext uri="{BB962C8B-B14F-4D97-AF65-F5344CB8AC3E}">
        <p14:creationId xmlns:p14="http://schemas.microsoft.com/office/powerpoint/2010/main" val="2122886169"/>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smtClean="0"/>
              <a:t>The concept of federation is the same as SharePoint 2010 and is all about configuring the appropriate trusts between the farms.</a:t>
            </a:r>
            <a:endParaRPr lang="en-US" dirty="0"/>
          </a:p>
        </p:txBody>
      </p:sp>
      <p:sp>
        <p:nvSpPr>
          <p:cNvPr id="2" name="Title 1"/>
          <p:cNvSpPr>
            <a:spLocks noGrp="1"/>
          </p:cNvSpPr>
          <p:nvPr>
            <p:ph type="title"/>
          </p:nvPr>
        </p:nvSpPr>
        <p:spPr/>
        <p:txBody>
          <a:bodyPr/>
          <a:lstStyle/>
          <a:p>
            <a:r>
              <a:rPr lang="en-US" dirty="0" smtClean="0"/>
              <a:t>Summary</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32637" y="2811462"/>
            <a:ext cx="3747516" cy="3747516"/>
          </a:xfrm>
          <a:prstGeom prst="ellipse">
            <a:avLst/>
          </a:prstGeom>
          <a:ln>
            <a:noFill/>
          </a:ln>
          <a:effectLst>
            <a:softEdge rad="112500"/>
          </a:effectLst>
        </p:spPr>
      </p:pic>
    </p:spTree>
    <p:extLst>
      <p:ext uri="{BB962C8B-B14F-4D97-AF65-F5344CB8AC3E}">
        <p14:creationId xmlns:p14="http://schemas.microsoft.com/office/powerpoint/2010/main" val="2966625759"/>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
        <p:nvSpPr>
          <p:cNvPr id="5" name="Title 1"/>
          <p:cNvSpPr txBox="1">
            <a:spLocks/>
          </p:cNvSpPr>
          <p:nvPr/>
        </p:nvSpPr>
        <p:spPr>
          <a:xfrm>
            <a:off x="1493837" y="3038474"/>
            <a:ext cx="7927166" cy="917575"/>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a:gradFill>
                  <a:gsLst>
                    <a:gs pos="1250">
                      <a:srgbClr val="505050"/>
                    </a:gs>
                    <a:gs pos="100000">
                      <a:srgbClr val="505050"/>
                    </a:gs>
                  </a:gsLst>
                  <a:lin ang="5400000" scaled="0"/>
                </a:gradFill>
              </a:rPr>
              <a:t>Questions?</a:t>
            </a:r>
          </a:p>
        </p:txBody>
      </p:sp>
    </p:spTree>
    <p:extLst>
      <p:ext uri="{BB962C8B-B14F-4D97-AF65-F5344CB8AC3E}">
        <p14:creationId xmlns:p14="http://schemas.microsoft.com/office/powerpoint/2010/main" val="1937443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27037" y="3145040"/>
            <a:ext cx="3288506" cy="704445"/>
          </a:xfrm>
          <a:prstGeom prst="rect">
            <a:avLst/>
          </a:prstGeom>
        </p:spPr>
      </p:pic>
      <p:sp>
        <p:nvSpPr>
          <p:cNvPr id="5" name="Title 1"/>
          <p:cNvSpPr txBox="1">
            <a:spLocks/>
          </p:cNvSpPr>
          <p:nvPr/>
        </p:nvSpPr>
        <p:spPr>
          <a:xfrm>
            <a:off x="1417637" y="3038474"/>
            <a:ext cx="5791198" cy="917575"/>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a:gradFill>
                  <a:gsLst>
                    <a:gs pos="1250">
                      <a:srgbClr val="505050"/>
                    </a:gs>
                    <a:gs pos="100000">
                      <a:srgbClr val="505050"/>
                    </a:gs>
                  </a:gsLst>
                  <a:lin ang="5400000" scaled="0"/>
                </a:gradFill>
              </a:rPr>
              <a:t>Thank You!</a:t>
            </a:r>
          </a:p>
        </p:txBody>
      </p:sp>
    </p:spTree>
    <p:extLst>
      <p:ext uri="{BB962C8B-B14F-4D97-AF65-F5344CB8AC3E}">
        <p14:creationId xmlns:p14="http://schemas.microsoft.com/office/powerpoint/2010/main" val="2839251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FF8C00">
              <a:alpha val="68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1600">
                  <a:solidFill>
                    <a:srgbClr val="FFFFFF"/>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algn="ctr">
              <a:lnSpc>
                <a:spcPct val="90000"/>
              </a:lnSpc>
              <a:spcAft>
                <a:spcPts val="600"/>
              </a:spcAft>
              <a:defRPr/>
            </a:pPr>
            <a:r>
              <a:rPr lang="en-US" sz="2000" kern="0" dirty="0" smtClean="0">
                <a:gradFill>
                  <a:gsLst>
                    <a:gs pos="2917">
                      <a:srgbClr val="00BCF2">
                        <a:lumMod val="20000"/>
                        <a:lumOff val="80000"/>
                      </a:srgbClr>
                    </a:gs>
                    <a:gs pos="96000">
                      <a:srgbClr val="00BCF2">
                        <a:lumMod val="20000"/>
                        <a:lumOff val="80000"/>
                      </a:srgbClr>
                    </a:gs>
                  </a:gsLst>
                  <a:lin ang="5400000" scaled="0"/>
                </a:gradFill>
                <a:latin typeface="Segoe UI Light"/>
              </a:rPr>
              <a:t>connect. </a:t>
            </a:r>
            <a:r>
              <a:rPr lang="en-US" sz="2000" kern="0" dirty="0" smtClean="0">
                <a:gradFill>
                  <a:gsLst>
                    <a:gs pos="2917">
                      <a:srgbClr val="00BCF2"/>
                    </a:gs>
                    <a:gs pos="30000">
                      <a:srgbClr val="00BCF2"/>
                    </a:gs>
                  </a:gsLst>
                  <a:lin ang="5400000" scaled="0"/>
                </a:gradFill>
                <a:latin typeface="Segoe UI Light"/>
              </a:rPr>
              <a:t>reimagine. </a:t>
            </a:r>
            <a:r>
              <a:rPr lang="en-US" sz="2000" kern="0" dirty="0" smtClean="0">
                <a:gradFill>
                  <a:gsLst>
                    <a:gs pos="2917">
                      <a:srgbClr val="0072C6"/>
                    </a:gs>
                    <a:gs pos="30000">
                      <a:srgbClr val="0072C6"/>
                    </a:gs>
                  </a:gsLst>
                  <a:lin ang="5400000" scaled="0"/>
                </a:gradFill>
                <a:latin typeface="Segoe UI Ligh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2276946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Implementing Federated Services in SharePoint 2013</a:t>
            </a:r>
          </a:p>
        </p:txBody>
      </p:sp>
      <p:sp>
        <p:nvSpPr>
          <p:cNvPr id="5" name="Text Placeholder 4"/>
          <p:cNvSpPr>
            <a:spLocks noGrp="1"/>
          </p:cNvSpPr>
          <p:nvPr>
            <p:ph type="body" sz="quarter" idx="14"/>
          </p:nvPr>
        </p:nvSpPr>
        <p:spPr/>
        <p:txBody>
          <a:bodyPr/>
          <a:lstStyle/>
          <a:p>
            <a:r>
              <a:rPr lang="en-US" dirty="0"/>
              <a:t>Shannon Bray, MCM</a:t>
            </a:r>
          </a:p>
          <a:p>
            <a:r>
              <a:rPr lang="en-US" dirty="0"/>
              <a:t>Chief Architect, Planet Technologies</a:t>
            </a:r>
          </a:p>
        </p:txBody>
      </p:sp>
      <p:sp>
        <p:nvSpPr>
          <p:cNvPr id="2" name="Text Placeholder 1"/>
          <p:cNvSpPr>
            <a:spLocks noGrp="1"/>
          </p:cNvSpPr>
          <p:nvPr>
            <p:ph type="body" sz="quarter" idx="15"/>
          </p:nvPr>
        </p:nvSpPr>
        <p:spPr/>
        <p:txBody>
          <a:bodyPr/>
          <a:lstStyle/>
          <a:p>
            <a:r>
              <a:rPr lang="en-US" dirty="0" smtClean="0"/>
              <a:t>SPC377</a:t>
            </a:r>
            <a:endParaRPr lang="en-US" dirty="0"/>
          </a:p>
        </p:txBody>
      </p:sp>
    </p:spTree>
    <p:extLst>
      <p:ext uri="{BB962C8B-B14F-4D97-AF65-F5344CB8AC3E}">
        <p14:creationId xmlns:p14="http://schemas.microsoft.com/office/powerpoint/2010/main" val="1255344354"/>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2014 </a:t>
            </a:r>
            <a:r>
              <a:rPr lang="en-US" sz="700" dirty="0">
                <a:gradFill>
                  <a:gsLst>
                    <a:gs pos="0">
                      <a:schemeClr val="tx1"/>
                    </a:gs>
                    <a:gs pos="100000">
                      <a:schemeClr val="tx1"/>
                    </a:gs>
                  </a:gsLst>
                  <a:lin ang="5400000" scaled="0"/>
                </a:gradFill>
                <a:cs typeface="Segoe UI" pitchFamily="34" charset="0"/>
              </a:rPr>
              <a:t>Microsoft Corporation. All rights reserved. Microsoft, Windows, </a:t>
            </a:r>
            <a:r>
              <a:rPr lang="en-US" sz="700" dirty="0" smtClean="0">
                <a:gradFill>
                  <a:gsLst>
                    <a:gs pos="0">
                      <a:schemeClr val="tx1"/>
                    </a:gs>
                    <a:gs pos="100000">
                      <a:schemeClr val="tx1"/>
                    </a:gs>
                  </a:gsLst>
                  <a:lin ang="5400000" scaled="0"/>
                </a:gradFill>
                <a:cs typeface="Segoe UI" pitchFamily="34" charset="0"/>
              </a:rPr>
              <a:t>and </a:t>
            </a:r>
            <a:r>
              <a:rPr lang="en-US" sz="700" dirty="0">
                <a:gradFill>
                  <a:gsLst>
                    <a:gs pos="0">
                      <a:schemeClr val="tx1"/>
                    </a:gs>
                    <a:gs pos="100000">
                      <a:schemeClr val="tx1"/>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257316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1212850"/>
            <a:ext cx="11887200" cy="2769989"/>
          </a:xfrm>
        </p:spPr>
        <p:txBody>
          <a:bodyPr/>
          <a:lstStyle/>
          <a:p>
            <a:r>
              <a:rPr lang="en-US" dirty="0" smtClean="0"/>
              <a:t>MCM, MCT, MCSD, MCSE, MCPD, MCITP, …</a:t>
            </a:r>
          </a:p>
          <a:p>
            <a:r>
              <a:rPr lang="en-US" dirty="0" smtClean="0"/>
              <a:t>Twitter: @noidentity29</a:t>
            </a:r>
          </a:p>
          <a:p>
            <a:r>
              <a:rPr lang="en-US" dirty="0" smtClean="0"/>
              <a:t>Email: </a:t>
            </a:r>
            <a:r>
              <a:rPr lang="en-US" dirty="0" smtClean="0">
                <a:hlinkClick r:id="rId2"/>
              </a:rPr>
              <a:t>sbray@go-planet.com</a:t>
            </a:r>
            <a:endParaRPr lang="en-US" dirty="0" smtClean="0"/>
          </a:p>
          <a:p>
            <a:endParaRPr lang="en-US" dirty="0" smtClean="0"/>
          </a:p>
        </p:txBody>
      </p:sp>
      <p:sp>
        <p:nvSpPr>
          <p:cNvPr id="4" name="Title 3"/>
          <p:cNvSpPr>
            <a:spLocks noGrp="1"/>
          </p:cNvSpPr>
          <p:nvPr>
            <p:ph type="title"/>
          </p:nvPr>
        </p:nvSpPr>
        <p:spPr/>
        <p:txBody>
          <a:bodyPr/>
          <a:lstStyle/>
          <a:p>
            <a:r>
              <a:rPr lang="en-US" smtClean="0"/>
              <a:t>Shannon Bray</a:t>
            </a:r>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28237" y="3992908"/>
            <a:ext cx="1863103" cy="2350918"/>
          </a:xfrm>
          <a:prstGeom prst="rect">
            <a:avLst/>
          </a:prstGeom>
          <a:ln>
            <a:noFill/>
          </a:ln>
          <a:effectLst>
            <a:outerShdw blurRad="190500" algn="tl" rotWithShape="0">
              <a:srgbClr val="000000">
                <a:alpha val="70000"/>
              </a:srgbClr>
            </a:outerShdw>
          </a:effectLst>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9837" y="3992908"/>
            <a:ext cx="1917212" cy="2338063"/>
          </a:xfrm>
          <a:prstGeom prst="rect">
            <a:avLst/>
          </a:prstGeom>
          <a:ln>
            <a:noFill/>
          </a:ln>
          <a:effectLst>
            <a:outerShdw blurRad="190500" algn="tl" rotWithShape="0">
              <a:srgbClr val="000000">
                <a:alpha val="70000"/>
              </a:srgbClr>
            </a:outerShdw>
          </a:effectLst>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5897" y="5097462"/>
            <a:ext cx="2108200" cy="1581150"/>
          </a:xfrm>
          <a:prstGeom prst="rect">
            <a:avLst/>
          </a:prstGeom>
        </p:spPr>
      </p:pic>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46437" y="5092167"/>
            <a:ext cx="2115260" cy="1586445"/>
          </a:xfrm>
          <a:prstGeom prst="rect">
            <a:avLst/>
          </a:prstGeom>
        </p:spPr>
      </p:pic>
    </p:spTree>
    <p:extLst>
      <p:ext uri="{BB962C8B-B14F-4D97-AF65-F5344CB8AC3E}">
        <p14:creationId xmlns:p14="http://schemas.microsoft.com/office/powerpoint/2010/main" val="3491024282"/>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5207579"/>
          </a:xfrm>
        </p:spPr>
        <p:txBody>
          <a:bodyPr/>
          <a:lstStyle/>
          <a:p>
            <a:r>
              <a:rPr lang="en-US" dirty="0" smtClean="0"/>
              <a:t>Exploring the service application architecture</a:t>
            </a:r>
          </a:p>
          <a:p>
            <a:r>
              <a:rPr lang="en-US" dirty="0"/>
              <a:t>T</a:t>
            </a:r>
            <a:r>
              <a:rPr lang="en-US" dirty="0" smtClean="0"/>
              <a:t>erms and concepts of services applications</a:t>
            </a:r>
          </a:p>
          <a:p>
            <a:r>
              <a:rPr lang="en-US" dirty="0" smtClean="0"/>
              <a:t>Concepts of federation</a:t>
            </a:r>
          </a:p>
          <a:p>
            <a:r>
              <a:rPr lang="en-US" dirty="0" smtClean="0"/>
              <a:t>Steps to configure federated services</a:t>
            </a:r>
          </a:p>
          <a:p>
            <a:r>
              <a:rPr lang="en-US" dirty="0" smtClean="0"/>
              <a:t>Steps to troubleshoot and test the configuration</a:t>
            </a:r>
          </a:p>
          <a:p>
            <a:r>
              <a:rPr lang="en-US" dirty="0" smtClean="0"/>
              <a:t>Basics of cross version support</a:t>
            </a:r>
          </a:p>
          <a:p>
            <a:endParaRPr lang="en-US" dirty="0" smtClean="0"/>
          </a:p>
          <a:p>
            <a:endParaRPr lang="en-US" sz="2400" dirty="0">
              <a:latin typeface="+mn-lt"/>
            </a:endParaRPr>
          </a:p>
        </p:txBody>
      </p:sp>
      <p:sp>
        <p:nvSpPr>
          <p:cNvPr id="2" name="Title 1"/>
          <p:cNvSpPr>
            <a:spLocks noGrp="1"/>
          </p:cNvSpPr>
          <p:nvPr>
            <p:ph type="title"/>
          </p:nvPr>
        </p:nvSpPr>
        <p:spPr/>
        <p:txBody>
          <a:bodyPr/>
          <a:lstStyle/>
          <a:p>
            <a:r>
              <a:rPr lang="en-US" dirty="0" smtClean="0"/>
              <a:t>In this session, you will learn the :</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36629" y="4845446"/>
            <a:ext cx="2865438" cy="2149079"/>
          </a:xfrm>
          <a:prstGeom prst="rect">
            <a:avLst/>
          </a:prstGeom>
        </p:spPr>
      </p:pic>
    </p:spTree>
    <p:extLst>
      <p:ext uri="{BB962C8B-B14F-4D97-AF65-F5344CB8AC3E}">
        <p14:creationId xmlns:p14="http://schemas.microsoft.com/office/powerpoint/2010/main" val="881553529"/>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Service </a:t>
            </a:r>
            <a:r>
              <a:rPr lang="en-US" dirty="0"/>
              <a:t>Application Architecture</a:t>
            </a:r>
            <a:br>
              <a:rPr lang="en-US" dirty="0"/>
            </a:br>
            <a:endParaRPr lang="en-US" dirty="0"/>
          </a:p>
        </p:txBody>
      </p:sp>
      <p:graphicFrame>
        <p:nvGraphicFramePr>
          <p:cNvPr id="4" name="Diagram 3"/>
          <p:cNvGraphicFramePr/>
          <p:nvPr>
            <p:extLst/>
          </p:nvPr>
        </p:nvGraphicFramePr>
        <p:xfrm>
          <a:off x="291989" y="1235390"/>
          <a:ext cx="8290983" cy="55273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885237" y="2125662"/>
            <a:ext cx="3116263" cy="311626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2522942325"/>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Terms and Concepts</a:t>
            </a:r>
            <a:endParaRPr lang="en-US" dirty="0"/>
          </a:p>
        </p:txBody>
      </p:sp>
      <p:graphicFrame>
        <p:nvGraphicFramePr>
          <p:cNvPr id="4" name="Diagram 3"/>
          <p:cNvGraphicFramePr/>
          <p:nvPr>
            <p:extLst/>
          </p:nvPr>
        </p:nvGraphicFramePr>
        <p:xfrm>
          <a:off x="-1554163" y="1212849"/>
          <a:ext cx="10089092" cy="56372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123237" y="1973262"/>
            <a:ext cx="2865120" cy="35814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495730059"/>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Terms and Concepts</a:t>
            </a:r>
            <a:endParaRPr lang="en-US" dirty="0"/>
          </a:p>
        </p:txBody>
      </p:sp>
    </p:spTree>
    <p:extLst>
      <p:ext uri="{BB962C8B-B14F-4D97-AF65-F5344CB8AC3E}">
        <p14:creationId xmlns:p14="http://schemas.microsoft.com/office/powerpoint/2010/main" val="670289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endParaRPr lang="en-US"/>
          </a:p>
        </p:txBody>
      </p:sp>
      <p:sp>
        <p:nvSpPr>
          <p:cNvPr id="2" name="Title 1"/>
          <p:cNvSpPr>
            <a:spLocks noGrp="1"/>
          </p:cNvSpPr>
          <p:nvPr>
            <p:ph type="title"/>
          </p:nvPr>
        </p:nvSpPr>
        <p:spPr/>
        <p:txBody>
          <a:bodyPr/>
          <a:lstStyle/>
          <a:p>
            <a:r>
              <a:rPr lang="en-US" dirty="0" smtClean="0"/>
              <a:t>Concepts of Federation</a:t>
            </a:r>
            <a:endParaRPr lang="en-US"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346" y="1212849"/>
            <a:ext cx="12106150" cy="5559511"/>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50887756"/>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Concepts of Federation</a:t>
            </a:r>
            <a:endParaRPr lang="en-US" dirty="0"/>
          </a:p>
        </p:txBody>
      </p:sp>
      <p:graphicFrame>
        <p:nvGraphicFramePr>
          <p:cNvPr id="4" name="Diagram 3"/>
          <p:cNvGraphicFramePr/>
          <p:nvPr>
            <p:extLst/>
          </p:nvPr>
        </p:nvGraphicFramePr>
        <p:xfrm>
          <a:off x="1646238" y="1363661"/>
          <a:ext cx="10210800" cy="525780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80272520"/>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6" id="{73F19C53-BB2B-4C4D-816D-1195BB6E726B}" vid="{5A4F13AD-32CC-4115-B021-B1ABF67D5619}"/>
    </a:ext>
  </a:extLst>
</a:theme>
</file>

<file path=ppt/theme/theme2.xml><?xml version="1.0" encoding="utf-8"?>
<a:theme xmlns:a="http://schemas.openxmlformats.org/drawingml/2006/main" name="1_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ITPro_Template" id="{F1BF2D39-13A4-45B9-A7D0-772363FBC334}" vid="{8B01843C-F750-4256-AAE1-33E41EAD9EA4}"/>
    </a:ext>
  </a:extLst>
</a:theme>
</file>

<file path=ppt/theme/theme3.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ySPC_Dev_v01" id="{22DB4827-4ED5-43EC-8839-CEFE06BE7DAD}" vid="{62E7F515-C1B5-46B5-84DE-B2ED7102B099}"/>
    </a:ext>
  </a:extLst>
</a:theme>
</file>

<file path=ppt/theme/theme5.xml><?xml version="1.0" encoding="utf-8"?>
<a:theme xmlns:a="http://schemas.openxmlformats.org/drawingml/2006/main" name="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BEAE5F8-1CA3-4B4C-AD68-641363F04668}"/>
</file>

<file path=customXml/itemProps2.xml><?xml version="1.0" encoding="utf-8"?>
<ds:datastoreItem xmlns:ds="http://schemas.openxmlformats.org/officeDocument/2006/customXml" ds:itemID="{758FDAC0-319D-4A54-8D8E-1D42CB1F8004}"/>
</file>

<file path=customXml/itemProps3.xml><?xml version="1.0" encoding="utf-8"?>
<ds:datastoreItem xmlns:ds="http://schemas.openxmlformats.org/officeDocument/2006/customXml" ds:itemID="{F990F116-B58F-4255-B05B-DA3808E0E5C6}"/>
</file>

<file path=docProps/app.xml><?xml version="1.0" encoding="utf-8"?>
<Properties xmlns="http://schemas.openxmlformats.org/officeDocument/2006/extended-properties" xmlns:vt="http://schemas.openxmlformats.org/officeDocument/2006/docPropsVTypes">
  <Template>SharePoint_Conference_2014_ITPro_Template</Template>
  <TotalTime>9</TotalTime>
  <Words>1375</Words>
  <Application>Microsoft Office PowerPoint</Application>
  <PresentationFormat>Custom</PresentationFormat>
  <Paragraphs>104</Paragraphs>
  <Slides>20</Slides>
  <Notes>6</Notes>
  <HiddenSlides>0</HiddenSlides>
  <MMClips>0</MMClips>
  <ScaleCrop>false</ScaleCrop>
  <HeadingPairs>
    <vt:vector size="6" baseType="variant">
      <vt:variant>
        <vt:lpstr>Fonts Used</vt:lpstr>
      </vt:variant>
      <vt:variant>
        <vt:i4>6</vt:i4>
      </vt:variant>
      <vt:variant>
        <vt:lpstr>Theme</vt:lpstr>
      </vt:variant>
      <vt:variant>
        <vt:i4>5</vt:i4>
      </vt:variant>
      <vt:variant>
        <vt:lpstr>Slide Titles</vt:lpstr>
      </vt:variant>
      <vt:variant>
        <vt:i4>20</vt:i4>
      </vt:variant>
    </vt:vector>
  </HeadingPairs>
  <TitlesOfParts>
    <vt:vector size="31" baseType="lpstr">
      <vt:lpstr>Arial</vt:lpstr>
      <vt:lpstr>Calibri</vt:lpstr>
      <vt:lpstr>Consolas</vt:lpstr>
      <vt:lpstr>Segoe UI</vt:lpstr>
      <vt:lpstr>Segoe UI Light</vt:lpstr>
      <vt:lpstr>Wingdings</vt:lpstr>
      <vt:lpstr>5-30499_SPC_2014_ITPro_Template_16x9</vt:lpstr>
      <vt:lpstr>1_5-30499_SPC_2014_ITPro_Template_16x9</vt:lpstr>
      <vt:lpstr>5-30072_SPC2012_IT-Pro_Template_16x9_Light</vt:lpstr>
      <vt:lpstr>5-30499_SPC_2014_Dev_Template_16x9</vt:lpstr>
      <vt:lpstr>5-30072_SPC2012_Business_Template_16x9</vt:lpstr>
      <vt:lpstr>PowerPoint Presentation</vt:lpstr>
      <vt:lpstr>Implementing Federated Services in SharePoint 2013</vt:lpstr>
      <vt:lpstr>Shannon Bray</vt:lpstr>
      <vt:lpstr>In this session, you will learn the :</vt:lpstr>
      <vt:lpstr>Service Application Architecture </vt:lpstr>
      <vt:lpstr>Terms and Concepts</vt:lpstr>
      <vt:lpstr>Demo</vt:lpstr>
      <vt:lpstr>Concepts of Federation</vt:lpstr>
      <vt:lpstr>Concepts of Federation</vt:lpstr>
      <vt:lpstr>Demo</vt:lpstr>
      <vt:lpstr>Steps to configure federated services</vt:lpstr>
      <vt:lpstr>Demo</vt:lpstr>
      <vt:lpstr>Steps to troubleshoot and test …</vt:lpstr>
      <vt:lpstr>Demo</vt:lpstr>
      <vt:lpstr>Basics of cross version support</vt:lpstr>
      <vt:lpstr>Summary</vt:lpstr>
      <vt:lpstr>PowerPoint Presentation</vt:lpstr>
      <vt:lpstr>PowerPoint Presentation</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Implementing federated (cross-farm) services in SharePoint 2013</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2</cp:revision>
  <dcterms:created xsi:type="dcterms:W3CDTF">2014-03-05T03:54:11Z</dcterms:created>
  <dcterms:modified xsi:type="dcterms:W3CDTF">2014-03-04T23:51:46Z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21;#IT professionals|f9d20670-fa9a-45b8-a017-ba71db81a534</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