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52"/>
  </p:notesMasterIdLst>
  <p:handoutMasterIdLst>
    <p:handoutMasterId r:id="rId53"/>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493"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9B59BA-5DA4-4C5B-A296-57B0A2396306}" type="doc">
      <dgm:prSet loTypeId="urn:microsoft.com/office/officeart/2011/layout/CircleProcess" loCatId="process" qsTypeId="urn:microsoft.com/office/officeart/2005/8/quickstyle/3d2" qsCatId="3D" csTypeId="urn:microsoft.com/office/officeart/2005/8/colors/accent1_2" csCatId="accent1" phldr="1"/>
      <dgm:spPr/>
    </dgm:pt>
    <dgm:pt modelId="{298E6995-0C94-4866-97C9-5A8F17407A65}">
      <dgm:prSet phldrT="[Text]" custT="1"/>
      <dgm:spPr/>
      <dgm:t>
        <a:bodyPr/>
        <a:lstStyle/>
        <a:p>
          <a:r>
            <a:rPr lang="en-US" sz="1800" dirty="0" smtClean="0"/>
            <a:t>Choose between on-premises or online</a:t>
          </a:r>
          <a:endParaRPr lang="en-US" sz="1800" dirty="0"/>
        </a:p>
      </dgm:t>
    </dgm:pt>
    <dgm:pt modelId="{64FEC327-D100-43F0-9BE5-12F90D635F6C}" type="parTrans" cxnId="{0EC1745B-785D-49E8-BECA-91FF280F554E}">
      <dgm:prSet/>
      <dgm:spPr/>
      <dgm:t>
        <a:bodyPr/>
        <a:lstStyle/>
        <a:p>
          <a:endParaRPr lang="en-US" sz="2000"/>
        </a:p>
      </dgm:t>
    </dgm:pt>
    <dgm:pt modelId="{86EA782A-CA3C-4C0C-B505-0C5C53144475}" type="sibTrans" cxnId="{0EC1745B-785D-49E8-BECA-91FF280F554E}">
      <dgm:prSet/>
      <dgm:spPr/>
      <dgm:t>
        <a:bodyPr/>
        <a:lstStyle/>
        <a:p>
          <a:endParaRPr lang="en-US" sz="2000"/>
        </a:p>
      </dgm:t>
    </dgm:pt>
    <dgm:pt modelId="{FBA84345-A2DC-4B3F-9952-47746408208A}">
      <dgm:prSet phldrT="[Text]" custT="1"/>
      <dgm:spPr/>
      <dgm:t>
        <a:bodyPr/>
        <a:lstStyle/>
        <a:p>
          <a:r>
            <a:rPr lang="en-US" sz="1800" smtClean="0"/>
            <a:t>PPM system configuration to “meet” with the methodology</a:t>
          </a:r>
          <a:endParaRPr lang="en-US" sz="1800" dirty="0"/>
        </a:p>
      </dgm:t>
    </dgm:pt>
    <dgm:pt modelId="{824CB2C0-97F0-4835-9C96-4358C36E264E}" type="parTrans" cxnId="{2D9900C3-F1E9-4059-B911-5FD1B952C655}">
      <dgm:prSet/>
      <dgm:spPr/>
      <dgm:t>
        <a:bodyPr/>
        <a:lstStyle/>
        <a:p>
          <a:endParaRPr lang="en-US" sz="2000"/>
        </a:p>
      </dgm:t>
    </dgm:pt>
    <dgm:pt modelId="{669156C3-F009-4AD8-BA0A-E6CEBAF2B6F3}" type="sibTrans" cxnId="{2D9900C3-F1E9-4059-B911-5FD1B952C655}">
      <dgm:prSet/>
      <dgm:spPr/>
      <dgm:t>
        <a:bodyPr/>
        <a:lstStyle/>
        <a:p>
          <a:endParaRPr lang="en-US" sz="2000"/>
        </a:p>
      </dgm:t>
    </dgm:pt>
    <dgm:pt modelId="{7B20F2A3-63B6-461F-9E61-7448B1CC52AC}">
      <dgm:prSet phldrT="[Text]" custT="1"/>
      <dgm:spPr/>
      <dgm:t>
        <a:bodyPr/>
        <a:lstStyle/>
        <a:p>
          <a:r>
            <a:rPr lang="en-US" sz="1800" dirty="0" smtClean="0"/>
            <a:t>PPM methodology </a:t>
          </a:r>
          <a:r>
            <a:rPr lang="en-US" sz="1700" dirty="0" smtClean="0"/>
            <a:t>implementation</a:t>
          </a:r>
          <a:endParaRPr lang="en-US" sz="1700" dirty="0"/>
        </a:p>
      </dgm:t>
    </dgm:pt>
    <dgm:pt modelId="{660EDAB9-BD16-438A-9CC9-193B00E524F3}" type="parTrans" cxnId="{B09F7E2F-F98C-42D1-8EA2-A9C8947BCD5C}">
      <dgm:prSet/>
      <dgm:spPr/>
      <dgm:t>
        <a:bodyPr/>
        <a:lstStyle/>
        <a:p>
          <a:endParaRPr lang="en-US" sz="2000"/>
        </a:p>
      </dgm:t>
    </dgm:pt>
    <dgm:pt modelId="{C4AAA71E-CFDC-4FDC-A6ED-697D55C21BAB}" type="sibTrans" cxnId="{B09F7E2F-F98C-42D1-8EA2-A9C8947BCD5C}">
      <dgm:prSet/>
      <dgm:spPr/>
      <dgm:t>
        <a:bodyPr/>
        <a:lstStyle/>
        <a:p>
          <a:endParaRPr lang="en-US" sz="2000"/>
        </a:p>
      </dgm:t>
    </dgm:pt>
    <dgm:pt modelId="{4212F465-D83B-4E45-84C9-29501F8D954F}">
      <dgm:prSet phldrT="[Text]" custT="1"/>
      <dgm:spPr/>
      <dgm:t>
        <a:bodyPr/>
        <a:lstStyle/>
        <a:p>
          <a:r>
            <a:rPr lang="en-US" sz="1800" dirty="0" smtClean="0"/>
            <a:t>Envisioning and planning</a:t>
          </a:r>
          <a:endParaRPr lang="en-US" sz="1800" dirty="0"/>
        </a:p>
      </dgm:t>
    </dgm:pt>
    <dgm:pt modelId="{0DBB8392-B935-493C-B321-9C07911D8742}" type="parTrans" cxnId="{751F9BCE-6B3E-4952-9065-7DC3F2F38DC8}">
      <dgm:prSet/>
      <dgm:spPr/>
      <dgm:t>
        <a:bodyPr/>
        <a:lstStyle/>
        <a:p>
          <a:endParaRPr lang="en-US" sz="2000"/>
        </a:p>
      </dgm:t>
    </dgm:pt>
    <dgm:pt modelId="{AD1D86C6-C007-4CD8-AFA2-2D7B52AD52D3}" type="sibTrans" cxnId="{751F9BCE-6B3E-4952-9065-7DC3F2F38DC8}">
      <dgm:prSet/>
      <dgm:spPr/>
      <dgm:t>
        <a:bodyPr/>
        <a:lstStyle/>
        <a:p>
          <a:endParaRPr lang="en-US" sz="2000"/>
        </a:p>
      </dgm:t>
    </dgm:pt>
    <dgm:pt modelId="{BD8A997D-1F16-415C-B1E5-79314DEB1923}">
      <dgm:prSet phldrT="[Text]" custT="1"/>
      <dgm:spPr/>
      <dgm:t>
        <a:bodyPr/>
        <a:lstStyle/>
        <a:p>
          <a:r>
            <a:rPr lang="en-US" sz="1800" dirty="0" smtClean="0"/>
            <a:t>User training and driving adoption</a:t>
          </a:r>
          <a:endParaRPr lang="en-US" sz="1800" dirty="0"/>
        </a:p>
      </dgm:t>
    </dgm:pt>
    <dgm:pt modelId="{ACA9E6D8-173E-4199-ADD5-0CA59C8AC7CD}" type="parTrans" cxnId="{7AAFABE0-1869-44D9-A1C5-1CAAAAC98DBC}">
      <dgm:prSet/>
      <dgm:spPr/>
      <dgm:t>
        <a:bodyPr/>
        <a:lstStyle/>
        <a:p>
          <a:endParaRPr lang="en-US" sz="2000"/>
        </a:p>
      </dgm:t>
    </dgm:pt>
    <dgm:pt modelId="{DC45E861-C3CF-4AAD-B3EC-2F16683DEF1D}" type="sibTrans" cxnId="{7AAFABE0-1869-44D9-A1C5-1CAAAAC98DBC}">
      <dgm:prSet/>
      <dgm:spPr/>
      <dgm:t>
        <a:bodyPr/>
        <a:lstStyle/>
        <a:p>
          <a:endParaRPr lang="en-US" sz="2000"/>
        </a:p>
      </dgm:t>
    </dgm:pt>
    <dgm:pt modelId="{470C7E29-B470-4286-B5C1-A7246B71E716}" type="pres">
      <dgm:prSet presAssocID="{B39B59BA-5DA4-4C5B-A296-57B0A2396306}" presName="Name0" presStyleCnt="0">
        <dgm:presLayoutVars>
          <dgm:chMax val="11"/>
          <dgm:chPref val="11"/>
          <dgm:dir/>
          <dgm:resizeHandles/>
        </dgm:presLayoutVars>
      </dgm:prSet>
      <dgm:spPr/>
    </dgm:pt>
    <dgm:pt modelId="{441F732B-4631-4F2B-970A-FFF376394277}" type="pres">
      <dgm:prSet presAssocID="{BD8A997D-1F16-415C-B1E5-79314DEB1923}" presName="Accent5" presStyleCnt="0"/>
      <dgm:spPr/>
    </dgm:pt>
    <dgm:pt modelId="{F068F435-2E24-4D13-B1F9-D3594C6F5302}" type="pres">
      <dgm:prSet presAssocID="{BD8A997D-1F16-415C-B1E5-79314DEB1923}" presName="Accent" presStyleLbl="node1" presStyleIdx="0" presStyleCnt="5"/>
      <dgm:spPr/>
    </dgm:pt>
    <dgm:pt modelId="{0BE7141B-1C35-460C-B530-4B97A0D78018}" type="pres">
      <dgm:prSet presAssocID="{BD8A997D-1F16-415C-B1E5-79314DEB1923}" presName="ParentBackground5" presStyleCnt="0"/>
      <dgm:spPr/>
    </dgm:pt>
    <dgm:pt modelId="{462568D6-8F3B-4DCE-A6ED-816EC1C85B05}" type="pres">
      <dgm:prSet presAssocID="{BD8A997D-1F16-415C-B1E5-79314DEB1923}" presName="ParentBackground" presStyleLbl="fgAcc1" presStyleIdx="0" presStyleCnt="5"/>
      <dgm:spPr/>
      <dgm:t>
        <a:bodyPr/>
        <a:lstStyle/>
        <a:p>
          <a:endParaRPr lang="en-US"/>
        </a:p>
      </dgm:t>
    </dgm:pt>
    <dgm:pt modelId="{C5621090-60B0-4D2B-AD45-8818796802B0}" type="pres">
      <dgm:prSet presAssocID="{BD8A997D-1F16-415C-B1E5-79314DEB1923}" presName="Parent5" presStyleLbl="revTx" presStyleIdx="0" presStyleCnt="0">
        <dgm:presLayoutVars>
          <dgm:chMax val="1"/>
          <dgm:chPref val="1"/>
          <dgm:bulletEnabled val="1"/>
        </dgm:presLayoutVars>
      </dgm:prSet>
      <dgm:spPr/>
      <dgm:t>
        <a:bodyPr/>
        <a:lstStyle/>
        <a:p>
          <a:endParaRPr lang="en-US"/>
        </a:p>
      </dgm:t>
    </dgm:pt>
    <dgm:pt modelId="{366B9131-CD1B-4EB4-87E0-6144F6C8BC3C}" type="pres">
      <dgm:prSet presAssocID="{FBA84345-A2DC-4B3F-9952-47746408208A}" presName="Accent4" presStyleCnt="0"/>
      <dgm:spPr/>
    </dgm:pt>
    <dgm:pt modelId="{EDCD3E99-4FEC-43AE-A974-F7EAB410A923}" type="pres">
      <dgm:prSet presAssocID="{FBA84345-A2DC-4B3F-9952-47746408208A}" presName="Accent" presStyleLbl="node1" presStyleIdx="1" presStyleCnt="5"/>
      <dgm:spPr>
        <a:solidFill>
          <a:srgbClr val="F88608"/>
        </a:solidFill>
      </dgm:spPr>
    </dgm:pt>
    <dgm:pt modelId="{6DD17A6A-6E16-402A-87E8-DB7462BDFD5C}" type="pres">
      <dgm:prSet presAssocID="{FBA84345-A2DC-4B3F-9952-47746408208A}" presName="ParentBackground4" presStyleCnt="0"/>
      <dgm:spPr/>
    </dgm:pt>
    <dgm:pt modelId="{CD437103-D959-417A-8A00-1095F98DBF07}" type="pres">
      <dgm:prSet presAssocID="{FBA84345-A2DC-4B3F-9952-47746408208A}" presName="ParentBackground" presStyleLbl="fgAcc1" presStyleIdx="1" presStyleCnt="5"/>
      <dgm:spPr/>
      <dgm:t>
        <a:bodyPr/>
        <a:lstStyle/>
        <a:p>
          <a:endParaRPr lang="en-US"/>
        </a:p>
      </dgm:t>
    </dgm:pt>
    <dgm:pt modelId="{EE8D7D8B-A756-47B0-97D4-DADC08C22D18}" type="pres">
      <dgm:prSet presAssocID="{FBA84345-A2DC-4B3F-9952-47746408208A}" presName="Parent4" presStyleLbl="revTx" presStyleIdx="0" presStyleCnt="0">
        <dgm:presLayoutVars>
          <dgm:chMax val="1"/>
          <dgm:chPref val="1"/>
          <dgm:bulletEnabled val="1"/>
        </dgm:presLayoutVars>
      </dgm:prSet>
      <dgm:spPr/>
      <dgm:t>
        <a:bodyPr/>
        <a:lstStyle/>
        <a:p>
          <a:endParaRPr lang="en-US"/>
        </a:p>
      </dgm:t>
    </dgm:pt>
    <dgm:pt modelId="{0E29D109-8F61-4BAF-B6D2-0EC7BA228ED2}" type="pres">
      <dgm:prSet presAssocID="{298E6995-0C94-4866-97C9-5A8F17407A65}" presName="Accent3" presStyleCnt="0"/>
      <dgm:spPr/>
    </dgm:pt>
    <dgm:pt modelId="{9E9AD692-6A5A-41E4-9022-C7EBEB1A869E}" type="pres">
      <dgm:prSet presAssocID="{298E6995-0C94-4866-97C9-5A8F17407A65}" presName="Accent" presStyleLbl="node1" presStyleIdx="2" presStyleCnt="5"/>
      <dgm:spPr/>
    </dgm:pt>
    <dgm:pt modelId="{66E0BA96-EC07-4C45-A748-753A169CFF06}" type="pres">
      <dgm:prSet presAssocID="{298E6995-0C94-4866-97C9-5A8F17407A65}" presName="ParentBackground3" presStyleCnt="0"/>
      <dgm:spPr/>
    </dgm:pt>
    <dgm:pt modelId="{E252A354-836E-45BC-A976-26C848EB4BF2}" type="pres">
      <dgm:prSet presAssocID="{298E6995-0C94-4866-97C9-5A8F17407A65}" presName="ParentBackground" presStyleLbl="fgAcc1" presStyleIdx="2" presStyleCnt="5"/>
      <dgm:spPr/>
      <dgm:t>
        <a:bodyPr/>
        <a:lstStyle/>
        <a:p>
          <a:endParaRPr lang="en-US"/>
        </a:p>
      </dgm:t>
    </dgm:pt>
    <dgm:pt modelId="{4446F8B1-1927-436F-9F8B-6B3E285E3805}" type="pres">
      <dgm:prSet presAssocID="{298E6995-0C94-4866-97C9-5A8F17407A65}" presName="Parent3" presStyleLbl="revTx" presStyleIdx="0" presStyleCnt="0">
        <dgm:presLayoutVars>
          <dgm:chMax val="1"/>
          <dgm:chPref val="1"/>
          <dgm:bulletEnabled val="1"/>
        </dgm:presLayoutVars>
      </dgm:prSet>
      <dgm:spPr/>
      <dgm:t>
        <a:bodyPr/>
        <a:lstStyle/>
        <a:p>
          <a:endParaRPr lang="en-US"/>
        </a:p>
      </dgm:t>
    </dgm:pt>
    <dgm:pt modelId="{E2CF4F1B-0C03-4822-A6F4-8FA5B5DAA293}" type="pres">
      <dgm:prSet presAssocID="{7B20F2A3-63B6-461F-9E61-7448B1CC52AC}" presName="Accent2" presStyleCnt="0"/>
      <dgm:spPr/>
    </dgm:pt>
    <dgm:pt modelId="{D379256E-5660-46F0-85B1-80121CC5C70E}" type="pres">
      <dgm:prSet presAssocID="{7B20F2A3-63B6-461F-9E61-7448B1CC52AC}" presName="Accent" presStyleLbl="node1" presStyleIdx="3" presStyleCnt="5"/>
      <dgm:spPr/>
    </dgm:pt>
    <dgm:pt modelId="{51B67596-024D-47E5-B940-3EF8445A071D}" type="pres">
      <dgm:prSet presAssocID="{7B20F2A3-63B6-461F-9E61-7448B1CC52AC}" presName="ParentBackground2" presStyleCnt="0"/>
      <dgm:spPr/>
    </dgm:pt>
    <dgm:pt modelId="{82C9217D-C822-4B5F-AD2A-DE0A9630C285}" type="pres">
      <dgm:prSet presAssocID="{7B20F2A3-63B6-461F-9E61-7448B1CC52AC}" presName="ParentBackground" presStyleLbl="fgAcc1" presStyleIdx="3" presStyleCnt="5"/>
      <dgm:spPr/>
      <dgm:t>
        <a:bodyPr/>
        <a:lstStyle/>
        <a:p>
          <a:endParaRPr lang="en-US"/>
        </a:p>
      </dgm:t>
    </dgm:pt>
    <dgm:pt modelId="{7D705903-3D6A-4C6D-9F7D-64C5E014F221}" type="pres">
      <dgm:prSet presAssocID="{7B20F2A3-63B6-461F-9E61-7448B1CC52AC}" presName="Parent2" presStyleLbl="revTx" presStyleIdx="0" presStyleCnt="0">
        <dgm:presLayoutVars>
          <dgm:chMax val="1"/>
          <dgm:chPref val="1"/>
          <dgm:bulletEnabled val="1"/>
        </dgm:presLayoutVars>
      </dgm:prSet>
      <dgm:spPr/>
      <dgm:t>
        <a:bodyPr/>
        <a:lstStyle/>
        <a:p>
          <a:endParaRPr lang="en-US"/>
        </a:p>
      </dgm:t>
    </dgm:pt>
    <dgm:pt modelId="{A07C5414-C3BB-48B6-BDC9-21ABA7F6496C}" type="pres">
      <dgm:prSet presAssocID="{4212F465-D83B-4E45-84C9-29501F8D954F}" presName="Accent1" presStyleCnt="0"/>
      <dgm:spPr/>
    </dgm:pt>
    <dgm:pt modelId="{A739082E-D185-4E20-984F-A8F62D02AF7C}" type="pres">
      <dgm:prSet presAssocID="{4212F465-D83B-4E45-84C9-29501F8D954F}" presName="Accent" presStyleLbl="node1" presStyleIdx="4" presStyleCnt="5"/>
      <dgm:spPr/>
    </dgm:pt>
    <dgm:pt modelId="{4976999C-3236-40BF-B79B-478A16D95104}" type="pres">
      <dgm:prSet presAssocID="{4212F465-D83B-4E45-84C9-29501F8D954F}" presName="ParentBackground1" presStyleCnt="0"/>
      <dgm:spPr/>
    </dgm:pt>
    <dgm:pt modelId="{0650F7A0-1938-4F46-9D67-FA9801BB3ED1}" type="pres">
      <dgm:prSet presAssocID="{4212F465-D83B-4E45-84C9-29501F8D954F}" presName="ParentBackground" presStyleLbl="fgAcc1" presStyleIdx="4" presStyleCnt="5"/>
      <dgm:spPr/>
      <dgm:t>
        <a:bodyPr/>
        <a:lstStyle/>
        <a:p>
          <a:endParaRPr lang="en-US"/>
        </a:p>
      </dgm:t>
    </dgm:pt>
    <dgm:pt modelId="{4E42B4C4-F934-4782-A786-0399BC754208}" type="pres">
      <dgm:prSet presAssocID="{4212F465-D83B-4E45-84C9-29501F8D954F}" presName="Parent1" presStyleLbl="revTx" presStyleIdx="0" presStyleCnt="0">
        <dgm:presLayoutVars>
          <dgm:chMax val="1"/>
          <dgm:chPref val="1"/>
          <dgm:bulletEnabled val="1"/>
        </dgm:presLayoutVars>
      </dgm:prSet>
      <dgm:spPr/>
      <dgm:t>
        <a:bodyPr/>
        <a:lstStyle/>
        <a:p>
          <a:endParaRPr lang="en-US"/>
        </a:p>
      </dgm:t>
    </dgm:pt>
  </dgm:ptLst>
  <dgm:cxnLst>
    <dgm:cxn modelId="{76012A50-2E7C-4A9D-A871-21FBE0D99A0B}" type="presOf" srcId="{4212F465-D83B-4E45-84C9-29501F8D954F}" destId="{0650F7A0-1938-4F46-9D67-FA9801BB3ED1}" srcOrd="0" destOrd="0" presId="urn:microsoft.com/office/officeart/2011/layout/CircleProcess"/>
    <dgm:cxn modelId="{9EE2AFAB-E7A3-4F9E-8B70-4B91FF2A6B43}" type="presOf" srcId="{BD8A997D-1F16-415C-B1E5-79314DEB1923}" destId="{462568D6-8F3B-4DCE-A6ED-816EC1C85B05}" srcOrd="0" destOrd="0" presId="urn:microsoft.com/office/officeart/2011/layout/CircleProcess"/>
    <dgm:cxn modelId="{0EC1745B-785D-49E8-BECA-91FF280F554E}" srcId="{B39B59BA-5DA4-4C5B-A296-57B0A2396306}" destId="{298E6995-0C94-4866-97C9-5A8F17407A65}" srcOrd="2" destOrd="0" parTransId="{64FEC327-D100-43F0-9BE5-12F90D635F6C}" sibTransId="{86EA782A-CA3C-4C0C-B505-0C5C53144475}"/>
    <dgm:cxn modelId="{0A5FFF26-6A41-4696-8DF6-A338B0C69CE0}" type="presOf" srcId="{298E6995-0C94-4866-97C9-5A8F17407A65}" destId="{4446F8B1-1927-436F-9F8B-6B3E285E3805}" srcOrd="1" destOrd="0" presId="urn:microsoft.com/office/officeart/2011/layout/CircleProcess"/>
    <dgm:cxn modelId="{1A56815B-517B-4E51-A772-1E90196FAEFF}" type="presOf" srcId="{B39B59BA-5DA4-4C5B-A296-57B0A2396306}" destId="{470C7E29-B470-4286-B5C1-A7246B71E716}" srcOrd="0" destOrd="0" presId="urn:microsoft.com/office/officeart/2011/layout/CircleProcess"/>
    <dgm:cxn modelId="{2D30A6D8-C074-405E-BBB3-F9F33637D041}" type="presOf" srcId="{7B20F2A3-63B6-461F-9E61-7448B1CC52AC}" destId="{7D705903-3D6A-4C6D-9F7D-64C5E014F221}" srcOrd="1" destOrd="0" presId="urn:microsoft.com/office/officeart/2011/layout/CircleProcess"/>
    <dgm:cxn modelId="{8386C9D3-12D1-44AE-BEAB-61F6D92EA6D6}" type="presOf" srcId="{BD8A997D-1F16-415C-B1E5-79314DEB1923}" destId="{C5621090-60B0-4D2B-AD45-8818796802B0}" srcOrd="1" destOrd="0" presId="urn:microsoft.com/office/officeart/2011/layout/CircleProcess"/>
    <dgm:cxn modelId="{B09F7E2F-F98C-42D1-8EA2-A9C8947BCD5C}" srcId="{B39B59BA-5DA4-4C5B-A296-57B0A2396306}" destId="{7B20F2A3-63B6-461F-9E61-7448B1CC52AC}" srcOrd="1" destOrd="0" parTransId="{660EDAB9-BD16-438A-9CC9-193B00E524F3}" sibTransId="{C4AAA71E-CFDC-4FDC-A6ED-697D55C21BAB}"/>
    <dgm:cxn modelId="{7FF0EBA6-88D5-4C5B-920D-84A4E940C6B8}" type="presOf" srcId="{7B20F2A3-63B6-461F-9E61-7448B1CC52AC}" destId="{82C9217D-C822-4B5F-AD2A-DE0A9630C285}" srcOrd="0" destOrd="0" presId="urn:microsoft.com/office/officeart/2011/layout/CircleProcess"/>
    <dgm:cxn modelId="{A9E4112D-5FB5-4C20-966F-D2DF8C5D499D}" type="presOf" srcId="{FBA84345-A2DC-4B3F-9952-47746408208A}" destId="{EE8D7D8B-A756-47B0-97D4-DADC08C22D18}" srcOrd="1" destOrd="0" presId="urn:microsoft.com/office/officeart/2011/layout/CircleProcess"/>
    <dgm:cxn modelId="{B7DB1245-C4B7-4DD1-98B7-8D82D2C61A5B}" type="presOf" srcId="{298E6995-0C94-4866-97C9-5A8F17407A65}" destId="{E252A354-836E-45BC-A976-26C848EB4BF2}" srcOrd="0" destOrd="0" presId="urn:microsoft.com/office/officeart/2011/layout/CircleProcess"/>
    <dgm:cxn modelId="{751F9BCE-6B3E-4952-9065-7DC3F2F38DC8}" srcId="{B39B59BA-5DA4-4C5B-A296-57B0A2396306}" destId="{4212F465-D83B-4E45-84C9-29501F8D954F}" srcOrd="0" destOrd="0" parTransId="{0DBB8392-B935-493C-B321-9C07911D8742}" sibTransId="{AD1D86C6-C007-4CD8-AFA2-2D7B52AD52D3}"/>
    <dgm:cxn modelId="{7AAFABE0-1869-44D9-A1C5-1CAAAAC98DBC}" srcId="{B39B59BA-5DA4-4C5B-A296-57B0A2396306}" destId="{BD8A997D-1F16-415C-B1E5-79314DEB1923}" srcOrd="4" destOrd="0" parTransId="{ACA9E6D8-173E-4199-ADD5-0CA59C8AC7CD}" sibTransId="{DC45E861-C3CF-4AAD-B3EC-2F16683DEF1D}"/>
    <dgm:cxn modelId="{EBE856D6-558B-4A2B-8B7E-AE44ABD9AAE4}" type="presOf" srcId="{FBA84345-A2DC-4B3F-9952-47746408208A}" destId="{CD437103-D959-417A-8A00-1095F98DBF07}" srcOrd="0" destOrd="0" presId="urn:microsoft.com/office/officeart/2011/layout/CircleProcess"/>
    <dgm:cxn modelId="{6C0E63DD-C173-4BAC-A945-6806D74DB249}" type="presOf" srcId="{4212F465-D83B-4E45-84C9-29501F8D954F}" destId="{4E42B4C4-F934-4782-A786-0399BC754208}" srcOrd="1" destOrd="0" presId="urn:microsoft.com/office/officeart/2011/layout/CircleProcess"/>
    <dgm:cxn modelId="{2D9900C3-F1E9-4059-B911-5FD1B952C655}" srcId="{B39B59BA-5DA4-4C5B-A296-57B0A2396306}" destId="{FBA84345-A2DC-4B3F-9952-47746408208A}" srcOrd="3" destOrd="0" parTransId="{824CB2C0-97F0-4835-9C96-4358C36E264E}" sibTransId="{669156C3-F009-4AD8-BA0A-E6CEBAF2B6F3}"/>
    <dgm:cxn modelId="{1AEDC560-22A6-4A57-8E04-CB81945FBD23}" type="presParOf" srcId="{470C7E29-B470-4286-B5C1-A7246B71E716}" destId="{441F732B-4631-4F2B-970A-FFF376394277}" srcOrd="0" destOrd="0" presId="urn:microsoft.com/office/officeart/2011/layout/CircleProcess"/>
    <dgm:cxn modelId="{AD541234-4E92-4EB9-9412-D855865318CE}" type="presParOf" srcId="{441F732B-4631-4F2B-970A-FFF376394277}" destId="{F068F435-2E24-4D13-B1F9-D3594C6F5302}" srcOrd="0" destOrd="0" presId="urn:microsoft.com/office/officeart/2011/layout/CircleProcess"/>
    <dgm:cxn modelId="{063974C0-558C-4AA9-A0F8-E4442A90C766}" type="presParOf" srcId="{470C7E29-B470-4286-B5C1-A7246B71E716}" destId="{0BE7141B-1C35-460C-B530-4B97A0D78018}" srcOrd="1" destOrd="0" presId="urn:microsoft.com/office/officeart/2011/layout/CircleProcess"/>
    <dgm:cxn modelId="{785D23C0-BC88-4429-B694-77254BA25F7C}" type="presParOf" srcId="{0BE7141B-1C35-460C-B530-4B97A0D78018}" destId="{462568D6-8F3B-4DCE-A6ED-816EC1C85B05}" srcOrd="0" destOrd="0" presId="urn:microsoft.com/office/officeart/2011/layout/CircleProcess"/>
    <dgm:cxn modelId="{871C6330-0A36-4E2D-8D74-C111E5FE120B}" type="presParOf" srcId="{470C7E29-B470-4286-B5C1-A7246B71E716}" destId="{C5621090-60B0-4D2B-AD45-8818796802B0}" srcOrd="2" destOrd="0" presId="urn:microsoft.com/office/officeart/2011/layout/CircleProcess"/>
    <dgm:cxn modelId="{FFD2A630-5739-4960-8EC4-E343B7D8992F}" type="presParOf" srcId="{470C7E29-B470-4286-B5C1-A7246B71E716}" destId="{366B9131-CD1B-4EB4-87E0-6144F6C8BC3C}" srcOrd="3" destOrd="0" presId="urn:microsoft.com/office/officeart/2011/layout/CircleProcess"/>
    <dgm:cxn modelId="{159019F0-E5BE-4663-B974-7220D8D1DB19}" type="presParOf" srcId="{366B9131-CD1B-4EB4-87E0-6144F6C8BC3C}" destId="{EDCD3E99-4FEC-43AE-A974-F7EAB410A923}" srcOrd="0" destOrd="0" presId="urn:microsoft.com/office/officeart/2011/layout/CircleProcess"/>
    <dgm:cxn modelId="{33BCDFC1-7558-4AC7-97C5-19080AD96BDA}" type="presParOf" srcId="{470C7E29-B470-4286-B5C1-A7246B71E716}" destId="{6DD17A6A-6E16-402A-87E8-DB7462BDFD5C}" srcOrd="4" destOrd="0" presId="urn:microsoft.com/office/officeart/2011/layout/CircleProcess"/>
    <dgm:cxn modelId="{79597BF1-258B-4C3A-8D8C-F9D7039118B2}" type="presParOf" srcId="{6DD17A6A-6E16-402A-87E8-DB7462BDFD5C}" destId="{CD437103-D959-417A-8A00-1095F98DBF07}" srcOrd="0" destOrd="0" presId="urn:microsoft.com/office/officeart/2011/layout/CircleProcess"/>
    <dgm:cxn modelId="{F7EDA45F-E328-45D4-B627-ACBBC36556AE}" type="presParOf" srcId="{470C7E29-B470-4286-B5C1-A7246B71E716}" destId="{EE8D7D8B-A756-47B0-97D4-DADC08C22D18}" srcOrd="5" destOrd="0" presId="urn:microsoft.com/office/officeart/2011/layout/CircleProcess"/>
    <dgm:cxn modelId="{27362CCC-7D3F-485C-B0D8-CC4A17912C69}" type="presParOf" srcId="{470C7E29-B470-4286-B5C1-A7246B71E716}" destId="{0E29D109-8F61-4BAF-B6D2-0EC7BA228ED2}" srcOrd="6" destOrd="0" presId="urn:microsoft.com/office/officeart/2011/layout/CircleProcess"/>
    <dgm:cxn modelId="{D04B53C8-3C96-4E7F-AF61-72F3F8FD4457}" type="presParOf" srcId="{0E29D109-8F61-4BAF-B6D2-0EC7BA228ED2}" destId="{9E9AD692-6A5A-41E4-9022-C7EBEB1A869E}" srcOrd="0" destOrd="0" presId="urn:microsoft.com/office/officeart/2011/layout/CircleProcess"/>
    <dgm:cxn modelId="{A49A8F98-5213-42E1-B95B-4BA44BE30180}" type="presParOf" srcId="{470C7E29-B470-4286-B5C1-A7246B71E716}" destId="{66E0BA96-EC07-4C45-A748-753A169CFF06}" srcOrd="7" destOrd="0" presId="urn:microsoft.com/office/officeart/2011/layout/CircleProcess"/>
    <dgm:cxn modelId="{3FD314F7-71DF-4E7F-8D05-8F088E55E69E}" type="presParOf" srcId="{66E0BA96-EC07-4C45-A748-753A169CFF06}" destId="{E252A354-836E-45BC-A976-26C848EB4BF2}" srcOrd="0" destOrd="0" presId="urn:microsoft.com/office/officeart/2011/layout/CircleProcess"/>
    <dgm:cxn modelId="{97D5F1DF-95A7-4FB3-8DE3-638FD63B64E7}" type="presParOf" srcId="{470C7E29-B470-4286-B5C1-A7246B71E716}" destId="{4446F8B1-1927-436F-9F8B-6B3E285E3805}" srcOrd="8" destOrd="0" presId="urn:microsoft.com/office/officeart/2011/layout/CircleProcess"/>
    <dgm:cxn modelId="{7D856F3C-EB0E-47C9-A165-6727E567699A}" type="presParOf" srcId="{470C7E29-B470-4286-B5C1-A7246B71E716}" destId="{E2CF4F1B-0C03-4822-A6F4-8FA5B5DAA293}" srcOrd="9" destOrd="0" presId="urn:microsoft.com/office/officeart/2011/layout/CircleProcess"/>
    <dgm:cxn modelId="{7984206E-28DB-4559-A2DA-7B5269C6851C}" type="presParOf" srcId="{E2CF4F1B-0C03-4822-A6F4-8FA5B5DAA293}" destId="{D379256E-5660-46F0-85B1-80121CC5C70E}" srcOrd="0" destOrd="0" presId="urn:microsoft.com/office/officeart/2011/layout/CircleProcess"/>
    <dgm:cxn modelId="{48990513-F96B-4D5A-BB51-B845DAD1AB97}" type="presParOf" srcId="{470C7E29-B470-4286-B5C1-A7246B71E716}" destId="{51B67596-024D-47E5-B940-3EF8445A071D}" srcOrd="10" destOrd="0" presId="urn:microsoft.com/office/officeart/2011/layout/CircleProcess"/>
    <dgm:cxn modelId="{8BB01F43-0D16-42BF-866B-4DF2DE323C9E}" type="presParOf" srcId="{51B67596-024D-47E5-B940-3EF8445A071D}" destId="{82C9217D-C822-4B5F-AD2A-DE0A9630C285}" srcOrd="0" destOrd="0" presId="urn:microsoft.com/office/officeart/2011/layout/CircleProcess"/>
    <dgm:cxn modelId="{0F1CEC42-68C1-492E-9C0E-44B4B71F394E}" type="presParOf" srcId="{470C7E29-B470-4286-B5C1-A7246B71E716}" destId="{7D705903-3D6A-4C6D-9F7D-64C5E014F221}" srcOrd="11" destOrd="0" presId="urn:microsoft.com/office/officeart/2011/layout/CircleProcess"/>
    <dgm:cxn modelId="{70DD138C-A664-425D-957E-B9A836A615CB}" type="presParOf" srcId="{470C7E29-B470-4286-B5C1-A7246B71E716}" destId="{A07C5414-C3BB-48B6-BDC9-21ABA7F6496C}" srcOrd="12" destOrd="0" presId="urn:microsoft.com/office/officeart/2011/layout/CircleProcess"/>
    <dgm:cxn modelId="{9772D5B4-388B-4C6B-86E6-A0D71D6B072A}" type="presParOf" srcId="{A07C5414-C3BB-48B6-BDC9-21ABA7F6496C}" destId="{A739082E-D185-4E20-984F-A8F62D02AF7C}" srcOrd="0" destOrd="0" presId="urn:microsoft.com/office/officeart/2011/layout/CircleProcess"/>
    <dgm:cxn modelId="{BFA7FE99-8914-4042-9171-C748ACEE2146}" type="presParOf" srcId="{470C7E29-B470-4286-B5C1-A7246B71E716}" destId="{4976999C-3236-40BF-B79B-478A16D95104}" srcOrd="13" destOrd="0" presId="urn:microsoft.com/office/officeart/2011/layout/CircleProcess"/>
    <dgm:cxn modelId="{E920A418-C5BC-441D-A9F1-258EFCF848DC}" type="presParOf" srcId="{4976999C-3236-40BF-B79B-478A16D95104}" destId="{0650F7A0-1938-4F46-9D67-FA9801BB3ED1}" srcOrd="0" destOrd="0" presId="urn:microsoft.com/office/officeart/2011/layout/CircleProcess"/>
    <dgm:cxn modelId="{BA82A6AA-5EAC-4DD7-8134-B5C809E6EFD5}" type="presParOf" srcId="{470C7E29-B470-4286-B5C1-A7246B71E716}" destId="{4E42B4C4-F934-4782-A786-0399BC754208}" srcOrd="14"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9B59BA-5DA4-4C5B-A296-57B0A2396306}" type="doc">
      <dgm:prSet loTypeId="urn:microsoft.com/office/officeart/2011/layout/CircleProcess" loCatId="process" qsTypeId="urn:microsoft.com/office/officeart/2005/8/quickstyle/3d2" qsCatId="3D" csTypeId="urn:microsoft.com/office/officeart/2005/8/colors/accent1_2" csCatId="accent1" phldr="1"/>
      <dgm:spPr/>
    </dgm:pt>
    <dgm:pt modelId="{298E6995-0C94-4866-97C9-5A8F17407A65}">
      <dgm:prSet phldrT="[Text]" custT="1"/>
      <dgm:spPr/>
      <dgm:t>
        <a:bodyPr/>
        <a:lstStyle/>
        <a:p>
          <a:r>
            <a:rPr lang="en-US" sz="1800" dirty="0" smtClean="0"/>
            <a:t>Choose between on-premises or online</a:t>
          </a:r>
          <a:endParaRPr lang="en-US" sz="1800" dirty="0"/>
        </a:p>
      </dgm:t>
    </dgm:pt>
    <dgm:pt modelId="{64FEC327-D100-43F0-9BE5-12F90D635F6C}" type="parTrans" cxnId="{0EC1745B-785D-49E8-BECA-91FF280F554E}">
      <dgm:prSet/>
      <dgm:spPr/>
      <dgm:t>
        <a:bodyPr/>
        <a:lstStyle/>
        <a:p>
          <a:endParaRPr lang="en-US" sz="2000"/>
        </a:p>
      </dgm:t>
    </dgm:pt>
    <dgm:pt modelId="{86EA782A-CA3C-4C0C-B505-0C5C53144475}" type="sibTrans" cxnId="{0EC1745B-785D-49E8-BECA-91FF280F554E}">
      <dgm:prSet/>
      <dgm:spPr/>
      <dgm:t>
        <a:bodyPr/>
        <a:lstStyle/>
        <a:p>
          <a:endParaRPr lang="en-US" sz="2000"/>
        </a:p>
      </dgm:t>
    </dgm:pt>
    <dgm:pt modelId="{FBA84345-A2DC-4B3F-9952-47746408208A}">
      <dgm:prSet phldrT="[Text]" custT="1"/>
      <dgm:spPr/>
      <dgm:t>
        <a:bodyPr/>
        <a:lstStyle/>
        <a:p>
          <a:r>
            <a:rPr lang="en-US" sz="1800" smtClean="0"/>
            <a:t>PPM system configuration to “meet” with the methodology</a:t>
          </a:r>
          <a:endParaRPr lang="en-US" sz="1800" dirty="0"/>
        </a:p>
      </dgm:t>
    </dgm:pt>
    <dgm:pt modelId="{824CB2C0-97F0-4835-9C96-4358C36E264E}" type="parTrans" cxnId="{2D9900C3-F1E9-4059-B911-5FD1B952C655}">
      <dgm:prSet/>
      <dgm:spPr/>
      <dgm:t>
        <a:bodyPr/>
        <a:lstStyle/>
        <a:p>
          <a:endParaRPr lang="en-US" sz="2000"/>
        </a:p>
      </dgm:t>
    </dgm:pt>
    <dgm:pt modelId="{669156C3-F009-4AD8-BA0A-E6CEBAF2B6F3}" type="sibTrans" cxnId="{2D9900C3-F1E9-4059-B911-5FD1B952C655}">
      <dgm:prSet/>
      <dgm:spPr/>
      <dgm:t>
        <a:bodyPr/>
        <a:lstStyle/>
        <a:p>
          <a:endParaRPr lang="en-US" sz="2000"/>
        </a:p>
      </dgm:t>
    </dgm:pt>
    <dgm:pt modelId="{7B20F2A3-63B6-461F-9E61-7448B1CC52AC}">
      <dgm:prSet phldrT="[Text]" custT="1"/>
      <dgm:spPr/>
      <dgm:t>
        <a:bodyPr/>
        <a:lstStyle/>
        <a:p>
          <a:r>
            <a:rPr lang="en-US" sz="1800" dirty="0" smtClean="0"/>
            <a:t>PPM methodology </a:t>
          </a:r>
          <a:r>
            <a:rPr lang="en-US" sz="1700" dirty="0" smtClean="0"/>
            <a:t>implementation</a:t>
          </a:r>
          <a:endParaRPr lang="en-US" sz="1700" dirty="0"/>
        </a:p>
      </dgm:t>
    </dgm:pt>
    <dgm:pt modelId="{660EDAB9-BD16-438A-9CC9-193B00E524F3}" type="parTrans" cxnId="{B09F7E2F-F98C-42D1-8EA2-A9C8947BCD5C}">
      <dgm:prSet/>
      <dgm:spPr/>
      <dgm:t>
        <a:bodyPr/>
        <a:lstStyle/>
        <a:p>
          <a:endParaRPr lang="en-US" sz="2000"/>
        </a:p>
      </dgm:t>
    </dgm:pt>
    <dgm:pt modelId="{C4AAA71E-CFDC-4FDC-A6ED-697D55C21BAB}" type="sibTrans" cxnId="{B09F7E2F-F98C-42D1-8EA2-A9C8947BCD5C}">
      <dgm:prSet/>
      <dgm:spPr/>
      <dgm:t>
        <a:bodyPr/>
        <a:lstStyle/>
        <a:p>
          <a:endParaRPr lang="en-US" sz="2000"/>
        </a:p>
      </dgm:t>
    </dgm:pt>
    <dgm:pt modelId="{4212F465-D83B-4E45-84C9-29501F8D954F}">
      <dgm:prSet phldrT="[Text]" custT="1"/>
      <dgm:spPr/>
      <dgm:t>
        <a:bodyPr/>
        <a:lstStyle/>
        <a:p>
          <a:r>
            <a:rPr lang="en-US" sz="1800" dirty="0" smtClean="0"/>
            <a:t>Envisioning and planning</a:t>
          </a:r>
          <a:endParaRPr lang="en-US" sz="1800" dirty="0"/>
        </a:p>
      </dgm:t>
    </dgm:pt>
    <dgm:pt modelId="{0DBB8392-B935-493C-B321-9C07911D8742}" type="parTrans" cxnId="{751F9BCE-6B3E-4952-9065-7DC3F2F38DC8}">
      <dgm:prSet/>
      <dgm:spPr/>
      <dgm:t>
        <a:bodyPr/>
        <a:lstStyle/>
        <a:p>
          <a:endParaRPr lang="en-US" sz="2000"/>
        </a:p>
      </dgm:t>
    </dgm:pt>
    <dgm:pt modelId="{AD1D86C6-C007-4CD8-AFA2-2D7B52AD52D3}" type="sibTrans" cxnId="{751F9BCE-6B3E-4952-9065-7DC3F2F38DC8}">
      <dgm:prSet/>
      <dgm:spPr/>
      <dgm:t>
        <a:bodyPr/>
        <a:lstStyle/>
        <a:p>
          <a:endParaRPr lang="en-US" sz="2000"/>
        </a:p>
      </dgm:t>
    </dgm:pt>
    <dgm:pt modelId="{BD8A997D-1F16-415C-B1E5-79314DEB1923}">
      <dgm:prSet phldrT="[Text]" custT="1"/>
      <dgm:spPr/>
      <dgm:t>
        <a:bodyPr/>
        <a:lstStyle/>
        <a:p>
          <a:r>
            <a:rPr lang="en-US" sz="1800" dirty="0" smtClean="0"/>
            <a:t>User training and driving adoption</a:t>
          </a:r>
          <a:endParaRPr lang="en-US" sz="1800" dirty="0"/>
        </a:p>
      </dgm:t>
    </dgm:pt>
    <dgm:pt modelId="{ACA9E6D8-173E-4199-ADD5-0CA59C8AC7CD}" type="parTrans" cxnId="{7AAFABE0-1869-44D9-A1C5-1CAAAAC98DBC}">
      <dgm:prSet/>
      <dgm:spPr/>
      <dgm:t>
        <a:bodyPr/>
        <a:lstStyle/>
        <a:p>
          <a:endParaRPr lang="en-US" sz="2000"/>
        </a:p>
      </dgm:t>
    </dgm:pt>
    <dgm:pt modelId="{DC45E861-C3CF-4AAD-B3EC-2F16683DEF1D}" type="sibTrans" cxnId="{7AAFABE0-1869-44D9-A1C5-1CAAAAC98DBC}">
      <dgm:prSet/>
      <dgm:spPr/>
      <dgm:t>
        <a:bodyPr/>
        <a:lstStyle/>
        <a:p>
          <a:endParaRPr lang="en-US" sz="2000"/>
        </a:p>
      </dgm:t>
    </dgm:pt>
    <dgm:pt modelId="{470C7E29-B470-4286-B5C1-A7246B71E716}" type="pres">
      <dgm:prSet presAssocID="{B39B59BA-5DA4-4C5B-A296-57B0A2396306}" presName="Name0" presStyleCnt="0">
        <dgm:presLayoutVars>
          <dgm:chMax val="11"/>
          <dgm:chPref val="11"/>
          <dgm:dir/>
          <dgm:resizeHandles/>
        </dgm:presLayoutVars>
      </dgm:prSet>
      <dgm:spPr/>
    </dgm:pt>
    <dgm:pt modelId="{441F732B-4631-4F2B-970A-FFF376394277}" type="pres">
      <dgm:prSet presAssocID="{BD8A997D-1F16-415C-B1E5-79314DEB1923}" presName="Accent5" presStyleCnt="0"/>
      <dgm:spPr/>
    </dgm:pt>
    <dgm:pt modelId="{F068F435-2E24-4D13-B1F9-D3594C6F5302}" type="pres">
      <dgm:prSet presAssocID="{BD8A997D-1F16-415C-B1E5-79314DEB1923}" presName="Accent" presStyleLbl="node1" presStyleIdx="0" presStyleCnt="5"/>
      <dgm:spPr>
        <a:solidFill>
          <a:srgbClr val="F88608"/>
        </a:solidFill>
      </dgm:spPr>
    </dgm:pt>
    <dgm:pt modelId="{0BE7141B-1C35-460C-B530-4B97A0D78018}" type="pres">
      <dgm:prSet presAssocID="{BD8A997D-1F16-415C-B1E5-79314DEB1923}" presName="ParentBackground5" presStyleCnt="0"/>
      <dgm:spPr/>
    </dgm:pt>
    <dgm:pt modelId="{462568D6-8F3B-4DCE-A6ED-816EC1C85B05}" type="pres">
      <dgm:prSet presAssocID="{BD8A997D-1F16-415C-B1E5-79314DEB1923}" presName="ParentBackground" presStyleLbl="fgAcc1" presStyleIdx="0" presStyleCnt="5"/>
      <dgm:spPr/>
      <dgm:t>
        <a:bodyPr/>
        <a:lstStyle/>
        <a:p>
          <a:endParaRPr lang="en-US"/>
        </a:p>
      </dgm:t>
    </dgm:pt>
    <dgm:pt modelId="{C5621090-60B0-4D2B-AD45-8818796802B0}" type="pres">
      <dgm:prSet presAssocID="{BD8A997D-1F16-415C-B1E5-79314DEB1923}" presName="Parent5" presStyleLbl="revTx" presStyleIdx="0" presStyleCnt="0">
        <dgm:presLayoutVars>
          <dgm:chMax val="1"/>
          <dgm:chPref val="1"/>
          <dgm:bulletEnabled val="1"/>
        </dgm:presLayoutVars>
      </dgm:prSet>
      <dgm:spPr/>
      <dgm:t>
        <a:bodyPr/>
        <a:lstStyle/>
        <a:p>
          <a:endParaRPr lang="en-US"/>
        </a:p>
      </dgm:t>
    </dgm:pt>
    <dgm:pt modelId="{366B9131-CD1B-4EB4-87E0-6144F6C8BC3C}" type="pres">
      <dgm:prSet presAssocID="{FBA84345-A2DC-4B3F-9952-47746408208A}" presName="Accent4" presStyleCnt="0"/>
      <dgm:spPr/>
    </dgm:pt>
    <dgm:pt modelId="{EDCD3E99-4FEC-43AE-A974-F7EAB410A923}" type="pres">
      <dgm:prSet presAssocID="{FBA84345-A2DC-4B3F-9952-47746408208A}" presName="Accent" presStyleLbl="node1" presStyleIdx="1" presStyleCnt="5"/>
      <dgm:spPr>
        <a:solidFill>
          <a:schemeClr val="accent1"/>
        </a:solidFill>
      </dgm:spPr>
    </dgm:pt>
    <dgm:pt modelId="{6DD17A6A-6E16-402A-87E8-DB7462BDFD5C}" type="pres">
      <dgm:prSet presAssocID="{FBA84345-A2DC-4B3F-9952-47746408208A}" presName="ParentBackground4" presStyleCnt="0"/>
      <dgm:spPr/>
    </dgm:pt>
    <dgm:pt modelId="{CD437103-D959-417A-8A00-1095F98DBF07}" type="pres">
      <dgm:prSet presAssocID="{FBA84345-A2DC-4B3F-9952-47746408208A}" presName="ParentBackground" presStyleLbl="fgAcc1" presStyleIdx="1" presStyleCnt="5"/>
      <dgm:spPr/>
      <dgm:t>
        <a:bodyPr/>
        <a:lstStyle/>
        <a:p>
          <a:endParaRPr lang="en-US"/>
        </a:p>
      </dgm:t>
    </dgm:pt>
    <dgm:pt modelId="{EE8D7D8B-A756-47B0-97D4-DADC08C22D18}" type="pres">
      <dgm:prSet presAssocID="{FBA84345-A2DC-4B3F-9952-47746408208A}" presName="Parent4" presStyleLbl="revTx" presStyleIdx="0" presStyleCnt="0">
        <dgm:presLayoutVars>
          <dgm:chMax val="1"/>
          <dgm:chPref val="1"/>
          <dgm:bulletEnabled val="1"/>
        </dgm:presLayoutVars>
      </dgm:prSet>
      <dgm:spPr/>
      <dgm:t>
        <a:bodyPr/>
        <a:lstStyle/>
        <a:p>
          <a:endParaRPr lang="en-US"/>
        </a:p>
      </dgm:t>
    </dgm:pt>
    <dgm:pt modelId="{0E29D109-8F61-4BAF-B6D2-0EC7BA228ED2}" type="pres">
      <dgm:prSet presAssocID="{298E6995-0C94-4866-97C9-5A8F17407A65}" presName="Accent3" presStyleCnt="0"/>
      <dgm:spPr/>
    </dgm:pt>
    <dgm:pt modelId="{9E9AD692-6A5A-41E4-9022-C7EBEB1A869E}" type="pres">
      <dgm:prSet presAssocID="{298E6995-0C94-4866-97C9-5A8F17407A65}" presName="Accent" presStyleLbl="node1" presStyleIdx="2" presStyleCnt="5"/>
      <dgm:spPr/>
    </dgm:pt>
    <dgm:pt modelId="{66E0BA96-EC07-4C45-A748-753A169CFF06}" type="pres">
      <dgm:prSet presAssocID="{298E6995-0C94-4866-97C9-5A8F17407A65}" presName="ParentBackground3" presStyleCnt="0"/>
      <dgm:spPr/>
    </dgm:pt>
    <dgm:pt modelId="{E252A354-836E-45BC-A976-26C848EB4BF2}" type="pres">
      <dgm:prSet presAssocID="{298E6995-0C94-4866-97C9-5A8F17407A65}" presName="ParentBackground" presStyleLbl="fgAcc1" presStyleIdx="2" presStyleCnt="5"/>
      <dgm:spPr/>
      <dgm:t>
        <a:bodyPr/>
        <a:lstStyle/>
        <a:p>
          <a:endParaRPr lang="en-US"/>
        </a:p>
      </dgm:t>
    </dgm:pt>
    <dgm:pt modelId="{4446F8B1-1927-436F-9F8B-6B3E285E3805}" type="pres">
      <dgm:prSet presAssocID="{298E6995-0C94-4866-97C9-5A8F17407A65}" presName="Parent3" presStyleLbl="revTx" presStyleIdx="0" presStyleCnt="0">
        <dgm:presLayoutVars>
          <dgm:chMax val="1"/>
          <dgm:chPref val="1"/>
          <dgm:bulletEnabled val="1"/>
        </dgm:presLayoutVars>
      </dgm:prSet>
      <dgm:spPr/>
      <dgm:t>
        <a:bodyPr/>
        <a:lstStyle/>
        <a:p>
          <a:endParaRPr lang="en-US"/>
        </a:p>
      </dgm:t>
    </dgm:pt>
    <dgm:pt modelId="{E2CF4F1B-0C03-4822-A6F4-8FA5B5DAA293}" type="pres">
      <dgm:prSet presAssocID="{7B20F2A3-63B6-461F-9E61-7448B1CC52AC}" presName="Accent2" presStyleCnt="0"/>
      <dgm:spPr/>
    </dgm:pt>
    <dgm:pt modelId="{D379256E-5660-46F0-85B1-80121CC5C70E}" type="pres">
      <dgm:prSet presAssocID="{7B20F2A3-63B6-461F-9E61-7448B1CC52AC}" presName="Accent" presStyleLbl="node1" presStyleIdx="3" presStyleCnt="5"/>
      <dgm:spPr>
        <a:solidFill>
          <a:srgbClr val="F88608"/>
        </a:solidFill>
      </dgm:spPr>
    </dgm:pt>
    <dgm:pt modelId="{51B67596-024D-47E5-B940-3EF8445A071D}" type="pres">
      <dgm:prSet presAssocID="{7B20F2A3-63B6-461F-9E61-7448B1CC52AC}" presName="ParentBackground2" presStyleCnt="0"/>
      <dgm:spPr/>
    </dgm:pt>
    <dgm:pt modelId="{82C9217D-C822-4B5F-AD2A-DE0A9630C285}" type="pres">
      <dgm:prSet presAssocID="{7B20F2A3-63B6-461F-9E61-7448B1CC52AC}" presName="ParentBackground" presStyleLbl="fgAcc1" presStyleIdx="3" presStyleCnt="5"/>
      <dgm:spPr/>
      <dgm:t>
        <a:bodyPr/>
        <a:lstStyle/>
        <a:p>
          <a:endParaRPr lang="en-US"/>
        </a:p>
      </dgm:t>
    </dgm:pt>
    <dgm:pt modelId="{7D705903-3D6A-4C6D-9F7D-64C5E014F221}" type="pres">
      <dgm:prSet presAssocID="{7B20F2A3-63B6-461F-9E61-7448B1CC52AC}" presName="Parent2" presStyleLbl="revTx" presStyleIdx="0" presStyleCnt="0">
        <dgm:presLayoutVars>
          <dgm:chMax val="1"/>
          <dgm:chPref val="1"/>
          <dgm:bulletEnabled val="1"/>
        </dgm:presLayoutVars>
      </dgm:prSet>
      <dgm:spPr/>
      <dgm:t>
        <a:bodyPr/>
        <a:lstStyle/>
        <a:p>
          <a:endParaRPr lang="en-US"/>
        </a:p>
      </dgm:t>
    </dgm:pt>
    <dgm:pt modelId="{A07C5414-C3BB-48B6-BDC9-21ABA7F6496C}" type="pres">
      <dgm:prSet presAssocID="{4212F465-D83B-4E45-84C9-29501F8D954F}" presName="Accent1" presStyleCnt="0"/>
      <dgm:spPr/>
    </dgm:pt>
    <dgm:pt modelId="{A739082E-D185-4E20-984F-A8F62D02AF7C}" type="pres">
      <dgm:prSet presAssocID="{4212F465-D83B-4E45-84C9-29501F8D954F}" presName="Accent" presStyleLbl="node1" presStyleIdx="4" presStyleCnt="5"/>
      <dgm:spPr>
        <a:solidFill>
          <a:srgbClr val="F88608"/>
        </a:solidFill>
      </dgm:spPr>
    </dgm:pt>
    <dgm:pt modelId="{4976999C-3236-40BF-B79B-478A16D95104}" type="pres">
      <dgm:prSet presAssocID="{4212F465-D83B-4E45-84C9-29501F8D954F}" presName="ParentBackground1" presStyleCnt="0"/>
      <dgm:spPr/>
    </dgm:pt>
    <dgm:pt modelId="{0650F7A0-1938-4F46-9D67-FA9801BB3ED1}" type="pres">
      <dgm:prSet presAssocID="{4212F465-D83B-4E45-84C9-29501F8D954F}" presName="ParentBackground" presStyleLbl="fgAcc1" presStyleIdx="4" presStyleCnt="5"/>
      <dgm:spPr/>
      <dgm:t>
        <a:bodyPr/>
        <a:lstStyle/>
        <a:p>
          <a:endParaRPr lang="en-US"/>
        </a:p>
      </dgm:t>
    </dgm:pt>
    <dgm:pt modelId="{4E42B4C4-F934-4782-A786-0399BC754208}" type="pres">
      <dgm:prSet presAssocID="{4212F465-D83B-4E45-84C9-29501F8D954F}" presName="Parent1" presStyleLbl="revTx" presStyleIdx="0" presStyleCnt="0">
        <dgm:presLayoutVars>
          <dgm:chMax val="1"/>
          <dgm:chPref val="1"/>
          <dgm:bulletEnabled val="1"/>
        </dgm:presLayoutVars>
      </dgm:prSet>
      <dgm:spPr/>
      <dgm:t>
        <a:bodyPr/>
        <a:lstStyle/>
        <a:p>
          <a:endParaRPr lang="en-US"/>
        </a:p>
      </dgm:t>
    </dgm:pt>
  </dgm:ptLst>
  <dgm:cxnLst>
    <dgm:cxn modelId="{C4449DBF-49DF-4065-950B-6E467A74421B}" type="presOf" srcId="{7B20F2A3-63B6-461F-9E61-7448B1CC52AC}" destId="{82C9217D-C822-4B5F-AD2A-DE0A9630C285}" srcOrd="0" destOrd="0" presId="urn:microsoft.com/office/officeart/2011/layout/CircleProcess"/>
    <dgm:cxn modelId="{0EC1745B-785D-49E8-BECA-91FF280F554E}" srcId="{B39B59BA-5DA4-4C5B-A296-57B0A2396306}" destId="{298E6995-0C94-4866-97C9-5A8F17407A65}" srcOrd="2" destOrd="0" parTransId="{64FEC327-D100-43F0-9BE5-12F90D635F6C}" sibTransId="{86EA782A-CA3C-4C0C-B505-0C5C53144475}"/>
    <dgm:cxn modelId="{A32D7AD4-E0D9-4F7B-9BCD-A05A420FFEAA}" type="presOf" srcId="{B39B59BA-5DA4-4C5B-A296-57B0A2396306}" destId="{470C7E29-B470-4286-B5C1-A7246B71E716}" srcOrd="0" destOrd="0" presId="urn:microsoft.com/office/officeart/2011/layout/CircleProcess"/>
    <dgm:cxn modelId="{B09F7E2F-F98C-42D1-8EA2-A9C8947BCD5C}" srcId="{B39B59BA-5DA4-4C5B-A296-57B0A2396306}" destId="{7B20F2A3-63B6-461F-9E61-7448B1CC52AC}" srcOrd="1" destOrd="0" parTransId="{660EDAB9-BD16-438A-9CC9-193B00E524F3}" sibTransId="{C4AAA71E-CFDC-4FDC-A6ED-697D55C21BAB}"/>
    <dgm:cxn modelId="{31F46E23-BF6C-4967-A5C9-8D7A9184EEF2}" type="presOf" srcId="{298E6995-0C94-4866-97C9-5A8F17407A65}" destId="{E252A354-836E-45BC-A976-26C848EB4BF2}" srcOrd="0" destOrd="0" presId="urn:microsoft.com/office/officeart/2011/layout/CircleProcess"/>
    <dgm:cxn modelId="{53FEB1BB-2C4B-430C-A903-CB9B14B1E92B}" type="presOf" srcId="{BD8A997D-1F16-415C-B1E5-79314DEB1923}" destId="{462568D6-8F3B-4DCE-A6ED-816EC1C85B05}" srcOrd="0" destOrd="0" presId="urn:microsoft.com/office/officeart/2011/layout/CircleProcess"/>
    <dgm:cxn modelId="{2D9900C3-F1E9-4059-B911-5FD1B952C655}" srcId="{B39B59BA-5DA4-4C5B-A296-57B0A2396306}" destId="{FBA84345-A2DC-4B3F-9952-47746408208A}" srcOrd="3" destOrd="0" parTransId="{824CB2C0-97F0-4835-9C96-4358C36E264E}" sibTransId="{669156C3-F009-4AD8-BA0A-E6CEBAF2B6F3}"/>
    <dgm:cxn modelId="{8F9858B0-3C5B-475E-8294-3EED5315FB7C}" type="presOf" srcId="{298E6995-0C94-4866-97C9-5A8F17407A65}" destId="{4446F8B1-1927-436F-9F8B-6B3E285E3805}" srcOrd="1" destOrd="0" presId="urn:microsoft.com/office/officeart/2011/layout/CircleProcess"/>
    <dgm:cxn modelId="{ADD65171-D6C2-4717-896F-8F2DC1DEF193}" type="presOf" srcId="{4212F465-D83B-4E45-84C9-29501F8D954F}" destId="{4E42B4C4-F934-4782-A786-0399BC754208}" srcOrd="1" destOrd="0" presId="urn:microsoft.com/office/officeart/2011/layout/CircleProcess"/>
    <dgm:cxn modelId="{751F9BCE-6B3E-4952-9065-7DC3F2F38DC8}" srcId="{B39B59BA-5DA4-4C5B-A296-57B0A2396306}" destId="{4212F465-D83B-4E45-84C9-29501F8D954F}" srcOrd="0" destOrd="0" parTransId="{0DBB8392-B935-493C-B321-9C07911D8742}" sibTransId="{AD1D86C6-C007-4CD8-AFA2-2D7B52AD52D3}"/>
    <dgm:cxn modelId="{C1E524D8-1848-4FF6-9649-1483E4982B9E}" type="presOf" srcId="{FBA84345-A2DC-4B3F-9952-47746408208A}" destId="{EE8D7D8B-A756-47B0-97D4-DADC08C22D18}" srcOrd="1" destOrd="0" presId="urn:microsoft.com/office/officeart/2011/layout/CircleProcess"/>
    <dgm:cxn modelId="{BD4F3C12-43CC-43EF-8C03-0686E907AD3E}" type="presOf" srcId="{4212F465-D83B-4E45-84C9-29501F8D954F}" destId="{0650F7A0-1938-4F46-9D67-FA9801BB3ED1}" srcOrd="0" destOrd="0" presId="urn:microsoft.com/office/officeart/2011/layout/CircleProcess"/>
    <dgm:cxn modelId="{7AAFABE0-1869-44D9-A1C5-1CAAAAC98DBC}" srcId="{B39B59BA-5DA4-4C5B-A296-57B0A2396306}" destId="{BD8A997D-1F16-415C-B1E5-79314DEB1923}" srcOrd="4" destOrd="0" parTransId="{ACA9E6D8-173E-4199-ADD5-0CA59C8AC7CD}" sibTransId="{DC45E861-C3CF-4AAD-B3EC-2F16683DEF1D}"/>
    <dgm:cxn modelId="{B450B2B3-482C-4F80-8239-EF52EA635E2F}" type="presOf" srcId="{FBA84345-A2DC-4B3F-9952-47746408208A}" destId="{CD437103-D959-417A-8A00-1095F98DBF07}" srcOrd="0" destOrd="0" presId="urn:microsoft.com/office/officeart/2011/layout/CircleProcess"/>
    <dgm:cxn modelId="{EC0EBB34-44CF-4FA9-9B68-2B44A966428B}" type="presOf" srcId="{BD8A997D-1F16-415C-B1E5-79314DEB1923}" destId="{C5621090-60B0-4D2B-AD45-8818796802B0}" srcOrd="1" destOrd="0" presId="urn:microsoft.com/office/officeart/2011/layout/CircleProcess"/>
    <dgm:cxn modelId="{57F93742-F9FF-4109-B4A5-B7EDC662A55B}" type="presOf" srcId="{7B20F2A3-63B6-461F-9E61-7448B1CC52AC}" destId="{7D705903-3D6A-4C6D-9F7D-64C5E014F221}" srcOrd="1" destOrd="0" presId="urn:microsoft.com/office/officeart/2011/layout/CircleProcess"/>
    <dgm:cxn modelId="{C222ECBB-4400-4D6D-9D38-7E1EA6457156}" type="presParOf" srcId="{470C7E29-B470-4286-B5C1-A7246B71E716}" destId="{441F732B-4631-4F2B-970A-FFF376394277}" srcOrd="0" destOrd="0" presId="urn:microsoft.com/office/officeart/2011/layout/CircleProcess"/>
    <dgm:cxn modelId="{9F050865-8060-4BA9-9066-45002C1113FB}" type="presParOf" srcId="{441F732B-4631-4F2B-970A-FFF376394277}" destId="{F068F435-2E24-4D13-B1F9-D3594C6F5302}" srcOrd="0" destOrd="0" presId="urn:microsoft.com/office/officeart/2011/layout/CircleProcess"/>
    <dgm:cxn modelId="{4C5E3FB9-3C87-46DD-8BB9-E915F32D1B35}" type="presParOf" srcId="{470C7E29-B470-4286-B5C1-A7246B71E716}" destId="{0BE7141B-1C35-460C-B530-4B97A0D78018}" srcOrd="1" destOrd="0" presId="urn:microsoft.com/office/officeart/2011/layout/CircleProcess"/>
    <dgm:cxn modelId="{44ED43EF-424E-4BBD-AF67-C0F4C36B7CB3}" type="presParOf" srcId="{0BE7141B-1C35-460C-B530-4B97A0D78018}" destId="{462568D6-8F3B-4DCE-A6ED-816EC1C85B05}" srcOrd="0" destOrd="0" presId="urn:microsoft.com/office/officeart/2011/layout/CircleProcess"/>
    <dgm:cxn modelId="{D2C9FD8B-9D6B-4804-94F9-15F246BAD861}" type="presParOf" srcId="{470C7E29-B470-4286-B5C1-A7246B71E716}" destId="{C5621090-60B0-4D2B-AD45-8818796802B0}" srcOrd="2" destOrd="0" presId="urn:microsoft.com/office/officeart/2011/layout/CircleProcess"/>
    <dgm:cxn modelId="{0B35211B-5E31-4CB9-AB39-E904C4E6D773}" type="presParOf" srcId="{470C7E29-B470-4286-B5C1-A7246B71E716}" destId="{366B9131-CD1B-4EB4-87E0-6144F6C8BC3C}" srcOrd="3" destOrd="0" presId="urn:microsoft.com/office/officeart/2011/layout/CircleProcess"/>
    <dgm:cxn modelId="{40AF0FA3-B080-4D14-92FD-19A9AC93DB7B}" type="presParOf" srcId="{366B9131-CD1B-4EB4-87E0-6144F6C8BC3C}" destId="{EDCD3E99-4FEC-43AE-A974-F7EAB410A923}" srcOrd="0" destOrd="0" presId="urn:microsoft.com/office/officeart/2011/layout/CircleProcess"/>
    <dgm:cxn modelId="{F1F2263D-D4EF-4FD4-A08D-12648FECBCBD}" type="presParOf" srcId="{470C7E29-B470-4286-B5C1-A7246B71E716}" destId="{6DD17A6A-6E16-402A-87E8-DB7462BDFD5C}" srcOrd="4" destOrd="0" presId="urn:microsoft.com/office/officeart/2011/layout/CircleProcess"/>
    <dgm:cxn modelId="{82544C36-F77F-4BFD-84F8-BA12E2F25D2B}" type="presParOf" srcId="{6DD17A6A-6E16-402A-87E8-DB7462BDFD5C}" destId="{CD437103-D959-417A-8A00-1095F98DBF07}" srcOrd="0" destOrd="0" presId="urn:microsoft.com/office/officeart/2011/layout/CircleProcess"/>
    <dgm:cxn modelId="{E354974E-3BA3-4DFE-97FC-3F56D1F6B08F}" type="presParOf" srcId="{470C7E29-B470-4286-B5C1-A7246B71E716}" destId="{EE8D7D8B-A756-47B0-97D4-DADC08C22D18}" srcOrd="5" destOrd="0" presId="urn:microsoft.com/office/officeart/2011/layout/CircleProcess"/>
    <dgm:cxn modelId="{6AC40D40-147E-4A4B-8E07-0F99FBEC9C7D}" type="presParOf" srcId="{470C7E29-B470-4286-B5C1-A7246B71E716}" destId="{0E29D109-8F61-4BAF-B6D2-0EC7BA228ED2}" srcOrd="6" destOrd="0" presId="urn:microsoft.com/office/officeart/2011/layout/CircleProcess"/>
    <dgm:cxn modelId="{592169C0-6CC1-4073-8543-2A2455197A25}" type="presParOf" srcId="{0E29D109-8F61-4BAF-B6D2-0EC7BA228ED2}" destId="{9E9AD692-6A5A-41E4-9022-C7EBEB1A869E}" srcOrd="0" destOrd="0" presId="urn:microsoft.com/office/officeart/2011/layout/CircleProcess"/>
    <dgm:cxn modelId="{B68C836C-6552-490F-846E-5DE120F6E247}" type="presParOf" srcId="{470C7E29-B470-4286-B5C1-A7246B71E716}" destId="{66E0BA96-EC07-4C45-A748-753A169CFF06}" srcOrd="7" destOrd="0" presId="urn:microsoft.com/office/officeart/2011/layout/CircleProcess"/>
    <dgm:cxn modelId="{E2D63E28-EBB7-4086-BB06-F9F44785EE8A}" type="presParOf" srcId="{66E0BA96-EC07-4C45-A748-753A169CFF06}" destId="{E252A354-836E-45BC-A976-26C848EB4BF2}" srcOrd="0" destOrd="0" presId="urn:microsoft.com/office/officeart/2011/layout/CircleProcess"/>
    <dgm:cxn modelId="{5906025C-4C91-43B8-923A-01E2E2403EC8}" type="presParOf" srcId="{470C7E29-B470-4286-B5C1-A7246B71E716}" destId="{4446F8B1-1927-436F-9F8B-6B3E285E3805}" srcOrd="8" destOrd="0" presId="urn:microsoft.com/office/officeart/2011/layout/CircleProcess"/>
    <dgm:cxn modelId="{9881A086-07E2-47A4-AB58-9A2D56485B40}" type="presParOf" srcId="{470C7E29-B470-4286-B5C1-A7246B71E716}" destId="{E2CF4F1B-0C03-4822-A6F4-8FA5B5DAA293}" srcOrd="9" destOrd="0" presId="urn:microsoft.com/office/officeart/2011/layout/CircleProcess"/>
    <dgm:cxn modelId="{7D2EF3CD-8E14-48B3-BD27-6431446C14AF}" type="presParOf" srcId="{E2CF4F1B-0C03-4822-A6F4-8FA5B5DAA293}" destId="{D379256E-5660-46F0-85B1-80121CC5C70E}" srcOrd="0" destOrd="0" presId="urn:microsoft.com/office/officeart/2011/layout/CircleProcess"/>
    <dgm:cxn modelId="{4C942083-3D4C-499F-AF72-5798B55524BB}" type="presParOf" srcId="{470C7E29-B470-4286-B5C1-A7246B71E716}" destId="{51B67596-024D-47E5-B940-3EF8445A071D}" srcOrd="10" destOrd="0" presId="urn:microsoft.com/office/officeart/2011/layout/CircleProcess"/>
    <dgm:cxn modelId="{BFAB5C80-4C03-412F-B62D-126A71124E57}" type="presParOf" srcId="{51B67596-024D-47E5-B940-3EF8445A071D}" destId="{82C9217D-C822-4B5F-AD2A-DE0A9630C285}" srcOrd="0" destOrd="0" presId="urn:microsoft.com/office/officeart/2011/layout/CircleProcess"/>
    <dgm:cxn modelId="{AABE8CCD-ADCA-427D-805A-6F2D4E6B3A64}" type="presParOf" srcId="{470C7E29-B470-4286-B5C1-A7246B71E716}" destId="{7D705903-3D6A-4C6D-9F7D-64C5E014F221}" srcOrd="11" destOrd="0" presId="urn:microsoft.com/office/officeart/2011/layout/CircleProcess"/>
    <dgm:cxn modelId="{5A55652B-C623-4397-BE68-67E49C25A6D4}" type="presParOf" srcId="{470C7E29-B470-4286-B5C1-A7246B71E716}" destId="{A07C5414-C3BB-48B6-BDC9-21ABA7F6496C}" srcOrd="12" destOrd="0" presId="urn:microsoft.com/office/officeart/2011/layout/CircleProcess"/>
    <dgm:cxn modelId="{813FDB8B-036B-4108-8E7B-A9972D4A98F7}" type="presParOf" srcId="{A07C5414-C3BB-48B6-BDC9-21ABA7F6496C}" destId="{A739082E-D185-4E20-984F-A8F62D02AF7C}" srcOrd="0" destOrd="0" presId="urn:microsoft.com/office/officeart/2011/layout/CircleProcess"/>
    <dgm:cxn modelId="{4E03F602-F458-413D-8BD3-6928E5A86539}" type="presParOf" srcId="{470C7E29-B470-4286-B5C1-A7246B71E716}" destId="{4976999C-3236-40BF-B79B-478A16D95104}" srcOrd="13" destOrd="0" presId="urn:microsoft.com/office/officeart/2011/layout/CircleProcess"/>
    <dgm:cxn modelId="{76C635DE-B537-4C57-A348-19FCF91D13AD}" type="presParOf" srcId="{4976999C-3236-40BF-B79B-478A16D95104}" destId="{0650F7A0-1938-4F46-9D67-FA9801BB3ED1}" srcOrd="0" destOrd="0" presId="urn:microsoft.com/office/officeart/2011/layout/CircleProcess"/>
    <dgm:cxn modelId="{38FD747D-9F58-4942-AF8F-0EB3F62B6822}" type="presParOf" srcId="{470C7E29-B470-4286-B5C1-A7246B71E716}" destId="{4E42B4C4-F934-4782-A786-0399BC754208}" srcOrd="14"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9B59BA-5DA4-4C5B-A296-57B0A2396306}" type="doc">
      <dgm:prSet loTypeId="urn:microsoft.com/office/officeart/2011/layout/CircleProcess" loCatId="process" qsTypeId="urn:microsoft.com/office/officeart/2005/8/quickstyle/3d2" qsCatId="3D" csTypeId="urn:microsoft.com/office/officeart/2005/8/colors/accent1_2" csCatId="accent1" phldr="1"/>
      <dgm:spPr/>
    </dgm:pt>
    <dgm:pt modelId="{298E6995-0C94-4866-97C9-5A8F17407A65}">
      <dgm:prSet phldrT="[Text]" custT="1"/>
      <dgm:spPr/>
      <dgm:t>
        <a:bodyPr/>
        <a:lstStyle/>
        <a:p>
          <a:r>
            <a:rPr lang="en-US" sz="1800" dirty="0" smtClean="0"/>
            <a:t>On-premises or online?</a:t>
          </a:r>
        </a:p>
      </dgm:t>
    </dgm:pt>
    <dgm:pt modelId="{64FEC327-D100-43F0-9BE5-12F90D635F6C}" type="parTrans" cxnId="{0EC1745B-785D-49E8-BECA-91FF280F554E}">
      <dgm:prSet/>
      <dgm:spPr/>
      <dgm:t>
        <a:bodyPr/>
        <a:lstStyle/>
        <a:p>
          <a:endParaRPr lang="en-US" sz="2000"/>
        </a:p>
      </dgm:t>
    </dgm:pt>
    <dgm:pt modelId="{86EA782A-CA3C-4C0C-B505-0C5C53144475}" type="sibTrans" cxnId="{0EC1745B-785D-49E8-BECA-91FF280F554E}">
      <dgm:prSet/>
      <dgm:spPr/>
      <dgm:t>
        <a:bodyPr/>
        <a:lstStyle/>
        <a:p>
          <a:endParaRPr lang="en-US" sz="2000"/>
        </a:p>
      </dgm:t>
    </dgm:pt>
    <dgm:pt modelId="{FBA84345-A2DC-4B3F-9952-47746408208A}">
      <dgm:prSet phldrT="[Text]" custT="1"/>
      <dgm:spPr/>
      <dgm:t>
        <a:bodyPr/>
        <a:lstStyle/>
        <a:p>
          <a:r>
            <a:rPr lang="en-US" sz="1800" smtClean="0"/>
            <a:t>PPM system configuration to “meet” with the methodology</a:t>
          </a:r>
          <a:endParaRPr lang="en-US" sz="1800" dirty="0"/>
        </a:p>
      </dgm:t>
    </dgm:pt>
    <dgm:pt modelId="{824CB2C0-97F0-4835-9C96-4358C36E264E}" type="parTrans" cxnId="{2D9900C3-F1E9-4059-B911-5FD1B952C655}">
      <dgm:prSet/>
      <dgm:spPr/>
      <dgm:t>
        <a:bodyPr/>
        <a:lstStyle/>
        <a:p>
          <a:endParaRPr lang="en-US" sz="2000"/>
        </a:p>
      </dgm:t>
    </dgm:pt>
    <dgm:pt modelId="{669156C3-F009-4AD8-BA0A-E6CEBAF2B6F3}" type="sibTrans" cxnId="{2D9900C3-F1E9-4059-B911-5FD1B952C655}">
      <dgm:prSet/>
      <dgm:spPr/>
      <dgm:t>
        <a:bodyPr/>
        <a:lstStyle/>
        <a:p>
          <a:endParaRPr lang="en-US" sz="2000"/>
        </a:p>
      </dgm:t>
    </dgm:pt>
    <dgm:pt modelId="{7B20F2A3-63B6-461F-9E61-7448B1CC52AC}">
      <dgm:prSet phldrT="[Text]" custT="1"/>
      <dgm:spPr/>
      <dgm:t>
        <a:bodyPr/>
        <a:lstStyle/>
        <a:p>
          <a:r>
            <a:rPr lang="en-US" sz="1800" dirty="0" smtClean="0"/>
            <a:t>PPM methodology </a:t>
          </a:r>
          <a:r>
            <a:rPr lang="en-US" sz="1700" dirty="0" smtClean="0"/>
            <a:t>implementation</a:t>
          </a:r>
          <a:endParaRPr lang="en-US" sz="1700" dirty="0"/>
        </a:p>
      </dgm:t>
    </dgm:pt>
    <dgm:pt modelId="{660EDAB9-BD16-438A-9CC9-193B00E524F3}" type="parTrans" cxnId="{B09F7E2F-F98C-42D1-8EA2-A9C8947BCD5C}">
      <dgm:prSet/>
      <dgm:spPr/>
      <dgm:t>
        <a:bodyPr/>
        <a:lstStyle/>
        <a:p>
          <a:endParaRPr lang="en-US" sz="2000"/>
        </a:p>
      </dgm:t>
    </dgm:pt>
    <dgm:pt modelId="{C4AAA71E-CFDC-4FDC-A6ED-697D55C21BAB}" type="sibTrans" cxnId="{B09F7E2F-F98C-42D1-8EA2-A9C8947BCD5C}">
      <dgm:prSet/>
      <dgm:spPr/>
      <dgm:t>
        <a:bodyPr/>
        <a:lstStyle/>
        <a:p>
          <a:endParaRPr lang="en-US" sz="2000"/>
        </a:p>
      </dgm:t>
    </dgm:pt>
    <dgm:pt modelId="{4212F465-D83B-4E45-84C9-29501F8D954F}">
      <dgm:prSet phldrT="[Text]" custT="1"/>
      <dgm:spPr/>
      <dgm:t>
        <a:bodyPr/>
        <a:lstStyle/>
        <a:p>
          <a:r>
            <a:rPr lang="en-US" sz="1800" dirty="0" smtClean="0"/>
            <a:t>Envisioning and planning</a:t>
          </a:r>
          <a:endParaRPr lang="en-US" sz="1800" dirty="0"/>
        </a:p>
      </dgm:t>
    </dgm:pt>
    <dgm:pt modelId="{0DBB8392-B935-493C-B321-9C07911D8742}" type="parTrans" cxnId="{751F9BCE-6B3E-4952-9065-7DC3F2F38DC8}">
      <dgm:prSet/>
      <dgm:spPr/>
      <dgm:t>
        <a:bodyPr/>
        <a:lstStyle/>
        <a:p>
          <a:endParaRPr lang="en-US" sz="2000"/>
        </a:p>
      </dgm:t>
    </dgm:pt>
    <dgm:pt modelId="{AD1D86C6-C007-4CD8-AFA2-2D7B52AD52D3}" type="sibTrans" cxnId="{751F9BCE-6B3E-4952-9065-7DC3F2F38DC8}">
      <dgm:prSet/>
      <dgm:spPr/>
      <dgm:t>
        <a:bodyPr/>
        <a:lstStyle/>
        <a:p>
          <a:endParaRPr lang="en-US" sz="2000"/>
        </a:p>
      </dgm:t>
    </dgm:pt>
    <dgm:pt modelId="{BD8A997D-1F16-415C-B1E5-79314DEB1923}">
      <dgm:prSet phldrT="[Text]" custT="1"/>
      <dgm:spPr/>
      <dgm:t>
        <a:bodyPr/>
        <a:lstStyle/>
        <a:p>
          <a:r>
            <a:rPr lang="en-US" sz="1800" dirty="0" smtClean="0"/>
            <a:t>User training and driving adoption</a:t>
          </a:r>
          <a:endParaRPr lang="en-US" sz="1800" dirty="0"/>
        </a:p>
      </dgm:t>
    </dgm:pt>
    <dgm:pt modelId="{ACA9E6D8-173E-4199-ADD5-0CA59C8AC7CD}" type="parTrans" cxnId="{7AAFABE0-1869-44D9-A1C5-1CAAAAC98DBC}">
      <dgm:prSet/>
      <dgm:spPr/>
      <dgm:t>
        <a:bodyPr/>
        <a:lstStyle/>
        <a:p>
          <a:endParaRPr lang="en-US" sz="2000"/>
        </a:p>
      </dgm:t>
    </dgm:pt>
    <dgm:pt modelId="{DC45E861-C3CF-4AAD-B3EC-2F16683DEF1D}" type="sibTrans" cxnId="{7AAFABE0-1869-44D9-A1C5-1CAAAAC98DBC}">
      <dgm:prSet/>
      <dgm:spPr/>
      <dgm:t>
        <a:bodyPr/>
        <a:lstStyle/>
        <a:p>
          <a:endParaRPr lang="en-US" sz="2000"/>
        </a:p>
      </dgm:t>
    </dgm:pt>
    <dgm:pt modelId="{470C7E29-B470-4286-B5C1-A7246B71E716}" type="pres">
      <dgm:prSet presAssocID="{B39B59BA-5DA4-4C5B-A296-57B0A2396306}" presName="Name0" presStyleCnt="0">
        <dgm:presLayoutVars>
          <dgm:chMax val="11"/>
          <dgm:chPref val="11"/>
          <dgm:dir/>
          <dgm:resizeHandles/>
        </dgm:presLayoutVars>
      </dgm:prSet>
      <dgm:spPr/>
    </dgm:pt>
    <dgm:pt modelId="{441F732B-4631-4F2B-970A-FFF376394277}" type="pres">
      <dgm:prSet presAssocID="{BD8A997D-1F16-415C-B1E5-79314DEB1923}" presName="Accent5" presStyleCnt="0"/>
      <dgm:spPr/>
    </dgm:pt>
    <dgm:pt modelId="{F068F435-2E24-4D13-B1F9-D3594C6F5302}" type="pres">
      <dgm:prSet presAssocID="{BD8A997D-1F16-415C-B1E5-79314DEB1923}" presName="Accent" presStyleLbl="node1" presStyleIdx="0" presStyleCnt="5"/>
      <dgm:spPr/>
    </dgm:pt>
    <dgm:pt modelId="{0BE7141B-1C35-460C-B530-4B97A0D78018}" type="pres">
      <dgm:prSet presAssocID="{BD8A997D-1F16-415C-B1E5-79314DEB1923}" presName="ParentBackground5" presStyleCnt="0"/>
      <dgm:spPr/>
    </dgm:pt>
    <dgm:pt modelId="{462568D6-8F3B-4DCE-A6ED-816EC1C85B05}" type="pres">
      <dgm:prSet presAssocID="{BD8A997D-1F16-415C-B1E5-79314DEB1923}" presName="ParentBackground" presStyleLbl="fgAcc1" presStyleIdx="0" presStyleCnt="5"/>
      <dgm:spPr/>
      <dgm:t>
        <a:bodyPr/>
        <a:lstStyle/>
        <a:p>
          <a:endParaRPr lang="en-US"/>
        </a:p>
      </dgm:t>
    </dgm:pt>
    <dgm:pt modelId="{C5621090-60B0-4D2B-AD45-8818796802B0}" type="pres">
      <dgm:prSet presAssocID="{BD8A997D-1F16-415C-B1E5-79314DEB1923}" presName="Parent5" presStyleLbl="revTx" presStyleIdx="0" presStyleCnt="0">
        <dgm:presLayoutVars>
          <dgm:chMax val="1"/>
          <dgm:chPref val="1"/>
          <dgm:bulletEnabled val="1"/>
        </dgm:presLayoutVars>
      </dgm:prSet>
      <dgm:spPr/>
      <dgm:t>
        <a:bodyPr/>
        <a:lstStyle/>
        <a:p>
          <a:endParaRPr lang="en-US"/>
        </a:p>
      </dgm:t>
    </dgm:pt>
    <dgm:pt modelId="{366B9131-CD1B-4EB4-87E0-6144F6C8BC3C}" type="pres">
      <dgm:prSet presAssocID="{FBA84345-A2DC-4B3F-9952-47746408208A}" presName="Accent4" presStyleCnt="0"/>
      <dgm:spPr/>
    </dgm:pt>
    <dgm:pt modelId="{EDCD3E99-4FEC-43AE-A974-F7EAB410A923}" type="pres">
      <dgm:prSet presAssocID="{FBA84345-A2DC-4B3F-9952-47746408208A}" presName="Accent" presStyleLbl="node1" presStyleIdx="1" presStyleCnt="5"/>
      <dgm:spPr>
        <a:solidFill>
          <a:schemeClr val="accent1"/>
        </a:solidFill>
      </dgm:spPr>
    </dgm:pt>
    <dgm:pt modelId="{6DD17A6A-6E16-402A-87E8-DB7462BDFD5C}" type="pres">
      <dgm:prSet presAssocID="{FBA84345-A2DC-4B3F-9952-47746408208A}" presName="ParentBackground4" presStyleCnt="0"/>
      <dgm:spPr/>
    </dgm:pt>
    <dgm:pt modelId="{CD437103-D959-417A-8A00-1095F98DBF07}" type="pres">
      <dgm:prSet presAssocID="{FBA84345-A2DC-4B3F-9952-47746408208A}" presName="ParentBackground" presStyleLbl="fgAcc1" presStyleIdx="1" presStyleCnt="5"/>
      <dgm:spPr/>
      <dgm:t>
        <a:bodyPr/>
        <a:lstStyle/>
        <a:p>
          <a:endParaRPr lang="en-US"/>
        </a:p>
      </dgm:t>
    </dgm:pt>
    <dgm:pt modelId="{EE8D7D8B-A756-47B0-97D4-DADC08C22D18}" type="pres">
      <dgm:prSet presAssocID="{FBA84345-A2DC-4B3F-9952-47746408208A}" presName="Parent4" presStyleLbl="revTx" presStyleIdx="0" presStyleCnt="0">
        <dgm:presLayoutVars>
          <dgm:chMax val="1"/>
          <dgm:chPref val="1"/>
          <dgm:bulletEnabled val="1"/>
        </dgm:presLayoutVars>
      </dgm:prSet>
      <dgm:spPr/>
      <dgm:t>
        <a:bodyPr/>
        <a:lstStyle/>
        <a:p>
          <a:endParaRPr lang="en-US"/>
        </a:p>
      </dgm:t>
    </dgm:pt>
    <dgm:pt modelId="{0E29D109-8F61-4BAF-B6D2-0EC7BA228ED2}" type="pres">
      <dgm:prSet presAssocID="{298E6995-0C94-4866-97C9-5A8F17407A65}" presName="Accent3" presStyleCnt="0"/>
      <dgm:spPr/>
    </dgm:pt>
    <dgm:pt modelId="{9E9AD692-6A5A-41E4-9022-C7EBEB1A869E}" type="pres">
      <dgm:prSet presAssocID="{298E6995-0C94-4866-97C9-5A8F17407A65}" presName="Accent" presStyleLbl="node1" presStyleIdx="2" presStyleCnt="5"/>
      <dgm:spPr>
        <a:solidFill>
          <a:srgbClr val="F88608"/>
        </a:solidFill>
      </dgm:spPr>
    </dgm:pt>
    <dgm:pt modelId="{66E0BA96-EC07-4C45-A748-753A169CFF06}" type="pres">
      <dgm:prSet presAssocID="{298E6995-0C94-4866-97C9-5A8F17407A65}" presName="ParentBackground3" presStyleCnt="0"/>
      <dgm:spPr/>
    </dgm:pt>
    <dgm:pt modelId="{E252A354-836E-45BC-A976-26C848EB4BF2}" type="pres">
      <dgm:prSet presAssocID="{298E6995-0C94-4866-97C9-5A8F17407A65}" presName="ParentBackground" presStyleLbl="fgAcc1" presStyleIdx="2" presStyleCnt="5"/>
      <dgm:spPr/>
      <dgm:t>
        <a:bodyPr/>
        <a:lstStyle/>
        <a:p>
          <a:endParaRPr lang="en-US"/>
        </a:p>
      </dgm:t>
    </dgm:pt>
    <dgm:pt modelId="{4446F8B1-1927-436F-9F8B-6B3E285E3805}" type="pres">
      <dgm:prSet presAssocID="{298E6995-0C94-4866-97C9-5A8F17407A65}" presName="Parent3" presStyleLbl="revTx" presStyleIdx="0" presStyleCnt="0">
        <dgm:presLayoutVars>
          <dgm:chMax val="1"/>
          <dgm:chPref val="1"/>
          <dgm:bulletEnabled val="1"/>
        </dgm:presLayoutVars>
      </dgm:prSet>
      <dgm:spPr/>
      <dgm:t>
        <a:bodyPr/>
        <a:lstStyle/>
        <a:p>
          <a:endParaRPr lang="en-US"/>
        </a:p>
      </dgm:t>
    </dgm:pt>
    <dgm:pt modelId="{E2CF4F1B-0C03-4822-A6F4-8FA5B5DAA293}" type="pres">
      <dgm:prSet presAssocID="{7B20F2A3-63B6-461F-9E61-7448B1CC52AC}" presName="Accent2" presStyleCnt="0"/>
      <dgm:spPr/>
    </dgm:pt>
    <dgm:pt modelId="{D379256E-5660-46F0-85B1-80121CC5C70E}" type="pres">
      <dgm:prSet presAssocID="{7B20F2A3-63B6-461F-9E61-7448B1CC52AC}" presName="Accent" presStyleLbl="node1" presStyleIdx="3" presStyleCnt="5"/>
      <dgm:spPr>
        <a:solidFill>
          <a:schemeClr val="accent1"/>
        </a:solidFill>
      </dgm:spPr>
    </dgm:pt>
    <dgm:pt modelId="{51B67596-024D-47E5-B940-3EF8445A071D}" type="pres">
      <dgm:prSet presAssocID="{7B20F2A3-63B6-461F-9E61-7448B1CC52AC}" presName="ParentBackground2" presStyleCnt="0"/>
      <dgm:spPr/>
    </dgm:pt>
    <dgm:pt modelId="{82C9217D-C822-4B5F-AD2A-DE0A9630C285}" type="pres">
      <dgm:prSet presAssocID="{7B20F2A3-63B6-461F-9E61-7448B1CC52AC}" presName="ParentBackground" presStyleLbl="fgAcc1" presStyleIdx="3" presStyleCnt="5"/>
      <dgm:spPr/>
      <dgm:t>
        <a:bodyPr/>
        <a:lstStyle/>
        <a:p>
          <a:endParaRPr lang="en-US"/>
        </a:p>
      </dgm:t>
    </dgm:pt>
    <dgm:pt modelId="{7D705903-3D6A-4C6D-9F7D-64C5E014F221}" type="pres">
      <dgm:prSet presAssocID="{7B20F2A3-63B6-461F-9E61-7448B1CC52AC}" presName="Parent2" presStyleLbl="revTx" presStyleIdx="0" presStyleCnt="0">
        <dgm:presLayoutVars>
          <dgm:chMax val="1"/>
          <dgm:chPref val="1"/>
          <dgm:bulletEnabled val="1"/>
        </dgm:presLayoutVars>
      </dgm:prSet>
      <dgm:spPr/>
      <dgm:t>
        <a:bodyPr/>
        <a:lstStyle/>
        <a:p>
          <a:endParaRPr lang="en-US"/>
        </a:p>
      </dgm:t>
    </dgm:pt>
    <dgm:pt modelId="{A07C5414-C3BB-48B6-BDC9-21ABA7F6496C}" type="pres">
      <dgm:prSet presAssocID="{4212F465-D83B-4E45-84C9-29501F8D954F}" presName="Accent1" presStyleCnt="0"/>
      <dgm:spPr/>
    </dgm:pt>
    <dgm:pt modelId="{A739082E-D185-4E20-984F-A8F62D02AF7C}" type="pres">
      <dgm:prSet presAssocID="{4212F465-D83B-4E45-84C9-29501F8D954F}" presName="Accent" presStyleLbl="node1" presStyleIdx="4" presStyleCnt="5"/>
      <dgm:spPr>
        <a:solidFill>
          <a:schemeClr val="accent1"/>
        </a:solidFill>
      </dgm:spPr>
    </dgm:pt>
    <dgm:pt modelId="{4976999C-3236-40BF-B79B-478A16D95104}" type="pres">
      <dgm:prSet presAssocID="{4212F465-D83B-4E45-84C9-29501F8D954F}" presName="ParentBackground1" presStyleCnt="0"/>
      <dgm:spPr/>
    </dgm:pt>
    <dgm:pt modelId="{0650F7A0-1938-4F46-9D67-FA9801BB3ED1}" type="pres">
      <dgm:prSet presAssocID="{4212F465-D83B-4E45-84C9-29501F8D954F}" presName="ParentBackground" presStyleLbl="fgAcc1" presStyleIdx="4" presStyleCnt="5"/>
      <dgm:spPr/>
      <dgm:t>
        <a:bodyPr/>
        <a:lstStyle/>
        <a:p>
          <a:endParaRPr lang="en-US"/>
        </a:p>
      </dgm:t>
    </dgm:pt>
    <dgm:pt modelId="{4E42B4C4-F934-4782-A786-0399BC754208}" type="pres">
      <dgm:prSet presAssocID="{4212F465-D83B-4E45-84C9-29501F8D954F}" presName="Parent1" presStyleLbl="revTx" presStyleIdx="0" presStyleCnt="0">
        <dgm:presLayoutVars>
          <dgm:chMax val="1"/>
          <dgm:chPref val="1"/>
          <dgm:bulletEnabled val="1"/>
        </dgm:presLayoutVars>
      </dgm:prSet>
      <dgm:spPr/>
      <dgm:t>
        <a:bodyPr/>
        <a:lstStyle/>
        <a:p>
          <a:endParaRPr lang="en-US"/>
        </a:p>
      </dgm:t>
    </dgm:pt>
  </dgm:ptLst>
  <dgm:cxnLst>
    <dgm:cxn modelId="{D07B7951-27C3-45B1-86D2-7788CEDC678B}" type="presOf" srcId="{4212F465-D83B-4E45-84C9-29501F8D954F}" destId="{0650F7A0-1938-4F46-9D67-FA9801BB3ED1}" srcOrd="0" destOrd="0" presId="urn:microsoft.com/office/officeart/2011/layout/CircleProcess"/>
    <dgm:cxn modelId="{0EC1745B-785D-49E8-BECA-91FF280F554E}" srcId="{B39B59BA-5DA4-4C5B-A296-57B0A2396306}" destId="{298E6995-0C94-4866-97C9-5A8F17407A65}" srcOrd="2" destOrd="0" parTransId="{64FEC327-D100-43F0-9BE5-12F90D635F6C}" sibTransId="{86EA782A-CA3C-4C0C-B505-0C5C53144475}"/>
    <dgm:cxn modelId="{2FCF2ECF-AB6E-4345-8FB0-1B9ADB314AF8}" type="presOf" srcId="{B39B59BA-5DA4-4C5B-A296-57B0A2396306}" destId="{470C7E29-B470-4286-B5C1-A7246B71E716}" srcOrd="0" destOrd="0" presId="urn:microsoft.com/office/officeart/2011/layout/CircleProcess"/>
    <dgm:cxn modelId="{449C1360-1E04-4669-93CD-B9EFF62272C5}" type="presOf" srcId="{7B20F2A3-63B6-461F-9E61-7448B1CC52AC}" destId="{7D705903-3D6A-4C6D-9F7D-64C5E014F221}" srcOrd="1" destOrd="0" presId="urn:microsoft.com/office/officeart/2011/layout/CircleProcess"/>
    <dgm:cxn modelId="{B09F7E2F-F98C-42D1-8EA2-A9C8947BCD5C}" srcId="{B39B59BA-5DA4-4C5B-A296-57B0A2396306}" destId="{7B20F2A3-63B6-461F-9E61-7448B1CC52AC}" srcOrd="1" destOrd="0" parTransId="{660EDAB9-BD16-438A-9CC9-193B00E524F3}" sibTransId="{C4AAA71E-CFDC-4FDC-A6ED-697D55C21BAB}"/>
    <dgm:cxn modelId="{2D9900C3-F1E9-4059-B911-5FD1B952C655}" srcId="{B39B59BA-5DA4-4C5B-A296-57B0A2396306}" destId="{FBA84345-A2DC-4B3F-9952-47746408208A}" srcOrd="3" destOrd="0" parTransId="{824CB2C0-97F0-4835-9C96-4358C36E264E}" sibTransId="{669156C3-F009-4AD8-BA0A-E6CEBAF2B6F3}"/>
    <dgm:cxn modelId="{896677A9-0AAD-4383-9326-72CAC58DC3E8}" type="presOf" srcId="{7B20F2A3-63B6-461F-9E61-7448B1CC52AC}" destId="{82C9217D-C822-4B5F-AD2A-DE0A9630C285}" srcOrd="0" destOrd="0" presId="urn:microsoft.com/office/officeart/2011/layout/CircleProcess"/>
    <dgm:cxn modelId="{6564C3AE-9779-471F-B583-6409DEA52418}" type="presOf" srcId="{BD8A997D-1F16-415C-B1E5-79314DEB1923}" destId="{462568D6-8F3B-4DCE-A6ED-816EC1C85B05}" srcOrd="0" destOrd="0" presId="urn:microsoft.com/office/officeart/2011/layout/CircleProcess"/>
    <dgm:cxn modelId="{BECEA494-A05B-4430-A444-85413C6A8AAF}" type="presOf" srcId="{FBA84345-A2DC-4B3F-9952-47746408208A}" destId="{CD437103-D959-417A-8A00-1095F98DBF07}" srcOrd="0" destOrd="0" presId="urn:microsoft.com/office/officeart/2011/layout/CircleProcess"/>
    <dgm:cxn modelId="{751F9BCE-6B3E-4952-9065-7DC3F2F38DC8}" srcId="{B39B59BA-5DA4-4C5B-A296-57B0A2396306}" destId="{4212F465-D83B-4E45-84C9-29501F8D954F}" srcOrd="0" destOrd="0" parTransId="{0DBB8392-B935-493C-B321-9C07911D8742}" sibTransId="{AD1D86C6-C007-4CD8-AFA2-2D7B52AD52D3}"/>
    <dgm:cxn modelId="{11984554-628A-40E0-83BE-17D3A2B98DE8}" type="presOf" srcId="{BD8A997D-1F16-415C-B1E5-79314DEB1923}" destId="{C5621090-60B0-4D2B-AD45-8818796802B0}" srcOrd="1" destOrd="0" presId="urn:microsoft.com/office/officeart/2011/layout/CircleProcess"/>
    <dgm:cxn modelId="{EDA45BD1-B178-406B-AC11-ED5F59F32BE1}" type="presOf" srcId="{FBA84345-A2DC-4B3F-9952-47746408208A}" destId="{EE8D7D8B-A756-47B0-97D4-DADC08C22D18}" srcOrd="1" destOrd="0" presId="urn:microsoft.com/office/officeart/2011/layout/CircleProcess"/>
    <dgm:cxn modelId="{0D4D6FB6-CAC1-47CC-B93E-F1D41F78655B}" type="presOf" srcId="{4212F465-D83B-4E45-84C9-29501F8D954F}" destId="{4E42B4C4-F934-4782-A786-0399BC754208}" srcOrd="1" destOrd="0" presId="urn:microsoft.com/office/officeart/2011/layout/CircleProcess"/>
    <dgm:cxn modelId="{7AAFABE0-1869-44D9-A1C5-1CAAAAC98DBC}" srcId="{B39B59BA-5DA4-4C5B-A296-57B0A2396306}" destId="{BD8A997D-1F16-415C-B1E5-79314DEB1923}" srcOrd="4" destOrd="0" parTransId="{ACA9E6D8-173E-4199-ADD5-0CA59C8AC7CD}" sibTransId="{DC45E861-C3CF-4AAD-B3EC-2F16683DEF1D}"/>
    <dgm:cxn modelId="{391729B9-39FC-403B-B59D-F11ACCA03CE4}" type="presOf" srcId="{298E6995-0C94-4866-97C9-5A8F17407A65}" destId="{E252A354-836E-45BC-A976-26C848EB4BF2}" srcOrd="0" destOrd="0" presId="urn:microsoft.com/office/officeart/2011/layout/CircleProcess"/>
    <dgm:cxn modelId="{E5D1F9A0-696D-4924-93D4-ADED986D9445}" type="presOf" srcId="{298E6995-0C94-4866-97C9-5A8F17407A65}" destId="{4446F8B1-1927-436F-9F8B-6B3E285E3805}" srcOrd="1" destOrd="0" presId="urn:microsoft.com/office/officeart/2011/layout/CircleProcess"/>
    <dgm:cxn modelId="{ECC8C23D-08EC-42D7-B2D1-8EE1478BF97A}" type="presParOf" srcId="{470C7E29-B470-4286-B5C1-A7246B71E716}" destId="{441F732B-4631-4F2B-970A-FFF376394277}" srcOrd="0" destOrd="0" presId="urn:microsoft.com/office/officeart/2011/layout/CircleProcess"/>
    <dgm:cxn modelId="{3118A416-33C8-4ACB-9B47-1B0089A16C54}" type="presParOf" srcId="{441F732B-4631-4F2B-970A-FFF376394277}" destId="{F068F435-2E24-4D13-B1F9-D3594C6F5302}" srcOrd="0" destOrd="0" presId="urn:microsoft.com/office/officeart/2011/layout/CircleProcess"/>
    <dgm:cxn modelId="{1B1DA103-1903-4915-8332-66021655DF48}" type="presParOf" srcId="{470C7E29-B470-4286-B5C1-A7246B71E716}" destId="{0BE7141B-1C35-460C-B530-4B97A0D78018}" srcOrd="1" destOrd="0" presId="urn:microsoft.com/office/officeart/2011/layout/CircleProcess"/>
    <dgm:cxn modelId="{73E588A3-3FF1-483E-B98A-500C8BB1B6A9}" type="presParOf" srcId="{0BE7141B-1C35-460C-B530-4B97A0D78018}" destId="{462568D6-8F3B-4DCE-A6ED-816EC1C85B05}" srcOrd="0" destOrd="0" presId="urn:microsoft.com/office/officeart/2011/layout/CircleProcess"/>
    <dgm:cxn modelId="{7F8E7C71-F0C2-4D3D-AEE9-4B0296729AFA}" type="presParOf" srcId="{470C7E29-B470-4286-B5C1-A7246B71E716}" destId="{C5621090-60B0-4D2B-AD45-8818796802B0}" srcOrd="2" destOrd="0" presId="urn:microsoft.com/office/officeart/2011/layout/CircleProcess"/>
    <dgm:cxn modelId="{E46915BE-DEF7-40E0-B68C-8F3DC302FE5C}" type="presParOf" srcId="{470C7E29-B470-4286-B5C1-A7246B71E716}" destId="{366B9131-CD1B-4EB4-87E0-6144F6C8BC3C}" srcOrd="3" destOrd="0" presId="urn:microsoft.com/office/officeart/2011/layout/CircleProcess"/>
    <dgm:cxn modelId="{A61F47DA-2470-464C-BC91-6BC62094B987}" type="presParOf" srcId="{366B9131-CD1B-4EB4-87E0-6144F6C8BC3C}" destId="{EDCD3E99-4FEC-43AE-A974-F7EAB410A923}" srcOrd="0" destOrd="0" presId="urn:microsoft.com/office/officeart/2011/layout/CircleProcess"/>
    <dgm:cxn modelId="{465131D4-0782-4942-88AA-9CBD7CB7A5E7}" type="presParOf" srcId="{470C7E29-B470-4286-B5C1-A7246B71E716}" destId="{6DD17A6A-6E16-402A-87E8-DB7462BDFD5C}" srcOrd="4" destOrd="0" presId="urn:microsoft.com/office/officeart/2011/layout/CircleProcess"/>
    <dgm:cxn modelId="{7F11D7B1-0C7F-443E-8BBE-66897070C291}" type="presParOf" srcId="{6DD17A6A-6E16-402A-87E8-DB7462BDFD5C}" destId="{CD437103-D959-417A-8A00-1095F98DBF07}" srcOrd="0" destOrd="0" presId="urn:microsoft.com/office/officeart/2011/layout/CircleProcess"/>
    <dgm:cxn modelId="{5EE58B01-2542-4E2F-A437-A41A3A266F08}" type="presParOf" srcId="{470C7E29-B470-4286-B5C1-A7246B71E716}" destId="{EE8D7D8B-A756-47B0-97D4-DADC08C22D18}" srcOrd="5" destOrd="0" presId="urn:microsoft.com/office/officeart/2011/layout/CircleProcess"/>
    <dgm:cxn modelId="{54D30A0D-051D-46D3-902D-9CE7F93C4916}" type="presParOf" srcId="{470C7E29-B470-4286-B5C1-A7246B71E716}" destId="{0E29D109-8F61-4BAF-B6D2-0EC7BA228ED2}" srcOrd="6" destOrd="0" presId="urn:microsoft.com/office/officeart/2011/layout/CircleProcess"/>
    <dgm:cxn modelId="{418B3D28-2AC5-4209-9168-2F705949FD0D}" type="presParOf" srcId="{0E29D109-8F61-4BAF-B6D2-0EC7BA228ED2}" destId="{9E9AD692-6A5A-41E4-9022-C7EBEB1A869E}" srcOrd="0" destOrd="0" presId="urn:microsoft.com/office/officeart/2011/layout/CircleProcess"/>
    <dgm:cxn modelId="{B9AE81A7-DB95-4E51-A50D-5EDFA7FC1E2F}" type="presParOf" srcId="{470C7E29-B470-4286-B5C1-A7246B71E716}" destId="{66E0BA96-EC07-4C45-A748-753A169CFF06}" srcOrd="7" destOrd="0" presId="urn:microsoft.com/office/officeart/2011/layout/CircleProcess"/>
    <dgm:cxn modelId="{CB30401F-142D-4F36-B6E7-C1E905BD388D}" type="presParOf" srcId="{66E0BA96-EC07-4C45-A748-753A169CFF06}" destId="{E252A354-836E-45BC-A976-26C848EB4BF2}" srcOrd="0" destOrd="0" presId="urn:microsoft.com/office/officeart/2011/layout/CircleProcess"/>
    <dgm:cxn modelId="{718466FE-44E4-4C94-A0C1-2A02050979F3}" type="presParOf" srcId="{470C7E29-B470-4286-B5C1-A7246B71E716}" destId="{4446F8B1-1927-436F-9F8B-6B3E285E3805}" srcOrd="8" destOrd="0" presId="urn:microsoft.com/office/officeart/2011/layout/CircleProcess"/>
    <dgm:cxn modelId="{29DA1600-01F1-43AD-9452-4CCDA0A3C5B6}" type="presParOf" srcId="{470C7E29-B470-4286-B5C1-A7246B71E716}" destId="{E2CF4F1B-0C03-4822-A6F4-8FA5B5DAA293}" srcOrd="9" destOrd="0" presId="urn:microsoft.com/office/officeart/2011/layout/CircleProcess"/>
    <dgm:cxn modelId="{03100CA1-3B97-48A4-82E0-E473DCD6D89B}" type="presParOf" srcId="{E2CF4F1B-0C03-4822-A6F4-8FA5B5DAA293}" destId="{D379256E-5660-46F0-85B1-80121CC5C70E}" srcOrd="0" destOrd="0" presId="urn:microsoft.com/office/officeart/2011/layout/CircleProcess"/>
    <dgm:cxn modelId="{D1E3D541-6CAF-4E8E-85EA-83670BE31AB9}" type="presParOf" srcId="{470C7E29-B470-4286-B5C1-A7246B71E716}" destId="{51B67596-024D-47E5-B940-3EF8445A071D}" srcOrd="10" destOrd="0" presId="urn:microsoft.com/office/officeart/2011/layout/CircleProcess"/>
    <dgm:cxn modelId="{447BE0F4-8B0C-40C1-BAFA-9B236D9AC996}" type="presParOf" srcId="{51B67596-024D-47E5-B940-3EF8445A071D}" destId="{82C9217D-C822-4B5F-AD2A-DE0A9630C285}" srcOrd="0" destOrd="0" presId="urn:microsoft.com/office/officeart/2011/layout/CircleProcess"/>
    <dgm:cxn modelId="{B741CD9A-3EF4-48CB-AB53-63EFB0A44DA1}" type="presParOf" srcId="{470C7E29-B470-4286-B5C1-A7246B71E716}" destId="{7D705903-3D6A-4C6D-9F7D-64C5E014F221}" srcOrd="11" destOrd="0" presId="urn:microsoft.com/office/officeart/2011/layout/CircleProcess"/>
    <dgm:cxn modelId="{8B82B9A6-1853-4836-BB79-8E98B54F49BA}" type="presParOf" srcId="{470C7E29-B470-4286-B5C1-A7246B71E716}" destId="{A07C5414-C3BB-48B6-BDC9-21ABA7F6496C}" srcOrd="12" destOrd="0" presId="urn:microsoft.com/office/officeart/2011/layout/CircleProcess"/>
    <dgm:cxn modelId="{E5AD282C-1B71-47A8-B989-B0E880E850DE}" type="presParOf" srcId="{A07C5414-C3BB-48B6-BDC9-21ABA7F6496C}" destId="{A739082E-D185-4E20-984F-A8F62D02AF7C}" srcOrd="0" destOrd="0" presId="urn:microsoft.com/office/officeart/2011/layout/CircleProcess"/>
    <dgm:cxn modelId="{CA0EDB3E-9E06-4D33-8079-BD58D52B5AE4}" type="presParOf" srcId="{470C7E29-B470-4286-B5C1-A7246B71E716}" destId="{4976999C-3236-40BF-B79B-478A16D95104}" srcOrd="13" destOrd="0" presId="urn:microsoft.com/office/officeart/2011/layout/CircleProcess"/>
    <dgm:cxn modelId="{0244EA99-4DF5-4533-A9B1-930466054181}" type="presParOf" srcId="{4976999C-3236-40BF-B79B-478A16D95104}" destId="{0650F7A0-1938-4F46-9D67-FA9801BB3ED1}" srcOrd="0" destOrd="0" presId="urn:microsoft.com/office/officeart/2011/layout/CircleProcess"/>
    <dgm:cxn modelId="{89C3EF87-94CA-4E36-AB82-CCBC020E6B9B}" type="presParOf" srcId="{470C7E29-B470-4286-B5C1-A7246B71E716}" destId="{4E42B4C4-F934-4782-A786-0399BC754208}" srcOrd="14"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9B59BA-5DA4-4C5B-A296-57B0A2396306}" type="doc">
      <dgm:prSet loTypeId="urn:microsoft.com/office/officeart/2011/layout/CircleProcess" loCatId="process" qsTypeId="urn:microsoft.com/office/officeart/2005/8/quickstyle/3d2" qsCatId="3D" csTypeId="urn:microsoft.com/office/officeart/2005/8/colors/accent1_2" csCatId="accent1" phldr="1"/>
      <dgm:spPr/>
    </dgm:pt>
    <dgm:pt modelId="{298E6995-0C94-4866-97C9-5A8F17407A65}">
      <dgm:prSet phldrT="[Text]" custT="1"/>
      <dgm:spPr/>
      <dgm:t>
        <a:bodyPr/>
        <a:lstStyle/>
        <a:p>
          <a:r>
            <a:rPr lang="en-US" sz="1800" dirty="0" smtClean="0"/>
            <a:t>On-premises or online?</a:t>
          </a:r>
        </a:p>
      </dgm:t>
    </dgm:pt>
    <dgm:pt modelId="{64FEC327-D100-43F0-9BE5-12F90D635F6C}" type="parTrans" cxnId="{0EC1745B-785D-49E8-BECA-91FF280F554E}">
      <dgm:prSet/>
      <dgm:spPr/>
      <dgm:t>
        <a:bodyPr/>
        <a:lstStyle/>
        <a:p>
          <a:endParaRPr lang="en-US" sz="2000"/>
        </a:p>
      </dgm:t>
    </dgm:pt>
    <dgm:pt modelId="{86EA782A-CA3C-4C0C-B505-0C5C53144475}" type="sibTrans" cxnId="{0EC1745B-785D-49E8-BECA-91FF280F554E}">
      <dgm:prSet/>
      <dgm:spPr/>
      <dgm:t>
        <a:bodyPr/>
        <a:lstStyle/>
        <a:p>
          <a:endParaRPr lang="en-US" sz="2000"/>
        </a:p>
      </dgm:t>
    </dgm:pt>
    <dgm:pt modelId="{FBA84345-A2DC-4B3F-9952-47746408208A}">
      <dgm:prSet phldrT="[Text]" custT="1"/>
      <dgm:spPr/>
      <dgm:t>
        <a:bodyPr/>
        <a:lstStyle/>
        <a:p>
          <a:r>
            <a:rPr lang="en-US" sz="1800" smtClean="0"/>
            <a:t>PPM system configuration to “meet” with the methodology</a:t>
          </a:r>
          <a:endParaRPr lang="en-US" sz="1800" dirty="0"/>
        </a:p>
      </dgm:t>
    </dgm:pt>
    <dgm:pt modelId="{824CB2C0-97F0-4835-9C96-4358C36E264E}" type="parTrans" cxnId="{2D9900C3-F1E9-4059-B911-5FD1B952C655}">
      <dgm:prSet/>
      <dgm:spPr/>
      <dgm:t>
        <a:bodyPr/>
        <a:lstStyle/>
        <a:p>
          <a:endParaRPr lang="en-US" sz="2000"/>
        </a:p>
      </dgm:t>
    </dgm:pt>
    <dgm:pt modelId="{669156C3-F009-4AD8-BA0A-E6CEBAF2B6F3}" type="sibTrans" cxnId="{2D9900C3-F1E9-4059-B911-5FD1B952C655}">
      <dgm:prSet/>
      <dgm:spPr/>
      <dgm:t>
        <a:bodyPr/>
        <a:lstStyle/>
        <a:p>
          <a:endParaRPr lang="en-US" sz="2000"/>
        </a:p>
      </dgm:t>
    </dgm:pt>
    <dgm:pt modelId="{7B20F2A3-63B6-461F-9E61-7448B1CC52AC}">
      <dgm:prSet phldrT="[Text]" custT="1"/>
      <dgm:spPr/>
      <dgm:t>
        <a:bodyPr/>
        <a:lstStyle/>
        <a:p>
          <a:r>
            <a:rPr lang="en-US" sz="1800" dirty="0" smtClean="0"/>
            <a:t>PPM methodology </a:t>
          </a:r>
          <a:r>
            <a:rPr lang="en-US" sz="1700" dirty="0" smtClean="0"/>
            <a:t>implementation</a:t>
          </a:r>
          <a:endParaRPr lang="en-US" sz="1700" dirty="0"/>
        </a:p>
      </dgm:t>
    </dgm:pt>
    <dgm:pt modelId="{660EDAB9-BD16-438A-9CC9-193B00E524F3}" type="parTrans" cxnId="{B09F7E2F-F98C-42D1-8EA2-A9C8947BCD5C}">
      <dgm:prSet/>
      <dgm:spPr/>
      <dgm:t>
        <a:bodyPr/>
        <a:lstStyle/>
        <a:p>
          <a:endParaRPr lang="en-US" sz="2000"/>
        </a:p>
      </dgm:t>
    </dgm:pt>
    <dgm:pt modelId="{C4AAA71E-CFDC-4FDC-A6ED-697D55C21BAB}" type="sibTrans" cxnId="{B09F7E2F-F98C-42D1-8EA2-A9C8947BCD5C}">
      <dgm:prSet/>
      <dgm:spPr/>
      <dgm:t>
        <a:bodyPr/>
        <a:lstStyle/>
        <a:p>
          <a:endParaRPr lang="en-US" sz="2000"/>
        </a:p>
      </dgm:t>
    </dgm:pt>
    <dgm:pt modelId="{4212F465-D83B-4E45-84C9-29501F8D954F}">
      <dgm:prSet phldrT="[Text]" custT="1"/>
      <dgm:spPr/>
      <dgm:t>
        <a:bodyPr/>
        <a:lstStyle/>
        <a:p>
          <a:r>
            <a:rPr lang="en-US" sz="1800" dirty="0" smtClean="0"/>
            <a:t>Envisioning and planning</a:t>
          </a:r>
          <a:endParaRPr lang="en-US" sz="1800" dirty="0"/>
        </a:p>
      </dgm:t>
    </dgm:pt>
    <dgm:pt modelId="{0DBB8392-B935-493C-B321-9C07911D8742}" type="parTrans" cxnId="{751F9BCE-6B3E-4952-9065-7DC3F2F38DC8}">
      <dgm:prSet/>
      <dgm:spPr/>
      <dgm:t>
        <a:bodyPr/>
        <a:lstStyle/>
        <a:p>
          <a:endParaRPr lang="en-US" sz="2000"/>
        </a:p>
      </dgm:t>
    </dgm:pt>
    <dgm:pt modelId="{AD1D86C6-C007-4CD8-AFA2-2D7B52AD52D3}" type="sibTrans" cxnId="{751F9BCE-6B3E-4952-9065-7DC3F2F38DC8}">
      <dgm:prSet/>
      <dgm:spPr/>
      <dgm:t>
        <a:bodyPr/>
        <a:lstStyle/>
        <a:p>
          <a:endParaRPr lang="en-US" sz="2000"/>
        </a:p>
      </dgm:t>
    </dgm:pt>
    <dgm:pt modelId="{BD8A997D-1F16-415C-B1E5-79314DEB1923}">
      <dgm:prSet phldrT="[Text]" custT="1"/>
      <dgm:spPr/>
      <dgm:t>
        <a:bodyPr/>
        <a:lstStyle/>
        <a:p>
          <a:r>
            <a:rPr lang="en-US" sz="1800" dirty="0" smtClean="0"/>
            <a:t>User training and driving adoption</a:t>
          </a:r>
          <a:endParaRPr lang="en-US" sz="1800" dirty="0"/>
        </a:p>
      </dgm:t>
    </dgm:pt>
    <dgm:pt modelId="{ACA9E6D8-173E-4199-ADD5-0CA59C8AC7CD}" type="parTrans" cxnId="{7AAFABE0-1869-44D9-A1C5-1CAAAAC98DBC}">
      <dgm:prSet/>
      <dgm:spPr/>
      <dgm:t>
        <a:bodyPr/>
        <a:lstStyle/>
        <a:p>
          <a:endParaRPr lang="en-US" sz="2000"/>
        </a:p>
      </dgm:t>
    </dgm:pt>
    <dgm:pt modelId="{DC45E861-C3CF-4AAD-B3EC-2F16683DEF1D}" type="sibTrans" cxnId="{7AAFABE0-1869-44D9-A1C5-1CAAAAC98DBC}">
      <dgm:prSet/>
      <dgm:spPr/>
      <dgm:t>
        <a:bodyPr/>
        <a:lstStyle/>
        <a:p>
          <a:endParaRPr lang="en-US" sz="2000"/>
        </a:p>
      </dgm:t>
    </dgm:pt>
    <dgm:pt modelId="{470C7E29-B470-4286-B5C1-A7246B71E716}" type="pres">
      <dgm:prSet presAssocID="{B39B59BA-5DA4-4C5B-A296-57B0A2396306}" presName="Name0" presStyleCnt="0">
        <dgm:presLayoutVars>
          <dgm:chMax val="11"/>
          <dgm:chPref val="11"/>
          <dgm:dir/>
          <dgm:resizeHandles/>
        </dgm:presLayoutVars>
      </dgm:prSet>
      <dgm:spPr/>
    </dgm:pt>
    <dgm:pt modelId="{441F732B-4631-4F2B-970A-FFF376394277}" type="pres">
      <dgm:prSet presAssocID="{BD8A997D-1F16-415C-B1E5-79314DEB1923}" presName="Accent5" presStyleCnt="0"/>
      <dgm:spPr/>
    </dgm:pt>
    <dgm:pt modelId="{F068F435-2E24-4D13-B1F9-D3594C6F5302}" type="pres">
      <dgm:prSet presAssocID="{BD8A997D-1F16-415C-B1E5-79314DEB1923}" presName="Accent" presStyleLbl="node1" presStyleIdx="0" presStyleCnt="5"/>
      <dgm:spPr/>
    </dgm:pt>
    <dgm:pt modelId="{0BE7141B-1C35-460C-B530-4B97A0D78018}" type="pres">
      <dgm:prSet presAssocID="{BD8A997D-1F16-415C-B1E5-79314DEB1923}" presName="ParentBackground5" presStyleCnt="0"/>
      <dgm:spPr/>
    </dgm:pt>
    <dgm:pt modelId="{462568D6-8F3B-4DCE-A6ED-816EC1C85B05}" type="pres">
      <dgm:prSet presAssocID="{BD8A997D-1F16-415C-B1E5-79314DEB1923}" presName="ParentBackground" presStyleLbl="fgAcc1" presStyleIdx="0" presStyleCnt="5"/>
      <dgm:spPr/>
      <dgm:t>
        <a:bodyPr/>
        <a:lstStyle/>
        <a:p>
          <a:endParaRPr lang="en-US"/>
        </a:p>
      </dgm:t>
    </dgm:pt>
    <dgm:pt modelId="{C5621090-60B0-4D2B-AD45-8818796802B0}" type="pres">
      <dgm:prSet presAssocID="{BD8A997D-1F16-415C-B1E5-79314DEB1923}" presName="Parent5" presStyleLbl="revTx" presStyleIdx="0" presStyleCnt="0">
        <dgm:presLayoutVars>
          <dgm:chMax val="1"/>
          <dgm:chPref val="1"/>
          <dgm:bulletEnabled val="1"/>
        </dgm:presLayoutVars>
      </dgm:prSet>
      <dgm:spPr/>
      <dgm:t>
        <a:bodyPr/>
        <a:lstStyle/>
        <a:p>
          <a:endParaRPr lang="en-US"/>
        </a:p>
      </dgm:t>
    </dgm:pt>
    <dgm:pt modelId="{366B9131-CD1B-4EB4-87E0-6144F6C8BC3C}" type="pres">
      <dgm:prSet presAssocID="{FBA84345-A2DC-4B3F-9952-47746408208A}" presName="Accent4" presStyleCnt="0"/>
      <dgm:spPr/>
    </dgm:pt>
    <dgm:pt modelId="{EDCD3E99-4FEC-43AE-A974-F7EAB410A923}" type="pres">
      <dgm:prSet presAssocID="{FBA84345-A2DC-4B3F-9952-47746408208A}" presName="Accent" presStyleLbl="node1" presStyleIdx="1" presStyleCnt="5"/>
      <dgm:spPr>
        <a:solidFill>
          <a:srgbClr val="F88608"/>
        </a:solidFill>
      </dgm:spPr>
    </dgm:pt>
    <dgm:pt modelId="{6DD17A6A-6E16-402A-87E8-DB7462BDFD5C}" type="pres">
      <dgm:prSet presAssocID="{FBA84345-A2DC-4B3F-9952-47746408208A}" presName="ParentBackground4" presStyleCnt="0"/>
      <dgm:spPr/>
    </dgm:pt>
    <dgm:pt modelId="{CD437103-D959-417A-8A00-1095F98DBF07}" type="pres">
      <dgm:prSet presAssocID="{FBA84345-A2DC-4B3F-9952-47746408208A}" presName="ParentBackground" presStyleLbl="fgAcc1" presStyleIdx="1" presStyleCnt="5"/>
      <dgm:spPr/>
      <dgm:t>
        <a:bodyPr/>
        <a:lstStyle/>
        <a:p>
          <a:endParaRPr lang="en-US"/>
        </a:p>
      </dgm:t>
    </dgm:pt>
    <dgm:pt modelId="{EE8D7D8B-A756-47B0-97D4-DADC08C22D18}" type="pres">
      <dgm:prSet presAssocID="{FBA84345-A2DC-4B3F-9952-47746408208A}" presName="Parent4" presStyleLbl="revTx" presStyleIdx="0" presStyleCnt="0">
        <dgm:presLayoutVars>
          <dgm:chMax val="1"/>
          <dgm:chPref val="1"/>
          <dgm:bulletEnabled val="1"/>
        </dgm:presLayoutVars>
      </dgm:prSet>
      <dgm:spPr/>
      <dgm:t>
        <a:bodyPr/>
        <a:lstStyle/>
        <a:p>
          <a:endParaRPr lang="en-US"/>
        </a:p>
      </dgm:t>
    </dgm:pt>
    <dgm:pt modelId="{0E29D109-8F61-4BAF-B6D2-0EC7BA228ED2}" type="pres">
      <dgm:prSet presAssocID="{298E6995-0C94-4866-97C9-5A8F17407A65}" presName="Accent3" presStyleCnt="0"/>
      <dgm:spPr/>
    </dgm:pt>
    <dgm:pt modelId="{9E9AD692-6A5A-41E4-9022-C7EBEB1A869E}" type="pres">
      <dgm:prSet presAssocID="{298E6995-0C94-4866-97C9-5A8F17407A65}" presName="Accent" presStyleLbl="node1" presStyleIdx="2" presStyleCnt="5"/>
      <dgm:spPr>
        <a:solidFill>
          <a:schemeClr val="accent1"/>
        </a:solidFill>
      </dgm:spPr>
    </dgm:pt>
    <dgm:pt modelId="{66E0BA96-EC07-4C45-A748-753A169CFF06}" type="pres">
      <dgm:prSet presAssocID="{298E6995-0C94-4866-97C9-5A8F17407A65}" presName="ParentBackground3" presStyleCnt="0"/>
      <dgm:spPr/>
    </dgm:pt>
    <dgm:pt modelId="{E252A354-836E-45BC-A976-26C848EB4BF2}" type="pres">
      <dgm:prSet presAssocID="{298E6995-0C94-4866-97C9-5A8F17407A65}" presName="ParentBackground" presStyleLbl="fgAcc1" presStyleIdx="2" presStyleCnt="5"/>
      <dgm:spPr/>
      <dgm:t>
        <a:bodyPr/>
        <a:lstStyle/>
        <a:p>
          <a:endParaRPr lang="en-US"/>
        </a:p>
      </dgm:t>
    </dgm:pt>
    <dgm:pt modelId="{4446F8B1-1927-436F-9F8B-6B3E285E3805}" type="pres">
      <dgm:prSet presAssocID="{298E6995-0C94-4866-97C9-5A8F17407A65}" presName="Parent3" presStyleLbl="revTx" presStyleIdx="0" presStyleCnt="0">
        <dgm:presLayoutVars>
          <dgm:chMax val="1"/>
          <dgm:chPref val="1"/>
          <dgm:bulletEnabled val="1"/>
        </dgm:presLayoutVars>
      </dgm:prSet>
      <dgm:spPr/>
      <dgm:t>
        <a:bodyPr/>
        <a:lstStyle/>
        <a:p>
          <a:endParaRPr lang="en-US"/>
        </a:p>
      </dgm:t>
    </dgm:pt>
    <dgm:pt modelId="{E2CF4F1B-0C03-4822-A6F4-8FA5B5DAA293}" type="pres">
      <dgm:prSet presAssocID="{7B20F2A3-63B6-461F-9E61-7448B1CC52AC}" presName="Accent2" presStyleCnt="0"/>
      <dgm:spPr/>
    </dgm:pt>
    <dgm:pt modelId="{D379256E-5660-46F0-85B1-80121CC5C70E}" type="pres">
      <dgm:prSet presAssocID="{7B20F2A3-63B6-461F-9E61-7448B1CC52AC}" presName="Accent" presStyleLbl="node1" presStyleIdx="3" presStyleCnt="5"/>
      <dgm:spPr>
        <a:solidFill>
          <a:schemeClr val="accent1"/>
        </a:solidFill>
      </dgm:spPr>
    </dgm:pt>
    <dgm:pt modelId="{51B67596-024D-47E5-B940-3EF8445A071D}" type="pres">
      <dgm:prSet presAssocID="{7B20F2A3-63B6-461F-9E61-7448B1CC52AC}" presName="ParentBackground2" presStyleCnt="0"/>
      <dgm:spPr/>
    </dgm:pt>
    <dgm:pt modelId="{82C9217D-C822-4B5F-AD2A-DE0A9630C285}" type="pres">
      <dgm:prSet presAssocID="{7B20F2A3-63B6-461F-9E61-7448B1CC52AC}" presName="ParentBackground" presStyleLbl="fgAcc1" presStyleIdx="3" presStyleCnt="5"/>
      <dgm:spPr/>
      <dgm:t>
        <a:bodyPr/>
        <a:lstStyle/>
        <a:p>
          <a:endParaRPr lang="en-US"/>
        </a:p>
      </dgm:t>
    </dgm:pt>
    <dgm:pt modelId="{7D705903-3D6A-4C6D-9F7D-64C5E014F221}" type="pres">
      <dgm:prSet presAssocID="{7B20F2A3-63B6-461F-9E61-7448B1CC52AC}" presName="Parent2" presStyleLbl="revTx" presStyleIdx="0" presStyleCnt="0">
        <dgm:presLayoutVars>
          <dgm:chMax val="1"/>
          <dgm:chPref val="1"/>
          <dgm:bulletEnabled val="1"/>
        </dgm:presLayoutVars>
      </dgm:prSet>
      <dgm:spPr/>
      <dgm:t>
        <a:bodyPr/>
        <a:lstStyle/>
        <a:p>
          <a:endParaRPr lang="en-US"/>
        </a:p>
      </dgm:t>
    </dgm:pt>
    <dgm:pt modelId="{A07C5414-C3BB-48B6-BDC9-21ABA7F6496C}" type="pres">
      <dgm:prSet presAssocID="{4212F465-D83B-4E45-84C9-29501F8D954F}" presName="Accent1" presStyleCnt="0"/>
      <dgm:spPr/>
    </dgm:pt>
    <dgm:pt modelId="{A739082E-D185-4E20-984F-A8F62D02AF7C}" type="pres">
      <dgm:prSet presAssocID="{4212F465-D83B-4E45-84C9-29501F8D954F}" presName="Accent" presStyleLbl="node1" presStyleIdx="4" presStyleCnt="5"/>
      <dgm:spPr>
        <a:solidFill>
          <a:schemeClr val="accent1"/>
        </a:solidFill>
      </dgm:spPr>
    </dgm:pt>
    <dgm:pt modelId="{4976999C-3236-40BF-B79B-478A16D95104}" type="pres">
      <dgm:prSet presAssocID="{4212F465-D83B-4E45-84C9-29501F8D954F}" presName="ParentBackground1" presStyleCnt="0"/>
      <dgm:spPr/>
    </dgm:pt>
    <dgm:pt modelId="{0650F7A0-1938-4F46-9D67-FA9801BB3ED1}" type="pres">
      <dgm:prSet presAssocID="{4212F465-D83B-4E45-84C9-29501F8D954F}" presName="ParentBackground" presStyleLbl="fgAcc1" presStyleIdx="4" presStyleCnt="5"/>
      <dgm:spPr/>
      <dgm:t>
        <a:bodyPr/>
        <a:lstStyle/>
        <a:p>
          <a:endParaRPr lang="en-US"/>
        </a:p>
      </dgm:t>
    </dgm:pt>
    <dgm:pt modelId="{4E42B4C4-F934-4782-A786-0399BC754208}" type="pres">
      <dgm:prSet presAssocID="{4212F465-D83B-4E45-84C9-29501F8D954F}" presName="Parent1" presStyleLbl="revTx" presStyleIdx="0" presStyleCnt="0">
        <dgm:presLayoutVars>
          <dgm:chMax val="1"/>
          <dgm:chPref val="1"/>
          <dgm:bulletEnabled val="1"/>
        </dgm:presLayoutVars>
      </dgm:prSet>
      <dgm:spPr/>
      <dgm:t>
        <a:bodyPr/>
        <a:lstStyle/>
        <a:p>
          <a:endParaRPr lang="en-US"/>
        </a:p>
      </dgm:t>
    </dgm:pt>
  </dgm:ptLst>
  <dgm:cxnLst>
    <dgm:cxn modelId="{A2BDF46C-C4D0-448E-8745-53264A691BE4}" type="presOf" srcId="{FBA84345-A2DC-4B3F-9952-47746408208A}" destId="{EE8D7D8B-A756-47B0-97D4-DADC08C22D18}" srcOrd="1" destOrd="0" presId="urn:microsoft.com/office/officeart/2011/layout/CircleProcess"/>
    <dgm:cxn modelId="{7AAFABE0-1869-44D9-A1C5-1CAAAAC98DBC}" srcId="{B39B59BA-5DA4-4C5B-A296-57B0A2396306}" destId="{BD8A997D-1F16-415C-B1E5-79314DEB1923}" srcOrd="4" destOrd="0" parTransId="{ACA9E6D8-173E-4199-ADD5-0CA59C8AC7CD}" sibTransId="{DC45E861-C3CF-4AAD-B3EC-2F16683DEF1D}"/>
    <dgm:cxn modelId="{6BC7E7B1-302C-4C7E-B6F5-9CEABDB2F410}" type="presOf" srcId="{7B20F2A3-63B6-461F-9E61-7448B1CC52AC}" destId="{7D705903-3D6A-4C6D-9F7D-64C5E014F221}" srcOrd="1" destOrd="0" presId="urn:microsoft.com/office/officeart/2011/layout/CircleProcess"/>
    <dgm:cxn modelId="{153CF190-E5D2-4C23-97E3-697932A0693A}" type="presOf" srcId="{4212F465-D83B-4E45-84C9-29501F8D954F}" destId="{4E42B4C4-F934-4782-A786-0399BC754208}" srcOrd="1" destOrd="0" presId="urn:microsoft.com/office/officeart/2011/layout/CircleProcess"/>
    <dgm:cxn modelId="{B09F7E2F-F98C-42D1-8EA2-A9C8947BCD5C}" srcId="{B39B59BA-5DA4-4C5B-A296-57B0A2396306}" destId="{7B20F2A3-63B6-461F-9E61-7448B1CC52AC}" srcOrd="1" destOrd="0" parTransId="{660EDAB9-BD16-438A-9CC9-193B00E524F3}" sibTransId="{C4AAA71E-CFDC-4FDC-A6ED-697D55C21BAB}"/>
    <dgm:cxn modelId="{959DAF11-3455-4DEC-80E2-DFB316D4B858}" type="presOf" srcId="{298E6995-0C94-4866-97C9-5A8F17407A65}" destId="{4446F8B1-1927-436F-9F8B-6B3E285E3805}" srcOrd="1" destOrd="0" presId="urn:microsoft.com/office/officeart/2011/layout/CircleProcess"/>
    <dgm:cxn modelId="{67428819-4108-4A8D-9179-46E1DD0D18D9}" type="presOf" srcId="{298E6995-0C94-4866-97C9-5A8F17407A65}" destId="{E252A354-836E-45BC-A976-26C848EB4BF2}" srcOrd="0" destOrd="0" presId="urn:microsoft.com/office/officeart/2011/layout/CircleProcess"/>
    <dgm:cxn modelId="{4092A949-D75B-4ABC-8342-FD4A06D03930}" type="presOf" srcId="{B39B59BA-5DA4-4C5B-A296-57B0A2396306}" destId="{470C7E29-B470-4286-B5C1-A7246B71E716}" srcOrd="0" destOrd="0" presId="urn:microsoft.com/office/officeart/2011/layout/CircleProcess"/>
    <dgm:cxn modelId="{A2142DE7-CE52-4FC5-A7D3-50AFD133C392}" type="presOf" srcId="{4212F465-D83B-4E45-84C9-29501F8D954F}" destId="{0650F7A0-1938-4F46-9D67-FA9801BB3ED1}" srcOrd="0" destOrd="0" presId="urn:microsoft.com/office/officeart/2011/layout/CircleProcess"/>
    <dgm:cxn modelId="{0EC1745B-785D-49E8-BECA-91FF280F554E}" srcId="{B39B59BA-5DA4-4C5B-A296-57B0A2396306}" destId="{298E6995-0C94-4866-97C9-5A8F17407A65}" srcOrd="2" destOrd="0" parTransId="{64FEC327-D100-43F0-9BE5-12F90D635F6C}" sibTransId="{86EA782A-CA3C-4C0C-B505-0C5C53144475}"/>
    <dgm:cxn modelId="{2D9900C3-F1E9-4059-B911-5FD1B952C655}" srcId="{B39B59BA-5DA4-4C5B-A296-57B0A2396306}" destId="{FBA84345-A2DC-4B3F-9952-47746408208A}" srcOrd="3" destOrd="0" parTransId="{824CB2C0-97F0-4835-9C96-4358C36E264E}" sibTransId="{669156C3-F009-4AD8-BA0A-E6CEBAF2B6F3}"/>
    <dgm:cxn modelId="{26321198-F722-4C04-A557-520982BDB8E4}" type="presOf" srcId="{FBA84345-A2DC-4B3F-9952-47746408208A}" destId="{CD437103-D959-417A-8A00-1095F98DBF07}" srcOrd="0" destOrd="0" presId="urn:microsoft.com/office/officeart/2011/layout/CircleProcess"/>
    <dgm:cxn modelId="{751F9BCE-6B3E-4952-9065-7DC3F2F38DC8}" srcId="{B39B59BA-5DA4-4C5B-A296-57B0A2396306}" destId="{4212F465-D83B-4E45-84C9-29501F8D954F}" srcOrd="0" destOrd="0" parTransId="{0DBB8392-B935-493C-B321-9C07911D8742}" sibTransId="{AD1D86C6-C007-4CD8-AFA2-2D7B52AD52D3}"/>
    <dgm:cxn modelId="{E73D14AD-91B1-4FDF-A6B4-7D560FB76312}" type="presOf" srcId="{BD8A997D-1F16-415C-B1E5-79314DEB1923}" destId="{C5621090-60B0-4D2B-AD45-8818796802B0}" srcOrd="1" destOrd="0" presId="urn:microsoft.com/office/officeart/2011/layout/CircleProcess"/>
    <dgm:cxn modelId="{532FE678-97FD-45FA-8ED1-3A270C000525}" type="presOf" srcId="{BD8A997D-1F16-415C-B1E5-79314DEB1923}" destId="{462568D6-8F3B-4DCE-A6ED-816EC1C85B05}" srcOrd="0" destOrd="0" presId="urn:microsoft.com/office/officeart/2011/layout/CircleProcess"/>
    <dgm:cxn modelId="{56B029A7-4F9A-4079-A9DB-07AE4D42F7FC}" type="presOf" srcId="{7B20F2A3-63B6-461F-9E61-7448B1CC52AC}" destId="{82C9217D-C822-4B5F-AD2A-DE0A9630C285}" srcOrd="0" destOrd="0" presId="urn:microsoft.com/office/officeart/2011/layout/CircleProcess"/>
    <dgm:cxn modelId="{9636FDD0-640B-4C2B-BB07-9976F3F17930}" type="presParOf" srcId="{470C7E29-B470-4286-B5C1-A7246B71E716}" destId="{441F732B-4631-4F2B-970A-FFF376394277}" srcOrd="0" destOrd="0" presId="urn:microsoft.com/office/officeart/2011/layout/CircleProcess"/>
    <dgm:cxn modelId="{2A452B95-8ECB-4A80-AACF-38B8F0B9C8B7}" type="presParOf" srcId="{441F732B-4631-4F2B-970A-FFF376394277}" destId="{F068F435-2E24-4D13-B1F9-D3594C6F5302}" srcOrd="0" destOrd="0" presId="urn:microsoft.com/office/officeart/2011/layout/CircleProcess"/>
    <dgm:cxn modelId="{2A82A63F-14E8-49E3-B42F-AD1AA4CFB29D}" type="presParOf" srcId="{470C7E29-B470-4286-B5C1-A7246B71E716}" destId="{0BE7141B-1C35-460C-B530-4B97A0D78018}" srcOrd="1" destOrd="0" presId="urn:microsoft.com/office/officeart/2011/layout/CircleProcess"/>
    <dgm:cxn modelId="{FCB9774D-B0A4-4C75-AB02-E08338EDF09B}" type="presParOf" srcId="{0BE7141B-1C35-460C-B530-4B97A0D78018}" destId="{462568D6-8F3B-4DCE-A6ED-816EC1C85B05}" srcOrd="0" destOrd="0" presId="urn:microsoft.com/office/officeart/2011/layout/CircleProcess"/>
    <dgm:cxn modelId="{2807631E-5B13-4F04-A1DF-BCB9CAD5CDB3}" type="presParOf" srcId="{470C7E29-B470-4286-B5C1-A7246B71E716}" destId="{C5621090-60B0-4D2B-AD45-8818796802B0}" srcOrd="2" destOrd="0" presId="urn:microsoft.com/office/officeart/2011/layout/CircleProcess"/>
    <dgm:cxn modelId="{F583FB4D-1477-4CEF-93F7-0BA462EC6FF7}" type="presParOf" srcId="{470C7E29-B470-4286-B5C1-A7246B71E716}" destId="{366B9131-CD1B-4EB4-87E0-6144F6C8BC3C}" srcOrd="3" destOrd="0" presId="urn:microsoft.com/office/officeart/2011/layout/CircleProcess"/>
    <dgm:cxn modelId="{E9380EC8-2A0D-4714-A8C0-E8D59225D4DD}" type="presParOf" srcId="{366B9131-CD1B-4EB4-87E0-6144F6C8BC3C}" destId="{EDCD3E99-4FEC-43AE-A974-F7EAB410A923}" srcOrd="0" destOrd="0" presId="urn:microsoft.com/office/officeart/2011/layout/CircleProcess"/>
    <dgm:cxn modelId="{B77B223D-6F07-405B-87A6-42FAEC783EB5}" type="presParOf" srcId="{470C7E29-B470-4286-B5C1-A7246B71E716}" destId="{6DD17A6A-6E16-402A-87E8-DB7462BDFD5C}" srcOrd="4" destOrd="0" presId="urn:microsoft.com/office/officeart/2011/layout/CircleProcess"/>
    <dgm:cxn modelId="{777F2053-3698-432B-BA9E-AC521AB231B4}" type="presParOf" srcId="{6DD17A6A-6E16-402A-87E8-DB7462BDFD5C}" destId="{CD437103-D959-417A-8A00-1095F98DBF07}" srcOrd="0" destOrd="0" presId="urn:microsoft.com/office/officeart/2011/layout/CircleProcess"/>
    <dgm:cxn modelId="{01EB2784-080C-43CD-99CB-CEF6E5CBF0E0}" type="presParOf" srcId="{470C7E29-B470-4286-B5C1-A7246B71E716}" destId="{EE8D7D8B-A756-47B0-97D4-DADC08C22D18}" srcOrd="5" destOrd="0" presId="urn:microsoft.com/office/officeart/2011/layout/CircleProcess"/>
    <dgm:cxn modelId="{85B574B2-CB9B-41A5-8FCD-D9AF871D2D18}" type="presParOf" srcId="{470C7E29-B470-4286-B5C1-A7246B71E716}" destId="{0E29D109-8F61-4BAF-B6D2-0EC7BA228ED2}" srcOrd="6" destOrd="0" presId="urn:microsoft.com/office/officeart/2011/layout/CircleProcess"/>
    <dgm:cxn modelId="{A408EB2C-61D0-4504-A706-4D2313358B87}" type="presParOf" srcId="{0E29D109-8F61-4BAF-B6D2-0EC7BA228ED2}" destId="{9E9AD692-6A5A-41E4-9022-C7EBEB1A869E}" srcOrd="0" destOrd="0" presId="urn:microsoft.com/office/officeart/2011/layout/CircleProcess"/>
    <dgm:cxn modelId="{4D206E63-1675-4DF9-8E14-5B6868AF7F19}" type="presParOf" srcId="{470C7E29-B470-4286-B5C1-A7246B71E716}" destId="{66E0BA96-EC07-4C45-A748-753A169CFF06}" srcOrd="7" destOrd="0" presId="urn:microsoft.com/office/officeart/2011/layout/CircleProcess"/>
    <dgm:cxn modelId="{8898EE79-963F-42F3-BC95-1D7488B535BE}" type="presParOf" srcId="{66E0BA96-EC07-4C45-A748-753A169CFF06}" destId="{E252A354-836E-45BC-A976-26C848EB4BF2}" srcOrd="0" destOrd="0" presId="urn:microsoft.com/office/officeart/2011/layout/CircleProcess"/>
    <dgm:cxn modelId="{8A10CCDC-8A9E-4DDA-BF04-48C27D5AA9FC}" type="presParOf" srcId="{470C7E29-B470-4286-B5C1-A7246B71E716}" destId="{4446F8B1-1927-436F-9F8B-6B3E285E3805}" srcOrd="8" destOrd="0" presId="urn:microsoft.com/office/officeart/2011/layout/CircleProcess"/>
    <dgm:cxn modelId="{24F9C80C-0B4A-46B5-BD8C-25715CCD27DE}" type="presParOf" srcId="{470C7E29-B470-4286-B5C1-A7246B71E716}" destId="{E2CF4F1B-0C03-4822-A6F4-8FA5B5DAA293}" srcOrd="9" destOrd="0" presId="urn:microsoft.com/office/officeart/2011/layout/CircleProcess"/>
    <dgm:cxn modelId="{85C25B34-B9E4-4067-91CF-27F19DED988F}" type="presParOf" srcId="{E2CF4F1B-0C03-4822-A6F4-8FA5B5DAA293}" destId="{D379256E-5660-46F0-85B1-80121CC5C70E}" srcOrd="0" destOrd="0" presId="urn:microsoft.com/office/officeart/2011/layout/CircleProcess"/>
    <dgm:cxn modelId="{01E0F640-7B9F-4728-A7C8-E3213A323457}" type="presParOf" srcId="{470C7E29-B470-4286-B5C1-A7246B71E716}" destId="{51B67596-024D-47E5-B940-3EF8445A071D}" srcOrd="10" destOrd="0" presId="urn:microsoft.com/office/officeart/2011/layout/CircleProcess"/>
    <dgm:cxn modelId="{082F489E-FF4D-4D7C-BFA5-069983027E97}" type="presParOf" srcId="{51B67596-024D-47E5-B940-3EF8445A071D}" destId="{82C9217D-C822-4B5F-AD2A-DE0A9630C285}" srcOrd="0" destOrd="0" presId="urn:microsoft.com/office/officeart/2011/layout/CircleProcess"/>
    <dgm:cxn modelId="{18068527-15B1-4079-A377-DA9B0FA84A98}" type="presParOf" srcId="{470C7E29-B470-4286-B5C1-A7246B71E716}" destId="{7D705903-3D6A-4C6D-9F7D-64C5E014F221}" srcOrd="11" destOrd="0" presId="urn:microsoft.com/office/officeart/2011/layout/CircleProcess"/>
    <dgm:cxn modelId="{4CA2509D-77E8-40B2-9F82-5E39E4940AF1}" type="presParOf" srcId="{470C7E29-B470-4286-B5C1-A7246B71E716}" destId="{A07C5414-C3BB-48B6-BDC9-21ABA7F6496C}" srcOrd="12" destOrd="0" presId="urn:microsoft.com/office/officeart/2011/layout/CircleProcess"/>
    <dgm:cxn modelId="{C1B0FF4F-ACA2-4204-817C-9C5D5AD07605}" type="presParOf" srcId="{A07C5414-C3BB-48B6-BDC9-21ABA7F6496C}" destId="{A739082E-D185-4E20-984F-A8F62D02AF7C}" srcOrd="0" destOrd="0" presId="urn:microsoft.com/office/officeart/2011/layout/CircleProcess"/>
    <dgm:cxn modelId="{C5A276F4-CC4E-4932-80C1-3E78B6ADFCF6}" type="presParOf" srcId="{470C7E29-B470-4286-B5C1-A7246B71E716}" destId="{4976999C-3236-40BF-B79B-478A16D95104}" srcOrd="13" destOrd="0" presId="urn:microsoft.com/office/officeart/2011/layout/CircleProcess"/>
    <dgm:cxn modelId="{1F287EB4-6F32-46A2-9A28-F84536B3501F}" type="presParOf" srcId="{4976999C-3236-40BF-B79B-478A16D95104}" destId="{0650F7A0-1938-4F46-9D67-FA9801BB3ED1}" srcOrd="0" destOrd="0" presId="urn:microsoft.com/office/officeart/2011/layout/CircleProcess"/>
    <dgm:cxn modelId="{9FE252D8-2380-41FA-83EB-80B569613459}" type="presParOf" srcId="{470C7E29-B470-4286-B5C1-A7246B71E716}" destId="{4E42B4C4-F934-4782-A786-0399BC754208}" srcOrd="14"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7367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502026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467312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E418D330-00C2-4D68-9C01-E80678326DB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06721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E418D330-00C2-4D68-9C01-E80678326DB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22045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37434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E418D330-00C2-4D68-9C01-E80678326DB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88717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603182B-9136-4450-9C78-F44D59316FC0}" type="datetime1">
              <a:rPr lang="en-US" smtClean="0">
                <a:solidFill>
                  <a:prstClr val="black"/>
                </a:solidFill>
              </a:rPr>
              <a:pPr/>
              <a:t>3/6/2014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1282798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E418D330-00C2-4D68-9C01-E80678326DB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57479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4198698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Microsoft Project Conference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3/6/2014 11:15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488546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707194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E418D330-00C2-4D68-9C01-E80678326DB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795929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p>
        </p:txBody>
      </p:sp>
      <p:sp>
        <p:nvSpPr>
          <p:cNvPr id="870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Segoe UI" panose="020B0502040204020203" pitchFamily="34" charset="0"/>
                <a:ea typeface="MS PGothic" panose="020B0600070205080204" pitchFamily="34" charset="-128"/>
              </a:defRPr>
            </a:lvl1pPr>
            <a:lvl2pPr marL="742950" indent="-285750">
              <a:defRPr sz="1900">
                <a:solidFill>
                  <a:schemeClr val="tx1"/>
                </a:solidFill>
                <a:latin typeface="Segoe UI" panose="020B0502040204020203" pitchFamily="34" charset="0"/>
                <a:ea typeface="MS PGothic" panose="020B0600070205080204" pitchFamily="34" charset="-128"/>
              </a:defRPr>
            </a:lvl2pPr>
            <a:lvl3pPr marL="1143000" indent="-228600">
              <a:defRPr sz="1900">
                <a:solidFill>
                  <a:schemeClr val="tx1"/>
                </a:solidFill>
                <a:latin typeface="Segoe UI" panose="020B0502040204020203" pitchFamily="34" charset="0"/>
                <a:ea typeface="MS PGothic" panose="020B0600070205080204" pitchFamily="34" charset="-128"/>
              </a:defRPr>
            </a:lvl3pPr>
            <a:lvl4pPr marL="1600200" indent="-228600">
              <a:defRPr sz="1900">
                <a:solidFill>
                  <a:schemeClr val="tx1"/>
                </a:solidFill>
                <a:latin typeface="Segoe UI" panose="020B0502040204020203" pitchFamily="34" charset="0"/>
                <a:ea typeface="MS PGothic" panose="020B0600070205080204" pitchFamily="34" charset="-128"/>
              </a:defRPr>
            </a:lvl4pPr>
            <a:lvl5pPr marL="2057400" indent="-228600">
              <a:defRPr sz="1900">
                <a:solidFill>
                  <a:schemeClr val="tx1"/>
                </a:solidFill>
                <a:latin typeface="Segoe UI" panose="020B0502040204020203" pitchFamily="34" charset="0"/>
                <a:ea typeface="MS PGothic" panose="020B0600070205080204" pitchFamily="34" charset="-128"/>
              </a:defRPr>
            </a:lvl5pPr>
            <a:lvl6pPr marL="25146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6pPr>
            <a:lvl7pPr marL="29718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7pPr>
            <a:lvl8pPr marL="34290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8pPr>
            <a:lvl9pPr marL="38862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9pPr>
          </a:lstStyle>
          <a:p>
            <a:fld id="{5864E5D0-F8E4-4416-A193-4353741CCA6E}" type="slidenum">
              <a:rPr lang="en-US" sz="1200">
                <a:solidFill>
                  <a:prstClr val="black"/>
                </a:solidFill>
                <a:latin typeface="Calibri" panose="020F0502020204030204" pitchFamily="34" charset="0"/>
              </a:rPr>
              <a:pPr/>
              <a:t>41</a:t>
            </a:fld>
            <a:endParaRPr lang="en-US" sz="1200">
              <a:solidFill>
                <a:prstClr val="black"/>
              </a:solidFill>
              <a:latin typeface="Calibri" panose="020F0502020204030204" pitchFamily="34" charset="0"/>
            </a:endParaRPr>
          </a:p>
        </p:txBody>
      </p:sp>
    </p:spTree>
    <p:extLst>
      <p:ext uri="{BB962C8B-B14F-4D97-AF65-F5344CB8AC3E}">
        <p14:creationId xmlns:p14="http://schemas.microsoft.com/office/powerpoint/2010/main" val="41556154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6880715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3/6/2014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52839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578449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73853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53231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p>
        </p:txBody>
      </p:sp>
      <p:sp>
        <p:nvSpPr>
          <p:cNvPr id="808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Segoe UI" panose="020B0502040204020203" pitchFamily="34" charset="0"/>
                <a:ea typeface="MS PGothic" panose="020B0600070205080204" pitchFamily="34" charset="-128"/>
              </a:defRPr>
            </a:lvl1pPr>
            <a:lvl2pPr marL="742950" indent="-285750">
              <a:defRPr sz="1900">
                <a:solidFill>
                  <a:schemeClr val="tx1"/>
                </a:solidFill>
                <a:latin typeface="Segoe UI" panose="020B0502040204020203" pitchFamily="34" charset="0"/>
                <a:ea typeface="MS PGothic" panose="020B0600070205080204" pitchFamily="34" charset="-128"/>
              </a:defRPr>
            </a:lvl2pPr>
            <a:lvl3pPr marL="1143000" indent="-228600">
              <a:defRPr sz="1900">
                <a:solidFill>
                  <a:schemeClr val="tx1"/>
                </a:solidFill>
                <a:latin typeface="Segoe UI" panose="020B0502040204020203" pitchFamily="34" charset="0"/>
                <a:ea typeface="MS PGothic" panose="020B0600070205080204" pitchFamily="34" charset="-128"/>
              </a:defRPr>
            </a:lvl3pPr>
            <a:lvl4pPr marL="1600200" indent="-228600">
              <a:defRPr sz="1900">
                <a:solidFill>
                  <a:schemeClr val="tx1"/>
                </a:solidFill>
                <a:latin typeface="Segoe UI" panose="020B0502040204020203" pitchFamily="34" charset="0"/>
                <a:ea typeface="MS PGothic" panose="020B0600070205080204" pitchFamily="34" charset="-128"/>
              </a:defRPr>
            </a:lvl4pPr>
            <a:lvl5pPr marL="2057400" indent="-228600">
              <a:defRPr sz="1900">
                <a:solidFill>
                  <a:schemeClr val="tx1"/>
                </a:solidFill>
                <a:latin typeface="Segoe UI" panose="020B0502040204020203" pitchFamily="34" charset="0"/>
                <a:ea typeface="MS PGothic" panose="020B0600070205080204" pitchFamily="34" charset="-128"/>
              </a:defRPr>
            </a:lvl5pPr>
            <a:lvl6pPr marL="25146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6pPr>
            <a:lvl7pPr marL="29718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7pPr>
            <a:lvl8pPr marL="34290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8pPr>
            <a:lvl9pPr marL="38862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9pPr>
          </a:lstStyle>
          <a:p>
            <a:fld id="{0824BEB8-3922-4A3E-8234-11DF3D7ADB02}" type="slidenum">
              <a:rPr lang="en-US" sz="1200">
                <a:solidFill>
                  <a:prstClr val="black"/>
                </a:solidFill>
                <a:latin typeface="Calibri" panose="020F0502020204030204" pitchFamily="34" charset="0"/>
              </a:rPr>
              <a:pPr/>
              <a:t>7</a:t>
            </a:fld>
            <a:endParaRPr lang="en-US" sz="1200">
              <a:solidFill>
                <a:prstClr val="black"/>
              </a:solidFill>
              <a:latin typeface="Calibri" panose="020F0502020204030204" pitchFamily="34" charset="0"/>
            </a:endParaRPr>
          </a:p>
        </p:txBody>
      </p:sp>
    </p:spTree>
    <p:extLst>
      <p:ext uri="{BB962C8B-B14F-4D97-AF65-F5344CB8AC3E}">
        <p14:creationId xmlns:p14="http://schemas.microsoft.com/office/powerpoint/2010/main" val="3256624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A15900F4-243E-4200-BDA3-9AB1E3466CB4}" type="datetime1">
              <a:rPr lang="en-US" smtClean="0">
                <a:solidFill>
                  <a:prstClr val="black"/>
                </a:solidFill>
              </a:rPr>
              <a:pPr/>
              <a:t>3/6/2014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74496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860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Segoe UI" panose="020B0502040204020203" pitchFamily="34" charset="0"/>
                <a:ea typeface="MS PGothic" panose="020B0600070205080204" pitchFamily="34" charset="-128"/>
              </a:defRPr>
            </a:lvl1pPr>
            <a:lvl2pPr marL="742950" indent="-285750">
              <a:defRPr sz="1900">
                <a:solidFill>
                  <a:schemeClr val="tx1"/>
                </a:solidFill>
                <a:latin typeface="Segoe UI" panose="020B0502040204020203" pitchFamily="34" charset="0"/>
                <a:ea typeface="MS PGothic" panose="020B0600070205080204" pitchFamily="34" charset="-128"/>
              </a:defRPr>
            </a:lvl2pPr>
            <a:lvl3pPr marL="1143000" indent="-228600">
              <a:defRPr sz="1900">
                <a:solidFill>
                  <a:schemeClr val="tx1"/>
                </a:solidFill>
                <a:latin typeface="Segoe UI" panose="020B0502040204020203" pitchFamily="34" charset="0"/>
                <a:ea typeface="MS PGothic" panose="020B0600070205080204" pitchFamily="34" charset="-128"/>
              </a:defRPr>
            </a:lvl3pPr>
            <a:lvl4pPr marL="1600200" indent="-228600">
              <a:defRPr sz="1900">
                <a:solidFill>
                  <a:schemeClr val="tx1"/>
                </a:solidFill>
                <a:latin typeface="Segoe UI" panose="020B0502040204020203" pitchFamily="34" charset="0"/>
                <a:ea typeface="MS PGothic" panose="020B0600070205080204" pitchFamily="34" charset="-128"/>
              </a:defRPr>
            </a:lvl4pPr>
            <a:lvl5pPr marL="2057400" indent="-228600">
              <a:defRPr sz="1900">
                <a:solidFill>
                  <a:schemeClr val="tx1"/>
                </a:solidFill>
                <a:latin typeface="Segoe UI" panose="020B0502040204020203" pitchFamily="34" charset="0"/>
                <a:ea typeface="MS PGothic" panose="020B0600070205080204" pitchFamily="34" charset="-128"/>
              </a:defRPr>
            </a:lvl5pPr>
            <a:lvl6pPr marL="25146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6pPr>
            <a:lvl7pPr marL="29718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7pPr>
            <a:lvl8pPr marL="34290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8pPr>
            <a:lvl9pPr marL="38862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9pPr>
          </a:lstStyle>
          <a:p>
            <a:fld id="{F864F4B0-EBCF-4796-8C38-22EC9A07353E}" type="slidenum">
              <a:rPr lang="en-US" sz="1200">
                <a:solidFill>
                  <a:prstClr val="black"/>
                </a:solidFill>
                <a:latin typeface="Calibri" panose="020F0502020204030204" pitchFamily="34" charset="0"/>
              </a:rPr>
              <a:pPr/>
              <a:t>11</a:t>
            </a:fld>
            <a:endParaRPr lang="en-US" sz="1200">
              <a:solidFill>
                <a:prstClr val="black"/>
              </a:solidFill>
              <a:latin typeface="Calibri" panose="020F0502020204030204" pitchFamily="34" charset="0"/>
            </a:endParaRPr>
          </a:p>
        </p:txBody>
      </p:sp>
    </p:spTree>
    <p:extLst>
      <p:ext uri="{BB962C8B-B14F-4D97-AF65-F5344CB8AC3E}">
        <p14:creationId xmlns:p14="http://schemas.microsoft.com/office/powerpoint/2010/main" val="225099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365904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728751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033090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5791449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2666232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279161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8860243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055447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1347831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58390744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1802184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0121220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4740183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3667205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451155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7050641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638658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64350864"/>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2735804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41963625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4079773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2540456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22834257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4214251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3220493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58301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865825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768069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866128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648330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60"/>
            <a:ext cx="11375537" cy="706283"/>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1" y="1476622"/>
            <a:ext cx="11375537" cy="1145506"/>
          </a:xfrm>
        </p:spPr>
        <p:txBody>
          <a:bodyPr/>
          <a:lstStyle>
            <a:lvl1pPr marL="0" indent="0">
              <a:spcBef>
                <a:spcPts val="0"/>
              </a:spcBef>
              <a:spcAft>
                <a:spcPts val="917"/>
              </a:spcAft>
              <a:buNone/>
              <a:defRPr sz="4070" spc="-102" baseline="0">
                <a:latin typeface="Segoe UI Light" pitchFamily="34" charset="0"/>
              </a:defRPr>
            </a:lvl1pPr>
            <a:lvl2pPr marL="0" indent="0">
              <a:spcBef>
                <a:spcPts val="0"/>
              </a:spcBef>
              <a:spcAft>
                <a:spcPts val="407"/>
              </a:spcAft>
              <a:buNone/>
              <a:defRPr sz="2034" spc="-52" baseline="0"/>
            </a:lvl2pPr>
            <a:lvl3pPr marL="0" indent="0">
              <a:spcBef>
                <a:spcPts val="0"/>
              </a:spcBef>
              <a:spcAft>
                <a:spcPts val="407"/>
              </a:spcAft>
              <a:buNone/>
              <a:defRPr sz="2034"/>
            </a:lvl3pPr>
            <a:lvl4pPr marL="0" indent="0">
              <a:spcBef>
                <a:spcPts val="0"/>
              </a:spcBef>
              <a:spcAft>
                <a:spcPts val="407"/>
              </a:spcAft>
              <a:buNone/>
              <a:defRPr/>
            </a:lvl4pPr>
            <a:lvl5pPr marL="0" indent="0">
              <a:spcBef>
                <a:spcPts val="0"/>
              </a:spcBef>
              <a:spcAft>
                <a:spcPts val="407"/>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2444535"/>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62786"/>
          </a:xfrm>
        </p:spPr>
        <p:txBody>
          <a:bodyPr/>
          <a:lstStyle>
            <a:lvl1pPr>
              <a:defRPr>
                <a:solidFill>
                  <a:srgbClr val="009E49"/>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1"/>
            <a:ext cx="11375536" cy="2584105"/>
          </a:xfrm>
          <a:prstGeom prst="rect">
            <a:avLst/>
          </a:prstGeom>
        </p:spPr>
        <p:txBody>
          <a:bodyPr/>
          <a:lstStyle>
            <a:lvl1pPr marL="289394" indent="-289394">
              <a:spcBef>
                <a:spcPts val="1224"/>
              </a:spcBef>
              <a:buFont typeface="Wingdings" pitchFamily="2" charset="2"/>
              <a:buChar char=""/>
              <a:defRPr sz="4080"/>
            </a:lvl1pPr>
            <a:lvl2pPr marL="527051" indent="-237658">
              <a:spcBef>
                <a:spcPts val="1224"/>
              </a:spcBef>
              <a:buFont typeface="Wingdings" pitchFamily="2" charset="2"/>
              <a:buChar char=""/>
              <a:defRPr>
                <a:latin typeface="+mn-lt"/>
              </a:defRPr>
            </a:lvl2pPr>
            <a:lvl3pPr marL="755006" indent="-227958">
              <a:spcBef>
                <a:spcPts val="1224"/>
              </a:spcBef>
              <a:buFont typeface="Wingdings" pitchFamily="2" charset="2"/>
              <a:buChar char=""/>
              <a:tabLst/>
              <a:defRPr>
                <a:latin typeface="+mn-lt"/>
              </a:defRPr>
            </a:lvl3pPr>
            <a:lvl4pPr marL="931228" indent="-176222">
              <a:spcBef>
                <a:spcPts val="1224"/>
              </a:spcBef>
              <a:buFont typeface="Wingdings" pitchFamily="2" charset="2"/>
              <a:buChar char=""/>
              <a:defRPr>
                <a:latin typeface="+mn-lt"/>
              </a:defRPr>
            </a:lvl4pPr>
            <a:lvl5pPr marL="1107451" indent="-176222">
              <a:spcBef>
                <a:spcPts val="1224"/>
              </a:spcBef>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E6E6E6"/>
                    </a:gs>
                    <a:gs pos="0">
                      <a:srgbClr val="E6E6E6"/>
                    </a:gs>
                  </a:gsLst>
                  <a:lin ang="5400000" scaled="0"/>
                </a:gradFill>
              </a:rPr>
              <a:pPr/>
              <a:t>‹#›</a:t>
            </a:fld>
            <a:endParaRPr lang="en-US" dirty="0">
              <a:gradFill>
                <a:gsLst>
                  <a:gs pos="100000">
                    <a:srgbClr val="E6E6E6"/>
                  </a:gs>
                  <a:gs pos="0">
                    <a:srgbClr val="E6E6E6"/>
                  </a:gs>
                </a:gsLst>
                <a:lin ang="5400000" scaled="0"/>
              </a:gradFill>
            </a:endParaRPr>
          </a:p>
        </p:txBody>
      </p:sp>
      <p:sp>
        <p:nvSpPr>
          <p:cNvPr id="7" name="TextBox 6"/>
          <p:cNvSpPr txBox="1"/>
          <p:nvPr userDrawn="1"/>
        </p:nvSpPr>
        <p:spPr>
          <a:xfrm>
            <a:off x="10581700" y="6224180"/>
            <a:ext cx="1552181" cy="624341"/>
          </a:xfrm>
          <a:prstGeom prst="rect">
            <a:avLst/>
          </a:prstGeom>
          <a:noFill/>
        </p:spPr>
        <p:txBody>
          <a:bodyPr wrap="square" lIns="0" tIns="0" rIns="0" bIns="0" rtlCol="0" anchor="ctr">
            <a:spAutoFit/>
          </a:bodyPr>
          <a:lstStyle/>
          <a:p>
            <a:pPr algn="ctr"/>
            <a:r>
              <a:rPr lang="en-US" sz="3978" spc="-71" dirty="0" smtClean="0">
                <a:solidFill>
                  <a:srgbClr val="009E49"/>
                </a:solidFill>
                <a:latin typeface="Segoe Pro" pitchFamily="34" charset="0"/>
              </a:rPr>
              <a:t>Project</a:t>
            </a:r>
          </a:p>
        </p:txBody>
      </p:sp>
    </p:spTree>
    <p:extLst>
      <p:ext uri="{BB962C8B-B14F-4D97-AF65-F5344CB8AC3E}">
        <p14:creationId xmlns:p14="http://schemas.microsoft.com/office/powerpoint/2010/main" val="49691788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Color Block Header on Left &amp; Text on Right ">
    <p:spTree>
      <p:nvGrpSpPr>
        <p:cNvPr id="1" name=""/>
        <p:cNvGrpSpPr/>
        <p:nvPr/>
      </p:nvGrpSpPr>
      <p:grpSpPr>
        <a:xfrm>
          <a:off x="0" y="0"/>
          <a:ext cx="0" cy="0"/>
          <a:chOff x="0" y="0"/>
          <a:chExt cx="0" cy="0"/>
        </a:xfrm>
      </p:grpSpPr>
      <p:sp>
        <p:nvSpPr>
          <p:cNvPr id="4" name="Rectangle 3"/>
          <p:cNvSpPr/>
          <p:nvPr userDrawn="1"/>
        </p:nvSpPr>
        <p:spPr bwMode="white">
          <a:xfrm>
            <a:off x="-9740" y="0"/>
            <a:ext cx="6108662"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563" tIns="46563" rIns="46563" bIns="46563" anchor="ctr"/>
          <a:lstStyle/>
          <a:p>
            <a:pPr algn="ctr" defTabSz="930923">
              <a:defRPr/>
            </a:pPr>
            <a:endParaRPr lang="en-US" sz="2346"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userDrawn="1"/>
        </p:nvSpPr>
        <p:spPr>
          <a:xfrm>
            <a:off x="10580987" y="6224149"/>
            <a:ext cx="1553545" cy="624341"/>
          </a:xfrm>
          <a:prstGeom prst="rect">
            <a:avLst/>
          </a:prstGeom>
          <a:noFill/>
        </p:spPr>
        <p:txBody>
          <a:bodyPr lIns="0" tIns="0" rIns="0" bIns="0" anchor="ctr">
            <a:spAutoFit/>
          </a:bodyPr>
          <a:lstStyle/>
          <a:p>
            <a:pPr algn="ctr" defTabSz="931191">
              <a:defRPr/>
            </a:pPr>
            <a:r>
              <a:rPr lang="en-US" sz="3978" spc="-71" dirty="0">
                <a:solidFill>
                  <a:srgbClr val="009E49"/>
                </a:solidFill>
                <a:latin typeface="Segoe Pro" pitchFamily="34" charset="0"/>
              </a:rPr>
              <a:t>Project</a:t>
            </a:r>
          </a:p>
        </p:txBody>
      </p:sp>
      <p:sp>
        <p:nvSpPr>
          <p:cNvPr id="3" name="Text Placeholder 2"/>
          <p:cNvSpPr>
            <a:spLocks noGrp="1"/>
          </p:cNvSpPr>
          <p:nvPr>
            <p:ph type="body" idx="1"/>
          </p:nvPr>
        </p:nvSpPr>
        <p:spPr>
          <a:xfrm>
            <a:off x="531279" y="1476623"/>
            <a:ext cx="5338712" cy="1314847"/>
          </a:xfrm>
          <a:prstGeom prst="rect">
            <a:avLst/>
          </a:prstGeom>
        </p:spPr>
        <p:txBody>
          <a:bodyPr/>
          <a:lstStyle>
            <a:lvl1pPr marL="0" indent="0">
              <a:spcBef>
                <a:spcPts val="1224"/>
              </a:spcBef>
              <a:buNone/>
              <a:defRPr sz="4080" b="0" cap="none" baseline="0">
                <a:gradFill>
                  <a:gsLst>
                    <a:gs pos="100000">
                      <a:schemeClr val="bg1"/>
                    </a:gs>
                    <a:gs pos="0">
                      <a:schemeClr val="bg1"/>
                    </a:gs>
                  </a:gsLst>
                  <a:lin ang="5400000" scaled="0"/>
                </a:gradFill>
                <a:latin typeface="+mj-lt"/>
              </a:defRPr>
            </a:lvl1pPr>
            <a:lvl2pPr marL="620710" indent="0">
              <a:buNone/>
              <a:defRPr sz="2754" b="1"/>
            </a:lvl2pPr>
            <a:lvl3pPr marL="1241421" indent="0">
              <a:buNone/>
              <a:defRPr sz="2448" b="1"/>
            </a:lvl3pPr>
            <a:lvl4pPr marL="1862131" indent="0">
              <a:buNone/>
              <a:defRPr sz="2142" b="1"/>
            </a:lvl4pPr>
            <a:lvl5pPr marL="2482842" indent="0">
              <a:buNone/>
              <a:defRPr sz="2142" b="1"/>
            </a:lvl5pPr>
            <a:lvl6pPr marL="3103553" indent="0">
              <a:buNone/>
              <a:defRPr sz="2142" b="1"/>
            </a:lvl6pPr>
            <a:lvl7pPr marL="3724263" indent="0">
              <a:buNone/>
              <a:defRPr sz="2142" b="1"/>
            </a:lvl7pPr>
            <a:lvl8pPr marL="4344972" indent="0">
              <a:buNone/>
              <a:defRPr sz="2142" b="1"/>
            </a:lvl8pPr>
            <a:lvl9pPr marL="4965684" indent="0">
              <a:buNone/>
              <a:defRPr sz="2142" b="1"/>
            </a:lvl9pPr>
          </a:lstStyle>
          <a:p>
            <a:pPr lvl="0"/>
            <a:r>
              <a:rPr lang="en-US" smtClean="0"/>
              <a:t>Click to edit Master text styles</a:t>
            </a:r>
          </a:p>
        </p:txBody>
      </p:sp>
      <p:sp>
        <p:nvSpPr>
          <p:cNvPr id="6" name="Content Placeholder 5"/>
          <p:cNvSpPr>
            <a:spLocks noGrp="1"/>
          </p:cNvSpPr>
          <p:nvPr>
            <p:ph sz="quarter" idx="4"/>
          </p:nvPr>
        </p:nvSpPr>
        <p:spPr>
          <a:xfrm>
            <a:off x="6313879" y="1715389"/>
            <a:ext cx="5596178" cy="467179"/>
          </a:xfrm>
          <a:prstGeom prst="rect">
            <a:avLst/>
          </a:prstGeom>
        </p:spPr>
        <p:txBody>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1065" indent="-387943">
              <a:defRPr lang="en-US" sz="2142" kern="1200" dirty="0" smtClean="0">
                <a:solidFill>
                  <a:schemeClr val="bg2">
                    <a:lumMod val="50000"/>
                  </a:schemeClr>
                </a:solidFill>
                <a:latin typeface="+mn-lt"/>
                <a:ea typeface="+mn-ea"/>
                <a:cs typeface="Arial" pitchFamily="34" charset="0"/>
              </a:defRPr>
            </a:lvl2pPr>
            <a:lvl3pPr marL="931065" indent="-232767">
              <a:defRPr lang="en-US" sz="1938" kern="1200" dirty="0" smtClean="0">
                <a:solidFill>
                  <a:schemeClr val="bg2">
                    <a:lumMod val="50000"/>
                  </a:schemeClr>
                </a:solidFill>
                <a:latin typeface="+mn-lt"/>
                <a:ea typeface="+mn-ea"/>
                <a:cs typeface="Arial" pitchFamily="34" charset="0"/>
              </a:defRPr>
            </a:lvl3pPr>
            <a:lvl4pPr marL="1241421" indent="-232767">
              <a:defRPr lang="en-US" sz="1632" kern="1200" dirty="0" smtClean="0">
                <a:solidFill>
                  <a:schemeClr val="bg2">
                    <a:lumMod val="50000"/>
                  </a:schemeClr>
                </a:solidFill>
                <a:latin typeface="+mn-lt"/>
                <a:ea typeface="+mn-ea"/>
                <a:cs typeface="Arial" pitchFamily="34" charset="0"/>
              </a:defRPr>
            </a:lvl4pPr>
            <a:lvl5pPr marL="1474188" indent="-232767">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Tree>
    <p:extLst>
      <p:ext uri="{BB962C8B-B14F-4D97-AF65-F5344CB8AC3E}">
        <p14:creationId xmlns:p14="http://schemas.microsoft.com/office/powerpoint/2010/main" val="219200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495363"/>
          </a:xfrm>
          <a:prstGeom prst="rect">
            <a:avLst/>
          </a:prstGeom>
        </p:spPr>
        <p:txBody>
          <a:bodyPr/>
          <a:lstStyle>
            <a:lvl1pPr marL="0" indent="0">
              <a:spcBef>
                <a:spcPts val="1224"/>
              </a:spcBef>
              <a:buNone/>
              <a:defRPr sz="4080">
                <a:solidFill>
                  <a:srgbClr val="009E49"/>
                </a:solidFill>
                <a:latin typeface="+mj-lt"/>
              </a:defRPr>
            </a:lvl1pPr>
            <a:lvl2pPr marL="0" indent="0">
              <a:spcBef>
                <a:spcPts val="1224"/>
              </a:spcBef>
              <a:buNone/>
              <a:defRPr sz="2040">
                <a:gradFill>
                  <a:gsLst>
                    <a:gs pos="100000">
                      <a:schemeClr val="bg2"/>
                    </a:gs>
                    <a:gs pos="6000">
                      <a:schemeClr val="bg2"/>
                    </a:gs>
                  </a:gsLst>
                  <a:lin ang="5400000" scaled="0"/>
                </a:gradFill>
              </a:defRPr>
            </a:lvl2pPr>
            <a:lvl3pPr marL="236040" indent="0">
              <a:spcBef>
                <a:spcPts val="1224"/>
              </a:spcBef>
              <a:buNone/>
              <a:defRPr sz="2040">
                <a:gradFill>
                  <a:gsLst>
                    <a:gs pos="100000">
                      <a:schemeClr val="bg2"/>
                    </a:gs>
                    <a:gs pos="6000">
                      <a:schemeClr val="bg2"/>
                    </a:gs>
                  </a:gsLst>
                  <a:lin ang="5400000" scaled="0"/>
                </a:gradFill>
              </a:defRPr>
            </a:lvl3pPr>
            <a:lvl4pPr marL="465615" indent="0">
              <a:spcBef>
                <a:spcPts val="1224"/>
              </a:spcBef>
              <a:buNone/>
              <a:defRPr sz="2040">
                <a:gradFill>
                  <a:gsLst>
                    <a:gs pos="100000">
                      <a:schemeClr val="bg2"/>
                    </a:gs>
                    <a:gs pos="6000">
                      <a:schemeClr val="bg2"/>
                    </a:gs>
                  </a:gsLst>
                  <a:lin ang="5400000" scaled="0"/>
                </a:gradFill>
              </a:defRPr>
            </a:lvl4pPr>
            <a:lvl5pPr marL="706506" indent="0">
              <a:spcBef>
                <a:spcPts val="1224"/>
              </a:spcBef>
              <a:buNone/>
              <a:defRPr sz="204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solidFill>
                  <a:srgbClr val="009E49"/>
                </a:soli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E6E6E6"/>
                    </a:gs>
                    <a:gs pos="0">
                      <a:srgbClr val="E6E6E6"/>
                    </a:gs>
                  </a:gsLst>
                  <a:lin ang="5400000" scaled="0"/>
                </a:gradFill>
              </a:rPr>
              <a:pPr/>
              <a:t>‹#›</a:t>
            </a:fld>
            <a:endParaRPr lang="en-US" dirty="0">
              <a:gradFill>
                <a:gsLst>
                  <a:gs pos="100000">
                    <a:srgbClr val="E6E6E6"/>
                  </a:gs>
                  <a:gs pos="0">
                    <a:srgbClr val="E6E6E6"/>
                  </a:gs>
                </a:gsLst>
                <a:lin ang="5400000" scaled="0"/>
              </a:gradFill>
            </a:endParaRPr>
          </a:p>
        </p:txBody>
      </p:sp>
      <p:sp>
        <p:nvSpPr>
          <p:cNvPr id="9" name="TextBox 8"/>
          <p:cNvSpPr txBox="1"/>
          <p:nvPr userDrawn="1"/>
        </p:nvSpPr>
        <p:spPr>
          <a:xfrm>
            <a:off x="10581700" y="6224180"/>
            <a:ext cx="1552181" cy="624341"/>
          </a:xfrm>
          <a:prstGeom prst="rect">
            <a:avLst/>
          </a:prstGeom>
          <a:noFill/>
        </p:spPr>
        <p:txBody>
          <a:bodyPr wrap="square" lIns="0" tIns="0" rIns="0" bIns="0" rtlCol="0" anchor="ctr">
            <a:spAutoFit/>
          </a:bodyPr>
          <a:lstStyle/>
          <a:p>
            <a:pPr algn="ctr"/>
            <a:r>
              <a:rPr lang="en-US" sz="3978" spc="-71" dirty="0" smtClean="0">
                <a:solidFill>
                  <a:srgbClr val="009E49"/>
                </a:solidFill>
                <a:latin typeface="Segoe Pro" pitchFamily="34" charset="0"/>
              </a:rPr>
              <a:t>Project</a:t>
            </a:r>
          </a:p>
        </p:txBody>
      </p:sp>
    </p:spTree>
    <p:extLst>
      <p:ext uri="{BB962C8B-B14F-4D97-AF65-F5344CB8AC3E}">
        <p14:creationId xmlns:p14="http://schemas.microsoft.com/office/powerpoint/2010/main" val="43264951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34" Type="http://schemas.openxmlformats.org/officeDocument/2006/relationships/image" Target="../media/image7.png"/><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theme" Target="../theme/theme2.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8"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4" cstate="email">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826686057"/>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7" r:id="rId29"/>
    <p:sldLayoutId id="2147484248" r:id="rId30"/>
    <p:sldLayoutId id="2147484249" r:id="rId31"/>
    <p:sldLayoutId id="2147484250"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36.xml"/><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4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microsoft.com/Project" TargetMode="External"/><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4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technet.microsoft.com/ProjectServer" TargetMode="External"/><Relationship Id="rId2" Type="http://schemas.openxmlformats.org/officeDocument/2006/relationships/hyperlink" Target="http://technet.microsoft.com/en-us/library/dn217893" TargetMode="External"/><Relationship Id="rId1" Type="http://schemas.openxmlformats.org/officeDocument/2006/relationships/slideLayout" Target="../slideLayouts/slideLayout38.xml"/><Relationship Id="rId5" Type="http://schemas.openxmlformats.org/officeDocument/2006/relationships/hyperlink" Target="http://channel9.msdn.com/Events/Project/2014" TargetMode="External"/><Relationship Id="rId4" Type="http://schemas.openxmlformats.org/officeDocument/2006/relationships/hyperlink" Target="http://technet.microsoft.com/en-us/projectserver/jj906608" TargetMode="Externa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4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3" Type="http://schemas.openxmlformats.org/officeDocument/2006/relationships/hyperlink" Target="http://channel9.msdn.com/Events/Project/2014" TargetMode="External"/><Relationship Id="rId2" Type="http://schemas.openxmlformats.org/officeDocument/2006/relationships/hyperlink" Target="http://office.microsoft.com/en-us/project-server-help/get-started-with-project-online-HA102858793.aspx" TargetMode="Externa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3" Type="http://schemas.openxmlformats.org/officeDocument/2006/relationships/hyperlink" Target="http://msdn.microsoft.com/en-us/library/office/jj163048" TargetMode="External"/><Relationship Id="rId2" Type="http://schemas.openxmlformats.org/officeDocument/2006/relationships/hyperlink" Target="http://technet.microsoft.com/en-us/projectserver/jj906608" TargetMode="External"/><Relationship Id="rId1" Type="http://schemas.openxmlformats.org/officeDocument/2006/relationships/slideLayout" Target="../slideLayouts/slideLayout38.xml"/><Relationship Id="rId5" Type="http://schemas.openxmlformats.org/officeDocument/2006/relationships/hyperlink" Target="http://channel9.msdn.com/Events/Project/2014" TargetMode="External"/><Relationship Id="rId4" Type="http://schemas.openxmlformats.org/officeDocument/2006/relationships/hyperlink" Target="http://office.microsoft.com/en-us/project-server-help/use-excel-2013-to-create-a-new-project-web-app-report-HA102923779.aspx"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4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tags" Target="../tags/tag3.xml"/><Relationship Id="rId7" Type="http://schemas.openxmlformats.org/officeDocument/2006/relationships/image" Target="../media/image25.wmf"/><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6.xml"/><Relationship Id="rId5" Type="http://schemas.openxmlformats.org/officeDocument/2006/relationships/slideLayout" Target="../slideLayouts/slideLayout45.xml"/><Relationship Id="rId10" Type="http://schemas.openxmlformats.org/officeDocument/2006/relationships/image" Target="../media/image28.png"/><Relationship Id="rId4" Type="http://schemas.openxmlformats.org/officeDocument/2006/relationships/tags" Target="../tags/tag4.xml"/><Relationship Id="rId9" Type="http://schemas.openxmlformats.org/officeDocument/2006/relationships/image" Target="../media/image27.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3" Type="http://schemas.openxmlformats.org/officeDocument/2006/relationships/hyperlink" Target="http://msdn.microsoft.com/en-us/library/office/ee767694.aspx" TargetMode="External"/><Relationship Id="rId2" Type="http://schemas.openxmlformats.org/officeDocument/2006/relationships/hyperlink" Target="http://technet.microsoft.com/en-us/projectserver/jj906608" TargetMode="External"/><Relationship Id="rId1" Type="http://schemas.openxmlformats.org/officeDocument/2006/relationships/slideLayout" Target="../slideLayouts/slideLayout38.xml"/><Relationship Id="rId6" Type="http://schemas.openxmlformats.org/officeDocument/2006/relationships/hyperlink" Target="http://channel9.msdn.com/Events/Project/2014" TargetMode="External"/><Relationship Id="rId5" Type="http://schemas.openxmlformats.org/officeDocument/2006/relationships/hyperlink" Target="http://msdn.microsoft.com/en-us/library/ff973112.aspx" TargetMode="External"/><Relationship Id="rId4" Type="http://schemas.openxmlformats.org/officeDocument/2006/relationships/hyperlink" Target="http://msdn.microsoft.com/en-us/library/office/jj163494"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45.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37.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17" Type="http://schemas.openxmlformats.org/officeDocument/2006/relationships/image" Target="../media/image14.png"/><Relationship Id="rId2" Type="http://schemas.openxmlformats.org/officeDocument/2006/relationships/notesSlide" Target="../notesSlides/notesSlide19.xml"/><Relationship Id="rId16" Type="http://schemas.openxmlformats.org/officeDocument/2006/relationships/image" Target="../media/image51.png"/><Relationship Id="rId1" Type="http://schemas.openxmlformats.org/officeDocument/2006/relationships/slideLayout" Target="../slideLayouts/slideLayout45.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8" Type="http://schemas.openxmlformats.org/officeDocument/2006/relationships/hyperlink" Target="http://channel9.msdn.com/Events/Project/2014" TargetMode="External"/><Relationship Id="rId3" Type="http://schemas.openxmlformats.org/officeDocument/2006/relationships/hyperlink" Target="http://blogs.msdn.com/project_programmability" TargetMode="External"/><Relationship Id="rId7" Type="http://schemas.openxmlformats.org/officeDocument/2006/relationships/hyperlink" Target="http://office.microsoft.com/store" TargetMode="External"/><Relationship Id="rId2" Type="http://schemas.openxmlformats.org/officeDocument/2006/relationships/hyperlink" Target="http://technet.microsoft.com/en-us/projectserver/jj906608" TargetMode="External"/><Relationship Id="rId1" Type="http://schemas.openxmlformats.org/officeDocument/2006/relationships/slideLayout" Target="../slideLayouts/slideLayout38.xml"/><Relationship Id="rId6" Type="http://schemas.openxmlformats.org/officeDocument/2006/relationships/hyperlink" Target="http://msdn.microsoft.com/sharepoint" TargetMode="External"/><Relationship Id="rId5" Type="http://schemas.openxmlformats.org/officeDocument/2006/relationships/hyperlink" Target="http://msdn.microsoft.com/office" TargetMode="External"/><Relationship Id="rId4" Type="http://schemas.openxmlformats.org/officeDocument/2006/relationships/hyperlink" Target="http://msdn.microsoft.com/projec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21.xml"/><Relationship Id="rId1" Type="http://schemas.openxmlformats.org/officeDocument/2006/relationships/slideLayout" Target="../slideLayouts/slideLayout45.xml"/><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8" Type="http://schemas.openxmlformats.org/officeDocument/2006/relationships/hyperlink" Target="http://channel9.msdn.com/Events/Project/2014" TargetMode="External"/><Relationship Id="rId3" Type="http://schemas.openxmlformats.org/officeDocument/2006/relationships/hyperlink" Target="http://www.microsoft.com/project" TargetMode="External"/><Relationship Id="rId7" Type="http://schemas.openxmlformats.org/officeDocument/2006/relationships/hyperlink" Target="http://social.technet.microsoft.com/Forums/en-US/category/project" TargetMode="External"/><Relationship Id="rId2" Type="http://schemas.openxmlformats.org/officeDocument/2006/relationships/notesSlide" Target="../notesSlides/notesSlide22.xml"/><Relationship Id="rId1" Type="http://schemas.openxmlformats.org/officeDocument/2006/relationships/slideLayout" Target="../slideLayouts/slideLayout38.xml"/><Relationship Id="rId6" Type="http://schemas.openxmlformats.org/officeDocument/2006/relationships/hyperlink" Target="http://msdn.microsoft.com/project" TargetMode="External"/><Relationship Id="rId5" Type="http://schemas.openxmlformats.org/officeDocument/2006/relationships/hyperlink" Target="http://technet.microsoft.com/projectserver" TargetMode="External"/><Relationship Id="rId4" Type="http://schemas.openxmlformats.org/officeDocument/2006/relationships/hyperlink" Target="http://aka.ms/project/partnerledtrial"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3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4.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45.xml"/><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45.xml"/><Relationship Id="rId6" Type="http://schemas.microsoft.com/office/2007/relationships/hdphoto" Target="../media/hdphoto2.wdp"/><Relationship Id="rId5" Type="http://schemas.openxmlformats.org/officeDocument/2006/relationships/image" Target="../media/image19.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49541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Components of the Microsoft PPM</a:t>
            </a:r>
            <a:br>
              <a:rPr lang="en-US" dirty="0"/>
            </a:br>
            <a:r>
              <a:rPr lang="en-US" dirty="0"/>
              <a:t/>
            </a:r>
            <a:br>
              <a:rPr lang="en-US" dirty="0"/>
            </a:br>
            <a:endParaRPr lang="en-US" dirty="0"/>
          </a:p>
        </p:txBody>
      </p:sp>
    </p:spTree>
    <p:extLst>
      <p:ext uri="{BB962C8B-B14F-4D97-AF65-F5344CB8AC3E}">
        <p14:creationId xmlns:p14="http://schemas.microsoft.com/office/powerpoint/2010/main" val="138708617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bwMode="auto">
          <a:xfrm>
            <a:off x="558129" y="241226"/>
            <a:ext cx="11318603" cy="704184"/>
          </a:xfrm>
        </p:spPr>
        <p:txBody>
          <a:bodyPr numCol="1" anchorCtr="0" compatLnSpc="1">
            <a:prstTxWarp prst="textNoShape">
              <a:avLst/>
            </a:prstTxWarp>
          </a:bodyPr>
          <a:lstStyle/>
          <a:p>
            <a:r>
              <a:rPr lang="en-US" dirty="0"/>
              <a:t>Components of the Microsoft PPM</a:t>
            </a:r>
            <a:endParaRPr dirty="0">
              <a:ln>
                <a:noFill/>
              </a:ln>
            </a:endParaRPr>
          </a:p>
        </p:txBody>
      </p:sp>
      <p:sp>
        <p:nvSpPr>
          <p:cNvPr id="5" name="Rectangle 4"/>
          <p:cNvSpPr/>
          <p:nvPr/>
        </p:nvSpPr>
        <p:spPr bwMode="auto">
          <a:xfrm>
            <a:off x="2456835" y="2314831"/>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Program </a:t>
            </a:r>
          </a:p>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Management</a:t>
            </a:r>
          </a:p>
        </p:txBody>
      </p:sp>
      <p:sp>
        <p:nvSpPr>
          <p:cNvPr id="6" name="Rectangle 5"/>
          <p:cNvSpPr/>
          <p:nvPr/>
        </p:nvSpPr>
        <p:spPr bwMode="auto">
          <a:xfrm>
            <a:off x="4353211" y="2314830"/>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Demand</a:t>
            </a:r>
          </a:p>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Management</a:t>
            </a:r>
          </a:p>
        </p:txBody>
      </p:sp>
      <p:sp>
        <p:nvSpPr>
          <p:cNvPr id="7" name="Rectangle 6"/>
          <p:cNvSpPr/>
          <p:nvPr/>
        </p:nvSpPr>
        <p:spPr bwMode="auto">
          <a:xfrm>
            <a:off x="6262780" y="2314830"/>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Portfolio Analytics &amp; Selection</a:t>
            </a:r>
          </a:p>
        </p:txBody>
      </p:sp>
      <p:sp>
        <p:nvSpPr>
          <p:cNvPr id="8" name="Rectangle 7"/>
          <p:cNvSpPr/>
          <p:nvPr/>
        </p:nvSpPr>
        <p:spPr bwMode="auto">
          <a:xfrm>
            <a:off x="6262246" y="4174853"/>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Time</a:t>
            </a:r>
          </a:p>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Reporting</a:t>
            </a:r>
          </a:p>
        </p:txBody>
      </p:sp>
      <p:sp>
        <p:nvSpPr>
          <p:cNvPr id="9" name="Rectangle 8"/>
          <p:cNvSpPr/>
          <p:nvPr/>
        </p:nvSpPr>
        <p:spPr bwMode="auto">
          <a:xfrm>
            <a:off x="2465708" y="4174853"/>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spc="-52"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Issues &amp; Risk</a:t>
            </a:r>
          </a:p>
          <a:p>
            <a:pPr defTabSz="929704" fontAlgn="base">
              <a:spcBef>
                <a:spcPct val="0"/>
              </a:spcBef>
              <a:spcAft>
                <a:spcPct val="0"/>
              </a:spcAft>
              <a:defRPr/>
            </a:pPr>
            <a:r>
              <a:rPr lang="en-US" sz="1628" spc="-52"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Management</a:t>
            </a:r>
          </a:p>
        </p:txBody>
      </p:sp>
      <p:sp>
        <p:nvSpPr>
          <p:cNvPr id="11" name="Rectangle 10"/>
          <p:cNvSpPr/>
          <p:nvPr/>
        </p:nvSpPr>
        <p:spPr bwMode="auto">
          <a:xfrm>
            <a:off x="8172348" y="2314828"/>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Business Intelligence &amp; Reporting</a:t>
            </a:r>
          </a:p>
        </p:txBody>
      </p:sp>
      <p:sp>
        <p:nvSpPr>
          <p:cNvPr id="12" name="Rectangle 11"/>
          <p:cNvSpPr/>
          <p:nvPr/>
        </p:nvSpPr>
        <p:spPr bwMode="auto">
          <a:xfrm>
            <a:off x="10086213" y="2311965"/>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Team Collaboration </a:t>
            </a:r>
            <a:r>
              <a:rPr lang="en-US" sz="1628">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&amp; Social</a:t>
            </a:r>
            <a:endPar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endParaRPr>
          </a:p>
        </p:txBody>
      </p:sp>
      <p:sp>
        <p:nvSpPr>
          <p:cNvPr id="13" name="Rectangle 12"/>
          <p:cNvSpPr/>
          <p:nvPr/>
        </p:nvSpPr>
        <p:spPr bwMode="auto">
          <a:xfrm>
            <a:off x="10077599" y="4174853"/>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Financial Management</a:t>
            </a:r>
          </a:p>
        </p:txBody>
      </p:sp>
      <p:sp>
        <p:nvSpPr>
          <p:cNvPr id="14" name="Rectangle 13"/>
          <p:cNvSpPr/>
          <p:nvPr/>
        </p:nvSpPr>
        <p:spPr bwMode="auto">
          <a:xfrm>
            <a:off x="8172348" y="4174853"/>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Resource Management</a:t>
            </a:r>
          </a:p>
        </p:txBody>
      </p:sp>
      <p:sp>
        <p:nvSpPr>
          <p:cNvPr id="15" name="Rectangle 14"/>
          <p:cNvSpPr/>
          <p:nvPr/>
        </p:nvSpPr>
        <p:spPr bwMode="auto">
          <a:xfrm>
            <a:off x="4352144" y="4174852"/>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spc="-52"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Schedule Management</a:t>
            </a:r>
          </a:p>
        </p:txBody>
      </p:sp>
      <p:sp>
        <p:nvSpPr>
          <p:cNvPr id="17" name="Rectangle 16"/>
          <p:cNvSpPr/>
          <p:nvPr/>
        </p:nvSpPr>
        <p:spPr bwMode="auto">
          <a:xfrm>
            <a:off x="198437" y="2314828"/>
            <a:ext cx="2181701" cy="3637588"/>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ctr"/>
          <a:lstStyle/>
          <a:p>
            <a:pPr algn="ctr" defTabSz="929704" fontAlgn="base">
              <a:spcBef>
                <a:spcPct val="0"/>
              </a:spcBef>
              <a:spcAft>
                <a:spcPct val="0"/>
              </a:spcAft>
              <a:defRPr/>
            </a:pPr>
            <a:r>
              <a:rPr lang="en-US" sz="4080" spc="-52" dirty="0" smtClean="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Microsoft PPM</a:t>
            </a:r>
            <a:endParaRPr lang="en-US" sz="4080" spc="-52"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endParaRPr>
          </a:p>
        </p:txBody>
      </p:sp>
      <p:sp>
        <p:nvSpPr>
          <p:cNvPr id="54285" name="Freeform 15"/>
          <p:cNvSpPr>
            <a:spLocks noEditPoints="1"/>
          </p:cNvSpPr>
          <p:nvPr/>
        </p:nvSpPr>
        <p:spPr bwMode="black">
          <a:xfrm>
            <a:off x="8804499" y="2575613"/>
            <a:ext cx="553978" cy="505525"/>
          </a:xfrm>
          <a:custGeom>
            <a:avLst/>
            <a:gdLst>
              <a:gd name="T0" fmla="*/ 98307 w 2416"/>
              <a:gd name="T1" fmla="*/ 159218 h 2209"/>
              <a:gd name="T2" fmla="*/ 118149 w 2416"/>
              <a:gd name="T3" fmla="*/ 172711 h 2209"/>
              <a:gd name="T4" fmla="*/ 199095 w 2416"/>
              <a:gd name="T5" fmla="*/ 156969 h 2209"/>
              <a:gd name="T6" fmla="*/ 291539 w 2416"/>
              <a:gd name="T7" fmla="*/ 158993 h 2209"/>
              <a:gd name="T8" fmla="*/ 326714 w 2416"/>
              <a:gd name="T9" fmla="*/ 157869 h 2209"/>
              <a:gd name="T10" fmla="*/ 322204 w 2416"/>
              <a:gd name="T11" fmla="*/ 89729 h 2209"/>
              <a:gd name="T12" fmla="*/ 296951 w 2416"/>
              <a:gd name="T13" fmla="*/ 27886 h 2209"/>
              <a:gd name="T14" fmla="*/ 248248 w 2416"/>
              <a:gd name="T15" fmla="*/ 4723 h 2209"/>
              <a:gd name="T16" fmla="*/ 120855 w 2416"/>
              <a:gd name="T17" fmla="*/ 56221 h 2209"/>
              <a:gd name="T18" fmla="*/ 79593 w 2416"/>
              <a:gd name="T19" fmla="*/ 97375 h 2209"/>
              <a:gd name="T20" fmla="*/ 87259 w 2416"/>
              <a:gd name="T21" fmla="*/ 119189 h 2209"/>
              <a:gd name="T22" fmla="*/ 101464 w 2416"/>
              <a:gd name="T23" fmla="*/ 271435 h 2209"/>
              <a:gd name="T24" fmla="*/ 139118 w 2416"/>
              <a:gd name="T25" fmla="*/ 286053 h 2209"/>
              <a:gd name="T26" fmla="*/ 155352 w 2416"/>
              <a:gd name="T27" fmla="*/ 285603 h 2209"/>
              <a:gd name="T28" fmla="*/ 147235 w 2416"/>
              <a:gd name="T29" fmla="*/ 267612 h 2209"/>
              <a:gd name="T30" fmla="*/ 141147 w 2416"/>
              <a:gd name="T31" fmla="*/ 253220 h 2209"/>
              <a:gd name="T32" fmla="*/ 124688 w 2416"/>
              <a:gd name="T33" fmla="*/ 227133 h 2209"/>
              <a:gd name="T34" fmla="*/ 87033 w 2416"/>
              <a:gd name="T35" fmla="*/ 169788 h 2209"/>
              <a:gd name="T36" fmla="*/ 47124 w 2416"/>
              <a:gd name="T37" fmla="*/ 128859 h 2209"/>
              <a:gd name="T38" fmla="*/ 10823 w 2416"/>
              <a:gd name="T39" fmla="*/ 176984 h 2209"/>
              <a:gd name="T40" fmla="*/ 27282 w 2416"/>
              <a:gd name="T41" fmla="*/ 267612 h 2209"/>
              <a:gd name="T42" fmla="*/ 80044 w 2416"/>
              <a:gd name="T43" fmla="*/ 264913 h 2209"/>
              <a:gd name="T44" fmla="*/ 453431 w 2416"/>
              <a:gd name="T45" fmla="*/ 42503 h 2209"/>
              <a:gd name="T46" fmla="*/ 331448 w 2416"/>
              <a:gd name="T47" fmla="*/ 5622 h 2209"/>
              <a:gd name="T48" fmla="*/ 311832 w 2416"/>
              <a:gd name="T49" fmla="*/ 44077 h 2209"/>
              <a:gd name="T50" fmla="*/ 345653 w 2416"/>
              <a:gd name="T51" fmla="*/ 137179 h 2209"/>
              <a:gd name="T52" fmla="*/ 358055 w 2416"/>
              <a:gd name="T53" fmla="*/ 180582 h 2209"/>
              <a:gd name="T54" fmla="*/ 388268 w 2416"/>
              <a:gd name="T55" fmla="*/ 210941 h 2209"/>
              <a:gd name="T56" fmla="*/ 429981 w 2416"/>
              <a:gd name="T57" fmla="*/ 278856 h 2209"/>
              <a:gd name="T58" fmla="*/ 513407 w 2416"/>
              <a:gd name="T59" fmla="*/ 255243 h 2209"/>
              <a:gd name="T60" fmla="*/ 523779 w 2416"/>
              <a:gd name="T61" fmla="*/ 113791 h 2209"/>
              <a:gd name="T62" fmla="*/ 401571 w 2416"/>
              <a:gd name="T63" fmla="*/ 269861 h 2209"/>
              <a:gd name="T64" fmla="*/ 399767 w 2416"/>
              <a:gd name="T65" fmla="*/ 263564 h 2209"/>
              <a:gd name="T66" fmla="*/ 357378 w 2416"/>
              <a:gd name="T67" fmla="*/ 193850 h 2209"/>
              <a:gd name="T68" fmla="*/ 296951 w 2416"/>
              <a:gd name="T69" fmla="*/ 167988 h 2209"/>
              <a:gd name="T70" fmla="*/ 204506 w 2416"/>
              <a:gd name="T71" fmla="*/ 166189 h 2209"/>
              <a:gd name="T72" fmla="*/ 110257 w 2416"/>
              <a:gd name="T73" fmla="*/ 186879 h 2209"/>
              <a:gd name="T74" fmla="*/ 141373 w 2416"/>
              <a:gd name="T75" fmla="*/ 225784 h 2209"/>
              <a:gd name="T76" fmla="*/ 158735 w 2416"/>
              <a:gd name="T77" fmla="*/ 265813 h 2209"/>
              <a:gd name="T78" fmla="*/ 158735 w 2416"/>
              <a:gd name="T79" fmla="*/ 266038 h 2209"/>
              <a:gd name="T80" fmla="*/ 196389 w 2416"/>
              <a:gd name="T81" fmla="*/ 299995 h 2209"/>
              <a:gd name="T82" fmla="*/ 266963 w 2416"/>
              <a:gd name="T83" fmla="*/ 319560 h 2209"/>
              <a:gd name="T84" fmla="*/ 320626 w 2416"/>
              <a:gd name="T85" fmla="*/ 346097 h 2209"/>
              <a:gd name="T86" fmla="*/ 386915 w 2416"/>
              <a:gd name="T87" fmla="*/ 343173 h 2209"/>
              <a:gd name="T88" fmla="*/ 408336 w 2416"/>
              <a:gd name="T89" fmla="*/ 311914 h 2209"/>
              <a:gd name="T90" fmla="*/ 407885 w 2416"/>
              <a:gd name="T91" fmla="*/ 291225 h 2209"/>
              <a:gd name="T92" fmla="*/ 264482 w 2416"/>
              <a:gd name="T93" fmla="*/ 334178 h 2209"/>
              <a:gd name="T94" fmla="*/ 235396 w 2416"/>
              <a:gd name="T95" fmla="*/ 329680 h 2209"/>
              <a:gd name="T96" fmla="*/ 221868 w 2416"/>
              <a:gd name="T97" fmla="*/ 353743 h 2209"/>
              <a:gd name="T98" fmla="*/ 182409 w 2416"/>
              <a:gd name="T99" fmla="*/ 403442 h 2209"/>
              <a:gd name="T100" fmla="*/ 169557 w 2416"/>
              <a:gd name="T101" fmla="*/ 452242 h 2209"/>
              <a:gd name="T102" fmla="*/ 175420 w 2416"/>
              <a:gd name="T103" fmla="*/ 483501 h 2209"/>
              <a:gd name="T104" fmla="*/ 198418 w 2416"/>
              <a:gd name="T105" fmla="*/ 489573 h 2209"/>
              <a:gd name="T106" fmla="*/ 228181 w 2416"/>
              <a:gd name="T107" fmla="*/ 450893 h 2209"/>
              <a:gd name="T108" fmla="*/ 276433 w 2416"/>
              <a:gd name="T109" fmla="*/ 389724 h 2209"/>
              <a:gd name="T110" fmla="*/ 280717 w 2416"/>
              <a:gd name="T111" fmla="*/ 346546 h 2209"/>
              <a:gd name="T112" fmla="*/ 179704 w 2416"/>
              <a:gd name="T113" fmla="*/ 386351 h 2209"/>
              <a:gd name="T114" fmla="*/ 220289 w 2416"/>
              <a:gd name="T115" fmla="*/ 341824 h 2209"/>
              <a:gd name="T116" fmla="*/ 187370 w 2416"/>
              <a:gd name="T117" fmla="*/ 311689 h 2209"/>
              <a:gd name="T118" fmla="*/ 131677 w 2416"/>
              <a:gd name="T119" fmla="*/ 292124 h 2209"/>
              <a:gd name="T120" fmla="*/ 50055 w 2416"/>
              <a:gd name="T121" fmla="*/ 339575 h 2209"/>
              <a:gd name="T122" fmla="*/ 128295 w 2416"/>
              <a:gd name="T123" fmla="*/ 406815 h 22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737" tIns="41869" rIns="83737" bIns="41869"/>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sp>
        <p:nvSpPr>
          <p:cNvPr id="54286" name="Freeform 11"/>
          <p:cNvSpPr>
            <a:spLocks noEditPoints="1"/>
          </p:cNvSpPr>
          <p:nvPr/>
        </p:nvSpPr>
        <p:spPr bwMode="black">
          <a:xfrm>
            <a:off x="3063148" y="2638032"/>
            <a:ext cx="571744" cy="566900"/>
          </a:xfrm>
          <a:custGeom>
            <a:avLst/>
            <a:gdLst>
              <a:gd name="T0" fmla="*/ 121793 w 300"/>
              <a:gd name="T1" fmla="*/ 3751 h 297"/>
              <a:gd name="T2" fmla="*/ 211733 w 300"/>
              <a:gd name="T3" fmla="*/ 0 h 297"/>
              <a:gd name="T4" fmla="*/ 215480 w 300"/>
              <a:gd name="T5" fmla="*/ 22507 h 297"/>
              <a:gd name="T6" fmla="*/ 440329 w 300"/>
              <a:gd name="T7" fmla="*/ 22507 h 297"/>
              <a:gd name="T8" fmla="*/ 434708 w 300"/>
              <a:gd name="T9" fmla="*/ 0 h 297"/>
              <a:gd name="T10" fmla="*/ 346642 w 300"/>
              <a:gd name="T11" fmla="*/ 3751 h 297"/>
              <a:gd name="T12" fmla="*/ 440329 w 300"/>
              <a:gd name="T13" fmla="*/ 22507 h 297"/>
              <a:gd name="T14" fmla="*/ 183627 w 300"/>
              <a:gd name="T15" fmla="*/ 512042 h 297"/>
              <a:gd name="T16" fmla="*/ 0 w 300"/>
              <a:gd name="T17" fmla="*/ 553306 h 297"/>
              <a:gd name="T18" fmla="*/ 178005 w 300"/>
              <a:gd name="T19" fmla="*/ 557057 h 297"/>
              <a:gd name="T20" fmla="*/ 384117 w 300"/>
              <a:gd name="T21" fmla="*/ 557057 h 297"/>
              <a:gd name="T22" fmla="*/ 562122 w 300"/>
              <a:gd name="T23" fmla="*/ 553306 h 297"/>
              <a:gd name="T24" fmla="*/ 378495 w 300"/>
              <a:gd name="T25" fmla="*/ 512042 h 297"/>
              <a:gd name="T26" fmla="*/ 384117 w 300"/>
              <a:gd name="T27" fmla="*/ 557057 h 297"/>
              <a:gd name="T28" fmla="*/ 507784 w 300"/>
              <a:gd name="T29" fmla="*/ 155676 h 297"/>
              <a:gd name="T30" fmla="*/ 560248 w 300"/>
              <a:gd name="T31" fmla="*/ 502664 h 297"/>
              <a:gd name="T32" fmla="*/ 425339 w 300"/>
              <a:gd name="T33" fmla="*/ 316979 h 297"/>
              <a:gd name="T34" fmla="*/ 341021 w 300"/>
              <a:gd name="T35" fmla="*/ 311352 h 297"/>
              <a:gd name="T36" fmla="*/ 290430 w 300"/>
              <a:gd name="T37" fmla="*/ 285093 h 297"/>
              <a:gd name="T38" fmla="*/ 288556 w 300"/>
              <a:gd name="T39" fmla="*/ 298222 h 297"/>
              <a:gd name="T40" fmla="*/ 271692 w 300"/>
              <a:gd name="T41" fmla="*/ 296347 h 297"/>
              <a:gd name="T42" fmla="*/ 222975 w 300"/>
              <a:gd name="T43" fmla="*/ 285093 h 297"/>
              <a:gd name="T44" fmla="*/ 215480 w 300"/>
              <a:gd name="T45" fmla="*/ 316979 h 297"/>
              <a:gd name="T46" fmla="*/ 179879 w 300"/>
              <a:gd name="T47" fmla="*/ 502664 h 297"/>
              <a:gd name="T48" fmla="*/ 46844 w 300"/>
              <a:gd name="T49" fmla="*/ 316979 h 297"/>
              <a:gd name="T50" fmla="*/ 78697 w 300"/>
              <a:gd name="T51" fmla="*/ 142547 h 297"/>
              <a:gd name="T52" fmla="*/ 136783 w 300"/>
              <a:gd name="T53" fmla="*/ 110661 h 297"/>
              <a:gd name="T54" fmla="*/ 114298 w 300"/>
              <a:gd name="T55" fmla="*/ 106910 h 297"/>
              <a:gd name="T56" fmla="*/ 224849 w 300"/>
              <a:gd name="T57" fmla="*/ 28134 h 297"/>
              <a:gd name="T58" fmla="*/ 221101 w 300"/>
              <a:gd name="T59" fmla="*/ 110661 h 297"/>
              <a:gd name="T60" fmla="*/ 202364 w 300"/>
              <a:gd name="T61" fmla="*/ 127542 h 297"/>
              <a:gd name="T62" fmla="*/ 271692 w 300"/>
              <a:gd name="T63" fmla="*/ 116288 h 297"/>
              <a:gd name="T64" fmla="*/ 262324 w 300"/>
              <a:gd name="T65" fmla="*/ 114412 h 297"/>
              <a:gd name="T66" fmla="*/ 266071 w 300"/>
              <a:gd name="T67" fmla="*/ 103159 h 297"/>
              <a:gd name="T68" fmla="*/ 299798 w 300"/>
              <a:gd name="T69" fmla="*/ 105034 h 297"/>
              <a:gd name="T70" fmla="*/ 296051 w 300"/>
              <a:gd name="T71" fmla="*/ 116288 h 297"/>
              <a:gd name="T72" fmla="*/ 290430 w 300"/>
              <a:gd name="T73" fmla="*/ 127542 h 297"/>
              <a:gd name="T74" fmla="*/ 359758 w 300"/>
              <a:gd name="T75" fmla="*/ 110661 h 297"/>
              <a:gd name="T76" fmla="*/ 337273 w 300"/>
              <a:gd name="T77" fmla="*/ 106910 h 297"/>
              <a:gd name="T78" fmla="*/ 447824 w 300"/>
              <a:gd name="T79" fmla="*/ 28134 h 297"/>
              <a:gd name="T80" fmla="*/ 444076 w 300"/>
              <a:gd name="T81" fmla="*/ 110661 h 297"/>
              <a:gd name="T82" fmla="*/ 425339 w 300"/>
              <a:gd name="T83" fmla="*/ 142547 h 297"/>
              <a:gd name="T84" fmla="*/ 228596 w 300"/>
              <a:gd name="T85" fmla="*/ 155676 h 297"/>
              <a:gd name="T86" fmla="*/ 271692 w 300"/>
              <a:gd name="T87" fmla="*/ 135044 h 297"/>
              <a:gd name="T88" fmla="*/ 202364 w 300"/>
              <a:gd name="T89" fmla="*/ 142547 h 297"/>
              <a:gd name="T90" fmla="*/ 230470 w 300"/>
              <a:gd name="T91" fmla="*/ 146298 h 297"/>
              <a:gd name="T92" fmla="*/ 337273 w 300"/>
              <a:gd name="T93" fmla="*/ 142547 h 297"/>
              <a:gd name="T94" fmla="*/ 359758 w 300"/>
              <a:gd name="T95" fmla="*/ 135044 h 297"/>
              <a:gd name="T96" fmla="*/ 290430 w 300"/>
              <a:gd name="T97" fmla="*/ 155676 h 297"/>
              <a:gd name="T98" fmla="*/ 333526 w 300"/>
              <a:gd name="T99" fmla="*/ 146298 h 297"/>
              <a:gd name="T100" fmla="*/ 296051 w 300"/>
              <a:gd name="T101" fmla="*/ 189437 h 297"/>
              <a:gd name="T102" fmla="*/ 266071 w 300"/>
              <a:gd name="T103" fmla="*/ 221322 h 297"/>
              <a:gd name="T104" fmla="*/ 296051 w 300"/>
              <a:gd name="T105" fmla="*/ 189437 h 297"/>
              <a:gd name="T106" fmla="*/ 241712 w 300"/>
              <a:gd name="T107" fmla="*/ 170681 h 297"/>
              <a:gd name="T108" fmla="*/ 249207 w 300"/>
              <a:gd name="T109" fmla="*/ 264461 h 297"/>
              <a:gd name="T110" fmla="*/ 320410 w 300"/>
              <a:gd name="T111" fmla="*/ 170681 h 297"/>
              <a:gd name="T112" fmla="*/ 312915 w 300"/>
              <a:gd name="T113" fmla="*/ 264461 h 297"/>
              <a:gd name="T114" fmla="*/ 320410 w 300"/>
              <a:gd name="T115" fmla="*/ 170681 h 2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0" h="297">
                <a:moveTo>
                  <a:pt x="65" y="12"/>
                </a:moveTo>
                <a:cubicBezTo>
                  <a:pt x="65" y="2"/>
                  <a:pt x="65" y="2"/>
                  <a:pt x="65" y="2"/>
                </a:cubicBezTo>
                <a:cubicBezTo>
                  <a:pt x="65" y="1"/>
                  <a:pt x="67" y="0"/>
                  <a:pt x="68" y="0"/>
                </a:cubicBezTo>
                <a:cubicBezTo>
                  <a:pt x="113" y="0"/>
                  <a:pt x="113" y="0"/>
                  <a:pt x="113" y="0"/>
                </a:cubicBezTo>
                <a:cubicBezTo>
                  <a:pt x="114" y="0"/>
                  <a:pt x="115" y="1"/>
                  <a:pt x="115" y="2"/>
                </a:cubicBezTo>
                <a:cubicBezTo>
                  <a:pt x="115" y="12"/>
                  <a:pt x="115" y="12"/>
                  <a:pt x="115" y="12"/>
                </a:cubicBezTo>
                <a:lnTo>
                  <a:pt x="65" y="12"/>
                </a:lnTo>
                <a:close/>
                <a:moveTo>
                  <a:pt x="235" y="12"/>
                </a:moveTo>
                <a:cubicBezTo>
                  <a:pt x="235" y="2"/>
                  <a:pt x="235" y="2"/>
                  <a:pt x="235" y="2"/>
                </a:cubicBezTo>
                <a:cubicBezTo>
                  <a:pt x="235" y="1"/>
                  <a:pt x="233" y="0"/>
                  <a:pt x="232" y="0"/>
                </a:cubicBezTo>
                <a:cubicBezTo>
                  <a:pt x="187" y="0"/>
                  <a:pt x="187" y="0"/>
                  <a:pt x="187" y="0"/>
                </a:cubicBezTo>
                <a:cubicBezTo>
                  <a:pt x="186" y="0"/>
                  <a:pt x="185" y="1"/>
                  <a:pt x="185" y="2"/>
                </a:cubicBezTo>
                <a:cubicBezTo>
                  <a:pt x="185" y="12"/>
                  <a:pt x="185" y="12"/>
                  <a:pt x="185" y="12"/>
                </a:cubicBezTo>
                <a:lnTo>
                  <a:pt x="235" y="12"/>
                </a:lnTo>
                <a:close/>
                <a:moveTo>
                  <a:pt x="98" y="295"/>
                </a:moveTo>
                <a:cubicBezTo>
                  <a:pt x="98" y="273"/>
                  <a:pt x="98" y="273"/>
                  <a:pt x="98" y="273"/>
                </a:cubicBezTo>
                <a:cubicBezTo>
                  <a:pt x="0" y="273"/>
                  <a:pt x="0" y="273"/>
                  <a:pt x="0" y="273"/>
                </a:cubicBezTo>
                <a:cubicBezTo>
                  <a:pt x="0" y="295"/>
                  <a:pt x="0" y="295"/>
                  <a:pt x="0" y="295"/>
                </a:cubicBezTo>
                <a:cubicBezTo>
                  <a:pt x="0" y="296"/>
                  <a:pt x="1" y="297"/>
                  <a:pt x="2" y="297"/>
                </a:cubicBezTo>
                <a:cubicBezTo>
                  <a:pt x="95" y="297"/>
                  <a:pt x="95" y="297"/>
                  <a:pt x="95" y="297"/>
                </a:cubicBezTo>
                <a:cubicBezTo>
                  <a:pt x="97" y="297"/>
                  <a:pt x="98" y="296"/>
                  <a:pt x="98" y="295"/>
                </a:cubicBezTo>
                <a:close/>
                <a:moveTo>
                  <a:pt x="205" y="297"/>
                </a:moveTo>
                <a:cubicBezTo>
                  <a:pt x="298" y="297"/>
                  <a:pt x="298" y="297"/>
                  <a:pt x="298" y="297"/>
                </a:cubicBezTo>
                <a:cubicBezTo>
                  <a:pt x="299" y="297"/>
                  <a:pt x="300" y="296"/>
                  <a:pt x="300" y="295"/>
                </a:cubicBezTo>
                <a:cubicBezTo>
                  <a:pt x="300" y="273"/>
                  <a:pt x="300" y="273"/>
                  <a:pt x="300" y="273"/>
                </a:cubicBezTo>
                <a:cubicBezTo>
                  <a:pt x="202" y="273"/>
                  <a:pt x="202" y="273"/>
                  <a:pt x="202" y="273"/>
                </a:cubicBezTo>
                <a:cubicBezTo>
                  <a:pt x="202" y="295"/>
                  <a:pt x="202" y="295"/>
                  <a:pt x="202" y="295"/>
                </a:cubicBezTo>
                <a:cubicBezTo>
                  <a:pt x="202" y="296"/>
                  <a:pt x="203" y="297"/>
                  <a:pt x="205" y="297"/>
                </a:cubicBezTo>
                <a:close/>
                <a:moveTo>
                  <a:pt x="263" y="76"/>
                </a:moveTo>
                <a:cubicBezTo>
                  <a:pt x="267" y="76"/>
                  <a:pt x="270" y="79"/>
                  <a:pt x="271" y="83"/>
                </a:cubicBezTo>
                <a:cubicBezTo>
                  <a:pt x="275" y="169"/>
                  <a:pt x="275" y="169"/>
                  <a:pt x="275" y="169"/>
                </a:cubicBezTo>
                <a:cubicBezTo>
                  <a:pt x="299" y="268"/>
                  <a:pt x="299" y="268"/>
                  <a:pt x="299" y="268"/>
                </a:cubicBezTo>
                <a:cubicBezTo>
                  <a:pt x="204" y="268"/>
                  <a:pt x="204" y="268"/>
                  <a:pt x="204" y="268"/>
                </a:cubicBezTo>
                <a:cubicBezTo>
                  <a:pt x="227" y="169"/>
                  <a:pt x="227" y="169"/>
                  <a:pt x="227" y="169"/>
                </a:cubicBezTo>
                <a:cubicBezTo>
                  <a:pt x="185" y="169"/>
                  <a:pt x="185" y="169"/>
                  <a:pt x="185" y="169"/>
                </a:cubicBezTo>
                <a:cubicBezTo>
                  <a:pt x="183" y="169"/>
                  <a:pt x="182" y="168"/>
                  <a:pt x="182" y="166"/>
                </a:cubicBezTo>
                <a:cubicBezTo>
                  <a:pt x="181" y="152"/>
                  <a:pt x="181" y="152"/>
                  <a:pt x="181" y="152"/>
                </a:cubicBezTo>
                <a:cubicBezTo>
                  <a:pt x="155" y="152"/>
                  <a:pt x="155" y="152"/>
                  <a:pt x="155" y="152"/>
                </a:cubicBezTo>
                <a:cubicBezTo>
                  <a:pt x="155" y="158"/>
                  <a:pt x="155" y="158"/>
                  <a:pt x="155" y="158"/>
                </a:cubicBezTo>
                <a:cubicBezTo>
                  <a:pt x="155" y="159"/>
                  <a:pt x="154" y="159"/>
                  <a:pt x="154" y="159"/>
                </a:cubicBezTo>
                <a:cubicBezTo>
                  <a:pt x="146" y="159"/>
                  <a:pt x="146" y="159"/>
                  <a:pt x="146" y="159"/>
                </a:cubicBezTo>
                <a:cubicBezTo>
                  <a:pt x="146" y="159"/>
                  <a:pt x="145" y="159"/>
                  <a:pt x="145" y="158"/>
                </a:cubicBezTo>
                <a:cubicBezTo>
                  <a:pt x="145" y="152"/>
                  <a:pt x="145" y="152"/>
                  <a:pt x="145" y="152"/>
                </a:cubicBezTo>
                <a:cubicBezTo>
                  <a:pt x="119" y="152"/>
                  <a:pt x="119" y="152"/>
                  <a:pt x="119" y="152"/>
                </a:cubicBezTo>
                <a:cubicBezTo>
                  <a:pt x="118" y="166"/>
                  <a:pt x="118" y="166"/>
                  <a:pt x="118" y="166"/>
                </a:cubicBezTo>
                <a:cubicBezTo>
                  <a:pt x="118" y="168"/>
                  <a:pt x="117" y="169"/>
                  <a:pt x="115" y="169"/>
                </a:cubicBezTo>
                <a:cubicBezTo>
                  <a:pt x="73" y="169"/>
                  <a:pt x="73" y="169"/>
                  <a:pt x="73" y="169"/>
                </a:cubicBezTo>
                <a:cubicBezTo>
                  <a:pt x="96" y="268"/>
                  <a:pt x="96" y="268"/>
                  <a:pt x="96" y="268"/>
                </a:cubicBezTo>
                <a:cubicBezTo>
                  <a:pt x="1" y="268"/>
                  <a:pt x="1" y="268"/>
                  <a:pt x="1" y="268"/>
                </a:cubicBezTo>
                <a:cubicBezTo>
                  <a:pt x="25" y="169"/>
                  <a:pt x="25" y="169"/>
                  <a:pt x="25" y="169"/>
                </a:cubicBezTo>
                <a:cubicBezTo>
                  <a:pt x="34" y="83"/>
                  <a:pt x="34" y="83"/>
                  <a:pt x="34" y="83"/>
                </a:cubicBezTo>
                <a:cubicBezTo>
                  <a:pt x="34" y="79"/>
                  <a:pt x="38" y="76"/>
                  <a:pt x="42" y="76"/>
                </a:cubicBezTo>
                <a:cubicBezTo>
                  <a:pt x="73" y="76"/>
                  <a:pt x="73" y="76"/>
                  <a:pt x="73" y="76"/>
                </a:cubicBezTo>
                <a:cubicBezTo>
                  <a:pt x="73" y="59"/>
                  <a:pt x="73" y="59"/>
                  <a:pt x="73" y="59"/>
                </a:cubicBezTo>
                <a:cubicBezTo>
                  <a:pt x="63" y="59"/>
                  <a:pt x="63" y="59"/>
                  <a:pt x="63" y="59"/>
                </a:cubicBezTo>
                <a:cubicBezTo>
                  <a:pt x="62" y="59"/>
                  <a:pt x="61" y="58"/>
                  <a:pt x="61" y="57"/>
                </a:cubicBezTo>
                <a:cubicBezTo>
                  <a:pt x="61" y="15"/>
                  <a:pt x="61" y="15"/>
                  <a:pt x="61" y="15"/>
                </a:cubicBezTo>
                <a:cubicBezTo>
                  <a:pt x="120" y="15"/>
                  <a:pt x="120" y="15"/>
                  <a:pt x="120" y="15"/>
                </a:cubicBezTo>
                <a:cubicBezTo>
                  <a:pt x="120" y="57"/>
                  <a:pt x="120" y="57"/>
                  <a:pt x="120" y="57"/>
                </a:cubicBezTo>
                <a:cubicBezTo>
                  <a:pt x="120" y="58"/>
                  <a:pt x="119" y="59"/>
                  <a:pt x="118" y="59"/>
                </a:cubicBezTo>
                <a:cubicBezTo>
                  <a:pt x="108" y="59"/>
                  <a:pt x="108" y="59"/>
                  <a:pt x="108" y="59"/>
                </a:cubicBezTo>
                <a:cubicBezTo>
                  <a:pt x="108" y="68"/>
                  <a:pt x="108" y="68"/>
                  <a:pt x="108" y="68"/>
                </a:cubicBezTo>
                <a:cubicBezTo>
                  <a:pt x="145" y="68"/>
                  <a:pt x="145" y="68"/>
                  <a:pt x="145" y="68"/>
                </a:cubicBezTo>
                <a:cubicBezTo>
                  <a:pt x="145" y="62"/>
                  <a:pt x="145" y="62"/>
                  <a:pt x="145" y="62"/>
                </a:cubicBezTo>
                <a:cubicBezTo>
                  <a:pt x="142" y="62"/>
                  <a:pt x="142" y="62"/>
                  <a:pt x="142" y="62"/>
                </a:cubicBezTo>
                <a:cubicBezTo>
                  <a:pt x="141" y="62"/>
                  <a:pt x="140" y="61"/>
                  <a:pt x="140" y="61"/>
                </a:cubicBezTo>
                <a:cubicBezTo>
                  <a:pt x="140" y="56"/>
                  <a:pt x="140" y="56"/>
                  <a:pt x="140" y="56"/>
                </a:cubicBezTo>
                <a:cubicBezTo>
                  <a:pt x="140" y="55"/>
                  <a:pt x="141" y="55"/>
                  <a:pt x="142" y="55"/>
                </a:cubicBezTo>
                <a:cubicBezTo>
                  <a:pt x="158" y="55"/>
                  <a:pt x="158" y="55"/>
                  <a:pt x="158" y="55"/>
                </a:cubicBezTo>
                <a:cubicBezTo>
                  <a:pt x="159" y="55"/>
                  <a:pt x="160" y="55"/>
                  <a:pt x="160" y="56"/>
                </a:cubicBezTo>
                <a:cubicBezTo>
                  <a:pt x="160" y="61"/>
                  <a:pt x="160" y="61"/>
                  <a:pt x="160" y="61"/>
                </a:cubicBezTo>
                <a:cubicBezTo>
                  <a:pt x="160" y="61"/>
                  <a:pt x="159" y="62"/>
                  <a:pt x="158" y="62"/>
                </a:cubicBezTo>
                <a:cubicBezTo>
                  <a:pt x="155" y="62"/>
                  <a:pt x="155" y="62"/>
                  <a:pt x="155" y="62"/>
                </a:cubicBezTo>
                <a:cubicBezTo>
                  <a:pt x="155" y="68"/>
                  <a:pt x="155" y="68"/>
                  <a:pt x="155" y="68"/>
                </a:cubicBezTo>
                <a:cubicBezTo>
                  <a:pt x="192" y="68"/>
                  <a:pt x="192" y="68"/>
                  <a:pt x="192" y="68"/>
                </a:cubicBezTo>
                <a:cubicBezTo>
                  <a:pt x="192" y="59"/>
                  <a:pt x="192" y="59"/>
                  <a:pt x="192" y="59"/>
                </a:cubicBezTo>
                <a:cubicBezTo>
                  <a:pt x="182" y="59"/>
                  <a:pt x="182" y="59"/>
                  <a:pt x="182" y="59"/>
                </a:cubicBezTo>
                <a:cubicBezTo>
                  <a:pt x="181" y="59"/>
                  <a:pt x="180" y="58"/>
                  <a:pt x="180" y="57"/>
                </a:cubicBezTo>
                <a:cubicBezTo>
                  <a:pt x="180" y="15"/>
                  <a:pt x="180" y="15"/>
                  <a:pt x="180" y="15"/>
                </a:cubicBezTo>
                <a:cubicBezTo>
                  <a:pt x="239" y="15"/>
                  <a:pt x="239" y="15"/>
                  <a:pt x="239" y="15"/>
                </a:cubicBezTo>
                <a:cubicBezTo>
                  <a:pt x="239" y="57"/>
                  <a:pt x="239" y="57"/>
                  <a:pt x="239" y="57"/>
                </a:cubicBezTo>
                <a:cubicBezTo>
                  <a:pt x="239" y="58"/>
                  <a:pt x="238" y="59"/>
                  <a:pt x="237" y="59"/>
                </a:cubicBezTo>
                <a:cubicBezTo>
                  <a:pt x="227" y="59"/>
                  <a:pt x="227" y="59"/>
                  <a:pt x="227" y="59"/>
                </a:cubicBezTo>
                <a:cubicBezTo>
                  <a:pt x="227" y="76"/>
                  <a:pt x="227" y="76"/>
                  <a:pt x="227" y="76"/>
                </a:cubicBezTo>
                <a:lnTo>
                  <a:pt x="263" y="76"/>
                </a:lnTo>
                <a:close/>
                <a:moveTo>
                  <a:pt x="122" y="83"/>
                </a:moveTo>
                <a:cubicBezTo>
                  <a:pt x="145" y="83"/>
                  <a:pt x="145" y="83"/>
                  <a:pt x="145" y="83"/>
                </a:cubicBezTo>
                <a:cubicBezTo>
                  <a:pt x="145" y="72"/>
                  <a:pt x="145" y="72"/>
                  <a:pt x="145" y="72"/>
                </a:cubicBezTo>
                <a:cubicBezTo>
                  <a:pt x="108" y="72"/>
                  <a:pt x="108" y="72"/>
                  <a:pt x="108" y="72"/>
                </a:cubicBezTo>
                <a:cubicBezTo>
                  <a:pt x="108" y="76"/>
                  <a:pt x="108" y="76"/>
                  <a:pt x="108" y="76"/>
                </a:cubicBezTo>
                <a:cubicBezTo>
                  <a:pt x="120" y="76"/>
                  <a:pt x="120" y="76"/>
                  <a:pt x="120" y="76"/>
                </a:cubicBezTo>
                <a:cubicBezTo>
                  <a:pt x="122" y="76"/>
                  <a:pt x="123" y="77"/>
                  <a:pt x="123" y="78"/>
                </a:cubicBezTo>
                <a:lnTo>
                  <a:pt x="122" y="83"/>
                </a:lnTo>
                <a:close/>
                <a:moveTo>
                  <a:pt x="180" y="76"/>
                </a:moveTo>
                <a:cubicBezTo>
                  <a:pt x="192" y="76"/>
                  <a:pt x="192" y="76"/>
                  <a:pt x="192" y="76"/>
                </a:cubicBezTo>
                <a:cubicBezTo>
                  <a:pt x="192" y="72"/>
                  <a:pt x="192" y="72"/>
                  <a:pt x="192" y="72"/>
                </a:cubicBezTo>
                <a:cubicBezTo>
                  <a:pt x="155" y="72"/>
                  <a:pt x="155" y="72"/>
                  <a:pt x="155" y="72"/>
                </a:cubicBezTo>
                <a:cubicBezTo>
                  <a:pt x="155" y="83"/>
                  <a:pt x="155" y="83"/>
                  <a:pt x="155" y="83"/>
                </a:cubicBezTo>
                <a:cubicBezTo>
                  <a:pt x="178" y="83"/>
                  <a:pt x="178" y="83"/>
                  <a:pt x="178" y="83"/>
                </a:cubicBezTo>
                <a:cubicBezTo>
                  <a:pt x="178" y="78"/>
                  <a:pt x="178" y="78"/>
                  <a:pt x="178" y="78"/>
                </a:cubicBezTo>
                <a:cubicBezTo>
                  <a:pt x="177" y="77"/>
                  <a:pt x="178" y="76"/>
                  <a:pt x="180" y="76"/>
                </a:cubicBezTo>
                <a:close/>
                <a:moveTo>
                  <a:pt x="158" y="101"/>
                </a:moveTo>
                <a:cubicBezTo>
                  <a:pt x="142" y="101"/>
                  <a:pt x="142" y="101"/>
                  <a:pt x="142" y="101"/>
                </a:cubicBezTo>
                <a:cubicBezTo>
                  <a:pt x="142" y="118"/>
                  <a:pt x="142" y="118"/>
                  <a:pt x="142" y="118"/>
                </a:cubicBezTo>
                <a:cubicBezTo>
                  <a:pt x="158" y="118"/>
                  <a:pt x="158" y="118"/>
                  <a:pt x="158" y="118"/>
                </a:cubicBezTo>
                <a:lnTo>
                  <a:pt x="158" y="101"/>
                </a:lnTo>
                <a:close/>
                <a:moveTo>
                  <a:pt x="133" y="91"/>
                </a:moveTo>
                <a:cubicBezTo>
                  <a:pt x="129" y="91"/>
                  <a:pt x="129" y="91"/>
                  <a:pt x="129" y="91"/>
                </a:cubicBezTo>
                <a:cubicBezTo>
                  <a:pt x="129" y="141"/>
                  <a:pt x="129" y="141"/>
                  <a:pt x="129" y="141"/>
                </a:cubicBezTo>
                <a:cubicBezTo>
                  <a:pt x="133" y="141"/>
                  <a:pt x="133" y="141"/>
                  <a:pt x="133" y="141"/>
                </a:cubicBezTo>
                <a:lnTo>
                  <a:pt x="133" y="91"/>
                </a:lnTo>
                <a:close/>
                <a:moveTo>
                  <a:pt x="171" y="91"/>
                </a:moveTo>
                <a:cubicBezTo>
                  <a:pt x="167" y="91"/>
                  <a:pt x="167" y="91"/>
                  <a:pt x="167" y="91"/>
                </a:cubicBezTo>
                <a:cubicBezTo>
                  <a:pt x="167" y="141"/>
                  <a:pt x="167" y="141"/>
                  <a:pt x="167" y="141"/>
                </a:cubicBezTo>
                <a:cubicBezTo>
                  <a:pt x="171" y="141"/>
                  <a:pt x="171" y="141"/>
                  <a:pt x="171" y="141"/>
                </a:cubicBezTo>
                <a:lnTo>
                  <a:pt x="171" y="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737" tIns="41869" rIns="83737" bIns="41869"/>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sp>
        <p:nvSpPr>
          <p:cNvPr id="54287" name="Freeform 9"/>
          <p:cNvSpPr>
            <a:spLocks noEditPoints="1"/>
          </p:cNvSpPr>
          <p:nvPr/>
        </p:nvSpPr>
        <p:spPr bwMode="black">
          <a:xfrm>
            <a:off x="3036553" y="4485134"/>
            <a:ext cx="589512" cy="589512"/>
          </a:xfrm>
          <a:custGeom>
            <a:avLst/>
            <a:gdLst>
              <a:gd name="T0" fmla="*/ 393904 w 300"/>
              <a:gd name="T1" fmla="*/ 119685 h 300"/>
              <a:gd name="T2" fmla="*/ 447970 w 300"/>
              <a:gd name="T3" fmla="*/ 146710 h 300"/>
              <a:gd name="T4" fmla="*/ 393904 w 300"/>
              <a:gd name="T5" fmla="*/ 171806 h 300"/>
              <a:gd name="T6" fmla="*/ 335977 w 300"/>
              <a:gd name="T7" fmla="*/ 160223 h 300"/>
              <a:gd name="T8" fmla="*/ 343701 w 300"/>
              <a:gd name="T9" fmla="*/ 94590 h 300"/>
              <a:gd name="T10" fmla="*/ 289636 w 300"/>
              <a:gd name="T11" fmla="*/ 67564 h 300"/>
              <a:gd name="T12" fmla="*/ 343701 w 300"/>
              <a:gd name="T13" fmla="*/ 42469 h 300"/>
              <a:gd name="T14" fmla="*/ 401628 w 300"/>
              <a:gd name="T15" fmla="*/ 54051 h 300"/>
              <a:gd name="T16" fmla="*/ 556100 w 300"/>
              <a:gd name="T17" fmla="*/ 384150 h 300"/>
              <a:gd name="T18" fmla="*/ 513620 w 300"/>
              <a:gd name="T19" fmla="*/ 422758 h 300"/>
              <a:gd name="T20" fmla="*/ 326323 w 300"/>
              <a:gd name="T21" fmla="*/ 467157 h 300"/>
              <a:gd name="T22" fmla="*/ 90752 w 300"/>
              <a:gd name="T23" fmla="*/ 337820 h 300"/>
              <a:gd name="T24" fmla="*/ 251017 w 300"/>
              <a:gd name="T25" fmla="*/ 308864 h 300"/>
              <a:gd name="T26" fmla="*/ 382319 w 300"/>
              <a:gd name="T27" fmla="*/ 305003 h 300"/>
              <a:gd name="T28" fmla="*/ 388112 w 300"/>
              <a:gd name="T29" fmla="*/ 353263 h 300"/>
              <a:gd name="T30" fmla="*/ 278050 w 300"/>
              <a:gd name="T31" fmla="*/ 366776 h 300"/>
              <a:gd name="T32" fmla="*/ 430591 w 300"/>
              <a:gd name="T33" fmla="*/ 399593 h 300"/>
              <a:gd name="T34" fmla="*/ 554169 w 300"/>
              <a:gd name="T35" fmla="*/ 351333 h 300"/>
              <a:gd name="T36" fmla="*/ 65651 w 300"/>
              <a:gd name="T37" fmla="*/ 312725 h 300"/>
              <a:gd name="T38" fmla="*/ 0 w 300"/>
              <a:gd name="T39" fmla="*/ 440131 h 300"/>
              <a:gd name="T40" fmla="*/ 75305 w 300"/>
              <a:gd name="T41" fmla="*/ 432410 h 300"/>
              <a:gd name="T42" fmla="*/ 65651 w 300"/>
              <a:gd name="T43" fmla="*/ 312725 h 300"/>
              <a:gd name="T44" fmla="*/ 579271 w 300"/>
              <a:gd name="T45" fmla="*/ 567538 h 300"/>
              <a:gd name="T46" fmla="*/ 0 w 300"/>
              <a:gd name="T47" fmla="*/ 579120 h 300"/>
              <a:gd name="T48" fmla="*/ 521344 w 300"/>
              <a:gd name="T49" fmla="*/ 166014 h 300"/>
              <a:gd name="T50" fmla="*/ 529068 w 300"/>
              <a:gd name="T51" fmla="*/ 131267 h 300"/>
              <a:gd name="T52" fmla="*/ 571547 w 300"/>
              <a:gd name="T53" fmla="*/ 84938 h 300"/>
              <a:gd name="T54" fmla="*/ 559962 w 300"/>
              <a:gd name="T55" fmla="*/ 17374 h 300"/>
              <a:gd name="T56" fmla="*/ 461486 w 300"/>
              <a:gd name="T57" fmla="*/ 15443 h 300"/>
              <a:gd name="T58" fmla="*/ 467279 w 300"/>
              <a:gd name="T59" fmla="*/ 65634 h 300"/>
              <a:gd name="T60" fmla="*/ 509758 w 300"/>
              <a:gd name="T61" fmla="*/ 21234 h 300"/>
              <a:gd name="T62" fmla="*/ 552238 w 300"/>
              <a:gd name="T63" fmla="*/ 59842 h 300"/>
              <a:gd name="T64" fmla="*/ 529068 w 300"/>
              <a:gd name="T65" fmla="*/ 96520 h 300"/>
              <a:gd name="T66" fmla="*/ 500104 w 300"/>
              <a:gd name="T67" fmla="*/ 131267 h 300"/>
              <a:gd name="T68" fmla="*/ 494311 w 300"/>
              <a:gd name="T69" fmla="*/ 166014 h 300"/>
              <a:gd name="T70" fmla="*/ 521344 w 300"/>
              <a:gd name="T71" fmla="*/ 214274 h 300"/>
              <a:gd name="T72" fmla="*/ 494311 w 300"/>
              <a:gd name="T73" fmla="*/ 189179 h 300"/>
              <a:gd name="T74" fmla="*/ 521344 w 300"/>
              <a:gd name="T75" fmla="*/ 214274 h 300"/>
              <a:gd name="T76" fmla="*/ 144818 w 300"/>
              <a:gd name="T77" fmla="*/ 214274 h 300"/>
              <a:gd name="T78" fmla="*/ 189229 w 300"/>
              <a:gd name="T79" fmla="*/ 0 h 300"/>
              <a:gd name="T80" fmla="*/ 295428 w 300"/>
              <a:gd name="T81" fmla="*/ 214274 h 300"/>
              <a:gd name="T82" fmla="*/ 243294 w 300"/>
              <a:gd name="T83" fmla="*/ 146710 h 300"/>
              <a:gd name="T84" fmla="*/ 237501 w 300"/>
              <a:gd name="T85" fmla="*/ 125476 h 300"/>
              <a:gd name="T86" fmla="*/ 204676 w 300"/>
              <a:gd name="T87" fmla="*/ 25095 h 300"/>
              <a:gd name="T88" fmla="*/ 193090 w 300"/>
              <a:gd name="T89" fmla="*/ 63703 h 300"/>
              <a:gd name="T90" fmla="*/ 237501 w 300"/>
              <a:gd name="T91" fmla="*/ 125476 h 3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0" h="300">
                <a:moveTo>
                  <a:pt x="174" y="83"/>
                </a:moveTo>
                <a:cubicBezTo>
                  <a:pt x="204" y="62"/>
                  <a:pt x="204" y="62"/>
                  <a:pt x="204" y="62"/>
                </a:cubicBezTo>
                <a:cubicBezTo>
                  <a:pt x="204" y="76"/>
                  <a:pt x="204" y="76"/>
                  <a:pt x="204" y="76"/>
                </a:cubicBezTo>
                <a:cubicBezTo>
                  <a:pt x="232" y="76"/>
                  <a:pt x="232" y="76"/>
                  <a:pt x="232" y="76"/>
                </a:cubicBezTo>
                <a:cubicBezTo>
                  <a:pt x="232" y="89"/>
                  <a:pt x="232" y="89"/>
                  <a:pt x="232" y="89"/>
                </a:cubicBezTo>
                <a:cubicBezTo>
                  <a:pt x="204" y="89"/>
                  <a:pt x="204" y="89"/>
                  <a:pt x="204" y="89"/>
                </a:cubicBezTo>
                <a:cubicBezTo>
                  <a:pt x="204" y="104"/>
                  <a:pt x="204" y="104"/>
                  <a:pt x="204" y="104"/>
                </a:cubicBezTo>
                <a:lnTo>
                  <a:pt x="174" y="83"/>
                </a:lnTo>
                <a:close/>
                <a:moveTo>
                  <a:pt x="208" y="28"/>
                </a:moveTo>
                <a:cubicBezTo>
                  <a:pt x="178" y="49"/>
                  <a:pt x="178" y="49"/>
                  <a:pt x="178" y="49"/>
                </a:cubicBezTo>
                <a:cubicBezTo>
                  <a:pt x="178" y="35"/>
                  <a:pt x="178" y="35"/>
                  <a:pt x="178" y="35"/>
                </a:cubicBezTo>
                <a:cubicBezTo>
                  <a:pt x="150" y="35"/>
                  <a:pt x="150" y="35"/>
                  <a:pt x="150" y="35"/>
                </a:cubicBezTo>
                <a:cubicBezTo>
                  <a:pt x="150" y="22"/>
                  <a:pt x="150" y="22"/>
                  <a:pt x="150" y="22"/>
                </a:cubicBezTo>
                <a:cubicBezTo>
                  <a:pt x="178" y="22"/>
                  <a:pt x="178" y="22"/>
                  <a:pt x="178" y="22"/>
                </a:cubicBezTo>
                <a:cubicBezTo>
                  <a:pt x="178" y="7"/>
                  <a:pt x="178" y="7"/>
                  <a:pt x="178" y="7"/>
                </a:cubicBezTo>
                <a:lnTo>
                  <a:pt x="208" y="28"/>
                </a:lnTo>
                <a:close/>
                <a:moveTo>
                  <a:pt x="300" y="190"/>
                </a:moveTo>
                <a:cubicBezTo>
                  <a:pt x="300" y="190"/>
                  <a:pt x="299" y="191"/>
                  <a:pt x="288" y="199"/>
                </a:cubicBezTo>
                <a:cubicBezTo>
                  <a:pt x="288" y="199"/>
                  <a:pt x="286" y="203"/>
                  <a:pt x="285" y="203"/>
                </a:cubicBezTo>
                <a:cubicBezTo>
                  <a:pt x="280" y="207"/>
                  <a:pt x="275" y="212"/>
                  <a:pt x="266" y="219"/>
                </a:cubicBezTo>
                <a:cubicBezTo>
                  <a:pt x="257" y="219"/>
                  <a:pt x="238" y="228"/>
                  <a:pt x="229" y="233"/>
                </a:cubicBezTo>
                <a:cubicBezTo>
                  <a:pt x="212" y="233"/>
                  <a:pt x="187" y="237"/>
                  <a:pt x="169" y="242"/>
                </a:cubicBezTo>
                <a:cubicBezTo>
                  <a:pt x="143" y="237"/>
                  <a:pt x="140" y="244"/>
                  <a:pt x="47" y="220"/>
                </a:cubicBezTo>
                <a:cubicBezTo>
                  <a:pt x="47" y="220"/>
                  <a:pt x="47" y="183"/>
                  <a:pt x="47" y="175"/>
                </a:cubicBezTo>
                <a:cubicBezTo>
                  <a:pt x="64" y="170"/>
                  <a:pt x="69" y="160"/>
                  <a:pt x="89" y="157"/>
                </a:cubicBezTo>
                <a:cubicBezTo>
                  <a:pt x="103" y="155"/>
                  <a:pt x="116" y="156"/>
                  <a:pt x="130" y="160"/>
                </a:cubicBezTo>
                <a:cubicBezTo>
                  <a:pt x="139" y="163"/>
                  <a:pt x="148" y="164"/>
                  <a:pt x="163" y="163"/>
                </a:cubicBezTo>
                <a:cubicBezTo>
                  <a:pt x="176" y="162"/>
                  <a:pt x="181" y="158"/>
                  <a:pt x="198" y="158"/>
                </a:cubicBezTo>
                <a:cubicBezTo>
                  <a:pt x="209" y="158"/>
                  <a:pt x="220" y="165"/>
                  <a:pt x="219" y="171"/>
                </a:cubicBezTo>
                <a:cubicBezTo>
                  <a:pt x="219" y="177"/>
                  <a:pt x="208" y="183"/>
                  <a:pt x="201" y="183"/>
                </a:cubicBezTo>
                <a:cubicBezTo>
                  <a:pt x="185" y="184"/>
                  <a:pt x="189" y="183"/>
                  <a:pt x="174" y="183"/>
                </a:cubicBezTo>
                <a:cubicBezTo>
                  <a:pt x="156" y="182"/>
                  <a:pt x="155" y="186"/>
                  <a:pt x="144" y="190"/>
                </a:cubicBezTo>
                <a:cubicBezTo>
                  <a:pt x="155" y="194"/>
                  <a:pt x="162" y="198"/>
                  <a:pt x="177" y="206"/>
                </a:cubicBezTo>
                <a:cubicBezTo>
                  <a:pt x="193" y="204"/>
                  <a:pt x="209" y="206"/>
                  <a:pt x="223" y="207"/>
                </a:cubicBezTo>
                <a:cubicBezTo>
                  <a:pt x="235" y="204"/>
                  <a:pt x="241" y="199"/>
                  <a:pt x="255" y="198"/>
                </a:cubicBezTo>
                <a:cubicBezTo>
                  <a:pt x="264" y="191"/>
                  <a:pt x="276" y="180"/>
                  <a:pt x="287" y="182"/>
                </a:cubicBezTo>
                <a:cubicBezTo>
                  <a:pt x="293" y="183"/>
                  <a:pt x="300" y="190"/>
                  <a:pt x="300" y="190"/>
                </a:cubicBezTo>
                <a:close/>
                <a:moveTo>
                  <a:pt x="34" y="162"/>
                </a:moveTo>
                <a:cubicBezTo>
                  <a:pt x="0" y="162"/>
                  <a:pt x="0" y="162"/>
                  <a:pt x="0" y="162"/>
                </a:cubicBezTo>
                <a:cubicBezTo>
                  <a:pt x="0" y="228"/>
                  <a:pt x="0" y="228"/>
                  <a:pt x="0" y="228"/>
                </a:cubicBezTo>
                <a:cubicBezTo>
                  <a:pt x="34" y="228"/>
                  <a:pt x="34" y="228"/>
                  <a:pt x="34" y="228"/>
                </a:cubicBezTo>
                <a:cubicBezTo>
                  <a:pt x="37" y="228"/>
                  <a:pt x="39" y="226"/>
                  <a:pt x="39" y="224"/>
                </a:cubicBezTo>
                <a:cubicBezTo>
                  <a:pt x="39" y="166"/>
                  <a:pt x="39" y="166"/>
                  <a:pt x="39" y="166"/>
                </a:cubicBezTo>
                <a:cubicBezTo>
                  <a:pt x="39" y="164"/>
                  <a:pt x="37" y="162"/>
                  <a:pt x="34" y="162"/>
                </a:cubicBezTo>
                <a:close/>
                <a:moveTo>
                  <a:pt x="300" y="300"/>
                </a:moveTo>
                <a:cubicBezTo>
                  <a:pt x="300" y="294"/>
                  <a:pt x="300" y="294"/>
                  <a:pt x="300" y="294"/>
                </a:cubicBezTo>
                <a:cubicBezTo>
                  <a:pt x="0" y="294"/>
                  <a:pt x="0" y="294"/>
                  <a:pt x="0" y="294"/>
                </a:cubicBezTo>
                <a:cubicBezTo>
                  <a:pt x="0" y="300"/>
                  <a:pt x="0" y="300"/>
                  <a:pt x="0" y="300"/>
                </a:cubicBezTo>
                <a:cubicBezTo>
                  <a:pt x="300" y="300"/>
                  <a:pt x="300" y="300"/>
                  <a:pt x="300" y="300"/>
                </a:cubicBezTo>
                <a:close/>
                <a:moveTo>
                  <a:pt x="270" y="86"/>
                </a:moveTo>
                <a:cubicBezTo>
                  <a:pt x="270" y="81"/>
                  <a:pt x="270" y="77"/>
                  <a:pt x="271" y="74"/>
                </a:cubicBezTo>
                <a:cubicBezTo>
                  <a:pt x="272" y="72"/>
                  <a:pt x="273" y="70"/>
                  <a:pt x="274" y="68"/>
                </a:cubicBezTo>
                <a:cubicBezTo>
                  <a:pt x="275" y="66"/>
                  <a:pt x="278" y="63"/>
                  <a:pt x="283" y="59"/>
                </a:cubicBezTo>
                <a:cubicBezTo>
                  <a:pt x="289" y="53"/>
                  <a:pt x="294" y="48"/>
                  <a:pt x="296" y="44"/>
                </a:cubicBezTo>
                <a:cubicBezTo>
                  <a:pt x="299" y="40"/>
                  <a:pt x="300" y="35"/>
                  <a:pt x="300" y="31"/>
                </a:cubicBezTo>
                <a:cubicBezTo>
                  <a:pt x="300" y="22"/>
                  <a:pt x="296" y="15"/>
                  <a:pt x="290" y="9"/>
                </a:cubicBezTo>
                <a:cubicBezTo>
                  <a:pt x="283" y="3"/>
                  <a:pt x="275" y="0"/>
                  <a:pt x="264" y="0"/>
                </a:cubicBezTo>
                <a:cubicBezTo>
                  <a:pt x="253" y="0"/>
                  <a:pt x="245" y="3"/>
                  <a:pt x="239" y="8"/>
                </a:cubicBezTo>
                <a:cubicBezTo>
                  <a:pt x="231" y="15"/>
                  <a:pt x="228" y="24"/>
                  <a:pt x="228" y="34"/>
                </a:cubicBezTo>
                <a:cubicBezTo>
                  <a:pt x="242" y="34"/>
                  <a:pt x="242" y="34"/>
                  <a:pt x="242" y="34"/>
                </a:cubicBezTo>
                <a:cubicBezTo>
                  <a:pt x="243" y="26"/>
                  <a:pt x="243" y="21"/>
                  <a:pt x="249" y="17"/>
                </a:cubicBezTo>
                <a:cubicBezTo>
                  <a:pt x="253" y="13"/>
                  <a:pt x="258" y="11"/>
                  <a:pt x="264" y="11"/>
                </a:cubicBezTo>
                <a:cubicBezTo>
                  <a:pt x="270" y="11"/>
                  <a:pt x="277" y="13"/>
                  <a:pt x="281" y="17"/>
                </a:cubicBezTo>
                <a:cubicBezTo>
                  <a:pt x="285" y="21"/>
                  <a:pt x="286" y="25"/>
                  <a:pt x="286" y="31"/>
                </a:cubicBezTo>
                <a:cubicBezTo>
                  <a:pt x="286" y="34"/>
                  <a:pt x="285" y="37"/>
                  <a:pt x="283" y="40"/>
                </a:cubicBezTo>
                <a:cubicBezTo>
                  <a:pt x="282" y="42"/>
                  <a:pt x="279" y="46"/>
                  <a:pt x="274" y="50"/>
                </a:cubicBezTo>
                <a:cubicBezTo>
                  <a:pt x="269" y="54"/>
                  <a:pt x="266" y="57"/>
                  <a:pt x="264" y="59"/>
                </a:cubicBezTo>
                <a:cubicBezTo>
                  <a:pt x="262" y="62"/>
                  <a:pt x="260" y="65"/>
                  <a:pt x="259" y="68"/>
                </a:cubicBezTo>
                <a:cubicBezTo>
                  <a:pt x="257" y="72"/>
                  <a:pt x="256" y="77"/>
                  <a:pt x="256" y="82"/>
                </a:cubicBezTo>
                <a:cubicBezTo>
                  <a:pt x="256" y="83"/>
                  <a:pt x="256" y="85"/>
                  <a:pt x="256" y="86"/>
                </a:cubicBezTo>
                <a:lnTo>
                  <a:pt x="270" y="86"/>
                </a:lnTo>
                <a:close/>
                <a:moveTo>
                  <a:pt x="270" y="111"/>
                </a:moveTo>
                <a:cubicBezTo>
                  <a:pt x="270" y="98"/>
                  <a:pt x="270" y="98"/>
                  <a:pt x="270" y="98"/>
                </a:cubicBezTo>
                <a:cubicBezTo>
                  <a:pt x="256" y="98"/>
                  <a:pt x="256" y="98"/>
                  <a:pt x="256" y="98"/>
                </a:cubicBezTo>
                <a:cubicBezTo>
                  <a:pt x="256" y="111"/>
                  <a:pt x="256" y="111"/>
                  <a:pt x="256" y="111"/>
                </a:cubicBezTo>
                <a:lnTo>
                  <a:pt x="270" y="111"/>
                </a:lnTo>
                <a:close/>
                <a:moveTo>
                  <a:pt x="86" y="76"/>
                </a:moveTo>
                <a:cubicBezTo>
                  <a:pt x="75" y="111"/>
                  <a:pt x="75" y="111"/>
                  <a:pt x="75" y="111"/>
                </a:cubicBezTo>
                <a:cubicBezTo>
                  <a:pt x="60" y="111"/>
                  <a:pt x="60" y="111"/>
                  <a:pt x="60" y="111"/>
                </a:cubicBezTo>
                <a:cubicBezTo>
                  <a:pt x="98" y="0"/>
                  <a:pt x="98" y="0"/>
                  <a:pt x="98" y="0"/>
                </a:cubicBezTo>
                <a:cubicBezTo>
                  <a:pt x="115" y="0"/>
                  <a:pt x="115" y="0"/>
                  <a:pt x="115" y="0"/>
                </a:cubicBezTo>
                <a:cubicBezTo>
                  <a:pt x="153" y="111"/>
                  <a:pt x="153" y="111"/>
                  <a:pt x="153" y="111"/>
                </a:cubicBezTo>
                <a:cubicBezTo>
                  <a:pt x="138" y="111"/>
                  <a:pt x="138" y="111"/>
                  <a:pt x="138" y="111"/>
                </a:cubicBezTo>
                <a:cubicBezTo>
                  <a:pt x="126" y="76"/>
                  <a:pt x="126" y="76"/>
                  <a:pt x="126" y="76"/>
                </a:cubicBezTo>
                <a:lnTo>
                  <a:pt x="86" y="76"/>
                </a:lnTo>
                <a:close/>
                <a:moveTo>
                  <a:pt x="123" y="65"/>
                </a:moveTo>
                <a:cubicBezTo>
                  <a:pt x="112" y="33"/>
                  <a:pt x="112" y="33"/>
                  <a:pt x="112" y="33"/>
                </a:cubicBezTo>
                <a:cubicBezTo>
                  <a:pt x="109" y="26"/>
                  <a:pt x="108" y="19"/>
                  <a:pt x="106" y="13"/>
                </a:cubicBezTo>
                <a:cubicBezTo>
                  <a:pt x="106" y="13"/>
                  <a:pt x="106" y="13"/>
                  <a:pt x="106" y="13"/>
                </a:cubicBezTo>
                <a:cubicBezTo>
                  <a:pt x="104" y="19"/>
                  <a:pt x="102" y="26"/>
                  <a:pt x="100" y="33"/>
                </a:cubicBezTo>
                <a:cubicBezTo>
                  <a:pt x="89" y="65"/>
                  <a:pt x="89" y="65"/>
                  <a:pt x="89" y="65"/>
                </a:cubicBezTo>
                <a:lnTo>
                  <a:pt x="123"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737" tIns="41869" rIns="83737" bIns="41869"/>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sp>
        <p:nvSpPr>
          <p:cNvPr id="54288" name="Freeform 58"/>
          <p:cNvSpPr>
            <a:spLocks noEditPoints="1"/>
          </p:cNvSpPr>
          <p:nvPr/>
        </p:nvSpPr>
        <p:spPr bwMode="black">
          <a:xfrm>
            <a:off x="4952808" y="2652569"/>
            <a:ext cx="495835" cy="532982"/>
          </a:xfrm>
          <a:custGeom>
            <a:avLst/>
            <a:gdLst>
              <a:gd name="T0" fmla="*/ 485126 w 182"/>
              <a:gd name="T1" fmla="*/ 174280 h 195"/>
              <a:gd name="T2" fmla="*/ 235862 w 182"/>
              <a:gd name="T3" fmla="*/ 0 h 195"/>
              <a:gd name="T4" fmla="*/ 235862 w 182"/>
              <a:gd name="T5" fmla="*/ 107249 h 195"/>
              <a:gd name="T6" fmla="*/ 2680 w 182"/>
              <a:gd name="T7" fmla="*/ 107249 h 195"/>
              <a:gd name="T8" fmla="*/ 2680 w 182"/>
              <a:gd name="T9" fmla="*/ 238629 h 195"/>
              <a:gd name="T10" fmla="*/ 152774 w 182"/>
              <a:gd name="T11" fmla="*/ 238629 h 195"/>
              <a:gd name="T12" fmla="*/ 235862 w 182"/>
              <a:gd name="T13" fmla="*/ 182323 h 195"/>
              <a:gd name="T14" fmla="*/ 235862 w 182"/>
              <a:gd name="T15" fmla="*/ 348559 h 195"/>
              <a:gd name="T16" fmla="*/ 485126 w 182"/>
              <a:gd name="T17" fmla="*/ 174280 h 195"/>
              <a:gd name="T18" fmla="*/ 50925 w 182"/>
              <a:gd name="T19" fmla="*/ 340516 h 195"/>
              <a:gd name="T20" fmla="*/ 235862 w 182"/>
              <a:gd name="T21" fmla="*/ 461171 h 195"/>
              <a:gd name="T22" fmla="*/ 235862 w 182"/>
              <a:gd name="T23" fmla="*/ 380734 h 195"/>
              <a:gd name="T24" fmla="*/ 477085 w 182"/>
              <a:gd name="T25" fmla="*/ 380734 h 195"/>
              <a:gd name="T26" fmla="*/ 477085 w 182"/>
              <a:gd name="T27" fmla="*/ 410228 h 195"/>
              <a:gd name="T28" fmla="*/ 268025 w 182"/>
              <a:gd name="T29" fmla="*/ 410228 h 195"/>
              <a:gd name="T30" fmla="*/ 268025 w 182"/>
              <a:gd name="T31" fmla="*/ 522839 h 195"/>
              <a:gd name="T32" fmla="*/ 0 w 182"/>
              <a:gd name="T33" fmla="*/ 340516 h 195"/>
              <a:gd name="T34" fmla="*/ 50925 w 182"/>
              <a:gd name="T35" fmla="*/ 340516 h 1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737" tIns="41869" rIns="83737" bIns="41869"/>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sp>
        <p:nvSpPr>
          <p:cNvPr id="54289" name="Freeform 7"/>
          <p:cNvSpPr>
            <a:spLocks noEditPoints="1"/>
          </p:cNvSpPr>
          <p:nvPr/>
        </p:nvSpPr>
        <p:spPr bwMode="black">
          <a:xfrm>
            <a:off x="6834398" y="2634802"/>
            <a:ext cx="549133" cy="549133"/>
          </a:xfrm>
          <a:custGeom>
            <a:avLst/>
            <a:gdLst>
              <a:gd name="T0" fmla="*/ 93521 w 300"/>
              <a:gd name="T1" fmla="*/ 482547 h 300"/>
              <a:gd name="T2" fmla="*/ 111505 w 300"/>
              <a:gd name="T3" fmla="*/ 459139 h 300"/>
              <a:gd name="T4" fmla="*/ 138482 w 300"/>
              <a:gd name="T5" fmla="*/ 414126 h 300"/>
              <a:gd name="T6" fmla="*/ 82730 w 300"/>
              <a:gd name="T7" fmla="*/ 367312 h 300"/>
              <a:gd name="T8" fmla="*/ 26977 w 300"/>
              <a:gd name="T9" fmla="*/ 419527 h 300"/>
              <a:gd name="T10" fmla="*/ 59350 w 300"/>
              <a:gd name="T11" fmla="*/ 394320 h 300"/>
              <a:gd name="T12" fmla="*/ 107908 w 300"/>
              <a:gd name="T13" fmla="*/ 394320 h 300"/>
              <a:gd name="T14" fmla="*/ 113304 w 300"/>
              <a:gd name="T15" fmla="*/ 428530 h 300"/>
              <a:gd name="T16" fmla="*/ 82730 w 300"/>
              <a:gd name="T17" fmla="*/ 459139 h 300"/>
              <a:gd name="T18" fmla="*/ 70140 w 300"/>
              <a:gd name="T19" fmla="*/ 495150 h 300"/>
              <a:gd name="T20" fmla="*/ 91722 w 300"/>
              <a:gd name="T21" fmla="*/ 502353 h 300"/>
              <a:gd name="T22" fmla="*/ 91722 w 300"/>
              <a:gd name="T23" fmla="*/ 518557 h 300"/>
              <a:gd name="T24" fmla="*/ 70140 w 300"/>
              <a:gd name="T25" fmla="*/ 540164 h 300"/>
              <a:gd name="T26" fmla="*/ 539542 w 300"/>
              <a:gd name="T27" fmla="*/ 388918 h 300"/>
              <a:gd name="T28" fmla="*/ 392067 w 300"/>
              <a:gd name="T29" fmla="*/ 540164 h 300"/>
              <a:gd name="T30" fmla="*/ 395664 w 300"/>
              <a:gd name="T31" fmla="*/ 473544 h 300"/>
              <a:gd name="T32" fmla="*/ 498177 w 300"/>
              <a:gd name="T33" fmla="*/ 388918 h 300"/>
              <a:gd name="T34" fmla="*/ 267973 w 300"/>
              <a:gd name="T35" fmla="*/ 410525 h 300"/>
              <a:gd name="T36" fmla="*/ 214018 w 300"/>
              <a:gd name="T37" fmla="*/ 435732 h 300"/>
              <a:gd name="T38" fmla="*/ 267973 w 300"/>
              <a:gd name="T39" fmla="*/ 471743 h 300"/>
              <a:gd name="T40" fmla="*/ 318330 w 300"/>
              <a:gd name="T41" fmla="*/ 453738 h 300"/>
              <a:gd name="T42" fmla="*/ 458611 w 300"/>
              <a:gd name="T43" fmla="*/ 135041 h 300"/>
              <a:gd name="T44" fmla="*/ 465805 w 300"/>
              <a:gd name="T45" fmla="*/ 106232 h 300"/>
              <a:gd name="T46" fmla="*/ 499976 w 300"/>
              <a:gd name="T47" fmla="*/ 68421 h 300"/>
              <a:gd name="T48" fmla="*/ 489185 w 300"/>
              <a:gd name="T49" fmla="*/ 14404 h 300"/>
              <a:gd name="T50" fmla="*/ 410052 w 300"/>
              <a:gd name="T51" fmla="*/ 12604 h 300"/>
              <a:gd name="T52" fmla="*/ 415447 w 300"/>
              <a:gd name="T53" fmla="*/ 52216 h 300"/>
              <a:gd name="T54" fmla="*/ 449618 w 300"/>
              <a:gd name="T55" fmla="*/ 18005 h 300"/>
              <a:gd name="T56" fmla="*/ 483789 w 300"/>
              <a:gd name="T57" fmla="*/ 46814 h 300"/>
              <a:gd name="T58" fmla="*/ 465805 w 300"/>
              <a:gd name="T59" fmla="*/ 77424 h 300"/>
              <a:gd name="T60" fmla="*/ 440626 w 300"/>
              <a:gd name="T61" fmla="*/ 106232 h 300"/>
              <a:gd name="T62" fmla="*/ 437029 w 300"/>
              <a:gd name="T63" fmla="*/ 135041 h 300"/>
              <a:gd name="T64" fmla="*/ 458611 w 300"/>
              <a:gd name="T65" fmla="*/ 172852 h 300"/>
              <a:gd name="T66" fmla="*/ 437029 w 300"/>
              <a:gd name="T67" fmla="*/ 151246 h 300"/>
              <a:gd name="T68" fmla="*/ 458611 w 300"/>
              <a:gd name="T69" fmla="*/ 172852 h 300"/>
              <a:gd name="T70" fmla="*/ 88125 w 300"/>
              <a:gd name="T71" fmla="*/ 151246 h 300"/>
              <a:gd name="T72" fmla="*/ 0 w 300"/>
              <a:gd name="T73" fmla="*/ 84626 h 300"/>
              <a:gd name="T74" fmla="*/ 62947 w 300"/>
              <a:gd name="T75" fmla="*/ 122437 h 300"/>
              <a:gd name="T76" fmla="*/ 183444 w 300"/>
              <a:gd name="T77" fmla="*/ 0 h 300"/>
              <a:gd name="T78" fmla="*/ 264376 w 300"/>
              <a:gd name="T79" fmla="*/ 104432 h 300"/>
              <a:gd name="T80" fmla="*/ 318330 w 300"/>
              <a:gd name="T81" fmla="*/ 68421 h 300"/>
              <a:gd name="T82" fmla="*/ 264376 w 300"/>
              <a:gd name="T83" fmla="*/ 43213 h 300"/>
              <a:gd name="T84" fmla="*/ 264376 w 300"/>
              <a:gd name="T85" fmla="*/ 129639 h 300"/>
              <a:gd name="T86" fmla="*/ 100715 w 300"/>
              <a:gd name="T87" fmla="*/ 271883 h 300"/>
              <a:gd name="T88" fmla="*/ 64745 w 300"/>
              <a:gd name="T89" fmla="*/ 217866 h 300"/>
              <a:gd name="T90" fmla="*/ 39566 w 300"/>
              <a:gd name="T91" fmla="*/ 271883 h 300"/>
              <a:gd name="T92" fmla="*/ 125893 w 300"/>
              <a:gd name="T93" fmla="*/ 271883 h 300"/>
              <a:gd name="T94" fmla="*/ 431634 w 300"/>
              <a:gd name="T95" fmla="*/ 268281 h 300"/>
              <a:gd name="T96" fmla="*/ 467603 w 300"/>
              <a:gd name="T97" fmla="*/ 322298 h 300"/>
              <a:gd name="T98" fmla="*/ 492782 w 300"/>
              <a:gd name="T99" fmla="*/ 268281 h 300"/>
              <a:gd name="T100" fmla="*/ 406455 w 300"/>
              <a:gd name="T101" fmla="*/ 268281 h 3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737" tIns="41869" rIns="83737" bIns="41869"/>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sp>
        <p:nvSpPr>
          <p:cNvPr id="54290" name="Freeform 18"/>
          <p:cNvSpPr>
            <a:spLocks noEditPoints="1"/>
          </p:cNvSpPr>
          <p:nvPr/>
        </p:nvSpPr>
        <p:spPr bwMode="black">
          <a:xfrm>
            <a:off x="5011821" y="4453400"/>
            <a:ext cx="461919" cy="562055"/>
          </a:xfrm>
          <a:custGeom>
            <a:avLst/>
            <a:gdLst>
              <a:gd name="T0" fmla="*/ 237645 w 246"/>
              <a:gd name="T1" fmla="*/ 353843 h 300"/>
              <a:gd name="T2" fmla="*/ 79215 w 246"/>
              <a:gd name="T3" fmla="*/ 372272 h 300"/>
              <a:gd name="T4" fmla="*/ 237645 w 246"/>
              <a:gd name="T5" fmla="*/ 232209 h 300"/>
              <a:gd name="T6" fmla="*/ 79215 w 246"/>
              <a:gd name="T7" fmla="*/ 248796 h 300"/>
              <a:gd name="T8" fmla="*/ 237645 w 246"/>
              <a:gd name="T9" fmla="*/ 232209 h 300"/>
              <a:gd name="T10" fmla="*/ 396075 w 246"/>
              <a:gd name="T11" fmla="*/ 186136 h 300"/>
              <a:gd name="T12" fmla="*/ 403443 w 246"/>
              <a:gd name="T13" fmla="*/ 165864 h 300"/>
              <a:gd name="T14" fmla="*/ 383179 w 246"/>
              <a:gd name="T15" fmla="*/ 204565 h 300"/>
              <a:gd name="T16" fmla="*/ 79215 w 246"/>
              <a:gd name="T17" fmla="*/ 169550 h 300"/>
              <a:gd name="T18" fmla="*/ 215538 w 246"/>
              <a:gd name="T19" fmla="*/ 187979 h 300"/>
              <a:gd name="T20" fmla="*/ 79215 w 246"/>
              <a:gd name="T21" fmla="*/ 433089 h 300"/>
              <a:gd name="T22" fmla="*/ 215538 w 246"/>
              <a:gd name="T23" fmla="*/ 416502 h 300"/>
              <a:gd name="T24" fmla="*/ 79215 w 246"/>
              <a:gd name="T25" fmla="*/ 433089 h 300"/>
              <a:gd name="T26" fmla="*/ 20264 w 246"/>
              <a:gd name="T27" fmla="*/ 528921 h 300"/>
              <a:gd name="T28" fmla="*/ 64477 w 246"/>
              <a:gd name="T29" fmla="*/ 66345 h 300"/>
              <a:gd name="T30" fmla="*/ 0 w 246"/>
              <a:gd name="T31" fmla="*/ 40544 h 300"/>
              <a:gd name="T32" fmla="*/ 403443 w 246"/>
              <a:gd name="T33" fmla="*/ 552879 h 300"/>
              <a:gd name="T34" fmla="*/ 383179 w 246"/>
              <a:gd name="T35" fmla="*/ 318827 h 300"/>
              <a:gd name="T36" fmla="*/ 215538 w 246"/>
              <a:gd name="T37" fmla="*/ 293026 h 300"/>
              <a:gd name="T38" fmla="*/ 79215 w 246"/>
              <a:gd name="T39" fmla="*/ 311455 h 300"/>
              <a:gd name="T40" fmla="*/ 215538 w 246"/>
              <a:gd name="T41" fmla="*/ 293026 h 300"/>
              <a:gd name="T42" fmla="*/ 105006 w 246"/>
              <a:gd name="T43" fmla="*/ 40544 h 300"/>
              <a:gd name="T44" fmla="*/ 158430 w 246"/>
              <a:gd name="T45" fmla="*/ 36859 h 300"/>
              <a:gd name="T46" fmla="*/ 202643 w 246"/>
              <a:gd name="T47" fmla="*/ 0 h 300"/>
              <a:gd name="T48" fmla="*/ 245014 w 246"/>
              <a:gd name="T49" fmla="*/ 36859 h 300"/>
              <a:gd name="T50" fmla="*/ 298438 w 246"/>
              <a:gd name="T51" fmla="*/ 40544 h 300"/>
              <a:gd name="T52" fmla="*/ 329755 w 246"/>
              <a:gd name="T53" fmla="*/ 79246 h 300"/>
              <a:gd name="T54" fmla="*/ 75531 w 246"/>
              <a:gd name="T55" fmla="*/ 66345 h 300"/>
              <a:gd name="T56" fmla="*/ 202643 w 246"/>
              <a:gd name="T57" fmla="*/ 36859 h 300"/>
              <a:gd name="T58" fmla="*/ 202643 w 246"/>
              <a:gd name="T59" fmla="*/ 20272 h 300"/>
              <a:gd name="T60" fmla="*/ 350019 w 246"/>
              <a:gd name="T61" fmla="*/ 495748 h 300"/>
              <a:gd name="T62" fmla="*/ 53424 w 246"/>
              <a:gd name="T63" fmla="*/ 108733 h 300"/>
              <a:gd name="T64" fmla="*/ 350019 w 246"/>
              <a:gd name="T65" fmla="*/ 130848 h 300"/>
              <a:gd name="T66" fmla="*/ 368441 w 246"/>
              <a:gd name="T67" fmla="*/ 90304 h 300"/>
              <a:gd name="T68" fmla="*/ 35002 w 246"/>
              <a:gd name="T69" fmla="*/ 512335 h 300"/>
              <a:gd name="T70" fmla="*/ 368441 w 246"/>
              <a:gd name="T71" fmla="*/ 340942 h 300"/>
              <a:gd name="T72" fmla="*/ 350019 w 246"/>
              <a:gd name="T73" fmla="*/ 495748 h 300"/>
              <a:gd name="T74" fmla="*/ 350019 w 246"/>
              <a:gd name="T75" fmla="*/ 245110 h 300"/>
              <a:gd name="T76" fmla="*/ 368441 w 246"/>
              <a:gd name="T77" fmla="*/ 228523 h 300"/>
              <a:gd name="T78" fmla="*/ 396075 w 246"/>
              <a:gd name="T79" fmla="*/ 64503 h 300"/>
              <a:gd name="T80" fmla="*/ 403443 w 246"/>
              <a:gd name="T81" fmla="*/ 40544 h 300"/>
              <a:gd name="T82" fmla="*/ 338966 w 246"/>
              <a:gd name="T83" fmla="*/ 66345 h 300"/>
              <a:gd name="T84" fmla="*/ 383179 w 246"/>
              <a:gd name="T85" fmla="*/ 81089 h 300"/>
              <a:gd name="T86" fmla="*/ 453183 w 246"/>
              <a:gd name="T87" fmla="*/ 75560 h 300"/>
              <a:gd name="T88" fmla="*/ 285542 w 246"/>
              <a:gd name="T89" fmla="*/ 246953 h 300"/>
              <a:gd name="T90" fmla="*/ 287384 w 246"/>
              <a:gd name="T91" fmla="*/ 169550 h 300"/>
              <a:gd name="T92" fmla="*/ 401601 w 246"/>
              <a:gd name="T93" fmla="*/ 75560 h 300"/>
              <a:gd name="T94" fmla="*/ 453183 w 246"/>
              <a:gd name="T95" fmla="*/ 197194 h 300"/>
              <a:gd name="T96" fmla="*/ 285542 w 246"/>
              <a:gd name="T97" fmla="*/ 370429 h 300"/>
              <a:gd name="T98" fmla="*/ 287384 w 246"/>
              <a:gd name="T99" fmla="*/ 293026 h 300"/>
              <a:gd name="T100" fmla="*/ 401601 w 246"/>
              <a:gd name="T101" fmla="*/ 197194 h 3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737" tIns="41869" rIns="83737" bIns="41869"/>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grpSp>
        <p:nvGrpSpPr>
          <p:cNvPr id="26" name="Group 25"/>
          <p:cNvGrpSpPr/>
          <p:nvPr/>
        </p:nvGrpSpPr>
        <p:grpSpPr bwMode="black">
          <a:xfrm>
            <a:off x="10591884" y="2548176"/>
            <a:ext cx="733769" cy="596955"/>
            <a:chOff x="5184775" y="225425"/>
            <a:chExt cx="1500188" cy="1220788"/>
          </a:xfrm>
          <a:solidFill>
            <a:srgbClr val="FFFFFF"/>
          </a:solidFill>
        </p:grpSpPr>
        <p:sp>
          <p:nvSpPr>
            <p:cNvPr id="27"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8886">
                <a:defRPr/>
              </a:pPr>
              <a:endParaRPr lang="en-US" sz="1628">
                <a:solidFill>
                  <a:srgbClr val="505050"/>
                </a:solidFill>
                <a:latin typeface="Segoe UI Light"/>
              </a:endParaRPr>
            </a:p>
          </p:txBody>
        </p:sp>
        <p:sp>
          <p:nvSpPr>
            <p:cNvPr id="28"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8886">
                <a:defRPr/>
              </a:pPr>
              <a:endParaRPr lang="en-US" sz="1628">
                <a:solidFill>
                  <a:srgbClr val="505050"/>
                </a:solidFill>
                <a:latin typeface="Segoe UI Light"/>
              </a:endParaRPr>
            </a:p>
          </p:txBody>
        </p:sp>
        <p:sp>
          <p:nvSpPr>
            <p:cNvPr id="29"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8886">
                <a:defRPr/>
              </a:pPr>
              <a:endParaRPr lang="en-US" sz="1628">
                <a:solidFill>
                  <a:srgbClr val="505050"/>
                </a:solidFill>
                <a:latin typeface="Segoe UI Light"/>
              </a:endParaRPr>
            </a:p>
          </p:txBody>
        </p:sp>
      </p:grpSp>
      <p:sp>
        <p:nvSpPr>
          <p:cNvPr id="54292" name="Freeform 113"/>
          <p:cNvSpPr>
            <a:spLocks noEditPoints="1"/>
          </p:cNvSpPr>
          <p:nvPr/>
        </p:nvSpPr>
        <p:spPr bwMode="black">
          <a:xfrm>
            <a:off x="6897947" y="4496440"/>
            <a:ext cx="534597" cy="534597"/>
          </a:xfrm>
          <a:custGeom>
            <a:avLst/>
            <a:gdLst>
              <a:gd name="T0" fmla="*/ 374726 w 66"/>
              <a:gd name="T1" fmla="*/ 294997 h 66"/>
              <a:gd name="T2" fmla="*/ 406618 w 66"/>
              <a:gd name="T3" fmla="*/ 263106 h 66"/>
              <a:gd name="T4" fmla="*/ 374726 w 66"/>
              <a:gd name="T5" fmla="*/ 231214 h 66"/>
              <a:gd name="T6" fmla="*/ 294997 w 66"/>
              <a:gd name="T7" fmla="*/ 231214 h 66"/>
              <a:gd name="T8" fmla="*/ 294997 w 66"/>
              <a:gd name="T9" fmla="*/ 127566 h 66"/>
              <a:gd name="T10" fmla="*/ 263106 w 66"/>
              <a:gd name="T11" fmla="*/ 103648 h 66"/>
              <a:gd name="T12" fmla="*/ 231214 w 66"/>
              <a:gd name="T13" fmla="*/ 127566 h 66"/>
              <a:gd name="T14" fmla="*/ 231214 w 66"/>
              <a:gd name="T15" fmla="*/ 263106 h 66"/>
              <a:gd name="T16" fmla="*/ 263106 w 66"/>
              <a:gd name="T17" fmla="*/ 294997 h 66"/>
              <a:gd name="T18" fmla="*/ 374726 w 66"/>
              <a:gd name="T19" fmla="*/ 294997 h 66"/>
              <a:gd name="T20" fmla="*/ 263106 w 66"/>
              <a:gd name="T21" fmla="*/ 63783 h 66"/>
              <a:gd name="T22" fmla="*/ 462428 w 66"/>
              <a:gd name="T23" fmla="*/ 263106 h 66"/>
              <a:gd name="T24" fmla="*/ 263106 w 66"/>
              <a:gd name="T25" fmla="*/ 462428 h 66"/>
              <a:gd name="T26" fmla="*/ 63783 w 66"/>
              <a:gd name="T27" fmla="*/ 263106 h 66"/>
              <a:gd name="T28" fmla="*/ 263106 w 66"/>
              <a:gd name="T29" fmla="*/ 63783 h 66"/>
              <a:gd name="T30" fmla="*/ 263106 w 66"/>
              <a:gd name="T31" fmla="*/ 526211 h 66"/>
              <a:gd name="T32" fmla="*/ 526211 w 66"/>
              <a:gd name="T33" fmla="*/ 263106 h 66"/>
              <a:gd name="T34" fmla="*/ 263106 w 66"/>
              <a:gd name="T35" fmla="*/ 0 h 66"/>
              <a:gd name="T36" fmla="*/ 0 w 66"/>
              <a:gd name="T37" fmla="*/ 263106 h 66"/>
              <a:gd name="T38" fmla="*/ 263106 w 66"/>
              <a:gd name="T39" fmla="*/ 526211 h 6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6" h="66">
                <a:moveTo>
                  <a:pt x="47" y="37"/>
                </a:moveTo>
                <a:cubicBezTo>
                  <a:pt x="49" y="37"/>
                  <a:pt x="51" y="35"/>
                  <a:pt x="51" y="33"/>
                </a:cubicBezTo>
                <a:cubicBezTo>
                  <a:pt x="51" y="31"/>
                  <a:pt x="49" y="29"/>
                  <a:pt x="47" y="29"/>
                </a:cubicBezTo>
                <a:cubicBezTo>
                  <a:pt x="37" y="29"/>
                  <a:pt x="37" y="29"/>
                  <a:pt x="37" y="29"/>
                </a:cubicBezTo>
                <a:cubicBezTo>
                  <a:pt x="37" y="16"/>
                  <a:pt x="37" y="16"/>
                  <a:pt x="37" y="16"/>
                </a:cubicBezTo>
                <a:cubicBezTo>
                  <a:pt x="37" y="14"/>
                  <a:pt x="35" y="13"/>
                  <a:pt x="33" y="13"/>
                </a:cubicBezTo>
                <a:cubicBezTo>
                  <a:pt x="31" y="13"/>
                  <a:pt x="29" y="14"/>
                  <a:pt x="29" y="16"/>
                </a:cubicBezTo>
                <a:cubicBezTo>
                  <a:pt x="29" y="33"/>
                  <a:pt x="29" y="33"/>
                  <a:pt x="29" y="33"/>
                </a:cubicBezTo>
                <a:cubicBezTo>
                  <a:pt x="29" y="35"/>
                  <a:pt x="31" y="37"/>
                  <a:pt x="33" y="37"/>
                </a:cubicBezTo>
                <a:lnTo>
                  <a:pt x="47" y="37"/>
                </a:lnTo>
                <a:close/>
                <a:moveTo>
                  <a:pt x="33" y="8"/>
                </a:moveTo>
                <a:cubicBezTo>
                  <a:pt x="47" y="8"/>
                  <a:pt x="58" y="19"/>
                  <a:pt x="58" y="33"/>
                </a:cubicBezTo>
                <a:cubicBezTo>
                  <a:pt x="58" y="47"/>
                  <a:pt x="47" y="58"/>
                  <a:pt x="33" y="58"/>
                </a:cubicBezTo>
                <a:cubicBezTo>
                  <a:pt x="19" y="58"/>
                  <a:pt x="8" y="47"/>
                  <a:pt x="8" y="33"/>
                </a:cubicBezTo>
                <a:cubicBezTo>
                  <a:pt x="8" y="19"/>
                  <a:pt x="19" y="8"/>
                  <a:pt x="33" y="8"/>
                </a:cubicBezTo>
                <a:moveTo>
                  <a:pt x="33" y="66"/>
                </a:moveTo>
                <a:cubicBezTo>
                  <a:pt x="51" y="66"/>
                  <a:pt x="66" y="51"/>
                  <a:pt x="66" y="33"/>
                </a:cubicBezTo>
                <a:cubicBezTo>
                  <a:pt x="66" y="15"/>
                  <a:pt x="51" y="0"/>
                  <a:pt x="33" y="0"/>
                </a:cubicBezTo>
                <a:cubicBezTo>
                  <a:pt x="15" y="0"/>
                  <a:pt x="0" y="15"/>
                  <a:pt x="0" y="33"/>
                </a:cubicBezTo>
                <a:cubicBezTo>
                  <a:pt x="0" y="51"/>
                  <a:pt x="15" y="66"/>
                  <a:pt x="33" y="6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sp>
        <p:nvSpPr>
          <p:cNvPr id="54293" name="Freeform 111"/>
          <p:cNvSpPr>
            <a:spLocks noEditPoints="1"/>
          </p:cNvSpPr>
          <p:nvPr/>
        </p:nvSpPr>
        <p:spPr bwMode="black">
          <a:xfrm>
            <a:off x="10763891" y="4482475"/>
            <a:ext cx="358552" cy="495835"/>
          </a:xfrm>
          <a:custGeom>
            <a:avLst/>
            <a:gdLst>
              <a:gd name="T0" fmla="*/ 284855 w 52"/>
              <a:gd name="T1" fmla="*/ 250780 h 72"/>
              <a:gd name="T2" fmla="*/ 237379 w 52"/>
              <a:gd name="T3" fmla="*/ 216891 h 72"/>
              <a:gd name="T4" fmla="*/ 271291 w 52"/>
              <a:gd name="T5" fmla="*/ 183002 h 72"/>
              <a:gd name="T6" fmla="*/ 318767 w 52"/>
              <a:gd name="T7" fmla="*/ 216891 h 72"/>
              <a:gd name="T8" fmla="*/ 284855 w 52"/>
              <a:gd name="T9" fmla="*/ 352447 h 72"/>
              <a:gd name="T10" fmla="*/ 237379 w 52"/>
              <a:gd name="T11" fmla="*/ 318558 h 72"/>
              <a:gd name="T12" fmla="*/ 271291 w 52"/>
              <a:gd name="T13" fmla="*/ 284669 h 72"/>
              <a:gd name="T14" fmla="*/ 318767 w 52"/>
              <a:gd name="T15" fmla="*/ 311780 h 72"/>
              <a:gd name="T16" fmla="*/ 318767 w 52"/>
              <a:gd name="T17" fmla="*/ 413448 h 72"/>
              <a:gd name="T18" fmla="*/ 271291 w 52"/>
              <a:gd name="T19" fmla="*/ 447337 h 72"/>
              <a:gd name="T20" fmla="*/ 237379 w 52"/>
              <a:gd name="T21" fmla="*/ 413448 h 72"/>
              <a:gd name="T22" fmla="*/ 284855 w 52"/>
              <a:gd name="T23" fmla="*/ 379559 h 72"/>
              <a:gd name="T24" fmla="*/ 217033 w 52"/>
              <a:gd name="T25" fmla="*/ 216891 h 72"/>
              <a:gd name="T26" fmla="*/ 169557 w 52"/>
              <a:gd name="T27" fmla="*/ 250780 h 72"/>
              <a:gd name="T28" fmla="*/ 135645 w 52"/>
              <a:gd name="T29" fmla="*/ 216891 h 72"/>
              <a:gd name="T30" fmla="*/ 183121 w 52"/>
              <a:gd name="T31" fmla="*/ 183002 h 72"/>
              <a:gd name="T32" fmla="*/ 217033 w 52"/>
              <a:gd name="T33" fmla="*/ 318558 h 72"/>
              <a:gd name="T34" fmla="*/ 169557 w 52"/>
              <a:gd name="T35" fmla="*/ 352447 h 72"/>
              <a:gd name="T36" fmla="*/ 135645 w 52"/>
              <a:gd name="T37" fmla="*/ 311780 h 72"/>
              <a:gd name="T38" fmla="*/ 183121 w 52"/>
              <a:gd name="T39" fmla="*/ 284669 h 72"/>
              <a:gd name="T40" fmla="*/ 217033 w 52"/>
              <a:gd name="T41" fmla="*/ 318558 h 72"/>
              <a:gd name="T42" fmla="*/ 183121 w 52"/>
              <a:gd name="T43" fmla="*/ 447337 h 72"/>
              <a:gd name="T44" fmla="*/ 135645 w 52"/>
              <a:gd name="T45" fmla="*/ 413448 h 72"/>
              <a:gd name="T46" fmla="*/ 169557 w 52"/>
              <a:gd name="T47" fmla="*/ 379559 h 72"/>
              <a:gd name="T48" fmla="*/ 217033 w 52"/>
              <a:gd name="T49" fmla="*/ 413448 h 72"/>
              <a:gd name="T50" fmla="*/ 81387 w 52"/>
              <a:gd name="T51" fmla="*/ 250780 h 72"/>
              <a:gd name="T52" fmla="*/ 33911 w 52"/>
              <a:gd name="T53" fmla="*/ 216891 h 72"/>
              <a:gd name="T54" fmla="*/ 67823 w 52"/>
              <a:gd name="T55" fmla="*/ 183002 h 72"/>
              <a:gd name="T56" fmla="*/ 115299 w 52"/>
              <a:gd name="T57" fmla="*/ 216891 h 72"/>
              <a:gd name="T58" fmla="*/ 81387 w 52"/>
              <a:gd name="T59" fmla="*/ 352447 h 72"/>
              <a:gd name="T60" fmla="*/ 33911 w 52"/>
              <a:gd name="T61" fmla="*/ 318558 h 72"/>
              <a:gd name="T62" fmla="*/ 67823 w 52"/>
              <a:gd name="T63" fmla="*/ 284669 h 72"/>
              <a:gd name="T64" fmla="*/ 115299 w 52"/>
              <a:gd name="T65" fmla="*/ 311780 h 72"/>
              <a:gd name="T66" fmla="*/ 115299 w 52"/>
              <a:gd name="T67" fmla="*/ 413448 h 72"/>
              <a:gd name="T68" fmla="*/ 67823 w 52"/>
              <a:gd name="T69" fmla="*/ 447337 h 72"/>
              <a:gd name="T70" fmla="*/ 33911 w 52"/>
              <a:gd name="T71" fmla="*/ 413448 h 72"/>
              <a:gd name="T72" fmla="*/ 81387 w 52"/>
              <a:gd name="T73" fmla="*/ 379559 h 72"/>
              <a:gd name="T74" fmla="*/ 40694 w 52"/>
              <a:gd name="T75" fmla="*/ 74556 h 72"/>
              <a:gd name="T76" fmla="*/ 284855 w 52"/>
              <a:gd name="T77" fmla="*/ 47445 h 72"/>
              <a:gd name="T78" fmla="*/ 311984 w 52"/>
              <a:gd name="T79" fmla="*/ 108445 h 72"/>
              <a:gd name="T80" fmla="*/ 67823 w 52"/>
              <a:gd name="T81" fmla="*/ 135557 h 72"/>
              <a:gd name="T82" fmla="*/ 40694 w 52"/>
              <a:gd name="T83" fmla="*/ 74556 h 72"/>
              <a:gd name="T84" fmla="*/ 0 w 52"/>
              <a:gd name="T85" fmla="*/ 33889 h 72"/>
              <a:gd name="T86" fmla="*/ 33911 w 52"/>
              <a:gd name="T87" fmla="*/ 488004 h 72"/>
              <a:gd name="T88" fmla="*/ 352678 w 52"/>
              <a:gd name="T89" fmla="*/ 454115 h 72"/>
              <a:gd name="T90" fmla="*/ 318767 w 52"/>
              <a:gd name="T91" fmla="*/ 0 h 7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2" h="72">
                <a:moveTo>
                  <a:pt x="47" y="32"/>
                </a:moveTo>
                <a:cubicBezTo>
                  <a:pt x="47" y="35"/>
                  <a:pt x="45" y="37"/>
                  <a:pt x="42" y="37"/>
                </a:cubicBezTo>
                <a:cubicBezTo>
                  <a:pt x="40" y="37"/>
                  <a:pt x="40" y="37"/>
                  <a:pt x="40" y="37"/>
                </a:cubicBezTo>
                <a:cubicBezTo>
                  <a:pt x="38" y="37"/>
                  <a:pt x="35" y="35"/>
                  <a:pt x="35" y="32"/>
                </a:cubicBezTo>
                <a:cubicBezTo>
                  <a:pt x="35" y="32"/>
                  <a:pt x="35" y="32"/>
                  <a:pt x="35" y="32"/>
                </a:cubicBezTo>
                <a:cubicBezTo>
                  <a:pt x="35" y="29"/>
                  <a:pt x="38" y="27"/>
                  <a:pt x="40" y="27"/>
                </a:cubicBezTo>
                <a:cubicBezTo>
                  <a:pt x="42" y="27"/>
                  <a:pt x="42" y="27"/>
                  <a:pt x="42" y="27"/>
                </a:cubicBezTo>
                <a:cubicBezTo>
                  <a:pt x="45" y="27"/>
                  <a:pt x="47" y="29"/>
                  <a:pt x="47" y="32"/>
                </a:cubicBezTo>
                <a:close/>
                <a:moveTo>
                  <a:pt x="47" y="47"/>
                </a:moveTo>
                <a:cubicBezTo>
                  <a:pt x="47" y="49"/>
                  <a:pt x="45" y="52"/>
                  <a:pt x="42" y="52"/>
                </a:cubicBezTo>
                <a:cubicBezTo>
                  <a:pt x="40" y="52"/>
                  <a:pt x="40" y="52"/>
                  <a:pt x="40" y="52"/>
                </a:cubicBezTo>
                <a:cubicBezTo>
                  <a:pt x="38" y="52"/>
                  <a:pt x="35" y="49"/>
                  <a:pt x="35" y="47"/>
                </a:cubicBezTo>
                <a:cubicBezTo>
                  <a:pt x="35" y="46"/>
                  <a:pt x="35" y="46"/>
                  <a:pt x="35" y="46"/>
                </a:cubicBezTo>
                <a:cubicBezTo>
                  <a:pt x="35" y="44"/>
                  <a:pt x="38" y="42"/>
                  <a:pt x="40" y="42"/>
                </a:cubicBezTo>
                <a:cubicBezTo>
                  <a:pt x="42" y="42"/>
                  <a:pt x="42" y="42"/>
                  <a:pt x="42" y="42"/>
                </a:cubicBezTo>
                <a:cubicBezTo>
                  <a:pt x="45" y="42"/>
                  <a:pt x="47" y="44"/>
                  <a:pt x="47" y="46"/>
                </a:cubicBezTo>
                <a:lnTo>
                  <a:pt x="47" y="47"/>
                </a:lnTo>
                <a:close/>
                <a:moveTo>
                  <a:pt x="47" y="61"/>
                </a:moveTo>
                <a:cubicBezTo>
                  <a:pt x="47" y="64"/>
                  <a:pt x="45" y="66"/>
                  <a:pt x="42" y="66"/>
                </a:cubicBezTo>
                <a:cubicBezTo>
                  <a:pt x="40" y="66"/>
                  <a:pt x="40" y="66"/>
                  <a:pt x="40" y="66"/>
                </a:cubicBezTo>
                <a:cubicBezTo>
                  <a:pt x="38" y="66"/>
                  <a:pt x="35" y="64"/>
                  <a:pt x="35" y="61"/>
                </a:cubicBezTo>
                <a:cubicBezTo>
                  <a:pt x="35" y="61"/>
                  <a:pt x="35" y="61"/>
                  <a:pt x="35" y="61"/>
                </a:cubicBezTo>
                <a:cubicBezTo>
                  <a:pt x="35" y="58"/>
                  <a:pt x="38" y="56"/>
                  <a:pt x="40" y="56"/>
                </a:cubicBezTo>
                <a:cubicBezTo>
                  <a:pt x="42" y="56"/>
                  <a:pt x="42" y="56"/>
                  <a:pt x="42" y="56"/>
                </a:cubicBezTo>
                <a:cubicBezTo>
                  <a:pt x="45" y="56"/>
                  <a:pt x="47" y="58"/>
                  <a:pt x="47" y="61"/>
                </a:cubicBezTo>
                <a:close/>
                <a:moveTo>
                  <a:pt x="32" y="32"/>
                </a:moveTo>
                <a:cubicBezTo>
                  <a:pt x="32" y="35"/>
                  <a:pt x="30" y="37"/>
                  <a:pt x="27" y="37"/>
                </a:cubicBezTo>
                <a:cubicBezTo>
                  <a:pt x="25" y="37"/>
                  <a:pt x="25" y="37"/>
                  <a:pt x="25" y="37"/>
                </a:cubicBezTo>
                <a:cubicBezTo>
                  <a:pt x="23" y="37"/>
                  <a:pt x="20" y="35"/>
                  <a:pt x="20" y="32"/>
                </a:cubicBezTo>
                <a:cubicBezTo>
                  <a:pt x="20" y="32"/>
                  <a:pt x="20" y="32"/>
                  <a:pt x="20" y="32"/>
                </a:cubicBezTo>
                <a:cubicBezTo>
                  <a:pt x="20" y="29"/>
                  <a:pt x="23" y="27"/>
                  <a:pt x="25" y="27"/>
                </a:cubicBezTo>
                <a:cubicBezTo>
                  <a:pt x="27" y="27"/>
                  <a:pt x="27" y="27"/>
                  <a:pt x="27" y="27"/>
                </a:cubicBezTo>
                <a:cubicBezTo>
                  <a:pt x="30" y="27"/>
                  <a:pt x="32" y="29"/>
                  <a:pt x="32" y="32"/>
                </a:cubicBezTo>
                <a:close/>
                <a:moveTo>
                  <a:pt x="32" y="47"/>
                </a:moveTo>
                <a:cubicBezTo>
                  <a:pt x="32" y="49"/>
                  <a:pt x="30" y="52"/>
                  <a:pt x="27" y="52"/>
                </a:cubicBezTo>
                <a:cubicBezTo>
                  <a:pt x="25" y="52"/>
                  <a:pt x="25" y="52"/>
                  <a:pt x="25" y="52"/>
                </a:cubicBezTo>
                <a:cubicBezTo>
                  <a:pt x="23" y="52"/>
                  <a:pt x="20" y="49"/>
                  <a:pt x="20" y="47"/>
                </a:cubicBezTo>
                <a:cubicBezTo>
                  <a:pt x="20" y="46"/>
                  <a:pt x="20" y="46"/>
                  <a:pt x="20" y="46"/>
                </a:cubicBezTo>
                <a:cubicBezTo>
                  <a:pt x="20" y="44"/>
                  <a:pt x="23" y="42"/>
                  <a:pt x="25" y="42"/>
                </a:cubicBezTo>
                <a:cubicBezTo>
                  <a:pt x="27" y="42"/>
                  <a:pt x="27" y="42"/>
                  <a:pt x="27" y="42"/>
                </a:cubicBezTo>
                <a:cubicBezTo>
                  <a:pt x="30" y="42"/>
                  <a:pt x="32" y="44"/>
                  <a:pt x="32" y="46"/>
                </a:cubicBezTo>
                <a:lnTo>
                  <a:pt x="32" y="47"/>
                </a:lnTo>
                <a:close/>
                <a:moveTo>
                  <a:pt x="32" y="61"/>
                </a:moveTo>
                <a:cubicBezTo>
                  <a:pt x="32" y="64"/>
                  <a:pt x="30" y="66"/>
                  <a:pt x="27" y="66"/>
                </a:cubicBezTo>
                <a:cubicBezTo>
                  <a:pt x="25" y="66"/>
                  <a:pt x="25" y="66"/>
                  <a:pt x="25" y="66"/>
                </a:cubicBezTo>
                <a:cubicBezTo>
                  <a:pt x="23" y="66"/>
                  <a:pt x="20" y="64"/>
                  <a:pt x="20" y="61"/>
                </a:cubicBezTo>
                <a:cubicBezTo>
                  <a:pt x="20" y="61"/>
                  <a:pt x="20" y="61"/>
                  <a:pt x="20" y="61"/>
                </a:cubicBezTo>
                <a:cubicBezTo>
                  <a:pt x="20" y="58"/>
                  <a:pt x="23" y="56"/>
                  <a:pt x="25" y="56"/>
                </a:cubicBezTo>
                <a:cubicBezTo>
                  <a:pt x="27" y="56"/>
                  <a:pt x="27" y="56"/>
                  <a:pt x="27" y="56"/>
                </a:cubicBezTo>
                <a:cubicBezTo>
                  <a:pt x="30" y="56"/>
                  <a:pt x="32" y="58"/>
                  <a:pt x="32" y="61"/>
                </a:cubicBezTo>
                <a:close/>
                <a:moveTo>
                  <a:pt x="17" y="32"/>
                </a:moveTo>
                <a:cubicBezTo>
                  <a:pt x="17" y="35"/>
                  <a:pt x="15" y="37"/>
                  <a:pt x="12" y="37"/>
                </a:cubicBezTo>
                <a:cubicBezTo>
                  <a:pt x="10" y="37"/>
                  <a:pt x="10" y="37"/>
                  <a:pt x="10" y="37"/>
                </a:cubicBezTo>
                <a:cubicBezTo>
                  <a:pt x="7" y="37"/>
                  <a:pt x="5" y="35"/>
                  <a:pt x="5" y="32"/>
                </a:cubicBezTo>
                <a:cubicBezTo>
                  <a:pt x="5" y="32"/>
                  <a:pt x="5" y="32"/>
                  <a:pt x="5" y="32"/>
                </a:cubicBezTo>
                <a:cubicBezTo>
                  <a:pt x="5" y="29"/>
                  <a:pt x="7" y="27"/>
                  <a:pt x="10" y="27"/>
                </a:cubicBezTo>
                <a:cubicBezTo>
                  <a:pt x="12" y="27"/>
                  <a:pt x="12" y="27"/>
                  <a:pt x="12" y="27"/>
                </a:cubicBezTo>
                <a:cubicBezTo>
                  <a:pt x="15" y="27"/>
                  <a:pt x="17" y="29"/>
                  <a:pt x="17" y="32"/>
                </a:cubicBezTo>
                <a:close/>
                <a:moveTo>
                  <a:pt x="17" y="47"/>
                </a:moveTo>
                <a:cubicBezTo>
                  <a:pt x="17" y="49"/>
                  <a:pt x="15" y="52"/>
                  <a:pt x="12" y="52"/>
                </a:cubicBezTo>
                <a:cubicBezTo>
                  <a:pt x="10" y="52"/>
                  <a:pt x="10" y="52"/>
                  <a:pt x="10" y="52"/>
                </a:cubicBezTo>
                <a:cubicBezTo>
                  <a:pt x="7" y="52"/>
                  <a:pt x="5" y="49"/>
                  <a:pt x="5" y="47"/>
                </a:cubicBezTo>
                <a:cubicBezTo>
                  <a:pt x="5" y="46"/>
                  <a:pt x="5" y="46"/>
                  <a:pt x="5" y="46"/>
                </a:cubicBezTo>
                <a:cubicBezTo>
                  <a:pt x="5" y="44"/>
                  <a:pt x="7" y="42"/>
                  <a:pt x="10" y="42"/>
                </a:cubicBezTo>
                <a:cubicBezTo>
                  <a:pt x="12" y="42"/>
                  <a:pt x="12" y="42"/>
                  <a:pt x="12" y="42"/>
                </a:cubicBezTo>
                <a:cubicBezTo>
                  <a:pt x="15" y="42"/>
                  <a:pt x="17" y="44"/>
                  <a:pt x="17" y="46"/>
                </a:cubicBezTo>
                <a:lnTo>
                  <a:pt x="17" y="47"/>
                </a:lnTo>
                <a:close/>
                <a:moveTo>
                  <a:pt x="17" y="61"/>
                </a:moveTo>
                <a:cubicBezTo>
                  <a:pt x="17" y="64"/>
                  <a:pt x="15" y="66"/>
                  <a:pt x="12" y="66"/>
                </a:cubicBezTo>
                <a:cubicBezTo>
                  <a:pt x="10" y="66"/>
                  <a:pt x="10" y="66"/>
                  <a:pt x="10" y="66"/>
                </a:cubicBezTo>
                <a:cubicBezTo>
                  <a:pt x="7" y="66"/>
                  <a:pt x="5" y="64"/>
                  <a:pt x="5" y="61"/>
                </a:cubicBezTo>
                <a:cubicBezTo>
                  <a:pt x="5" y="61"/>
                  <a:pt x="5" y="61"/>
                  <a:pt x="5" y="61"/>
                </a:cubicBezTo>
                <a:cubicBezTo>
                  <a:pt x="5" y="58"/>
                  <a:pt x="7" y="56"/>
                  <a:pt x="10" y="56"/>
                </a:cubicBezTo>
                <a:cubicBezTo>
                  <a:pt x="12" y="56"/>
                  <a:pt x="12" y="56"/>
                  <a:pt x="12" y="56"/>
                </a:cubicBezTo>
                <a:cubicBezTo>
                  <a:pt x="15" y="56"/>
                  <a:pt x="17" y="58"/>
                  <a:pt x="17" y="61"/>
                </a:cubicBezTo>
                <a:close/>
                <a:moveTo>
                  <a:pt x="6" y="11"/>
                </a:moveTo>
                <a:cubicBezTo>
                  <a:pt x="6" y="9"/>
                  <a:pt x="8" y="7"/>
                  <a:pt x="10" y="7"/>
                </a:cubicBezTo>
                <a:cubicBezTo>
                  <a:pt x="42" y="7"/>
                  <a:pt x="42" y="7"/>
                  <a:pt x="42" y="7"/>
                </a:cubicBezTo>
                <a:cubicBezTo>
                  <a:pt x="44" y="7"/>
                  <a:pt x="46" y="9"/>
                  <a:pt x="46" y="11"/>
                </a:cubicBezTo>
                <a:cubicBezTo>
                  <a:pt x="46" y="16"/>
                  <a:pt x="46" y="16"/>
                  <a:pt x="46" y="16"/>
                </a:cubicBezTo>
                <a:cubicBezTo>
                  <a:pt x="46" y="18"/>
                  <a:pt x="44" y="20"/>
                  <a:pt x="42" y="20"/>
                </a:cubicBezTo>
                <a:cubicBezTo>
                  <a:pt x="10" y="20"/>
                  <a:pt x="10" y="20"/>
                  <a:pt x="10" y="20"/>
                </a:cubicBezTo>
                <a:cubicBezTo>
                  <a:pt x="8" y="20"/>
                  <a:pt x="6" y="18"/>
                  <a:pt x="6" y="16"/>
                </a:cubicBezTo>
                <a:lnTo>
                  <a:pt x="6" y="11"/>
                </a:lnTo>
                <a:close/>
                <a:moveTo>
                  <a:pt x="5" y="0"/>
                </a:moveTo>
                <a:cubicBezTo>
                  <a:pt x="2" y="0"/>
                  <a:pt x="0" y="2"/>
                  <a:pt x="0" y="5"/>
                </a:cubicBezTo>
                <a:cubicBezTo>
                  <a:pt x="0" y="67"/>
                  <a:pt x="0" y="67"/>
                  <a:pt x="0" y="67"/>
                </a:cubicBezTo>
                <a:cubicBezTo>
                  <a:pt x="0" y="70"/>
                  <a:pt x="2" y="72"/>
                  <a:pt x="5" y="72"/>
                </a:cubicBezTo>
                <a:cubicBezTo>
                  <a:pt x="47" y="72"/>
                  <a:pt x="47" y="72"/>
                  <a:pt x="47" y="72"/>
                </a:cubicBezTo>
                <a:cubicBezTo>
                  <a:pt x="50" y="72"/>
                  <a:pt x="52" y="70"/>
                  <a:pt x="52" y="67"/>
                </a:cubicBezTo>
                <a:cubicBezTo>
                  <a:pt x="52" y="5"/>
                  <a:pt x="52" y="5"/>
                  <a:pt x="52" y="5"/>
                </a:cubicBezTo>
                <a:cubicBezTo>
                  <a:pt x="52" y="2"/>
                  <a:pt x="50" y="0"/>
                  <a:pt x="47" y="0"/>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pic>
        <p:nvPicPr>
          <p:cNvPr id="54294" name="Picture 3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617463" y="4214366"/>
            <a:ext cx="930297" cy="93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613494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BEBA8EAE-BF5A-486C-A8C5-ECC9F3942E4B}">
                <a14:imgProps xmlns:a14="http://schemas.microsoft.com/office/drawing/2010/main">
                  <a14:imgLayer r:embed="rId4">
                    <a14:imgEffect>
                      <a14:sharpenSoften amount="2500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7938"/>
            <a:ext cx="12436475" cy="7002463"/>
          </a:xfrm>
          <a:prstGeom prst="rect">
            <a:avLst/>
          </a:prstGeom>
        </p:spPr>
      </p:pic>
      <p:sp>
        <p:nvSpPr>
          <p:cNvPr id="3" name="Title 2"/>
          <p:cNvSpPr>
            <a:spLocks noGrp="1"/>
          </p:cNvSpPr>
          <p:nvPr>
            <p:ph type="title"/>
          </p:nvPr>
        </p:nvSpPr>
        <p:spPr>
          <a:xfrm>
            <a:off x="0" y="9524"/>
            <a:ext cx="12428537" cy="6621462"/>
          </a:xfrm>
          <a:gradFill flip="none" rotWithShape="1">
            <a:gsLst>
              <a:gs pos="0">
                <a:schemeClr val="bg2">
                  <a:lumMod val="50000"/>
                </a:schemeClr>
              </a:gs>
              <a:gs pos="81000">
                <a:schemeClr val="tx1">
                  <a:alpha val="0"/>
                  <a:lumMod val="82000"/>
                  <a:lumOff val="18000"/>
                </a:schemeClr>
              </a:gs>
            </a:gsLst>
            <a:lin ang="5400000" scaled="1"/>
            <a:tileRect/>
          </a:gradFill>
        </p:spPr>
        <p:txBody>
          <a:bodyPr/>
          <a:lstStyle/>
          <a:p>
            <a:r>
              <a:rPr lang="en-US" sz="4400" dirty="0" smtClean="0">
                <a:solidFill>
                  <a:schemeClr val="bg1"/>
                </a:solidFill>
              </a:rPr>
              <a:t/>
            </a:r>
            <a:br>
              <a:rPr lang="en-US" sz="4400" dirty="0" smtClean="0">
                <a:solidFill>
                  <a:schemeClr val="bg1"/>
                </a:solidFill>
              </a:rPr>
            </a:br>
            <a:endParaRPr lang="en-US" sz="4800" dirty="0">
              <a:solidFill>
                <a:schemeClr val="bg1"/>
              </a:solidFill>
            </a:endParaRPr>
          </a:p>
        </p:txBody>
      </p:sp>
      <p:sp>
        <p:nvSpPr>
          <p:cNvPr id="5" name="Title 2"/>
          <p:cNvSpPr txBox="1">
            <a:spLocks/>
          </p:cNvSpPr>
          <p:nvPr/>
        </p:nvSpPr>
        <p:spPr>
          <a:xfrm>
            <a:off x="350837" y="-354015"/>
            <a:ext cx="12428537" cy="4717520"/>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sz="4400" smtClean="0">
                <a:solidFill>
                  <a:srgbClr val="FFFFFF"/>
                </a:solidFill>
              </a:rPr>
              <a:t/>
            </a:r>
            <a:br>
              <a:rPr sz="4400" smtClean="0">
                <a:solidFill>
                  <a:srgbClr val="FFFFFF"/>
                </a:solidFill>
              </a:rPr>
            </a:br>
            <a:r>
              <a:rPr sz="6600" smtClean="0">
                <a:solidFill>
                  <a:srgbClr val="FFFFFF"/>
                </a:solidFill>
              </a:rPr>
              <a:t>Implementation and adoption is a journey </a:t>
            </a:r>
            <a:r>
              <a:rPr sz="6600">
                <a:solidFill>
                  <a:srgbClr val="FFFFFF"/>
                </a:solidFill>
              </a:rPr>
              <a:t>- </a:t>
            </a:r>
            <a:r>
              <a:rPr sz="6600" smtClean="0">
                <a:solidFill>
                  <a:srgbClr val="FFFFFF"/>
                </a:solidFill>
              </a:rPr>
              <a:t>envisioning </a:t>
            </a:r>
            <a:r>
              <a:rPr sz="6600">
                <a:solidFill>
                  <a:srgbClr val="FFFFFF"/>
                </a:solidFill>
              </a:rPr>
              <a:t>and proper planning is THE key!</a:t>
            </a:r>
          </a:p>
        </p:txBody>
      </p:sp>
    </p:spTree>
    <p:extLst>
      <p:ext uri="{BB962C8B-B14F-4D97-AF65-F5344CB8AC3E}">
        <p14:creationId xmlns:p14="http://schemas.microsoft.com/office/powerpoint/2010/main" val="297207157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High-level implementation process</a:t>
            </a:r>
            <a:endParaRPr lang="en-US" dirty="0"/>
          </a:p>
        </p:txBody>
      </p:sp>
      <p:graphicFrame>
        <p:nvGraphicFramePr>
          <p:cNvPr id="6" name="Diagram 5"/>
          <p:cNvGraphicFramePr/>
          <p:nvPr>
            <p:extLst/>
          </p:nvPr>
        </p:nvGraphicFramePr>
        <p:xfrm>
          <a:off x="-411163" y="1592262"/>
          <a:ext cx="12847638"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1964447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4475" y="144462"/>
            <a:ext cx="12069761" cy="917575"/>
          </a:xfrm>
        </p:spPr>
        <p:txBody>
          <a:bodyPr/>
          <a:lstStyle/>
          <a:p>
            <a:r>
              <a:rPr lang="en-US" sz="4800" dirty="0" smtClean="0"/>
              <a:t>PPM envisioning and methodology implementation options</a:t>
            </a:r>
            <a:endParaRPr lang="en-US" sz="4800" dirty="0"/>
          </a:p>
        </p:txBody>
      </p:sp>
      <p:sp>
        <p:nvSpPr>
          <p:cNvPr id="4" name="Text Placeholder 3"/>
          <p:cNvSpPr>
            <a:spLocks noGrp="1"/>
          </p:cNvSpPr>
          <p:nvPr>
            <p:ph type="body" sz="quarter" idx="11"/>
          </p:nvPr>
        </p:nvSpPr>
        <p:spPr>
          <a:xfrm>
            <a:off x="274639" y="1668462"/>
            <a:ext cx="11889564" cy="5072158"/>
          </a:xfrm>
        </p:spPr>
        <p:txBody>
          <a:bodyPr/>
          <a:lstStyle/>
          <a:p>
            <a:r>
              <a:rPr lang="en-US" sz="4800" dirty="0" smtClean="0"/>
              <a:t>Microsoft Consulting Services</a:t>
            </a:r>
          </a:p>
          <a:p>
            <a:endParaRPr lang="en-US" sz="1600" dirty="0" smtClean="0">
              <a:solidFill>
                <a:srgbClr val="FF0000"/>
              </a:solidFill>
            </a:endParaRPr>
          </a:p>
          <a:p>
            <a:r>
              <a:rPr lang="en-US" sz="4800" dirty="0" smtClean="0"/>
              <a:t>Microsoft PPM is backed by network of hundreds of partners in over 80 countries worldwide </a:t>
            </a:r>
            <a:endParaRPr lang="en-US" sz="2800" dirty="0" smtClean="0"/>
          </a:p>
          <a:p>
            <a:pPr lvl="1"/>
            <a:r>
              <a:rPr lang="en-US" sz="2800" dirty="0" smtClean="0"/>
              <a:t>Customers can reach out directly to PPM partners</a:t>
            </a:r>
            <a:endParaRPr lang="en-US" sz="2800" dirty="0"/>
          </a:p>
          <a:p>
            <a:pPr lvl="1"/>
            <a:r>
              <a:rPr lang="en-US" sz="2800" dirty="0" smtClean="0"/>
              <a:t>SharePoint partners who want to build or are building PPM practice can benefit from PPM competency</a:t>
            </a:r>
            <a:endParaRPr lang="en-US" sz="2800" dirty="0"/>
          </a:p>
          <a:p>
            <a:pPr lvl="1"/>
            <a:r>
              <a:rPr lang="en-US" sz="2800" dirty="0" smtClean="0"/>
              <a:t>More </a:t>
            </a:r>
            <a:r>
              <a:rPr lang="en-US" sz="2800" dirty="0" smtClean="0">
                <a:hlinkClick r:id="rId2"/>
              </a:rPr>
              <a:t>www.Microsoft.com/Project</a:t>
            </a:r>
            <a:r>
              <a:rPr lang="en-US" sz="2800" dirty="0" smtClean="0"/>
              <a:t>, then click Partners</a:t>
            </a:r>
            <a:endParaRPr lang="en-US" sz="2800" dirty="0"/>
          </a:p>
        </p:txBody>
      </p:sp>
    </p:spTree>
    <p:extLst>
      <p:ext uri="{BB962C8B-B14F-4D97-AF65-F5344CB8AC3E}">
        <p14:creationId xmlns:p14="http://schemas.microsoft.com/office/powerpoint/2010/main" val="412256180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High-level implementation process</a:t>
            </a:r>
            <a:endParaRPr lang="en-US" dirty="0"/>
          </a:p>
        </p:txBody>
      </p:sp>
      <p:graphicFrame>
        <p:nvGraphicFramePr>
          <p:cNvPr id="6" name="Diagram 5"/>
          <p:cNvGraphicFramePr/>
          <p:nvPr>
            <p:extLst/>
          </p:nvPr>
        </p:nvGraphicFramePr>
        <p:xfrm>
          <a:off x="-411163" y="1592262"/>
          <a:ext cx="12847638"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9784765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68262"/>
            <a:ext cx="12161836" cy="917575"/>
          </a:xfrm>
        </p:spPr>
        <p:txBody>
          <a:bodyPr/>
          <a:lstStyle/>
          <a:p>
            <a:r>
              <a:rPr lang="en-US" sz="4800" dirty="0"/>
              <a:t>On-premises or </a:t>
            </a:r>
            <a:r>
              <a:rPr lang="en-US" sz="4800" dirty="0" smtClean="0"/>
              <a:t>online and physical </a:t>
            </a:r>
            <a:r>
              <a:rPr lang="en-US" sz="4800" dirty="0"/>
              <a:t>server installation and </a:t>
            </a:r>
            <a:r>
              <a:rPr lang="en-US" sz="4800" dirty="0" smtClean="0"/>
              <a:t>configuration - Resources</a:t>
            </a:r>
            <a:endParaRPr lang="en-US" sz="4800" dirty="0"/>
          </a:p>
        </p:txBody>
      </p:sp>
      <p:sp>
        <p:nvSpPr>
          <p:cNvPr id="5" name="Text Placeholder 4"/>
          <p:cNvSpPr>
            <a:spLocks noGrp="1"/>
          </p:cNvSpPr>
          <p:nvPr>
            <p:ph type="body" sz="quarter" idx="11"/>
          </p:nvPr>
        </p:nvSpPr>
        <p:spPr>
          <a:xfrm>
            <a:off x="274639" y="1439862"/>
            <a:ext cx="11889564" cy="5866221"/>
          </a:xfrm>
        </p:spPr>
        <p:txBody>
          <a:bodyPr/>
          <a:lstStyle/>
          <a:p>
            <a:r>
              <a:rPr lang="en-US" dirty="0" smtClean="0"/>
              <a:t>Microsoft TechNet</a:t>
            </a:r>
          </a:p>
          <a:p>
            <a:pPr lvl="1"/>
            <a:r>
              <a:rPr lang="en-US" dirty="0">
                <a:solidFill>
                  <a:schemeClr val="tx1"/>
                </a:solidFill>
              </a:rPr>
              <a:t>Online and On-Premises Solutions for Project Server 2013 (white paper)</a:t>
            </a:r>
          </a:p>
          <a:p>
            <a:pPr lvl="1"/>
            <a:r>
              <a:rPr lang="en-US" dirty="0" smtClean="0">
                <a:hlinkClick r:id="rId2"/>
              </a:rPr>
              <a:t>http</a:t>
            </a:r>
            <a:r>
              <a:rPr lang="en-US" dirty="0">
                <a:hlinkClick r:id="rId2"/>
              </a:rPr>
              <a:t>://technet.microsoft.com/en-us/library/dn217893</a:t>
            </a:r>
            <a:r>
              <a:rPr lang="en-US" dirty="0"/>
              <a:t> </a:t>
            </a:r>
          </a:p>
          <a:p>
            <a:pPr lvl="1"/>
            <a:r>
              <a:rPr lang="en-US" dirty="0" smtClean="0"/>
              <a:t>Core documentation for Planning, Deploying and Operating</a:t>
            </a:r>
          </a:p>
          <a:p>
            <a:pPr lvl="1"/>
            <a:r>
              <a:rPr lang="en-US" dirty="0" smtClean="0">
                <a:hlinkClick r:id="rId3"/>
              </a:rPr>
              <a:t>http://technet.microsoft.com/ProjectServer</a:t>
            </a:r>
            <a:r>
              <a:rPr lang="en-US" dirty="0" smtClean="0"/>
              <a:t> </a:t>
            </a:r>
          </a:p>
          <a:p>
            <a:pPr lvl="1"/>
            <a:r>
              <a:rPr lang="en-US" dirty="0"/>
              <a:t>Project 2013 training for IT pros and developers: Module </a:t>
            </a:r>
            <a:r>
              <a:rPr lang="en-US" dirty="0" smtClean="0"/>
              <a:t>7 to 9</a:t>
            </a:r>
            <a:endParaRPr lang="en-US" dirty="0"/>
          </a:p>
          <a:p>
            <a:pPr lvl="1"/>
            <a:r>
              <a:rPr lang="en-US" dirty="0">
                <a:hlinkClick r:id="rId4"/>
              </a:rPr>
              <a:t>http://technet.microsoft.com/en-us/projectserver/jj906608</a:t>
            </a:r>
            <a:r>
              <a:rPr lang="en-US" dirty="0"/>
              <a:t> </a:t>
            </a:r>
            <a:endParaRPr lang="en-US" dirty="0" smtClean="0"/>
          </a:p>
          <a:p>
            <a:r>
              <a:rPr lang="en-US" dirty="0" smtClean="0"/>
              <a:t>Microsoft Project Conference </a:t>
            </a:r>
            <a:r>
              <a:rPr lang="en-US" dirty="0"/>
              <a:t>2014 </a:t>
            </a:r>
            <a:r>
              <a:rPr lang="en-US" sz="2800" dirty="0">
                <a:hlinkClick r:id="rId5"/>
              </a:rPr>
              <a:t>http://</a:t>
            </a:r>
            <a:r>
              <a:rPr lang="en-US" sz="2800" dirty="0" smtClean="0">
                <a:hlinkClick r:id="rId5"/>
              </a:rPr>
              <a:t>channel9.msdn.com/Events/Project/2014</a:t>
            </a:r>
            <a:r>
              <a:rPr lang="en-US" sz="2800" dirty="0" smtClean="0"/>
              <a:t> </a:t>
            </a:r>
            <a:endParaRPr lang="en-US" dirty="0" smtClean="0"/>
          </a:p>
          <a:p>
            <a:pPr lvl="1"/>
            <a:r>
              <a:rPr lang="en-US" dirty="0">
                <a:solidFill>
                  <a:schemeClr val="tx1"/>
                </a:solidFill>
              </a:rPr>
              <a:t>PC238 - ROI: Accelerating your time to value with Project Online </a:t>
            </a:r>
            <a:endParaRPr lang="en-US" dirty="0" smtClean="0">
              <a:solidFill>
                <a:schemeClr val="tx1"/>
              </a:solidFill>
            </a:endParaRPr>
          </a:p>
          <a:p>
            <a:pPr lvl="1"/>
            <a:r>
              <a:rPr lang="en-US" dirty="0" smtClean="0"/>
              <a:t>PC214 </a:t>
            </a:r>
            <a:r>
              <a:rPr lang="en-US" dirty="0"/>
              <a:t>- How to get up and running with Project Server 2013 for </a:t>
            </a:r>
            <a:r>
              <a:rPr lang="en-US" dirty="0" smtClean="0"/>
              <a:t>beginners</a:t>
            </a:r>
          </a:p>
          <a:p>
            <a:pPr lvl="1"/>
            <a:r>
              <a:rPr lang="en-US" dirty="0"/>
              <a:t>PC247 - Project Server 2013 - administration for IT Professionals and </a:t>
            </a:r>
            <a:r>
              <a:rPr lang="en-US" dirty="0" smtClean="0"/>
              <a:t>PMO</a:t>
            </a:r>
          </a:p>
          <a:p>
            <a:pPr lvl="1"/>
            <a:r>
              <a:rPr lang="en-US" dirty="0"/>
              <a:t>PC315 - Get over the hurdles - Upgrade and Migration to Microsoft Project Server 2013</a:t>
            </a:r>
            <a:endParaRPr lang="en-US" dirty="0" smtClean="0"/>
          </a:p>
          <a:p>
            <a:pPr lvl="1"/>
            <a:r>
              <a:rPr lang="en-US" dirty="0"/>
              <a:t>PC319 - The Great Database Consolidation, Project Server 2010 to 2013 Migration in 8 Easy Steps</a:t>
            </a:r>
            <a:endParaRPr lang="en-US" dirty="0" smtClean="0"/>
          </a:p>
          <a:p>
            <a:pPr lvl="1"/>
            <a:endParaRPr lang="en-US" dirty="0"/>
          </a:p>
        </p:txBody>
      </p:sp>
    </p:spTree>
    <p:extLst>
      <p:ext uri="{BB962C8B-B14F-4D97-AF65-F5344CB8AC3E}">
        <p14:creationId xmlns:p14="http://schemas.microsoft.com/office/powerpoint/2010/main" val="44131069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High-level implementation process</a:t>
            </a:r>
            <a:endParaRPr lang="en-US" dirty="0"/>
          </a:p>
        </p:txBody>
      </p:sp>
      <p:graphicFrame>
        <p:nvGraphicFramePr>
          <p:cNvPr id="6" name="Diagram 5"/>
          <p:cNvGraphicFramePr/>
          <p:nvPr>
            <p:extLst/>
          </p:nvPr>
        </p:nvGraphicFramePr>
        <p:xfrm>
          <a:off x="-411163" y="1592262"/>
          <a:ext cx="12847638"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3146684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8437" y="447674"/>
            <a:ext cx="11887200" cy="1831975"/>
          </a:xfrm>
        </p:spPr>
        <p:txBody>
          <a:bodyPr/>
          <a:lstStyle/>
          <a:p>
            <a:r>
              <a:rPr lang="en-US" dirty="0"/>
              <a:t>Deeper dive on configuring typical entities and functionality</a:t>
            </a:r>
            <a:br>
              <a:rPr lang="en-US" dirty="0"/>
            </a:br>
            <a:r>
              <a:rPr lang="en-US" dirty="0" smtClean="0"/>
              <a:t/>
            </a:r>
            <a:br>
              <a:rPr lang="en-US" dirty="0" smtClean="0"/>
            </a:br>
            <a:r>
              <a:rPr lang="en-US" sz="4800" dirty="0" smtClean="0"/>
              <a:t>a.k.a. Where PPM </a:t>
            </a:r>
            <a:r>
              <a:rPr lang="en-US" sz="4800" dirty="0"/>
              <a:t>system configuration to “</a:t>
            </a:r>
            <a:r>
              <a:rPr lang="en-US" sz="4800" dirty="0" smtClean="0"/>
              <a:t>meets” </a:t>
            </a:r>
            <a:r>
              <a:rPr lang="en-US" sz="4800" dirty="0"/>
              <a:t>with the methodology</a:t>
            </a:r>
            <a:br>
              <a:rPr lang="en-US" sz="4800" dirty="0"/>
            </a:br>
            <a:endParaRPr lang="en-US" sz="4800" dirty="0"/>
          </a:p>
        </p:txBody>
      </p:sp>
    </p:spTree>
    <p:extLst>
      <p:ext uri="{BB962C8B-B14F-4D97-AF65-F5344CB8AC3E}">
        <p14:creationId xmlns:p14="http://schemas.microsoft.com/office/powerpoint/2010/main" val="42032984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2039598" cy="917575"/>
          </a:xfrm>
        </p:spPr>
        <p:txBody>
          <a:bodyPr/>
          <a:lstStyle/>
          <a:p>
            <a:r>
              <a:rPr lang="en-US" dirty="0" smtClean="0"/>
              <a:t>Typically configured entities/functionality …</a:t>
            </a:r>
            <a:endParaRPr lang="en-US" dirty="0"/>
          </a:p>
        </p:txBody>
      </p:sp>
      <p:sp>
        <p:nvSpPr>
          <p:cNvPr id="3" name="Text Placeholder 2"/>
          <p:cNvSpPr>
            <a:spLocks noGrp="1"/>
          </p:cNvSpPr>
          <p:nvPr>
            <p:ph type="body" sz="quarter" idx="11"/>
          </p:nvPr>
        </p:nvSpPr>
        <p:spPr>
          <a:xfrm>
            <a:off x="274639" y="1212849"/>
            <a:ext cx="11889564" cy="3447098"/>
          </a:xfrm>
        </p:spPr>
        <p:txBody>
          <a:bodyPr/>
          <a:lstStyle/>
          <a:p>
            <a:r>
              <a:rPr lang="en-US" dirty="0" smtClean="0"/>
              <a:t>The Getting Started</a:t>
            </a:r>
          </a:p>
          <a:p>
            <a:r>
              <a:rPr lang="en-US" dirty="0" smtClean="0"/>
              <a:t>Project/Portfolio Metadata and Views</a:t>
            </a:r>
          </a:p>
          <a:p>
            <a:r>
              <a:rPr lang="en-US" dirty="0" smtClean="0"/>
              <a:t>Building Reports</a:t>
            </a:r>
          </a:p>
          <a:p>
            <a:r>
              <a:rPr lang="en-US" dirty="0"/>
              <a:t>Demand Management - Managing Project </a:t>
            </a:r>
            <a:r>
              <a:rPr lang="en-US" dirty="0" smtClean="0"/>
              <a:t>Lifecycle</a:t>
            </a:r>
          </a:p>
          <a:p>
            <a:endParaRPr lang="en-US" dirty="0"/>
          </a:p>
        </p:txBody>
      </p:sp>
    </p:spTree>
    <p:extLst>
      <p:ext uri="{BB962C8B-B14F-4D97-AF65-F5344CB8AC3E}">
        <p14:creationId xmlns:p14="http://schemas.microsoft.com/office/powerpoint/2010/main" val="256527513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735262"/>
            <a:ext cx="8214225" cy="1371600"/>
          </a:xfrm>
        </p:spPr>
        <p:txBody>
          <a:bodyPr/>
          <a:lstStyle/>
          <a:p>
            <a:r>
              <a:rPr lang="en-NZ" sz="3600" dirty="0"/>
              <a:t>Implement, customize and extend Microsoft Project Portfolio Management solution, built on top of SharePoint</a:t>
            </a:r>
            <a:endParaRPr lang="en-US" sz="3600" dirty="0"/>
          </a:p>
        </p:txBody>
      </p:sp>
      <p:sp>
        <p:nvSpPr>
          <p:cNvPr id="5" name="Text Placeholder 4"/>
          <p:cNvSpPr>
            <a:spLocks noGrp="1"/>
          </p:cNvSpPr>
          <p:nvPr>
            <p:ph type="body" sz="quarter" idx="14"/>
          </p:nvPr>
        </p:nvSpPr>
        <p:spPr/>
        <p:txBody>
          <a:bodyPr/>
          <a:lstStyle/>
          <a:p>
            <a:r>
              <a:rPr lang="en-US" sz="2400" dirty="0"/>
              <a:t>Jan </a:t>
            </a:r>
            <a:r>
              <a:rPr lang="en-US" sz="2400" dirty="0" smtClean="0"/>
              <a:t>Kalis</a:t>
            </a:r>
          </a:p>
          <a:p>
            <a:r>
              <a:rPr lang="en-US" sz="2400" dirty="0" smtClean="0"/>
              <a:t>@</a:t>
            </a:r>
            <a:r>
              <a:rPr lang="en-US" sz="2400" dirty="0" err="1" smtClean="0"/>
              <a:t>MeetJKalis</a:t>
            </a:r>
            <a:r>
              <a:rPr lang="en-US" sz="2400" dirty="0" smtClean="0"/>
              <a:t>, jan.kalis@umt360.com </a:t>
            </a:r>
            <a:endParaRPr lang="en-US" sz="2400" dirty="0"/>
          </a:p>
          <a:p>
            <a:r>
              <a:rPr lang="en-US" sz="2400" dirty="0" smtClean="0"/>
              <a:t>Director, Partner Network and Product Management</a:t>
            </a:r>
          </a:p>
          <a:p>
            <a:endParaRPr lang="en-US" sz="2400" dirty="0"/>
          </a:p>
        </p:txBody>
      </p:sp>
      <p:sp>
        <p:nvSpPr>
          <p:cNvPr id="3" name="Text Placeholder 2"/>
          <p:cNvSpPr>
            <a:spLocks noGrp="1"/>
          </p:cNvSpPr>
          <p:nvPr>
            <p:ph type="body" sz="quarter" idx="15"/>
          </p:nvPr>
        </p:nvSpPr>
        <p:spPr/>
        <p:txBody>
          <a:bodyPr/>
          <a:lstStyle/>
          <a:p>
            <a:r>
              <a:rPr lang="en-US" dirty="0" smtClean="0"/>
              <a:t>SPC376</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03437" y="5574304"/>
            <a:ext cx="1828800" cy="459594"/>
          </a:xfrm>
          <a:prstGeom prst="rect">
            <a:avLst/>
          </a:prstGeom>
        </p:spPr>
      </p:pic>
    </p:spTree>
    <p:extLst>
      <p:ext uri="{BB962C8B-B14F-4D97-AF65-F5344CB8AC3E}">
        <p14:creationId xmlns:p14="http://schemas.microsoft.com/office/powerpoint/2010/main" val="4182149299"/>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Deeper dive on configuring typical entities and </a:t>
            </a:r>
            <a:r>
              <a:rPr lang="en-US" sz="4800" dirty="0" smtClean="0"/>
              <a:t>functionality:</a:t>
            </a:r>
            <a:r>
              <a:rPr lang="en-US" dirty="0" smtClean="0"/>
              <a:t/>
            </a:r>
            <a:br>
              <a:rPr lang="en-US" dirty="0" smtClean="0"/>
            </a:br>
            <a:r>
              <a:rPr lang="en-US" dirty="0" smtClean="0"/>
              <a:t>The Basics</a:t>
            </a: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val="240285101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2090" y="1135062"/>
            <a:ext cx="6400799" cy="3505200"/>
          </a:xfrm>
        </p:spPr>
        <p:txBody>
          <a:bodyPr/>
          <a:lstStyle/>
          <a:p>
            <a:r>
              <a:rPr lang="en-US" sz="6600" dirty="0" smtClean="0">
                <a:gradFill>
                  <a:gsLst>
                    <a:gs pos="8029">
                      <a:schemeClr val="tx1"/>
                    </a:gs>
                    <a:gs pos="26000">
                      <a:schemeClr val="tx1"/>
                    </a:gs>
                  </a:gsLst>
                  <a:lin ang="5400000" scaled="0"/>
                </a:gradFill>
              </a:rPr>
              <a:t>DEMO:</a:t>
            </a:r>
            <a:br>
              <a:rPr lang="en-US" sz="6600" dirty="0" smtClean="0">
                <a:gradFill>
                  <a:gsLst>
                    <a:gs pos="8029">
                      <a:schemeClr val="tx1"/>
                    </a:gs>
                    <a:gs pos="26000">
                      <a:schemeClr val="tx1"/>
                    </a:gs>
                  </a:gsLst>
                  <a:lin ang="5400000" scaled="0"/>
                </a:gradFill>
              </a:rPr>
            </a:br>
            <a:r>
              <a:rPr lang="en-US" sz="6600" dirty="0" smtClean="0"/>
              <a:t>The Basics</a:t>
            </a:r>
            <a:r>
              <a:rPr lang="en-US" sz="6600" dirty="0"/>
              <a:t/>
            </a:r>
            <a:br>
              <a:rPr lang="en-US" sz="6600" dirty="0"/>
            </a:br>
            <a:endParaRPr lang="en-US" sz="6600" dirty="0">
              <a:gradFill>
                <a:gsLst>
                  <a:gs pos="8029">
                    <a:schemeClr val="tx1"/>
                  </a:gs>
                  <a:gs pos="26000">
                    <a:schemeClr val="tx1"/>
                  </a:gs>
                </a:gsLst>
                <a:lin ang="5400000" scaled="0"/>
              </a:gradFill>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invGray">
          <a:xfrm>
            <a:off x="6780894" y="506996"/>
            <a:ext cx="5027545" cy="5781676"/>
          </a:xfrm>
          <a:prstGeom prst="rect">
            <a:avLst/>
          </a:prstGeom>
        </p:spPr>
      </p:pic>
    </p:spTree>
    <p:extLst>
      <p:ext uri="{BB962C8B-B14F-4D97-AF65-F5344CB8AC3E}">
        <p14:creationId xmlns:p14="http://schemas.microsoft.com/office/powerpoint/2010/main" val="284303587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Basics - Resources</a:t>
            </a:r>
            <a:endParaRPr lang="en-US" dirty="0"/>
          </a:p>
        </p:txBody>
      </p:sp>
      <p:sp>
        <p:nvSpPr>
          <p:cNvPr id="5" name="Text Placeholder 4"/>
          <p:cNvSpPr>
            <a:spLocks noGrp="1"/>
          </p:cNvSpPr>
          <p:nvPr>
            <p:ph type="body" sz="quarter" idx="11"/>
          </p:nvPr>
        </p:nvSpPr>
        <p:spPr>
          <a:xfrm>
            <a:off x="274639" y="1212849"/>
            <a:ext cx="11889564" cy="5909310"/>
          </a:xfrm>
        </p:spPr>
        <p:txBody>
          <a:bodyPr/>
          <a:lstStyle/>
          <a:p>
            <a:endParaRPr lang="en-US" dirty="0" smtClean="0"/>
          </a:p>
          <a:p>
            <a:r>
              <a:rPr lang="en-US" dirty="0" smtClean="0"/>
              <a:t>Project Online – getting started</a:t>
            </a:r>
          </a:p>
          <a:p>
            <a:r>
              <a:rPr lang="en-US" dirty="0">
                <a:hlinkClick r:id="rId2"/>
              </a:rPr>
              <a:t>http://</a:t>
            </a:r>
            <a:r>
              <a:rPr lang="en-US" dirty="0" smtClean="0">
                <a:hlinkClick r:id="rId2"/>
              </a:rPr>
              <a:t>office.microsoft.com/en-us/project-server-help/get-started-with-project-online-HA102858793.aspx</a:t>
            </a:r>
            <a:r>
              <a:rPr lang="en-US" dirty="0" smtClean="0"/>
              <a:t> </a:t>
            </a:r>
          </a:p>
          <a:p>
            <a:endParaRPr lang="en-US" dirty="0" smtClean="0"/>
          </a:p>
          <a:p>
            <a:r>
              <a:rPr lang="en-US" dirty="0" smtClean="0"/>
              <a:t>Microsoft Project Conference 2014</a:t>
            </a:r>
          </a:p>
          <a:p>
            <a:r>
              <a:rPr lang="en-US" sz="2800" dirty="0">
                <a:hlinkClick r:id="rId3"/>
              </a:rPr>
              <a:t>http://channel9.msdn.com/Events/Project/2014</a:t>
            </a:r>
            <a:endParaRPr lang="en-US" sz="2800" dirty="0" smtClean="0"/>
          </a:p>
          <a:p>
            <a:pPr lvl="1"/>
            <a:r>
              <a:rPr lang="en-US" dirty="0"/>
              <a:t>PC251 - How to get started with Project Online and Project Pro for Office </a:t>
            </a:r>
            <a:r>
              <a:rPr lang="en-US" dirty="0" smtClean="0"/>
              <a:t>365</a:t>
            </a:r>
          </a:p>
          <a:p>
            <a:pPr lvl="1"/>
            <a:endParaRPr lang="en-US" dirty="0"/>
          </a:p>
        </p:txBody>
      </p:sp>
    </p:spTree>
    <p:extLst>
      <p:ext uri="{BB962C8B-B14F-4D97-AF65-F5344CB8AC3E}">
        <p14:creationId xmlns:p14="http://schemas.microsoft.com/office/powerpoint/2010/main" val="256110836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Deeper dive on configuring typical entities and </a:t>
            </a:r>
            <a:r>
              <a:rPr lang="en-US" sz="4800" dirty="0" smtClean="0"/>
              <a:t>functionality:</a:t>
            </a:r>
            <a:r>
              <a:rPr lang="en-US" dirty="0" smtClean="0"/>
              <a:t/>
            </a:r>
            <a:br>
              <a:rPr lang="en-US" dirty="0" smtClean="0"/>
            </a:br>
            <a:r>
              <a:rPr lang="en-US" dirty="0"/>
              <a:t>Project/Portfolio Metadata and </a:t>
            </a:r>
            <a:r>
              <a:rPr lang="en-US" dirty="0" smtClean="0"/>
              <a:t>Views</a:t>
            </a:r>
            <a:r>
              <a:rPr lang="en-US" dirty="0"/>
              <a:t/>
            </a:r>
            <a:br>
              <a:rPr lang="en-US" dirty="0"/>
            </a:b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val="3015000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2090" y="1135062"/>
            <a:ext cx="6400799" cy="3505200"/>
          </a:xfrm>
        </p:spPr>
        <p:txBody>
          <a:bodyPr/>
          <a:lstStyle/>
          <a:p>
            <a:r>
              <a:rPr lang="en-US" sz="6600" dirty="0" smtClean="0">
                <a:gradFill>
                  <a:gsLst>
                    <a:gs pos="8029">
                      <a:schemeClr val="tx1"/>
                    </a:gs>
                    <a:gs pos="26000">
                      <a:schemeClr val="tx1"/>
                    </a:gs>
                  </a:gsLst>
                  <a:lin ang="5400000" scaled="0"/>
                </a:gradFill>
              </a:rPr>
              <a:t>DEMO:</a:t>
            </a:r>
            <a:br>
              <a:rPr lang="en-US" sz="6600" dirty="0" smtClean="0">
                <a:gradFill>
                  <a:gsLst>
                    <a:gs pos="8029">
                      <a:schemeClr val="tx1"/>
                    </a:gs>
                    <a:gs pos="26000">
                      <a:schemeClr val="tx1"/>
                    </a:gs>
                  </a:gsLst>
                  <a:lin ang="5400000" scaled="0"/>
                </a:gradFill>
              </a:rPr>
            </a:br>
            <a:r>
              <a:rPr lang="en-US" sz="6600" dirty="0"/>
              <a:t>Project/Portfolio Metadata and </a:t>
            </a:r>
            <a:r>
              <a:rPr lang="en-US" sz="6600" dirty="0" smtClean="0"/>
              <a:t>Views</a:t>
            </a:r>
            <a:r>
              <a:rPr lang="en-US" sz="6600" dirty="0"/>
              <a:t/>
            </a:r>
            <a:br>
              <a:rPr lang="en-US" sz="6600" dirty="0"/>
            </a:br>
            <a:endParaRPr lang="en-US" sz="6600" dirty="0">
              <a:gradFill>
                <a:gsLst>
                  <a:gs pos="8029">
                    <a:schemeClr val="tx1"/>
                  </a:gs>
                  <a:gs pos="26000">
                    <a:schemeClr val="tx1"/>
                  </a:gs>
                </a:gsLst>
                <a:lin ang="5400000" scaled="0"/>
              </a:gradFill>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invGray">
          <a:xfrm>
            <a:off x="6780894" y="506996"/>
            <a:ext cx="5027545" cy="5781676"/>
          </a:xfrm>
          <a:prstGeom prst="rect">
            <a:avLst/>
          </a:prstGeom>
        </p:spPr>
      </p:pic>
    </p:spTree>
    <p:extLst>
      <p:ext uri="{BB962C8B-B14F-4D97-AF65-F5344CB8AC3E}">
        <p14:creationId xmlns:p14="http://schemas.microsoft.com/office/powerpoint/2010/main" val="106762221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Deeper dive on configuring typical entities and </a:t>
            </a:r>
            <a:r>
              <a:rPr lang="en-US" sz="4800" dirty="0" smtClean="0"/>
              <a:t>functionality:</a:t>
            </a:r>
            <a:r>
              <a:rPr lang="en-US" dirty="0" smtClean="0"/>
              <a:t/>
            </a:r>
            <a:br>
              <a:rPr lang="en-US" dirty="0" smtClean="0"/>
            </a:br>
            <a:r>
              <a:rPr lang="en-US" dirty="0"/>
              <a:t>Building </a:t>
            </a:r>
            <a:r>
              <a:rPr lang="en-US" dirty="0" smtClean="0"/>
              <a:t>Reports</a:t>
            </a:r>
            <a:r>
              <a:rPr lang="en-US" dirty="0"/>
              <a:t/>
            </a:r>
            <a:br>
              <a:rPr lang="en-US" dirty="0"/>
            </a:b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val="208898610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Intelligence in Microsoft Project</a:t>
            </a:r>
            <a:endParaRPr lang="en-US" dirty="0"/>
          </a:p>
        </p:txBody>
      </p:sp>
      <p:sp>
        <p:nvSpPr>
          <p:cNvPr id="3" name="Text Placeholder 2"/>
          <p:cNvSpPr>
            <a:spLocks noGrp="1"/>
          </p:cNvSpPr>
          <p:nvPr>
            <p:ph type="body" sz="quarter" idx="11"/>
          </p:nvPr>
        </p:nvSpPr>
        <p:spPr>
          <a:xfrm>
            <a:off x="274639" y="1212849"/>
            <a:ext cx="11889564" cy="5447645"/>
          </a:xfrm>
        </p:spPr>
        <p:txBody>
          <a:bodyPr/>
          <a:lstStyle/>
          <a:p>
            <a:r>
              <a:rPr lang="en-US" dirty="0" smtClean="0"/>
              <a:t>Powerful reports and infrastructures for stunning interactive reporting ranging form Project to Portfolio Managers</a:t>
            </a:r>
          </a:p>
          <a:p>
            <a:pPr lvl="1"/>
            <a:r>
              <a:rPr lang="en-US" dirty="0"/>
              <a:t>SPC262 - Efficient planning, reporting and decision making with Project Pro for Office 365</a:t>
            </a:r>
          </a:p>
          <a:p>
            <a:endParaRPr lang="en-US" dirty="0" smtClean="0"/>
          </a:p>
          <a:p>
            <a:r>
              <a:rPr lang="en-US" dirty="0" smtClean="0"/>
              <a:t>Project Desktop (Project Standard 2013, Project Professional 2013, Project Pro for Office365)</a:t>
            </a:r>
          </a:p>
          <a:p>
            <a:pPr lvl="1"/>
            <a:r>
              <a:rPr lang="en-US" dirty="0" smtClean="0"/>
              <a:t>Project Manager’s view, including Master Project consolidated reports, no Programs or Portfolio Views</a:t>
            </a:r>
          </a:p>
          <a:p>
            <a:r>
              <a:rPr lang="en-US" dirty="0" smtClean="0"/>
              <a:t>Project Online and Project Server 2013</a:t>
            </a:r>
          </a:p>
          <a:p>
            <a:pPr lvl="1"/>
            <a:r>
              <a:rPr lang="en-US" dirty="0" smtClean="0"/>
              <a:t>Portfolio reports across the whole organization – including progress, resources, costs, work, baseline,… </a:t>
            </a:r>
          </a:p>
        </p:txBody>
      </p:sp>
      <p:sp>
        <p:nvSpPr>
          <p:cNvPr id="4" name="Slide Number Placeholder 3"/>
          <p:cNvSpPr>
            <a:spLocks noGrp="1"/>
          </p:cNvSpPr>
          <p:nvPr>
            <p:ph type="sldNum" sz="quarter" idx="4294967295"/>
          </p:nvPr>
        </p:nvSpPr>
        <p:spPr>
          <a:xfrm>
            <a:off x="0" y="6526213"/>
            <a:ext cx="571500" cy="223837"/>
          </a:xfrm>
          <a:prstGeom prst="rect">
            <a:avLst/>
          </a:prstGeom>
        </p:spPr>
        <p:txBody>
          <a:bodyPr/>
          <a:lstStyle/>
          <a:p>
            <a:fld id="{727B4C2D-45E2-4621-8491-2995EB46A674}" type="slidenum">
              <a:rPr lang="en-US" smtClean="0">
                <a:solidFill>
                  <a:srgbClr val="505050"/>
                </a:solidFill>
              </a:rPr>
              <a:pPr/>
              <a:t>26</a:t>
            </a:fld>
            <a:endParaRPr lang="en-US" dirty="0">
              <a:solidFill>
                <a:srgbClr val="505050"/>
              </a:solidFill>
            </a:endParaRPr>
          </a:p>
        </p:txBody>
      </p:sp>
    </p:spTree>
    <p:extLst>
      <p:ext uri="{BB962C8B-B14F-4D97-AF65-F5344CB8AC3E}">
        <p14:creationId xmlns:p14="http://schemas.microsoft.com/office/powerpoint/2010/main" val="148304898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2090" y="1135062"/>
            <a:ext cx="6400799" cy="3505200"/>
          </a:xfrm>
        </p:spPr>
        <p:txBody>
          <a:bodyPr/>
          <a:lstStyle/>
          <a:p>
            <a:r>
              <a:rPr lang="en-US" sz="6600" dirty="0" smtClean="0">
                <a:gradFill>
                  <a:gsLst>
                    <a:gs pos="8029">
                      <a:schemeClr val="tx1"/>
                    </a:gs>
                    <a:gs pos="26000">
                      <a:schemeClr val="tx1"/>
                    </a:gs>
                  </a:gsLst>
                  <a:lin ang="5400000" scaled="0"/>
                </a:gradFill>
              </a:rPr>
              <a:t>DEMO:</a:t>
            </a:r>
            <a:br>
              <a:rPr lang="en-US" sz="6600" dirty="0" smtClean="0">
                <a:gradFill>
                  <a:gsLst>
                    <a:gs pos="8029">
                      <a:schemeClr val="tx1"/>
                    </a:gs>
                    <a:gs pos="26000">
                      <a:schemeClr val="tx1"/>
                    </a:gs>
                  </a:gsLst>
                  <a:lin ang="5400000" scaled="0"/>
                </a:gradFill>
              </a:rPr>
            </a:br>
            <a:r>
              <a:rPr lang="en-US" sz="6600" dirty="0" smtClean="0">
                <a:gradFill>
                  <a:gsLst>
                    <a:gs pos="8029">
                      <a:schemeClr val="tx1"/>
                    </a:gs>
                    <a:gs pos="26000">
                      <a:schemeClr val="tx1"/>
                    </a:gs>
                  </a:gsLst>
                  <a:lin ang="5400000" scaled="0"/>
                </a:gradFill>
              </a:rPr>
              <a:t>Building business intelligence reports</a:t>
            </a:r>
            <a:endParaRPr lang="en-US" sz="6600" dirty="0">
              <a:gradFill>
                <a:gsLst>
                  <a:gs pos="8029">
                    <a:schemeClr val="tx1"/>
                  </a:gs>
                  <a:gs pos="26000">
                    <a:schemeClr val="tx1"/>
                  </a:gs>
                </a:gsLst>
                <a:lin ang="5400000" scaled="0"/>
              </a:gradFill>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invGray">
          <a:xfrm>
            <a:off x="6780894" y="506996"/>
            <a:ext cx="5027545" cy="5781676"/>
          </a:xfrm>
          <a:prstGeom prst="rect">
            <a:avLst/>
          </a:prstGeom>
        </p:spPr>
      </p:pic>
    </p:spTree>
    <p:extLst>
      <p:ext uri="{BB962C8B-B14F-4D97-AF65-F5344CB8AC3E}">
        <p14:creationId xmlns:p14="http://schemas.microsoft.com/office/powerpoint/2010/main" val="313303626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Business Intelligence Resources</a:t>
            </a:r>
            <a:endParaRPr lang="en-US" dirty="0"/>
          </a:p>
        </p:txBody>
      </p:sp>
      <p:sp>
        <p:nvSpPr>
          <p:cNvPr id="5" name="Text Placeholder 4"/>
          <p:cNvSpPr>
            <a:spLocks noGrp="1"/>
          </p:cNvSpPr>
          <p:nvPr>
            <p:ph type="body" sz="quarter" idx="11"/>
          </p:nvPr>
        </p:nvSpPr>
        <p:spPr>
          <a:xfrm>
            <a:off x="274639" y="1212849"/>
            <a:ext cx="11889564" cy="6093976"/>
          </a:xfrm>
        </p:spPr>
        <p:txBody>
          <a:bodyPr/>
          <a:lstStyle/>
          <a:p>
            <a:r>
              <a:rPr lang="en-US" dirty="0" smtClean="0"/>
              <a:t>Microsoft TechNet</a:t>
            </a:r>
          </a:p>
          <a:p>
            <a:pPr lvl="1"/>
            <a:r>
              <a:rPr lang="en-US" dirty="0"/>
              <a:t>Project 2013 training for IT pros and </a:t>
            </a:r>
            <a:r>
              <a:rPr lang="en-US" dirty="0" smtClean="0"/>
              <a:t>developers: Module 5</a:t>
            </a:r>
          </a:p>
          <a:p>
            <a:pPr lvl="1"/>
            <a:r>
              <a:rPr lang="en-US" dirty="0">
                <a:hlinkClick r:id="rId2"/>
              </a:rPr>
              <a:t>http://</a:t>
            </a:r>
            <a:r>
              <a:rPr lang="en-US" dirty="0" smtClean="0">
                <a:hlinkClick r:id="rId2"/>
              </a:rPr>
              <a:t>technet.microsoft.com/en-us/projectserver/jj906608</a:t>
            </a:r>
            <a:r>
              <a:rPr lang="en-US" dirty="0" smtClean="0"/>
              <a:t> </a:t>
            </a:r>
            <a:endParaRPr lang="en-US" dirty="0"/>
          </a:p>
          <a:p>
            <a:pPr lvl="1"/>
            <a:r>
              <a:rPr lang="en-US" dirty="0" smtClean="0"/>
              <a:t>Querying </a:t>
            </a:r>
            <a:r>
              <a:rPr lang="en-US" dirty="0"/>
              <a:t>OData feeds for Project Server 2013 reporting data</a:t>
            </a:r>
          </a:p>
          <a:p>
            <a:pPr lvl="1"/>
            <a:r>
              <a:rPr lang="en-US" dirty="0">
                <a:hlinkClick r:id="rId3"/>
              </a:rPr>
              <a:t>http://</a:t>
            </a:r>
            <a:r>
              <a:rPr lang="en-US" dirty="0" smtClean="0">
                <a:hlinkClick r:id="rId3"/>
              </a:rPr>
              <a:t>msdn.microsoft.com/en-us/library/office/jj163048</a:t>
            </a:r>
            <a:r>
              <a:rPr lang="en-US" dirty="0" smtClean="0"/>
              <a:t>  </a:t>
            </a:r>
            <a:endParaRPr lang="en-US" dirty="0"/>
          </a:p>
          <a:p>
            <a:pPr lvl="1"/>
            <a:r>
              <a:rPr lang="en-US" dirty="0"/>
              <a:t>Use Excel 2013 to create a new Project Online report</a:t>
            </a:r>
          </a:p>
          <a:p>
            <a:pPr lvl="1"/>
            <a:r>
              <a:rPr lang="en-US" dirty="0">
                <a:hlinkClick r:id="rId4"/>
              </a:rPr>
              <a:t>http://</a:t>
            </a:r>
            <a:r>
              <a:rPr lang="en-US" dirty="0" smtClean="0">
                <a:hlinkClick r:id="rId4"/>
              </a:rPr>
              <a:t>office.microsoft.com/en-us/project-server-help/use-excel-2013-to-create-a-new-project-web-app-report-HA102923779.aspx</a:t>
            </a:r>
            <a:r>
              <a:rPr lang="en-US" dirty="0" smtClean="0"/>
              <a:t> </a:t>
            </a:r>
            <a:endParaRPr lang="en-US" dirty="0"/>
          </a:p>
          <a:p>
            <a:r>
              <a:rPr lang="en-US" dirty="0"/>
              <a:t>Microsoft </a:t>
            </a:r>
            <a:r>
              <a:rPr lang="en-US" dirty="0" smtClean="0"/>
              <a:t>SharePoint Conference </a:t>
            </a:r>
            <a:r>
              <a:rPr lang="en-US" dirty="0"/>
              <a:t>2014</a:t>
            </a:r>
          </a:p>
          <a:p>
            <a:pPr lvl="1"/>
            <a:r>
              <a:rPr lang="en-US" dirty="0"/>
              <a:t>SPC242 - Project and Portfolio Management in the Cloud</a:t>
            </a:r>
            <a:endParaRPr lang="en-US" dirty="0" smtClean="0"/>
          </a:p>
          <a:p>
            <a:r>
              <a:rPr lang="en-US" dirty="0" smtClean="0"/>
              <a:t>Microsoft Project Conference 2014</a:t>
            </a:r>
          </a:p>
          <a:p>
            <a:r>
              <a:rPr lang="en-US" sz="2800" dirty="0">
                <a:hlinkClick r:id="rId5"/>
              </a:rPr>
              <a:t>http://channel9.msdn.com/Events/Project/2014</a:t>
            </a:r>
            <a:endParaRPr lang="en-US" sz="2800" dirty="0" smtClean="0"/>
          </a:p>
          <a:p>
            <a:pPr lvl="1"/>
            <a:r>
              <a:rPr lang="en-US" dirty="0"/>
              <a:t>PC248 - Real World Reports: Business Intelligence in Project Online and Project Server </a:t>
            </a:r>
            <a:r>
              <a:rPr lang="en-US" dirty="0" smtClean="0"/>
              <a:t>2013</a:t>
            </a:r>
          </a:p>
          <a:p>
            <a:pPr lvl="1"/>
            <a:r>
              <a:rPr lang="en-US" dirty="0"/>
              <a:t>PC329 - Business Intelligence infrastructure deep dive in Project Online and Project Server 2013</a:t>
            </a:r>
          </a:p>
        </p:txBody>
      </p:sp>
    </p:spTree>
    <p:extLst>
      <p:ext uri="{BB962C8B-B14F-4D97-AF65-F5344CB8AC3E}">
        <p14:creationId xmlns:p14="http://schemas.microsoft.com/office/powerpoint/2010/main" val="333926764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Deeper dive on configuring typical entities and </a:t>
            </a:r>
            <a:r>
              <a:rPr lang="en-US" sz="4800" dirty="0" smtClean="0"/>
              <a:t>functionality:</a:t>
            </a:r>
            <a:r>
              <a:rPr lang="en-US" dirty="0" smtClean="0"/>
              <a:t/>
            </a:r>
            <a:br>
              <a:rPr lang="en-US" dirty="0" smtClean="0"/>
            </a:br>
            <a:r>
              <a:rPr lang="en-US" dirty="0" smtClean="0"/>
              <a:t>Project </a:t>
            </a:r>
            <a:r>
              <a:rPr lang="en-US" dirty="0"/>
              <a:t>Lifecycle </a:t>
            </a:r>
            <a:br>
              <a:rPr lang="en-US" dirty="0"/>
            </a:b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val="226579632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 this session focuses on from the typical implementation process?</a:t>
            </a:r>
            <a:endParaRPr lang="en-US" dirty="0"/>
          </a:p>
        </p:txBody>
      </p:sp>
      <p:graphicFrame>
        <p:nvGraphicFramePr>
          <p:cNvPr id="6" name="Diagram 5"/>
          <p:cNvGraphicFramePr/>
          <p:nvPr>
            <p:extLst/>
          </p:nvPr>
        </p:nvGraphicFramePr>
        <p:xfrm>
          <a:off x="-411163" y="1592262"/>
          <a:ext cx="12847638"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702678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a:t>
            </a:r>
            <a:r>
              <a:rPr lang="en-US" sz="5507" dirty="0"/>
              <a:t>P</a:t>
            </a:r>
            <a:r>
              <a:rPr lang="en-US" sz="5507" dirty="0" smtClean="0"/>
              <a:t>roject </a:t>
            </a:r>
            <a:r>
              <a:rPr lang="en-US" sz="5507" dirty="0"/>
              <a:t>L</a:t>
            </a:r>
            <a:r>
              <a:rPr lang="en-US" sz="5507" dirty="0" smtClean="0"/>
              <a:t>ifecycle </a:t>
            </a:r>
            <a:endParaRPr lang="en-US" dirty="0"/>
          </a:p>
        </p:txBody>
      </p:sp>
      <p:sp>
        <p:nvSpPr>
          <p:cNvPr id="3" name="Rectangle 2"/>
          <p:cNvSpPr/>
          <p:nvPr/>
        </p:nvSpPr>
        <p:spPr bwMode="auto">
          <a:xfrm>
            <a:off x="6280188" y="2184872"/>
            <a:ext cx="1897535" cy="2406272"/>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093" tIns="45548" rIns="91093" bIns="45548" rtlCol="0" anchor="ctr"/>
          <a:lstStyle/>
          <a:p>
            <a:pPr algn="ctr"/>
            <a:endParaRPr lang="en-US" sz="1895">
              <a:solidFill>
                <a:srgbClr val="FFFFFF"/>
              </a:solidFill>
              <a:cs typeface="Segoe UI" panose="020B0502040204020203" pitchFamily="34" charset="0"/>
            </a:endParaRPr>
          </a:p>
        </p:txBody>
      </p:sp>
      <p:sp>
        <p:nvSpPr>
          <p:cNvPr id="4" name="Rectangle 3"/>
          <p:cNvSpPr/>
          <p:nvPr>
            <p:custDataLst>
              <p:tags r:id="rId1"/>
            </p:custDataLst>
          </p:nvPr>
        </p:nvSpPr>
        <p:spPr bwMode="auto">
          <a:xfrm>
            <a:off x="6280187" y="2184887"/>
            <a:ext cx="1897535" cy="191523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2905" tIns="46454" rIns="46454" bIns="92905" numCol="1" spcCol="0" rtlCol="0" fromWordArt="0" anchor="b" anchorCtr="0" forceAA="0" compatLnSpc="1">
            <a:prstTxWarp prst="textNoShape">
              <a:avLst/>
            </a:prstTxWarp>
            <a:noAutofit/>
          </a:bodyPr>
          <a:lstStyle/>
          <a:p>
            <a:pPr algn="ctr" defTabSz="928737" fontAlgn="base">
              <a:spcBef>
                <a:spcPct val="0"/>
              </a:spcBef>
              <a:spcAft>
                <a:spcPct val="0"/>
              </a:spcAft>
            </a:pPr>
            <a:endParaRPr lang="en-US" sz="1196" spc="-51" dirty="0" err="1">
              <a:gradFill flip="none" rotWithShape="1">
                <a:gsLst>
                  <a:gs pos="0">
                    <a:srgbClr val="FFFFFF"/>
                  </a:gs>
                  <a:gs pos="100000">
                    <a:srgbClr val="FFFFFF"/>
                  </a:gs>
                </a:gsLst>
                <a:lin ang="5400000" scaled="0"/>
                <a:tileRect/>
              </a:gradFill>
              <a:ea typeface="Segoe UI" panose="020B0502040204020203" pitchFamily="34" charset="0"/>
              <a:cs typeface="Segoe UI" panose="020B0502040204020203" pitchFamily="34" charset="0"/>
            </a:endParaRPr>
          </a:p>
        </p:txBody>
      </p:sp>
      <p:sp>
        <p:nvSpPr>
          <p:cNvPr id="5" name="Text Placeholder 4"/>
          <p:cNvSpPr txBox="1">
            <a:spLocks/>
          </p:cNvSpPr>
          <p:nvPr/>
        </p:nvSpPr>
        <p:spPr>
          <a:xfrm>
            <a:off x="6280188" y="4109400"/>
            <a:ext cx="1897535" cy="413218"/>
          </a:xfrm>
          <a:prstGeom prst="rect">
            <a:avLst/>
          </a:prstGeom>
        </p:spPr>
        <p:txBody>
          <a:bodyPr wrap="square" lIns="139361" tIns="74326" rIns="139361"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sz="2394" dirty="0">
                <a:gradFill>
                  <a:gsLst>
                    <a:gs pos="5417">
                      <a:srgbClr val="505050"/>
                    </a:gs>
                    <a:gs pos="28000">
                      <a:srgbClr val="505050"/>
                    </a:gs>
                  </a:gsLst>
                  <a:lin ang="5400000" scaled="0"/>
                </a:gradFill>
                <a:cs typeface="Segoe UI" panose="020B0502040204020203" pitchFamily="34" charset="0"/>
              </a:rPr>
              <a:t>Plan</a:t>
            </a:r>
          </a:p>
        </p:txBody>
      </p:sp>
      <p:sp>
        <p:nvSpPr>
          <p:cNvPr id="6" name="Rectangle 5"/>
          <p:cNvSpPr/>
          <p:nvPr/>
        </p:nvSpPr>
        <p:spPr bwMode="auto">
          <a:xfrm>
            <a:off x="4262512" y="2184872"/>
            <a:ext cx="1897535" cy="2406272"/>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093" tIns="45548" rIns="91093" bIns="45548" rtlCol="0" anchor="ctr"/>
          <a:lstStyle/>
          <a:p>
            <a:pPr algn="ctr"/>
            <a:endParaRPr lang="en-US" sz="1895">
              <a:solidFill>
                <a:srgbClr val="FFFFFF"/>
              </a:solidFill>
              <a:cs typeface="Segoe UI" panose="020B0502040204020203" pitchFamily="34" charset="0"/>
            </a:endParaRPr>
          </a:p>
        </p:txBody>
      </p:sp>
      <p:sp>
        <p:nvSpPr>
          <p:cNvPr id="7" name="Rectangle 6"/>
          <p:cNvSpPr/>
          <p:nvPr>
            <p:custDataLst>
              <p:tags r:id="rId2"/>
            </p:custDataLst>
          </p:nvPr>
        </p:nvSpPr>
        <p:spPr bwMode="auto">
          <a:xfrm>
            <a:off x="4262511" y="2184887"/>
            <a:ext cx="1897535" cy="1915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2905" tIns="46454" rIns="46454" bIns="92905" numCol="1" spcCol="0" rtlCol="0" fromWordArt="0" anchor="b" anchorCtr="0" forceAA="0" compatLnSpc="1">
            <a:prstTxWarp prst="textNoShape">
              <a:avLst/>
            </a:prstTxWarp>
            <a:noAutofit/>
          </a:bodyPr>
          <a:lstStyle/>
          <a:p>
            <a:pPr algn="ctr" defTabSz="928737" fontAlgn="base">
              <a:spcBef>
                <a:spcPct val="0"/>
              </a:spcBef>
              <a:spcAft>
                <a:spcPct val="0"/>
              </a:spcAft>
            </a:pPr>
            <a:endParaRPr lang="en-US" sz="1196" spc="-51" dirty="0" err="1">
              <a:gradFill flip="none" rotWithShape="1">
                <a:gsLst>
                  <a:gs pos="0">
                    <a:srgbClr val="000000"/>
                  </a:gs>
                  <a:gs pos="100000">
                    <a:srgbClr val="000000"/>
                  </a:gs>
                </a:gsLst>
                <a:lin ang="5400000" scaled="0"/>
                <a:tileRect/>
              </a:gradFill>
              <a:ea typeface="Segoe UI" panose="020B0502040204020203" pitchFamily="34" charset="0"/>
              <a:cs typeface="Segoe UI" panose="020B0502040204020203" pitchFamily="34" charset="0"/>
            </a:endParaRPr>
          </a:p>
        </p:txBody>
      </p:sp>
      <p:sp>
        <p:nvSpPr>
          <p:cNvPr id="8" name="Text Placeholder 4"/>
          <p:cNvSpPr txBox="1">
            <a:spLocks/>
          </p:cNvSpPr>
          <p:nvPr/>
        </p:nvSpPr>
        <p:spPr>
          <a:xfrm>
            <a:off x="4262512" y="4109400"/>
            <a:ext cx="1897535" cy="413218"/>
          </a:xfrm>
          <a:prstGeom prst="rect">
            <a:avLst/>
          </a:prstGeom>
        </p:spPr>
        <p:txBody>
          <a:bodyPr wrap="square" lIns="139361" tIns="74326" rIns="139361"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sz="2394" dirty="0">
                <a:gradFill>
                  <a:gsLst>
                    <a:gs pos="5417">
                      <a:srgbClr val="505050"/>
                    </a:gs>
                    <a:gs pos="28000">
                      <a:srgbClr val="505050"/>
                    </a:gs>
                  </a:gsLst>
                  <a:lin ang="5400000" scaled="0"/>
                </a:gradFill>
                <a:cs typeface="Segoe UI" panose="020B0502040204020203" pitchFamily="34" charset="0"/>
              </a:rPr>
              <a:t>Select</a:t>
            </a:r>
          </a:p>
        </p:txBody>
      </p:sp>
      <p:sp>
        <p:nvSpPr>
          <p:cNvPr id="9" name="Rectangle 8"/>
          <p:cNvSpPr/>
          <p:nvPr/>
        </p:nvSpPr>
        <p:spPr bwMode="auto">
          <a:xfrm>
            <a:off x="2244860" y="2184872"/>
            <a:ext cx="1897535" cy="2406272"/>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093" tIns="45548" rIns="91093" bIns="45548" rtlCol="0" anchor="ctr"/>
          <a:lstStyle/>
          <a:p>
            <a:pPr algn="ctr"/>
            <a:endParaRPr lang="en-US" sz="1895">
              <a:solidFill>
                <a:srgbClr val="FFFFFF"/>
              </a:solidFill>
              <a:cs typeface="Segoe UI" panose="020B0502040204020203" pitchFamily="34" charset="0"/>
            </a:endParaRPr>
          </a:p>
        </p:txBody>
      </p:sp>
      <p:sp>
        <p:nvSpPr>
          <p:cNvPr id="10" name="Rectangle 9"/>
          <p:cNvSpPr/>
          <p:nvPr>
            <p:custDataLst>
              <p:tags r:id="rId3"/>
            </p:custDataLst>
          </p:nvPr>
        </p:nvSpPr>
        <p:spPr bwMode="auto">
          <a:xfrm>
            <a:off x="2244859" y="2184887"/>
            <a:ext cx="1897535" cy="191523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2905" tIns="46454" rIns="46454" bIns="92905" numCol="1" spcCol="0" rtlCol="0" fromWordArt="0" anchor="b" anchorCtr="0" forceAA="0" compatLnSpc="1">
            <a:prstTxWarp prst="textNoShape">
              <a:avLst/>
            </a:prstTxWarp>
            <a:noAutofit/>
          </a:bodyPr>
          <a:lstStyle/>
          <a:p>
            <a:pPr algn="ctr" defTabSz="928737" fontAlgn="base">
              <a:spcBef>
                <a:spcPct val="0"/>
              </a:spcBef>
              <a:spcAft>
                <a:spcPct val="0"/>
              </a:spcAft>
            </a:pPr>
            <a:endParaRPr lang="en-US" sz="1196" spc="-51" dirty="0" err="1">
              <a:gradFill flip="none" rotWithShape="1">
                <a:gsLst>
                  <a:gs pos="0">
                    <a:srgbClr val="000000"/>
                  </a:gs>
                  <a:gs pos="100000">
                    <a:srgbClr val="000000"/>
                  </a:gs>
                </a:gsLst>
                <a:lin ang="5400000" scaled="0"/>
                <a:tileRect/>
              </a:gradFill>
              <a:ea typeface="Segoe UI" panose="020B0502040204020203" pitchFamily="34" charset="0"/>
              <a:cs typeface="Segoe UI" panose="020B0502040204020203" pitchFamily="34" charset="0"/>
            </a:endParaRPr>
          </a:p>
        </p:txBody>
      </p:sp>
      <p:sp>
        <p:nvSpPr>
          <p:cNvPr id="11" name="Text Placeholder 4"/>
          <p:cNvSpPr txBox="1">
            <a:spLocks/>
          </p:cNvSpPr>
          <p:nvPr/>
        </p:nvSpPr>
        <p:spPr>
          <a:xfrm>
            <a:off x="2244860" y="4109400"/>
            <a:ext cx="1897535" cy="413218"/>
          </a:xfrm>
          <a:prstGeom prst="rect">
            <a:avLst/>
          </a:prstGeom>
        </p:spPr>
        <p:txBody>
          <a:bodyPr wrap="square" lIns="139361" tIns="74326" rIns="139361"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sz="2394" dirty="0">
                <a:gradFill>
                  <a:gsLst>
                    <a:gs pos="5417">
                      <a:srgbClr val="505050"/>
                    </a:gs>
                    <a:gs pos="28000">
                      <a:srgbClr val="505050"/>
                    </a:gs>
                  </a:gsLst>
                  <a:lin ang="5400000" scaled="0"/>
                </a:gradFill>
                <a:cs typeface="Segoe UI" panose="020B0502040204020203" pitchFamily="34" charset="0"/>
              </a:rPr>
              <a:t>Create</a:t>
            </a:r>
          </a:p>
        </p:txBody>
      </p:sp>
      <p:sp>
        <p:nvSpPr>
          <p:cNvPr id="12" name="Rectangle 11"/>
          <p:cNvSpPr/>
          <p:nvPr/>
        </p:nvSpPr>
        <p:spPr bwMode="auto">
          <a:xfrm>
            <a:off x="8286309" y="2184872"/>
            <a:ext cx="1897535" cy="2406272"/>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093" tIns="45548" rIns="91093" bIns="45548" rtlCol="0" anchor="ctr"/>
          <a:lstStyle/>
          <a:p>
            <a:pPr algn="ctr"/>
            <a:endParaRPr lang="en-US" sz="1895">
              <a:solidFill>
                <a:srgbClr val="FFFFFF"/>
              </a:solidFill>
              <a:cs typeface="Segoe UI" panose="020B0502040204020203" pitchFamily="34" charset="0"/>
            </a:endParaRPr>
          </a:p>
        </p:txBody>
      </p:sp>
      <p:sp>
        <p:nvSpPr>
          <p:cNvPr id="13" name="Rectangle 12"/>
          <p:cNvSpPr/>
          <p:nvPr>
            <p:custDataLst>
              <p:tags r:id="rId4"/>
            </p:custDataLst>
          </p:nvPr>
        </p:nvSpPr>
        <p:spPr bwMode="auto">
          <a:xfrm>
            <a:off x="8286308" y="2184887"/>
            <a:ext cx="1897535" cy="1915234"/>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2905" tIns="46454" rIns="46454" bIns="92905" numCol="1" spcCol="0" rtlCol="0" fromWordArt="0" anchor="b" anchorCtr="0" forceAA="0" compatLnSpc="1">
            <a:prstTxWarp prst="textNoShape">
              <a:avLst/>
            </a:prstTxWarp>
            <a:noAutofit/>
          </a:bodyPr>
          <a:lstStyle/>
          <a:p>
            <a:pPr algn="ctr" defTabSz="928737" fontAlgn="base">
              <a:spcBef>
                <a:spcPct val="0"/>
              </a:spcBef>
              <a:spcAft>
                <a:spcPct val="0"/>
              </a:spcAft>
            </a:pPr>
            <a:endParaRPr lang="en-US" sz="1196" spc="-51" dirty="0" err="1">
              <a:gradFill flip="none" rotWithShape="1">
                <a:gsLst>
                  <a:gs pos="0">
                    <a:srgbClr val="000000"/>
                  </a:gs>
                  <a:gs pos="100000">
                    <a:srgbClr val="000000"/>
                  </a:gs>
                </a:gsLst>
                <a:lin ang="5400000" scaled="0"/>
                <a:tileRect/>
              </a:gradFill>
              <a:ea typeface="Segoe UI" panose="020B0502040204020203" pitchFamily="34" charset="0"/>
              <a:cs typeface="Segoe UI" panose="020B0502040204020203" pitchFamily="34" charset="0"/>
            </a:endParaRPr>
          </a:p>
        </p:txBody>
      </p:sp>
      <p:sp>
        <p:nvSpPr>
          <p:cNvPr id="14" name="Text Placeholder 4"/>
          <p:cNvSpPr txBox="1">
            <a:spLocks/>
          </p:cNvSpPr>
          <p:nvPr/>
        </p:nvSpPr>
        <p:spPr>
          <a:xfrm>
            <a:off x="8286309" y="4109400"/>
            <a:ext cx="1897535" cy="413218"/>
          </a:xfrm>
          <a:prstGeom prst="rect">
            <a:avLst/>
          </a:prstGeom>
        </p:spPr>
        <p:txBody>
          <a:bodyPr wrap="square" lIns="139361" tIns="74326" rIns="139361"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sz="2394" dirty="0">
                <a:gradFill>
                  <a:gsLst>
                    <a:gs pos="5417">
                      <a:srgbClr val="505050"/>
                    </a:gs>
                    <a:gs pos="28000">
                      <a:srgbClr val="505050"/>
                    </a:gs>
                  </a:gsLst>
                  <a:lin ang="5400000" scaled="0"/>
                </a:gradFill>
                <a:cs typeface="Segoe UI" panose="020B0502040204020203" pitchFamily="34" charset="0"/>
              </a:rPr>
              <a:t>Manage</a:t>
            </a:r>
          </a:p>
        </p:txBody>
      </p:sp>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760904" y="2656398"/>
            <a:ext cx="999792" cy="1012546"/>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647357" y="2453649"/>
            <a:ext cx="1189086" cy="1290806"/>
          </a:xfrm>
          <a:prstGeom prst="rect">
            <a:avLst/>
          </a:prstGeom>
        </p:spPr>
      </p:pic>
      <p:pic>
        <p:nvPicPr>
          <p:cNvPr id="21" name="Picture 20"/>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951198" y="2522730"/>
            <a:ext cx="479808" cy="1146208"/>
          </a:xfrm>
          <a:prstGeom prst="rect">
            <a:avLst/>
          </a:prstGeom>
        </p:spPr>
      </p:pic>
      <p:pic>
        <p:nvPicPr>
          <p:cNvPr id="22" name="Picture 47" descr="C:\Users\sakuu\Documents\Ballmer MGX 2011\Tile Icons\Calendar.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black">
          <a:xfrm>
            <a:off x="6728287" y="2708912"/>
            <a:ext cx="1005690" cy="920352"/>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2244859" y="4826586"/>
            <a:ext cx="1897535" cy="405149"/>
          </a:xfrm>
          <a:prstGeom prst="rect">
            <a:avLst/>
          </a:prstGeom>
          <a:noFill/>
        </p:spPr>
        <p:txBody>
          <a:bodyPr wrap="square" lIns="91093" tIns="45548" rIns="91093" bIns="45548" rtlCol="0">
            <a:spAutoFit/>
          </a:bodyPr>
          <a:lstStyle/>
          <a:p>
            <a:r>
              <a:rPr lang="en-US" sz="1995" i="1" dirty="0">
                <a:solidFill>
                  <a:srgbClr val="505050"/>
                </a:solidFill>
                <a:cs typeface="Segoe UI" panose="020B0502040204020203" pitchFamily="34" charset="0"/>
              </a:rPr>
              <a:t>Demand Mgmt</a:t>
            </a:r>
          </a:p>
        </p:txBody>
      </p:sp>
      <p:sp>
        <p:nvSpPr>
          <p:cNvPr id="24" name="TextBox 23"/>
          <p:cNvSpPr txBox="1"/>
          <p:nvPr/>
        </p:nvSpPr>
        <p:spPr>
          <a:xfrm>
            <a:off x="4262511" y="4826591"/>
            <a:ext cx="1897535" cy="405104"/>
          </a:xfrm>
          <a:prstGeom prst="rect">
            <a:avLst/>
          </a:prstGeom>
          <a:noFill/>
        </p:spPr>
        <p:txBody>
          <a:bodyPr wrap="square" lIns="91093" tIns="45548" rIns="91093" bIns="45548" rtlCol="0">
            <a:spAutoFit/>
          </a:bodyPr>
          <a:lstStyle/>
          <a:p>
            <a:r>
              <a:rPr lang="en-US" sz="1995" i="1" dirty="0">
                <a:solidFill>
                  <a:srgbClr val="505050"/>
                </a:solidFill>
                <a:cs typeface="Segoe UI" panose="020B0502040204020203" pitchFamily="34" charset="0"/>
              </a:rPr>
              <a:t>Portfolio </a:t>
            </a:r>
            <a:r>
              <a:rPr lang="en-US" sz="1995" dirty="0">
                <a:solidFill>
                  <a:srgbClr val="505050"/>
                </a:solidFill>
              </a:rPr>
              <a:t>Mgmt</a:t>
            </a:r>
            <a:endParaRPr lang="en-US" sz="1995" i="1" dirty="0">
              <a:solidFill>
                <a:srgbClr val="505050"/>
              </a:solidFill>
              <a:cs typeface="Segoe UI" panose="020B0502040204020203" pitchFamily="34" charset="0"/>
            </a:endParaRPr>
          </a:p>
        </p:txBody>
      </p:sp>
      <p:sp>
        <p:nvSpPr>
          <p:cNvPr id="25" name="TextBox 24"/>
          <p:cNvSpPr txBox="1"/>
          <p:nvPr/>
        </p:nvSpPr>
        <p:spPr>
          <a:xfrm>
            <a:off x="6280187" y="4826584"/>
            <a:ext cx="1897535" cy="718231"/>
          </a:xfrm>
          <a:prstGeom prst="rect">
            <a:avLst/>
          </a:prstGeom>
          <a:noFill/>
        </p:spPr>
        <p:txBody>
          <a:bodyPr wrap="square" lIns="91093" tIns="45548" rIns="91093" bIns="45548" rtlCol="0">
            <a:spAutoFit/>
          </a:bodyPr>
          <a:lstStyle/>
          <a:p>
            <a:r>
              <a:rPr lang="en-US" sz="1995" i="1" dirty="0">
                <a:solidFill>
                  <a:srgbClr val="505050"/>
                </a:solidFill>
                <a:cs typeface="Segoe UI" panose="020B0502040204020203" pitchFamily="34" charset="0"/>
              </a:rPr>
              <a:t>Work Planning</a:t>
            </a:r>
          </a:p>
          <a:p>
            <a:r>
              <a:rPr lang="en-US" sz="1995" i="1" dirty="0">
                <a:solidFill>
                  <a:srgbClr val="505050"/>
                </a:solidFill>
                <a:cs typeface="Segoe UI" panose="020B0502040204020203" pitchFamily="34" charset="0"/>
              </a:rPr>
              <a:t>Resource Mgmt</a:t>
            </a:r>
          </a:p>
        </p:txBody>
      </p:sp>
      <p:sp>
        <p:nvSpPr>
          <p:cNvPr id="26" name="TextBox 25"/>
          <p:cNvSpPr txBox="1"/>
          <p:nvPr/>
        </p:nvSpPr>
        <p:spPr>
          <a:xfrm>
            <a:off x="8297839" y="4826596"/>
            <a:ext cx="1897535" cy="1031314"/>
          </a:xfrm>
          <a:prstGeom prst="rect">
            <a:avLst/>
          </a:prstGeom>
          <a:noFill/>
        </p:spPr>
        <p:txBody>
          <a:bodyPr wrap="square" lIns="91093" tIns="45548" rIns="91093" bIns="45548" rtlCol="0">
            <a:spAutoFit/>
          </a:bodyPr>
          <a:lstStyle/>
          <a:p>
            <a:r>
              <a:rPr lang="en-US" sz="1995" i="1" dirty="0">
                <a:solidFill>
                  <a:srgbClr val="505050"/>
                </a:solidFill>
                <a:cs typeface="Segoe UI" panose="020B0502040204020203" pitchFamily="34" charset="0"/>
              </a:rPr>
              <a:t>Collaboration &amp; Reporting</a:t>
            </a:r>
          </a:p>
          <a:p>
            <a:r>
              <a:rPr lang="en-US" sz="1995" i="1" dirty="0">
                <a:solidFill>
                  <a:srgbClr val="505050"/>
                </a:solidFill>
                <a:cs typeface="Segoe UI" panose="020B0502040204020203" pitchFamily="34" charset="0"/>
              </a:rPr>
              <a:t>Time Mgmt</a:t>
            </a:r>
          </a:p>
        </p:txBody>
      </p:sp>
    </p:spTree>
    <p:extLst>
      <p:ext uri="{BB962C8B-B14F-4D97-AF65-F5344CB8AC3E}">
        <p14:creationId xmlns:p14="http://schemas.microsoft.com/office/powerpoint/2010/main" val="351133209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Project Lifecycle</a:t>
            </a:r>
            <a:endParaRPr lang="en-US" dirty="0"/>
          </a:p>
        </p:txBody>
      </p:sp>
      <p:sp>
        <p:nvSpPr>
          <p:cNvPr id="4" name="Content Placeholder 3"/>
          <p:cNvSpPr>
            <a:spLocks noGrp="1"/>
          </p:cNvSpPr>
          <p:nvPr>
            <p:ph type="body" sz="quarter" idx="11"/>
          </p:nvPr>
        </p:nvSpPr>
        <p:spPr>
          <a:xfrm>
            <a:off x="274639" y="1212849"/>
            <a:ext cx="11889564" cy="5816977"/>
          </a:xfrm>
        </p:spPr>
        <p:txBody>
          <a:bodyPr/>
          <a:lstStyle/>
          <a:p>
            <a:r>
              <a:rPr lang="en-US" dirty="0" smtClean="0"/>
              <a:t>Guiding process that “meets” the methodology for particular project type – from capture/initiation through selection to planning and managing</a:t>
            </a:r>
          </a:p>
          <a:p>
            <a:pPr lvl="1"/>
            <a:r>
              <a:rPr lang="en-US" dirty="0" smtClean="0"/>
              <a:t>Typically follows the customer business process or methodology requirements</a:t>
            </a:r>
          </a:p>
          <a:p>
            <a:pPr lvl="1"/>
            <a:r>
              <a:rPr lang="en-US" dirty="0" smtClean="0"/>
              <a:t>Consists of Phases, Stages, Project Detail Pages (SharePoint page with Web Parts), Specific Custom Fields and Workflow</a:t>
            </a:r>
          </a:p>
          <a:p>
            <a:r>
              <a:rPr lang="en-US" dirty="0" smtClean="0"/>
              <a:t>Microsoft PPM supports declarative workflows and using Microsoft Visio 2013 and SharePoint Designer 2013</a:t>
            </a:r>
          </a:p>
          <a:p>
            <a:r>
              <a:rPr lang="en-US" dirty="0" smtClean="0"/>
              <a:t>Projects/Proposals can origin from SharePoint list items (a.k.a. Ideation solution)</a:t>
            </a:r>
          </a:p>
        </p:txBody>
      </p:sp>
    </p:spTree>
    <p:extLst>
      <p:ext uri="{BB962C8B-B14F-4D97-AF65-F5344CB8AC3E}">
        <p14:creationId xmlns:p14="http://schemas.microsoft.com/office/powerpoint/2010/main" val="1642635221"/>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2090" y="1135062"/>
            <a:ext cx="6400799" cy="3505200"/>
          </a:xfrm>
        </p:spPr>
        <p:txBody>
          <a:bodyPr/>
          <a:lstStyle/>
          <a:p>
            <a:r>
              <a:rPr lang="en-US" sz="6600" dirty="0" smtClean="0">
                <a:gradFill>
                  <a:gsLst>
                    <a:gs pos="8029">
                      <a:schemeClr val="tx1"/>
                    </a:gs>
                    <a:gs pos="26000">
                      <a:schemeClr val="tx1"/>
                    </a:gs>
                  </a:gsLst>
                  <a:lin ang="5400000" scaled="0"/>
                </a:gradFill>
              </a:rPr>
              <a:t>DEMO:</a:t>
            </a:r>
            <a:br>
              <a:rPr lang="en-US" sz="6600" dirty="0" smtClean="0">
                <a:gradFill>
                  <a:gsLst>
                    <a:gs pos="8029">
                      <a:schemeClr val="tx1"/>
                    </a:gs>
                    <a:gs pos="26000">
                      <a:schemeClr val="tx1"/>
                    </a:gs>
                  </a:gsLst>
                  <a:lin ang="5400000" scaled="0"/>
                </a:gradFill>
              </a:rPr>
            </a:br>
            <a:r>
              <a:rPr lang="en-US" sz="6600" dirty="0"/>
              <a:t>Project Lifecycle</a:t>
            </a:r>
            <a:endParaRPr lang="en-US" sz="6600" dirty="0">
              <a:gradFill>
                <a:gsLst>
                  <a:gs pos="8029">
                    <a:schemeClr val="tx1"/>
                  </a:gs>
                  <a:gs pos="26000">
                    <a:schemeClr val="tx1"/>
                  </a:gs>
                </a:gsLst>
                <a:lin ang="5400000" scaled="0"/>
              </a:gradFill>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invGray">
          <a:xfrm>
            <a:off x="6780894" y="506996"/>
            <a:ext cx="5027545" cy="5781676"/>
          </a:xfrm>
          <a:prstGeom prst="rect">
            <a:avLst/>
          </a:prstGeom>
        </p:spPr>
      </p:pic>
    </p:spTree>
    <p:extLst>
      <p:ext uri="{BB962C8B-B14F-4D97-AF65-F5344CB8AC3E}">
        <p14:creationId xmlns:p14="http://schemas.microsoft.com/office/powerpoint/2010/main" val="397766482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295274"/>
            <a:ext cx="12161836" cy="917575"/>
          </a:xfrm>
        </p:spPr>
        <p:txBody>
          <a:bodyPr/>
          <a:lstStyle/>
          <a:p>
            <a:r>
              <a:rPr lang="en-US" sz="5000" dirty="0" smtClean="0"/>
              <a:t>Project Lifecycle &amp; Workflow Resources</a:t>
            </a:r>
            <a:endParaRPr lang="en-US" sz="5000" dirty="0"/>
          </a:p>
        </p:txBody>
      </p:sp>
      <p:sp>
        <p:nvSpPr>
          <p:cNvPr id="5" name="Text Placeholder 4"/>
          <p:cNvSpPr>
            <a:spLocks noGrp="1"/>
          </p:cNvSpPr>
          <p:nvPr>
            <p:ph type="body" sz="quarter" idx="11"/>
          </p:nvPr>
        </p:nvSpPr>
        <p:spPr>
          <a:xfrm>
            <a:off x="282576" y="1212849"/>
            <a:ext cx="11889564" cy="5613845"/>
          </a:xfrm>
        </p:spPr>
        <p:txBody>
          <a:bodyPr/>
          <a:lstStyle/>
          <a:p>
            <a:r>
              <a:rPr lang="en-US" dirty="0" smtClean="0"/>
              <a:t>Microsoft TechNet</a:t>
            </a:r>
          </a:p>
          <a:p>
            <a:pPr lvl="1"/>
            <a:r>
              <a:rPr lang="en-US" dirty="0"/>
              <a:t>Project 2013 training for IT pros and developers: Module </a:t>
            </a:r>
            <a:r>
              <a:rPr lang="en-US" dirty="0" smtClean="0"/>
              <a:t>10</a:t>
            </a:r>
            <a:endParaRPr lang="en-US" dirty="0"/>
          </a:p>
          <a:p>
            <a:pPr lvl="1"/>
            <a:r>
              <a:rPr lang="en-US" dirty="0">
                <a:hlinkClick r:id="rId2"/>
              </a:rPr>
              <a:t>http://</a:t>
            </a:r>
            <a:r>
              <a:rPr lang="en-US" dirty="0" smtClean="0">
                <a:hlinkClick r:id="rId2"/>
              </a:rPr>
              <a:t>technet.microsoft.com/en-us/projectserver/jj906608</a:t>
            </a:r>
            <a:endParaRPr lang="en-US" dirty="0" smtClean="0"/>
          </a:p>
          <a:p>
            <a:pPr lvl="1"/>
            <a:endParaRPr lang="en-US" dirty="0" smtClean="0"/>
          </a:p>
          <a:p>
            <a:pPr lvl="1"/>
            <a:r>
              <a:rPr lang="en-US" dirty="0"/>
              <a:t>Getting started developing Project Server 2013 workflows</a:t>
            </a:r>
          </a:p>
          <a:p>
            <a:pPr lvl="1"/>
            <a:r>
              <a:rPr lang="en-US" dirty="0">
                <a:hlinkClick r:id="rId3"/>
              </a:rPr>
              <a:t>http://</a:t>
            </a:r>
            <a:r>
              <a:rPr lang="en-US" dirty="0" smtClean="0">
                <a:hlinkClick r:id="rId3"/>
              </a:rPr>
              <a:t>msdn.microsoft.com/en-us/library/office/ee767694.aspx</a:t>
            </a:r>
            <a:r>
              <a:rPr lang="en-US" dirty="0" smtClean="0"/>
              <a:t> </a:t>
            </a:r>
            <a:endParaRPr lang="en-US" dirty="0"/>
          </a:p>
          <a:p>
            <a:pPr lvl="1"/>
            <a:r>
              <a:rPr lang="en-US" dirty="0"/>
              <a:t>How to: Create a Project Server workflow for Demand Management</a:t>
            </a:r>
          </a:p>
          <a:p>
            <a:pPr lvl="1"/>
            <a:r>
              <a:rPr lang="en-US" dirty="0">
                <a:hlinkClick r:id="rId4"/>
              </a:rPr>
              <a:t>http://</a:t>
            </a:r>
            <a:r>
              <a:rPr lang="en-US" dirty="0" smtClean="0">
                <a:hlinkClick r:id="rId4"/>
              </a:rPr>
              <a:t>msdn.microsoft.com/en-us/library/office/jj163494</a:t>
            </a:r>
            <a:r>
              <a:rPr lang="en-US" dirty="0" smtClean="0"/>
              <a:t>  </a:t>
            </a:r>
            <a:endParaRPr lang="en-US" dirty="0"/>
          </a:p>
          <a:p>
            <a:pPr lvl="1"/>
            <a:r>
              <a:rPr lang="en-US" dirty="0"/>
              <a:t>Hitchhiker's Guide to Demand Management in Project Server 2013 (white paper)</a:t>
            </a:r>
          </a:p>
          <a:p>
            <a:pPr lvl="1"/>
            <a:r>
              <a:rPr lang="en-US" dirty="0">
                <a:hlinkClick r:id="rId5"/>
              </a:rPr>
              <a:t>http://</a:t>
            </a:r>
            <a:r>
              <a:rPr lang="en-US" dirty="0" smtClean="0">
                <a:hlinkClick r:id="rId5"/>
              </a:rPr>
              <a:t>msdn.microsoft.com/en-us/library/ff973112.aspx</a:t>
            </a:r>
            <a:r>
              <a:rPr lang="en-US" dirty="0" smtClean="0"/>
              <a:t>  </a:t>
            </a:r>
            <a:endParaRPr lang="en-US" dirty="0"/>
          </a:p>
          <a:p>
            <a:r>
              <a:rPr lang="en-US" dirty="0" smtClean="0"/>
              <a:t>Microsoft Project Conference 2014</a:t>
            </a:r>
          </a:p>
          <a:p>
            <a:r>
              <a:rPr lang="en-US" sz="2800" dirty="0">
                <a:hlinkClick r:id="rId6"/>
              </a:rPr>
              <a:t>http://channel9.msdn.com/Events/Project/2014</a:t>
            </a:r>
            <a:endParaRPr lang="en-US" sz="2800" dirty="0" smtClean="0"/>
          </a:p>
          <a:p>
            <a:pPr lvl="1"/>
            <a:r>
              <a:rPr lang="en-US" dirty="0"/>
              <a:t>PC327 - Workflow deep dive in Project Online and Project Server 2013</a:t>
            </a:r>
            <a:endParaRPr lang="en-US" dirty="0" smtClean="0"/>
          </a:p>
          <a:p>
            <a:pPr lvl="1"/>
            <a:r>
              <a:rPr lang="en-US" dirty="0" smtClean="0"/>
              <a:t>PC321 </a:t>
            </a:r>
            <a:r>
              <a:rPr lang="en-US" dirty="0"/>
              <a:t>- Designing Project lifecycles and workflows in Project Online and Project Server 2013</a:t>
            </a:r>
          </a:p>
        </p:txBody>
      </p:sp>
    </p:spTree>
    <p:extLst>
      <p:ext uri="{BB962C8B-B14F-4D97-AF65-F5344CB8AC3E}">
        <p14:creationId xmlns:p14="http://schemas.microsoft.com/office/powerpoint/2010/main" val="26579751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2039598" cy="917575"/>
          </a:xfrm>
        </p:spPr>
        <p:txBody>
          <a:bodyPr/>
          <a:lstStyle/>
          <a:p>
            <a:r>
              <a:rPr lang="en-US" dirty="0" smtClean="0"/>
              <a:t>Section recap</a:t>
            </a:r>
            <a:endParaRPr lang="en-US" dirty="0"/>
          </a:p>
        </p:txBody>
      </p:sp>
      <p:sp>
        <p:nvSpPr>
          <p:cNvPr id="3" name="Text Placeholder 2"/>
          <p:cNvSpPr>
            <a:spLocks noGrp="1"/>
          </p:cNvSpPr>
          <p:nvPr>
            <p:ph type="body" sz="quarter" idx="11"/>
          </p:nvPr>
        </p:nvSpPr>
        <p:spPr>
          <a:xfrm>
            <a:off x="274639" y="1212849"/>
            <a:ext cx="11889564" cy="2769989"/>
          </a:xfrm>
        </p:spPr>
        <p:txBody>
          <a:bodyPr/>
          <a:lstStyle/>
          <a:p>
            <a:r>
              <a:rPr lang="en-US" dirty="0" smtClean="0"/>
              <a:t>The Getting Started </a:t>
            </a:r>
          </a:p>
          <a:p>
            <a:r>
              <a:rPr lang="en-US" dirty="0" smtClean="0"/>
              <a:t>Project/Portfolio Metadata and Views</a:t>
            </a:r>
          </a:p>
          <a:p>
            <a:r>
              <a:rPr lang="en-US" dirty="0" smtClean="0"/>
              <a:t>Building Reports</a:t>
            </a:r>
          </a:p>
          <a:p>
            <a:r>
              <a:rPr lang="en-US" dirty="0" smtClean="0"/>
              <a:t>Managing Project Lifecycle</a:t>
            </a:r>
          </a:p>
        </p:txBody>
      </p:sp>
    </p:spTree>
    <p:extLst>
      <p:ext uri="{BB962C8B-B14F-4D97-AF65-F5344CB8AC3E}">
        <p14:creationId xmlns:p14="http://schemas.microsoft.com/office/powerpoint/2010/main" val="80912361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Need more?</a:t>
            </a:r>
            <a:br>
              <a:rPr lang="en-US" dirty="0" smtClean="0"/>
            </a:br>
            <a:r>
              <a:rPr lang="en-US" dirty="0" smtClean="0"/>
              <a:t>Touch on extensibility</a:t>
            </a:r>
            <a:r>
              <a:rPr lang="en-US" dirty="0"/>
              <a:t/>
            </a:r>
            <a:br>
              <a:rPr lang="en-US" dirty="0"/>
            </a:b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val="3278922759"/>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014437" y="2125662"/>
            <a:ext cx="3575401" cy="4572000"/>
            <a:chOff x="-111801" y="2125662"/>
            <a:chExt cx="3575401" cy="4572000"/>
          </a:xfrm>
        </p:grpSpPr>
        <p:grpSp>
          <p:nvGrpSpPr>
            <p:cNvPr id="50" name="Group 49"/>
            <p:cNvGrpSpPr/>
            <p:nvPr/>
          </p:nvGrpSpPr>
          <p:grpSpPr>
            <a:xfrm>
              <a:off x="-111801" y="2125662"/>
              <a:ext cx="3575401" cy="4572000"/>
              <a:chOff x="4014437" y="2125663"/>
              <a:chExt cx="3575401" cy="4572000"/>
            </a:xfrm>
          </p:grpSpPr>
          <p:sp>
            <p:nvSpPr>
              <p:cNvPr id="54" name="Rectangle 53"/>
              <p:cNvSpPr/>
              <p:nvPr/>
            </p:nvSpPr>
            <p:spPr>
              <a:xfrm>
                <a:off x="4014437" y="2125663"/>
                <a:ext cx="3575401" cy="4572000"/>
              </a:xfrm>
              <a:prstGeom prst="rect">
                <a:avLst/>
              </a:prstGeom>
              <a:solidFill>
                <a:schemeClr val="bg1">
                  <a:lumMod val="95000"/>
                </a:schemeClr>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defTabSz="932559"/>
                <a:endParaRPr lang="en-US" sz="1836">
                  <a:solidFill>
                    <a:prstClr val="white"/>
                  </a:solidFill>
                </a:endParaRPr>
              </a:p>
            </p:txBody>
          </p:sp>
          <p:grpSp>
            <p:nvGrpSpPr>
              <p:cNvPr id="55" name="Group 54"/>
              <p:cNvGrpSpPr/>
              <p:nvPr/>
            </p:nvGrpSpPr>
            <p:grpSpPr>
              <a:xfrm>
                <a:off x="4195165" y="2419806"/>
                <a:ext cx="3015846" cy="2935068"/>
                <a:chOff x="4474232" y="2386600"/>
                <a:chExt cx="2466544" cy="2400479"/>
              </a:xfrm>
            </p:grpSpPr>
            <p:sp>
              <p:nvSpPr>
                <p:cNvPr id="56" name="Freeform 13"/>
                <p:cNvSpPr>
                  <a:spLocks noEditPoints="1"/>
                </p:cNvSpPr>
                <p:nvPr/>
              </p:nvSpPr>
              <p:spPr bwMode="auto">
                <a:xfrm>
                  <a:off x="4474232" y="3032234"/>
                  <a:ext cx="1425283" cy="519220"/>
                </a:xfrm>
                <a:custGeom>
                  <a:avLst/>
                  <a:gdLst>
                    <a:gd name="T0" fmla="*/ 168 w 936"/>
                    <a:gd name="T1" fmla="*/ 331 h 339"/>
                    <a:gd name="T2" fmla="*/ 3 w 936"/>
                    <a:gd name="T3" fmla="*/ 302 h 339"/>
                    <a:gd name="T4" fmla="*/ 5 w 936"/>
                    <a:gd name="T5" fmla="*/ 35 h 339"/>
                    <a:gd name="T6" fmla="*/ 202 w 936"/>
                    <a:gd name="T7" fmla="*/ 6 h 339"/>
                    <a:gd name="T8" fmla="*/ 535 w 936"/>
                    <a:gd name="T9" fmla="*/ 334 h 339"/>
                    <a:gd name="T10" fmla="*/ 646 w 936"/>
                    <a:gd name="T11" fmla="*/ 178 h 339"/>
                    <a:gd name="T12" fmla="*/ 633 w 936"/>
                    <a:gd name="T13" fmla="*/ 150 h 339"/>
                    <a:gd name="T14" fmla="*/ 576 w 936"/>
                    <a:gd name="T15" fmla="*/ 182 h 339"/>
                    <a:gd name="T16" fmla="*/ 538 w 936"/>
                    <a:gd name="T17" fmla="*/ 147 h 339"/>
                    <a:gd name="T18" fmla="*/ 575 w 936"/>
                    <a:gd name="T19" fmla="*/ 296 h 339"/>
                    <a:gd name="T20" fmla="*/ 289 w 936"/>
                    <a:gd name="T21" fmla="*/ 94 h 339"/>
                    <a:gd name="T22" fmla="*/ 335 w 936"/>
                    <a:gd name="T23" fmla="*/ 174 h 339"/>
                    <a:gd name="T24" fmla="*/ 268 w 936"/>
                    <a:gd name="T25" fmla="*/ 230 h 339"/>
                    <a:gd name="T26" fmla="*/ 327 w 936"/>
                    <a:gd name="T27" fmla="*/ 249 h 339"/>
                    <a:gd name="T28" fmla="*/ 371 w 936"/>
                    <a:gd name="T29" fmla="*/ 164 h 339"/>
                    <a:gd name="T30" fmla="*/ 779 w 936"/>
                    <a:gd name="T31" fmla="*/ 270 h 339"/>
                    <a:gd name="T32" fmla="*/ 803 w 936"/>
                    <a:gd name="T33" fmla="*/ 175 h 339"/>
                    <a:gd name="T34" fmla="*/ 706 w 936"/>
                    <a:gd name="T35" fmla="*/ 147 h 339"/>
                    <a:gd name="T36" fmla="*/ 683 w 936"/>
                    <a:gd name="T37" fmla="*/ 131 h 339"/>
                    <a:gd name="T38" fmla="*/ 706 w 936"/>
                    <a:gd name="T39" fmla="*/ 186 h 339"/>
                    <a:gd name="T40" fmla="*/ 441 w 936"/>
                    <a:gd name="T41" fmla="*/ 270 h 339"/>
                    <a:gd name="T42" fmla="*/ 537 w 936"/>
                    <a:gd name="T43" fmla="*/ 248 h 339"/>
                    <a:gd name="T44" fmla="*/ 461 w 936"/>
                    <a:gd name="T45" fmla="*/ 88 h 339"/>
                    <a:gd name="T46" fmla="*/ 437 w 936"/>
                    <a:gd name="T47" fmla="*/ 73 h 339"/>
                    <a:gd name="T48" fmla="*/ 827 w 936"/>
                    <a:gd name="T49" fmla="*/ 205 h 339"/>
                    <a:gd name="T50" fmla="*/ 932 w 936"/>
                    <a:gd name="T51" fmla="*/ 266 h 339"/>
                    <a:gd name="T52" fmla="*/ 854 w 936"/>
                    <a:gd name="T53" fmla="*/ 221 h 339"/>
                    <a:gd name="T54" fmla="*/ 936 w 936"/>
                    <a:gd name="T55" fmla="*/ 134 h 339"/>
                    <a:gd name="T56" fmla="*/ 827 w 936"/>
                    <a:gd name="T57" fmla="*/ 197 h 339"/>
                    <a:gd name="T58" fmla="*/ 255 w 936"/>
                    <a:gd name="T59" fmla="*/ 127 h 339"/>
                    <a:gd name="T60" fmla="*/ 254 w 936"/>
                    <a:gd name="T61" fmla="*/ 65 h 339"/>
                    <a:gd name="T62" fmla="*/ 232 w 936"/>
                    <a:gd name="T63" fmla="*/ 94 h 339"/>
                    <a:gd name="T64" fmla="*/ 221 w 936"/>
                    <a:gd name="T65" fmla="*/ 189 h 339"/>
                    <a:gd name="T66" fmla="*/ 238 w 936"/>
                    <a:gd name="T67" fmla="*/ 207 h 339"/>
                    <a:gd name="T68" fmla="*/ 803 w 936"/>
                    <a:gd name="T69" fmla="*/ 265 h 339"/>
                    <a:gd name="T70" fmla="*/ 803 w 936"/>
                    <a:gd name="T71" fmla="*/ 266 h 339"/>
                    <a:gd name="T72" fmla="*/ 442 w 936"/>
                    <a:gd name="T73" fmla="*/ 271 h 339"/>
                    <a:gd name="T74" fmla="*/ 441 w 936"/>
                    <a:gd name="T75" fmla="*/ 270 h 339"/>
                    <a:gd name="T76" fmla="*/ 462 w 936"/>
                    <a:gd name="T77" fmla="*/ 248 h 339"/>
                    <a:gd name="T78" fmla="*/ 537 w 936"/>
                    <a:gd name="T79" fmla="*/ 248 h 339"/>
                    <a:gd name="T80" fmla="*/ 222 w 936"/>
                    <a:gd name="T81" fmla="*/ 230 h 339"/>
                    <a:gd name="T82" fmla="*/ 221 w 936"/>
                    <a:gd name="T83" fmla="*/ 147 h 339"/>
                    <a:gd name="T84" fmla="*/ 221 w 936"/>
                    <a:gd name="T85" fmla="*/ 147 h 339"/>
                    <a:gd name="T86" fmla="*/ 260 w 936"/>
                    <a:gd name="T87" fmla="*/ 127 h 339"/>
                    <a:gd name="T88" fmla="*/ 702 w 936"/>
                    <a:gd name="T89" fmla="*/ 271 h 339"/>
                    <a:gd name="T90" fmla="*/ 751 w 936"/>
                    <a:gd name="T91" fmla="*/ 143 h 339"/>
                    <a:gd name="T92" fmla="*/ 827 w 936"/>
                    <a:gd name="T93" fmla="*/ 197 h 339"/>
                    <a:gd name="T94" fmla="*/ 544 w 936"/>
                    <a:gd name="T95" fmla="*/ 317 h 339"/>
                    <a:gd name="T96" fmla="*/ 371 w 936"/>
                    <a:gd name="T97" fmla="*/ 164 h 339"/>
                    <a:gd name="T98" fmla="*/ 61 w 936"/>
                    <a:gd name="T99" fmla="*/ 232 h 339"/>
                    <a:gd name="T100" fmla="*/ 145 w 936"/>
                    <a:gd name="T101" fmla="*/ 216 h 339"/>
                    <a:gd name="T102" fmla="*/ 89 w 936"/>
                    <a:gd name="T103" fmla="*/ 120 h 339"/>
                    <a:gd name="T104" fmla="*/ 61 w 936"/>
                    <a:gd name="T105" fmla="*/ 9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6" h="339">
                      <a:moveTo>
                        <a:pt x="202" y="168"/>
                      </a:moveTo>
                      <a:cubicBezTo>
                        <a:pt x="202" y="223"/>
                        <a:pt x="202" y="278"/>
                        <a:pt x="202" y="332"/>
                      </a:cubicBezTo>
                      <a:cubicBezTo>
                        <a:pt x="202" y="337"/>
                        <a:pt x="201" y="338"/>
                        <a:pt x="197" y="337"/>
                      </a:cubicBezTo>
                      <a:cubicBezTo>
                        <a:pt x="187" y="335"/>
                        <a:pt x="178" y="333"/>
                        <a:pt x="168" y="331"/>
                      </a:cubicBezTo>
                      <a:cubicBezTo>
                        <a:pt x="158" y="329"/>
                        <a:pt x="147" y="327"/>
                        <a:pt x="137" y="326"/>
                      </a:cubicBezTo>
                      <a:cubicBezTo>
                        <a:pt x="119" y="323"/>
                        <a:pt x="101" y="320"/>
                        <a:pt x="84" y="316"/>
                      </a:cubicBezTo>
                      <a:cubicBezTo>
                        <a:pt x="68" y="314"/>
                        <a:pt x="53" y="311"/>
                        <a:pt x="38" y="308"/>
                      </a:cubicBezTo>
                      <a:cubicBezTo>
                        <a:pt x="26" y="306"/>
                        <a:pt x="15" y="304"/>
                        <a:pt x="3" y="302"/>
                      </a:cubicBezTo>
                      <a:cubicBezTo>
                        <a:pt x="0" y="302"/>
                        <a:pt x="0" y="301"/>
                        <a:pt x="0" y="299"/>
                      </a:cubicBezTo>
                      <a:cubicBezTo>
                        <a:pt x="0" y="298"/>
                        <a:pt x="0" y="297"/>
                        <a:pt x="0" y="296"/>
                      </a:cubicBezTo>
                      <a:cubicBezTo>
                        <a:pt x="0" y="211"/>
                        <a:pt x="0" y="126"/>
                        <a:pt x="0" y="41"/>
                      </a:cubicBezTo>
                      <a:cubicBezTo>
                        <a:pt x="0" y="37"/>
                        <a:pt x="1" y="36"/>
                        <a:pt x="5" y="35"/>
                      </a:cubicBezTo>
                      <a:cubicBezTo>
                        <a:pt x="62" y="25"/>
                        <a:pt x="118" y="15"/>
                        <a:pt x="174" y="5"/>
                      </a:cubicBezTo>
                      <a:cubicBezTo>
                        <a:pt x="183" y="4"/>
                        <a:pt x="191" y="2"/>
                        <a:pt x="200" y="1"/>
                      </a:cubicBezTo>
                      <a:cubicBezTo>
                        <a:pt x="202" y="0"/>
                        <a:pt x="203" y="1"/>
                        <a:pt x="202" y="3"/>
                      </a:cubicBezTo>
                      <a:cubicBezTo>
                        <a:pt x="202" y="4"/>
                        <a:pt x="202" y="5"/>
                        <a:pt x="202" y="6"/>
                      </a:cubicBezTo>
                      <a:cubicBezTo>
                        <a:pt x="202" y="60"/>
                        <a:pt x="202" y="114"/>
                        <a:pt x="202" y="168"/>
                      </a:cubicBezTo>
                      <a:close/>
                      <a:moveTo>
                        <a:pt x="544" y="317"/>
                      </a:moveTo>
                      <a:cubicBezTo>
                        <a:pt x="541" y="317"/>
                        <a:pt x="538" y="315"/>
                        <a:pt x="535" y="316"/>
                      </a:cubicBezTo>
                      <a:cubicBezTo>
                        <a:pt x="535" y="322"/>
                        <a:pt x="535" y="328"/>
                        <a:pt x="535" y="334"/>
                      </a:cubicBezTo>
                      <a:cubicBezTo>
                        <a:pt x="535" y="335"/>
                        <a:pt x="535" y="336"/>
                        <a:pt x="537" y="337"/>
                      </a:cubicBezTo>
                      <a:cubicBezTo>
                        <a:pt x="547" y="338"/>
                        <a:pt x="557" y="339"/>
                        <a:pt x="566" y="334"/>
                      </a:cubicBezTo>
                      <a:cubicBezTo>
                        <a:pt x="583" y="327"/>
                        <a:pt x="592" y="313"/>
                        <a:pt x="598" y="298"/>
                      </a:cubicBezTo>
                      <a:cubicBezTo>
                        <a:pt x="614" y="258"/>
                        <a:pt x="630" y="218"/>
                        <a:pt x="646" y="178"/>
                      </a:cubicBezTo>
                      <a:cubicBezTo>
                        <a:pt x="652" y="161"/>
                        <a:pt x="659" y="143"/>
                        <a:pt x="666" y="126"/>
                      </a:cubicBezTo>
                      <a:cubicBezTo>
                        <a:pt x="659" y="126"/>
                        <a:pt x="651" y="126"/>
                        <a:pt x="644" y="126"/>
                      </a:cubicBezTo>
                      <a:cubicBezTo>
                        <a:pt x="643" y="126"/>
                        <a:pt x="642" y="126"/>
                        <a:pt x="641" y="128"/>
                      </a:cubicBezTo>
                      <a:cubicBezTo>
                        <a:pt x="638" y="135"/>
                        <a:pt x="636" y="142"/>
                        <a:pt x="633" y="150"/>
                      </a:cubicBezTo>
                      <a:cubicBezTo>
                        <a:pt x="627" y="164"/>
                        <a:pt x="623" y="179"/>
                        <a:pt x="617" y="193"/>
                      </a:cubicBezTo>
                      <a:cubicBezTo>
                        <a:pt x="611" y="209"/>
                        <a:pt x="605" y="226"/>
                        <a:pt x="599" y="242"/>
                      </a:cubicBezTo>
                      <a:cubicBezTo>
                        <a:pt x="599" y="244"/>
                        <a:pt x="599" y="245"/>
                        <a:pt x="597" y="245"/>
                      </a:cubicBezTo>
                      <a:cubicBezTo>
                        <a:pt x="591" y="224"/>
                        <a:pt x="583" y="203"/>
                        <a:pt x="576" y="182"/>
                      </a:cubicBezTo>
                      <a:cubicBezTo>
                        <a:pt x="570" y="164"/>
                        <a:pt x="563" y="147"/>
                        <a:pt x="557" y="128"/>
                      </a:cubicBezTo>
                      <a:cubicBezTo>
                        <a:pt x="556" y="127"/>
                        <a:pt x="556" y="126"/>
                        <a:pt x="554" y="126"/>
                      </a:cubicBezTo>
                      <a:cubicBezTo>
                        <a:pt x="546" y="126"/>
                        <a:pt x="538" y="126"/>
                        <a:pt x="530" y="126"/>
                      </a:cubicBezTo>
                      <a:cubicBezTo>
                        <a:pt x="533" y="133"/>
                        <a:pt x="535" y="140"/>
                        <a:pt x="538" y="147"/>
                      </a:cubicBezTo>
                      <a:cubicBezTo>
                        <a:pt x="545" y="166"/>
                        <a:pt x="553" y="185"/>
                        <a:pt x="560" y="204"/>
                      </a:cubicBezTo>
                      <a:cubicBezTo>
                        <a:pt x="568" y="225"/>
                        <a:pt x="576" y="245"/>
                        <a:pt x="585" y="265"/>
                      </a:cubicBezTo>
                      <a:cubicBezTo>
                        <a:pt x="586" y="268"/>
                        <a:pt x="586" y="271"/>
                        <a:pt x="584" y="274"/>
                      </a:cubicBezTo>
                      <a:cubicBezTo>
                        <a:pt x="581" y="281"/>
                        <a:pt x="578" y="289"/>
                        <a:pt x="575" y="296"/>
                      </a:cubicBezTo>
                      <a:cubicBezTo>
                        <a:pt x="570" y="306"/>
                        <a:pt x="565" y="315"/>
                        <a:pt x="553" y="317"/>
                      </a:cubicBezTo>
                      <a:cubicBezTo>
                        <a:pt x="550" y="317"/>
                        <a:pt x="547" y="317"/>
                        <a:pt x="544" y="317"/>
                      </a:cubicBezTo>
                      <a:close/>
                      <a:moveTo>
                        <a:pt x="371" y="164"/>
                      </a:moveTo>
                      <a:cubicBezTo>
                        <a:pt x="367" y="118"/>
                        <a:pt x="329" y="90"/>
                        <a:pt x="289" y="94"/>
                      </a:cubicBezTo>
                      <a:cubicBezTo>
                        <a:pt x="289" y="95"/>
                        <a:pt x="290" y="96"/>
                        <a:pt x="291" y="98"/>
                      </a:cubicBezTo>
                      <a:cubicBezTo>
                        <a:pt x="295" y="102"/>
                        <a:pt x="298" y="106"/>
                        <a:pt x="301" y="110"/>
                      </a:cubicBezTo>
                      <a:cubicBezTo>
                        <a:pt x="309" y="119"/>
                        <a:pt x="316" y="129"/>
                        <a:pt x="324" y="138"/>
                      </a:cubicBezTo>
                      <a:cubicBezTo>
                        <a:pt x="333" y="149"/>
                        <a:pt x="337" y="160"/>
                        <a:pt x="335" y="174"/>
                      </a:cubicBezTo>
                      <a:cubicBezTo>
                        <a:pt x="332" y="193"/>
                        <a:pt x="313" y="208"/>
                        <a:pt x="296" y="208"/>
                      </a:cubicBezTo>
                      <a:cubicBezTo>
                        <a:pt x="283" y="207"/>
                        <a:pt x="270" y="208"/>
                        <a:pt x="257" y="208"/>
                      </a:cubicBezTo>
                      <a:cubicBezTo>
                        <a:pt x="255" y="208"/>
                        <a:pt x="253" y="207"/>
                        <a:pt x="251" y="209"/>
                      </a:cubicBezTo>
                      <a:cubicBezTo>
                        <a:pt x="257" y="216"/>
                        <a:pt x="262" y="223"/>
                        <a:pt x="268" y="230"/>
                      </a:cubicBezTo>
                      <a:cubicBezTo>
                        <a:pt x="277" y="241"/>
                        <a:pt x="286" y="253"/>
                        <a:pt x="295" y="264"/>
                      </a:cubicBezTo>
                      <a:cubicBezTo>
                        <a:pt x="297" y="267"/>
                        <a:pt x="299" y="272"/>
                        <a:pt x="303" y="274"/>
                      </a:cubicBezTo>
                      <a:cubicBezTo>
                        <a:pt x="312" y="280"/>
                        <a:pt x="322" y="277"/>
                        <a:pt x="327" y="272"/>
                      </a:cubicBezTo>
                      <a:cubicBezTo>
                        <a:pt x="333" y="265"/>
                        <a:pt x="333" y="256"/>
                        <a:pt x="327" y="249"/>
                      </a:cubicBezTo>
                      <a:cubicBezTo>
                        <a:pt x="324" y="245"/>
                        <a:pt x="322" y="242"/>
                        <a:pt x="319" y="238"/>
                      </a:cubicBezTo>
                      <a:cubicBezTo>
                        <a:pt x="331" y="234"/>
                        <a:pt x="342" y="228"/>
                        <a:pt x="350" y="219"/>
                      </a:cubicBezTo>
                      <a:cubicBezTo>
                        <a:pt x="363" y="206"/>
                        <a:pt x="369" y="189"/>
                        <a:pt x="371" y="171"/>
                      </a:cubicBezTo>
                      <a:cubicBezTo>
                        <a:pt x="371" y="169"/>
                        <a:pt x="371" y="166"/>
                        <a:pt x="371" y="164"/>
                      </a:cubicBezTo>
                      <a:close/>
                      <a:moveTo>
                        <a:pt x="751" y="143"/>
                      </a:moveTo>
                      <a:cubicBezTo>
                        <a:pt x="761" y="144"/>
                        <a:pt x="769" y="149"/>
                        <a:pt x="774" y="159"/>
                      </a:cubicBezTo>
                      <a:cubicBezTo>
                        <a:pt x="778" y="168"/>
                        <a:pt x="779" y="177"/>
                        <a:pt x="779" y="187"/>
                      </a:cubicBezTo>
                      <a:cubicBezTo>
                        <a:pt x="780" y="215"/>
                        <a:pt x="779" y="242"/>
                        <a:pt x="779" y="270"/>
                      </a:cubicBezTo>
                      <a:cubicBezTo>
                        <a:pt x="786" y="271"/>
                        <a:pt x="792" y="270"/>
                        <a:pt x="798" y="270"/>
                      </a:cubicBezTo>
                      <a:cubicBezTo>
                        <a:pt x="802" y="270"/>
                        <a:pt x="803" y="269"/>
                        <a:pt x="803" y="266"/>
                      </a:cubicBezTo>
                      <a:cubicBezTo>
                        <a:pt x="803" y="244"/>
                        <a:pt x="803" y="222"/>
                        <a:pt x="803" y="201"/>
                      </a:cubicBezTo>
                      <a:cubicBezTo>
                        <a:pt x="803" y="192"/>
                        <a:pt x="803" y="183"/>
                        <a:pt x="803" y="175"/>
                      </a:cubicBezTo>
                      <a:cubicBezTo>
                        <a:pt x="802" y="172"/>
                        <a:pt x="802" y="169"/>
                        <a:pt x="801" y="166"/>
                      </a:cubicBezTo>
                      <a:cubicBezTo>
                        <a:pt x="798" y="143"/>
                        <a:pt x="786" y="124"/>
                        <a:pt x="758" y="122"/>
                      </a:cubicBezTo>
                      <a:cubicBezTo>
                        <a:pt x="739" y="121"/>
                        <a:pt x="722" y="126"/>
                        <a:pt x="711" y="143"/>
                      </a:cubicBezTo>
                      <a:cubicBezTo>
                        <a:pt x="710" y="144"/>
                        <a:pt x="709" y="147"/>
                        <a:pt x="706" y="147"/>
                      </a:cubicBezTo>
                      <a:cubicBezTo>
                        <a:pt x="706" y="141"/>
                        <a:pt x="706" y="135"/>
                        <a:pt x="706" y="129"/>
                      </a:cubicBezTo>
                      <a:cubicBezTo>
                        <a:pt x="706" y="127"/>
                        <a:pt x="706" y="125"/>
                        <a:pt x="703" y="126"/>
                      </a:cubicBezTo>
                      <a:cubicBezTo>
                        <a:pt x="698" y="126"/>
                        <a:pt x="693" y="126"/>
                        <a:pt x="688" y="126"/>
                      </a:cubicBezTo>
                      <a:cubicBezTo>
                        <a:pt x="684" y="125"/>
                        <a:pt x="683" y="127"/>
                        <a:pt x="683" y="131"/>
                      </a:cubicBezTo>
                      <a:cubicBezTo>
                        <a:pt x="683" y="175"/>
                        <a:pt x="683" y="219"/>
                        <a:pt x="683" y="263"/>
                      </a:cubicBezTo>
                      <a:cubicBezTo>
                        <a:pt x="683" y="265"/>
                        <a:pt x="683" y="267"/>
                        <a:pt x="682" y="269"/>
                      </a:cubicBezTo>
                      <a:cubicBezTo>
                        <a:pt x="690" y="271"/>
                        <a:pt x="698" y="270"/>
                        <a:pt x="706" y="269"/>
                      </a:cubicBezTo>
                      <a:cubicBezTo>
                        <a:pt x="706" y="242"/>
                        <a:pt x="706" y="214"/>
                        <a:pt x="706" y="186"/>
                      </a:cubicBezTo>
                      <a:cubicBezTo>
                        <a:pt x="706" y="180"/>
                        <a:pt x="707" y="175"/>
                        <a:pt x="709" y="169"/>
                      </a:cubicBezTo>
                      <a:cubicBezTo>
                        <a:pt x="715" y="154"/>
                        <a:pt x="728" y="143"/>
                        <a:pt x="741" y="143"/>
                      </a:cubicBezTo>
                      <a:cubicBezTo>
                        <a:pt x="745" y="142"/>
                        <a:pt x="748" y="142"/>
                        <a:pt x="751" y="143"/>
                      </a:cubicBezTo>
                      <a:close/>
                      <a:moveTo>
                        <a:pt x="441" y="270"/>
                      </a:moveTo>
                      <a:cubicBezTo>
                        <a:pt x="473" y="270"/>
                        <a:pt x="506" y="270"/>
                        <a:pt x="538" y="270"/>
                      </a:cubicBezTo>
                      <a:cubicBezTo>
                        <a:pt x="540" y="270"/>
                        <a:pt x="541" y="271"/>
                        <a:pt x="542" y="269"/>
                      </a:cubicBezTo>
                      <a:cubicBezTo>
                        <a:pt x="542" y="263"/>
                        <a:pt x="542" y="256"/>
                        <a:pt x="542" y="249"/>
                      </a:cubicBezTo>
                      <a:cubicBezTo>
                        <a:pt x="541" y="247"/>
                        <a:pt x="539" y="248"/>
                        <a:pt x="537" y="248"/>
                      </a:cubicBezTo>
                      <a:cubicBezTo>
                        <a:pt x="514" y="248"/>
                        <a:pt x="490" y="248"/>
                        <a:pt x="467" y="248"/>
                      </a:cubicBezTo>
                      <a:cubicBezTo>
                        <a:pt x="465" y="248"/>
                        <a:pt x="463" y="249"/>
                        <a:pt x="462" y="248"/>
                      </a:cubicBezTo>
                      <a:cubicBezTo>
                        <a:pt x="461" y="246"/>
                        <a:pt x="461" y="244"/>
                        <a:pt x="461" y="242"/>
                      </a:cubicBezTo>
                      <a:cubicBezTo>
                        <a:pt x="461" y="191"/>
                        <a:pt x="461" y="139"/>
                        <a:pt x="461" y="88"/>
                      </a:cubicBezTo>
                      <a:cubicBezTo>
                        <a:pt x="461" y="83"/>
                        <a:pt x="461" y="77"/>
                        <a:pt x="461" y="72"/>
                      </a:cubicBezTo>
                      <a:cubicBezTo>
                        <a:pt x="461" y="69"/>
                        <a:pt x="461" y="68"/>
                        <a:pt x="457" y="68"/>
                      </a:cubicBezTo>
                      <a:cubicBezTo>
                        <a:pt x="452" y="68"/>
                        <a:pt x="447" y="68"/>
                        <a:pt x="442" y="68"/>
                      </a:cubicBezTo>
                      <a:cubicBezTo>
                        <a:pt x="438" y="68"/>
                        <a:pt x="437" y="69"/>
                        <a:pt x="437" y="73"/>
                      </a:cubicBezTo>
                      <a:cubicBezTo>
                        <a:pt x="437" y="137"/>
                        <a:pt x="437" y="200"/>
                        <a:pt x="437" y="263"/>
                      </a:cubicBezTo>
                      <a:cubicBezTo>
                        <a:pt x="437" y="265"/>
                        <a:pt x="437" y="267"/>
                        <a:pt x="437" y="269"/>
                      </a:cubicBezTo>
                      <a:cubicBezTo>
                        <a:pt x="438" y="271"/>
                        <a:pt x="440" y="270"/>
                        <a:pt x="441" y="270"/>
                      </a:cubicBezTo>
                      <a:close/>
                      <a:moveTo>
                        <a:pt x="827" y="205"/>
                      </a:moveTo>
                      <a:cubicBezTo>
                        <a:pt x="827" y="214"/>
                        <a:pt x="829" y="223"/>
                        <a:pt x="832" y="231"/>
                      </a:cubicBezTo>
                      <a:cubicBezTo>
                        <a:pt x="836" y="241"/>
                        <a:pt x="841" y="249"/>
                        <a:pt x="848" y="256"/>
                      </a:cubicBezTo>
                      <a:cubicBezTo>
                        <a:pt x="860" y="267"/>
                        <a:pt x="875" y="273"/>
                        <a:pt x="892" y="274"/>
                      </a:cubicBezTo>
                      <a:cubicBezTo>
                        <a:pt x="906" y="274"/>
                        <a:pt x="919" y="272"/>
                        <a:pt x="932" y="266"/>
                      </a:cubicBezTo>
                      <a:cubicBezTo>
                        <a:pt x="933" y="265"/>
                        <a:pt x="935" y="264"/>
                        <a:pt x="935" y="261"/>
                      </a:cubicBezTo>
                      <a:cubicBezTo>
                        <a:pt x="935" y="255"/>
                        <a:pt x="935" y="249"/>
                        <a:pt x="935" y="241"/>
                      </a:cubicBezTo>
                      <a:cubicBezTo>
                        <a:pt x="929" y="245"/>
                        <a:pt x="923" y="249"/>
                        <a:pt x="917" y="251"/>
                      </a:cubicBezTo>
                      <a:cubicBezTo>
                        <a:pt x="889" y="260"/>
                        <a:pt x="863" y="247"/>
                        <a:pt x="854" y="221"/>
                      </a:cubicBezTo>
                      <a:cubicBezTo>
                        <a:pt x="850" y="206"/>
                        <a:pt x="850" y="191"/>
                        <a:pt x="855" y="176"/>
                      </a:cubicBezTo>
                      <a:cubicBezTo>
                        <a:pt x="862" y="154"/>
                        <a:pt x="880" y="141"/>
                        <a:pt x="903" y="142"/>
                      </a:cubicBezTo>
                      <a:cubicBezTo>
                        <a:pt x="915" y="143"/>
                        <a:pt x="926" y="147"/>
                        <a:pt x="936" y="154"/>
                      </a:cubicBezTo>
                      <a:cubicBezTo>
                        <a:pt x="936" y="147"/>
                        <a:pt x="935" y="141"/>
                        <a:pt x="936" y="134"/>
                      </a:cubicBezTo>
                      <a:cubicBezTo>
                        <a:pt x="936" y="131"/>
                        <a:pt x="935" y="129"/>
                        <a:pt x="931" y="127"/>
                      </a:cubicBezTo>
                      <a:cubicBezTo>
                        <a:pt x="918" y="122"/>
                        <a:pt x="905" y="121"/>
                        <a:pt x="891" y="123"/>
                      </a:cubicBezTo>
                      <a:cubicBezTo>
                        <a:pt x="867" y="126"/>
                        <a:pt x="849" y="137"/>
                        <a:pt x="837" y="158"/>
                      </a:cubicBezTo>
                      <a:cubicBezTo>
                        <a:pt x="830" y="170"/>
                        <a:pt x="828" y="183"/>
                        <a:pt x="827" y="197"/>
                      </a:cubicBezTo>
                      <a:cubicBezTo>
                        <a:pt x="827" y="200"/>
                        <a:pt x="827" y="202"/>
                        <a:pt x="827" y="205"/>
                      </a:cubicBezTo>
                      <a:close/>
                      <a:moveTo>
                        <a:pt x="221" y="146"/>
                      </a:moveTo>
                      <a:cubicBezTo>
                        <a:pt x="221" y="147"/>
                        <a:pt x="221" y="148"/>
                        <a:pt x="223" y="148"/>
                      </a:cubicBezTo>
                      <a:cubicBezTo>
                        <a:pt x="230" y="135"/>
                        <a:pt x="240" y="128"/>
                        <a:pt x="255" y="127"/>
                      </a:cubicBezTo>
                      <a:cubicBezTo>
                        <a:pt x="256" y="127"/>
                        <a:pt x="258" y="127"/>
                        <a:pt x="260" y="127"/>
                      </a:cubicBezTo>
                      <a:cubicBezTo>
                        <a:pt x="273" y="127"/>
                        <a:pt x="285" y="127"/>
                        <a:pt x="298" y="127"/>
                      </a:cubicBezTo>
                      <a:cubicBezTo>
                        <a:pt x="299" y="127"/>
                        <a:pt x="301" y="128"/>
                        <a:pt x="302" y="126"/>
                      </a:cubicBezTo>
                      <a:cubicBezTo>
                        <a:pt x="286" y="106"/>
                        <a:pt x="270" y="86"/>
                        <a:pt x="254" y="65"/>
                      </a:cubicBezTo>
                      <a:cubicBezTo>
                        <a:pt x="249" y="59"/>
                        <a:pt x="243" y="57"/>
                        <a:pt x="236" y="58"/>
                      </a:cubicBezTo>
                      <a:cubicBezTo>
                        <a:pt x="228" y="59"/>
                        <a:pt x="224" y="64"/>
                        <a:pt x="222" y="71"/>
                      </a:cubicBezTo>
                      <a:cubicBezTo>
                        <a:pt x="222" y="73"/>
                        <a:pt x="222" y="75"/>
                        <a:pt x="222" y="78"/>
                      </a:cubicBezTo>
                      <a:cubicBezTo>
                        <a:pt x="223" y="84"/>
                        <a:pt x="228" y="89"/>
                        <a:pt x="232" y="94"/>
                      </a:cubicBezTo>
                      <a:cubicBezTo>
                        <a:pt x="234" y="96"/>
                        <a:pt x="234" y="96"/>
                        <a:pt x="231" y="97"/>
                      </a:cubicBezTo>
                      <a:cubicBezTo>
                        <a:pt x="228" y="99"/>
                        <a:pt x="224" y="99"/>
                        <a:pt x="221" y="102"/>
                      </a:cubicBezTo>
                      <a:cubicBezTo>
                        <a:pt x="221" y="116"/>
                        <a:pt x="221" y="131"/>
                        <a:pt x="221" y="146"/>
                      </a:cubicBezTo>
                      <a:close/>
                      <a:moveTo>
                        <a:pt x="221" y="189"/>
                      </a:moveTo>
                      <a:cubicBezTo>
                        <a:pt x="221" y="203"/>
                        <a:pt x="221" y="217"/>
                        <a:pt x="221" y="231"/>
                      </a:cubicBezTo>
                      <a:cubicBezTo>
                        <a:pt x="221" y="232"/>
                        <a:pt x="221" y="233"/>
                        <a:pt x="222" y="233"/>
                      </a:cubicBezTo>
                      <a:cubicBezTo>
                        <a:pt x="235" y="240"/>
                        <a:pt x="249" y="242"/>
                        <a:pt x="265" y="241"/>
                      </a:cubicBezTo>
                      <a:cubicBezTo>
                        <a:pt x="255" y="230"/>
                        <a:pt x="246" y="219"/>
                        <a:pt x="238" y="207"/>
                      </a:cubicBezTo>
                      <a:cubicBezTo>
                        <a:pt x="232" y="201"/>
                        <a:pt x="226" y="195"/>
                        <a:pt x="223" y="187"/>
                      </a:cubicBezTo>
                      <a:cubicBezTo>
                        <a:pt x="220" y="186"/>
                        <a:pt x="221" y="188"/>
                        <a:pt x="221" y="189"/>
                      </a:cubicBezTo>
                      <a:close/>
                      <a:moveTo>
                        <a:pt x="798" y="271"/>
                      </a:moveTo>
                      <a:cubicBezTo>
                        <a:pt x="803" y="271"/>
                        <a:pt x="804" y="269"/>
                        <a:pt x="803" y="265"/>
                      </a:cubicBezTo>
                      <a:cubicBezTo>
                        <a:pt x="803" y="237"/>
                        <a:pt x="803" y="208"/>
                        <a:pt x="803" y="179"/>
                      </a:cubicBezTo>
                      <a:cubicBezTo>
                        <a:pt x="803" y="178"/>
                        <a:pt x="804" y="176"/>
                        <a:pt x="803" y="175"/>
                      </a:cubicBezTo>
                      <a:cubicBezTo>
                        <a:pt x="803" y="175"/>
                        <a:pt x="803" y="176"/>
                        <a:pt x="803" y="177"/>
                      </a:cubicBezTo>
                      <a:cubicBezTo>
                        <a:pt x="803" y="207"/>
                        <a:pt x="803" y="236"/>
                        <a:pt x="803" y="266"/>
                      </a:cubicBezTo>
                      <a:cubicBezTo>
                        <a:pt x="803" y="269"/>
                        <a:pt x="802" y="270"/>
                        <a:pt x="799" y="270"/>
                      </a:cubicBezTo>
                      <a:cubicBezTo>
                        <a:pt x="792" y="270"/>
                        <a:pt x="786" y="270"/>
                        <a:pt x="779" y="270"/>
                      </a:cubicBezTo>
                      <a:cubicBezTo>
                        <a:pt x="786" y="272"/>
                        <a:pt x="792" y="270"/>
                        <a:pt x="798" y="271"/>
                      </a:cubicBezTo>
                      <a:close/>
                      <a:moveTo>
                        <a:pt x="442" y="271"/>
                      </a:moveTo>
                      <a:cubicBezTo>
                        <a:pt x="474" y="271"/>
                        <a:pt x="506" y="271"/>
                        <a:pt x="537" y="271"/>
                      </a:cubicBezTo>
                      <a:cubicBezTo>
                        <a:pt x="539" y="271"/>
                        <a:pt x="541" y="271"/>
                        <a:pt x="542" y="269"/>
                      </a:cubicBezTo>
                      <a:cubicBezTo>
                        <a:pt x="541" y="270"/>
                        <a:pt x="540" y="270"/>
                        <a:pt x="539" y="270"/>
                      </a:cubicBezTo>
                      <a:cubicBezTo>
                        <a:pt x="506" y="270"/>
                        <a:pt x="474" y="270"/>
                        <a:pt x="441" y="270"/>
                      </a:cubicBezTo>
                      <a:cubicBezTo>
                        <a:pt x="439" y="270"/>
                        <a:pt x="438" y="270"/>
                        <a:pt x="437" y="269"/>
                      </a:cubicBezTo>
                      <a:cubicBezTo>
                        <a:pt x="438" y="272"/>
                        <a:pt x="440" y="271"/>
                        <a:pt x="442" y="271"/>
                      </a:cubicBezTo>
                      <a:close/>
                      <a:moveTo>
                        <a:pt x="537" y="248"/>
                      </a:moveTo>
                      <a:cubicBezTo>
                        <a:pt x="512" y="248"/>
                        <a:pt x="487" y="248"/>
                        <a:pt x="462" y="248"/>
                      </a:cubicBezTo>
                      <a:cubicBezTo>
                        <a:pt x="463" y="249"/>
                        <a:pt x="465" y="248"/>
                        <a:pt x="467" y="248"/>
                      </a:cubicBezTo>
                      <a:cubicBezTo>
                        <a:pt x="488" y="248"/>
                        <a:pt x="509" y="248"/>
                        <a:pt x="531" y="248"/>
                      </a:cubicBezTo>
                      <a:cubicBezTo>
                        <a:pt x="535" y="248"/>
                        <a:pt x="538" y="249"/>
                        <a:pt x="542" y="249"/>
                      </a:cubicBezTo>
                      <a:cubicBezTo>
                        <a:pt x="541" y="247"/>
                        <a:pt x="539" y="248"/>
                        <a:pt x="537" y="248"/>
                      </a:cubicBezTo>
                      <a:close/>
                      <a:moveTo>
                        <a:pt x="221" y="189"/>
                      </a:moveTo>
                      <a:cubicBezTo>
                        <a:pt x="221" y="202"/>
                        <a:pt x="221" y="216"/>
                        <a:pt x="221" y="230"/>
                      </a:cubicBezTo>
                      <a:cubicBezTo>
                        <a:pt x="221" y="231"/>
                        <a:pt x="221" y="233"/>
                        <a:pt x="222" y="233"/>
                      </a:cubicBezTo>
                      <a:cubicBezTo>
                        <a:pt x="222" y="232"/>
                        <a:pt x="222" y="231"/>
                        <a:pt x="222" y="230"/>
                      </a:cubicBezTo>
                      <a:cubicBezTo>
                        <a:pt x="221" y="217"/>
                        <a:pt x="221" y="203"/>
                        <a:pt x="221" y="189"/>
                      </a:cubicBezTo>
                      <a:cubicBezTo>
                        <a:pt x="221" y="188"/>
                        <a:pt x="221" y="187"/>
                        <a:pt x="223" y="187"/>
                      </a:cubicBezTo>
                      <a:cubicBezTo>
                        <a:pt x="220" y="185"/>
                        <a:pt x="221" y="188"/>
                        <a:pt x="221" y="189"/>
                      </a:cubicBezTo>
                      <a:close/>
                      <a:moveTo>
                        <a:pt x="221" y="147"/>
                      </a:moveTo>
                      <a:cubicBezTo>
                        <a:pt x="221" y="148"/>
                        <a:pt x="222" y="149"/>
                        <a:pt x="223" y="148"/>
                      </a:cubicBezTo>
                      <a:cubicBezTo>
                        <a:pt x="220" y="147"/>
                        <a:pt x="222" y="145"/>
                        <a:pt x="222" y="143"/>
                      </a:cubicBezTo>
                      <a:cubicBezTo>
                        <a:pt x="221" y="129"/>
                        <a:pt x="221" y="116"/>
                        <a:pt x="221" y="102"/>
                      </a:cubicBezTo>
                      <a:cubicBezTo>
                        <a:pt x="220" y="117"/>
                        <a:pt x="221" y="132"/>
                        <a:pt x="221" y="147"/>
                      </a:cubicBezTo>
                      <a:close/>
                      <a:moveTo>
                        <a:pt x="298" y="128"/>
                      </a:moveTo>
                      <a:cubicBezTo>
                        <a:pt x="300" y="128"/>
                        <a:pt x="301" y="128"/>
                        <a:pt x="302" y="126"/>
                      </a:cubicBezTo>
                      <a:cubicBezTo>
                        <a:pt x="301" y="127"/>
                        <a:pt x="299" y="127"/>
                        <a:pt x="297" y="127"/>
                      </a:cubicBezTo>
                      <a:cubicBezTo>
                        <a:pt x="285" y="127"/>
                        <a:pt x="272" y="127"/>
                        <a:pt x="260" y="127"/>
                      </a:cubicBezTo>
                      <a:cubicBezTo>
                        <a:pt x="258" y="127"/>
                        <a:pt x="256" y="126"/>
                        <a:pt x="255" y="127"/>
                      </a:cubicBezTo>
                      <a:cubicBezTo>
                        <a:pt x="269" y="128"/>
                        <a:pt x="284" y="128"/>
                        <a:pt x="298" y="128"/>
                      </a:cubicBezTo>
                      <a:close/>
                      <a:moveTo>
                        <a:pt x="687" y="271"/>
                      </a:moveTo>
                      <a:cubicBezTo>
                        <a:pt x="692" y="271"/>
                        <a:pt x="697" y="271"/>
                        <a:pt x="702" y="271"/>
                      </a:cubicBezTo>
                      <a:cubicBezTo>
                        <a:pt x="704" y="271"/>
                        <a:pt x="705" y="271"/>
                        <a:pt x="706" y="269"/>
                      </a:cubicBezTo>
                      <a:cubicBezTo>
                        <a:pt x="698" y="270"/>
                        <a:pt x="690" y="270"/>
                        <a:pt x="682" y="269"/>
                      </a:cubicBezTo>
                      <a:cubicBezTo>
                        <a:pt x="683" y="271"/>
                        <a:pt x="685" y="271"/>
                        <a:pt x="687" y="271"/>
                      </a:cubicBezTo>
                      <a:close/>
                      <a:moveTo>
                        <a:pt x="751" y="143"/>
                      </a:moveTo>
                      <a:cubicBezTo>
                        <a:pt x="748" y="142"/>
                        <a:pt x="745" y="142"/>
                        <a:pt x="741" y="143"/>
                      </a:cubicBezTo>
                      <a:cubicBezTo>
                        <a:pt x="745" y="143"/>
                        <a:pt x="748" y="143"/>
                        <a:pt x="751" y="143"/>
                      </a:cubicBezTo>
                      <a:close/>
                      <a:moveTo>
                        <a:pt x="827" y="205"/>
                      </a:moveTo>
                      <a:cubicBezTo>
                        <a:pt x="827" y="202"/>
                        <a:pt x="827" y="200"/>
                        <a:pt x="827" y="197"/>
                      </a:cubicBezTo>
                      <a:cubicBezTo>
                        <a:pt x="826" y="200"/>
                        <a:pt x="826" y="202"/>
                        <a:pt x="827" y="205"/>
                      </a:cubicBezTo>
                      <a:close/>
                      <a:moveTo>
                        <a:pt x="544" y="317"/>
                      </a:moveTo>
                      <a:cubicBezTo>
                        <a:pt x="547" y="318"/>
                        <a:pt x="550" y="318"/>
                        <a:pt x="553" y="317"/>
                      </a:cubicBezTo>
                      <a:cubicBezTo>
                        <a:pt x="550" y="317"/>
                        <a:pt x="547" y="317"/>
                        <a:pt x="544" y="317"/>
                      </a:cubicBezTo>
                      <a:close/>
                      <a:moveTo>
                        <a:pt x="222" y="78"/>
                      </a:moveTo>
                      <a:cubicBezTo>
                        <a:pt x="222" y="75"/>
                        <a:pt x="222" y="73"/>
                        <a:pt x="222" y="71"/>
                      </a:cubicBezTo>
                      <a:cubicBezTo>
                        <a:pt x="221" y="73"/>
                        <a:pt x="221" y="75"/>
                        <a:pt x="222" y="78"/>
                      </a:cubicBezTo>
                      <a:close/>
                      <a:moveTo>
                        <a:pt x="371" y="164"/>
                      </a:moveTo>
                      <a:cubicBezTo>
                        <a:pt x="371" y="166"/>
                        <a:pt x="371" y="169"/>
                        <a:pt x="371" y="171"/>
                      </a:cubicBezTo>
                      <a:cubicBezTo>
                        <a:pt x="372" y="169"/>
                        <a:pt x="372" y="166"/>
                        <a:pt x="371" y="164"/>
                      </a:cubicBezTo>
                      <a:close/>
                      <a:moveTo>
                        <a:pt x="61" y="164"/>
                      </a:moveTo>
                      <a:cubicBezTo>
                        <a:pt x="61" y="186"/>
                        <a:pt x="61" y="209"/>
                        <a:pt x="61" y="232"/>
                      </a:cubicBezTo>
                      <a:cubicBezTo>
                        <a:pt x="61" y="235"/>
                        <a:pt x="62" y="236"/>
                        <a:pt x="66" y="237"/>
                      </a:cubicBezTo>
                      <a:cubicBezTo>
                        <a:pt x="91" y="238"/>
                        <a:pt x="116" y="239"/>
                        <a:pt x="142" y="241"/>
                      </a:cubicBezTo>
                      <a:cubicBezTo>
                        <a:pt x="144" y="241"/>
                        <a:pt x="145" y="240"/>
                        <a:pt x="145" y="238"/>
                      </a:cubicBezTo>
                      <a:cubicBezTo>
                        <a:pt x="145" y="230"/>
                        <a:pt x="145" y="223"/>
                        <a:pt x="145" y="216"/>
                      </a:cubicBezTo>
                      <a:cubicBezTo>
                        <a:pt x="145" y="213"/>
                        <a:pt x="144" y="213"/>
                        <a:pt x="141" y="213"/>
                      </a:cubicBezTo>
                      <a:cubicBezTo>
                        <a:pt x="126" y="212"/>
                        <a:pt x="110" y="211"/>
                        <a:pt x="95" y="211"/>
                      </a:cubicBezTo>
                      <a:cubicBezTo>
                        <a:pt x="91" y="211"/>
                        <a:pt x="90" y="210"/>
                        <a:pt x="90" y="206"/>
                      </a:cubicBezTo>
                      <a:cubicBezTo>
                        <a:pt x="90" y="178"/>
                        <a:pt x="90" y="149"/>
                        <a:pt x="89" y="120"/>
                      </a:cubicBezTo>
                      <a:cubicBezTo>
                        <a:pt x="89" y="111"/>
                        <a:pt x="89" y="102"/>
                        <a:pt x="89" y="93"/>
                      </a:cubicBezTo>
                      <a:cubicBezTo>
                        <a:pt x="89" y="91"/>
                        <a:pt x="89" y="89"/>
                        <a:pt x="86" y="90"/>
                      </a:cubicBezTo>
                      <a:cubicBezTo>
                        <a:pt x="79" y="90"/>
                        <a:pt x="72" y="91"/>
                        <a:pt x="66" y="91"/>
                      </a:cubicBezTo>
                      <a:cubicBezTo>
                        <a:pt x="62" y="91"/>
                        <a:pt x="61" y="92"/>
                        <a:pt x="61" y="95"/>
                      </a:cubicBezTo>
                      <a:cubicBezTo>
                        <a:pt x="61" y="118"/>
                        <a:pt x="61" y="141"/>
                        <a:pt x="61" y="164"/>
                      </a:cubicBezTo>
                      <a:cubicBezTo>
                        <a:pt x="61" y="164"/>
                        <a:pt x="61" y="164"/>
                        <a:pt x="61" y="164"/>
                      </a:cubicBezTo>
                      <a:close/>
                    </a:path>
                  </a:pathLst>
                </a:custGeom>
                <a:solidFill>
                  <a:srgbClr val="0072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7" name="Freeform 17"/>
                <p:cNvSpPr>
                  <a:spLocks noEditPoints="1"/>
                </p:cNvSpPr>
                <p:nvPr/>
              </p:nvSpPr>
              <p:spPr bwMode="auto">
                <a:xfrm>
                  <a:off x="4474232" y="3680704"/>
                  <a:ext cx="2183570" cy="481591"/>
                </a:xfrm>
                <a:custGeom>
                  <a:avLst/>
                  <a:gdLst>
                    <a:gd name="T0" fmla="*/ 0 w 1546"/>
                    <a:gd name="T1" fmla="*/ 35 h 339"/>
                    <a:gd name="T2" fmla="*/ 133 w 1546"/>
                    <a:gd name="T3" fmla="*/ 113 h 339"/>
                    <a:gd name="T4" fmla="*/ 125 w 1546"/>
                    <a:gd name="T5" fmla="*/ 174 h 339"/>
                    <a:gd name="T6" fmla="*/ 131 w 1546"/>
                    <a:gd name="T7" fmla="*/ 239 h 339"/>
                    <a:gd name="T8" fmla="*/ 219 w 1546"/>
                    <a:gd name="T9" fmla="*/ 68 h 339"/>
                    <a:gd name="T10" fmla="*/ 241 w 1546"/>
                    <a:gd name="T11" fmla="*/ 110 h 339"/>
                    <a:gd name="T12" fmla="*/ 214 w 1546"/>
                    <a:gd name="T13" fmla="*/ 114 h 339"/>
                    <a:gd name="T14" fmla="*/ 236 w 1546"/>
                    <a:gd name="T15" fmla="*/ 183 h 339"/>
                    <a:gd name="T16" fmla="*/ 222 w 1546"/>
                    <a:gd name="T17" fmla="*/ 221 h 339"/>
                    <a:gd name="T18" fmla="*/ 262 w 1546"/>
                    <a:gd name="T19" fmla="*/ 191 h 339"/>
                    <a:gd name="T20" fmla="*/ 220 w 1546"/>
                    <a:gd name="T21" fmla="*/ 270 h 339"/>
                    <a:gd name="T22" fmla="*/ 332 w 1546"/>
                    <a:gd name="T23" fmla="*/ 68 h 339"/>
                    <a:gd name="T24" fmla="*/ 272 w 1546"/>
                    <a:gd name="T25" fmla="*/ 97 h 339"/>
                    <a:gd name="T26" fmla="*/ 325 w 1546"/>
                    <a:gd name="T27" fmla="*/ 120 h 339"/>
                    <a:gd name="T28" fmla="*/ 303 w 1546"/>
                    <a:gd name="T29" fmla="*/ 161 h 339"/>
                    <a:gd name="T30" fmla="*/ 301 w 1546"/>
                    <a:gd name="T31" fmla="*/ 114 h 339"/>
                    <a:gd name="T32" fmla="*/ 325 w 1546"/>
                    <a:gd name="T33" fmla="*/ 238 h 339"/>
                    <a:gd name="T34" fmla="*/ 273 w 1546"/>
                    <a:gd name="T35" fmla="*/ 243 h 339"/>
                    <a:gd name="T36" fmla="*/ 278 w 1546"/>
                    <a:gd name="T37" fmla="*/ 224 h 339"/>
                    <a:gd name="T38" fmla="*/ 292 w 1546"/>
                    <a:gd name="T39" fmla="*/ 187 h 339"/>
                    <a:gd name="T40" fmla="*/ 321 w 1546"/>
                    <a:gd name="T41" fmla="*/ 192 h 339"/>
                    <a:gd name="T42" fmla="*/ 1369 w 1546"/>
                    <a:gd name="T43" fmla="*/ 126 h 339"/>
                    <a:gd name="T44" fmla="*/ 1279 w 1546"/>
                    <a:gd name="T45" fmla="*/ 141 h 339"/>
                    <a:gd name="T46" fmla="*/ 1368 w 1546"/>
                    <a:gd name="T47" fmla="*/ 275 h 339"/>
                    <a:gd name="T48" fmla="*/ 1269 w 1546"/>
                    <a:gd name="T49" fmla="*/ 323 h 339"/>
                    <a:gd name="T50" fmla="*/ 1392 w 1546"/>
                    <a:gd name="T51" fmla="*/ 267 h 339"/>
                    <a:gd name="T52" fmla="*/ 1324 w 1546"/>
                    <a:gd name="T53" fmla="*/ 253 h 339"/>
                    <a:gd name="T54" fmla="*/ 1369 w 1546"/>
                    <a:gd name="T55" fmla="*/ 183 h 339"/>
                    <a:gd name="T56" fmla="*/ 544 w 1546"/>
                    <a:gd name="T57" fmla="*/ 248 h 339"/>
                    <a:gd name="T58" fmla="*/ 539 w 1546"/>
                    <a:gd name="T59" fmla="*/ 68 h 339"/>
                    <a:gd name="T60" fmla="*/ 533 w 1546"/>
                    <a:gd name="T61" fmla="*/ 156 h 339"/>
                    <a:gd name="T62" fmla="*/ 942 w 1546"/>
                    <a:gd name="T63" fmla="*/ 179 h 339"/>
                    <a:gd name="T64" fmla="*/ 919 w 1546"/>
                    <a:gd name="T65" fmla="*/ 264 h 339"/>
                    <a:gd name="T66" fmla="*/ 846 w 1546"/>
                    <a:gd name="T67" fmla="*/ 187 h 339"/>
                    <a:gd name="T68" fmla="*/ 822 w 1546"/>
                    <a:gd name="T69" fmla="*/ 57 h 339"/>
                    <a:gd name="T70" fmla="*/ 915 w 1546"/>
                    <a:gd name="T71" fmla="*/ 126 h 339"/>
                    <a:gd name="T72" fmla="*/ 1485 w 1546"/>
                    <a:gd name="T73" fmla="*/ 253 h 339"/>
                    <a:gd name="T74" fmla="*/ 1522 w 1546"/>
                    <a:gd name="T75" fmla="*/ 133 h 339"/>
                    <a:gd name="T76" fmla="*/ 1474 w 1546"/>
                    <a:gd name="T77" fmla="*/ 273 h 339"/>
                    <a:gd name="T78" fmla="*/ 1531 w 1546"/>
                    <a:gd name="T79" fmla="*/ 241 h 339"/>
                    <a:gd name="T80" fmla="*/ 1445 w 1546"/>
                    <a:gd name="T81" fmla="*/ 184 h 339"/>
                    <a:gd name="T82" fmla="*/ 982 w 1546"/>
                    <a:gd name="T83" fmla="*/ 134 h 339"/>
                    <a:gd name="T84" fmla="*/ 1055 w 1546"/>
                    <a:gd name="T85" fmla="*/ 179 h 339"/>
                    <a:gd name="T86" fmla="*/ 984 w 1546"/>
                    <a:gd name="T87" fmla="*/ 267 h 339"/>
                    <a:gd name="T88" fmla="*/ 1056 w 1546"/>
                    <a:gd name="T89" fmla="*/ 270 h 339"/>
                    <a:gd name="T90" fmla="*/ 1046 w 1546"/>
                    <a:gd name="T91" fmla="*/ 240 h 339"/>
                    <a:gd name="T92" fmla="*/ 1039 w 1546"/>
                    <a:gd name="T93" fmla="*/ 200 h 339"/>
                    <a:gd name="T94" fmla="*/ 1235 w 1546"/>
                    <a:gd name="T95" fmla="*/ 264 h 339"/>
                    <a:gd name="T96" fmla="*/ 1211 w 1546"/>
                    <a:gd name="T97" fmla="*/ 188 h 339"/>
                    <a:gd name="T98" fmla="*/ 1138 w 1546"/>
                    <a:gd name="T99" fmla="*/ 264 h 339"/>
                    <a:gd name="T100" fmla="*/ 1138 w 1546"/>
                    <a:gd name="T101" fmla="*/ 126 h 339"/>
                    <a:gd name="T102" fmla="*/ 1233 w 1546"/>
                    <a:gd name="T103" fmla="*/ 165 h 339"/>
                    <a:gd name="T104" fmla="*/ 675 w 1546"/>
                    <a:gd name="T105" fmla="*/ 265 h 339"/>
                    <a:gd name="T106" fmla="*/ 618 w 1546"/>
                    <a:gd name="T107" fmla="*/ 215 h 339"/>
                    <a:gd name="T108" fmla="*/ 576 w 1546"/>
                    <a:gd name="T109" fmla="*/ 270 h 339"/>
                    <a:gd name="T110" fmla="*/ 582 w 1546"/>
                    <a:gd name="T111" fmla="*/ 126 h 339"/>
                    <a:gd name="T112" fmla="*/ 636 w 1546"/>
                    <a:gd name="T113" fmla="*/ 154 h 339"/>
                    <a:gd name="T114" fmla="*/ 676 w 1546"/>
                    <a:gd name="T115" fmla="*/ 130 h 339"/>
                    <a:gd name="T116" fmla="*/ 784 w 1546"/>
                    <a:gd name="T117" fmla="*/ 147 h 339"/>
                    <a:gd name="T118" fmla="*/ 795 w 1546"/>
                    <a:gd name="T119" fmla="*/ 243 h 339"/>
                    <a:gd name="T120" fmla="*/ 692 w 1546"/>
                    <a:gd name="T121" fmla="*/ 1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46" h="339">
                      <a:moveTo>
                        <a:pt x="0" y="302"/>
                      </a:moveTo>
                      <a:cubicBezTo>
                        <a:pt x="65" y="313"/>
                        <a:pt x="131" y="325"/>
                        <a:pt x="196" y="337"/>
                      </a:cubicBezTo>
                      <a:cubicBezTo>
                        <a:pt x="196" y="224"/>
                        <a:pt x="196" y="112"/>
                        <a:pt x="196" y="0"/>
                      </a:cubicBezTo>
                      <a:cubicBezTo>
                        <a:pt x="130" y="12"/>
                        <a:pt x="65" y="23"/>
                        <a:pt x="0" y="35"/>
                      </a:cubicBezTo>
                      <a:cubicBezTo>
                        <a:pt x="0" y="124"/>
                        <a:pt x="0" y="213"/>
                        <a:pt x="0" y="302"/>
                      </a:cubicBezTo>
                      <a:close/>
                      <a:moveTo>
                        <a:pt x="58" y="90"/>
                      </a:moveTo>
                      <a:cubicBezTo>
                        <a:pt x="83" y="89"/>
                        <a:pt x="108" y="87"/>
                        <a:pt x="133" y="85"/>
                      </a:cubicBezTo>
                      <a:cubicBezTo>
                        <a:pt x="133" y="95"/>
                        <a:pt x="133" y="104"/>
                        <a:pt x="133" y="113"/>
                      </a:cubicBezTo>
                      <a:cubicBezTo>
                        <a:pt x="118" y="113"/>
                        <a:pt x="103" y="113"/>
                        <a:pt x="87" y="113"/>
                      </a:cubicBezTo>
                      <a:cubicBezTo>
                        <a:pt x="87" y="124"/>
                        <a:pt x="87" y="135"/>
                        <a:pt x="87" y="146"/>
                      </a:cubicBezTo>
                      <a:cubicBezTo>
                        <a:pt x="100" y="146"/>
                        <a:pt x="113" y="146"/>
                        <a:pt x="125" y="146"/>
                      </a:cubicBezTo>
                      <a:cubicBezTo>
                        <a:pt x="125" y="156"/>
                        <a:pt x="125" y="165"/>
                        <a:pt x="125" y="174"/>
                      </a:cubicBezTo>
                      <a:cubicBezTo>
                        <a:pt x="113" y="174"/>
                        <a:pt x="100" y="174"/>
                        <a:pt x="87" y="174"/>
                      </a:cubicBezTo>
                      <a:cubicBezTo>
                        <a:pt x="87" y="185"/>
                        <a:pt x="87" y="195"/>
                        <a:pt x="87" y="206"/>
                      </a:cubicBezTo>
                      <a:cubicBezTo>
                        <a:pt x="102" y="207"/>
                        <a:pt x="116" y="208"/>
                        <a:pt x="131" y="210"/>
                      </a:cubicBezTo>
                      <a:cubicBezTo>
                        <a:pt x="131" y="219"/>
                        <a:pt x="131" y="229"/>
                        <a:pt x="131" y="239"/>
                      </a:cubicBezTo>
                      <a:cubicBezTo>
                        <a:pt x="107" y="237"/>
                        <a:pt x="82" y="234"/>
                        <a:pt x="58" y="231"/>
                      </a:cubicBezTo>
                      <a:cubicBezTo>
                        <a:pt x="58" y="184"/>
                        <a:pt x="58" y="138"/>
                        <a:pt x="58" y="90"/>
                      </a:cubicBezTo>
                      <a:close/>
                      <a:moveTo>
                        <a:pt x="332" y="68"/>
                      </a:moveTo>
                      <a:cubicBezTo>
                        <a:pt x="295" y="68"/>
                        <a:pt x="257" y="68"/>
                        <a:pt x="219" y="68"/>
                      </a:cubicBezTo>
                      <a:cubicBezTo>
                        <a:pt x="218" y="68"/>
                        <a:pt x="216" y="68"/>
                        <a:pt x="214" y="68"/>
                      </a:cubicBezTo>
                      <a:cubicBezTo>
                        <a:pt x="214" y="77"/>
                        <a:pt x="214" y="85"/>
                        <a:pt x="214" y="92"/>
                      </a:cubicBezTo>
                      <a:cubicBezTo>
                        <a:pt x="218" y="93"/>
                        <a:pt x="222" y="93"/>
                        <a:pt x="224" y="95"/>
                      </a:cubicBezTo>
                      <a:cubicBezTo>
                        <a:pt x="230" y="99"/>
                        <a:pt x="235" y="105"/>
                        <a:pt x="241" y="110"/>
                      </a:cubicBezTo>
                      <a:cubicBezTo>
                        <a:pt x="241" y="111"/>
                        <a:pt x="242" y="113"/>
                        <a:pt x="242" y="114"/>
                      </a:cubicBezTo>
                      <a:cubicBezTo>
                        <a:pt x="239" y="117"/>
                        <a:pt x="237" y="120"/>
                        <a:pt x="233" y="125"/>
                      </a:cubicBezTo>
                      <a:cubicBezTo>
                        <a:pt x="230" y="121"/>
                        <a:pt x="228" y="118"/>
                        <a:pt x="225" y="116"/>
                      </a:cubicBezTo>
                      <a:cubicBezTo>
                        <a:pt x="222" y="114"/>
                        <a:pt x="218" y="114"/>
                        <a:pt x="214" y="114"/>
                      </a:cubicBezTo>
                      <a:cubicBezTo>
                        <a:pt x="214" y="129"/>
                        <a:pt x="214" y="143"/>
                        <a:pt x="214" y="157"/>
                      </a:cubicBezTo>
                      <a:cubicBezTo>
                        <a:pt x="214" y="158"/>
                        <a:pt x="215" y="160"/>
                        <a:pt x="216" y="161"/>
                      </a:cubicBezTo>
                      <a:cubicBezTo>
                        <a:pt x="222" y="167"/>
                        <a:pt x="228" y="172"/>
                        <a:pt x="234" y="178"/>
                      </a:cubicBezTo>
                      <a:cubicBezTo>
                        <a:pt x="235" y="180"/>
                        <a:pt x="236" y="182"/>
                        <a:pt x="236" y="183"/>
                      </a:cubicBezTo>
                      <a:cubicBezTo>
                        <a:pt x="234" y="186"/>
                        <a:pt x="232" y="185"/>
                        <a:pt x="230" y="184"/>
                      </a:cubicBezTo>
                      <a:cubicBezTo>
                        <a:pt x="225" y="181"/>
                        <a:pt x="220" y="178"/>
                        <a:pt x="214" y="175"/>
                      </a:cubicBezTo>
                      <a:cubicBezTo>
                        <a:pt x="214" y="192"/>
                        <a:pt x="214" y="208"/>
                        <a:pt x="214" y="226"/>
                      </a:cubicBezTo>
                      <a:cubicBezTo>
                        <a:pt x="217" y="224"/>
                        <a:pt x="220" y="223"/>
                        <a:pt x="222" y="221"/>
                      </a:cubicBezTo>
                      <a:cubicBezTo>
                        <a:pt x="235" y="209"/>
                        <a:pt x="247" y="197"/>
                        <a:pt x="259" y="185"/>
                      </a:cubicBezTo>
                      <a:cubicBezTo>
                        <a:pt x="260" y="183"/>
                        <a:pt x="262" y="184"/>
                        <a:pt x="263" y="183"/>
                      </a:cubicBezTo>
                      <a:cubicBezTo>
                        <a:pt x="264" y="185"/>
                        <a:pt x="264" y="186"/>
                        <a:pt x="264" y="188"/>
                      </a:cubicBezTo>
                      <a:cubicBezTo>
                        <a:pt x="264" y="189"/>
                        <a:pt x="263" y="190"/>
                        <a:pt x="262" y="191"/>
                      </a:cubicBezTo>
                      <a:cubicBezTo>
                        <a:pt x="251" y="207"/>
                        <a:pt x="241" y="222"/>
                        <a:pt x="230" y="237"/>
                      </a:cubicBezTo>
                      <a:cubicBezTo>
                        <a:pt x="226" y="242"/>
                        <a:pt x="222" y="247"/>
                        <a:pt x="214" y="245"/>
                      </a:cubicBezTo>
                      <a:cubicBezTo>
                        <a:pt x="214" y="254"/>
                        <a:pt x="214" y="262"/>
                        <a:pt x="214" y="270"/>
                      </a:cubicBezTo>
                      <a:cubicBezTo>
                        <a:pt x="216" y="270"/>
                        <a:pt x="218" y="270"/>
                        <a:pt x="220" y="270"/>
                      </a:cubicBezTo>
                      <a:cubicBezTo>
                        <a:pt x="257" y="270"/>
                        <a:pt x="294" y="270"/>
                        <a:pt x="332" y="270"/>
                      </a:cubicBezTo>
                      <a:cubicBezTo>
                        <a:pt x="345" y="270"/>
                        <a:pt x="350" y="265"/>
                        <a:pt x="350" y="252"/>
                      </a:cubicBezTo>
                      <a:cubicBezTo>
                        <a:pt x="350" y="197"/>
                        <a:pt x="350" y="142"/>
                        <a:pt x="350" y="86"/>
                      </a:cubicBezTo>
                      <a:cubicBezTo>
                        <a:pt x="350" y="73"/>
                        <a:pt x="345" y="68"/>
                        <a:pt x="332" y="68"/>
                      </a:cubicBezTo>
                      <a:close/>
                      <a:moveTo>
                        <a:pt x="240" y="154"/>
                      </a:moveTo>
                      <a:cubicBezTo>
                        <a:pt x="239" y="155"/>
                        <a:pt x="237" y="155"/>
                        <a:pt x="235" y="156"/>
                      </a:cubicBezTo>
                      <a:cubicBezTo>
                        <a:pt x="235" y="154"/>
                        <a:pt x="234" y="152"/>
                        <a:pt x="235" y="151"/>
                      </a:cubicBezTo>
                      <a:cubicBezTo>
                        <a:pt x="245" y="131"/>
                        <a:pt x="258" y="114"/>
                        <a:pt x="272" y="97"/>
                      </a:cubicBezTo>
                      <a:cubicBezTo>
                        <a:pt x="275" y="95"/>
                        <a:pt x="279" y="94"/>
                        <a:pt x="282" y="93"/>
                      </a:cubicBezTo>
                      <a:cubicBezTo>
                        <a:pt x="294" y="93"/>
                        <a:pt x="306" y="93"/>
                        <a:pt x="318" y="93"/>
                      </a:cubicBezTo>
                      <a:cubicBezTo>
                        <a:pt x="324" y="93"/>
                        <a:pt x="325" y="95"/>
                        <a:pt x="325" y="101"/>
                      </a:cubicBezTo>
                      <a:cubicBezTo>
                        <a:pt x="326" y="107"/>
                        <a:pt x="325" y="113"/>
                        <a:pt x="325" y="120"/>
                      </a:cubicBezTo>
                      <a:cubicBezTo>
                        <a:pt x="325" y="126"/>
                        <a:pt x="326" y="133"/>
                        <a:pt x="325" y="139"/>
                      </a:cubicBezTo>
                      <a:cubicBezTo>
                        <a:pt x="325" y="142"/>
                        <a:pt x="324" y="144"/>
                        <a:pt x="323" y="146"/>
                      </a:cubicBezTo>
                      <a:cubicBezTo>
                        <a:pt x="318" y="151"/>
                        <a:pt x="314" y="155"/>
                        <a:pt x="310" y="160"/>
                      </a:cubicBezTo>
                      <a:cubicBezTo>
                        <a:pt x="308" y="162"/>
                        <a:pt x="306" y="163"/>
                        <a:pt x="303" y="161"/>
                      </a:cubicBezTo>
                      <a:cubicBezTo>
                        <a:pt x="294" y="155"/>
                        <a:pt x="294" y="155"/>
                        <a:pt x="301" y="147"/>
                      </a:cubicBezTo>
                      <a:cubicBezTo>
                        <a:pt x="303" y="145"/>
                        <a:pt x="304" y="143"/>
                        <a:pt x="304" y="140"/>
                      </a:cubicBezTo>
                      <a:cubicBezTo>
                        <a:pt x="305" y="133"/>
                        <a:pt x="304" y="126"/>
                        <a:pt x="304" y="118"/>
                      </a:cubicBezTo>
                      <a:cubicBezTo>
                        <a:pt x="304" y="115"/>
                        <a:pt x="304" y="114"/>
                        <a:pt x="301" y="114"/>
                      </a:cubicBezTo>
                      <a:cubicBezTo>
                        <a:pt x="300" y="114"/>
                        <a:pt x="300" y="114"/>
                        <a:pt x="299" y="114"/>
                      </a:cubicBezTo>
                      <a:cubicBezTo>
                        <a:pt x="285" y="112"/>
                        <a:pt x="275" y="117"/>
                        <a:pt x="266" y="128"/>
                      </a:cubicBezTo>
                      <a:cubicBezTo>
                        <a:pt x="258" y="137"/>
                        <a:pt x="249" y="145"/>
                        <a:pt x="240" y="154"/>
                      </a:cubicBezTo>
                      <a:close/>
                      <a:moveTo>
                        <a:pt x="325" y="238"/>
                      </a:moveTo>
                      <a:cubicBezTo>
                        <a:pt x="325" y="244"/>
                        <a:pt x="324" y="246"/>
                        <a:pt x="318" y="246"/>
                      </a:cubicBezTo>
                      <a:cubicBezTo>
                        <a:pt x="311" y="246"/>
                        <a:pt x="305" y="246"/>
                        <a:pt x="299" y="246"/>
                      </a:cubicBezTo>
                      <a:cubicBezTo>
                        <a:pt x="292" y="246"/>
                        <a:pt x="286" y="246"/>
                        <a:pt x="279" y="246"/>
                      </a:cubicBezTo>
                      <a:cubicBezTo>
                        <a:pt x="277" y="245"/>
                        <a:pt x="275" y="245"/>
                        <a:pt x="273" y="243"/>
                      </a:cubicBezTo>
                      <a:cubicBezTo>
                        <a:pt x="268" y="239"/>
                        <a:pt x="263" y="234"/>
                        <a:pt x="258" y="230"/>
                      </a:cubicBezTo>
                      <a:cubicBezTo>
                        <a:pt x="256" y="228"/>
                        <a:pt x="256" y="226"/>
                        <a:pt x="258" y="224"/>
                      </a:cubicBezTo>
                      <a:cubicBezTo>
                        <a:pt x="266" y="213"/>
                        <a:pt x="263" y="214"/>
                        <a:pt x="272" y="222"/>
                      </a:cubicBezTo>
                      <a:cubicBezTo>
                        <a:pt x="274" y="223"/>
                        <a:pt x="276" y="224"/>
                        <a:pt x="278" y="224"/>
                      </a:cubicBezTo>
                      <a:cubicBezTo>
                        <a:pt x="286" y="225"/>
                        <a:pt x="293" y="224"/>
                        <a:pt x="300" y="225"/>
                      </a:cubicBezTo>
                      <a:cubicBezTo>
                        <a:pt x="304" y="225"/>
                        <a:pt x="305" y="223"/>
                        <a:pt x="304" y="220"/>
                      </a:cubicBezTo>
                      <a:cubicBezTo>
                        <a:pt x="304" y="219"/>
                        <a:pt x="304" y="217"/>
                        <a:pt x="304" y="215"/>
                      </a:cubicBezTo>
                      <a:cubicBezTo>
                        <a:pt x="304" y="199"/>
                        <a:pt x="304" y="199"/>
                        <a:pt x="292" y="187"/>
                      </a:cubicBezTo>
                      <a:cubicBezTo>
                        <a:pt x="283" y="178"/>
                        <a:pt x="274" y="169"/>
                        <a:pt x="264" y="160"/>
                      </a:cubicBezTo>
                      <a:cubicBezTo>
                        <a:pt x="263" y="159"/>
                        <a:pt x="263" y="157"/>
                        <a:pt x="263" y="155"/>
                      </a:cubicBezTo>
                      <a:cubicBezTo>
                        <a:pt x="265" y="155"/>
                        <a:pt x="267" y="154"/>
                        <a:pt x="268" y="155"/>
                      </a:cubicBezTo>
                      <a:cubicBezTo>
                        <a:pt x="287" y="165"/>
                        <a:pt x="305" y="178"/>
                        <a:pt x="321" y="192"/>
                      </a:cubicBezTo>
                      <a:cubicBezTo>
                        <a:pt x="324" y="195"/>
                        <a:pt x="326" y="198"/>
                        <a:pt x="326" y="203"/>
                      </a:cubicBezTo>
                      <a:cubicBezTo>
                        <a:pt x="325" y="214"/>
                        <a:pt x="326" y="226"/>
                        <a:pt x="325" y="238"/>
                      </a:cubicBezTo>
                      <a:close/>
                      <a:moveTo>
                        <a:pt x="1392" y="126"/>
                      </a:moveTo>
                      <a:cubicBezTo>
                        <a:pt x="1384" y="126"/>
                        <a:pt x="1377" y="126"/>
                        <a:pt x="1369" y="126"/>
                      </a:cubicBezTo>
                      <a:cubicBezTo>
                        <a:pt x="1369" y="132"/>
                        <a:pt x="1369" y="138"/>
                        <a:pt x="1369" y="145"/>
                      </a:cubicBezTo>
                      <a:cubicBezTo>
                        <a:pt x="1365" y="141"/>
                        <a:pt x="1363" y="138"/>
                        <a:pt x="1360" y="135"/>
                      </a:cubicBezTo>
                      <a:cubicBezTo>
                        <a:pt x="1356" y="132"/>
                        <a:pt x="1353" y="129"/>
                        <a:pt x="1349" y="127"/>
                      </a:cubicBezTo>
                      <a:cubicBezTo>
                        <a:pt x="1327" y="117"/>
                        <a:pt x="1296" y="123"/>
                        <a:pt x="1279" y="141"/>
                      </a:cubicBezTo>
                      <a:cubicBezTo>
                        <a:pt x="1256" y="166"/>
                        <a:pt x="1255" y="215"/>
                        <a:pt x="1267" y="241"/>
                      </a:cubicBezTo>
                      <a:cubicBezTo>
                        <a:pt x="1286" y="282"/>
                        <a:pt x="1345" y="284"/>
                        <a:pt x="1367" y="249"/>
                      </a:cubicBezTo>
                      <a:cubicBezTo>
                        <a:pt x="1367" y="248"/>
                        <a:pt x="1368" y="247"/>
                        <a:pt x="1369" y="246"/>
                      </a:cubicBezTo>
                      <a:cubicBezTo>
                        <a:pt x="1369" y="256"/>
                        <a:pt x="1369" y="266"/>
                        <a:pt x="1368" y="275"/>
                      </a:cubicBezTo>
                      <a:cubicBezTo>
                        <a:pt x="1365" y="299"/>
                        <a:pt x="1351" y="313"/>
                        <a:pt x="1327" y="317"/>
                      </a:cubicBezTo>
                      <a:cubicBezTo>
                        <a:pt x="1308" y="320"/>
                        <a:pt x="1291" y="315"/>
                        <a:pt x="1274" y="307"/>
                      </a:cubicBezTo>
                      <a:cubicBezTo>
                        <a:pt x="1273" y="306"/>
                        <a:pt x="1271" y="305"/>
                        <a:pt x="1269" y="305"/>
                      </a:cubicBezTo>
                      <a:cubicBezTo>
                        <a:pt x="1269" y="311"/>
                        <a:pt x="1269" y="317"/>
                        <a:pt x="1269" y="323"/>
                      </a:cubicBezTo>
                      <a:cubicBezTo>
                        <a:pt x="1269" y="327"/>
                        <a:pt x="1271" y="329"/>
                        <a:pt x="1274" y="330"/>
                      </a:cubicBezTo>
                      <a:cubicBezTo>
                        <a:pt x="1293" y="338"/>
                        <a:pt x="1313" y="339"/>
                        <a:pt x="1333" y="336"/>
                      </a:cubicBezTo>
                      <a:cubicBezTo>
                        <a:pt x="1349" y="334"/>
                        <a:pt x="1363" y="329"/>
                        <a:pt x="1374" y="317"/>
                      </a:cubicBezTo>
                      <a:cubicBezTo>
                        <a:pt x="1387" y="303"/>
                        <a:pt x="1392" y="285"/>
                        <a:pt x="1392" y="267"/>
                      </a:cubicBezTo>
                      <a:cubicBezTo>
                        <a:pt x="1392" y="221"/>
                        <a:pt x="1392" y="175"/>
                        <a:pt x="1392" y="129"/>
                      </a:cubicBezTo>
                      <a:cubicBezTo>
                        <a:pt x="1392" y="128"/>
                        <a:pt x="1392" y="127"/>
                        <a:pt x="1392" y="126"/>
                      </a:cubicBezTo>
                      <a:close/>
                      <a:moveTo>
                        <a:pt x="1363" y="230"/>
                      </a:moveTo>
                      <a:cubicBezTo>
                        <a:pt x="1355" y="246"/>
                        <a:pt x="1342" y="254"/>
                        <a:pt x="1324" y="253"/>
                      </a:cubicBezTo>
                      <a:cubicBezTo>
                        <a:pt x="1307" y="253"/>
                        <a:pt x="1295" y="245"/>
                        <a:pt x="1289" y="229"/>
                      </a:cubicBezTo>
                      <a:cubicBezTo>
                        <a:pt x="1279" y="207"/>
                        <a:pt x="1280" y="183"/>
                        <a:pt x="1293" y="162"/>
                      </a:cubicBezTo>
                      <a:cubicBezTo>
                        <a:pt x="1302" y="145"/>
                        <a:pt x="1321" y="139"/>
                        <a:pt x="1339" y="144"/>
                      </a:cubicBezTo>
                      <a:cubicBezTo>
                        <a:pt x="1356" y="148"/>
                        <a:pt x="1369" y="164"/>
                        <a:pt x="1369" y="183"/>
                      </a:cubicBezTo>
                      <a:cubicBezTo>
                        <a:pt x="1369" y="187"/>
                        <a:pt x="1369" y="191"/>
                        <a:pt x="1369" y="195"/>
                      </a:cubicBezTo>
                      <a:cubicBezTo>
                        <a:pt x="1369" y="207"/>
                        <a:pt x="1369" y="219"/>
                        <a:pt x="1363" y="230"/>
                      </a:cubicBezTo>
                      <a:close/>
                      <a:moveTo>
                        <a:pt x="462" y="248"/>
                      </a:moveTo>
                      <a:cubicBezTo>
                        <a:pt x="489" y="248"/>
                        <a:pt x="516" y="248"/>
                        <a:pt x="544" y="248"/>
                      </a:cubicBezTo>
                      <a:cubicBezTo>
                        <a:pt x="544" y="256"/>
                        <a:pt x="544" y="262"/>
                        <a:pt x="544" y="269"/>
                      </a:cubicBezTo>
                      <a:cubicBezTo>
                        <a:pt x="509" y="269"/>
                        <a:pt x="473" y="269"/>
                        <a:pt x="437" y="269"/>
                      </a:cubicBezTo>
                      <a:cubicBezTo>
                        <a:pt x="437" y="203"/>
                        <a:pt x="437" y="136"/>
                        <a:pt x="437" y="68"/>
                      </a:cubicBezTo>
                      <a:cubicBezTo>
                        <a:pt x="472" y="68"/>
                        <a:pt x="505" y="68"/>
                        <a:pt x="539" y="68"/>
                      </a:cubicBezTo>
                      <a:cubicBezTo>
                        <a:pt x="539" y="75"/>
                        <a:pt x="539" y="82"/>
                        <a:pt x="539" y="90"/>
                      </a:cubicBezTo>
                      <a:cubicBezTo>
                        <a:pt x="513" y="90"/>
                        <a:pt x="488" y="90"/>
                        <a:pt x="461" y="90"/>
                      </a:cubicBezTo>
                      <a:cubicBezTo>
                        <a:pt x="461" y="112"/>
                        <a:pt x="461" y="134"/>
                        <a:pt x="461" y="156"/>
                      </a:cubicBezTo>
                      <a:cubicBezTo>
                        <a:pt x="485" y="156"/>
                        <a:pt x="509" y="156"/>
                        <a:pt x="533" y="156"/>
                      </a:cubicBezTo>
                      <a:cubicBezTo>
                        <a:pt x="533" y="164"/>
                        <a:pt x="533" y="171"/>
                        <a:pt x="533" y="178"/>
                      </a:cubicBezTo>
                      <a:cubicBezTo>
                        <a:pt x="510" y="178"/>
                        <a:pt x="486" y="178"/>
                        <a:pt x="462" y="178"/>
                      </a:cubicBezTo>
                      <a:cubicBezTo>
                        <a:pt x="462" y="202"/>
                        <a:pt x="462" y="225"/>
                        <a:pt x="462" y="248"/>
                      </a:cubicBezTo>
                      <a:close/>
                      <a:moveTo>
                        <a:pt x="942" y="179"/>
                      </a:moveTo>
                      <a:cubicBezTo>
                        <a:pt x="942" y="208"/>
                        <a:pt x="942" y="237"/>
                        <a:pt x="942" y="266"/>
                      </a:cubicBezTo>
                      <a:cubicBezTo>
                        <a:pt x="942" y="267"/>
                        <a:pt x="942" y="268"/>
                        <a:pt x="942" y="269"/>
                      </a:cubicBezTo>
                      <a:cubicBezTo>
                        <a:pt x="934" y="269"/>
                        <a:pt x="927" y="269"/>
                        <a:pt x="919" y="269"/>
                      </a:cubicBezTo>
                      <a:cubicBezTo>
                        <a:pt x="919" y="268"/>
                        <a:pt x="919" y="266"/>
                        <a:pt x="919" y="264"/>
                      </a:cubicBezTo>
                      <a:cubicBezTo>
                        <a:pt x="919" y="237"/>
                        <a:pt x="919" y="210"/>
                        <a:pt x="918" y="182"/>
                      </a:cubicBezTo>
                      <a:cubicBezTo>
                        <a:pt x="918" y="177"/>
                        <a:pt x="918" y="172"/>
                        <a:pt x="916" y="168"/>
                      </a:cubicBezTo>
                      <a:cubicBezTo>
                        <a:pt x="911" y="143"/>
                        <a:pt x="882" y="133"/>
                        <a:pt x="862" y="150"/>
                      </a:cubicBezTo>
                      <a:cubicBezTo>
                        <a:pt x="851" y="159"/>
                        <a:pt x="846" y="172"/>
                        <a:pt x="846" y="187"/>
                      </a:cubicBezTo>
                      <a:cubicBezTo>
                        <a:pt x="845" y="212"/>
                        <a:pt x="845" y="238"/>
                        <a:pt x="845" y="264"/>
                      </a:cubicBezTo>
                      <a:cubicBezTo>
                        <a:pt x="845" y="266"/>
                        <a:pt x="845" y="267"/>
                        <a:pt x="845" y="270"/>
                      </a:cubicBezTo>
                      <a:cubicBezTo>
                        <a:pt x="837" y="270"/>
                        <a:pt x="830" y="270"/>
                        <a:pt x="822" y="270"/>
                      </a:cubicBezTo>
                      <a:cubicBezTo>
                        <a:pt x="822" y="199"/>
                        <a:pt x="822" y="128"/>
                        <a:pt x="822" y="57"/>
                      </a:cubicBezTo>
                      <a:cubicBezTo>
                        <a:pt x="830" y="57"/>
                        <a:pt x="837" y="57"/>
                        <a:pt x="845" y="57"/>
                      </a:cubicBezTo>
                      <a:cubicBezTo>
                        <a:pt x="845" y="87"/>
                        <a:pt x="845" y="118"/>
                        <a:pt x="845" y="149"/>
                      </a:cubicBezTo>
                      <a:cubicBezTo>
                        <a:pt x="847" y="147"/>
                        <a:pt x="848" y="146"/>
                        <a:pt x="849" y="144"/>
                      </a:cubicBezTo>
                      <a:cubicBezTo>
                        <a:pt x="867" y="119"/>
                        <a:pt x="896" y="119"/>
                        <a:pt x="915" y="126"/>
                      </a:cubicBezTo>
                      <a:cubicBezTo>
                        <a:pt x="930" y="132"/>
                        <a:pt x="937" y="144"/>
                        <a:pt x="940" y="159"/>
                      </a:cubicBezTo>
                      <a:cubicBezTo>
                        <a:pt x="941" y="166"/>
                        <a:pt x="942" y="173"/>
                        <a:pt x="942" y="179"/>
                      </a:cubicBezTo>
                      <a:close/>
                      <a:moveTo>
                        <a:pt x="1531" y="241"/>
                      </a:moveTo>
                      <a:cubicBezTo>
                        <a:pt x="1517" y="250"/>
                        <a:pt x="1502" y="255"/>
                        <a:pt x="1485" y="253"/>
                      </a:cubicBezTo>
                      <a:cubicBezTo>
                        <a:pt x="1460" y="252"/>
                        <a:pt x="1443" y="232"/>
                        <a:pt x="1445" y="204"/>
                      </a:cubicBezTo>
                      <a:cubicBezTo>
                        <a:pt x="1478" y="204"/>
                        <a:pt x="1512" y="204"/>
                        <a:pt x="1546" y="204"/>
                      </a:cubicBezTo>
                      <a:cubicBezTo>
                        <a:pt x="1546" y="193"/>
                        <a:pt x="1546" y="184"/>
                        <a:pt x="1544" y="174"/>
                      </a:cubicBezTo>
                      <a:cubicBezTo>
                        <a:pt x="1542" y="158"/>
                        <a:pt x="1536" y="143"/>
                        <a:pt x="1522" y="133"/>
                      </a:cubicBezTo>
                      <a:cubicBezTo>
                        <a:pt x="1494" y="112"/>
                        <a:pt x="1451" y="122"/>
                        <a:pt x="1432" y="153"/>
                      </a:cubicBezTo>
                      <a:cubicBezTo>
                        <a:pt x="1420" y="172"/>
                        <a:pt x="1417" y="194"/>
                        <a:pt x="1421" y="217"/>
                      </a:cubicBezTo>
                      <a:cubicBezTo>
                        <a:pt x="1423" y="225"/>
                        <a:pt x="1426" y="234"/>
                        <a:pt x="1429" y="242"/>
                      </a:cubicBezTo>
                      <a:cubicBezTo>
                        <a:pt x="1438" y="260"/>
                        <a:pt x="1454" y="270"/>
                        <a:pt x="1474" y="273"/>
                      </a:cubicBezTo>
                      <a:cubicBezTo>
                        <a:pt x="1494" y="275"/>
                        <a:pt x="1514" y="273"/>
                        <a:pt x="1531" y="262"/>
                      </a:cubicBezTo>
                      <a:cubicBezTo>
                        <a:pt x="1533" y="261"/>
                        <a:pt x="1535" y="260"/>
                        <a:pt x="1535" y="258"/>
                      </a:cubicBezTo>
                      <a:cubicBezTo>
                        <a:pt x="1536" y="252"/>
                        <a:pt x="1535" y="245"/>
                        <a:pt x="1535" y="238"/>
                      </a:cubicBezTo>
                      <a:cubicBezTo>
                        <a:pt x="1533" y="239"/>
                        <a:pt x="1532" y="240"/>
                        <a:pt x="1531" y="241"/>
                      </a:cubicBezTo>
                      <a:close/>
                      <a:moveTo>
                        <a:pt x="1446" y="177"/>
                      </a:moveTo>
                      <a:cubicBezTo>
                        <a:pt x="1450" y="162"/>
                        <a:pt x="1458" y="149"/>
                        <a:pt x="1474" y="144"/>
                      </a:cubicBezTo>
                      <a:cubicBezTo>
                        <a:pt x="1501" y="136"/>
                        <a:pt x="1523" y="153"/>
                        <a:pt x="1521" y="184"/>
                      </a:cubicBezTo>
                      <a:cubicBezTo>
                        <a:pt x="1496" y="184"/>
                        <a:pt x="1470" y="184"/>
                        <a:pt x="1445" y="184"/>
                      </a:cubicBezTo>
                      <a:cubicBezTo>
                        <a:pt x="1445" y="182"/>
                        <a:pt x="1445" y="179"/>
                        <a:pt x="1446" y="177"/>
                      </a:cubicBezTo>
                      <a:close/>
                      <a:moveTo>
                        <a:pt x="1079" y="166"/>
                      </a:moveTo>
                      <a:cubicBezTo>
                        <a:pt x="1078" y="144"/>
                        <a:pt x="1066" y="129"/>
                        <a:pt x="1047" y="124"/>
                      </a:cubicBezTo>
                      <a:cubicBezTo>
                        <a:pt x="1024" y="119"/>
                        <a:pt x="1003" y="124"/>
                        <a:pt x="982" y="134"/>
                      </a:cubicBezTo>
                      <a:cubicBezTo>
                        <a:pt x="981" y="135"/>
                        <a:pt x="980" y="136"/>
                        <a:pt x="980" y="137"/>
                      </a:cubicBezTo>
                      <a:cubicBezTo>
                        <a:pt x="980" y="144"/>
                        <a:pt x="980" y="151"/>
                        <a:pt x="980" y="160"/>
                      </a:cubicBezTo>
                      <a:cubicBezTo>
                        <a:pt x="992" y="149"/>
                        <a:pt x="1006" y="144"/>
                        <a:pt x="1021" y="142"/>
                      </a:cubicBezTo>
                      <a:cubicBezTo>
                        <a:pt x="1044" y="140"/>
                        <a:pt x="1060" y="156"/>
                        <a:pt x="1055" y="179"/>
                      </a:cubicBezTo>
                      <a:cubicBezTo>
                        <a:pt x="1046" y="180"/>
                        <a:pt x="1037" y="181"/>
                        <a:pt x="1028" y="182"/>
                      </a:cubicBezTo>
                      <a:cubicBezTo>
                        <a:pt x="1016" y="184"/>
                        <a:pt x="1002" y="185"/>
                        <a:pt x="990" y="191"/>
                      </a:cubicBezTo>
                      <a:cubicBezTo>
                        <a:pt x="975" y="198"/>
                        <a:pt x="967" y="210"/>
                        <a:pt x="966" y="226"/>
                      </a:cubicBezTo>
                      <a:cubicBezTo>
                        <a:pt x="964" y="243"/>
                        <a:pt x="969" y="257"/>
                        <a:pt x="984" y="267"/>
                      </a:cubicBezTo>
                      <a:cubicBezTo>
                        <a:pt x="1006" y="280"/>
                        <a:pt x="1037" y="274"/>
                        <a:pt x="1052" y="253"/>
                      </a:cubicBezTo>
                      <a:cubicBezTo>
                        <a:pt x="1053" y="252"/>
                        <a:pt x="1054" y="250"/>
                        <a:pt x="1055" y="249"/>
                      </a:cubicBezTo>
                      <a:cubicBezTo>
                        <a:pt x="1056" y="249"/>
                        <a:pt x="1056" y="249"/>
                        <a:pt x="1056" y="249"/>
                      </a:cubicBezTo>
                      <a:cubicBezTo>
                        <a:pt x="1056" y="256"/>
                        <a:pt x="1056" y="263"/>
                        <a:pt x="1056" y="270"/>
                      </a:cubicBezTo>
                      <a:cubicBezTo>
                        <a:pt x="1064" y="270"/>
                        <a:pt x="1071" y="270"/>
                        <a:pt x="1079" y="270"/>
                      </a:cubicBezTo>
                      <a:cubicBezTo>
                        <a:pt x="1079" y="258"/>
                        <a:pt x="1079" y="248"/>
                        <a:pt x="1079" y="237"/>
                      </a:cubicBezTo>
                      <a:cubicBezTo>
                        <a:pt x="1079" y="213"/>
                        <a:pt x="1080" y="190"/>
                        <a:pt x="1079" y="166"/>
                      </a:cubicBezTo>
                      <a:close/>
                      <a:moveTo>
                        <a:pt x="1046" y="240"/>
                      </a:moveTo>
                      <a:cubicBezTo>
                        <a:pt x="1035" y="252"/>
                        <a:pt x="1023" y="256"/>
                        <a:pt x="1008" y="252"/>
                      </a:cubicBezTo>
                      <a:cubicBezTo>
                        <a:pt x="997" y="250"/>
                        <a:pt x="990" y="242"/>
                        <a:pt x="989" y="232"/>
                      </a:cubicBezTo>
                      <a:cubicBezTo>
                        <a:pt x="989" y="218"/>
                        <a:pt x="993" y="210"/>
                        <a:pt x="1005" y="206"/>
                      </a:cubicBezTo>
                      <a:cubicBezTo>
                        <a:pt x="1016" y="203"/>
                        <a:pt x="1028" y="202"/>
                        <a:pt x="1039" y="200"/>
                      </a:cubicBezTo>
                      <a:cubicBezTo>
                        <a:pt x="1044" y="199"/>
                        <a:pt x="1050" y="198"/>
                        <a:pt x="1056" y="197"/>
                      </a:cubicBezTo>
                      <a:cubicBezTo>
                        <a:pt x="1057" y="213"/>
                        <a:pt x="1057" y="228"/>
                        <a:pt x="1046" y="240"/>
                      </a:cubicBezTo>
                      <a:close/>
                      <a:moveTo>
                        <a:pt x="1235" y="183"/>
                      </a:moveTo>
                      <a:cubicBezTo>
                        <a:pt x="1235" y="210"/>
                        <a:pt x="1235" y="237"/>
                        <a:pt x="1235" y="264"/>
                      </a:cubicBezTo>
                      <a:cubicBezTo>
                        <a:pt x="1235" y="266"/>
                        <a:pt x="1235" y="267"/>
                        <a:pt x="1235" y="270"/>
                      </a:cubicBezTo>
                      <a:cubicBezTo>
                        <a:pt x="1227" y="270"/>
                        <a:pt x="1219" y="270"/>
                        <a:pt x="1211" y="270"/>
                      </a:cubicBezTo>
                      <a:cubicBezTo>
                        <a:pt x="1211" y="268"/>
                        <a:pt x="1211" y="266"/>
                        <a:pt x="1211" y="264"/>
                      </a:cubicBezTo>
                      <a:cubicBezTo>
                        <a:pt x="1211" y="239"/>
                        <a:pt x="1212" y="214"/>
                        <a:pt x="1211" y="188"/>
                      </a:cubicBezTo>
                      <a:cubicBezTo>
                        <a:pt x="1211" y="182"/>
                        <a:pt x="1211" y="176"/>
                        <a:pt x="1209" y="170"/>
                      </a:cubicBezTo>
                      <a:cubicBezTo>
                        <a:pt x="1204" y="143"/>
                        <a:pt x="1175" y="133"/>
                        <a:pt x="1154" y="151"/>
                      </a:cubicBezTo>
                      <a:cubicBezTo>
                        <a:pt x="1143" y="160"/>
                        <a:pt x="1138" y="172"/>
                        <a:pt x="1138" y="187"/>
                      </a:cubicBezTo>
                      <a:cubicBezTo>
                        <a:pt x="1138" y="213"/>
                        <a:pt x="1138" y="238"/>
                        <a:pt x="1138" y="264"/>
                      </a:cubicBezTo>
                      <a:cubicBezTo>
                        <a:pt x="1138" y="266"/>
                        <a:pt x="1138" y="267"/>
                        <a:pt x="1138" y="270"/>
                      </a:cubicBezTo>
                      <a:cubicBezTo>
                        <a:pt x="1130" y="270"/>
                        <a:pt x="1123" y="270"/>
                        <a:pt x="1115" y="270"/>
                      </a:cubicBezTo>
                      <a:cubicBezTo>
                        <a:pt x="1115" y="222"/>
                        <a:pt x="1115" y="174"/>
                        <a:pt x="1115" y="126"/>
                      </a:cubicBezTo>
                      <a:cubicBezTo>
                        <a:pt x="1123" y="126"/>
                        <a:pt x="1130" y="126"/>
                        <a:pt x="1138" y="126"/>
                      </a:cubicBezTo>
                      <a:cubicBezTo>
                        <a:pt x="1138" y="133"/>
                        <a:pt x="1138" y="141"/>
                        <a:pt x="1138" y="149"/>
                      </a:cubicBezTo>
                      <a:cubicBezTo>
                        <a:pt x="1141" y="145"/>
                        <a:pt x="1143" y="143"/>
                        <a:pt x="1146" y="140"/>
                      </a:cubicBezTo>
                      <a:cubicBezTo>
                        <a:pt x="1163" y="119"/>
                        <a:pt x="1193" y="119"/>
                        <a:pt x="1209" y="127"/>
                      </a:cubicBezTo>
                      <a:cubicBezTo>
                        <a:pt x="1225" y="135"/>
                        <a:pt x="1231" y="149"/>
                        <a:pt x="1233" y="165"/>
                      </a:cubicBezTo>
                      <a:cubicBezTo>
                        <a:pt x="1234" y="171"/>
                        <a:pt x="1235" y="177"/>
                        <a:pt x="1235" y="183"/>
                      </a:cubicBezTo>
                      <a:close/>
                      <a:moveTo>
                        <a:pt x="633" y="195"/>
                      </a:moveTo>
                      <a:cubicBezTo>
                        <a:pt x="631" y="198"/>
                        <a:pt x="631" y="200"/>
                        <a:pt x="633" y="203"/>
                      </a:cubicBezTo>
                      <a:cubicBezTo>
                        <a:pt x="647" y="223"/>
                        <a:pt x="661" y="244"/>
                        <a:pt x="675" y="265"/>
                      </a:cubicBezTo>
                      <a:cubicBezTo>
                        <a:pt x="676" y="266"/>
                        <a:pt x="676" y="268"/>
                        <a:pt x="678" y="270"/>
                      </a:cubicBezTo>
                      <a:cubicBezTo>
                        <a:pt x="669" y="270"/>
                        <a:pt x="661" y="270"/>
                        <a:pt x="653" y="270"/>
                      </a:cubicBezTo>
                      <a:cubicBezTo>
                        <a:pt x="652" y="270"/>
                        <a:pt x="650" y="268"/>
                        <a:pt x="649" y="266"/>
                      </a:cubicBezTo>
                      <a:cubicBezTo>
                        <a:pt x="639" y="249"/>
                        <a:pt x="628" y="232"/>
                        <a:pt x="618" y="215"/>
                      </a:cubicBezTo>
                      <a:cubicBezTo>
                        <a:pt x="618" y="215"/>
                        <a:pt x="617" y="214"/>
                        <a:pt x="616" y="212"/>
                      </a:cubicBezTo>
                      <a:cubicBezTo>
                        <a:pt x="615" y="214"/>
                        <a:pt x="614" y="216"/>
                        <a:pt x="613" y="217"/>
                      </a:cubicBezTo>
                      <a:cubicBezTo>
                        <a:pt x="603" y="233"/>
                        <a:pt x="593" y="250"/>
                        <a:pt x="583" y="266"/>
                      </a:cubicBezTo>
                      <a:cubicBezTo>
                        <a:pt x="581" y="269"/>
                        <a:pt x="579" y="270"/>
                        <a:pt x="576" y="270"/>
                      </a:cubicBezTo>
                      <a:cubicBezTo>
                        <a:pt x="569" y="270"/>
                        <a:pt x="562" y="270"/>
                        <a:pt x="554" y="270"/>
                      </a:cubicBezTo>
                      <a:cubicBezTo>
                        <a:pt x="571" y="246"/>
                        <a:pt x="587" y="223"/>
                        <a:pt x="603" y="199"/>
                      </a:cubicBezTo>
                      <a:cubicBezTo>
                        <a:pt x="587" y="175"/>
                        <a:pt x="572" y="151"/>
                        <a:pt x="556" y="126"/>
                      </a:cubicBezTo>
                      <a:cubicBezTo>
                        <a:pt x="565" y="126"/>
                        <a:pt x="573" y="126"/>
                        <a:pt x="582" y="126"/>
                      </a:cubicBezTo>
                      <a:cubicBezTo>
                        <a:pt x="583" y="126"/>
                        <a:pt x="584" y="128"/>
                        <a:pt x="585" y="129"/>
                      </a:cubicBezTo>
                      <a:cubicBezTo>
                        <a:pt x="595" y="147"/>
                        <a:pt x="604" y="164"/>
                        <a:pt x="614" y="181"/>
                      </a:cubicBezTo>
                      <a:cubicBezTo>
                        <a:pt x="615" y="183"/>
                        <a:pt x="616" y="184"/>
                        <a:pt x="617" y="186"/>
                      </a:cubicBezTo>
                      <a:cubicBezTo>
                        <a:pt x="624" y="175"/>
                        <a:pt x="630" y="165"/>
                        <a:pt x="636" y="154"/>
                      </a:cubicBezTo>
                      <a:cubicBezTo>
                        <a:pt x="641" y="146"/>
                        <a:pt x="646" y="137"/>
                        <a:pt x="651" y="129"/>
                      </a:cubicBezTo>
                      <a:cubicBezTo>
                        <a:pt x="653" y="127"/>
                        <a:pt x="654" y="126"/>
                        <a:pt x="657" y="126"/>
                      </a:cubicBezTo>
                      <a:cubicBezTo>
                        <a:pt x="664" y="126"/>
                        <a:pt x="671" y="126"/>
                        <a:pt x="679" y="126"/>
                      </a:cubicBezTo>
                      <a:cubicBezTo>
                        <a:pt x="678" y="127"/>
                        <a:pt x="677" y="129"/>
                        <a:pt x="676" y="130"/>
                      </a:cubicBezTo>
                      <a:cubicBezTo>
                        <a:pt x="662" y="152"/>
                        <a:pt x="648" y="173"/>
                        <a:pt x="633" y="195"/>
                      </a:cubicBezTo>
                      <a:close/>
                      <a:moveTo>
                        <a:pt x="796" y="134"/>
                      </a:moveTo>
                      <a:cubicBezTo>
                        <a:pt x="795" y="140"/>
                        <a:pt x="796" y="146"/>
                        <a:pt x="796" y="153"/>
                      </a:cubicBezTo>
                      <a:cubicBezTo>
                        <a:pt x="791" y="151"/>
                        <a:pt x="788" y="149"/>
                        <a:pt x="784" y="147"/>
                      </a:cubicBezTo>
                      <a:cubicBezTo>
                        <a:pt x="749" y="132"/>
                        <a:pt x="714" y="153"/>
                        <a:pt x="711" y="191"/>
                      </a:cubicBezTo>
                      <a:cubicBezTo>
                        <a:pt x="711" y="199"/>
                        <a:pt x="711" y="208"/>
                        <a:pt x="713" y="216"/>
                      </a:cubicBezTo>
                      <a:cubicBezTo>
                        <a:pt x="719" y="244"/>
                        <a:pt x="744" y="259"/>
                        <a:pt x="773" y="252"/>
                      </a:cubicBezTo>
                      <a:cubicBezTo>
                        <a:pt x="780" y="250"/>
                        <a:pt x="787" y="246"/>
                        <a:pt x="795" y="243"/>
                      </a:cubicBezTo>
                      <a:cubicBezTo>
                        <a:pt x="795" y="249"/>
                        <a:pt x="795" y="256"/>
                        <a:pt x="795" y="262"/>
                      </a:cubicBezTo>
                      <a:cubicBezTo>
                        <a:pt x="795" y="263"/>
                        <a:pt x="793" y="264"/>
                        <a:pt x="792" y="265"/>
                      </a:cubicBezTo>
                      <a:cubicBezTo>
                        <a:pt x="752" y="285"/>
                        <a:pt x="691" y="271"/>
                        <a:pt x="687" y="207"/>
                      </a:cubicBezTo>
                      <a:cubicBezTo>
                        <a:pt x="686" y="194"/>
                        <a:pt x="688" y="182"/>
                        <a:pt x="692" y="170"/>
                      </a:cubicBezTo>
                      <a:cubicBezTo>
                        <a:pt x="702" y="141"/>
                        <a:pt x="727" y="123"/>
                        <a:pt x="759" y="122"/>
                      </a:cubicBezTo>
                      <a:cubicBezTo>
                        <a:pt x="770" y="122"/>
                        <a:pt x="781" y="123"/>
                        <a:pt x="792" y="128"/>
                      </a:cubicBezTo>
                      <a:cubicBezTo>
                        <a:pt x="794" y="129"/>
                        <a:pt x="796" y="130"/>
                        <a:pt x="796" y="134"/>
                      </a:cubicBezTo>
                      <a:close/>
                    </a:path>
                  </a:pathLst>
                </a:custGeom>
                <a:solidFill>
                  <a:srgbClr val="0474C6"/>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p:txBody>
            </p:sp>
            <p:sp>
              <p:nvSpPr>
                <p:cNvPr id="58" name="Freeform 57"/>
                <p:cNvSpPr>
                  <a:spLocks noEditPoints="1"/>
                </p:cNvSpPr>
                <p:nvPr/>
              </p:nvSpPr>
              <p:spPr bwMode="auto">
                <a:xfrm>
                  <a:off x="4474232" y="2386600"/>
                  <a:ext cx="1630072" cy="516384"/>
                </a:xfrm>
                <a:custGeom>
                  <a:avLst/>
                  <a:gdLst>
                    <a:gd name="T0" fmla="*/ 0 w 1922"/>
                    <a:gd name="T1" fmla="*/ 122 h 606"/>
                    <a:gd name="T2" fmla="*/ 324 w 1922"/>
                    <a:gd name="T3" fmla="*/ 0 h 606"/>
                    <a:gd name="T4" fmla="*/ 502 w 1922"/>
                    <a:gd name="T5" fmla="*/ 51 h 606"/>
                    <a:gd name="T6" fmla="*/ 503 w 1922"/>
                    <a:gd name="T7" fmla="*/ 557 h 606"/>
                    <a:gd name="T8" fmla="*/ 17 w 1922"/>
                    <a:gd name="T9" fmla="*/ 492 h 606"/>
                    <a:gd name="T10" fmla="*/ 22 w 1922"/>
                    <a:gd name="T11" fmla="*/ 489 h 606"/>
                    <a:gd name="T12" fmla="*/ 244 w 1922"/>
                    <a:gd name="T13" fmla="*/ 520 h 606"/>
                    <a:gd name="T14" fmla="*/ 325 w 1922"/>
                    <a:gd name="T15" fmla="*/ 99 h 606"/>
                    <a:gd name="T16" fmla="*/ 299 w 1922"/>
                    <a:gd name="T17" fmla="*/ 101 h 606"/>
                    <a:gd name="T18" fmla="*/ 111 w 1922"/>
                    <a:gd name="T19" fmla="*/ 439 h 606"/>
                    <a:gd name="T20" fmla="*/ 2 w 1922"/>
                    <a:gd name="T21" fmla="*/ 486 h 606"/>
                    <a:gd name="T22" fmla="*/ 1356 w 1922"/>
                    <a:gd name="T23" fmla="*/ 99 h 606"/>
                    <a:gd name="T24" fmla="*/ 1246 w 1922"/>
                    <a:gd name="T25" fmla="*/ 178 h 606"/>
                    <a:gd name="T26" fmla="*/ 1148 w 1922"/>
                    <a:gd name="T27" fmla="*/ 225 h 606"/>
                    <a:gd name="T28" fmla="*/ 1147 w 1922"/>
                    <a:gd name="T29" fmla="*/ 164 h 606"/>
                    <a:gd name="T30" fmla="*/ 1216 w 1922"/>
                    <a:gd name="T31" fmla="*/ 135 h 606"/>
                    <a:gd name="T32" fmla="*/ 1192 w 1922"/>
                    <a:gd name="T33" fmla="*/ 95 h 606"/>
                    <a:gd name="T34" fmla="*/ 1103 w 1922"/>
                    <a:gd name="T35" fmla="*/ 222 h 606"/>
                    <a:gd name="T36" fmla="*/ 1059 w 1922"/>
                    <a:gd name="T37" fmla="*/ 228 h 606"/>
                    <a:gd name="T38" fmla="*/ 1099 w 1922"/>
                    <a:gd name="T39" fmla="*/ 261 h 606"/>
                    <a:gd name="T40" fmla="*/ 1106 w 1922"/>
                    <a:gd name="T41" fmla="*/ 485 h 606"/>
                    <a:gd name="T42" fmla="*/ 1145 w 1922"/>
                    <a:gd name="T43" fmla="*/ 265 h 606"/>
                    <a:gd name="T44" fmla="*/ 1246 w 1922"/>
                    <a:gd name="T45" fmla="*/ 265 h 606"/>
                    <a:gd name="T46" fmla="*/ 1284 w 1922"/>
                    <a:gd name="T47" fmla="*/ 485 h 606"/>
                    <a:gd name="T48" fmla="*/ 1291 w 1922"/>
                    <a:gd name="T49" fmla="*/ 261 h 606"/>
                    <a:gd name="T50" fmla="*/ 1349 w 1922"/>
                    <a:gd name="T51" fmla="*/ 229 h 606"/>
                    <a:gd name="T52" fmla="*/ 1287 w 1922"/>
                    <a:gd name="T53" fmla="*/ 222 h 606"/>
                    <a:gd name="T54" fmla="*/ 1335 w 1922"/>
                    <a:gd name="T55" fmla="*/ 131 h 606"/>
                    <a:gd name="T56" fmla="*/ 688 w 1922"/>
                    <a:gd name="T57" fmla="*/ 319 h 606"/>
                    <a:gd name="T58" fmla="*/ 908 w 1922"/>
                    <a:gd name="T59" fmla="*/ 485 h 606"/>
                    <a:gd name="T60" fmla="*/ 1032 w 1922"/>
                    <a:gd name="T61" fmla="*/ 287 h 606"/>
                    <a:gd name="T62" fmla="*/ 826 w 1922"/>
                    <a:gd name="T63" fmla="*/ 119 h 606"/>
                    <a:gd name="T64" fmla="*/ 688 w 1922"/>
                    <a:gd name="T65" fmla="*/ 307 h 606"/>
                    <a:gd name="T66" fmla="*/ 887 w 1922"/>
                    <a:gd name="T67" fmla="*/ 450 h 606"/>
                    <a:gd name="T68" fmla="*/ 750 w 1922"/>
                    <a:gd name="T69" fmla="*/ 224 h 606"/>
                    <a:gd name="T70" fmla="*/ 977 w 1922"/>
                    <a:gd name="T71" fmla="*/ 236 h 606"/>
                    <a:gd name="T72" fmla="*/ 974 w 1922"/>
                    <a:gd name="T73" fmla="*/ 380 h 606"/>
                    <a:gd name="T74" fmla="*/ 1751 w 1922"/>
                    <a:gd name="T75" fmla="*/ 417 h 606"/>
                    <a:gd name="T76" fmla="*/ 1919 w 1922"/>
                    <a:gd name="T77" fmla="*/ 366 h 606"/>
                    <a:gd name="T78" fmla="*/ 1915 w 1922"/>
                    <a:gd name="T79" fmla="*/ 291 h 606"/>
                    <a:gd name="T80" fmla="*/ 1710 w 1922"/>
                    <a:gd name="T81" fmla="*/ 289 h 606"/>
                    <a:gd name="T82" fmla="*/ 1787 w 1922"/>
                    <a:gd name="T83" fmla="*/ 489 h 606"/>
                    <a:gd name="T84" fmla="*/ 1904 w 1922"/>
                    <a:gd name="T85" fmla="*/ 465 h 606"/>
                    <a:gd name="T86" fmla="*/ 1742 w 1922"/>
                    <a:gd name="T87" fmla="*/ 330 h 606"/>
                    <a:gd name="T88" fmla="*/ 1847 w 1922"/>
                    <a:gd name="T89" fmla="*/ 262 h 606"/>
                    <a:gd name="T90" fmla="*/ 1876 w 1922"/>
                    <a:gd name="T91" fmla="*/ 330 h 606"/>
                    <a:gd name="T92" fmla="*/ 1667 w 1922"/>
                    <a:gd name="T93" fmla="*/ 234 h 606"/>
                    <a:gd name="T94" fmla="*/ 1576 w 1922"/>
                    <a:gd name="T95" fmla="*/ 222 h 606"/>
                    <a:gd name="T96" fmla="*/ 1550 w 1922"/>
                    <a:gd name="T97" fmla="*/ 484 h 606"/>
                    <a:gd name="T98" fmla="*/ 1666 w 1922"/>
                    <a:gd name="T99" fmla="*/ 470 h 606"/>
                    <a:gd name="T100" fmla="*/ 1663 w 1922"/>
                    <a:gd name="T101" fmla="*/ 436 h 606"/>
                    <a:gd name="T102" fmla="*/ 1518 w 1922"/>
                    <a:gd name="T103" fmla="*/ 323 h 606"/>
                    <a:gd name="T104" fmla="*/ 1667 w 1922"/>
                    <a:gd name="T105" fmla="*/ 275 h 606"/>
                    <a:gd name="T106" fmla="*/ 1391 w 1922"/>
                    <a:gd name="T107" fmla="*/ 485 h 606"/>
                    <a:gd name="T108" fmla="*/ 1429 w 1922"/>
                    <a:gd name="T109" fmla="*/ 385 h 606"/>
                    <a:gd name="T110" fmla="*/ 1391 w 1922"/>
                    <a:gd name="T111" fmla="*/ 225 h 606"/>
                    <a:gd name="T112" fmla="*/ 1387 w 1922"/>
                    <a:gd name="T113" fmla="*/ 481 h 606"/>
                    <a:gd name="T114" fmla="*/ 1381 w 1922"/>
                    <a:gd name="T115" fmla="*/ 133 h 606"/>
                    <a:gd name="T116" fmla="*/ 1 w 1922"/>
                    <a:gd name="T117" fmla="*/ 486 h 606"/>
                    <a:gd name="T118" fmla="*/ 2 w 1922"/>
                    <a:gd name="T119" fmla="*/ 48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22" h="606">
                      <a:moveTo>
                        <a:pt x="1" y="486"/>
                      </a:moveTo>
                      <a:cubicBezTo>
                        <a:pt x="1" y="486"/>
                        <a:pt x="0" y="486"/>
                        <a:pt x="0" y="486"/>
                      </a:cubicBezTo>
                      <a:cubicBezTo>
                        <a:pt x="0" y="365"/>
                        <a:pt x="0" y="243"/>
                        <a:pt x="0" y="122"/>
                      </a:cubicBezTo>
                      <a:cubicBezTo>
                        <a:pt x="1" y="121"/>
                        <a:pt x="2" y="121"/>
                        <a:pt x="3" y="121"/>
                      </a:cubicBezTo>
                      <a:cubicBezTo>
                        <a:pt x="98" y="85"/>
                        <a:pt x="194" y="49"/>
                        <a:pt x="289" y="13"/>
                      </a:cubicBezTo>
                      <a:cubicBezTo>
                        <a:pt x="301" y="9"/>
                        <a:pt x="313" y="4"/>
                        <a:pt x="324" y="0"/>
                      </a:cubicBezTo>
                      <a:cubicBezTo>
                        <a:pt x="325" y="0"/>
                        <a:pt x="326" y="0"/>
                        <a:pt x="327" y="0"/>
                      </a:cubicBezTo>
                      <a:cubicBezTo>
                        <a:pt x="335" y="3"/>
                        <a:pt x="343" y="5"/>
                        <a:pt x="351" y="7"/>
                      </a:cubicBezTo>
                      <a:cubicBezTo>
                        <a:pt x="402" y="22"/>
                        <a:pt x="452" y="36"/>
                        <a:pt x="502" y="51"/>
                      </a:cubicBezTo>
                      <a:cubicBezTo>
                        <a:pt x="505" y="51"/>
                        <a:pt x="506" y="52"/>
                        <a:pt x="506" y="55"/>
                      </a:cubicBezTo>
                      <a:cubicBezTo>
                        <a:pt x="506" y="221"/>
                        <a:pt x="506" y="387"/>
                        <a:pt x="506" y="553"/>
                      </a:cubicBezTo>
                      <a:cubicBezTo>
                        <a:pt x="506" y="556"/>
                        <a:pt x="505" y="557"/>
                        <a:pt x="503" y="557"/>
                      </a:cubicBezTo>
                      <a:cubicBezTo>
                        <a:pt x="444" y="573"/>
                        <a:pt x="386" y="590"/>
                        <a:pt x="327" y="606"/>
                      </a:cubicBezTo>
                      <a:cubicBezTo>
                        <a:pt x="326" y="606"/>
                        <a:pt x="324" y="606"/>
                        <a:pt x="323" y="605"/>
                      </a:cubicBezTo>
                      <a:cubicBezTo>
                        <a:pt x="221" y="568"/>
                        <a:pt x="119" y="530"/>
                        <a:pt x="17" y="492"/>
                      </a:cubicBezTo>
                      <a:cubicBezTo>
                        <a:pt x="12" y="490"/>
                        <a:pt x="6" y="488"/>
                        <a:pt x="1" y="486"/>
                      </a:cubicBezTo>
                      <a:cubicBezTo>
                        <a:pt x="1" y="486"/>
                        <a:pt x="1" y="486"/>
                        <a:pt x="2" y="486"/>
                      </a:cubicBezTo>
                      <a:cubicBezTo>
                        <a:pt x="8" y="487"/>
                        <a:pt x="15" y="488"/>
                        <a:pt x="22" y="489"/>
                      </a:cubicBezTo>
                      <a:cubicBezTo>
                        <a:pt x="46" y="492"/>
                        <a:pt x="70" y="496"/>
                        <a:pt x="94" y="499"/>
                      </a:cubicBezTo>
                      <a:cubicBezTo>
                        <a:pt x="119" y="502"/>
                        <a:pt x="144" y="506"/>
                        <a:pt x="168" y="509"/>
                      </a:cubicBezTo>
                      <a:cubicBezTo>
                        <a:pt x="194" y="513"/>
                        <a:pt x="219" y="516"/>
                        <a:pt x="244" y="520"/>
                      </a:cubicBezTo>
                      <a:cubicBezTo>
                        <a:pt x="270" y="523"/>
                        <a:pt x="295" y="527"/>
                        <a:pt x="321" y="530"/>
                      </a:cubicBezTo>
                      <a:cubicBezTo>
                        <a:pt x="325" y="531"/>
                        <a:pt x="325" y="530"/>
                        <a:pt x="325" y="527"/>
                      </a:cubicBezTo>
                      <a:cubicBezTo>
                        <a:pt x="325" y="384"/>
                        <a:pt x="325" y="242"/>
                        <a:pt x="325" y="99"/>
                      </a:cubicBezTo>
                      <a:cubicBezTo>
                        <a:pt x="325" y="99"/>
                        <a:pt x="325" y="98"/>
                        <a:pt x="325" y="98"/>
                      </a:cubicBezTo>
                      <a:cubicBezTo>
                        <a:pt x="325" y="96"/>
                        <a:pt x="325" y="95"/>
                        <a:pt x="322" y="96"/>
                      </a:cubicBezTo>
                      <a:cubicBezTo>
                        <a:pt x="314" y="98"/>
                        <a:pt x="306" y="99"/>
                        <a:pt x="299" y="101"/>
                      </a:cubicBezTo>
                      <a:cubicBezTo>
                        <a:pt x="237" y="116"/>
                        <a:pt x="176" y="131"/>
                        <a:pt x="114" y="145"/>
                      </a:cubicBezTo>
                      <a:cubicBezTo>
                        <a:pt x="111" y="146"/>
                        <a:pt x="111" y="147"/>
                        <a:pt x="111" y="150"/>
                      </a:cubicBezTo>
                      <a:cubicBezTo>
                        <a:pt x="111" y="247"/>
                        <a:pt x="111" y="343"/>
                        <a:pt x="111" y="439"/>
                      </a:cubicBezTo>
                      <a:cubicBezTo>
                        <a:pt x="111" y="442"/>
                        <a:pt x="110" y="443"/>
                        <a:pt x="107" y="444"/>
                      </a:cubicBezTo>
                      <a:cubicBezTo>
                        <a:pt x="79" y="455"/>
                        <a:pt x="50" y="467"/>
                        <a:pt x="21" y="478"/>
                      </a:cubicBezTo>
                      <a:cubicBezTo>
                        <a:pt x="15" y="480"/>
                        <a:pt x="8" y="482"/>
                        <a:pt x="2" y="486"/>
                      </a:cubicBezTo>
                      <a:cubicBezTo>
                        <a:pt x="1" y="486"/>
                        <a:pt x="1" y="486"/>
                        <a:pt x="1" y="486"/>
                      </a:cubicBezTo>
                      <a:close/>
                      <a:moveTo>
                        <a:pt x="1359" y="102"/>
                      </a:moveTo>
                      <a:cubicBezTo>
                        <a:pt x="1359" y="100"/>
                        <a:pt x="1358" y="99"/>
                        <a:pt x="1356" y="99"/>
                      </a:cubicBezTo>
                      <a:cubicBezTo>
                        <a:pt x="1349" y="96"/>
                        <a:pt x="1342" y="95"/>
                        <a:pt x="1334" y="95"/>
                      </a:cubicBezTo>
                      <a:cubicBezTo>
                        <a:pt x="1318" y="95"/>
                        <a:pt x="1302" y="97"/>
                        <a:pt x="1287" y="105"/>
                      </a:cubicBezTo>
                      <a:cubicBezTo>
                        <a:pt x="1260" y="122"/>
                        <a:pt x="1247" y="147"/>
                        <a:pt x="1246" y="178"/>
                      </a:cubicBezTo>
                      <a:cubicBezTo>
                        <a:pt x="1245" y="193"/>
                        <a:pt x="1246" y="207"/>
                        <a:pt x="1246" y="222"/>
                      </a:cubicBezTo>
                      <a:cubicBezTo>
                        <a:pt x="1246" y="224"/>
                        <a:pt x="1246" y="225"/>
                        <a:pt x="1243" y="225"/>
                      </a:cubicBezTo>
                      <a:cubicBezTo>
                        <a:pt x="1211" y="225"/>
                        <a:pt x="1179" y="225"/>
                        <a:pt x="1148" y="225"/>
                      </a:cubicBezTo>
                      <a:cubicBezTo>
                        <a:pt x="1145" y="225"/>
                        <a:pt x="1145" y="225"/>
                        <a:pt x="1145" y="222"/>
                      </a:cubicBezTo>
                      <a:cubicBezTo>
                        <a:pt x="1145" y="210"/>
                        <a:pt x="1145" y="197"/>
                        <a:pt x="1145" y="185"/>
                      </a:cubicBezTo>
                      <a:cubicBezTo>
                        <a:pt x="1145" y="178"/>
                        <a:pt x="1145" y="171"/>
                        <a:pt x="1147" y="164"/>
                      </a:cubicBezTo>
                      <a:cubicBezTo>
                        <a:pt x="1151" y="145"/>
                        <a:pt x="1162" y="134"/>
                        <a:pt x="1179" y="131"/>
                      </a:cubicBezTo>
                      <a:cubicBezTo>
                        <a:pt x="1191" y="129"/>
                        <a:pt x="1203" y="131"/>
                        <a:pt x="1213" y="136"/>
                      </a:cubicBezTo>
                      <a:cubicBezTo>
                        <a:pt x="1215" y="137"/>
                        <a:pt x="1216" y="137"/>
                        <a:pt x="1216" y="135"/>
                      </a:cubicBezTo>
                      <a:cubicBezTo>
                        <a:pt x="1216" y="124"/>
                        <a:pt x="1216" y="113"/>
                        <a:pt x="1216" y="102"/>
                      </a:cubicBezTo>
                      <a:cubicBezTo>
                        <a:pt x="1216" y="100"/>
                        <a:pt x="1215" y="99"/>
                        <a:pt x="1214" y="99"/>
                      </a:cubicBezTo>
                      <a:cubicBezTo>
                        <a:pt x="1207" y="96"/>
                        <a:pt x="1199" y="96"/>
                        <a:pt x="1192" y="95"/>
                      </a:cubicBezTo>
                      <a:cubicBezTo>
                        <a:pt x="1176" y="95"/>
                        <a:pt x="1161" y="96"/>
                        <a:pt x="1147" y="104"/>
                      </a:cubicBezTo>
                      <a:cubicBezTo>
                        <a:pt x="1118" y="120"/>
                        <a:pt x="1104" y="145"/>
                        <a:pt x="1103" y="178"/>
                      </a:cubicBezTo>
                      <a:cubicBezTo>
                        <a:pt x="1103" y="192"/>
                        <a:pt x="1103" y="207"/>
                        <a:pt x="1103" y="222"/>
                      </a:cubicBezTo>
                      <a:cubicBezTo>
                        <a:pt x="1103" y="225"/>
                        <a:pt x="1102" y="225"/>
                        <a:pt x="1100" y="225"/>
                      </a:cubicBezTo>
                      <a:cubicBezTo>
                        <a:pt x="1087" y="225"/>
                        <a:pt x="1074" y="225"/>
                        <a:pt x="1062" y="225"/>
                      </a:cubicBezTo>
                      <a:cubicBezTo>
                        <a:pt x="1060" y="225"/>
                        <a:pt x="1059" y="226"/>
                        <a:pt x="1059" y="228"/>
                      </a:cubicBezTo>
                      <a:cubicBezTo>
                        <a:pt x="1059" y="238"/>
                        <a:pt x="1059" y="248"/>
                        <a:pt x="1059" y="258"/>
                      </a:cubicBezTo>
                      <a:cubicBezTo>
                        <a:pt x="1059" y="260"/>
                        <a:pt x="1059" y="261"/>
                        <a:pt x="1062" y="261"/>
                      </a:cubicBezTo>
                      <a:cubicBezTo>
                        <a:pt x="1074" y="261"/>
                        <a:pt x="1086" y="261"/>
                        <a:pt x="1099" y="261"/>
                      </a:cubicBezTo>
                      <a:cubicBezTo>
                        <a:pt x="1102" y="261"/>
                        <a:pt x="1103" y="262"/>
                        <a:pt x="1103" y="265"/>
                      </a:cubicBezTo>
                      <a:cubicBezTo>
                        <a:pt x="1103" y="337"/>
                        <a:pt x="1103" y="409"/>
                        <a:pt x="1103" y="482"/>
                      </a:cubicBezTo>
                      <a:cubicBezTo>
                        <a:pt x="1103" y="484"/>
                        <a:pt x="1103" y="485"/>
                        <a:pt x="1106" y="485"/>
                      </a:cubicBezTo>
                      <a:cubicBezTo>
                        <a:pt x="1118" y="485"/>
                        <a:pt x="1129" y="485"/>
                        <a:pt x="1140" y="485"/>
                      </a:cubicBezTo>
                      <a:cubicBezTo>
                        <a:pt x="1145" y="485"/>
                        <a:pt x="1145" y="486"/>
                        <a:pt x="1145" y="481"/>
                      </a:cubicBezTo>
                      <a:cubicBezTo>
                        <a:pt x="1145" y="409"/>
                        <a:pt x="1145" y="337"/>
                        <a:pt x="1145" y="265"/>
                      </a:cubicBezTo>
                      <a:cubicBezTo>
                        <a:pt x="1145" y="261"/>
                        <a:pt x="1146" y="261"/>
                        <a:pt x="1149" y="261"/>
                      </a:cubicBezTo>
                      <a:cubicBezTo>
                        <a:pt x="1180" y="261"/>
                        <a:pt x="1211" y="261"/>
                        <a:pt x="1242" y="261"/>
                      </a:cubicBezTo>
                      <a:cubicBezTo>
                        <a:pt x="1245" y="261"/>
                        <a:pt x="1246" y="262"/>
                        <a:pt x="1246" y="265"/>
                      </a:cubicBezTo>
                      <a:cubicBezTo>
                        <a:pt x="1246" y="337"/>
                        <a:pt x="1246" y="410"/>
                        <a:pt x="1246" y="482"/>
                      </a:cubicBezTo>
                      <a:cubicBezTo>
                        <a:pt x="1246" y="484"/>
                        <a:pt x="1246" y="485"/>
                        <a:pt x="1249" y="485"/>
                      </a:cubicBezTo>
                      <a:cubicBezTo>
                        <a:pt x="1261" y="485"/>
                        <a:pt x="1272" y="485"/>
                        <a:pt x="1284" y="485"/>
                      </a:cubicBezTo>
                      <a:cubicBezTo>
                        <a:pt x="1287" y="485"/>
                        <a:pt x="1288" y="484"/>
                        <a:pt x="1288" y="481"/>
                      </a:cubicBezTo>
                      <a:cubicBezTo>
                        <a:pt x="1287" y="409"/>
                        <a:pt x="1288" y="337"/>
                        <a:pt x="1287" y="264"/>
                      </a:cubicBezTo>
                      <a:cubicBezTo>
                        <a:pt x="1287" y="262"/>
                        <a:pt x="1288" y="261"/>
                        <a:pt x="1291" y="261"/>
                      </a:cubicBezTo>
                      <a:cubicBezTo>
                        <a:pt x="1309" y="261"/>
                        <a:pt x="1327" y="261"/>
                        <a:pt x="1346" y="261"/>
                      </a:cubicBezTo>
                      <a:cubicBezTo>
                        <a:pt x="1348" y="261"/>
                        <a:pt x="1349" y="260"/>
                        <a:pt x="1349" y="258"/>
                      </a:cubicBezTo>
                      <a:cubicBezTo>
                        <a:pt x="1348" y="248"/>
                        <a:pt x="1348" y="239"/>
                        <a:pt x="1349" y="229"/>
                      </a:cubicBezTo>
                      <a:cubicBezTo>
                        <a:pt x="1349" y="226"/>
                        <a:pt x="1348" y="225"/>
                        <a:pt x="1345" y="225"/>
                      </a:cubicBezTo>
                      <a:cubicBezTo>
                        <a:pt x="1327" y="225"/>
                        <a:pt x="1309" y="225"/>
                        <a:pt x="1291" y="225"/>
                      </a:cubicBezTo>
                      <a:cubicBezTo>
                        <a:pt x="1288" y="225"/>
                        <a:pt x="1287" y="225"/>
                        <a:pt x="1287" y="222"/>
                      </a:cubicBezTo>
                      <a:cubicBezTo>
                        <a:pt x="1288" y="210"/>
                        <a:pt x="1287" y="198"/>
                        <a:pt x="1288" y="186"/>
                      </a:cubicBezTo>
                      <a:cubicBezTo>
                        <a:pt x="1288" y="179"/>
                        <a:pt x="1288" y="171"/>
                        <a:pt x="1290" y="164"/>
                      </a:cubicBezTo>
                      <a:cubicBezTo>
                        <a:pt x="1294" y="141"/>
                        <a:pt x="1311" y="129"/>
                        <a:pt x="1335" y="131"/>
                      </a:cubicBezTo>
                      <a:cubicBezTo>
                        <a:pt x="1343" y="131"/>
                        <a:pt x="1351" y="133"/>
                        <a:pt x="1359" y="137"/>
                      </a:cubicBezTo>
                      <a:cubicBezTo>
                        <a:pt x="1359" y="125"/>
                        <a:pt x="1359" y="113"/>
                        <a:pt x="1359" y="102"/>
                      </a:cubicBezTo>
                      <a:close/>
                      <a:moveTo>
                        <a:pt x="688" y="319"/>
                      </a:moveTo>
                      <a:cubicBezTo>
                        <a:pt x="689" y="341"/>
                        <a:pt x="693" y="363"/>
                        <a:pt x="700" y="383"/>
                      </a:cubicBezTo>
                      <a:cubicBezTo>
                        <a:pt x="717" y="428"/>
                        <a:pt x="746" y="461"/>
                        <a:pt x="791" y="479"/>
                      </a:cubicBezTo>
                      <a:cubicBezTo>
                        <a:pt x="829" y="494"/>
                        <a:pt x="869" y="495"/>
                        <a:pt x="908" y="485"/>
                      </a:cubicBezTo>
                      <a:cubicBezTo>
                        <a:pt x="937" y="478"/>
                        <a:pt x="962" y="464"/>
                        <a:pt x="983" y="442"/>
                      </a:cubicBezTo>
                      <a:cubicBezTo>
                        <a:pt x="1002" y="422"/>
                        <a:pt x="1014" y="398"/>
                        <a:pt x="1022" y="371"/>
                      </a:cubicBezTo>
                      <a:cubicBezTo>
                        <a:pt x="1030" y="344"/>
                        <a:pt x="1033" y="316"/>
                        <a:pt x="1032" y="287"/>
                      </a:cubicBezTo>
                      <a:cubicBezTo>
                        <a:pt x="1031" y="261"/>
                        <a:pt x="1026" y="236"/>
                        <a:pt x="1015" y="211"/>
                      </a:cubicBezTo>
                      <a:cubicBezTo>
                        <a:pt x="994" y="165"/>
                        <a:pt x="960" y="135"/>
                        <a:pt x="911" y="121"/>
                      </a:cubicBezTo>
                      <a:cubicBezTo>
                        <a:pt x="883" y="113"/>
                        <a:pt x="854" y="114"/>
                        <a:pt x="826" y="119"/>
                      </a:cubicBezTo>
                      <a:cubicBezTo>
                        <a:pt x="789" y="126"/>
                        <a:pt x="758" y="142"/>
                        <a:pt x="734" y="170"/>
                      </a:cubicBezTo>
                      <a:cubicBezTo>
                        <a:pt x="712" y="194"/>
                        <a:pt x="700" y="223"/>
                        <a:pt x="693" y="255"/>
                      </a:cubicBezTo>
                      <a:cubicBezTo>
                        <a:pt x="689" y="272"/>
                        <a:pt x="688" y="289"/>
                        <a:pt x="688" y="307"/>
                      </a:cubicBezTo>
                      <a:cubicBezTo>
                        <a:pt x="688" y="311"/>
                        <a:pt x="688" y="315"/>
                        <a:pt x="688" y="319"/>
                      </a:cubicBezTo>
                      <a:close/>
                      <a:moveTo>
                        <a:pt x="974" y="380"/>
                      </a:moveTo>
                      <a:cubicBezTo>
                        <a:pt x="957" y="418"/>
                        <a:pt x="928" y="443"/>
                        <a:pt x="887" y="450"/>
                      </a:cubicBezTo>
                      <a:cubicBezTo>
                        <a:pt x="854" y="456"/>
                        <a:pt x="823" y="453"/>
                        <a:pt x="794" y="435"/>
                      </a:cubicBezTo>
                      <a:cubicBezTo>
                        <a:pt x="769" y="419"/>
                        <a:pt x="752" y="396"/>
                        <a:pt x="743" y="367"/>
                      </a:cubicBezTo>
                      <a:cubicBezTo>
                        <a:pt x="727" y="319"/>
                        <a:pt x="728" y="271"/>
                        <a:pt x="750" y="224"/>
                      </a:cubicBezTo>
                      <a:cubicBezTo>
                        <a:pt x="768" y="186"/>
                        <a:pt x="798" y="162"/>
                        <a:pt x="840" y="156"/>
                      </a:cubicBezTo>
                      <a:cubicBezTo>
                        <a:pt x="873" y="150"/>
                        <a:pt x="904" y="155"/>
                        <a:pt x="932" y="174"/>
                      </a:cubicBezTo>
                      <a:cubicBezTo>
                        <a:pt x="955" y="189"/>
                        <a:pt x="968" y="211"/>
                        <a:pt x="977" y="236"/>
                      </a:cubicBezTo>
                      <a:cubicBezTo>
                        <a:pt x="983" y="254"/>
                        <a:pt x="986" y="273"/>
                        <a:pt x="987" y="292"/>
                      </a:cubicBezTo>
                      <a:cubicBezTo>
                        <a:pt x="987" y="296"/>
                        <a:pt x="987" y="300"/>
                        <a:pt x="987" y="304"/>
                      </a:cubicBezTo>
                      <a:cubicBezTo>
                        <a:pt x="987" y="330"/>
                        <a:pt x="984" y="356"/>
                        <a:pt x="974" y="380"/>
                      </a:cubicBezTo>
                      <a:close/>
                      <a:moveTo>
                        <a:pt x="1901" y="429"/>
                      </a:moveTo>
                      <a:cubicBezTo>
                        <a:pt x="1873" y="450"/>
                        <a:pt x="1842" y="459"/>
                        <a:pt x="1807" y="455"/>
                      </a:cubicBezTo>
                      <a:cubicBezTo>
                        <a:pt x="1782" y="451"/>
                        <a:pt x="1763" y="439"/>
                        <a:pt x="1751" y="417"/>
                      </a:cubicBezTo>
                      <a:cubicBezTo>
                        <a:pt x="1743" y="402"/>
                        <a:pt x="1740" y="386"/>
                        <a:pt x="1739" y="370"/>
                      </a:cubicBezTo>
                      <a:cubicBezTo>
                        <a:pt x="1739" y="366"/>
                        <a:pt x="1739" y="366"/>
                        <a:pt x="1743" y="366"/>
                      </a:cubicBezTo>
                      <a:cubicBezTo>
                        <a:pt x="1801" y="366"/>
                        <a:pt x="1860" y="366"/>
                        <a:pt x="1919" y="366"/>
                      </a:cubicBezTo>
                      <a:cubicBezTo>
                        <a:pt x="1921" y="366"/>
                        <a:pt x="1922" y="365"/>
                        <a:pt x="1922" y="363"/>
                      </a:cubicBezTo>
                      <a:cubicBezTo>
                        <a:pt x="1922" y="355"/>
                        <a:pt x="1922" y="347"/>
                        <a:pt x="1922" y="339"/>
                      </a:cubicBezTo>
                      <a:cubicBezTo>
                        <a:pt x="1922" y="322"/>
                        <a:pt x="1920" y="306"/>
                        <a:pt x="1915" y="291"/>
                      </a:cubicBezTo>
                      <a:cubicBezTo>
                        <a:pt x="1907" y="267"/>
                        <a:pt x="1894" y="246"/>
                        <a:pt x="1872" y="234"/>
                      </a:cubicBezTo>
                      <a:cubicBezTo>
                        <a:pt x="1842" y="216"/>
                        <a:pt x="1809" y="215"/>
                        <a:pt x="1777" y="226"/>
                      </a:cubicBezTo>
                      <a:cubicBezTo>
                        <a:pt x="1745" y="236"/>
                        <a:pt x="1724" y="259"/>
                        <a:pt x="1710" y="289"/>
                      </a:cubicBezTo>
                      <a:cubicBezTo>
                        <a:pt x="1699" y="311"/>
                        <a:pt x="1695" y="335"/>
                        <a:pt x="1695" y="359"/>
                      </a:cubicBezTo>
                      <a:cubicBezTo>
                        <a:pt x="1696" y="381"/>
                        <a:pt x="1698" y="403"/>
                        <a:pt x="1707" y="423"/>
                      </a:cubicBezTo>
                      <a:cubicBezTo>
                        <a:pt x="1722" y="459"/>
                        <a:pt x="1748" y="482"/>
                        <a:pt x="1787" y="489"/>
                      </a:cubicBezTo>
                      <a:cubicBezTo>
                        <a:pt x="1810" y="494"/>
                        <a:pt x="1833" y="492"/>
                        <a:pt x="1856" y="487"/>
                      </a:cubicBezTo>
                      <a:cubicBezTo>
                        <a:pt x="1873" y="484"/>
                        <a:pt x="1888" y="478"/>
                        <a:pt x="1902" y="468"/>
                      </a:cubicBezTo>
                      <a:cubicBezTo>
                        <a:pt x="1903" y="467"/>
                        <a:pt x="1904" y="467"/>
                        <a:pt x="1904" y="465"/>
                      </a:cubicBezTo>
                      <a:cubicBezTo>
                        <a:pt x="1904" y="453"/>
                        <a:pt x="1904" y="441"/>
                        <a:pt x="1904" y="428"/>
                      </a:cubicBezTo>
                      <a:cubicBezTo>
                        <a:pt x="1903" y="428"/>
                        <a:pt x="1902" y="429"/>
                        <a:pt x="1901" y="429"/>
                      </a:cubicBezTo>
                      <a:close/>
                      <a:moveTo>
                        <a:pt x="1742" y="330"/>
                      </a:moveTo>
                      <a:cubicBezTo>
                        <a:pt x="1740" y="330"/>
                        <a:pt x="1739" y="330"/>
                        <a:pt x="1740" y="327"/>
                      </a:cubicBezTo>
                      <a:cubicBezTo>
                        <a:pt x="1744" y="304"/>
                        <a:pt x="1754" y="284"/>
                        <a:pt x="1773" y="269"/>
                      </a:cubicBezTo>
                      <a:cubicBezTo>
                        <a:pt x="1793" y="253"/>
                        <a:pt x="1825" y="250"/>
                        <a:pt x="1847" y="262"/>
                      </a:cubicBezTo>
                      <a:cubicBezTo>
                        <a:pt x="1863" y="271"/>
                        <a:pt x="1871" y="285"/>
                        <a:pt x="1876" y="302"/>
                      </a:cubicBezTo>
                      <a:cubicBezTo>
                        <a:pt x="1878" y="310"/>
                        <a:pt x="1879" y="319"/>
                        <a:pt x="1879" y="327"/>
                      </a:cubicBezTo>
                      <a:cubicBezTo>
                        <a:pt x="1879" y="330"/>
                        <a:pt x="1879" y="330"/>
                        <a:pt x="1876" y="330"/>
                      </a:cubicBezTo>
                      <a:cubicBezTo>
                        <a:pt x="1854" y="330"/>
                        <a:pt x="1832" y="330"/>
                        <a:pt x="1809" y="330"/>
                      </a:cubicBezTo>
                      <a:cubicBezTo>
                        <a:pt x="1787" y="330"/>
                        <a:pt x="1765" y="330"/>
                        <a:pt x="1742" y="330"/>
                      </a:cubicBezTo>
                      <a:close/>
                      <a:moveTo>
                        <a:pt x="1667" y="234"/>
                      </a:moveTo>
                      <a:cubicBezTo>
                        <a:pt x="1667" y="233"/>
                        <a:pt x="1666" y="232"/>
                        <a:pt x="1665" y="231"/>
                      </a:cubicBezTo>
                      <a:cubicBezTo>
                        <a:pt x="1660" y="229"/>
                        <a:pt x="1655" y="227"/>
                        <a:pt x="1649" y="225"/>
                      </a:cubicBezTo>
                      <a:cubicBezTo>
                        <a:pt x="1625" y="218"/>
                        <a:pt x="1600" y="217"/>
                        <a:pt x="1576" y="222"/>
                      </a:cubicBezTo>
                      <a:cubicBezTo>
                        <a:pt x="1535" y="229"/>
                        <a:pt x="1504" y="252"/>
                        <a:pt x="1486" y="290"/>
                      </a:cubicBezTo>
                      <a:cubicBezTo>
                        <a:pt x="1469" y="325"/>
                        <a:pt x="1466" y="362"/>
                        <a:pt x="1476" y="400"/>
                      </a:cubicBezTo>
                      <a:cubicBezTo>
                        <a:pt x="1486" y="440"/>
                        <a:pt x="1510" y="469"/>
                        <a:pt x="1550" y="484"/>
                      </a:cubicBezTo>
                      <a:cubicBezTo>
                        <a:pt x="1569" y="491"/>
                        <a:pt x="1589" y="493"/>
                        <a:pt x="1609" y="491"/>
                      </a:cubicBezTo>
                      <a:cubicBezTo>
                        <a:pt x="1629" y="489"/>
                        <a:pt x="1647" y="484"/>
                        <a:pt x="1663" y="475"/>
                      </a:cubicBezTo>
                      <a:cubicBezTo>
                        <a:pt x="1665" y="474"/>
                        <a:pt x="1666" y="473"/>
                        <a:pt x="1666" y="470"/>
                      </a:cubicBezTo>
                      <a:cubicBezTo>
                        <a:pt x="1666" y="459"/>
                        <a:pt x="1666" y="448"/>
                        <a:pt x="1666" y="437"/>
                      </a:cubicBezTo>
                      <a:cubicBezTo>
                        <a:pt x="1666" y="436"/>
                        <a:pt x="1666" y="435"/>
                        <a:pt x="1665" y="434"/>
                      </a:cubicBezTo>
                      <a:cubicBezTo>
                        <a:pt x="1665" y="435"/>
                        <a:pt x="1664" y="435"/>
                        <a:pt x="1663" y="436"/>
                      </a:cubicBezTo>
                      <a:cubicBezTo>
                        <a:pt x="1642" y="450"/>
                        <a:pt x="1619" y="458"/>
                        <a:pt x="1593" y="456"/>
                      </a:cubicBezTo>
                      <a:cubicBezTo>
                        <a:pt x="1558" y="453"/>
                        <a:pt x="1534" y="435"/>
                        <a:pt x="1521" y="402"/>
                      </a:cubicBezTo>
                      <a:cubicBezTo>
                        <a:pt x="1511" y="376"/>
                        <a:pt x="1511" y="349"/>
                        <a:pt x="1518" y="323"/>
                      </a:cubicBezTo>
                      <a:cubicBezTo>
                        <a:pt x="1524" y="301"/>
                        <a:pt x="1535" y="284"/>
                        <a:pt x="1553" y="271"/>
                      </a:cubicBezTo>
                      <a:cubicBezTo>
                        <a:pt x="1576" y="254"/>
                        <a:pt x="1602" y="252"/>
                        <a:pt x="1630" y="258"/>
                      </a:cubicBezTo>
                      <a:cubicBezTo>
                        <a:pt x="1643" y="261"/>
                        <a:pt x="1655" y="267"/>
                        <a:pt x="1667" y="275"/>
                      </a:cubicBezTo>
                      <a:cubicBezTo>
                        <a:pt x="1667" y="261"/>
                        <a:pt x="1666" y="247"/>
                        <a:pt x="1667" y="234"/>
                      </a:cubicBezTo>
                      <a:close/>
                      <a:moveTo>
                        <a:pt x="1387" y="481"/>
                      </a:moveTo>
                      <a:cubicBezTo>
                        <a:pt x="1387" y="484"/>
                        <a:pt x="1387" y="485"/>
                        <a:pt x="1391" y="485"/>
                      </a:cubicBezTo>
                      <a:cubicBezTo>
                        <a:pt x="1402" y="485"/>
                        <a:pt x="1413" y="485"/>
                        <a:pt x="1425" y="485"/>
                      </a:cubicBezTo>
                      <a:cubicBezTo>
                        <a:pt x="1428" y="485"/>
                        <a:pt x="1429" y="485"/>
                        <a:pt x="1429" y="481"/>
                      </a:cubicBezTo>
                      <a:cubicBezTo>
                        <a:pt x="1428" y="449"/>
                        <a:pt x="1429" y="417"/>
                        <a:pt x="1429" y="385"/>
                      </a:cubicBezTo>
                      <a:cubicBezTo>
                        <a:pt x="1429" y="333"/>
                        <a:pt x="1429" y="281"/>
                        <a:pt x="1429" y="230"/>
                      </a:cubicBezTo>
                      <a:cubicBezTo>
                        <a:pt x="1429" y="225"/>
                        <a:pt x="1429" y="225"/>
                        <a:pt x="1424" y="225"/>
                      </a:cubicBezTo>
                      <a:cubicBezTo>
                        <a:pt x="1413" y="225"/>
                        <a:pt x="1402" y="225"/>
                        <a:pt x="1391" y="225"/>
                      </a:cubicBezTo>
                      <a:cubicBezTo>
                        <a:pt x="1388" y="225"/>
                        <a:pt x="1387" y="226"/>
                        <a:pt x="1387" y="229"/>
                      </a:cubicBezTo>
                      <a:cubicBezTo>
                        <a:pt x="1387" y="271"/>
                        <a:pt x="1387" y="313"/>
                        <a:pt x="1387" y="355"/>
                      </a:cubicBezTo>
                      <a:cubicBezTo>
                        <a:pt x="1387" y="397"/>
                        <a:pt x="1387" y="439"/>
                        <a:pt x="1387" y="481"/>
                      </a:cubicBezTo>
                      <a:close/>
                      <a:moveTo>
                        <a:pt x="1436" y="132"/>
                      </a:moveTo>
                      <a:cubicBezTo>
                        <a:pt x="1436" y="117"/>
                        <a:pt x="1424" y="105"/>
                        <a:pt x="1408" y="105"/>
                      </a:cubicBezTo>
                      <a:cubicBezTo>
                        <a:pt x="1393" y="105"/>
                        <a:pt x="1381" y="117"/>
                        <a:pt x="1381" y="133"/>
                      </a:cubicBezTo>
                      <a:cubicBezTo>
                        <a:pt x="1381" y="148"/>
                        <a:pt x="1392" y="160"/>
                        <a:pt x="1408" y="160"/>
                      </a:cubicBezTo>
                      <a:cubicBezTo>
                        <a:pt x="1424" y="160"/>
                        <a:pt x="1436" y="148"/>
                        <a:pt x="1436" y="132"/>
                      </a:cubicBezTo>
                      <a:close/>
                      <a:moveTo>
                        <a:pt x="1" y="486"/>
                      </a:moveTo>
                      <a:cubicBezTo>
                        <a:pt x="1" y="486"/>
                        <a:pt x="1" y="486"/>
                        <a:pt x="1" y="486"/>
                      </a:cubicBezTo>
                      <a:cubicBezTo>
                        <a:pt x="1" y="486"/>
                        <a:pt x="1" y="486"/>
                        <a:pt x="2" y="486"/>
                      </a:cubicBezTo>
                      <a:cubicBezTo>
                        <a:pt x="2" y="486"/>
                        <a:pt x="2" y="486"/>
                        <a:pt x="2" y="486"/>
                      </a:cubicBezTo>
                      <a:cubicBezTo>
                        <a:pt x="1" y="486"/>
                        <a:pt x="1" y="486"/>
                        <a:pt x="1" y="486"/>
                      </a:cubicBezTo>
                      <a:close/>
                    </a:path>
                  </a:pathLst>
                </a:custGeom>
                <a:solidFill>
                  <a:srgbClr val="EA3C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9" name="Freeform 5"/>
                <p:cNvSpPr>
                  <a:spLocks noEditPoints="1"/>
                </p:cNvSpPr>
                <p:nvPr/>
              </p:nvSpPr>
              <p:spPr bwMode="auto">
                <a:xfrm>
                  <a:off x="4474232" y="4291546"/>
                  <a:ext cx="2466544" cy="495533"/>
                </a:xfrm>
                <a:custGeom>
                  <a:avLst/>
                  <a:gdLst>
                    <a:gd name="T0" fmla="*/ 271 w 1687"/>
                    <a:gd name="T1" fmla="*/ 82 h 337"/>
                    <a:gd name="T2" fmla="*/ 348 w 1687"/>
                    <a:gd name="T3" fmla="*/ 192 h 337"/>
                    <a:gd name="T4" fmla="*/ 238 w 1687"/>
                    <a:gd name="T5" fmla="*/ 291 h 337"/>
                    <a:gd name="T6" fmla="*/ 260 w 1687"/>
                    <a:gd name="T7" fmla="*/ 232 h 337"/>
                    <a:gd name="T8" fmla="*/ 301 w 1687"/>
                    <a:gd name="T9" fmla="*/ 141 h 337"/>
                    <a:gd name="T10" fmla="*/ 215 w 1687"/>
                    <a:gd name="T11" fmla="*/ 80 h 337"/>
                    <a:gd name="T12" fmla="*/ 579 w 1687"/>
                    <a:gd name="T13" fmla="*/ 62 h 337"/>
                    <a:gd name="T14" fmla="*/ 602 w 1687"/>
                    <a:gd name="T15" fmla="*/ 265 h 337"/>
                    <a:gd name="T16" fmla="*/ 676 w 1687"/>
                    <a:gd name="T17" fmla="*/ 191 h 337"/>
                    <a:gd name="T18" fmla="*/ 699 w 1687"/>
                    <a:gd name="T19" fmla="*/ 181 h 337"/>
                    <a:gd name="T20" fmla="*/ 602 w 1687"/>
                    <a:gd name="T21" fmla="*/ 143 h 337"/>
                    <a:gd name="T22" fmla="*/ 453 w 1687"/>
                    <a:gd name="T23" fmla="*/ 156 h 337"/>
                    <a:gd name="T24" fmla="*/ 469 w 1687"/>
                    <a:gd name="T25" fmla="*/ 250 h 337"/>
                    <a:gd name="T26" fmla="*/ 549 w 1687"/>
                    <a:gd name="T27" fmla="*/ 231 h 337"/>
                    <a:gd name="T28" fmla="*/ 496 w 1687"/>
                    <a:gd name="T29" fmla="*/ 86 h 337"/>
                    <a:gd name="T30" fmla="*/ 1468 w 1687"/>
                    <a:gd name="T31" fmla="*/ 126 h 337"/>
                    <a:gd name="T32" fmla="*/ 1488 w 1687"/>
                    <a:gd name="T33" fmla="*/ 265 h 337"/>
                    <a:gd name="T34" fmla="*/ 1561 w 1687"/>
                    <a:gd name="T35" fmla="*/ 265 h 337"/>
                    <a:gd name="T36" fmla="*/ 1583 w 1687"/>
                    <a:gd name="T37" fmla="*/ 164 h 337"/>
                    <a:gd name="T38" fmla="*/ 1651 w 1687"/>
                    <a:gd name="T39" fmla="*/ 237 h 337"/>
                    <a:gd name="T40" fmla="*/ 1687 w 1687"/>
                    <a:gd name="T41" fmla="*/ 142 h 337"/>
                    <a:gd name="T42" fmla="*/ 1651 w 1687"/>
                    <a:gd name="T43" fmla="*/ 87 h 337"/>
                    <a:gd name="T44" fmla="*/ 1624 w 1687"/>
                    <a:gd name="T45" fmla="*/ 126 h 337"/>
                    <a:gd name="T46" fmla="*/ 1623 w 1687"/>
                    <a:gd name="T47" fmla="*/ 146 h 337"/>
                    <a:gd name="T48" fmla="*/ 1687 w 1687"/>
                    <a:gd name="T49" fmla="*/ 266 h 337"/>
                    <a:gd name="T50" fmla="*/ 898 w 1687"/>
                    <a:gd name="T51" fmla="*/ 149 h 337"/>
                    <a:gd name="T52" fmla="*/ 872 w 1687"/>
                    <a:gd name="T53" fmla="*/ 129 h 337"/>
                    <a:gd name="T54" fmla="*/ 895 w 1687"/>
                    <a:gd name="T55" fmla="*/ 263 h 337"/>
                    <a:gd name="T56" fmla="*/ 947 w 1687"/>
                    <a:gd name="T57" fmla="*/ 130 h 337"/>
                    <a:gd name="T58" fmla="*/ 1403 w 1687"/>
                    <a:gd name="T59" fmla="*/ 192 h 337"/>
                    <a:gd name="T60" fmla="*/ 1426 w 1687"/>
                    <a:gd name="T61" fmla="*/ 198 h 337"/>
                    <a:gd name="T62" fmla="*/ 1415 w 1687"/>
                    <a:gd name="T63" fmla="*/ 89 h 337"/>
                    <a:gd name="T64" fmla="*/ 0 w 1687"/>
                    <a:gd name="T65" fmla="*/ 298 h 337"/>
                    <a:gd name="T66" fmla="*/ 197 w 1687"/>
                    <a:gd name="T67" fmla="*/ 169 h 337"/>
                    <a:gd name="T68" fmla="*/ 100 w 1687"/>
                    <a:gd name="T69" fmla="*/ 122 h 337"/>
                    <a:gd name="T70" fmla="*/ 64 w 1687"/>
                    <a:gd name="T71" fmla="*/ 166 h 337"/>
                    <a:gd name="T72" fmla="*/ 75 w 1687"/>
                    <a:gd name="T73" fmla="*/ 214 h 337"/>
                    <a:gd name="T74" fmla="*/ 123 w 1687"/>
                    <a:gd name="T75" fmla="*/ 213 h 337"/>
                    <a:gd name="T76" fmla="*/ 1128 w 1687"/>
                    <a:gd name="T77" fmla="*/ 265 h 337"/>
                    <a:gd name="T78" fmla="*/ 1104 w 1687"/>
                    <a:gd name="T79" fmla="*/ 169 h 337"/>
                    <a:gd name="T80" fmla="*/ 1228 w 1687"/>
                    <a:gd name="T81" fmla="*/ 123 h 337"/>
                    <a:gd name="T82" fmla="*/ 1128 w 1687"/>
                    <a:gd name="T83" fmla="*/ 131 h 337"/>
                    <a:gd name="T84" fmla="*/ 1170 w 1687"/>
                    <a:gd name="T85" fmla="*/ 91 h 337"/>
                    <a:gd name="T86" fmla="*/ 989 w 1687"/>
                    <a:gd name="T87" fmla="*/ 243 h 337"/>
                    <a:gd name="T88" fmla="*/ 1004 w 1687"/>
                    <a:gd name="T89" fmla="*/ 273 h 337"/>
                    <a:gd name="T90" fmla="*/ 1073 w 1687"/>
                    <a:gd name="T91" fmla="*/ 169 h 337"/>
                    <a:gd name="T92" fmla="*/ 978 w 1687"/>
                    <a:gd name="T93" fmla="*/ 184 h 337"/>
                    <a:gd name="T94" fmla="*/ 1366 w 1687"/>
                    <a:gd name="T95" fmla="*/ 238 h 337"/>
                    <a:gd name="T96" fmla="*/ 1343 w 1687"/>
                    <a:gd name="T97" fmla="*/ 131 h 337"/>
                    <a:gd name="T98" fmla="*/ 1309 w 1687"/>
                    <a:gd name="T99" fmla="*/ 142 h 337"/>
                    <a:gd name="T100" fmla="*/ 1351 w 1687"/>
                    <a:gd name="T101" fmla="*/ 197 h 337"/>
                    <a:gd name="T102" fmla="*/ 813 w 1687"/>
                    <a:gd name="T103" fmla="*/ 247 h 337"/>
                    <a:gd name="T104" fmla="*/ 807 w 1687"/>
                    <a:gd name="T105" fmla="*/ 179 h 337"/>
                    <a:gd name="T106" fmla="*/ 736 w 1687"/>
                    <a:gd name="T107" fmla="*/ 159 h 337"/>
                    <a:gd name="T108" fmla="*/ 836 w 1687"/>
                    <a:gd name="T109" fmla="*/ 174 h 337"/>
                    <a:gd name="T110" fmla="*/ 747 w 1687"/>
                    <a:gd name="T111" fmla="*/ 224 h 337"/>
                    <a:gd name="T112" fmla="*/ 809 w 1687"/>
                    <a:gd name="T113" fmla="*/ 1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87" h="337">
                      <a:moveTo>
                        <a:pt x="215" y="80"/>
                      </a:moveTo>
                      <a:cubicBezTo>
                        <a:pt x="215" y="73"/>
                        <a:pt x="216" y="67"/>
                        <a:pt x="215" y="60"/>
                      </a:cubicBezTo>
                      <a:cubicBezTo>
                        <a:pt x="215" y="58"/>
                        <a:pt x="216" y="56"/>
                        <a:pt x="218" y="55"/>
                      </a:cubicBezTo>
                      <a:cubicBezTo>
                        <a:pt x="228" y="46"/>
                        <a:pt x="242" y="44"/>
                        <a:pt x="253" y="50"/>
                      </a:cubicBezTo>
                      <a:cubicBezTo>
                        <a:pt x="265" y="57"/>
                        <a:pt x="271" y="68"/>
                        <a:pt x="271" y="82"/>
                      </a:cubicBezTo>
                      <a:cubicBezTo>
                        <a:pt x="271" y="85"/>
                        <a:pt x="272" y="87"/>
                        <a:pt x="275" y="88"/>
                      </a:cubicBezTo>
                      <a:cubicBezTo>
                        <a:pt x="294" y="98"/>
                        <a:pt x="308" y="113"/>
                        <a:pt x="317" y="132"/>
                      </a:cubicBezTo>
                      <a:cubicBezTo>
                        <a:pt x="318" y="134"/>
                        <a:pt x="318" y="136"/>
                        <a:pt x="321" y="136"/>
                      </a:cubicBezTo>
                      <a:cubicBezTo>
                        <a:pt x="336" y="134"/>
                        <a:pt x="348" y="142"/>
                        <a:pt x="354" y="154"/>
                      </a:cubicBezTo>
                      <a:cubicBezTo>
                        <a:pt x="360" y="167"/>
                        <a:pt x="357" y="182"/>
                        <a:pt x="348" y="192"/>
                      </a:cubicBezTo>
                      <a:cubicBezTo>
                        <a:pt x="340" y="200"/>
                        <a:pt x="332" y="203"/>
                        <a:pt x="321" y="202"/>
                      </a:cubicBezTo>
                      <a:cubicBezTo>
                        <a:pt x="319" y="202"/>
                        <a:pt x="318" y="202"/>
                        <a:pt x="317" y="204"/>
                      </a:cubicBezTo>
                      <a:cubicBezTo>
                        <a:pt x="308" y="225"/>
                        <a:pt x="294" y="241"/>
                        <a:pt x="273" y="250"/>
                      </a:cubicBezTo>
                      <a:cubicBezTo>
                        <a:pt x="270" y="251"/>
                        <a:pt x="271" y="253"/>
                        <a:pt x="271" y="255"/>
                      </a:cubicBezTo>
                      <a:cubicBezTo>
                        <a:pt x="272" y="275"/>
                        <a:pt x="257" y="291"/>
                        <a:pt x="238" y="291"/>
                      </a:cubicBezTo>
                      <a:cubicBezTo>
                        <a:pt x="234" y="291"/>
                        <a:pt x="230" y="290"/>
                        <a:pt x="226" y="288"/>
                      </a:cubicBezTo>
                      <a:cubicBezTo>
                        <a:pt x="219" y="285"/>
                        <a:pt x="215" y="281"/>
                        <a:pt x="215" y="272"/>
                      </a:cubicBezTo>
                      <a:cubicBezTo>
                        <a:pt x="216" y="261"/>
                        <a:pt x="216" y="249"/>
                        <a:pt x="215" y="238"/>
                      </a:cubicBezTo>
                      <a:cubicBezTo>
                        <a:pt x="215" y="235"/>
                        <a:pt x="216" y="233"/>
                        <a:pt x="219" y="231"/>
                      </a:cubicBezTo>
                      <a:cubicBezTo>
                        <a:pt x="231" y="221"/>
                        <a:pt x="248" y="222"/>
                        <a:pt x="260" y="232"/>
                      </a:cubicBezTo>
                      <a:cubicBezTo>
                        <a:pt x="262" y="234"/>
                        <a:pt x="264" y="234"/>
                        <a:pt x="267" y="233"/>
                      </a:cubicBezTo>
                      <a:cubicBezTo>
                        <a:pt x="283" y="225"/>
                        <a:pt x="294" y="213"/>
                        <a:pt x="301" y="197"/>
                      </a:cubicBezTo>
                      <a:cubicBezTo>
                        <a:pt x="302" y="195"/>
                        <a:pt x="302" y="193"/>
                        <a:pt x="301" y="191"/>
                      </a:cubicBezTo>
                      <a:cubicBezTo>
                        <a:pt x="289" y="177"/>
                        <a:pt x="289" y="161"/>
                        <a:pt x="300" y="147"/>
                      </a:cubicBezTo>
                      <a:cubicBezTo>
                        <a:pt x="302" y="145"/>
                        <a:pt x="303" y="143"/>
                        <a:pt x="301" y="141"/>
                      </a:cubicBezTo>
                      <a:cubicBezTo>
                        <a:pt x="294" y="124"/>
                        <a:pt x="282" y="112"/>
                        <a:pt x="266" y="104"/>
                      </a:cubicBezTo>
                      <a:cubicBezTo>
                        <a:pt x="264" y="103"/>
                        <a:pt x="262" y="103"/>
                        <a:pt x="260" y="105"/>
                      </a:cubicBezTo>
                      <a:cubicBezTo>
                        <a:pt x="248" y="116"/>
                        <a:pt x="231" y="117"/>
                        <a:pt x="218" y="106"/>
                      </a:cubicBezTo>
                      <a:cubicBezTo>
                        <a:pt x="216" y="105"/>
                        <a:pt x="215" y="103"/>
                        <a:pt x="215" y="100"/>
                      </a:cubicBezTo>
                      <a:cubicBezTo>
                        <a:pt x="216" y="93"/>
                        <a:pt x="215" y="87"/>
                        <a:pt x="215" y="80"/>
                      </a:cubicBezTo>
                      <a:close/>
                      <a:moveTo>
                        <a:pt x="602" y="143"/>
                      </a:moveTo>
                      <a:cubicBezTo>
                        <a:pt x="602" y="116"/>
                        <a:pt x="602" y="88"/>
                        <a:pt x="602" y="61"/>
                      </a:cubicBezTo>
                      <a:cubicBezTo>
                        <a:pt x="602" y="58"/>
                        <a:pt x="602" y="56"/>
                        <a:pt x="598" y="56"/>
                      </a:cubicBezTo>
                      <a:cubicBezTo>
                        <a:pt x="593" y="57"/>
                        <a:pt x="589" y="57"/>
                        <a:pt x="584" y="56"/>
                      </a:cubicBezTo>
                      <a:cubicBezTo>
                        <a:pt x="580" y="56"/>
                        <a:pt x="579" y="58"/>
                        <a:pt x="579" y="62"/>
                      </a:cubicBezTo>
                      <a:cubicBezTo>
                        <a:pt x="579" y="126"/>
                        <a:pt x="579" y="190"/>
                        <a:pt x="579" y="254"/>
                      </a:cubicBezTo>
                      <a:cubicBezTo>
                        <a:pt x="579" y="258"/>
                        <a:pt x="579" y="262"/>
                        <a:pt x="579" y="266"/>
                      </a:cubicBezTo>
                      <a:cubicBezTo>
                        <a:pt x="579" y="269"/>
                        <a:pt x="580" y="270"/>
                        <a:pt x="583" y="270"/>
                      </a:cubicBezTo>
                      <a:cubicBezTo>
                        <a:pt x="588" y="270"/>
                        <a:pt x="593" y="270"/>
                        <a:pt x="598" y="270"/>
                      </a:cubicBezTo>
                      <a:cubicBezTo>
                        <a:pt x="601" y="270"/>
                        <a:pt x="602" y="269"/>
                        <a:pt x="602" y="265"/>
                      </a:cubicBezTo>
                      <a:cubicBezTo>
                        <a:pt x="602" y="239"/>
                        <a:pt x="602" y="213"/>
                        <a:pt x="602" y="187"/>
                      </a:cubicBezTo>
                      <a:cubicBezTo>
                        <a:pt x="602" y="175"/>
                        <a:pt x="606" y="164"/>
                        <a:pt x="614" y="154"/>
                      </a:cubicBezTo>
                      <a:cubicBezTo>
                        <a:pt x="625" y="143"/>
                        <a:pt x="637" y="140"/>
                        <a:pt x="652" y="143"/>
                      </a:cubicBezTo>
                      <a:cubicBezTo>
                        <a:pt x="666" y="147"/>
                        <a:pt x="671" y="157"/>
                        <a:pt x="674" y="170"/>
                      </a:cubicBezTo>
                      <a:cubicBezTo>
                        <a:pt x="675" y="177"/>
                        <a:pt x="676" y="184"/>
                        <a:pt x="676" y="191"/>
                      </a:cubicBezTo>
                      <a:cubicBezTo>
                        <a:pt x="676" y="215"/>
                        <a:pt x="676" y="240"/>
                        <a:pt x="675" y="265"/>
                      </a:cubicBezTo>
                      <a:cubicBezTo>
                        <a:pt x="675" y="269"/>
                        <a:pt x="677" y="270"/>
                        <a:pt x="681" y="270"/>
                      </a:cubicBezTo>
                      <a:cubicBezTo>
                        <a:pt x="686" y="270"/>
                        <a:pt x="690" y="270"/>
                        <a:pt x="695" y="270"/>
                      </a:cubicBezTo>
                      <a:cubicBezTo>
                        <a:pt x="698" y="270"/>
                        <a:pt x="699" y="269"/>
                        <a:pt x="699" y="265"/>
                      </a:cubicBezTo>
                      <a:cubicBezTo>
                        <a:pt x="699" y="237"/>
                        <a:pt x="699" y="209"/>
                        <a:pt x="699" y="181"/>
                      </a:cubicBezTo>
                      <a:cubicBezTo>
                        <a:pt x="699" y="174"/>
                        <a:pt x="698" y="167"/>
                        <a:pt x="697" y="160"/>
                      </a:cubicBezTo>
                      <a:cubicBezTo>
                        <a:pt x="694" y="147"/>
                        <a:pt x="688" y="135"/>
                        <a:pt x="675" y="128"/>
                      </a:cubicBezTo>
                      <a:cubicBezTo>
                        <a:pt x="656" y="117"/>
                        <a:pt x="628" y="122"/>
                        <a:pt x="612" y="137"/>
                      </a:cubicBezTo>
                      <a:cubicBezTo>
                        <a:pt x="609" y="141"/>
                        <a:pt x="606" y="145"/>
                        <a:pt x="602" y="149"/>
                      </a:cubicBezTo>
                      <a:cubicBezTo>
                        <a:pt x="602" y="147"/>
                        <a:pt x="602" y="145"/>
                        <a:pt x="602" y="143"/>
                      </a:cubicBezTo>
                      <a:close/>
                      <a:moveTo>
                        <a:pt x="541" y="75"/>
                      </a:moveTo>
                      <a:cubicBezTo>
                        <a:pt x="541" y="72"/>
                        <a:pt x="541" y="71"/>
                        <a:pt x="538" y="70"/>
                      </a:cubicBezTo>
                      <a:cubicBezTo>
                        <a:pt x="532" y="68"/>
                        <a:pt x="526" y="66"/>
                        <a:pt x="520" y="66"/>
                      </a:cubicBezTo>
                      <a:cubicBezTo>
                        <a:pt x="503" y="64"/>
                        <a:pt x="485" y="64"/>
                        <a:pt x="469" y="71"/>
                      </a:cubicBezTo>
                      <a:cubicBezTo>
                        <a:pt x="429" y="89"/>
                        <a:pt x="430" y="136"/>
                        <a:pt x="453" y="156"/>
                      </a:cubicBezTo>
                      <a:cubicBezTo>
                        <a:pt x="463" y="165"/>
                        <a:pt x="474" y="172"/>
                        <a:pt x="485" y="178"/>
                      </a:cubicBezTo>
                      <a:cubicBezTo>
                        <a:pt x="496" y="184"/>
                        <a:pt x="507" y="191"/>
                        <a:pt x="516" y="200"/>
                      </a:cubicBezTo>
                      <a:cubicBezTo>
                        <a:pt x="525" y="209"/>
                        <a:pt x="527" y="220"/>
                        <a:pt x="523" y="232"/>
                      </a:cubicBezTo>
                      <a:cubicBezTo>
                        <a:pt x="520" y="243"/>
                        <a:pt x="511" y="248"/>
                        <a:pt x="500" y="251"/>
                      </a:cubicBezTo>
                      <a:cubicBezTo>
                        <a:pt x="490" y="253"/>
                        <a:pt x="480" y="252"/>
                        <a:pt x="469" y="250"/>
                      </a:cubicBezTo>
                      <a:cubicBezTo>
                        <a:pt x="458" y="247"/>
                        <a:pt x="447" y="242"/>
                        <a:pt x="437" y="234"/>
                      </a:cubicBezTo>
                      <a:cubicBezTo>
                        <a:pt x="437" y="242"/>
                        <a:pt x="438" y="250"/>
                        <a:pt x="437" y="257"/>
                      </a:cubicBezTo>
                      <a:cubicBezTo>
                        <a:pt x="437" y="261"/>
                        <a:pt x="438" y="263"/>
                        <a:pt x="442" y="265"/>
                      </a:cubicBezTo>
                      <a:cubicBezTo>
                        <a:pt x="464" y="273"/>
                        <a:pt x="486" y="277"/>
                        <a:pt x="509" y="270"/>
                      </a:cubicBezTo>
                      <a:cubicBezTo>
                        <a:pt x="529" y="265"/>
                        <a:pt x="544" y="253"/>
                        <a:pt x="549" y="231"/>
                      </a:cubicBezTo>
                      <a:cubicBezTo>
                        <a:pt x="553" y="209"/>
                        <a:pt x="546" y="191"/>
                        <a:pt x="528" y="178"/>
                      </a:cubicBezTo>
                      <a:cubicBezTo>
                        <a:pt x="517" y="169"/>
                        <a:pt x="505" y="162"/>
                        <a:pt x="493" y="155"/>
                      </a:cubicBezTo>
                      <a:cubicBezTo>
                        <a:pt x="485" y="151"/>
                        <a:pt x="477" y="146"/>
                        <a:pt x="471" y="139"/>
                      </a:cubicBezTo>
                      <a:cubicBezTo>
                        <a:pt x="456" y="124"/>
                        <a:pt x="461" y="100"/>
                        <a:pt x="480" y="90"/>
                      </a:cubicBezTo>
                      <a:cubicBezTo>
                        <a:pt x="485" y="88"/>
                        <a:pt x="490" y="87"/>
                        <a:pt x="496" y="86"/>
                      </a:cubicBezTo>
                      <a:cubicBezTo>
                        <a:pt x="512" y="86"/>
                        <a:pt x="527" y="88"/>
                        <a:pt x="541" y="99"/>
                      </a:cubicBezTo>
                      <a:cubicBezTo>
                        <a:pt x="541" y="90"/>
                        <a:pt x="541" y="82"/>
                        <a:pt x="541" y="75"/>
                      </a:cubicBezTo>
                      <a:close/>
                      <a:moveTo>
                        <a:pt x="1488" y="129"/>
                      </a:moveTo>
                      <a:cubicBezTo>
                        <a:pt x="1488" y="127"/>
                        <a:pt x="1488" y="125"/>
                        <a:pt x="1484" y="126"/>
                      </a:cubicBezTo>
                      <a:cubicBezTo>
                        <a:pt x="1479" y="126"/>
                        <a:pt x="1474" y="126"/>
                        <a:pt x="1468" y="126"/>
                      </a:cubicBezTo>
                      <a:cubicBezTo>
                        <a:pt x="1465" y="126"/>
                        <a:pt x="1465" y="127"/>
                        <a:pt x="1465" y="129"/>
                      </a:cubicBezTo>
                      <a:cubicBezTo>
                        <a:pt x="1465" y="175"/>
                        <a:pt x="1465" y="220"/>
                        <a:pt x="1465" y="266"/>
                      </a:cubicBezTo>
                      <a:cubicBezTo>
                        <a:pt x="1465" y="269"/>
                        <a:pt x="1466" y="270"/>
                        <a:pt x="1469" y="270"/>
                      </a:cubicBezTo>
                      <a:cubicBezTo>
                        <a:pt x="1474" y="270"/>
                        <a:pt x="1478" y="270"/>
                        <a:pt x="1483" y="270"/>
                      </a:cubicBezTo>
                      <a:cubicBezTo>
                        <a:pt x="1487" y="270"/>
                        <a:pt x="1488" y="269"/>
                        <a:pt x="1488" y="265"/>
                      </a:cubicBezTo>
                      <a:cubicBezTo>
                        <a:pt x="1488" y="239"/>
                        <a:pt x="1488" y="212"/>
                        <a:pt x="1488" y="186"/>
                      </a:cubicBezTo>
                      <a:cubicBezTo>
                        <a:pt x="1488" y="172"/>
                        <a:pt x="1493" y="160"/>
                        <a:pt x="1504" y="151"/>
                      </a:cubicBezTo>
                      <a:cubicBezTo>
                        <a:pt x="1525" y="133"/>
                        <a:pt x="1553" y="142"/>
                        <a:pt x="1559" y="169"/>
                      </a:cubicBezTo>
                      <a:cubicBezTo>
                        <a:pt x="1561" y="175"/>
                        <a:pt x="1561" y="182"/>
                        <a:pt x="1561" y="188"/>
                      </a:cubicBezTo>
                      <a:cubicBezTo>
                        <a:pt x="1561" y="214"/>
                        <a:pt x="1561" y="239"/>
                        <a:pt x="1561" y="265"/>
                      </a:cubicBezTo>
                      <a:cubicBezTo>
                        <a:pt x="1561" y="269"/>
                        <a:pt x="1562" y="270"/>
                        <a:pt x="1566" y="270"/>
                      </a:cubicBezTo>
                      <a:cubicBezTo>
                        <a:pt x="1571" y="270"/>
                        <a:pt x="1575" y="270"/>
                        <a:pt x="1580" y="270"/>
                      </a:cubicBezTo>
                      <a:cubicBezTo>
                        <a:pt x="1584" y="270"/>
                        <a:pt x="1584" y="269"/>
                        <a:pt x="1584" y="265"/>
                      </a:cubicBezTo>
                      <a:cubicBezTo>
                        <a:pt x="1584" y="237"/>
                        <a:pt x="1584" y="209"/>
                        <a:pt x="1584" y="180"/>
                      </a:cubicBezTo>
                      <a:cubicBezTo>
                        <a:pt x="1584" y="175"/>
                        <a:pt x="1584" y="169"/>
                        <a:pt x="1583" y="164"/>
                      </a:cubicBezTo>
                      <a:cubicBezTo>
                        <a:pt x="1577" y="131"/>
                        <a:pt x="1555" y="118"/>
                        <a:pt x="1524" y="123"/>
                      </a:cubicBezTo>
                      <a:cubicBezTo>
                        <a:pt x="1508" y="126"/>
                        <a:pt x="1497" y="135"/>
                        <a:pt x="1488" y="149"/>
                      </a:cubicBezTo>
                      <a:cubicBezTo>
                        <a:pt x="1488" y="142"/>
                        <a:pt x="1488" y="136"/>
                        <a:pt x="1488" y="129"/>
                      </a:cubicBezTo>
                      <a:close/>
                      <a:moveTo>
                        <a:pt x="1681" y="252"/>
                      </a:moveTo>
                      <a:cubicBezTo>
                        <a:pt x="1667" y="257"/>
                        <a:pt x="1654" y="251"/>
                        <a:pt x="1651" y="237"/>
                      </a:cubicBezTo>
                      <a:cubicBezTo>
                        <a:pt x="1651" y="234"/>
                        <a:pt x="1651" y="232"/>
                        <a:pt x="1651" y="229"/>
                      </a:cubicBezTo>
                      <a:cubicBezTo>
                        <a:pt x="1651" y="203"/>
                        <a:pt x="1651" y="176"/>
                        <a:pt x="1651" y="150"/>
                      </a:cubicBezTo>
                      <a:cubicBezTo>
                        <a:pt x="1651" y="147"/>
                        <a:pt x="1651" y="146"/>
                        <a:pt x="1655" y="146"/>
                      </a:cubicBezTo>
                      <a:cubicBezTo>
                        <a:pt x="1664" y="146"/>
                        <a:pt x="1674" y="146"/>
                        <a:pt x="1683" y="146"/>
                      </a:cubicBezTo>
                      <a:cubicBezTo>
                        <a:pt x="1686" y="146"/>
                        <a:pt x="1687" y="145"/>
                        <a:pt x="1687" y="142"/>
                      </a:cubicBezTo>
                      <a:cubicBezTo>
                        <a:pt x="1687" y="138"/>
                        <a:pt x="1687" y="134"/>
                        <a:pt x="1687" y="129"/>
                      </a:cubicBezTo>
                      <a:cubicBezTo>
                        <a:pt x="1687" y="126"/>
                        <a:pt x="1686" y="126"/>
                        <a:pt x="1683" y="126"/>
                      </a:cubicBezTo>
                      <a:cubicBezTo>
                        <a:pt x="1674" y="126"/>
                        <a:pt x="1664" y="126"/>
                        <a:pt x="1655" y="126"/>
                      </a:cubicBezTo>
                      <a:cubicBezTo>
                        <a:pt x="1651" y="126"/>
                        <a:pt x="1650" y="125"/>
                        <a:pt x="1651" y="121"/>
                      </a:cubicBezTo>
                      <a:cubicBezTo>
                        <a:pt x="1651" y="110"/>
                        <a:pt x="1651" y="99"/>
                        <a:pt x="1651" y="87"/>
                      </a:cubicBezTo>
                      <a:cubicBezTo>
                        <a:pt x="1651" y="85"/>
                        <a:pt x="1651" y="83"/>
                        <a:pt x="1647" y="84"/>
                      </a:cubicBezTo>
                      <a:cubicBezTo>
                        <a:pt x="1641" y="86"/>
                        <a:pt x="1636" y="88"/>
                        <a:pt x="1630" y="90"/>
                      </a:cubicBezTo>
                      <a:cubicBezTo>
                        <a:pt x="1628" y="90"/>
                        <a:pt x="1627" y="91"/>
                        <a:pt x="1627" y="94"/>
                      </a:cubicBezTo>
                      <a:cubicBezTo>
                        <a:pt x="1627" y="103"/>
                        <a:pt x="1627" y="113"/>
                        <a:pt x="1627" y="122"/>
                      </a:cubicBezTo>
                      <a:cubicBezTo>
                        <a:pt x="1627" y="125"/>
                        <a:pt x="1627" y="126"/>
                        <a:pt x="1624" y="126"/>
                      </a:cubicBezTo>
                      <a:cubicBezTo>
                        <a:pt x="1618" y="126"/>
                        <a:pt x="1612" y="126"/>
                        <a:pt x="1606" y="126"/>
                      </a:cubicBezTo>
                      <a:cubicBezTo>
                        <a:pt x="1603" y="126"/>
                        <a:pt x="1602" y="126"/>
                        <a:pt x="1602" y="129"/>
                      </a:cubicBezTo>
                      <a:cubicBezTo>
                        <a:pt x="1602" y="133"/>
                        <a:pt x="1602" y="138"/>
                        <a:pt x="1602" y="143"/>
                      </a:cubicBezTo>
                      <a:cubicBezTo>
                        <a:pt x="1602" y="145"/>
                        <a:pt x="1603" y="146"/>
                        <a:pt x="1605" y="146"/>
                      </a:cubicBezTo>
                      <a:cubicBezTo>
                        <a:pt x="1611" y="146"/>
                        <a:pt x="1617" y="146"/>
                        <a:pt x="1623" y="146"/>
                      </a:cubicBezTo>
                      <a:cubicBezTo>
                        <a:pt x="1626" y="145"/>
                        <a:pt x="1627" y="146"/>
                        <a:pt x="1627" y="150"/>
                      </a:cubicBezTo>
                      <a:cubicBezTo>
                        <a:pt x="1627" y="178"/>
                        <a:pt x="1627" y="206"/>
                        <a:pt x="1627" y="233"/>
                      </a:cubicBezTo>
                      <a:cubicBezTo>
                        <a:pt x="1627" y="244"/>
                        <a:pt x="1630" y="254"/>
                        <a:pt x="1637" y="263"/>
                      </a:cubicBezTo>
                      <a:cubicBezTo>
                        <a:pt x="1648" y="276"/>
                        <a:pt x="1673" y="275"/>
                        <a:pt x="1685" y="270"/>
                      </a:cubicBezTo>
                      <a:cubicBezTo>
                        <a:pt x="1686" y="269"/>
                        <a:pt x="1687" y="268"/>
                        <a:pt x="1687" y="266"/>
                      </a:cubicBezTo>
                      <a:cubicBezTo>
                        <a:pt x="1687" y="261"/>
                        <a:pt x="1687" y="255"/>
                        <a:pt x="1687" y="249"/>
                      </a:cubicBezTo>
                      <a:cubicBezTo>
                        <a:pt x="1685" y="250"/>
                        <a:pt x="1683" y="251"/>
                        <a:pt x="1681" y="252"/>
                      </a:cubicBezTo>
                      <a:close/>
                      <a:moveTo>
                        <a:pt x="947" y="130"/>
                      </a:moveTo>
                      <a:cubicBezTo>
                        <a:pt x="948" y="125"/>
                        <a:pt x="945" y="124"/>
                        <a:pt x="941" y="124"/>
                      </a:cubicBezTo>
                      <a:cubicBezTo>
                        <a:pt x="921" y="121"/>
                        <a:pt x="906" y="130"/>
                        <a:pt x="898" y="149"/>
                      </a:cubicBezTo>
                      <a:cubicBezTo>
                        <a:pt x="897" y="151"/>
                        <a:pt x="897" y="153"/>
                        <a:pt x="895" y="154"/>
                      </a:cubicBezTo>
                      <a:cubicBezTo>
                        <a:pt x="895" y="145"/>
                        <a:pt x="895" y="137"/>
                        <a:pt x="895" y="129"/>
                      </a:cubicBezTo>
                      <a:cubicBezTo>
                        <a:pt x="895" y="127"/>
                        <a:pt x="895" y="126"/>
                        <a:pt x="892" y="126"/>
                      </a:cubicBezTo>
                      <a:cubicBezTo>
                        <a:pt x="886" y="126"/>
                        <a:pt x="880" y="126"/>
                        <a:pt x="875" y="126"/>
                      </a:cubicBezTo>
                      <a:cubicBezTo>
                        <a:pt x="872" y="126"/>
                        <a:pt x="872" y="127"/>
                        <a:pt x="872" y="129"/>
                      </a:cubicBezTo>
                      <a:cubicBezTo>
                        <a:pt x="872" y="134"/>
                        <a:pt x="872" y="140"/>
                        <a:pt x="872" y="146"/>
                      </a:cubicBezTo>
                      <a:cubicBezTo>
                        <a:pt x="872" y="185"/>
                        <a:pt x="872" y="225"/>
                        <a:pt x="872" y="265"/>
                      </a:cubicBezTo>
                      <a:cubicBezTo>
                        <a:pt x="872" y="269"/>
                        <a:pt x="872" y="270"/>
                        <a:pt x="876" y="270"/>
                      </a:cubicBezTo>
                      <a:cubicBezTo>
                        <a:pt x="880" y="270"/>
                        <a:pt x="884" y="270"/>
                        <a:pt x="888" y="270"/>
                      </a:cubicBezTo>
                      <a:cubicBezTo>
                        <a:pt x="895" y="270"/>
                        <a:pt x="895" y="270"/>
                        <a:pt x="895" y="263"/>
                      </a:cubicBezTo>
                      <a:cubicBezTo>
                        <a:pt x="895" y="241"/>
                        <a:pt x="895" y="218"/>
                        <a:pt x="895" y="195"/>
                      </a:cubicBezTo>
                      <a:cubicBezTo>
                        <a:pt x="895" y="185"/>
                        <a:pt x="897" y="175"/>
                        <a:pt x="901" y="165"/>
                      </a:cubicBezTo>
                      <a:cubicBezTo>
                        <a:pt x="906" y="156"/>
                        <a:pt x="912" y="147"/>
                        <a:pt x="924" y="145"/>
                      </a:cubicBezTo>
                      <a:cubicBezTo>
                        <a:pt x="932" y="144"/>
                        <a:pt x="939" y="145"/>
                        <a:pt x="947" y="149"/>
                      </a:cubicBezTo>
                      <a:cubicBezTo>
                        <a:pt x="947" y="142"/>
                        <a:pt x="947" y="136"/>
                        <a:pt x="947" y="130"/>
                      </a:cubicBezTo>
                      <a:close/>
                      <a:moveTo>
                        <a:pt x="1426" y="131"/>
                      </a:moveTo>
                      <a:cubicBezTo>
                        <a:pt x="1426" y="126"/>
                        <a:pt x="1425" y="125"/>
                        <a:pt x="1421" y="126"/>
                      </a:cubicBezTo>
                      <a:cubicBezTo>
                        <a:pt x="1416" y="126"/>
                        <a:pt x="1412" y="126"/>
                        <a:pt x="1408" y="126"/>
                      </a:cubicBezTo>
                      <a:cubicBezTo>
                        <a:pt x="1404" y="125"/>
                        <a:pt x="1402" y="126"/>
                        <a:pt x="1403" y="130"/>
                      </a:cubicBezTo>
                      <a:cubicBezTo>
                        <a:pt x="1403" y="151"/>
                        <a:pt x="1403" y="171"/>
                        <a:pt x="1403" y="192"/>
                      </a:cubicBezTo>
                      <a:cubicBezTo>
                        <a:pt x="1403" y="216"/>
                        <a:pt x="1403" y="240"/>
                        <a:pt x="1403" y="265"/>
                      </a:cubicBezTo>
                      <a:cubicBezTo>
                        <a:pt x="1402" y="269"/>
                        <a:pt x="1404" y="270"/>
                        <a:pt x="1408" y="270"/>
                      </a:cubicBezTo>
                      <a:cubicBezTo>
                        <a:pt x="1412" y="270"/>
                        <a:pt x="1417" y="270"/>
                        <a:pt x="1421" y="270"/>
                      </a:cubicBezTo>
                      <a:cubicBezTo>
                        <a:pt x="1425" y="270"/>
                        <a:pt x="1426" y="269"/>
                        <a:pt x="1426" y="265"/>
                      </a:cubicBezTo>
                      <a:cubicBezTo>
                        <a:pt x="1426" y="243"/>
                        <a:pt x="1426" y="220"/>
                        <a:pt x="1426" y="198"/>
                      </a:cubicBezTo>
                      <a:cubicBezTo>
                        <a:pt x="1426" y="176"/>
                        <a:pt x="1426" y="153"/>
                        <a:pt x="1426" y="131"/>
                      </a:cubicBezTo>
                      <a:close/>
                      <a:moveTo>
                        <a:pt x="1430" y="74"/>
                      </a:moveTo>
                      <a:cubicBezTo>
                        <a:pt x="1430" y="66"/>
                        <a:pt x="1423" y="59"/>
                        <a:pt x="1415" y="59"/>
                      </a:cubicBezTo>
                      <a:cubicBezTo>
                        <a:pt x="1406" y="59"/>
                        <a:pt x="1399" y="66"/>
                        <a:pt x="1399" y="74"/>
                      </a:cubicBezTo>
                      <a:cubicBezTo>
                        <a:pt x="1399" y="83"/>
                        <a:pt x="1406" y="89"/>
                        <a:pt x="1415" y="89"/>
                      </a:cubicBezTo>
                      <a:cubicBezTo>
                        <a:pt x="1423" y="89"/>
                        <a:pt x="1430" y="83"/>
                        <a:pt x="1430" y="74"/>
                      </a:cubicBezTo>
                      <a:close/>
                      <a:moveTo>
                        <a:pt x="197" y="332"/>
                      </a:moveTo>
                      <a:cubicBezTo>
                        <a:pt x="197" y="336"/>
                        <a:pt x="196" y="337"/>
                        <a:pt x="192" y="336"/>
                      </a:cubicBezTo>
                      <a:cubicBezTo>
                        <a:pt x="129" y="325"/>
                        <a:pt x="66" y="314"/>
                        <a:pt x="4" y="303"/>
                      </a:cubicBezTo>
                      <a:cubicBezTo>
                        <a:pt x="0" y="302"/>
                        <a:pt x="0" y="301"/>
                        <a:pt x="0" y="298"/>
                      </a:cubicBezTo>
                      <a:cubicBezTo>
                        <a:pt x="0" y="212"/>
                        <a:pt x="0" y="126"/>
                        <a:pt x="0" y="39"/>
                      </a:cubicBezTo>
                      <a:cubicBezTo>
                        <a:pt x="0" y="36"/>
                        <a:pt x="1" y="35"/>
                        <a:pt x="4" y="35"/>
                      </a:cubicBezTo>
                      <a:cubicBezTo>
                        <a:pt x="67" y="23"/>
                        <a:pt x="129" y="12"/>
                        <a:pt x="191" y="1"/>
                      </a:cubicBezTo>
                      <a:cubicBezTo>
                        <a:pt x="196" y="0"/>
                        <a:pt x="197" y="1"/>
                        <a:pt x="197" y="6"/>
                      </a:cubicBezTo>
                      <a:cubicBezTo>
                        <a:pt x="197" y="60"/>
                        <a:pt x="197" y="114"/>
                        <a:pt x="197" y="169"/>
                      </a:cubicBezTo>
                      <a:cubicBezTo>
                        <a:pt x="197" y="223"/>
                        <a:pt x="197" y="278"/>
                        <a:pt x="197" y="332"/>
                      </a:cubicBezTo>
                      <a:close/>
                      <a:moveTo>
                        <a:pt x="106" y="164"/>
                      </a:moveTo>
                      <a:cubicBezTo>
                        <a:pt x="100" y="160"/>
                        <a:pt x="94" y="156"/>
                        <a:pt x="87" y="151"/>
                      </a:cubicBezTo>
                      <a:cubicBezTo>
                        <a:pt x="80" y="146"/>
                        <a:pt x="78" y="138"/>
                        <a:pt x="81" y="131"/>
                      </a:cubicBezTo>
                      <a:cubicBezTo>
                        <a:pt x="84" y="124"/>
                        <a:pt x="91" y="121"/>
                        <a:pt x="100" y="122"/>
                      </a:cubicBezTo>
                      <a:cubicBezTo>
                        <a:pt x="107" y="123"/>
                        <a:pt x="114" y="126"/>
                        <a:pt x="120" y="130"/>
                      </a:cubicBezTo>
                      <a:cubicBezTo>
                        <a:pt x="120" y="121"/>
                        <a:pt x="120" y="113"/>
                        <a:pt x="120" y="104"/>
                      </a:cubicBezTo>
                      <a:cubicBezTo>
                        <a:pt x="120" y="102"/>
                        <a:pt x="119" y="101"/>
                        <a:pt x="117" y="101"/>
                      </a:cubicBezTo>
                      <a:cubicBezTo>
                        <a:pt x="105" y="97"/>
                        <a:pt x="93" y="97"/>
                        <a:pt x="82" y="101"/>
                      </a:cubicBezTo>
                      <a:cubicBezTo>
                        <a:pt x="56" y="109"/>
                        <a:pt x="47" y="143"/>
                        <a:pt x="64" y="166"/>
                      </a:cubicBezTo>
                      <a:cubicBezTo>
                        <a:pt x="69" y="172"/>
                        <a:pt x="75" y="176"/>
                        <a:pt x="81" y="180"/>
                      </a:cubicBezTo>
                      <a:cubicBezTo>
                        <a:pt x="87" y="184"/>
                        <a:pt x="93" y="187"/>
                        <a:pt x="96" y="193"/>
                      </a:cubicBezTo>
                      <a:cubicBezTo>
                        <a:pt x="99" y="198"/>
                        <a:pt x="100" y="203"/>
                        <a:pt x="97" y="209"/>
                      </a:cubicBezTo>
                      <a:cubicBezTo>
                        <a:pt x="95" y="214"/>
                        <a:pt x="90" y="215"/>
                        <a:pt x="84" y="215"/>
                      </a:cubicBezTo>
                      <a:cubicBezTo>
                        <a:pt x="81" y="215"/>
                        <a:pt x="78" y="215"/>
                        <a:pt x="75" y="214"/>
                      </a:cubicBezTo>
                      <a:cubicBezTo>
                        <a:pt x="68" y="212"/>
                        <a:pt x="62" y="207"/>
                        <a:pt x="56" y="201"/>
                      </a:cubicBezTo>
                      <a:cubicBezTo>
                        <a:pt x="56" y="210"/>
                        <a:pt x="57" y="218"/>
                        <a:pt x="56" y="226"/>
                      </a:cubicBezTo>
                      <a:cubicBezTo>
                        <a:pt x="56" y="229"/>
                        <a:pt x="57" y="231"/>
                        <a:pt x="60" y="233"/>
                      </a:cubicBezTo>
                      <a:cubicBezTo>
                        <a:pt x="68" y="237"/>
                        <a:pt x="77" y="239"/>
                        <a:pt x="86" y="239"/>
                      </a:cubicBezTo>
                      <a:cubicBezTo>
                        <a:pt x="105" y="240"/>
                        <a:pt x="119" y="230"/>
                        <a:pt x="123" y="213"/>
                      </a:cubicBezTo>
                      <a:cubicBezTo>
                        <a:pt x="128" y="193"/>
                        <a:pt x="123" y="176"/>
                        <a:pt x="106" y="164"/>
                      </a:cubicBezTo>
                      <a:close/>
                      <a:moveTo>
                        <a:pt x="1167" y="193"/>
                      </a:moveTo>
                      <a:cubicBezTo>
                        <a:pt x="1155" y="194"/>
                        <a:pt x="1144" y="194"/>
                        <a:pt x="1132" y="194"/>
                      </a:cubicBezTo>
                      <a:cubicBezTo>
                        <a:pt x="1129" y="194"/>
                        <a:pt x="1128" y="194"/>
                        <a:pt x="1128" y="198"/>
                      </a:cubicBezTo>
                      <a:cubicBezTo>
                        <a:pt x="1128" y="220"/>
                        <a:pt x="1128" y="243"/>
                        <a:pt x="1128" y="265"/>
                      </a:cubicBezTo>
                      <a:cubicBezTo>
                        <a:pt x="1128" y="269"/>
                        <a:pt x="1127" y="270"/>
                        <a:pt x="1123" y="270"/>
                      </a:cubicBezTo>
                      <a:cubicBezTo>
                        <a:pt x="1118" y="270"/>
                        <a:pt x="1113" y="270"/>
                        <a:pt x="1108" y="270"/>
                      </a:cubicBezTo>
                      <a:cubicBezTo>
                        <a:pt x="1104" y="270"/>
                        <a:pt x="1104" y="268"/>
                        <a:pt x="1104" y="265"/>
                      </a:cubicBezTo>
                      <a:cubicBezTo>
                        <a:pt x="1104" y="235"/>
                        <a:pt x="1104" y="206"/>
                        <a:pt x="1104" y="176"/>
                      </a:cubicBezTo>
                      <a:cubicBezTo>
                        <a:pt x="1104" y="173"/>
                        <a:pt x="1104" y="171"/>
                        <a:pt x="1104" y="169"/>
                      </a:cubicBezTo>
                      <a:cubicBezTo>
                        <a:pt x="1104" y="137"/>
                        <a:pt x="1104" y="105"/>
                        <a:pt x="1104" y="73"/>
                      </a:cubicBezTo>
                      <a:cubicBezTo>
                        <a:pt x="1104" y="69"/>
                        <a:pt x="1105" y="68"/>
                        <a:pt x="1109" y="68"/>
                      </a:cubicBezTo>
                      <a:cubicBezTo>
                        <a:pt x="1127" y="68"/>
                        <a:pt x="1144" y="68"/>
                        <a:pt x="1162" y="68"/>
                      </a:cubicBezTo>
                      <a:cubicBezTo>
                        <a:pt x="1179" y="68"/>
                        <a:pt x="1196" y="72"/>
                        <a:pt x="1209" y="83"/>
                      </a:cubicBezTo>
                      <a:cubicBezTo>
                        <a:pt x="1222" y="94"/>
                        <a:pt x="1227" y="108"/>
                        <a:pt x="1228" y="123"/>
                      </a:cubicBezTo>
                      <a:cubicBezTo>
                        <a:pt x="1230" y="161"/>
                        <a:pt x="1205" y="189"/>
                        <a:pt x="1167" y="193"/>
                      </a:cubicBezTo>
                      <a:close/>
                      <a:moveTo>
                        <a:pt x="1170" y="91"/>
                      </a:moveTo>
                      <a:cubicBezTo>
                        <a:pt x="1158" y="89"/>
                        <a:pt x="1145" y="90"/>
                        <a:pt x="1132" y="90"/>
                      </a:cubicBezTo>
                      <a:cubicBezTo>
                        <a:pt x="1129" y="90"/>
                        <a:pt x="1128" y="90"/>
                        <a:pt x="1128" y="94"/>
                      </a:cubicBezTo>
                      <a:cubicBezTo>
                        <a:pt x="1128" y="106"/>
                        <a:pt x="1128" y="119"/>
                        <a:pt x="1128" y="131"/>
                      </a:cubicBezTo>
                      <a:cubicBezTo>
                        <a:pt x="1128" y="143"/>
                        <a:pt x="1128" y="156"/>
                        <a:pt x="1128" y="168"/>
                      </a:cubicBezTo>
                      <a:cubicBezTo>
                        <a:pt x="1128" y="171"/>
                        <a:pt x="1129" y="172"/>
                        <a:pt x="1132" y="172"/>
                      </a:cubicBezTo>
                      <a:cubicBezTo>
                        <a:pt x="1141" y="172"/>
                        <a:pt x="1151" y="172"/>
                        <a:pt x="1161" y="172"/>
                      </a:cubicBezTo>
                      <a:cubicBezTo>
                        <a:pt x="1185" y="170"/>
                        <a:pt x="1200" y="158"/>
                        <a:pt x="1202" y="136"/>
                      </a:cubicBezTo>
                      <a:cubicBezTo>
                        <a:pt x="1205" y="113"/>
                        <a:pt x="1196" y="95"/>
                        <a:pt x="1170" y="91"/>
                      </a:cubicBezTo>
                      <a:close/>
                      <a:moveTo>
                        <a:pt x="1075" y="201"/>
                      </a:moveTo>
                      <a:cubicBezTo>
                        <a:pt x="1075" y="205"/>
                        <a:pt x="1073" y="204"/>
                        <a:pt x="1071" y="204"/>
                      </a:cubicBezTo>
                      <a:cubicBezTo>
                        <a:pt x="1040" y="204"/>
                        <a:pt x="1010" y="204"/>
                        <a:pt x="980" y="204"/>
                      </a:cubicBezTo>
                      <a:cubicBezTo>
                        <a:pt x="973" y="204"/>
                        <a:pt x="974" y="204"/>
                        <a:pt x="974" y="210"/>
                      </a:cubicBezTo>
                      <a:cubicBezTo>
                        <a:pt x="975" y="223"/>
                        <a:pt x="979" y="234"/>
                        <a:pt x="989" y="243"/>
                      </a:cubicBezTo>
                      <a:cubicBezTo>
                        <a:pt x="1001" y="253"/>
                        <a:pt x="1015" y="255"/>
                        <a:pt x="1030" y="253"/>
                      </a:cubicBezTo>
                      <a:cubicBezTo>
                        <a:pt x="1043" y="251"/>
                        <a:pt x="1054" y="246"/>
                        <a:pt x="1065" y="238"/>
                      </a:cubicBezTo>
                      <a:cubicBezTo>
                        <a:pt x="1065" y="245"/>
                        <a:pt x="1065" y="251"/>
                        <a:pt x="1065" y="257"/>
                      </a:cubicBezTo>
                      <a:cubicBezTo>
                        <a:pt x="1065" y="260"/>
                        <a:pt x="1063" y="261"/>
                        <a:pt x="1061" y="262"/>
                      </a:cubicBezTo>
                      <a:cubicBezTo>
                        <a:pt x="1044" y="273"/>
                        <a:pt x="1024" y="275"/>
                        <a:pt x="1004" y="273"/>
                      </a:cubicBezTo>
                      <a:cubicBezTo>
                        <a:pt x="986" y="271"/>
                        <a:pt x="972" y="262"/>
                        <a:pt x="962" y="247"/>
                      </a:cubicBezTo>
                      <a:cubicBezTo>
                        <a:pt x="956" y="237"/>
                        <a:pt x="952" y="227"/>
                        <a:pt x="951" y="216"/>
                      </a:cubicBezTo>
                      <a:cubicBezTo>
                        <a:pt x="948" y="195"/>
                        <a:pt x="950" y="175"/>
                        <a:pt x="960" y="156"/>
                      </a:cubicBezTo>
                      <a:cubicBezTo>
                        <a:pt x="980" y="119"/>
                        <a:pt x="1020" y="116"/>
                        <a:pt x="1045" y="129"/>
                      </a:cubicBezTo>
                      <a:cubicBezTo>
                        <a:pt x="1061" y="137"/>
                        <a:pt x="1069" y="152"/>
                        <a:pt x="1073" y="169"/>
                      </a:cubicBezTo>
                      <a:cubicBezTo>
                        <a:pt x="1075" y="180"/>
                        <a:pt x="1075" y="190"/>
                        <a:pt x="1075" y="201"/>
                      </a:cubicBezTo>
                      <a:close/>
                      <a:moveTo>
                        <a:pt x="1051" y="181"/>
                      </a:moveTo>
                      <a:cubicBezTo>
                        <a:pt x="1051" y="152"/>
                        <a:pt x="1031" y="137"/>
                        <a:pt x="1006" y="143"/>
                      </a:cubicBezTo>
                      <a:cubicBezTo>
                        <a:pt x="989" y="147"/>
                        <a:pt x="978" y="163"/>
                        <a:pt x="974" y="181"/>
                      </a:cubicBezTo>
                      <a:cubicBezTo>
                        <a:pt x="974" y="185"/>
                        <a:pt x="976" y="184"/>
                        <a:pt x="978" y="184"/>
                      </a:cubicBezTo>
                      <a:cubicBezTo>
                        <a:pt x="989" y="184"/>
                        <a:pt x="1001" y="184"/>
                        <a:pt x="1012" y="184"/>
                      </a:cubicBezTo>
                      <a:cubicBezTo>
                        <a:pt x="1024" y="184"/>
                        <a:pt x="1036" y="184"/>
                        <a:pt x="1047" y="184"/>
                      </a:cubicBezTo>
                      <a:cubicBezTo>
                        <a:pt x="1049" y="184"/>
                        <a:pt x="1051" y="185"/>
                        <a:pt x="1051" y="181"/>
                      </a:cubicBezTo>
                      <a:close/>
                      <a:moveTo>
                        <a:pt x="1375" y="196"/>
                      </a:moveTo>
                      <a:cubicBezTo>
                        <a:pt x="1375" y="212"/>
                        <a:pt x="1373" y="225"/>
                        <a:pt x="1366" y="238"/>
                      </a:cubicBezTo>
                      <a:cubicBezTo>
                        <a:pt x="1351" y="264"/>
                        <a:pt x="1328" y="274"/>
                        <a:pt x="1299" y="273"/>
                      </a:cubicBezTo>
                      <a:cubicBezTo>
                        <a:pt x="1261" y="272"/>
                        <a:pt x="1235" y="245"/>
                        <a:pt x="1233" y="205"/>
                      </a:cubicBezTo>
                      <a:cubicBezTo>
                        <a:pt x="1233" y="192"/>
                        <a:pt x="1234" y="179"/>
                        <a:pt x="1238" y="167"/>
                      </a:cubicBezTo>
                      <a:cubicBezTo>
                        <a:pt x="1248" y="139"/>
                        <a:pt x="1272" y="123"/>
                        <a:pt x="1303" y="122"/>
                      </a:cubicBezTo>
                      <a:cubicBezTo>
                        <a:pt x="1317" y="122"/>
                        <a:pt x="1330" y="124"/>
                        <a:pt x="1343" y="131"/>
                      </a:cubicBezTo>
                      <a:cubicBezTo>
                        <a:pt x="1361" y="142"/>
                        <a:pt x="1370" y="159"/>
                        <a:pt x="1374" y="180"/>
                      </a:cubicBezTo>
                      <a:cubicBezTo>
                        <a:pt x="1375" y="186"/>
                        <a:pt x="1375" y="191"/>
                        <a:pt x="1375" y="196"/>
                      </a:cubicBezTo>
                      <a:close/>
                      <a:moveTo>
                        <a:pt x="1351" y="197"/>
                      </a:moveTo>
                      <a:cubicBezTo>
                        <a:pt x="1351" y="191"/>
                        <a:pt x="1350" y="184"/>
                        <a:pt x="1349" y="177"/>
                      </a:cubicBezTo>
                      <a:cubicBezTo>
                        <a:pt x="1344" y="156"/>
                        <a:pt x="1330" y="144"/>
                        <a:pt x="1309" y="142"/>
                      </a:cubicBezTo>
                      <a:cubicBezTo>
                        <a:pt x="1287" y="141"/>
                        <a:pt x="1269" y="151"/>
                        <a:pt x="1261" y="171"/>
                      </a:cubicBezTo>
                      <a:cubicBezTo>
                        <a:pt x="1257" y="183"/>
                        <a:pt x="1256" y="195"/>
                        <a:pt x="1257" y="208"/>
                      </a:cubicBezTo>
                      <a:cubicBezTo>
                        <a:pt x="1260" y="238"/>
                        <a:pt x="1280" y="255"/>
                        <a:pt x="1310" y="253"/>
                      </a:cubicBezTo>
                      <a:cubicBezTo>
                        <a:pt x="1326" y="252"/>
                        <a:pt x="1338" y="245"/>
                        <a:pt x="1345" y="230"/>
                      </a:cubicBezTo>
                      <a:cubicBezTo>
                        <a:pt x="1350" y="220"/>
                        <a:pt x="1351" y="209"/>
                        <a:pt x="1351" y="197"/>
                      </a:cubicBezTo>
                      <a:close/>
                      <a:moveTo>
                        <a:pt x="836" y="265"/>
                      </a:moveTo>
                      <a:cubicBezTo>
                        <a:pt x="836" y="269"/>
                        <a:pt x="836" y="270"/>
                        <a:pt x="832" y="270"/>
                      </a:cubicBezTo>
                      <a:cubicBezTo>
                        <a:pt x="827" y="270"/>
                        <a:pt x="822" y="270"/>
                        <a:pt x="817" y="270"/>
                      </a:cubicBezTo>
                      <a:cubicBezTo>
                        <a:pt x="814" y="270"/>
                        <a:pt x="813" y="269"/>
                        <a:pt x="813" y="266"/>
                      </a:cubicBezTo>
                      <a:cubicBezTo>
                        <a:pt x="813" y="260"/>
                        <a:pt x="813" y="254"/>
                        <a:pt x="813" y="247"/>
                      </a:cubicBezTo>
                      <a:cubicBezTo>
                        <a:pt x="812" y="249"/>
                        <a:pt x="812" y="249"/>
                        <a:pt x="811" y="250"/>
                      </a:cubicBezTo>
                      <a:cubicBezTo>
                        <a:pt x="797" y="271"/>
                        <a:pt x="775" y="279"/>
                        <a:pt x="751" y="271"/>
                      </a:cubicBezTo>
                      <a:cubicBezTo>
                        <a:pt x="732" y="265"/>
                        <a:pt x="721" y="249"/>
                        <a:pt x="722" y="228"/>
                      </a:cubicBezTo>
                      <a:cubicBezTo>
                        <a:pt x="724" y="205"/>
                        <a:pt x="737" y="191"/>
                        <a:pt x="761" y="186"/>
                      </a:cubicBezTo>
                      <a:cubicBezTo>
                        <a:pt x="776" y="183"/>
                        <a:pt x="792" y="182"/>
                        <a:pt x="807" y="179"/>
                      </a:cubicBezTo>
                      <a:cubicBezTo>
                        <a:pt x="813" y="178"/>
                        <a:pt x="813" y="179"/>
                        <a:pt x="813" y="172"/>
                      </a:cubicBezTo>
                      <a:cubicBezTo>
                        <a:pt x="813" y="170"/>
                        <a:pt x="812" y="167"/>
                        <a:pt x="812" y="165"/>
                      </a:cubicBezTo>
                      <a:cubicBezTo>
                        <a:pt x="808" y="148"/>
                        <a:pt x="796" y="140"/>
                        <a:pt x="777" y="142"/>
                      </a:cubicBezTo>
                      <a:cubicBezTo>
                        <a:pt x="763" y="144"/>
                        <a:pt x="751" y="149"/>
                        <a:pt x="740" y="157"/>
                      </a:cubicBezTo>
                      <a:cubicBezTo>
                        <a:pt x="739" y="158"/>
                        <a:pt x="738" y="159"/>
                        <a:pt x="736" y="159"/>
                      </a:cubicBezTo>
                      <a:cubicBezTo>
                        <a:pt x="736" y="152"/>
                        <a:pt x="737" y="145"/>
                        <a:pt x="736" y="139"/>
                      </a:cubicBezTo>
                      <a:cubicBezTo>
                        <a:pt x="736" y="136"/>
                        <a:pt x="737" y="135"/>
                        <a:pt x="739" y="134"/>
                      </a:cubicBezTo>
                      <a:cubicBezTo>
                        <a:pt x="759" y="124"/>
                        <a:pt x="780" y="119"/>
                        <a:pt x="803" y="124"/>
                      </a:cubicBezTo>
                      <a:cubicBezTo>
                        <a:pt x="822" y="128"/>
                        <a:pt x="832" y="142"/>
                        <a:pt x="835" y="160"/>
                      </a:cubicBezTo>
                      <a:cubicBezTo>
                        <a:pt x="836" y="164"/>
                        <a:pt x="836" y="169"/>
                        <a:pt x="836" y="174"/>
                      </a:cubicBezTo>
                      <a:cubicBezTo>
                        <a:pt x="836" y="204"/>
                        <a:pt x="836" y="235"/>
                        <a:pt x="836" y="265"/>
                      </a:cubicBezTo>
                      <a:close/>
                      <a:moveTo>
                        <a:pt x="809" y="198"/>
                      </a:moveTo>
                      <a:cubicBezTo>
                        <a:pt x="804" y="198"/>
                        <a:pt x="800" y="199"/>
                        <a:pt x="795" y="200"/>
                      </a:cubicBezTo>
                      <a:cubicBezTo>
                        <a:pt x="784" y="202"/>
                        <a:pt x="772" y="202"/>
                        <a:pt x="761" y="206"/>
                      </a:cubicBezTo>
                      <a:cubicBezTo>
                        <a:pt x="752" y="210"/>
                        <a:pt x="748" y="215"/>
                        <a:pt x="747" y="224"/>
                      </a:cubicBezTo>
                      <a:cubicBezTo>
                        <a:pt x="745" y="234"/>
                        <a:pt x="747" y="242"/>
                        <a:pt x="756" y="248"/>
                      </a:cubicBezTo>
                      <a:cubicBezTo>
                        <a:pt x="767" y="256"/>
                        <a:pt x="786" y="255"/>
                        <a:pt x="798" y="245"/>
                      </a:cubicBezTo>
                      <a:cubicBezTo>
                        <a:pt x="809" y="236"/>
                        <a:pt x="814" y="223"/>
                        <a:pt x="813" y="208"/>
                      </a:cubicBezTo>
                      <a:cubicBezTo>
                        <a:pt x="813" y="206"/>
                        <a:pt x="813" y="203"/>
                        <a:pt x="813" y="201"/>
                      </a:cubicBezTo>
                      <a:cubicBezTo>
                        <a:pt x="814" y="198"/>
                        <a:pt x="812" y="197"/>
                        <a:pt x="809" y="198"/>
                      </a:cubicBezTo>
                      <a:close/>
                    </a:path>
                  </a:pathLst>
                </a:custGeom>
                <a:solidFill>
                  <a:srgbClr val="0072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84" y="5558343"/>
              <a:ext cx="579058" cy="580645"/>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328" y="5618038"/>
              <a:ext cx="1448222" cy="509613"/>
            </a:xfrm>
            <a:prstGeom prst="rect">
              <a:avLst/>
            </a:prstGeom>
          </p:spPr>
        </p:pic>
      </p:grpSp>
      <p:grpSp>
        <p:nvGrpSpPr>
          <p:cNvPr id="18" name="Group 17"/>
          <p:cNvGrpSpPr/>
          <p:nvPr/>
        </p:nvGrpSpPr>
        <p:grpSpPr>
          <a:xfrm>
            <a:off x="270580" y="2125663"/>
            <a:ext cx="3661658" cy="4572000"/>
            <a:chOff x="270580" y="2125663"/>
            <a:chExt cx="3661658" cy="4572000"/>
          </a:xfrm>
        </p:grpSpPr>
        <p:sp>
          <p:nvSpPr>
            <p:cNvPr id="64" name="Rectangle 63"/>
            <p:cNvSpPr/>
            <p:nvPr/>
          </p:nvSpPr>
          <p:spPr>
            <a:xfrm>
              <a:off x="270580" y="2125663"/>
              <a:ext cx="3661658" cy="4572000"/>
            </a:xfrm>
            <a:prstGeom prst="rect">
              <a:avLst/>
            </a:prstGeom>
            <a:solidFill>
              <a:schemeClr val="bg1">
                <a:lumMod val="95000"/>
              </a:schemeClr>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defTabSz="932559"/>
              <a:endParaRPr lang="en-US" sz="1836">
                <a:solidFill>
                  <a:prstClr val="white"/>
                </a:solidFill>
              </a:endParaRPr>
            </a:p>
          </p:txBody>
        </p:sp>
        <p:grpSp>
          <p:nvGrpSpPr>
            <p:cNvPr id="17" name="Group 16"/>
            <p:cNvGrpSpPr/>
            <p:nvPr/>
          </p:nvGrpSpPr>
          <p:grpSpPr>
            <a:xfrm>
              <a:off x="642679" y="2602412"/>
              <a:ext cx="2908558" cy="2571250"/>
              <a:chOff x="529766" y="2556615"/>
              <a:chExt cx="3111138" cy="2750337"/>
            </a:xfrm>
          </p:grpSpPr>
          <p:pic>
            <p:nvPicPr>
              <p:cNvPr id="3" name="Picture 2"/>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29766" y="2556615"/>
                <a:ext cx="1390895" cy="1489616"/>
              </a:xfrm>
              <a:prstGeom prst="rect">
                <a:avLst/>
              </a:prstGeom>
            </p:spPr>
          </p:pic>
          <p:pic>
            <p:nvPicPr>
              <p:cNvPr id="5" name="Picture 4"/>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67992" y="3863506"/>
                <a:ext cx="1432568" cy="1443446"/>
              </a:xfrm>
              <a:prstGeom prst="rect">
                <a:avLst/>
              </a:prstGeom>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535440" y="3870988"/>
                <a:ext cx="1379550" cy="1435964"/>
              </a:xfrm>
              <a:prstGeom prst="rect">
                <a:avLst/>
              </a:prstGeom>
            </p:spPr>
          </p:pic>
          <p:pic>
            <p:nvPicPr>
              <p:cNvPr id="13" name="Picture 12"/>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68554" y="2556615"/>
                <a:ext cx="1472350" cy="1443446"/>
              </a:xfrm>
              <a:prstGeom prst="rect">
                <a:avLst/>
              </a:prstGeom>
            </p:spPr>
          </p:pic>
        </p:grpSp>
      </p:grpSp>
      <p:grpSp>
        <p:nvGrpSpPr>
          <p:cNvPr id="15" name="Group 14"/>
          <p:cNvGrpSpPr/>
          <p:nvPr/>
        </p:nvGrpSpPr>
        <p:grpSpPr>
          <a:xfrm>
            <a:off x="7668210" y="2125663"/>
            <a:ext cx="3579228" cy="4572000"/>
            <a:chOff x="7668210" y="2125663"/>
            <a:chExt cx="3579228" cy="4572000"/>
          </a:xfrm>
        </p:grpSpPr>
        <p:sp>
          <p:nvSpPr>
            <p:cNvPr id="46" name="Rectangle 45"/>
            <p:cNvSpPr/>
            <p:nvPr/>
          </p:nvSpPr>
          <p:spPr>
            <a:xfrm>
              <a:off x="7668210" y="2125663"/>
              <a:ext cx="3579228" cy="4572000"/>
            </a:xfrm>
            <a:prstGeom prst="rect">
              <a:avLst/>
            </a:prstGeom>
            <a:solidFill>
              <a:schemeClr val="bg1">
                <a:lumMod val="95000"/>
              </a:schemeClr>
            </a:solidFill>
            <a:ln>
              <a:noFill/>
            </a:ln>
          </p:spPr>
          <p:style>
            <a:lnRef idx="1">
              <a:schemeClr val="accent5"/>
            </a:lnRef>
            <a:fillRef idx="3">
              <a:schemeClr val="accent5"/>
            </a:fillRef>
            <a:effectRef idx="2">
              <a:schemeClr val="accent5"/>
            </a:effectRef>
            <a:fontRef idx="minor">
              <a:schemeClr val="lt1"/>
            </a:fontRef>
          </p:style>
          <p:txBody>
            <a:bodyPr lIns="77657" tIns="38834" rIns="77657" bIns="38834" rtlCol="0" anchor="ctr"/>
            <a:lstStyle/>
            <a:p>
              <a:pPr algn="ctr" defTabSz="932559"/>
              <a:endParaRPr lang="en-US" sz="1836">
                <a:solidFill>
                  <a:prstClr val="white"/>
                </a:solidFill>
              </a:endParaRPr>
            </a:p>
          </p:txBody>
        </p:sp>
        <p:grpSp>
          <p:nvGrpSpPr>
            <p:cNvPr id="7" name="Group 6"/>
            <p:cNvGrpSpPr/>
            <p:nvPr/>
          </p:nvGrpSpPr>
          <p:grpSpPr>
            <a:xfrm>
              <a:off x="7742237" y="2582862"/>
              <a:ext cx="3429000" cy="2975481"/>
              <a:chOff x="7742237" y="2582862"/>
              <a:chExt cx="3429000" cy="2975481"/>
            </a:xfrm>
          </p:grpSpPr>
          <p:grpSp>
            <p:nvGrpSpPr>
              <p:cNvPr id="28" name="Group 27"/>
              <p:cNvGrpSpPr/>
              <p:nvPr/>
            </p:nvGrpSpPr>
            <p:grpSpPr>
              <a:xfrm>
                <a:off x="7784684" y="2582862"/>
                <a:ext cx="3386553" cy="1744358"/>
                <a:chOff x="8002002" y="2431543"/>
                <a:chExt cx="3105500" cy="1599592"/>
              </a:xfrm>
            </p:grpSpPr>
            <p:sp>
              <p:nvSpPr>
                <p:cNvPr id="48" name="Freeform 5"/>
                <p:cNvSpPr>
                  <a:spLocks/>
                </p:cNvSpPr>
                <p:nvPr/>
              </p:nvSpPr>
              <p:spPr bwMode="auto">
                <a:xfrm>
                  <a:off x="8002002" y="2431543"/>
                  <a:ext cx="2447132" cy="1355072"/>
                </a:xfrm>
                <a:custGeom>
                  <a:avLst/>
                  <a:gdLst>
                    <a:gd name="T0" fmla="*/ 1662 w 2136"/>
                    <a:gd name="T1" fmla="*/ 1181 h 1181"/>
                    <a:gd name="T2" fmla="*/ 239 w 2136"/>
                    <a:gd name="T3" fmla="*/ 1181 h 1181"/>
                    <a:gd name="T4" fmla="*/ 0 w 2136"/>
                    <a:gd name="T5" fmla="*/ 937 h 1181"/>
                    <a:gd name="T6" fmla="*/ 181 w 2136"/>
                    <a:gd name="T7" fmla="*/ 706 h 1181"/>
                    <a:gd name="T8" fmla="*/ 462 w 2136"/>
                    <a:gd name="T9" fmla="*/ 487 h 1181"/>
                    <a:gd name="T10" fmla="*/ 974 w 2136"/>
                    <a:gd name="T11" fmla="*/ 0 h 1181"/>
                    <a:gd name="T12" fmla="*/ 1440 w 2136"/>
                    <a:gd name="T13" fmla="*/ 294 h 1181"/>
                    <a:gd name="T14" fmla="*/ 1662 w 2136"/>
                    <a:gd name="T15" fmla="*/ 235 h 1181"/>
                    <a:gd name="T16" fmla="*/ 2136 w 2136"/>
                    <a:gd name="T17" fmla="*/ 710 h 1181"/>
                    <a:gd name="T18" fmla="*/ 1662 w 2136"/>
                    <a:gd name="T19" fmla="*/ 1181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6" h="1181">
                      <a:moveTo>
                        <a:pt x="1662" y="1181"/>
                      </a:moveTo>
                      <a:cubicBezTo>
                        <a:pt x="239" y="1181"/>
                        <a:pt x="239" y="1181"/>
                        <a:pt x="239" y="1181"/>
                      </a:cubicBezTo>
                      <a:cubicBezTo>
                        <a:pt x="109" y="1181"/>
                        <a:pt x="0" y="1071"/>
                        <a:pt x="0" y="937"/>
                      </a:cubicBezTo>
                      <a:cubicBezTo>
                        <a:pt x="0" y="823"/>
                        <a:pt x="76" y="731"/>
                        <a:pt x="181" y="706"/>
                      </a:cubicBezTo>
                      <a:cubicBezTo>
                        <a:pt x="231" y="588"/>
                        <a:pt x="336" y="504"/>
                        <a:pt x="462" y="487"/>
                      </a:cubicBezTo>
                      <a:cubicBezTo>
                        <a:pt x="474" y="218"/>
                        <a:pt x="701" y="0"/>
                        <a:pt x="974" y="0"/>
                      </a:cubicBezTo>
                      <a:cubicBezTo>
                        <a:pt x="1175" y="0"/>
                        <a:pt x="1356" y="118"/>
                        <a:pt x="1440" y="294"/>
                      </a:cubicBezTo>
                      <a:cubicBezTo>
                        <a:pt x="1507" y="256"/>
                        <a:pt x="1582" y="235"/>
                        <a:pt x="1662" y="235"/>
                      </a:cubicBezTo>
                      <a:cubicBezTo>
                        <a:pt x="1922" y="235"/>
                        <a:pt x="2136" y="449"/>
                        <a:pt x="2136" y="710"/>
                      </a:cubicBezTo>
                      <a:cubicBezTo>
                        <a:pt x="2136" y="966"/>
                        <a:pt x="1922" y="1181"/>
                        <a:pt x="1662" y="1181"/>
                      </a:cubicBezTo>
                      <a:close/>
                    </a:path>
                  </a:pathLst>
                </a:custGeom>
                <a:solidFill>
                  <a:schemeClr val="bg1">
                    <a:lumMod val="65000"/>
                  </a:schemeClr>
                </a:solidFill>
                <a:ln w="38100">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5"/>
                <p:cNvSpPr>
                  <a:spLocks/>
                </p:cNvSpPr>
                <p:nvPr/>
              </p:nvSpPr>
              <p:spPr bwMode="auto">
                <a:xfrm flipH="1">
                  <a:off x="9225569" y="2989036"/>
                  <a:ext cx="1881933" cy="1042099"/>
                </a:xfrm>
                <a:custGeom>
                  <a:avLst/>
                  <a:gdLst>
                    <a:gd name="T0" fmla="*/ 1662 w 2136"/>
                    <a:gd name="T1" fmla="*/ 1181 h 1181"/>
                    <a:gd name="T2" fmla="*/ 239 w 2136"/>
                    <a:gd name="T3" fmla="*/ 1181 h 1181"/>
                    <a:gd name="T4" fmla="*/ 0 w 2136"/>
                    <a:gd name="T5" fmla="*/ 937 h 1181"/>
                    <a:gd name="T6" fmla="*/ 181 w 2136"/>
                    <a:gd name="T7" fmla="*/ 706 h 1181"/>
                    <a:gd name="T8" fmla="*/ 462 w 2136"/>
                    <a:gd name="T9" fmla="*/ 487 h 1181"/>
                    <a:gd name="T10" fmla="*/ 974 w 2136"/>
                    <a:gd name="T11" fmla="*/ 0 h 1181"/>
                    <a:gd name="T12" fmla="*/ 1440 w 2136"/>
                    <a:gd name="T13" fmla="*/ 294 h 1181"/>
                    <a:gd name="T14" fmla="*/ 1662 w 2136"/>
                    <a:gd name="T15" fmla="*/ 235 h 1181"/>
                    <a:gd name="T16" fmla="*/ 2136 w 2136"/>
                    <a:gd name="T17" fmla="*/ 710 h 1181"/>
                    <a:gd name="T18" fmla="*/ 1662 w 2136"/>
                    <a:gd name="T19" fmla="*/ 1181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6" h="1181">
                      <a:moveTo>
                        <a:pt x="1662" y="1181"/>
                      </a:moveTo>
                      <a:cubicBezTo>
                        <a:pt x="239" y="1181"/>
                        <a:pt x="239" y="1181"/>
                        <a:pt x="239" y="1181"/>
                      </a:cubicBezTo>
                      <a:cubicBezTo>
                        <a:pt x="109" y="1181"/>
                        <a:pt x="0" y="1071"/>
                        <a:pt x="0" y="937"/>
                      </a:cubicBezTo>
                      <a:cubicBezTo>
                        <a:pt x="0" y="823"/>
                        <a:pt x="76" y="731"/>
                        <a:pt x="181" y="706"/>
                      </a:cubicBezTo>
                      <a:cubicBezTo>
                        <a:pt x="231" y="588"/>
                        <a:pt x="336" y="504"/>
                        <a:pt x="462" y="487"/>
                      </a:cubicBezTo>
                      <a:cubicBezTo>
                        <a:pt x="474" y="218"/>
                        <a:pt x="701" y="0"/>
                        <a:pt x="974" y="0"/>
                      </a:cubicBezTo>
                      <a:cubicBezTo>
                        <a:pt x="1175" y="0"/>
                        <a:pt x="1356" y="118"/>
                        <a:pt x="1440" y="294"/>
                      </a:cubicBezTo>
                      <a:cubicBezTo>
                        <a:pt x="1507" y="256"/>
                        <a:pt x="1582" y="235"/>
                        <a:pt x="1662" y="235"/>
                      </a:cubicBezTo>
                      <a:cubicBezTo>
                        <a:pt x="1922" y="235"/>
                        <a:pt x="2136" y="449"/>
                        <a:pt x="2136" y="710"/>
                      </a:cubicBezTo>
                      <a:cubicBezTo>
                        <a:pt x="2136" y="966"/>
                        <a:pt x="1922" y="1181"/>
                        <a:pt x="1662" y="1181"/>
                      </a:cubicBezTo>
                      <a:close/>
                    </a:path>
                  </a:pathLst>
                </a:custGeom>
                <a:solidFill>
                  <a:schemeClr val="bg2"/>
                </a:solidFill>
                <a:ln w="19050">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pic>
            <p:nvPicPr>
              <p:cNvPr id="9" name="Picture 8"/>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7742237" y="3340362"/>
                <a:ext cx="1929127" cy="1166448"/>
              </a:xfrm>
              <a:prstGeom prst="rect">
                <a:avLst/>
              </a:prstGeom>
            </p:spPr>
          </p:pic>
          <p:pic>
            <p:nvPicPr>
              <p:cNvPr id="2" name="Picture 1"/>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182956" y="4020164"/>
                <a:ext cx="607380" cy="1122010"/>
              </a:xfrm>
              <a:prstGeom prst="rect">
                <a:avLst/>
              </a:prstGeom>
            </p:spPr>
          </p:pic>
          <p:pic>
            <p:nvPicPr>
              <p:cNvPr id="6" name="Picture 5"/>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8371948" y="3523332"/>
                <a:ext cx="2762863" cy="2035011"/>
              </a:xfrm>
              <a:prstGeom prst="rect">
                <a:avLst/>
              </a:prstGeom>
            </p:spPr>
          </p:pic>
        </p:grpSp>
      </p:grpSp>
      <p:sp>
        <p:nvSpPr>
          <p:cNvPr id="67" name="Rectangle 66"/>
          <p:cNvSpPr/>
          <p:nvPr/>
        </p:nvSpPr>
        <p:spPr>
          <a:xfrm>
            <a:off x="1032819" y="1651764"/>
            <a:ext cx="2610609" cy="320182"/>
          </a:xfrm>
          <a:prstGeom prst="rect">
            <a:avLst/>
          </a:prstGeom>
          <a:noFill/>
        </p:spPr>
        <p:txBody>
          <a:bodyPr wrap="square" lIns="0" tIns="0" rIns="0" bIns="0" rtlCol="0">
            <a:spAutoFit/>
          </a:bodyPr>
          <a:lstStyle/>
          <a:p>
            <a:pPr algn="ctr" defTabSz="932559"/>
            <a:endParaRPr lang="en-US" sz="2040" b="1" dirty="0">
              <a:solidFill>
                <a:prstClr val="black">
                  <a:lumMod val="50000"/>
                  <a:lumOff val="50000"/>
                </a:prstClr>
              </a:solidFill>
              <a:latin typeface="Segoe UI Light" pitchFamily="34" charset="0"/>
            </a:endParaRPr>
          </a:p>
        </p:txBody>
      </p:sp>
      <p:sp useBgFill="1">
        <p:nvSpPr>
          <p:cNvPr id="14" name="Rectangle 13"/>
          <p:cNvSpPr/>
          <p:nvPr/>
        </p:nvSpPr>
        <p:spPr bwMode="auto">
          <a:xfrm>
            <a:off x="0" y="0"/>
            <a:ext cx="12436475" cy="21256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9" name="Pentagon 18"/>
          <p:cNvSpPr/>
          <p:nvPr/>
        </p:nvSpPr>
        <p:spPr bwMode="auto">
          <a:xfrm>
            <a:off x="274638" y="1214472"/>
            <a:ext cx="11429999" cy="911190"/>
          </a:xfrm>
          <a:prstGeom prst="homePlat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0" name="Freeform 5"/>
          <p:cNvSpPr>
            <a:spLocks noEditPoints="1"/>
          </p:cNvSpPr>
          <p:nvPr/>
        </p:nvSpPr>
        <p:spPr bwMode="auto">
          <a:xfrm>
            <a:off x="7894637" y="1425315"/>
            <a:ext cx="2474545" cy="547947"/>
          </a:xfrm>
          <a:custGeom>
            <a:avLst/>
            <a:gdLst>
              <a:gd name="T0" fmla="*/ 200 w 1905"/>
              <a:gd name="T1" fmla="*/ 10 h 419"/>
              <a:gd name="T2" fmla="*/ 350 w 1905"/>
              <a:gd name="T3" fmla="*/ 39 h 419"/>
              <a:gd name="T4" fmla="*/ 12 w 1905"/>
              <a:gd name="T5" fmla="*/ 341 h 419"/>
              <a:gd name="T6" fmla="*/ 117 w 1905"/>
              <a:gd name="T7" fmla="*/ 352 h 419"/>
              <a:gd name="T8" fmla="*/ 225 w 1905"/>
              <a:gd name="T9" fmla="*/ 68 h 419"/>
              <a:gd name="T10" fmla="*/ 77 w 1905"/>
              <a:gd name="T11" fmla="*/ 304 h 419"/>
              <a:gd name="T12" fmla="*/ 939 w 1905"/>
              <a:gd name="T13" fmla="*/ 71 h 419"/>
              <a:gd name="T14" fmla="*/ 860 w 1905"/>
              <a:gd name="T15" fmla="*/ 154 h 419"/>
              <a:gd name="T16" fmla="*/ 794 w 1905"/>
              <a:gd name="T17" fmla="*/ 108 h 419"/>
              <a:gd name="T18" fmla="*/ 838 w 1905"/>
              <a:gd name="T19" fmla="*/ 69 h 419"/>
              <a:gd name="T20" fmla="*/ 760 w 1905"/>
              <a:gd name="T21" fmla="*/ 156 h 419"/>
              <a:gd name="T22" fmla="*/ 758 w 1905"/>
              <a:gd name="T23" fmla="*/ 181 h 419"/>
              <a:gd name="T24" fmla="*/ 791 w 1905"/>
              <a:gd name="T25" fmla="*/ 333 h 419"/>
              <a:gd name="T26" fmla="*/ 860 w 1905"/>
              <a:gd name="T27" fmla="*/ 333 h 419"/>
              <a:gd name="T28" fmla="*/ 892 w 1905"/>
              <a:gd name="T29" fmla="*/ 181 h 419"/>
              <a:gd name="T30" fmla="*/ 892 w 1905"/>
              <a:gd name="T31" fmla="*/ 156 h 419"/>
              <a:gd name="T32" fmla="*/ 938 w 1905"/>
              <a:gd name="T33" fmla="*/ 95 h 419"/>
              <a:gd name="T34" fmla="*/ 681 w 1905"/>
              <a:gd name="T35" fmla="*/ 115 h 419"/>
              <a:gd name="T36" fmla="*/ 544 w 1905"/>
              <a:gd name="T37" fmla="*/ 91 h 419"/>
              <a:gd name="T38" fmla="*/ 477 w 1905"/>
              <a:gd name="T39" fmla="*/ 234 h 419"/>
              <a:gd name="T40" fmla="*/ 609 w 1905"/>
              <a:gd name="T41" fmla="*/ 339 h 419"/>
              <a:gd name="T42" fmla="*/ 713 w 1905"/>
              <a:gd name="T43" fmla="*/ 215 h 419"/>
              <a:gd name="T44" fmla="*/ 588 w 1905"/>
              <a:gd name="T45" fmla="*/ 107 h 419"/>
              <a:gd name="T46" fmla="*/ 682 w 1905"/>
              <a:gd name="T47" fmla="*/ 216 h 419"/>
              <a:gd name="T48" fmla="*/ 537 w 1905"/>
              <a:gd name="T49" fmla="*/ 292 h 419"/>
              <a:gd name="T50" fmla="*/ 526 w 1905"/>
              <a:gd name="T51" fmla="*/ 142 h 419"/>
              <a:gd name="T52" fmla="*/ 1599 w 1905"/>
              <a:gd name="T53" fmla="*/ 126 h 419"/>
              <a:gd name="T54" fmla="*/ 1667 w 1905"/>
              <a:gd name="T55" fmla="*/ 339 h 419"/>
              <a:gd name="T56" fmla="*/ 1637 w 1905"/>
              <a:gd name="T57" fmla="*/ 183 h 419"/>
              <a:gd name="T58" fmla="*/ 1628 w 1905"/>
              <a:gd name="T59" fmla="*/ 131 h 419"/>
              <a:gd name="T60" fmla="*/ 1634 w 1905"/>
              <a:gd name="T61" fmla="*/ 208 h 419"/>
              <a:gd name="T62" fmla="*/ 1636 w 1905"/>
              <a:gd name="T63" fmla="*/ 310 h 419"/>
              <a:gd name="T64" fmla="*/ 1248 w 1905"/>
              <a:gd name="T65" fmla="*/ 314 h 419"/>
              <a:gd name="T66" fmla="*/ 1327 w 1905"/>
              <a:gd name="T67" fmla="*/ 251 h 419"/>
              <a:gd name="T68" fmla="*/ 1181 w 1905"/>
              <a:gd name="T69" fmla="*/ 200 h 419"/>
              <a:gd name="T70" fmla="*/ 1313 w 1905"/>
              <a:gd name="T71" fmla="*/ 324 h 419"/>
              <a:gd name="T72" fmla="*/ 1203 w 1905"/>
              <a:gd name="T73" fmla="*/ 229 h 419"/>
              <a:gd name="T74" fmla="*/ 1298 w 1905"/>
              <a:gd name="T75" fmla="*/ 227 h 419"/>
              <a:gd name="T76" fmla="*/ 1769 w 1905"/>
              <a:gd name="T77" fmla="*/ 333 h 419"/>
              <a:gd name="T78" fmla="*/ 1879 w 1905"/>
              <a:gd name="T79" fmla="*/ 201 h 419"/>
              <a:gd name="T80" fmla="*/ 1801 w 1905"/>
              <a:gd name="T81" fmla="*/ 113 h 419"/>
              <a:gd name="T82" fmla="*/ 1889 w 1905"/>
              <a:gd name="T83" fmla="*/ 84 h 419"/>
              <a:gd name="T84" fmla="*/ 1769 w 1905"/>
              <a:gd name="T85" fmla="*/ 210 h 419"/>
              <a:gd name="T86" fmla="*/ 1833 w 1905"/>
              <a:gd name="T87" fmla="*/ 313 h 419"/>
              <a:gd name="T88" fmla="*/ 1477 w 1905"/>
              <a:gd name="T89" fmla="*/ 106 h 419"/>
              <a:gd name="T90" fmla="*/ 1427 w 1905"/>
              <a:gd name="T91" fmla="*/ 193 h 419"/>
              <a:gd name="T92" fmla="*/ 1485 w 1905"/>
              <a:gd name="T93" fmla="*/ 224 h 419"/>
              <a:gd name="T94" fmla="*/ 1400 w 1905"/>
              <a:gd name="T95" fmla="*/ 295 h 419"/>
              <a:gd name="T96" fmla="*/ 1494 w 1905"/>
              <a:gd name="T97" fmla="*/ 334 h 419"/>
              <a:gd name="T98" fmla="*/ 1486 w 1905"/>
              <a:gd name="T99" fmla="*/ 204 h 419"/>
              <a:gd name="T100" fmla="*/ 1462 w 1905"/>
              <a:gd name="T101" fmla="*/ 80 h 419"/>
              <a:gd name="T102" fmla="*/ 1413 w 1905"/>
              <a:gd name="T103" fmla="*/ 120 h 419"/>
              <a:gd name="T104" fmla="*/ 1083 w 1905"/>
              <a:gd name="T105" fmla="*/ 182 h 419"/>
              <a:gd name="T106" fmla="*/ 1139 w 1905"/>
              <a:gd name="T107" fmla="*/ 156 h 419"/>
              <a:gd name="T108" fmla="*/ 1120 w 1905"/>
              <a:gd name="T109" fmla="*/ 338 h 419"/>
              <a:gd name="T110" fmla="*/ 987 w 1905"/>
              <a:gd name="T111" fmla="*/ 159 h 419"/>
              <a:gd name="T112" fmla="*/ 958 w 1905"/>
              <a:gd name="T113" fmla="*/ 164 h 419"/>
              <a:gd name="T114" fmla="*/ 987 w 1905"/>
              <a:gd name="T115" fmla="*/ 246 h 419"/>
              <a:gd name="T116" fmla="*/ 954 w 1905"/>
              <a:gd name="T117" fmla="*/ 92 h 419"/>
              <a:gd name="T118" fmla="*/ 2 w 1905"/>
              <a:gd name="T119" fmla="*/ 33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5" h="419">
                <a:moveTo>
                  <a:pt x="1" y="336"/>
                </a:moveTo>
                <a:cubicBezTo>
                  <a:pt x="1" y="336"/>
                  <a:pt x="1" y="336"/>
                  <a:pt x="0" y="336"/>
                </a:cubicBezTo>
                <a:cubicBezTo>
                  <a:pt x="0" y="252"/>
                  <a:pt x="0" y="168"/>
                  <a:pt x="0" y="85"/>
                </a:cubicBezTo>
                <a:cubicBezTo>
                  <a:pt x="1" y="84"/>
                  <a:pt x="2" y="84"/>
                  <a:pt x="3" y="84"/>
                </a:cubicBezTo>
                <a:cubicBezTo>
                  <a:pt x="69" y="59"/>
                  <a:pt x="135" y="34"/>
                  <a:pt x="200" y="10"/>
                </a:cubicBezTo>
                <a:cubicBezTo>
                  <a:pt x="208" y="7"/>
                  <a:pt x="216" y="4"/>
                  <a:pt x="224" y="0"/>
                </a:cubicBezTo>
                <a:cubicBezTo>
                  <a:pt x="225" y="0"/>
                  <a:pt x="226" y="0"/>
                  <a:pt x="226" y="0"/>
                </a:cubicBezTo>
                <a:cubicBezTo>
                  <a:pt x="232" y="3"/>
                  <a:pt x="237" y="4"/>
                  <a:pt x="243" y="6"/>
                </a:cubicBezTo>
                <a:cubicBezTo>
                  <a:pt x="278" y="16"/>
                  <a:pt x="313" y="26"/>
                  <a:pt x="347" y="36"/>
                </a:cubicBezTo>
                <a:cubicBezTo>
                  <a:pt x="349" y="36"/>
                  <a:pt x="350" y="37"/>
                  <a:pt x="350" y="39"/>
                </a:cubicBezTo>
                <a:cubicBezTo>
                  <a:pt x="350" y="153"/>
                  <a:pt x="350" y="268"/>
                  <a:pt x="350" y="382"/>
                </a:cubicBezTo>
                <a:cubicBezTo>
                  <a:pt x="350" y="384"/>
                  <a:pt x="349" y="385"/>
                  <a:pt x="348" y="385"/>
                </a:cubicBezTo>
                <a:cubicBezTo>
                  <a:pt x="307" y="396"/>
                  <a:pt x="267" y="408"/>
                  <a:pt x="227" y="419"/>
                </a:cubicBezTo>
                <a:cubicBezTo>
                  <a:pt x="225" y="419"/>
                  <a:pt x="224" y="419"/>
                  <a:pt x="223" y="419"/>
                </a:cubicBezTo>
                <a:cubicBezTo>
                  <a:pt x="153" y="393"/>
                  <a:pt x="83" y="367"/>
                  <a:pt x="12" y="341"/>
                </a:cubicBezTo>
                <a:cubicBezTo>
                  <a:pt x="9" y="339"/>
                  <a:pt x="5" y="338"/>
                  <a:pt x="1" y="336"/>
                </a:cubicBezTo>
                <a:cubicBezTo>
                  <a:pt x="2" y="336"/>
                  <a:pt x="2" y="336"/>
                  <a:pt x="2" y="336"/>
                </a:cubicBezTo>
                <a:cubicBezTo>
                  <a:pt x="7" y="337"/>
                  <a:pt x="11" y="338"/>
                  <a:pt x="16" y="338"/>
                </a:cubicBezTo>
                <a:cubicBezTo>
                  <a:pt x="32" y="340"/>
                  <a:pt x="49" y="343"/>
                  <a:pt x="65" y="345"/>
                </a:cubicBezTo>
                <a:cubicBezTo>
                  <a:pt x="83" y="347"/>
                  <a:pt x="100" y="350"/>
                  <a:pt x="117" y="352"/>
                </a:cubicBezTo>
                <a:cubicBezTo>
                  <a:pt x="134" y="355"/>
                  <a:pt x="152" y="357"/>
                  <a:pt x="169" y="359"/>
                </a:cubicBezTo>
                <a:cubicBezTo>
                  <a:pt x="187" y="362"/>
                  <a:pt x="205" y="364"/>
                  <a:pt x="222" y="367"/>
                </a:cubicBezTo>
                <a:cubicBezTo>
                  <a:pt x="225" y="367"/>
                  <a:pt x="225" y="366"/>
                  <a:pt x="225" y="364"/>
                </a:cubicBezTo>
                <a:cubicBezTo>
                  <a:pt x="225" y="266"/>
                  <a:pt x="225" y="168"/>
                  <a:pt x="225" y="69"/>
                </a:cubicBezTo>
                <a:cubicBezTo>
                  <a:pt x="225" y="69"/>
                  <a:pt x="225" y="69"/>
                  <a:pt x="225" y="68"/>
                </a:cubicBezTo>
                <a:cubicBezTo>
                  <a:pt x="225" y="67"/>
                  <a:pt x="225" y="66"/>
                  <a:pt x="223" y="67"/>
                </a:cubicBezTo>
                <a:cubicBezTo>
                  <a:pt x="218" y="68"/>
                  <a:pt x="212" y="69"/>
                  <a:pt x="207" y="71"/>
                </a:cubicBezTo>
                <a:cubicBezTo>
                  <a:pt x="164" y="81"/>
                  <a:pt x="122" y="91"/>
                  <a:pt x="80" y="101"/>
                </a:cubicBezTo>
                <a:cubicBezTo>
                  <a:pt x="78" y="102"/>
                  <a:pt x="77" y="102"/>
                  <a:pt x="77" y="104"/>
                </a:cubicBezTo>
                <a:cubicBezTo>
                  <a:pt x="77" y="171"/>
                  <a:pt x="77" y="237"/>
                  <a:pt x="77" y="304"/>
                </a:cubicBezTo>
                <a:cubicBezTo>
                  <a:pt x="77" y="306"/>
                  <a:pt x="77" y="307"/>
                  <a:pt x="75" y="307"/>
                </a:cubicBezTo>
                <a:cubicBezTo>
                  <a:pt x="55" y="315"/>
                  <a:pt x="35" y="323"/>
                  <a:pt x="15" y="330"/>
                </a:cubicBezTo>
                <a:cubicBezTo>
                  <a:pt x="11" y="332"/>
                  <a:pt x="6" y="334"/>
                  <a:pt x="2" y="336"/>
                </a:cubicBezTo>
                <a:cubicBezTo>
                  <a:pt x="2" y="336"/>
                  <a:pt x="1" y="336"/>
                  <a:pt x="1" y="336"/>
                </a:cubicBezTo>
                <a:close/>
                <a:moveTo>
                  <a:pt x="939" y="71"/>
                </a:moveTo>
                <a:cubicBezTo>
                  <a:pt x="939" y="70"/>
                  <a:pt x="938" y="69"/>
                  <a:pt x="936" y="69"/>
                </a:cubicBezTo>
                <a:cubicBezTo>
                  <a:pt x="932" y="67"/>
                  <a:pt x="927" y="67"/>
                  <a:pt x="922" y="66"/>
                </a:cubicBezTo>
                <a:cubicBezTo>
                  <a:pt x="910" y="66"/>
                  <a:pt x="899" y="67"/>
                  <a:pt x="889" y="73"/>
                </a:cubicBezTo>
                <a:cubicBezTo>
                  <a:pt x="870" y="85"/>
                  <a:pt x="861" y="102"/>
                  <a:pt x="861" y="124"/>
                </a:cubicBezTo>
                <a:cubicBezTo>
                  <a:pt x="860" y="134"/>
                  <a:pt x="860" y="144"/>
                  <a:pt x="860" y="154"/>
                </a:cubicBezTo>
                <a:cubicBezTo>
                  <a:pt x="860" y="156"/>
                  <a:pt x="860" y="156"/>
                  <a:pt x="859" y="156"/>
                </a:cubicBezTo>
                <a:cubicBezTo>
                  <a:pt x="837" y="156"/>
                  <a:pt x="815" y="156"/>
                  <a:pt x="793" y="156"/>
                </a:cubicBezTo>
                <a:cubicBezTo>
                  <a:pt x="791" y="156"/>
                  <a:pt x="791" y="156"/>
                  <a:pt x="791" y="154"/>
                </a:cubicBezTo>
                <a:cubicBezTo>
                  <a:pt x="791" y="146"/>
                  <a:pt x="791" y="137"/>
                  <a:pt x="791" y="128"/>
                </a:cubicBezTo>
                <a:cubicBezTo>
                  <a:pt x="791" y="121"/>
                  <a:pt x="791" y="114"/>
                  <a:pt x="794" y="108"/>
                </a:cubicBezTo>
                <a:cubicBezTo>
                  <a:pt x="797" y="99"/>
                  <a:pt x="803" y="94"/>
                  <a:pt x="812" y="92"/>
                </a:cubicBezTo>
                <a:cubicBezTo>
                  <a:pt x="821" y="90"/>
                  <a:pt x="830" y="91"/>
                  <a:pt x="838" y="94"/>
                </a:cubicBezTo>
                <a:cubicBezTo>
                  <a:pt x="838" y="95"/>
                  <a:pt x="839" y="95"/>
                  <a:pt x="840" y="95"/>
                </a:cubicBezTo>
                <a:cubicBezTo>
                  <a:pt x="840" y="87"/>
                  <a:pt x="840" y="79"/>
                  <a:pt x="840" y="71"/>
                </a:cubicBezTo>
                <a:cubicBezTo>
                  <a:pt x="840" y="70"/>
                  <a:pt x="839" y="69"/>
                  <a:pt x="838" y="69"/>
                </a:cubicBezTo>
                <a:cubicBezTo>
                  <a:pt x="833" y="67"/>
                  <a:pt x="828" y="67"/>
                  <a:pt x="823" y="66"/>
                </a:cubicBezTo>
                <a:cubicBezTo>
                  <a:pt x="812" y="66"/>
                  <a:pt x="802" y="67"/>
                  <a:pt x="792" y="72"/>
                </a:cubicBezTo>
                <a:cubicBezTo>
                  <a:pt x="772" y="83"/>
                  <a:pt x="763" y="101"/>
                  <a:pt x="762" y="123"/>
                </a:cubicBezTo>
                <a:cubicBezTo>
                  <a:pt x="762" y="133"/>
                  <a:pt x="762" y="144"/>
                  <a:pt x="762" y="154"/>
                </a:cubicBezTo>
                <a:cubicBezTo>
                  <a:pt x="762" y="156"/>
                  <a:pt x="762" y="156"/>
                  <a:pt x="760" y="156"/>
                </a:cubicBezTo>
                <a:cubicBezTo>
                  <a:pt x="751" y="156"/>
                  <a:pt x="742" y="156"/>
                  <a:pt x="733" y="156"/>
                </a:cubicBezTo>
                <a:cubicBezTo>
                  <a:pt x="732" y="156"/>
                  <a:pt x="731" y="157"/>
                  <a:pt x="731" y="158"/>
                </a:cubicBezTo>
                <a:cubicBezTo>
                  <a:pt x="731" y="165"/>
                  <a:pt x="731" y="172"/>
                  <a:pt x="731" y="179"/>
                </a:cubicBezTo>
                <a:cubicBezTo>
                  <a:pt x="731" y="180"/>
                  <a:pt x="732" y="181"/>
                  <a:pt x="733" y="181"/>
                </a:cubicBezTo>
                <a:cubicBezTo>
                  <a:pt x="742" y="181"/>
                  <a:pt x="750" y="181"/>
                  <a:pt x="758" y="181"/>
                </a:cubicBezTo>
                <a:cubicBezTo>
                  <a:pt x="762" y="181"/>
                  <a:pt x="762" y="181"/>
                  <a:pt x="762" y="185"/>
                </a:cubicBezTo>
                <a:cubicBezTo>
                  <a:pt x="762" y="234"/>
                  <a:pt x="762" y="284"/>
                  <a:pt x="762" y="333"/>
                </a:cubicBezTo>
                <a:cubicBezTo>
                  <a:pt x="762" y="335"/>
                  <a:pt x="762" y="336"/>
                  <a:pt x="764" y="336"/>
                </a:cubicBezTo>
                <a:cubicBezTo>
                  <a:pt x="772" y="335"/>
                  <a:pt x="780" y="335"/>
                  <a:pt x="788" y="336"/>
                </a:cubicBezTo>
                <a:cubicBezTo>
                  <a:pt x="790" y="336"/>
                  <a:pt x="791" y="335"/>
                  <a:pt x="791" y="333"/>
                </a:cubicBezTo>
                <a:cubicBezTo>
                  <a:pt x="791" y="283"/>
                  <a:pt x="791" y="233"/>
                  <a:pt x="791" y="183"/>
                </a:cubicBezTo>
                <a:cubicBezTo>
                  <a:pt x="791" y="181"/>
                  <a:pt x="791" y="181"/>
                  <a:pt x="793" y="181"/>
                </a:cubicBezTo>
                <a:cubicBezTo>
                  <a:pt x="815" y="181"/>
                  <a:pt x="836" y="181"/>
                  <a:pt x="858" y="181"/>
                </a:cubicBezTo>
                <a:cubicBezTo>
                  <a:pt x="860" y="181"/>
                  <a:pt x="860" y="181"/>
                  <a:pt x="860" y="184"/>
                </a:cubicBezTo>
                <a:cubicBezTo>
                  <a:pt x="860" y="233"/>
                  <a:pt x="860" y="283"/>
                  <a:pt x="860" y="333"/>
                </a:cubicBezTo>
                <a:cubicBezTo>
                  <a:pt x="860" y="335"/>
                  <a:pt x="861" y="336"/>
                  <a:pt x="863" y="336"/>
                </a:cubicBezTo>
                <a:cubicBezTo>
                  <a:pt x="871" y="335"/>
                  <a:pt x="878" y="336"/>
                  <a:pt x="886" y="336"/>
                </a:cubicBezTo>
                <a:cubicBezTo>
                  <a:pt x="889" y="336"/>
                  <a:pt x="889" y="336"/>
                  <a:pt x="889" y="332"/>
                </a:cubicBezTo>
                <a:cubicBezTo>
                  <a:pt x="889" y="283"/>
                  <a:pt x="889" y="233"/>
                  <a:pt x="889" y="183"/>
                </a:cubicBezTo>
                <a:cubicBezTo>
                  <a:pt x="889" y="181"/>
                  <a:pt x="890" y="181"/>
                  <a:pt x="892" y="181"/>
                </a:cubicBezTo>
                <a:cubicBezTo>
                  <a:pt x="904" y="181"/>
                  <a:pt x="917" y="181"/>
                  <a:pt x="929" y="181"/>
                </a:cubicBezTo>
                <a:cubicBezTo>
                  <a:pt x="931" y="181"/>
                  <a:pt x="931" y="180"/>
                  <a:pt x="931" y="179"/>
                </a:cubicBezTo>
                <a:cubicBezTo>
                  <a:pt x="931" y="172"/>
                  <a:pt x="931" y="165"/>
                  <a:pt x="931" y="159"/>
                </a:cubicBezTo>
                <a:cubicBezTo>
                  <a:pt x="931" y="157"/>
                  <a:pt x="931" y="156"/>
                  <a:pt x="929" y="156"/>
                </a:cubicBezTo>
                <a:cubicBezTo>
                  <a:pt x="916" y="156"/>
                  <a:pt x="904" y="156"/>
                  <a:pt x="892" y="156"/>
                </a:cubicBezTo>
                <a:cubicBezTo>
                  <a:pt x="890" y="156"/>
                  <a:pt x="889" y="156"/>
                  <a:pt x="889" y="154"/>
                </a:cubicBezTo>
                <a:cubicBezTo>
                  <a:pt x="889" y="146"/>
                  <a:pt x="889" y="138"/>
                  <a:pt x="889" y="129"/>
                </a:cubicBezTo>
                <a:cubicBezTo>
                  <a:pt x="889" y="124"/>
                  <a:pt x="890" y="119"/>
                  <a:pt x="891" y="114"/>
                </a:cubicBezTo>
                <a:cubicBezTo>
                  <a:pt x="894" y="98"/>
                  <a:pt x="905" y="89"/>
                  <a:pt x="922" y="91"/>
                </a:cubicBezTo>
                <a:cubicBezTo>
                  <a:pt x="928" y="91"/>
                  <a:pt x="933" y="93"/>
                  <a:pt x="938" y="95"/>
                </a:cubicBezTo>
                <a:cubicBezTo>
                  <a:pt x="938" y="87"/>
                  <a:pt x="938" y="79"/>
                  <a:pt x="939" y="71"/>
                </a:cubicBezTo>
                <a:close/>
                <a:moveTo>
                  <a:pt x="712" y="194"/>
                </a:moveTo>
                <a:cubicBezTo>
                  <a:pt x="712" y="188"/>
                  <a:pt x="711" y="182"/>
                  <a:pt x="710" y="177"/>
                </a:cubicBezTo>
                <a:cubicBezTo>
                  <a:pt x="709" y="169"/>
                  <a:pt x="706" y="160"/>
                  <a:pt x="703" y="152"/>
                </a:cubicBezTo>
                <a:cubicBezTo>
                  <a:pt x="698" y="139"/>
                  <a:pt x="691" y="126"/>
                  <a:pt x="681" y="115"/>
                </a:cubicBezTo>
                <a:cubicBezTo>
                  <a:pt x="673" y="107"/>
                  <a:pt x="665" y="101"/>
                  <a:pt x="655" y="95"/>
                </a:cubicBezTo>
                <a:cubicBezTo>
                  <a:pt x="638" y="85"/>
                  <a:pt x="620" y="81"/>
                  <a:pt x="601" y="80"/>
                </a:cubicBezTo>
                <a:cubicBezTo>
                  <a:pt x="596" y="80"/>
                  <a:pt x="591" y="80"/>
                  <a:pt x="587" y="81"/>
                </a:cubicBezTo>
                <a:cubicBezTo>
                  <a:pt x="581" y="81"/>
                  <a:pt x="575" y="82"/>
                  <a:pt x="569" y="83"/>
                </a:cubicBezTo>
                <a:cubicBezTo>
                  <a:pt x="561" y="85"/>
                  <a:pt x="552" y="87"/>
                  <a:pt x="544" y="91"/>
                </a:cubicBezTo>
                <a:cubicBezTo>
                  <a:pt x="533" y="96"/>
                  <a:pt x="523" y="102"/>
                  <a:pt x="514" y="111"/>
                </a:cubicBezTo>
                <a:cubicBezTo>
                  <a:pt x="509" y="114"/>
                  <a:pt x="506" y="119"/>
                  <a:pt x="503" y="123"/>
                </a:cubicBezTo>
                <a:cubicBezTo>
                  <a:pt x="492" y="137"/>
                  <a:pt x="485" y="153"/>
                  <a:pt x="480" y="170"/>
                </a:cubicBezTo>
                <a:cubicBezTo>
                  <a:pt x="477" y="181"/>
                  <a:pt x="476" y="193"/>
                  <a:pt x="475" y="204"/>
                </a:cubicBezTo>
                <a:cubicBezTo>
                  <a:pt x="475" y="214"/>
                  <a:pt x="475" y="224"/>
                  <a:pt x="477" y="234"/>
                </a:cubicBezTo>
                <a:cubicBezTo>
                  <a:pt x="478" y="248"/>
                  <a:pt x="482" y="260"/>
                  <a:pt x="487" y="273"/>
                </a:cubicBezTo>
                <a:cubicBezTo>
                  <a:pt x="494" y="289"/>
                  <a:pt x="504" y="302"/>
                  <a:pt x="517" y="313"/>
                </a:cubicBezTo>
                <a:cubicBezTo>
                  <a:pt x="525" y="321"/>
                  <a:pt x="534" y="326"/>
                  <a:pt x="544" y="331"/>
                </a:cubicBezTo>
                <a:cubicBezTo>
                  <a:pt x="557" y="336"/>
                  <a:pt x="571" y="339"/>
                  <a:pt x="585" y="340"/>
                </a:cubicBezTo>
                <a:cubicBezTo>
                  <a:pt x="593" y="340"/>
                  <a:pt x="601" y="340"/>
                  <a:pt x="609" y="339"/>
                </a:cubicBezTo>
                <a:cubicBezTo>
                  <a:pt x="616" y="338"/>
                  <a:pt x="624" y="337"/>
                  <a:pt x="631" y="335"/>
                </a:cubicBezTo>
                <a:cubicBezTo>
                  <a:pt x="653" y="328"/>
                  <a:pt x="670" y="317"/>
                  <a:pt x="684" y="299"/>
                </a:cubicBezTo>
                <a:cubicBezTo>
                  <a:pt x="693" y="289"/>
                  <a:pt x="699" y="276"/>
                  <a:pt x="704" y="263"/>
                </a:cubicBezTo>
                <a:cubicBezTo>
                  <a:pt x="707" y="255"/>
                  <a:pt x="709" y="246"/>
                  <a:pt x="710" y="237"/>
                </a:cubicBezTo>
                <a:cubicBezTo>
                  <a:pt x="712" y="230"/>
                  <a:pt x="712" y="222"/>
                  <a:pt x="713" y="215"/>
                </a:cubicBezTo>
                <a:cubicBezTo>
                  <a:pt x="713" y="210"/>
                  <a:pt x="713" y="205"/>
                  <a:pt x="713" y="200"/>
                </a:cubicBezTo>
                <a:cubicBezTo>
                  <a:pt x="713" y="198"/>
                  <a:pt x="712" y="196"/>
                  <a:pt x="712" y="194"/>
                </a:cubicBezTo>
                <a:close/>
                <a:moveTo>
                  <a:pt x="526" y="142"/>
                </a:moveTo>
                <a:cubicBezTo>
                  <a:pt x="533" y="132"/>
                  <a:pt x="542" y="124"/>
                  <a:pt x="552" y="118"/>
                </a:cubicBezTo>
                <a:cubicBezTo>
                  <a:pt x="563" y="112"/>
                  <a:pt x="575" y="108"/>
                  <a:pt x="588" y="107"/>
                </a:cubicBezTo>
                <a:cubicBezTo>
                  <a:pt x="600" y="106"/>
                  <a:pt x="612" y="107"/>
                  <a:pt x="624" y="111"/>
                </a:cubicBezTo>
                <a:cubicBezTo>
                  <a:pt x="634" y="114"/>
                  <a:pt x="642" y="119"/>
                  <a:pt x="650" y="125"/>
                </a:cubicBezTo>
                <a:cubicBezTo>
                  <a:pt x="659" y="133"/>
                  <a:pt x="665" y="142"/>
                  <a:pt x="670" y="152"/>
                </a:cubicBezTo>
                <a:cubicBezTo>
                  <a:pt x="676" y="163"/>
                  <a:pt x="679" y="174"/>
                  <a:pt x="680" y="186"/>
                </a:cubicBezTo>
                <a:cubicBezTo>
                  <a:pt x="682" y="196"/>
                  <a:pt x="682" y="206"/>
                  <a:pt x="682" y="216"/>
                </a:cubicBezTo>
                <a:cubicBezTo>
                  <a:pt x="681" y="236"/>
                  <a:pt x="678" y="255"/>
                  <a:pt x="668" y="273"/>
                </a:cubicBezTo>
                <a:cubicBezTo>
                  <a:pt x="654" y="296"/>
                  <a:pt x="634" y="309"/>
                  <a:pt x="608" y="312"/>
                </a:cubicBezTo>
                <a:cubicBezTo>
                  <a:pt x="599" y="313"/>
                  <a:pt x="590" y="314"/>
                  <a:pt x="581" y="313"/>
                </a:cubicBezTo>
                <a:cubicBezTo>
                  <a:pt x="573" y="312"/>
                  <a:pt x="566" y="309"/>
                  <a:pt x="559" y="306"/>
                </a:cubicBezTo>
                <a:cubicBezTo>
                  <a:pt x="551" y="303"/>
                  <a:pt x="543" y="298"/>
                  <a:pt x="537" y="292"/>
                </a:cubicBezTo>
                <a:cubicBezTo>
                  <a:pt x="530" y="286"/>
                  <a:pt x="525" y="279"/>
                  <a:pt x="521" y="272"/>
                </a:cubicBezTo>
                <a:cubicBezTo>
                  <a:pt x="515" y="261"/>
                  <a:pt x="511" y="250"/>
                  <a:pt x="509" y="239"/>
                </a:cubicBezTo>
                <a:cubicBezTo>
                  <a:pt x="508" y="233"/>
                  <a:pt x="507" y="228"/>
                  <a:pt x="507" y="223"/>
                </a:cubicBezTo>
                <a:cubicBezTo>
                  <a:pt x="506" y="218"/>
                  <a:pt x="506" y="213"/>
                  <a:pt x="506" y="206"/>
                </a:cubicBezTo>
                <a:cubicBezTo>
                  <a:pt x="507" y="184"/>
                  <a:pt x="512" y="162"/>
                  <a:pt x="526" y="142"/>
                </a:cubicBezTo>
                <a:close/>
                <a:moveTo>
                  <a:pt x="1719" y="90"/>
                </a:moveTo>
                <a:cubicBezTo>
                  <a:pt x="1719" y="88"/>
                  <a:pt x="1719" y="87"/>
                  <a:pt x="1717" y="86"/>
                </a:cubicBezTo>
                <a:cubicBezTo>
                  <a:pt x="1708" y="83"/>
                  <a:pt x="1698" y="81"/>
                  <a:pt x="1688" y="81"/>
                </a:cubicBezTo>
                <a:cubicBezTo>
                  <a:pt x="1674" y="80"/>
                  <a:pt x="1661" y="80"/>
                  <a:pt x="1647" y="85"/>
                </a:cubicBezTo>
                <a:cubicBezTo>
                  <a:pt x="1626" y="93"/>
                  <a:pt x="1611" y="107"/>
                  <a:pt x="1599" y="126"/>
                </a:cubicBezTo>
                <a:cubicBezTo>
                  <a:pt x="1585" y="148"/>
                  <a:pt x="1579" y="173"/>
                  <a:pt x="1576" y="199"/>
                </a:cubicBezTo>
                <a:cubicBezTo>
                  <a:pt x="1575" y="217"/>
                  <a:pt x="1575" y="235"/>
                  <a:pt x="1577" y="253"/>
                </a:cubicBezTo>
                <a:cubicBezTo>
                  <a:pt x="1579" y="269"/>
                  <a:pt x="1583" y="285"/>
                  <a:pt x="1590" y="299"/>
                </a:cubicBezTo>
                <a:cubicBezTo>
                  <a:pt x="1597" y="312"/>
                  <a:pt x="1606" y="323"/>
                  <a:pt x="1619" y="331"/>
                </a:cubicBezTo>
                <a:cubicBezTo>
                  <a:pt x="1634" y="339"/>
                  <a:pt x="1650" y="341"/>
                  <a:pt x="1667" y="339"/>
                </a:cubicBezTo>
                <a:cubicBezTo>
                  <a:pt x="1694" y="335"/>
                  <a:pt x="1714" y="321"/>
                  <a:pt x="1726" y="296"/>
                </a:cubicBezTo>
                <a:cubicBezTo>
                  <a:pt x="1735" y="276"/>
                  <a:pt x="1737" y="256"/>
                  <a:pt x="1733" y="235"/>
                </a:cubicBezTo>
                <a:cubicBezTo>
                  <a:pt x="1729" y="216"/>
                  <a:pt x="1720" y="201"/>
                  <a:pt x="1704" y="190"/>
                </a:cubicBezTo>
                <a:cubicBezTo>
                  <a:pt x="1693" y="183"/>
                  <a:pt x="1681" y="179"/>
                  <a:pt x="1668" y="179"/>
                </a:cubicBezTo>
                <a:cubicBezTo>
                  <a:pt x="1657" y="178"/>
                  <a:pt x="1647" y="179"/>
                  <a:pt x="1637" y="183"/>
                </a:cubicBezTo>
                <a:cubicBezTo>
                  <a:pt x="1623" y="189"/>
                  <a:pt x="1613" y="199"/>
                  <a:pt x="1607" y="212"/>
                </a:cubicBezTo>
                <a:cubicBezTo>
                  <a:pt x="1606" y="213"/>
                  <a:pt x="1606" y="214"/>
                  <a:pt x="1605" y="214"/>
                </a:cubicBezTo>
                <a:cubicBezTo>
                  <a:pt x="1605" y="213"/>
                  <a:pt x="1605" y="212"/>
                  <a:pt x="1605" y="211"/>
                </a:cubicBezTo>
                <a:cubicBezTo>
                  <a:pt x="1605" y="200"/>
                  <a:pt x="1606" y="188"/>
                  <a:pt x="1608" y="176"/>
                </a:cubicBezTo>
                <a:cubicBezTo>
                  <a:pt x="1612" y="160"/>
                  <a:pt x="1618" y="144"/>
                  <a:pt x="1628" y="131"/>
                </a:cubicBezTo>
                <a:cubicBezTo>
                  <a:pt x="1636" y="119"/>
                  <a:pt x="1647" y="111"/>
                  <a:pt x="1660" y="107"/>
                </a:cubicBezTo>
                <a:cubicBezTo>
                  <a:pt x="1676" y="103"/>
                  <a:pt x="1692" y="105"/>
                  <a:pt x="1708" y="110"/>
                </a:cubicBezTo>
                <a:cubicBezTo>
                  <a:pt x="1712" y="111"/>
                  <a:pt x="1715" y="113"/>
                  <a:pt x="1719" y="115"/>
                </a:cubicBezTo>
                <a:cubicBezTo>
                  <a:pt x="1719" y="106"/>
                  <a:pt x="1719" y="98"/>
                  <a:pt x="1719" y="90"/>
                </a:cubicBezTo>
                <a:close/>
                <a:moveTo>
                  <a:pt x="1634" y="208"/>
                </a:moveTo>
                <a:cubicBezTo>
                  <a:pt x="1649" y="200"/>
                  <a:pt x="1675" y="201"/>
                  <a:pt x="1689" y="215"/>
                </a:cubicBezTo>
                <a:cubicBezTo>
                  <a:pt x="1697" y="222"/>
                  <a:pt x="1701" y="231"/>
                  <a:pt x="1703" y="241"/>
                </a:cubicBezTo>
                <a:cubicBezTo>
                  <a:pt x="1706" y="256"/>
                  <a:pt x="1706" y="271"/>
                  <a:pt x="1701" y="285"/>
                </a:cubicBezTo>
                <a:cubicBezTo>
                  <a:pt x="1695" y="300"/>
                  <a:pt x="1684" y="311"/>
                  <a:pt x="1668" y="314"/>
                </a:cubicBezTo>
                <a:cubicBezTo>
                  <a:pt x="1657" y="317"/>
                  <a:pt x="1646" y="316"/>
                  <a:pt x="1636" y="310"/>
                </a:cubicBezTo>
                <a:cubicBezTo>
                  <a:pt x="1626" y="305"/>
                  <a:pt x="1619" y="296"/>
                  <a:pt x="1614" y="286"/>
                </a:cubicBezTo>
                <a:cubicBezTo>
                  <a:pt x="1609" y="276"/>
                  <a:pt x="1607" y="266"/>
                  <a:pt x="1607" y="255"/>
                </a:cubicBezTo>
                <a:cubicBezTo>
                  <a:pt x="1607" y="234"/>
                  <a:pt x="1616" y="218"/>
                  <a:pt x="1634" y="208"/>
                </a:cubicBezTo>
                <a:close/>
                <a:moveTo>
                  <a:pt x="1313" y="297"/>
                </a:moveTo>
                <a:cubicBezTo>
                  <a:pt x="1293" y="312"/>
                  <a:pt x="1272" y="318"/>
                  <a:pt x="1248" y="314"/>
                </a:cubicBezTo>
                <a:cubicBezTo>
                  <a:pt x="1230" y="312"/>
                  <a:pt x="1217" y="304"/>
                  <a:pt x="1209" y="288"/>
                </a:cubicBezTo>
                <a:cubicBezTo>
                  <a:pt x="1203" y="278"/>
                  <a:pt x="1201" y="267"/>
                  <a:pt x="1201" y="256"/>
                </a:cubicBezTo>
                <a:cubicBezTo>
                  <a:pt x="1201" y="254"/>
                  <a:pt x="1201" y="253"/>
                  <a:pt x="1203" y="253"/>
                </a:cubicBezTo>
                <a:cubicBezTo>
                  <a:pt x="1244" y="253"/>
                  <a:pt x="1284" y="253"/>
                  <a:pt x="1325" y="253"/>
                </a:cubicBezTo>
                <a:cubicBezTo>
                  <a:pt x="1327" y="253"/>
                  <a:pt x="1327" y="253"/>
                  <a:pt x="1327" y="251"/>
                </a:cubicBezTo>
                <a:cubicBezTo>
                  <a:pt x="1327" y="245"/>
                  <a:pt x="1327" y="240"/>
                  <a:pt x="1327" y="234"/>
                </a:cubicBezTo>
                <a:cubicBezTo>
                  <a:pt x="1327" y="223"/>
                  <a:pt x="1326" y="212"/>
                  <a:pt x="1322" y="201"/>
                </a:cubicBezTo>
                <a:cubicBezTo>
                  <a:pt x="1317" y="185"/>
                  <a:pt x="1308" y="171"/>
                  <a:pt x="1292" y="162"/>
                </a:cubicBezTo>
                <a:cubicBezTo>
                  <a:pt x="1272" y="150"/>
                  <a:pt x="1249" y="149"/>
                  <a:pt x="1227" y="156"/>
                </a:cubicBezTo>
                <a:cubicBezTo>
                  <a:pt x="1205" y="164"/>
                  <a:pt x="1190" y="179"/>
                  <a:pt x="1181" y="200"/>
                </a:cubicBezTo>
                <a:cubicBezTo>
                  <a:pt x="1173" y="216"/>
                  <a:pt x="1170" y="234"/>
                  <a:pt x="1171" y="252"/>
                </a:cubicBezTo>
                <a:cubicBezTo>
                  <a:pt x="1171" y="266"/>
                  <a:pt x="1173" y="280"/>
                  <a:pt x="1179" y="293"/>
                </a:cubicBezTo>
                <a:cubicBezTo>
                  <a:pt x="1189" y="319"/>
                  <a:pt x="1208" y="334"/>
                  <a:pt x="1236" y="339"/>
                </a:cubicBezTo>
                <a:cubicBezTo>
                  <a:pt x="1250" y="341"/>
                  <a:pt x="1264" y="340"/>
                  <a:pt x="1277" y="338"/>
                </a:cubicBezTo>
                <a:cubicBezTo>
                  <a:pt x="1290" y="336"/>
                  <a:pt x="1302" y="331"/>
                  <a:pt x="1313" y="324"/>
                </a:cubicBezTo>
                <a:cubicBezTo>
                  <a:pt x="1314" y="323"/>
                  <a:pt x="1315" y="322"/>
                  <a:pt x="1315" y="320"/>
                </a:cubicBezTo>
                <a:cubicBezTo>
                  <a:pt x="1315" y="313"/>
                  <a:pt x="1315" y="306"/>
                  <a:pt x="1315" y="298"/>
                </a:cubicBezTo>
                <a:cubicBezTo>
                  <a:pt x="1315" y="297"/>
                  <a:pt x="1315" y="297"/>
                  <a:pt x="1314" y="296"/>
                </a:cubicBezTo>
                <a:cubicBezTo>
                  <a:pt x="1314" y="296"/>
                  <a:pt x="1313" y="297"/>
                  <a:pt x="1313" y="297"/>
                </a:cubicBezTo>
                <a:close/>
                <a:moveTo>
                  <a:pt x="1203" y="229"/>
                </a:moveTo>
                <a:cubicBezTo>
                  <a:pt x="1201" y="229"/>
                  <a:pt x="1201" y="228"/>
                  <a:pt x="1201" y="226"/>
                </a:cubicBezTo>
                <a:cubicBezTo>
                  <a:pt x="1205" y="210"/>
                  <a:pt x="1212" y="195"/>
                  <a:pt x="1226" y="185"/>
                </a:cubicBezTo>
                <a:cubicBezTo>
                  <a:pt x="1241" y="174"/>
                  <a:pt x="1264" y="174"/>
                  <a:pt x="1279" y="184"/>
                </a:cubicBezTo>
                <a:cubicBezTo>
                  <a:pt x="1288" y="191"/>
                  <a:pt x="1293" y="200"/>
                  <a:pt x="1296" y="211"/>
                </a:cubicBezTo>
                <a:cubicBezTo>
                  <a:pt x="1297" y="216"/>
                  <a:pt x="1297" y="221"/>
                  <a:pt x="1298" y="227"/>
                </a:cubicBezTo>
                <a:cubicBezTo>
                  <a:pt x="1298" y="228"/>
                  <a:pt x="1297" y="229"/>
                  <a:pt x="1295" y="229"/>
                </a:cubicBezTo>
                <a:cubicBezTo>
                  <a:pt x="1280" y="229"/>
                  <a:pt x="1265" y="229"/>
                  <a:pt x="1249" y="229"/>
                </a:cubicBezTo>
                <a:cubicBezTo>
                  <a:pt x="1234" y="229"/>
                  <a:pt x="1219" y="229"/>
                  <a:pt x="1203" y="229"/>
                </a:cubicBezTo>
                <a:close/>
                <a:moveTo>
                  <a:pt x="1763" y="324"/>
                </a:moveTo>
                <a:cubicBezTo>
                  <a:pt x="1763" y="330"/>
                  <a:pt x="1763" y="330"/>
                  <a:pt x="1769" y="333"/>
                </a:cubicBezTo>
                <a:cubicBezTo>
                  <a:pt x="1780" y="337"/>
                  <a:pt x="1791" y="339"/>
                  <a:pt x="1803" y="340"/>
                </a:cubicBezTo>
                <a:cubicBezTo>
                  <a:pt x="1818" y="341"/>
                  <a:pt x="1832" y="340"/>
                  <a:pt x="1846" y="336"/>
                </a:cubicBezTo>
                <a:cubicBezTo>
                  <a:pt x="1871" y="329"/>
                  <a:pt x="1889" y="314"/>
                  <a:pt x="1898" y="291"/>
                </a:cubicBezTo>
                <a:cubicBezTo>
                  <a:pt x="1905" y="274"/>
                  <a:pt x="1905" y="257"/>
                  <a:pt x="1902" y="239"/>
                </a:cubicBezTo>
                <a:cubicBezTo>
                  <a:pt x="1899" y="224"/>
                  <a:pt x="1891" y="211"/>
                  <a:pt x="1879" y="201"/>
                </a:cubicBezTo>
                <a:cubicBezTo>
                  <a:pt x="1861" y="187"/>
                  <a:pt x="1840" y="183"/>
                  <a:pt x="1819" y="183"/>
                </a:cubicBezTo>
                <a:cubicBezTo>
                  <a:pt x="1812" y="183"/>
                  <a:pt x="1805" y="184"/>
                  <a:pt x="1798" y="184"/>
                </a:cubicBezTo>
                <a:cubicBezTo>
                  <a:pt x="1796" y="184"/>
                  <a:pt x="1796" y="184"/>
                  <a:pt x="1796" y="182"/>
                </a:cubicBezTo>
                <a:cubicBezTo>
                  <a:pt x="1796" y="179"/>
                  <a:pt x="1796" y="175"/>
                  <a:pt x="1797" y="171"/>
                </a:cubicBezTo>
                <a:cubicBezTo>
                  <a:pt x="1798" y="152"/>
                  <a:pt x="1799" y="133"/>
                  <a:pt x="1801" y="113"/>
                </a:cubicBezTo>
                <a:cubicBezTo>
                  <a:pt x="1801" y="111"/>
                  <a:pt x="1801" y="110"/>
                  <a:pt x="1804" y="110"/>
                </a:cubicBezTo>
                <a:cubicBezTo>
                  <a:pt x="1832" y="111"/>
                  <a:pt x="1861" y="110"/>
                  <a:pt x="1890" y="111"/>
                </a:cubicBezTo>
                <a:cubicBezTo>
                  <a:pt x="1892" y="111"/>
                  <a:pt x="1892" y="110"/>
                  <a:pt x="1892" y="108"/>
                </a:cubicBezTo>
                <a:cubicBezTo>
                  <a:pt x="1892" y="101"/>
                  <a:pt x="1892" y="94"/>
                  <a:pt x="1892" y="87"/>
                </a:cubicBezTo>
                <a:cubicBezTo>
                  <a:pt x="1892" y="85"/>
                  <a:pt x="1892" y="84"/>
                  <a:pt x="1889" y="84"/>
                </a:cubicBezTo>
                <a:cubicBezTo>
                  <a:pt x="1853" y="84"/>
                  <a:pt x="1816" y="85"/>
                  <a:pt x="1779" y="84"/>
                </a:cubicBezTo>
                <a:cubicBezTo>
                  <a:pt x="1776" y="84"/>
                  <a:pt x="1776" y="85"/>
                  <a:pt x="1776" y="87"/>
                </a:cubicBezTo>
                <a:cubicBezTo>
                  <a:pt x="1774" y="107"/>
                  <a:pt x="1773" y="126"/>
                  <a:pt x="1772" y="145"/>
                </a:cubicBezTo>
                <a:cubicBezTo>
                  <a:pt x="1770" y="166"/>
                  <a:pt x="1769" y="188"/>
                  <a:pt x="1767" y="209"/>
                </a:cubicBezTo>
                <a:cubicBezTo>
                  <a:pt x="1767" y="210"/>
                  <a:pt x="1768" y="211"/>
                  <a:pt x="1769" y="210"/>
                </a:cubicBezTo>
                <a:cubicBezTo>
                  <a:pt x="1778" y="209"/>
                  <a:pt x="1787" y="209"/>
                  <a:pt x="1796" y="209"/>
                </a:cubicBezTo>
                <a:cubicBezTo>
                  <a:pt x="1807" y="208"/>
                  <a:pt x="1818" y="208"/>
                  <a:pt x="1830" y="210"/>
                </a:cubicBezTo>
                <a:cubicBezTo>
                  <a:pt x="1840" y="212"/>
                  <a:pt x="1850" y="216"/>
                  <a:pt x="1858" y="223"/>
                </a:cubicBezTo>
                <a:cubicBezTo>
                  <a:pt x="1869" y="232"/>
                  <a:pt x="1874" y="245"/>
                  <a:pt x="1874" y="259"/>
                </a:cubicBezTo>
                <a:cubicBezTo>
                  <a:pt x="1875" y="286"/>
                  <a:pt x="1859" y="307"/>
                  <a:pt x="1833" y="313"/>
                </a:cubicBezTo>
                <a:cubicBezTo>
                  <a:pt x="1815" y="317"/>
                  <a:pt x="1797" y="315"/>
                  <a:pt x="1780" y="308"/>
                </a:cubicBezTo>
                <a:cubicBezTo>
                  <a:pt x="1774" y="306"/>
                  <a:pt x="1769" y="303"/>
                  <a:pt x="1763" y="299"/>
                </a:cubicBezTo>
                <a:cubicBezTo>
                  <a:pt x="1763" y="307"/>
                  <a:pt x="1763" y="315"/>
                  <a:pt x="1763" y="324"/>
                </a:cubicBezTo>
                <a:close/>
                <a:moveTo>
                  <a:pt x="1413" y="120"/>
                </a:moveTo>
                <a:cubicBezTo>
                  <a:pt x="1432" y="107"/>
                  <a:pt x="1454" y="102"/>
                  <a:pt x="1477" y="106"/>
                </a:cubicBezTo>
                <a:cubicBezTo>
                  <a:pt x="1490" y="109"/>
                  <a:pt x="1500" y="117"/>
                  <a:pt x="1504" y="130"/>
                </a:cubicBezTo>
                <a:cubicBezTo>
                  <a:pt x="1507" y="137"/>
                  <a:pt x="1507" y="145"/>
                  <a:pt x="1507" y="152"/>
                </a:cubicBezTo>
                <a:cubicBezTo>
                  <a:pt x="1505" y="168"/>
                  <a:pt x="1498" y="180"/>
                  <a:pt x="1483" y="187"/>
                </a:cubicBezTo>
                <a:cubicBezTo>
                  <a:pt x="1474" y="191"/>
                  <a:pt x="1464" y="193"/>
                  <a:pt x="1454" y="193"/>
                </a:cubicBezTo>
                <a:cubicBezTo>
                  <a:pt x="1445" y="194"/>
                  <a:pt x="1436" y="193"/>
                  <a:pt x="1427" y="193"/>
                </a:cubicBezTo>
                <a:cubicBezTo>
                  <a:pt x="1426" y="193"/>
                  <a:pt x="1425" y="194"/>
                  <a:pt x="1425" y="196"/>
                </a:cubicBezTo>
                <a:cubicBezTo>
                  <a:pt x="1425" y="202"/>
                  <a:pt x="1425" y="209"/>
                  <a:pt x="1425" y="216"/>
                </a:cubicBezTo>
                <a:cubicBezTo>
                  <a:pt x="1425" y="218"/>
                  <a:pt x="1426" y="218"/>
                  <a:pt x="1427" y="218"/>
                </a:cubicBezTo>
                <a:cubicBezTo>
                  <a:pt x="1436" y="218"/>
                  <a:pt x="1445" y="218"/>
                  <a:pt x="1453" y="218"/>
                </a:cubicBezTo>
                <a:cubicBezTo>
                  <a:pt x="1464" y="218"/>
                  <a:pt x="1475" y="220"/>
                  <a:pt x="1485" y="224"/>
                </a:cubicBezTo>
                <a:cubicBezTo>
                  <a:pt x="1494" y="227"/>
                  <a:pt x="1503" y="232"/>
                  <a:pt x="1508" y="240"/>
                </a:cubicBezTo>
                <a:cubicBezTo>
                  <a:pt x="1517" y="253"/>
                  <a:pt x="1518" y="268"/>
                  <a:pt x="1514" y="282"/>
                </a:cubicBezTo>
                <a:cubicBezTo>
                  <a:pt x="1509" y="298"/>
                  <a:pt x="1497" y="308"/>
                  <a:pt x="1482" y="312"/>
                </a:cubicBezTo>
                <a:cubicBezTo>
                  <a:pt x="1453" y="320"/>
                  <a:pt x="1426" y="314"/>
                  <a:pt x="1402" y="297"/>
                </a:cubicBezTo>
                <a:cubicBezTo>
                  <a:pt x="1402" y="297"/>
                  <a:pt x="1401" y="296"/>
                  <a:pt x="1400" y="295"/>
                </a:cubicBezTo>
                <a:cubicBezTo>
                  <a:pt x="1400" y="306"/>
                  <a:pt x="1400" y="315"/>
                  <a:pt x="1400" y="325"/>
                </a:cubicBezTo>
                <a:cubicBezTo>
                  <a:pt x="1400" y="326"/>
                  <a:pt x="1401" y="327"/>
                  <a:pt x="1401" y="327"/>
                </a:cubicBezTo>
                <a:cubicBezTo>
                  <a:pt x="1406" y="330"/>
                  <a:pt x="1410" y="332"/>
                  <a:pt x="1415" y="334"/>
                </a:cubicBezTo>
                <a:cubicBezTo>
                  <a:pt x="1426" y="338"/>
                  <a:pt x="1437" y="339"/>
                  <a:pt x="1449" y="340"/>
                </a:cubicBezTo>
                <a:cubicBezTo>
                  <a:pt x="1464" y="341"/>
                  <a:pt x="1479" y="339"/>
                  <a:pt x="1494" y="334"/>
                </a:cubicBezTo>
                <a:cubicBezTo>
                  <a:pt x="1513" y="328"/>
                  <a:pt x="1528" y="317"/>
                  <a:pt x="1537" y="300"/>
                </a:cubicBezTo>
                <a:cubicBezTo>
                  <a:pt x="1543" y="289"/>
                  <a:pt x="1545" y="278"/>
                  <a:pt x="1545" y="267"/>
                </a:cubicBezTo>
                <a:cubicBezTo>
                  <a:pt x="1546" y="256"/>
                  <a:pt x="1544" y="246"/>
                  <a:pt x="1539" y="237"/>
                </a:cubicBezTo>
                <a:cubicBezTo>
                  <a:pt x="1530" y="221"/>
                  <a:pt x="1516" y="211"/>
                  <a:pt x="1498" y="207"/>
                </a:cubicBezTo>
                <a:cubicBezTo>
                  <a:pt x="1494" y="206"/>
                  <a:pt x="1490" y="205"/>
                  <a:pt x="1486" y="204"/>
                </a:cubicBezTo>
                <a:cubicBezTo>
                  <a:pt x="1487" y="203"/>
                  <a:pt x="1488" y="203"/>
                  <a:pt x="1489" y="203"/>
                </a:cubicBezTo>
                <a:cubicBezTo>
                  <a:pt x="1502" y="199"/>
                  <a:pt x="1513" y="194"/>
                  <a:pt x="1521" y="184"/>
                </a:cubicBezTo>
                <a:cubicBezTo>
                  <a:pt x="1537" y="165"/>
                  <a:pt x="1540" y="143"/>
                  <a:pt x="1533" y="121"/>
                </a:cubicBezTo>
                <a:cubicBezTo>
                  <a:pt x="1528" y="102"/>
                  <a:pt x="1514" y="92"/>
                  <a:pt x="1497" y="85"/>
                </a:cubicBezTo>
                <a:cubicBezTo>
                  <a:pt x="1486" y="81"/>
                  <a:pt x="1474" y="80"/>
                  <a:pt x="1462" y="80"/>
                </a:cubicBezTo>
                <a:cubicBezTo>
                  <a:pt x="1445" y="81"/>
                  <a:pt x="1429" y="84"/>
                  <a:pt x="1414" y="92"/>
                </a:cubicBezTo>
                <a:cubicBezTo>
                  <a:pt x="1411" y="94"/>
                  <a:pt x="1409" y="96"/>
                  <a:pt x="1410" y="100"/>
                </a:cubicBezTo>
                <a:cubicBezTo>
                  <a:pt x="1410" y="106"/>
                  <a:pt x="1410" y="113"/>
                  <a:pt x="1410" y="120"/>
                </a:cubicBezTo>
                <a:cubicBezTo>
                  <a:pt x="1410" y="121"/>
                  <a:pt x="1410" y="121"/>
                  <a:pt x="1410" y="123"/>
                </a:cubicBezTo>
                <a:cubicBezTo>
                  <a:pt x="1411" y="122"/>
                  <a:pt x="1412" y="121"/>
                  <a:pt x="1413" y="120"/>
                </a:cubicBezTo>
                <a:close/>
                <a:moveTo>
                  <a:pt x="1149" y="301"/>
                </a:moveTo>
                <a:cubicBezTo>
                  <a:pt x="1134" y="312"/>
                  <a:pt x="1118" y="317"/>
                  <a:pt x="1100" y="315"/>
                </a:cubicBezTo>
                <a:cubicBezTo>
                  <a:pt x="1078" y="313"/>
                  <a:pt x="1062" y="302"/>
                  <a:pt x="1052" y="283"/>
                </a:cubicBezTo>
                <a:cubicBezTo>
                  <a:pt x="1043" y="263"/>
                  <a:pt x="1043" y="242"/>
                  <a:pt x="1049" y="221"/>
                </a:cubicBezTo>
                <a:cubicBezTo>
                  <a:pt x="1054" y="203"/>
                  <a:pt x="1065" y="189"/>
                  <a:pt x="1083" y="182"/>
                </a:cubicBezTo>
                <a:cubicBezTo>
                  <a:pt x="1101" y="174"/>
                  <a:pt x="1119" y="175"/>
                  <a:pt x="1137" y="183"/>
                </a:cubicBezTo>
                <a:cubicBezTo>
                  <a:pt x="1142" y="185"/>
                  <a:pt x="1146" y="188"/>
                  <a:pt x="1151" y="191"/>
                </a:cubicBezTo>
                <a:cubicBezTo>
                  <a:pt x="1151" y="181"/>
                  <a:pt x="1151" y="171"/>
                  <a:pt x="1151" y="162"/>
                </a:cubicBezTo>
                <a:cubicBezTo>
                  <a:pt x="1151" y="161"/>
                  <a:pt x="1150" y="161"/>
                  <a:pt x="1149" y="160"/>
                </a:cubicBezTo>
                <a:cubicBezTo>
                  <a:pt x="1146" y="159"/>
                  <a:pt x="1143" y="157"/>
                  <a:pt x="1139" y="156"/>
                </a:cubicBezTo>
                <a:cubicBezTo>
                  <a:pt x="1123" y="151"/>
                  <a:pt x="1107" y="151"/>
                  <a:pt x="1091" y="153"/>
                </a:cubicBezTo>
                <a:cubicBezTo>
                  <a:pt x="1064" y="157"/>
                  <a:pt x="1044" y="171"/>
                  <a:pt x="1030" y="194"/>
                </a:cubicBezTo>
                <a:cubicBezTo>
                  <a:pt x="1013" y="223"/>
                  <a:pt x="1011" y="254"/>
                  <a:pt x="1022" y="285"/>
                </a:cubicBezTo>
                <a:cubicBezTo>
                  <a:pt x="1030" y="311"/>
                  <a:pt x="1048" y="328"/>
                  <a:pt x="1074" y="336"/>
                </a:cubicBezTo>
                <a:cubicBezTo>
                  <a:pt x="1089" y="341"/>
                  <a:pt x="1105" y="341"/>
                  <a:pt x="1120" y="338"/>
                </a:cubicBezTo>
                <a:cubicBezTo>
                  <a:pt x="1130" y="337"/>
                  <a:pt x="1140" y="333"/>
                  <a:pt x="1149" y="328"/>
                </a:cubicBezTo>
                <a:cubicBezTo>
                  <a:pt x="1150" y="328"/>
                  <a:pt x="1150" y="328"/>
                  <a:pt x="1150" y="326"/>
                </a:cubicBezTo>
                <a:cubicBezTo>
                  <a:pt x="1150" y="318"/>
                  <a:pt x="1150" y="309"/>
                  <a:pt x="1150" y="300"/>
                </a:cubicBezTo>
                <a:cubicBezTo>
                  <a:pt x="1150" y="301"/>
                  <a:pt x="1149" y="301"/>
                  <a:pt x="1149" y="301"/>
                </a:cubicBezTo>
                <a:close/>
                <a:moveTo>
                  <a:pt x="987" y="159"/>
                </a:moveTo>
                <a:cubicBezTo>
                  <a:pt x="987" y="159"/>
                  <a:pt x="987" y="158"/>
                  <a:pt x="987" y="158"/>
                </a:cubicBezTo>
                <a:cubicBezTo>
                  <a:pt x="987" y="157"/>
                  <a:pt x="986" y="156"/>
                  <a:pt x="985" y="156"/>
                </a:cubicBezTo>
                <a:cubicBezTo>
                  <a:pt x="976" y="156"/>
                  <a:pt x="968" y="156"/>
                  <a:pt x="959" y="156"/>
                </a:cubicBezTo>
                <a:cubicBezTo>
                  <a:pt x="958" y="156"/>
                  <a:pt x="958" y="157"/>
                  <a:pt x="958" y="158"/>
                </a:cubicBezTo>
                <a:cubicBezTo>
                  <a:pt x="958" y="160"/>
                  <a:pt x="958" y="162"/>
                  <a:pt x="958" y="164"/>
                </a:cubicBezTo>
                <a:cubicBezTo>
                  <a:pt x="958" y="220"/>
                  <a:pt x="958" y="276"/>
                  <a:pt x="958" y="332"/>
                </a:cubicBezTo>
                <a:cubicBezTo>
                  <a:pt x="958" y="336"/>
                  <a:pt x="958" y="336"/>
                  <a:pt x="961" y="336"/>
                </a:cubicBezTo>
                <a:cubicBezTo>
                  <a:pt x="969" y="336"/>
                  <a:pt x="976" y="336"/>
                  <a:pt x="984" y="336"/>
                </a:cubicBezTo>
                <a:cubicBezTo>
                  <a:pt x="987" y="336"/>
                  <a:pt x="987" y="336"/>
                  <a:pt x="987" y="332"/>
                </a:cubicBezTo>
                <a:cubicBezTo>
                  <a:pt x="987" y="304"/>
                  <a:pt x="987" y="275"/>
                  <a:pt x="987" y="246"/>
                </a:cubicBezTo>
                <a:cubicBezTo>
                  <a:pt x="987" y="217"/>
                  <a:pt x="987" y="188"/>
                  <a:pt x="987" y="159"/>
                </a:cubicBezTo>
                <a:close/>
                <a:moveTo>
                  <a:pt x="973" y="111"/>
                </a:moveTo>
                <a:cubicBezTo>
                  <a:pt x="983" y="111"/>
                  <a:pt x="991" y="103"/>
                  <a:pt x="991" y="92"/>
                </a:cubicBezTo>
                <a:cubicBezTo>
                  <a:pt x="991" y="81"/>
                  <a:pt x="983" y="73"/>
                  <a:pt x="972" y="73"/>
                </a:cubicBezTo>
                <a:cubicBezTo>
                  <a:pt x="962" y="74"/>
                  <a:pt x="954" y="82"/>
                  <a:pt x="954" y="92"/>
                </a:cubicBezTo>
                <a:cubicBezTo>
                  <a:pt x="954" y="103"/>
                  <a:pt x="961" y="111"/>
                  <a:pt x="973" y="111"/>
                </a:cubicBezTo>
                <a:close/>
                <a:moveTo>
                  <a:pt x="1" y="336"/>
                </a:moveTo>
                <a:cubicBezTo>
                  <a:pt x="1" y="336"/>
                  <a:pt x="1" y="336"/>
                  <a:pt x="1" y="336"/>
                </a:cubicBezTo>
                <a:cubicBezTo>
                  <a:pt x="2" y="336"/>
                  <a:pt x="2" y="336"/>
                  <a:pt x="2" y="336"/>
                </a:cubicBezTo>
                <a:cubicBezTo>
                  <a:pt x="2" y="336"/>
                  <a:pt x="2" y="336"/>
                  <a:pt x="2" y="336"/>
                </a:cubicBezTo>
                <a:cubicBezTo>
                  <a:pt x="2" y="336"/>
                  <a:pt x="1" y="336"/>
                  <a:pt x="1" y="3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gradFill>
                <a:gsLst>
                  <a:gs pos="2917">
                    <a:srgbClr val="FFFFFF"/>
                  </a:gs>
                  <a:gs pos="91000">
                    <a:srgbClr val="FFFFFF"/>
                  </a:gs>
                </a:gsLst>
                <a:lin ang="5400000" scaled="0"/>
              </a:gradFill>
            </a:endParaRPr>
          </a:p>
        </p:txBody>
      </p:sp>
      <p:sp>
        <p:nvSpPr>
          <p:cNvPr id="12" name="TextBox 11"/>
          <p:cNvSpPr txBox="1"/>
          <p:nvPr/>
        </p:nvSpPr>
        <p:spPr>
          <a:xfrm>
            <a:off x="274638" y="1366198"/>
            <a:ext cx="3657600" cy="683264"/>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gradFill>
                  <a:gsLst>
                    <a:gs pos="2917">
                      <a:srgbClr val="FFFFFF"/>
                    </a:gs>
                    <a:gs pos="91000">
                      <a:srgbClr val="FFFFFF"/>
                    </a:gs>
                  </a:gsLst>
                  <a:lin ang="5400000" scaled="0"/>
                </a:gradFill>
              </a:rPr>
              <a:t>Applications</a:t>
            </a:r>
          </a:p>
        </p:txBody>
      </p:sp>
      <p:sp>
        <p:nvSpPr>
          <p:cNvPr id="34" name="TextBox 33"/>
          <p:cNvSpPr txBox="1"/>
          <p:nvPr/>
        </p:nvSpPr>
        <p:spPr>
          <a:xfrm>
            <a:off x="4014437" y="1354922"/>
            <a:ext cx="3657600" cy="683264"/>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gradFill>
                  <a:gsLst>
                    <a:gs pos="2917">
                      <a:srgbClr val="FFFFFF"/>
                    </a:gs>
                    <a:gs pos="91000">
                      <a:srgbClr val="FFFFFF"/>
                    </a:gs>
                  </a:gsLst>
                  <a:lin ang="5400000" scaled="0"/>
                </a:gradFill>
              </a:rPr>
              <a:t>Suites &amp; services</a:t>
            </a:r>
          </a:p>
        </p:txBody>
      </p:sp>
      <p:sp>
        <p:nvSpPr>
          <p:cNvPr id="20" name="Rectangle 19"/>
          <p:cNvSpPr/>
          <p:nvPr/>
        </p:nvSpPr>
        <p:spPr bwMode="auto">
          <a:xfrm>
            <a:off x="3932238" y="1211262"/>
            <a:ext cx="82199" cy="556259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9" name="Rectangle 38"/>
          <p:cNvSpPr/>
          <p:nvPr/>
        </p:nvSpPr>
        <p:spPr bwMode="auto">
          <a:xfrm>
            <a:off x="7589838" y="1195790"/>
            <a:ext cx="82199" cy="5578071"/>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z="4800" dirty="0" smtClean="0"/>
              <a:t>New Class </a:t>
            </a:r>
            <a:r>
              <a:rPr lang="en-US" sz="4800" dirty="0"/>
              <a:t>O</a:t>
            </a:r>
            <a:r>
              <a:rPr lang="en-US" sz="4800" dirty="0" smtClean="0"/>
              <a:t>f </a:t>
            </a:r>
            <a:r>
              <a:rPr lang="en-US" sz="4800" dirty="0"/>
              <a:t>S</a:t>
            </a:r>
            <a:r>
              <a:rPr lang="en-US" sz="4800" dirty="0" smtClean="0"/>
              <a:t>olutions Possible With </a:t>
            </a:r>
            <a:r>
              <a:rPr lang="en-US" sz="4800" dirty="0"/>
              <a:t>T</a:t>
            </a:r>
            <a:r>
              <a:rPr lang="en-US" sz="4800" dirty="0" smtClean="0"/>
              <a:t>he Cloud</a:t>
            </a:r>
            <a:endParaRPr lang="en-US" sz="4800" dirty="0"/>
          </a:p>
        </p:txBody>
      </p:sp>
    </p:spTree>
    <p:extLst>
      <p:ext uri="{BB962C8B-B14F-4D97-AF65-F5344CB8AC3E}">
        <p14:creationId xmlns:p14="http://schemas.microsoft.com/office/powerpoint/2010/main" val="3479463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10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400" fill="hold"/>
                                        <p:tgtEl>
                                          <p:spTgt spid="20"/>
                                        </p:tgtEl>
                                        <p:attrNameLst>
                                          <p:attrName>ppt_x</p:attrName>
                                        </p:attrNameLst>
                                      </p:cBhvr>
                                      <p:tavLst>
                                        <p:tav tm="0">
                                          <p:val>
                                            <p:strVal val="#ppt_x"/>
                                          </p:val>
                                        </p:tav>
                                        <p:tav tm="100000">
                                          <p:val>
                                            <p:strVal val="#ppt_x"/>
                                          </p:val>
                                        </p:tav>
                                      </p:tavLst>
                                    </p:anim>
                                    <p:anim calcmode="lin" valueType="num">
                                      <p:cBhvr additive="base">
                                        <p:cTn id="12" dur="4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100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400" fill="hold"/>
                                        <p:tgtEl>
                                          <p:spTgt spid="39"/>
                                        </p:tgtEl>
                                        <p:attrNameLst>
                                          <p:attrName>ppt_x</p:attrName>
                                        </p:attrNameLst>
                                      </p:cBhvr>
                                      <p:tavLst>
                                        <p:tav tm="0">
                                          <p:val>
                                            <p:strVal val="#ppt_x"/>
                                          </p:val>
                                        </p:tav>
                                        <p:tav tm="100000">
                                          <p:val>
                                            <p:strVal val="#ppt_x"/>
                                          </p:val>
                                        </p:tav>
                                      </p:tavLst>
                                    </p:anim>
                                    <p:anim calcmode="lin" valueType="num">
                                      <p:cBhvr additive="base">
                                        <p:cTn id="16" dur="400" fill="hold"/>
                                        <p:tgtEl>
                                          <p:spTgt spid="39"/>
                                        </p:tgtEl>
                                        <p:attrNameLst>
                                          <p:attrName>ppt_y</p:attrName>
                                        </p:attrNameLst>
                                      </p:cBhvr>
                                      <p:tavLst>
                                        <p:tav tm="0">
                                          <p:val>
                                            <p:strVal val="0-#ppt_h/2"/>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childTnLst>
                                </p:cTn>
                              </p:par>
                            </p:childTnLst>
                          </p:cTn>
                        </p:par>
                        <p:par>
                          <p:cTn id="26" fill="hold">
                            <p:stCondLst>
                              <p:cond delay="1500"/>
                            </p:stCondLst>
                            <p:childTnLst>
                              <p:par>
                                <p:cTn id="27" presetID="2" presetClass="entr" presetSubtype="1" decel="10000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750" fill="hold"/>
                                        <p:tgtEl>
                                          <p:spTgt spid="18"/>
                                        </p:tgtEl>
                                        <p:attrNameLst>
                                          <p:attrName>ppt_x</p:attrName>
                                        </p:attrNameLst>
                                      </p:cBhvr>
                                      <p:tavLst>
                                        <p:tav tm="0">
                                          <p:val>
                                            <p:strVal val="#ppt_x"/>
                                          </p:val>
                                        </p:tav>
                                        <p:tav tm="100000">
                                          <p:val>
                                            <p:strVal val="#ppt_x"/>
                                          </p:val>
                                        </p:tav>
                                      </p:tavLst>
                                    </p:anim>
                                    <p:anim calcmode="lin" valueType="num">
                                      <p:cBhvr additive="base">
                                        <p:cTn id="30" dur="75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decel="100000" fill="hold" nodeType="withEffect">
                                  <p:stCondLst>
                                    <p:cond delay="10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750" fill="hold"/>
                                        <p:tgtEl>
                                          <p:spTgt spid="16"/>
                                        </p:tgtEl>
                                        <p:attrNameLst>
                                          <p:attrName>ppt_x</p:attrName>
                                        </p:attrNameLst>
                                      </p:cBhvr>
                                      <p:tavLst>
                                        <p:tav tm="0">
                                          <p:val>
                                            <p:strVal val="#ppt_x"/>
                                          </p:val>
                                        </p:tav>
                                        <p:tav tm="100000">
                                          <p:val>
                                            <p:strVal val="#ppt_x"/>
                                          </p:val>
                                        </p:tav>
                                      </p:tavLst>
                                    </p:anim>
                                    <p:anim calcmode="lin" valueType="num">
                                      <p:cBhvr additive="base">
                                        <p:cTn id="34" dur="750" fill="hold"/>
                                        <p:tgtEl>
                                          <p:spTgt spid="16"/>
                                        </p:tgtEl>
                                        <p:attrNameLst>
                                          <p:attrName>ppt_y</p:attrName>
                                        </p:attrNameLst>
                                      </p:cBhvr>
                                      <p:tavLst>
                                        <p:tav tm="0">
                                          <p:val>
                                            <p:strVal val="0-#ppt_h/2"/>
                                          </p:val>
                                        </p:tav>
                                        <p:tav tm="100000">
                                          <p:val>
                                            <p:strVal val="#ppt_y"/>
                                          </p:val>
                                        </p:tav>
                                      </p:tavLst>
                                    </p:anim>
                                  </p:childTnLst>
                                </p:cTn>
                              </p:par>
                              <p:par>
                                <p:cTn id="35" presetID="2" presetClass="entr" presetSubtype="1" decel="100000" fill="hold" nodeType="withEffect">
                                  <p:stCondLst>
                                    <p:cond delay="20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750" fill="hold"/>
                                        <p:tgtEl>
                                          <p:spTgt spid="15"/>
                                        </p:tgtEl>
                                        <p:attrNameLst>
                                          <p:attrName>ppt_x</p:attrName>
                                        </p:attrNameLst>
                                      </p:cBhvr>
                                      <p:tavLst>
                                        <p:tav tm="0">
                                          <p:val>
                                            <p:strVal val="#ppt_x"/>
                                          </p:val>
                                        </p:tav>
                                        <p:tav tm="100000">
                                          <p:val>
                                            <p:strVal val="#ppt_x"/>
                                          </p:val>
                                        </p:tav>
                                      </p:tavLst>
                                    </p:anim>
                                    <p:anim calcmode="lin" valueType="num">
                                      <p:cBhvr additive="base">
                                        <p:cTn id="38" dur="75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0" grpId="0" animBg="1"/>
      <p:bldP spid="12" grpId="0"/>
      <p:bldP spid="34" grpId="0"/>
      <p:bldP spid="20" grpId="0" animBg="1"/>
      <p:bldP spid="3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Apps Galore!</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045" y="671525"/>
            <a:ext cx="2849893" cy="284989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0180" y="862924"/>
            <a:ext cx="2491725" cy="249172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63952" y="862924"/>
            <a:ext cx="2143125" cy="2143125"/>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8670" y="2761010"/>
            <a:ext cx="2143125" cy="2143125"/>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24161" y="2761010"/>
            <a:ext cx="2143125" cy="2143125"/>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0046" y="4821773"/>
            <a:ext cx="2338978" cy="2338978"/>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35462" y="4891547"/>
            <a:ext cx="1861698" cy="1861698"/>
          </a:xfrm>
          <a:prstGeom prst="rect">
            <a:avLst/>
          </a:prstGeom>
        </p:spPr>
      </p:pic>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73744" y="2761010"/>
            <a:ext cx="2143125" cy="2143125"/>
          </a:xfrm>
          <a:prstGeom prst="rect">
            <a:avLst/>
          </a:prstGeom>
        </p:spPr>
      </p:pic>
      <p:pic>
        <p:nvPicPr>
          <p:cNvPr id="14" name="Picture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02960" y="4446983"/>
            <a:ext cx="2857143" cy="2857143"/>
          </a:xfrm>
          <a:prstGeom prst="rect">
            <a:avLst/>
          </a:prstGeom>
        </p:spPr>
      </p:pic>
      <p:pic>
        <p:nvPicPr>
          <p:cNvPr id="15" name="Picture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384789" y="2724347"/>
            <a:ext cx="2143125" cy="2143125"/>
          </a:xfrm>
          <a:prstGeom prst="rect">
            <a:avLst/>
          </a:prstGeom>
        </p:spPr>
      </p:pic>
      <p:pic>
        <p:nvPicPr>
          <p:cNvPr id="16" name="Picture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265903" y="4807351"/>
            <a:ext cx="1945894" cy="1945894"/>
          </a:xfrm>
          <a:prstGeom prst="rect">
            <a:avLst/>
          </a:prstGeom>
        </p:spPr>
      </p:pic>
      <p:pic>
        <p:nvPicPr>
          <p:cNvPr id="17" name="Picture 1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761032" y="3030808"/>
            <a:ext cx="1530204" cy="1530204"/>
          </a:xfrm>
          <a:prstGeom prst="rect">
            <a:avLst/>
          </a:prstGeom>
        </p:spPr>
      </p:pic>
      <p:pic>
        <p:nvPicPr>
          <p:cNvPr id="18" name="Picture 1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129553" y="4997865"/>
            <a:ext cx="1755380" cy="1755380"/>
          </a:xfrm>
          <a:prstGeom prst="rect">
            <a:avLst/>
          </a:prstGeom>
        </p:spPr>
      </p:pic>
      <p:pic>
        <p:nvPicPr>
          <p:cNvPr id="19" name="Picture 18"/>
          <p:cNvPicPr>
            <a:picLocks noChangeAspect="1"/>
          </p:cNvPicPr>
          <p:nvPr/>
        </p:nvPicPr>
        <p:blipFill>
          <a:blip r:embed="rId16"/>
          <a:stretch>
            <a:fillRect/>
          </a:stretch>
        </p:blipFill>
        <p:spPr>
          <a:xfrm>
            <a:off x="9521753" y="417075"/>
            <a:ext cx="2454910" cy="677217"/>
          </a:xfrm>
          <a:prstGeom prst="rect">
            <a:avLst/>
          </a:prstGeom>
        </p:spPr>
      </p:pic>
      <p:pic>
        <p:nvPicPr>
          <p:cNvPr id="2" name="Picture 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895230" y="1732005"/>
            <a:ext cx="2425397" cy="609524"/>
          </a:xfrm>
          <a:prstGeom prst="rect">
            <a:avLst/>
          </a:prstGeom>
        </p:spPr>
      </p:pic>
    </p:spTree>
    <p:extLst>
      <p:ext uri="{BB962C8B-B14F-4D97-AF65-F5344CB8AC3E}">
        <p14:creationId xmlns:p14="http://schemas.microsoft.com/office/powerpoint/2010/main" val="22668286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anim calcmode="lin" valueType="num">
                                      <p:cBhvr>
                                        <p:cTn id="15" dur="1000" fill="hold"/>
                                        <p:tgtEl>
                                          <p:spTgt spid="8"/>
                                        </p:tgtEl>
                                        <p:attrNameLst>
                                          <p:attrName>style.rotation</p:attrName>
                                        </p:attrNameLst>
                                      </p:cBhvr>
                                      <p:tavLst>
                                        <p:tav tm="0">
                                          <p:val>
                                            <p:fltVal val="90"/>
                                          </p:val>
                                        </p:tav>
                                        <p:tav tm="100000">
                                          <p:val>
                                            <p:fltVal val="0"/>
                                          </p:val>
                                        </p:tav>
                                      </p:tavLst>
                                    </p:anim>
                                    <p:animEffect transition="in" filter="fade">
                                      <p:cBhvr>
                                        <p:cTn id="16" dur="1000"/>
                                        <p:tgtEl>
                                          <p:spTgt spid="8"/>
                                        </p:tgtEl>
                                      </p:cBhvr>
                                    </p:animEffect>
                                  </p:childTnLst>
                                </p:cTn>
                              </p:par>
                              <p:par>
                                <p:cTn id="17" presetID="3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par>
                                <p:cTn id="23" presetID="3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style.rotation</p:attrName>
                                        </p:attrNameLst>
                                      </p:cBhvr>
                                      <p:tavLst>
                                        <p:tav tm="0">
                                          <p:val>
                                            <p:fltVal val="90"/>
                                          </p:val>
                                        </p:tav>
                                        <p:tav tm="100000">
                                          <p:val>
                                            <p:fltVal val="0"/>
                                          </p:val>
                                        </p:tav>
                                      </p:tavLst>
                                    </p:anim>
                                    <p:animEffect transition="in" filter="fade">
                                      <p:cBhvr>
                                        <p:cTn id="28" dur="1000"/>
                                        <p:tgtEl>
                                          <p:spTgt spid="10"/>
                                        </p:tgtEl>
                                      </p:cBhvr>
                                    </p:animEffect>
                                  </p:childTnLst>
                                </p:cTn>
                              </p:par>
                              <p:par>
                                <p:cTn id="29" presetID="3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par>
                                <p:cTn id="35" presetID="3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fltVal val="0"/>
                                          </p:val>
                                        </p:tav>
                                        <p:tav tm="100000">
                                          <p:val>
                                            <p:strVal val="#ppt_w"/>
                                          </p:val>
                                        </p:tav>
                                      </p:tavLst>
                                    </p:anim>
                                    <p:anim calcmode="lin" valueType="num">
                                      <p:cBhvr>
                                        <p:cTn id="38" dur="1000" fill="hold"/>
                                        <p:tgtEl>
                                          <p:spTgt spid="12"/>
                                        </p:tgtEl>
                                        <p:attrNameLst>
                                          <p:attrName>ppt_h</p:attrName>
                                        </p:attrNameLst>
                                      </p:cBhvr>
                                      <p:tavLst>
                                        <p:tav tm="0">
                                          <p:val>
                                            <p:fltVal val="0"/>
                                          </p:val>
                                        </p:tav>
                                        <p:tav tm="100000">
                                          <p:val>
                                            <p:strVal val="#ppt_h"/>
                                          </p:val>
                                        </p:tav>
                                      </p:tavLst>
                                    </p:anim>
                                    <p:anim calcmode="lin" valueType="num">
                                      <p:cBhvr>
                                        <p:cTn id="39" dur="1000" fill="hold"/>
                                        <p:tgtEl>
                                          <p:spTgt spid="12"/>
                                        </p:tgtEl>
                                        <p:attrNameLst>
                                          <p:attrName>style.rotation</p:attrName>
                                        </p:attrNameLst>
                                      </p:cBhvr>
                                      <p:tavLst>
                                        <p:tav tm="0">
                                          <p:val>
                                            <p:fltVal val="90"/>
                                          </p:val>
                                        </p:tav>
                                        <p:tav tm="100000">
                                          <p:val>
                                            <p:fltVal val="0"/>
                                          </p:val>
                                        </p:tav>
                                      </p:tavLst>
                                    </p:anim>
                                    <p:animEffect transition="in" filter="fade">
                                      <p:cBhvr>
                                        <p:cTn id="40" dur="1000"/>
                                        <p:tgtEl>
                                          <p:spTgt spid="12"/>
                                        </p:tgtEl>
                                      </p:cBhvr>
                                    </p:animEffect>
                                  </p:childTnLst>
                                </p:cTn>
                              </p:par>
                              <p:par>
                                <p:cTn id="41" presetID="3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par>
                                <p:cTn id="47" presetID="31"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1000" fill="hold"/>
                                        <p:tgtEl>
                                          <p:spTgt spid="14"/>
                                        </p:tgtEl>
                                        <p:attrNameLst>
                                          <p:attrName>ppt_w</p:attrName>
                                        </p:attrNameLst>
                                      </p:cBhvr>
                                      <p:tavLst>
                                        <p:tav tm="0">
                                          <p:val>
                                            <p:fltVal val="0"/>
                                          </p:val>
                                        </p:tav>
                                        <p:tav tm="100000">
                                          <p:val>
                                            <p:strVal val="#ppt_w"/>
                                          </p:val>
                                        </p:tav>
                                      </p:tavLst>
                                    </p:anim>
                                    <p:anim calcmode="lin" valueType="num">
                                      <p:cBhvr>
                                        <p:cTn id="50" dur="1000" fill="hold"/>
                                        <p:tgtEl>
                                          <p:spTgt spid="14"/>
                                        </p:tgtEl>
                                        <p:attrNameLst>
                                          <p:attrName>ppt_h</p:attrName>
                                        </p:attrNameLst>
                                      </p:cBhvr>
                                      <p:tavLst>
                                        <p:tav tm="0">
                                          <p:val>
                                            <p:fltVal val="0"/>
                                          </p:val>
                                        </p:tav>
                                        <p:tav tm="100000">
                                          <p:val>
                                            <p:strVal val="#ppt_h"/>
                                          </p:val>
                                        </p:tav>
                                      </p:tavLst>
                                    </p:anim>
                                    <p:anim calcmode="lin" valueType="num">
                                      <p:cBhvr>
                                        <p:cTn id="51" dur="1000" fill="hold"/>
                                        <p:tgtEl>
                                          <p:spTgt spid="14"/>
                                        </p:tgtEl>
                                        <p:attrNameLst>
                                          <p:attrName>style.rotation</p:attrName>
                                        </p:attrNameLst>
                                      </p:cBhvr>
                                      <p:tavLst>
                                        <p:tav tm="0">
                                          <p:val>
                                            <p:fltVal val="90"/>
                                          </p:val>
                                        </p:tav>
                                        <p:tav tm="100000">
                                          <p:val>
                                            <p:fltVal val="0"/>
                                          </p:val>
                                        </p:tav>
                                      </p:tavLst>
                                    </p:anim>
                                    <p:animEffect transition="in" filter="fade">
                                      <p:cBhvr>
                                        <p:cTn id="52" dur="1000"/>
                                        <p:tgtEl>
                                          <p:spTgt spid="14"/>
                                        </p:tgtEl>
                                      </p:cBhvr>
                                    </p:animEffect>
                                  </p:childTnLst>
                                </p:cTn>
                              </p:par>
                              <p:par>
                                <p:cTn id="53" presetID="31" presetClass="entr" presetSubtype="0"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000" fill="hold"/>
                                        <p:tgtEl>
                                          <p:spTgt spid="15"/>
                                        </p:tgtEl>
                                        <p:attrNameLst>
                                          <p:attrName>ppt_w</p:attrName>
                                        </p:attrNameLst>
                                      </p:cBhvr>
                                      <p:tavLst>
                                        <p:tav tm="0">
                                          <p:val>
                                            <p:fltVal val="0"/>
                                          </p:val>
                                        </p:tav>
                                        <p:tav tm="100000">
                                          <p:val>
                                            <p:strVal val="#ppt_w"/>
                                          </p:val>
                                        </p:tav>
                                      </p:tavLst>
                                    </p:anim>
                                    <p:anim calcmode="lin" valueType="num">
                                      <p:cBhvr>
                                        <p:cTn id="56" dur="1000" fill="hold"/>
                                        <p:tgtEl>
                                          <p:spTgt spid="15"/>
                                        </p:tgtEl>
                                        <p:attrNameLst>
                                          <p:attrName>ppt_h</p:attrName>
                                        </p:attrNameLst>
                                      </p:cBhvr>
                                      <p:tavLst>
                                        <p:tav tm="0">
                                          <p:val>
                                            <p:fltVal val="0"/>
                                          </p:val>
                                        </p:tav>
                                        <p:tav tm="100000">
                                          <p:val>
                                            <p:strVal val="#ppt_h"/>
                                          </p:val>
                                        </p:tav>
                                      </p:tavLst>
                                    </p:anim>
                                    <p:anim calcmode="lin" valueType="num">
                                      <p:cBhvr>
                                        <p:cTn id="57" dur="1000" fill="hold"/>
                                        <p:tgtEl>
                                          <p:spTgt spid="15"/>
                                        </p:tgtEl>
                                        <p:attrNameLst>
                                          <p:attrName>style.rotation</p:attrName>
                                        </p:attrNameLst>
                                      </p:cBhvr>
                                      <p:tavLst>
                                        <p:tav tm="0">
                                          <p:val>
                                            <p:fltVal val="90"/>
                                          </p:val>
                                        </p:tav>
                                        <p:tav tm="100000">
                                          <p:val>
                                            <p:fltVal val="0"/>
                                          </p:val>
                                        </p:tav>
                                      </p:tavLst>
                                    </p:anim>
                                    <p:animEffect transition="in" filter="fade">
                                      <p:cBhvr>
                                        <p:cTn id="58" dur="1000"/>
                                        <p:tgtEl>
                                          <p:spTgt spid="15"/>
                                        </p:tgtEl>
                                      </p:cBhvr>
                                    </p:animEffect>
                                  </p:childTnLst>
                                </p:cTn>
                              </p:par>
                              <p:par>
                                <p:cTn id="59" presetID="31" presetClass="entr" presetSubtype="0" fill="hold"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1000" fill="hold"/>
                                        <p:tgtEl>
                                          <p:spTgt spid="16"/>
                                        </p:tgtEl>
                                        <p:attrNameLst>
                                          <p:attrName>ppt_w</p:attrName>
                                        </p:attrNameLst>
                                      </p:cBhvr>
                                      <p:tavLst>
                                        <p:tav tm="0">
                                          <p:val>
                                            <p:fltVal val="0"/>
                                          </p:val>
                                        </p:tav>
                                        <p:tav tm="100000">
                                          <p:val>
                                            <p:strVal val="#ppt_w"/>
                                          </p:val>
                                        </p:tav>
                                      </p:tavLst>
                                    </p:anim>
                                    <p:anim calcmode="lin" valueType="num">
                                      <p:cBhvr>
                                        <p:cTn id="62" dur="1000" fill="hold"/>
                                        <p:tgtEl>
                                          <p:spTgt spid="16"/>
                                        </p:tgtEl>
                                        <p:attrNameLst>
                                          <p:attrName>ppt_h</p:attrName>
                                        </p:attrNameLst>
                                      </p:cBhvr>
                                      <p:tavLst>
                                        <p:tav tm="0">
                                          <p:val>
                                            <p:fltVal val="0"/>
                                          </p:val>
                                        </p:tav>
                                        <p:tav tm="100000">
                                          <p:val>
                                            <p:strVal val="#ppt_h"/>
                                          </p:val>
                                        </p:tav>
                                      </p:tavLst>
                                    </p:anim>
                                    <p:anim calcmode="lin" valueType="num">
                                      <p:cBhvr>
                                        <p:cTn id="63" dur="1000" fill="hold"/>
                                        <p:tgtEl>
                                          <p:spTgt spid="16"/>
                                        </p:tgtEl>
                                        <p:attrNameLst>
                                          <p:attrName>style.rotation</p:attrName>
                                        </p:attrNameLst>
                                      </p:cBhvr>
                                      <p:tavLst>
                                        <p:tav tm="0">
                                          <p:val>
                                            <p:fltVal val="90"/>
                                          </p:val>
                                        </p:tav>
                                        <p:tav tm="100000">
                                          <p:val>
                                            <p:fltVal val="0"/>
                                          </p:val>
                                        </p:tav>
                                      </p:tavLst>
                                    </p:anim>
                                    <p:animEffect transition="in" filter="fade">
                                      <p:cBhvr>
                                        <p:cTn id="64" dur="1000"/>
                                        <p:tgtEl>
                                          <p:spTgt spid="16"/>
                                        </p:tgtEl>
                                      </p:cBhvr>
                                    </p:animEffect>
                                  </p:childTnLst>
                                </p:cTn>
                              </p:par>
                              <p:par>
                                <p:cTn id="65" presetID="31" presetClass="entr" presetSubtype="0" fill="hold"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1000" fill="hold"/>
                                        <p:tgtEl>
                                          <p:spTgt spid="17"/>
                                        </p:tgtEl>
                                        <p:attrNameLst>
                                          <p:attrName>ppt_w</p:attrName>
                                        </p:attrNameLst>
                                      </p:cBhvr>
                                      <p:tavLst>
                                        <p:tav tm="0">
                                          <p:val>
                                            <p:fltVal val="0"/>
                                          </p:val>
                                        </p:tav>
                                        <p:tav tm="100000">
                                          <p:val>
                                            <p:strVal val="#ppt_w"/>
                                          </p:val>
                                        </p:tav>
                                      </p:tavLst>
                                    </p:anim>
                                    <p:anim calcmode="lin" valueType="num">
                                      <p:cBhvr>
                                        <p:cTn id="68" dur="1000" fill="hold"/>
                                        <p:tgtEl>
                                          <p:spTgt spid="17"/>
                                        </p:tgtEl>
                                        <p:attrNameLst>
                                          <p:attrName>ppt_h</p:attrName>
                                        </p:attrNameLst>
                                      </p:cBhvr>
                                      <p:tavLst>
                                        <p:tav tm="0">
                                          <p:val>
                                            <p:fltVal val="0"/>
                                          </p:val>
                                        </p:tav>
                                        <p:tav tm="100000">
                                          <p:val>
                                            <p:strVal val="#ppt_h"/>
                                          </p:val>
                                        </p:tav>
                                      </p:tavLst>
                                    </p:anim>
                                    <p:anim calcmode="lin" valueType="num">
                                      <p:cBhvr>
                                        <p:cTn id="69" dur="1000" fill="hold"/>
                                        <p:tgtEl>
                                          <p:spTgt spid="17"/>
                                        </p:tgtEl>
                                        <p:attrNameLst>
                                          <p:attrName>style.rotation</p:attrName>
                                        </p:attrNameLst>
                                      </p:cBhvr>
                                      <p:tavLst>
                                        <p:tav tm="0">
                                          <p:val>
                                            <p:fltVal val="90"/>
                                          </p:val>
                                        </p:tav>
                                        <p:tav tm="100000">
                                          <p:val>
                                            <p:fltVal val="0"/>
                                          </p:val>
                                        </p:tav>
                                      </p:tavLst>
                                    </p:anim>
                                    <p:animEffect transition="in" filter="fade">
                                      <p:cBhvr>
                                        <p:cTn id="70" dur="1000"/>
                                        <p:tgtEl>
                                          <p:spTgt spid="17"/>
                                        </p:tgtEl>
                                      </p:cBhvr>
                                    </p:animEffect>
                                  </p:childTnLst>
                                </p:cTn>
                              </p:par>
                              <p:par>
                                <p:cTn id="71" presetID="31" presetClass="entr" presetSubtype="0" fill="hold"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1000" fill="hold"/>
                                        <p:tgtEl>
                                          <p:spTgt spid="18"/>
                                        </p:tgtEl>
                                        <p:attrNameLst>
                                          <p:attrName>ppt_w</p:attrName>
                                        </p:attrNameLst>
                                      </p:cBhvr>
                                      <p:tavLst>
                                        <p:tav tm="0">
                                          <p:val>
                                            <p:fltVal val="0"/>
                                          </p:val>
                                        </p:tav>
                                        <p:tav tm="100000">
                                          <p:val>
                                            <p:strVal val="#ppt_w"/>
                                          </p:val>
                                        </p:tav>
                                      </p:tavLst>
                                    </p:anim>
                                    <p:anim calcmode="lin" valueType="num">
                                      <p:cBhvr>
                                        <p:cTn id="74" dur="1000" fill="hold"/>
                                        <p:tgtEl>
                                          <p:spTgt spid="18"/>
                                        </p:tgtEl>
                                        <p:attrNameLst>
                                          <p:attrName>ppt_h</p:attrName>
                                        </p:attrNameLst>
                                      </p:cBhvr>
                                      <p:tavLst>
                                        <p:tav tm="0">
                                          <p:val>
                                            <p:fltVal val="0"/>
                                          </p:val>
                                        </p:tav>
                                        <p:tav tm="100000">
                                          <p:val>
                                            <p:strVal val="#ppt_h"/>
                                          </p:val>
                                        </p:tav>
                                      </p:tavLst>
                                    </p:anim>
                                    <p:anim calcmode="lin" valueType="num">
                                      <p:cBhvr>
                                        <p:cTn id="75" dur="1000" fill="hold"/>
                                        <p:tgtEl>
                                          <p:spTgt spid="18"/>
                                        </p:tgtEl>
                                        <p:attrNameLst>
                                          <p:attrName>style.rotation</p:attrName>
                                        </p:attrNameLst>
                                      </p:cBhvr>
                                      <p:tavLst>
                                        <p:tav tm="0">
                                          <p:val>
                                            <p:fltVal val="90"/>
                                          </p:val>
                                        </p:tav>
                                        <p:tav tm="100000">
                                          <p:val>
                                            <p:fltVal val="0"/>
                                          </p:val>
                                        </p:tav>
                                      </p:tavLst>
                                    </p:anim>
                                    <p:animEffect transition="in" filter="fade">
                                      <p:cBhvr>
                                        <p:cTn id="76" dur="1000"/>
                                        <p:tgtEl>
                                          <p:spTgt spid="18"/>
                                        </p:tgtEl>
                                      </p:cBhvr>
                                    </p:animEffect>
                                  </p:childTnLst>
                                </p:cTn>
                              </p:par>
                              <p:par>
                                <p:cTn id="77" presetID="31" presetClass="entr" presetSubtype="0" fill="hold" nodeType="with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p:cTn id="79" dur="1000" fill="hold"/>
                                        <p:tgtEl>
                                          <p:spTgt spid="5"/>
                                        </p:tgtEl>
                                        <p:attrNameLst>
                                          <p:attrName>ppt_w</p:attrName>
                                        </p:attrNameLst>
                                      </p:cBhvr>
                                      <p:tavLst>
                                        <p:tav tm="0">
                                          <p:val>
                                            <p:fltVal val="0"/>
                                          </p:val>
                                        </p:tav>
                                        <p:tav tm="100000">
                                          <p:val>
                                            <p:strVal val="#ppt_w"/>
                                          </p:val>
                                        </p:tav>
                                      </p:tavLst>
                                    </p:anim>
                                    <p:anim calcmode="lin" valueType="num">
                                      <p:cBhvr>
                                        <p:cTn id="80" dur="1000" fill="hold"/>
                                        <p:tgtEl>
                                          <p:spTgt spid="5"/>
                                        </p:tgtEl>
                                        <p:attrNameLst>
                                          <p:attrName>ppt_h</p:attrName>
                                        </p:attrNameLst>
                                      </p:cBhvr>
                                      <p:tavLst>
                                        <p:tav tm="0">
                                          <p:val>
                                            <p:fltVal val="0"/>
                                          </p:val>
                                        </p:tav>
                                        <p:tav tm="100000">
                                          <p:val>
                                            <p:strVal val="#ppt_h"/>
                                          </p:val>
                                        </p:tav>
                                      </p:tavLst>
                                    </p:anim>
                                    <p:anim calcmode="lin" valueType="num">
                                      <p:cBhvr>
                                        <p:cTn id="81" dur="1000" fill="hold"/>
                                        <p:tgtEl>
                                          <p:spTgt spid="5"/>
                                        </p:tgtEl>
                                        <p:attrNameLst>
                                          <p:attrName>style.rotation</p:attrName>
                                        </p:attrNameLst>
                                      </p:cBhvr>
                                      <p:tavLst>
                                        <p:tav tm="0">
                                          <p:val>
                                            <p:fltVal val="90"/>
                                          </p:val>
                                        </p:tav>
                                        <p:tav tm="100000">
                                          <p:val>
                                            <p:fltVal val="0"/>
                                          </p:val>
                                        </p:tav>
                                      </p:tavLst>
                                    </p:anim>
                                    <p:animEffect transition="in" filter="fade">
                                      <p:cBhvr>
                                        <p:cTn id="8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2090" y="1135062"/>
            <a:ext cx="6400799" cy="3505200"/>
          </a:xfrm>
        </p:spPr>
        <p:txBody>
          <a:bodyPr/>
          <a:lstStyle/>
          <a:p>
            <a:r>
              <a:rPr lang="en-US" sz="6600" dirty="0" smtClean="0">
                <a:gradFill>
                  <a:gsLst>
                    <a:gs pos="8029">
                      <a:schemeClr val="tx1"/>
                    </a:gs>
                    <a:gs pos="26000">
                      <a:schemeClr val="tx1"/>
                    </a:gs>
                  </a:gsLst>
                  <a:lin ang="5400000" scaled="0"/>
                </a:gradFill>
              </a:rPr>
              <a:t>DEMO:</a:t>
            </a:r>
            <a:br>
              <a:rPr lang="en-US" sz="6600" dirty="0" smtClean="0">
                <a:gradFill>
                  <a:gsLst>
                    <a:gs pos="8029">
                      <a:schemeClr val="tx1"/>
                    </a:gs>
                    <a:gs pos="26000">
                      <a:schemeClr val="tx1"/>
                    </a:gs>
                  </a:gsLst>
                  <a:lin ang="5400000" scaled="0"/>
                </a:gradFill>
              </a:rPr>
            </a:br>
            <a:r>
              <a:rPr lang="en-US" sz="6600" dirty="0" smtClean="0">
                <a:gradFill>
                  <a:gsLst>
                    <a:gs pos="8029">
                      <a:schemeClr val="tx1"/>
                    </a:gs>
                    <a:gs pos="26000">
                      <a:schemeClr val="tx1"/>
                    </a:gs>
                  </a:gsLst>
                  <a:lin ang="5400000" scaled="0"/>
                </a:gradFill>
              </a:rPr>
              <a:t>Office Store</a:t>
            </a:r>
            <a:endParaRPr lang="en-US" sz="6600" dirty="0">
              <a:gradFill>
                <a:gsLst>
                  <a:gs pos="8029">
                    <a:schemeClr val="tx1"/>
                  </a:gs>
                  <a:gs pos="26000">
                    <a:schemeClr val="tx1"/>
                  </a:gs>
                </a:gsLst>
                <a:lin ang="5400000" scaled="0"/>
              </a:gradFill>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invGray">
          <a:xfrm>
            <a:off x="6780894" y="506996"/>
            <a:ext cx="5027545" cy="5781676"/>
          </a:xfrm>
          <a:prstGeom prst="rect">
            <a:avLst/>
          </a:prstGeom>
        </p:spPr>
      </p:pic>
    </p:spTree>
    <p:extLst>
      <p:ext uri="{BB962C8B-B14F-4D97-AF65-F5344CB8AC3E}">
        <p14:creationId xmlns:p14="http://schemas.microsoft.com/office/powerpoint/2010/main" val="425745826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More resources</a:t>
            </a:r>
            <a:endParaRPr lang="en-US" dirty="0"/>
          </a:p>
        </p:txBody>
      </p:sp>
      <p:sp>
        <p:nvSpPr>
          <p:cNvPr id="5" name="Text Placeholder 4"/>
          <p:cNvSpPr>
            <a:spLocks noGrp="1"/>
          </p:cNvSpPr>
          <p:nvPr>
            <p:ph type="body" sz="quarter" idx="11"/>
          </p:nvPr>
        </p:nvSpPr>
        <p:spPr>
          <a:xfrm>
            <a:off x="274639" y="1212849"/>
            <a:ext cx="12420598" cy="6432530"/>
          </a:xfrm>
        </p:spPr>
        <p:txBody>
          <a:bodyPr/>
          <a:lstStyle/>
          <a:p>
            <a:r>
              <a:rPr lang="en-US" dirty="0" smtClean="0"/>
              <a:t>Microsoft TechNet / MSDN</a:t>
            </a:r>
          </a:p>
          <a:p>
            <a:pPr lvl="1"/>
            <a:r>
              <a:rPr lang="en-US" dirty="0"/>
              <a:t>Project 2013 training for IT pros and developers: Module </a:t>
            </a:r>
            <a:r>
              <a:rPr lang="en-US" dirty="0" smtClean="0"/>
              <a:t>12 and Module 13</a:t>
            </a:r>
            <a:endParaRPr lang="en-US" dirty="0"/>
          </a:p>
          <a:p>
            <a:pPr lvl="1"/>
            <a:r>
              <a:rPr lang="en-US" dirty="0">
                <a:hlinkClick r:id="rId2"/>
              </a:rPr>
              <a:t>http://</a:t>
            </a:r>
            <a:r>
              <a:rPr lang="en-US" dirty="0" smtClean="0">
                <a:hlinkClick r:id="rId2"/>
              </a:rPr>
              <a:t>technet.microsoft.com/en-us/projectserver/jj906608</a:t>
            </a:r>
            <a:endParaRPr lang="en-US" dirty="0" smtClean="0"/>
          </a:p>
          <a:p>
            <a:pPr lvl="1"/>
            <a:endParaRPr lang="en-US" dirty="0"/>
          </a:p>
          <a:p>
            <a:pPr lvl="1"/>
            <a:r>
              <a:rPr lang="en-US" dirty="0" smtClean="0"/>
              <a:t>Follow Programmability blog </a:t>
            </a:r>
            <a:r>
              <a:rPr lang="en-US" dirty="0">
                <a:hlinkClick r:id="rId3"/>
              </a:rPr>
              <a:t>http://</a:t>
            </a:r>
            <a:r>
              <a:rPr lang="en-US" dirty="0" smtClean="0">
                <a:hlinkClick r:id="rId3"/>
              </a:rPr>
              <a:t>blogs.msdn.com/project_programmability</a:t>
            </a:r>
            <a:r>
              <a:rPr lang="en-US" dirty="0"/>
              <a:t> </a:t>
            </a:r>
          </a:p>
          <a:p>
            <a:pPr lvl="1"/>
            <a:r>
              <a:rPr lang="en-US" dirty="0"/>
              <a:t>Study the New Project, Office, SharePoint </a:t>
            </a:r>
            <a:r>
              <a:rPr lang="en-US" dirty="0" err="1" smtClean="0"/>
              <a:t>dev</a:t>
            </a:r>
            <a:r>
              <a:rPr lang="en-US" dirty="0" smtClean="0"/>
              <a:t> docs </a:t>
            </a:r>
            <a:r>
              <a:rPr lang="en-US" dirty="0" smtClean="0">
                <a:hlinkClick r:id="rId4"/>
              </a:rPr>
              <a:t>http</a:t>
            </a:r>
            <a:r>
              <a:rPr lang="en-US" dirty="0">
                <a:hlinkClick r:id="rId4"/>
              </a:rPr>
              <a:t>://</a:t>
            </a:r>
            <a:r>
              <a:rPr lang="en-US" dirty="0" smtClean="0">
                <a:hlinkClick r:id="rId4"/>
              </a:rPr>
              <a:t>msdn.Microsoft.com/project</a:t>
            </a:r>
            <a:r>
              <a:rPr lang="en-US" dirty="0" smtClean="0"/>
              <a:t>, </a:t>
            </a:r>
            <a:r>
              <a:rPr lang="en-US" dirty="0">
                <a:hlinkClick r:id="rId5"/>
              </a:rPr>
              <a:t>http://</a:t>
            </a:r>
            <a:r>
              <a:rPr lang="en-US" dirty="0" smtClean="0">
                <a:hlinkClick r:id="rId5"/>
              </a:rPr>
              <a:t>msdn.Microsoft.com/office</a:t>
            </a:r>
            <a:r>
              <a:rPr lang="en-US" dirty="0" smtClean="0"/>
              <a:t>  </a:t>
            </a:r>
            <a:r>
              <a:rPr lang="en-US" dirty="0"/>
              <a:t>and </a:t>
            </a:r>
            <a:r>
              <a:rPr lang="en-US" dirty="0">
                <a:hlinkClick r:id="rId6"/>
              </a:rPr>
              <a:t>http://</a:t>
            </a:r>
            <a:r>
              <a:rPr lang="en-US" dirty="0" smtClean="0">
                <a:hlinkClick r:id="rId6"/>
              </a:rPr>
              <a:t>msdn.Microsoft.com/sharepoint</a:t>
            </a:r>
            <a:r>
              <a:rPr lang="en-US" dirty="0" smtClean="0"/>
              <a:t>   </a:t>
            </a:r>
            <a:endParaRPr lang="en-US" dirty="0"/>
          </a:p>
          <a:p>
            <a:pPr lvl="1"/>
            <a:r>
              <a:rPr lang="en-US" dirty="0"/>
              <a:t>Admire the existing apps in the Store </a:t>
            </a:r>
            <a:r>
              <a:rPr lang="en-US" dirty="0">
                <a:hlinkClick r:id="rId7"/>
              </a:rPr>
              <a:t>http://</a:t>
            </a:r>
            <a:r>
              <a:rPr lang="en-US" dirty="0" smtClean="0">
                <a:hlinkClick r:id="rId7"/>
              </a:rPr>
              <a:t>office.microsoft.com/store</a:t>
            </a:r>
            <a:r>
              <a:rPr lang="en-US" dirty="0"/>
              <a:t> </a:t>
            </a:r>
          </a:p>
          <a:p>
            <a:r>
              <a:rPr lang="en-US" dirty="0" smtClean="0"/>
              <a:t>Microsoft Project Conference 2014</a:t>
            </a:r>
          </a:p>
          <a:p>
            <a:r>
              <a:rPr lang="en-US" sz="2800" dirty="0">
                <a:hlinkClick r:id="rId8"/>
              </a:rPr>
              <a:t>http://channel9.msdn.com/Events/Project/2014</a:t>
            </a:r>
            <a:endParaRPr lang="en-US" sz="2800" dirty="0" smtClean="0"/>
          </a:p>
          <a:p>
            <a:pPr lvl="1"/>
            <a:r>
              <a:rPr lang="en-US" dirty="0" smtClean="0"/>
              <a:t>PC278 </a:t>
            </a:r>
            <a:r>
              <a:rPr lang="en-US" dirty="0"/>
              <a:t>- </a:t>
            </a:r>
            <a:r>
              <a:rPr lang="en-US" dirty="0" smtClean="0"/>
              <a:t>Charge-up </a:t>
            </a:r>
            <a:r>
              <a:rPr lang="en-US" dirty="0"/>
              <a:t>Microsoft Project with Apps </a:t>
            </a:r>
          </a:p>
          <a:p>
            <a:pPr lvl="1"/>
            <a:r>
              <a:rPr lang="en-US" dirty="0" smtClean="0"/>
              <a:t>PC404 </a:t>
            </a:r>
            <a:r>
              <a:rPr lang="en-US" dirty="0"/>
              <a:t>- Microsoft Project desktop extensibility - building and selling Apps for Project to millions of users </a:t>
            </a:r>
          </a:p>
          <a:p>
            <a:pPr lvl="1"/>
            <a:r>
              <a:rPr lang="en-US" dirty="0" smtClean="0"/>
              <a:t>PC303 </a:t>
            </a:r>
            <a:r>
              <a:rPr lang="en-US" dirty="0"/>
              <a:t>- Developer to developer - learn the Microsoft Project Online and Server </a:t>
            </a:r>
            <a:r>
              <a:rPr lang="en-US" dirty="0" smtClean="0"/>
              <a:t>extensibility</a:t>
            </a:r>
            <a:endParaRPr lang="en-US" dirty="0"/>
          </a:p>
          <a:p>
            <a:pPr lvl="1"/>
            <a:r>
              <a:rPr lang="en-US" dirty="0" smtClean="0"/>
              <a:t>PC312 </a:t>
            </a:r>
            <a:r>
              <a:rPr lang="en-US" dirty="0"/>
              <a:t>- Apps for Project - Top 10 success factors</a:t>
            </a:r>
            <a:endParaRPr lang="en-US" dirty="0" smtClean="0"/>
          </a:p>
          <a:p>
            <a:pPr lvl="1"/>
            <a:r>
              <a:rPr lang="en-US" dirty="0"/>
              <a:t>PC403 - Extending Project Online and on-premises with JavaScript Apps</a:t>
            </a:r>
          </a:p>
          <a:p>
            <a:pPr lvl="1"/>
            <a:endParaRPr lang="en-US" dirty="0"/>
          </a:p>
        </p:txBody>
      </p:sp>
    </p:spTree>
    <p:extLst>
      <p:ext uri="{BB962C8B-B14F-4D97-AF65-F5344CB8AC3E}">
        <p14:creationId xmlns:p14="http://schemas.microsoft.com/office/powerpoint/2010/main" val="400325026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460" y="2506662"/>
            <a:ext cx="8214225" cy="1371600"/>
          </a:xfrm>
        </p:spPr>
        <p:txBody>
          <a:bodyPr/>
          <a:lstStyle/>
          <a:p>
            <a:r>
              <a:rPr lang="en-NZ" sz="3600" dirty="0"/>
              <a:t>Implement, customize and extend Microsoft Project Portfolio Management solution, built on top of SharePoint</a:t>
            </a:r>
            <a:endParaRPr lang="en-US" sz="3600" dirty="0"/>
          </a:p>
        </p:txBody>
      </p:sp>
      <p:sp>
        <p:nvSpPr>
          <p:cNvPr id="5" name="Text Placeholder 4"/>
          <p:cNvSpPr>
            <a:spLocks noGrp="1"/>
          </p:cNvSpPr>
          <p:nvPr>
            <p:ph type="body" sz="quarter" idx="14"/>
          </p:nvPr>
        </p:nvSpPr>
        <p:spPr/>
        <p:txBody>
          <a:bodyPr/>
          <a:lstStyle/>
          <a:p>
            <a:r>
              <a:rPr lang="en-US" sz="2400" dirty="0"/>
              <a:t>Jan </a:t>
            </a:r>
            <a:r>
              <a:rPr lang="en-US" sz="2400" dirty="0" smtClean="0"/>
              <a:t>Kalis</a:t>
            </a:r>
          </a:p>
          <a:p>
            <a:r>
              <a:rPr lang="en-US" sz="2400" dirty="0" smtClean="0"/>
              <a:t>@</a:t>
            </a:r>
            <a:r>
              <a:rPr lang="en-US" sz="2400" dirty="0" err="1" smtClean="0"/>
              <a:t>MeetJKalis</a:t>
            </a:r>
            <a:r>
              <a:rPr lang="en-US" sz="2400" dirty="0" smtClean="0"/>
              <a:t>, jan.kalis@umt360.com </a:t>
            </a:r>
            <a:endParaRPr lang="en-US" sz="2400" dirty="0"/>
          </a:p>
          <a:p>
            <a:r>
              <a:rPr lang="en-US" sz="2400" dirty="0" smtClean="0"/>
              <a:t>Director, Partner Network and Product Management</a:t>
            </a:r>
          </a:p>
          <a:p>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03437" y="5574304"/>
            <a:ext cx="1828800" cy="459594"/>
          </a:xfrm>
          <a:prstGeom prst="rect">
            <a:avLst/>
          </a:prstGeom>
        </p:spPr>
      </p:pic>
    </p:spTree>
    <p:extLst>
      <p:ext uri="{BB962C8B-B14F-4D97-AF65-F5344CB8AC3E}">
        <p14:creationId xmlns:p14="http://schemas.microsoft.com/office/powerpoint/2010/main" val="988488242"/>
      </p:ext>
    </p:extLst>
  </p:cSld>
  <p:clrMapOvr>
    <a:masterClrMapping/>
  </p:clrMapOvr>
  <p:transition spd="slow">
    <p:push/>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Beyond Project and Portfolio Management</a:t>
            </a:r>
            <a:r>
              <a:rPr lang="en-US" dirty="0"/>
              <a:t/>
            </a:r>
            <a:br>
              <a:rPr lang="en-US" dirty="0"/>
            </a:b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val="3629747687"/>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Think outside of traditional PPM</a:t>
            </a:r>
            <a:endParaRPr lang="en-US" dirty="0"/>
          </a:p>
        </p:txBody>
      </p:sp>
      <p:sp>
        <p:nvSpPr>
          <p:cNvPr id="54" name="Rectangle 53"/>
          <p:cNvSpPr/>
          <p:nvPr/>
        </p:nvSpPr>
        <p:spPr bwMode="auto">
          <a:xfrm>
            <a:off x="10009439" y="2933044"/>
            <a:ext cx="2427036" cy="2431893"/>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3256" tIns="46628" rIns="93256" bIns="46628" anchor="b"/>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defTabSz="930923">
              <a:defRPr/>
            </a:pPr>
            <a:endParaRPr lang="en-US" sz="1632" b="1" dirty="0">
              <a:solidFill>
                <a:srgbClr val="FFFFFF"/>
              </a:solidFill>
              <a:latin typeface="Segoe UI Light"/>
            </a:endParaRPr>
          </a:p>
        </p:txBody>
      </p:sp>
      <p:sp>
        <p:nvSpPr>
          <p:cNvPr id="60" name="Rectangle 59"/>
          <p:cNvSpPr/>
          <p:nvPr/>
        </p:nvSpPr>
        <p:spPr bwMode="auto">
          <a:xfrm>
            <a:off x="7504418" y="2933044"/>
            <a:ext cx="2427035" cy="2431893"/>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3256" tIns="46628" rIns="93256" bIns="46628" anchor="b"/>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defTabSz="930923">
              <a:defRPr/>
            </a:pPr>
            <a:endParaRPr lang="en-US" sz="1632" b="1" dirty="0">
              <a:gradFill>
                <a:gsLst>
                  <a:gs pos="0">
                    <a:srgbClr val="FFFFFF"/>
                  </a:gs>
                  <a:gs pos="100000">
                    <a:srgbClr val="FFFFFF"/>
                  </a:gs>
                </a:gsLst>
                <a:lin ang="5400000" scaled="0"/>
              </a:gradFill>
              <a:latin typeface="Segoe UI Light"/>
            </a:endParaRPr>
          </a:p>
        </p:txBody>
      </p:sp>
      <p:sp>
        <p:nvSpPr>
          <p:cNvPr id="52" name="Rectangle 51"/>
          <p:cNvSpPr/>
          <p:nvPr/>
        </p:nvSpPr>
        <p:spPr bwMode="auto">
          <a:xfrm>
            <a:off x="4184" y="2933044"/>
            <a:ext cx="2427036" cy="2431893"/>
          </a:xfrm>
          <a:prstGeom prst="rect">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3120" tIns="46560" rIns="93120" bIns="46560" anchor="b"/>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defTabSz="930923">
              <a:defRPr/>
            </a:pPr>
            <a:endParaRPr lang="en-US" sz="1632" b="1" dirty="0">
              <a:gradFill>
                <a:gsLst>
                  <a:gs pos="0">
                    <a:srgbClr val="FFFFFF"/>
                  </a:gs>
                  <a:gs pos="100000">
                    <a:srgbClr val="FFFFFF"/>
                  </a:gs>
                </a:gsLst>
                <a:lin ang="5400000" scaled="0"/>
              </a:gradFill>
              <a:latin typeface="Segoe UI Light"/>
            </a:endParaRPr>
          </a:p>
        </p:txBody>
      </p:sp>
      <p:sp>
        <p:nvSpPr>
          <p:cNvPr id="19" name="Content Placeholder 3"/>
          <p:cNvSpPr txBox="1">
            <a:spLocks/>
          </p:cNvSpPr>
          <p:nvPr/>
        </p:nvSpPr>
        <p:spPr>
          <a:xfrm>
            <a:off x="10165410" y="4665484"/>
            <a:ext cx="2158265" cy="756122"/>
          </a:xfrm>
          <a:prstGeom prst="rect">
            <a:avLst/>
          </a:prstGeom>
        </p:spPr>
        <p:txBody>
          <a:bodyPr>
            <a:normAutofit/>
          </a:bodyPr>
          <a:lstStyle>
            <a:lvl1pPr marL="339227" marR="0" indent="-339227" algn="l" defTabSz="913022" rtl="0" eaLnBrk="1" fontAlgn="auto" latinLnBrk="0" hangingPunct="1">
              <a:lnSpc>
                <a:spcPct val="90000"/>
              </a:lnSpc>
              <a:spcBef>
                <a:spcPts val="1200"/>
              </a:spcBef>
              <a:spcAft>
                <a:spcPts val="0"/>
              </a:spcAft>
              <a:buClrTx/>
              <a:buSzPct val="80000"/>
              <a:buFont typeface="Arial" pitchFamily="34" charset="0"/>
              <a:buChar char="•"/>
              <a:tabLst/>
              <a:defRPr sz="3600" kern="1200" spc="-71" baseline="0">
                <a:gradFill>
                  <a:gsLst>
                    <a:gs pos="1250">
                      <a:schemeClr val="bg2"/>
                    </a:gs>
                    <a:gs pos="100000">
                      <a:schemeClr val="bg2"/>
                    </a:gs>
                  </a:gsLst>
                  <a:lin ang="5400000" scaled="0"/>
                </a:gradFill>
                <a:latin typeface="+mj-lt"/>
                <a:ea typeface="+mn-ea"/>
                <a:cs typeface="+mn-cs"/>
              </a:defRPr>
            </a:lvl1pPr>
            <a:lvl2pPr marL="572247" marR="0" indent="-233021" algn="l" defTabSz="913022" rtl="0" eaLnBrk="1" fontAlgn="auto" latinLnBrk="0" hangingPunct="1">
              <a:lnSpc>
                <a:spcPct val="90000"/>
              </a:lnSpc>
              <a:spcBef>
                <a:spcPts val="12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7342"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797342" algn="l"/>
              </a:tabLst>
              <a:defRPr sz="2400" kern="1200" spc="0" baseline="0">
                <a:gradFill>
                  <a:gsLst>
                    <a:gs pos="1250">
                      <a:schemeClr val="bg2"/>
                    </a:gs>
                    <a:gs pos="100000">
                      <a:schemeClr val="bg2"/>
                    </a:gs>
                  </a:gsLst>
                  <a:lin ang="5400000" scaled="0"/>
                </a:gradFill>
                <a:latin typeface="+mn-lt"/>
                <a:ea typeface="+mn-ea"/>
                <a:cs typeface="+mn-cs"/>
              </a:defRPr>
            </a:lvl3pPr>
            <a:lvl4pPr marL="1028777" marR="0" indent="-231434" algn="l" defTabSz="913022" rtl="0" eaLnBrk="1" fontAlgn="auto" latinLnBrk="0" hangingPunct="1">
              <a:lnSpc>
                <a:spcPct val="90000"/>
              </a:lnSpc>
              <a:spcBef>
                <a:spcPts val="12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3871"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1253871" algn="l"/>
              </a:tabLst>
              <a:defRPr sz="2000" kern="1200" spc="0" baseline="0">
                <a:gradFill>
                  <a:gsLst>
                    <a:gs pos="1250">
                      <a:schemeClr val="bg2"/>
                    </a:gs>
                    <a:gs pos="100000">
                      <a:schemeClr val="bg2"/>
                    </a:gs>
                  </a:gsLst>
                  <a:lin ang="5400000" scaled="0"/>
                </a:gradFill>
                <a:latin typeface="+mn-lt"/>
                <a:ea typeface="+mn-ea"/>
                <a:cs typeface="+mn-cs"/>
              </a:defRPr>
            </a:lvl5pPr>
            <a:lvl6pPr marL="2510811"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7322"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3833"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0344"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00000"/>
              </a:lnSpc>
              <a:buFont typeface="Arial" pitchFamily="34" charset="0"/>
              <a:buNone/>
              <a:defRPr/>
            </a:pPr>
            <a:r>
              <a:rPr lang="en-US" sz="1632" spc="0" dirty="0" smtClean="0">
                <a:solidFill>
                  <a:srgbClr val="FFFFFF"/>
                </a:solidFill>
              </a:rPr>
              <a:t>Enterprise Portfolio Management</a:t>
            </a:r>
            <a:endParaRPr lang="en-US" sz="1632" spc="0" dirty="0">
              <a:solidFill>
                <a:srgbClr val="FFFFFF"/>
              </a:solidFill>
            </a:endParaRPr>
          </a:p>
        </p:txBody>
      </p:sp>
      <p:sp>
        <p:nvSpPr>
          <p:cNvPr id="23" name="Content Placeholder 3"/>
          <p:cNvSpPr txBox="1">
            <a:spLocks/>
          </p:cNvSpPr>
          <p:nvPr/>
        </p:nvSpPr>
        <p:spPr>
          <a:xfrm>
            <a:off x="7664170" y="4487862"/>
            <a:ext cx="2156645" cy="756121"/>
          </a:xfrm>
          <a:prstGeom prst="rect">
            <a:avLst/>
          </a:prstGeom>
        </p:spPr>
        <p:txBody>
          <a:bodyPr lIns="0" tIns="0" rIns="0" bIns="0">
            <a:normAutofit/>
          </a:bodyPr>
          <a:lstStyle>
            <a:lvl1pPr marL="0" marR="0" indent="0" algn="l" defTabSz="913022" rtl="0" eaLnBrk="1" fontAlgn="auto" latinLnBrk="0" hangingPunct="1">
              <a:lnSpc>
                <a:spcPct val="90000"/>
              </a:lnSpc>
              <a:spcBef>
                <a:spcPts val="1200"/>
              </a:spcBef>
              <a:spcAft>
                <a:spcPts val="0"/>
              </a:spcAft>
              <a:buClrTx/>
              <a:buSzPct val="80000"/>
              <a:buFont typeface="Arial" pitchFamily="34" charset="0"/>
              <a:buNone/>
              <a:tabLst/>
              <a:defRPr sz="3600" kern="1200" spc="-71" baseline="0">
                <a:gradFill>
                  <a:gsLst>
                    <a:gs pos="100000">
                      <a:schemeClr val="bg1"/>
                    </a:gs>
                    <a:gs pos="0">
                      <a:schemeClr val="bg1"/>
                    </a:gs>
                  </a:gsLst>
                  <a:lin ang="5400000" scaled="0"/>
                </a:gradFill>
                <a:latin typeface="+mj-lt"/>
                <a:ea typeface="+mn-ea"/>
                <a:cs typeface="+mn-cs"/>
              </a:defRPr>
            </a:lvl1pPr>
            <a:lvl2pPr marL="572247" marR="0" indent="-233021" algn="l" defTabSz="913022" rtl="0" eaLnBrk="1" fontAlgn="auto" latinLnBrk="0" hangingPunct="1">
              <a:lnSpc>
                <a:spcPct val="90000"/>
              </a:lnSpc>
              <a:spcBef>
                <a:spcPts val="1200"/>
              </a:spcBef>
              <a:spcAft>
                <a:spcPts val="0"/>
              </a:spcAft>
              <a:buClrTx/>
              <a:buSzPct val="90000"/>
              <a:buFont typeface="Wingdings" pitchFamily="2" charset="2"/>
              <a:buChar char=""/>
              <a:tabLst/>
              <a:defRPr sz="6400" kern="1200" spc="0" baseline="0">
                <a:solidFill>
                  <a:schemeClr val="tx2"/>
                </a:solidFill>
                <a:latin typeface="+mn-lt"/>
                <a:ea typeface="+mn-ea"/>
                <a:cs typeface="+mn-cs"/>
              </a:defRPr>
            </a:lvl2pPr>
            <a:lvl3pPr marL="797342"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797342" algn="l"/>
              </a:tabLst>
              <a:defRPr sz="2400" kern="1200" spc="0" baseline="0">
                <a:gradFill>
                  <a:gsLst>
                    <a:gs pos="1250">
                      <a:schemeClr val="bg2"/>
                    </a:gs>
                    <a:gs pos="100000">
                      <a:schemeClr val="bg2"/>
                    </a:gs>
                  </a:gsLst>
                  <a:lin ang="5400000" scaled="0"/>
                </a:gradFill>
                <a:latin typeface="+mn-lt"/>
                <a:ea typeface="+mn-ea"/>
                <a:cs typeface="+mn-cs"/>
              </a:defRPr>
            </a:lvl3pPr>
            <a:lvl4pPr marL="1028777" marR="0" indent="-231434" algn="l" defTabSz="913022" rtl="0" eaLnBrk="1" fontAlgn="auto" latinLnBrk="0" hangingPunct="1">
              <a:lnSpc>
                <a:spcPct val="90000"/>
              </a:lnSpc>
              <a:spcBef>
                <a:spcPts val="12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3871"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1253871" algn="l"/>
              </a:tabLst>
              <a:defRPr sz="2000" kern="1200" spc="0" baseline="0">
                <a:gradFill>
                  <a:gsLst>
                    <a:gs pos="1250">
                      <a:schemeClr val="bg2"/>
                    </a:gs>
                    <a:gs pos="100000">
                      <a:schemeClr val="bg2"/>
                    </a:gs>
                  </a:gsLst>
                  <a:lin ang="5400000" scaled="0"/>
                </a:gradFill>
                <a:latin typeface="+mn-lt"/>
                <a:ea typeface="+mn-ea"/>
                <a:cs typeface="+mn-cs"/>
              </a:defRPr>
            </a:lvl5pPr>
            <a:lvl6pPr marL="2510811"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7322"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3833"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0344"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defRPr/>
            </a:pPr>
            <a:r>
              <a:rPr lang="en-US" sz="1632" spc="0" dirty="0">
                <a:solidFill>
                  <a:srgbClr val="FFFFFF"/>
                </a:solidFill>
              </a:rPr>
              <a:t>Application </a:t>
            </a:r>
            <a:r>
              <a:rPr lang="en-US" sz="1632" spc="0" dirty="0" smtClean="0">
                <a:solidFill>
                  <a:srgbClr val="FFFFFF"/>
                </a:solidFill>
              </a:rPr>
              <a:t>(Development) Lifecycle </a:t>
            </a:r>
            <a:r>
              <a:rPr lang="en-US" sz="1632" spc="0" dirty="0">
                <a:solidFill>
                  <a:srgbClr val="FFFFFF"/>
                </a:solidFill>
              </a:rPr>
              <a:t>Management</a:t>
            </a:r>
          </a:p>
        </p:txBody>
      </p:sp>
      <p:sp>
        <p:nvSpPr>
          <p:cNvPr id="24" name="Content Placeholder 3"/>
          <p:cNvSpPr txBox="1">
            <a:spLocks/>
          </p:cNvSpPr>
          <p:nvPr/>
        </p:nvSpPr>
        <p:spPr>
          <a:xfrm>
            <a:off x="159618" y="4718915"/>
            <a:ext cx="1954258" cy="678404"/>
          </a:xfrm>
          <a:prstGeom prst="rect">
            <a:avLst/>
          </a:prstGeom>
        </p:spPr>
        <p:txBody>
          <a:bodyPr lIns="0" tIns="0" rIns="0" bIns="0">
            <a:normAutofit/>
          </a:bodyPr>
          <a:lstStyle>
            <a:lvl1pPr marL="0" marR="0" indent="0" algn="l" defTabSz="913022" rtl="0" eaLnBrk="1" fontAlgn="auto" latinLnBrk="0" hangingPunct="1">
              <a:lnSpc>
                <a:spcPct val="90000"/>
              </a:lnSpc>
              <a:spcBef>
                <a:spcPts val="1200"/>
              </a:spcBef>
              <a:spcAft>
                <a:spcPts val="0"/>
              </a:spcAft>
              <a:buClrTx/>
              <a:buSzPct val="80000"/>
              <a:buFont typeface="Arial" pitchFamily="34" charset="0"/>
              <a:buNone/>
              <a:tabLst/>
              <a:defRPr sz="3600" kern="1200" spc="-71" baseline="0">
                <a:gradFill>
                  <a:gsLst>
                    <a:gs pos="100000">
                      <a:schemeClr val="bg1"/>
                    </a:gs>
                    <a:gs pos="0">
                      <a:schemeClr val="bg1"/>
                    </a:gs>
                  </a:gsLst>
                  <a:lin ang="5400000" scaled="0"/>
                </a:gradFill>
                <a:latin typeface="+mj-lt"/>
                <a:ea typeface="+mn-ea"/>
                <a:cs typeface="+mn-cs"/>
              </a:defRPr>
            </a:lvl1pPr>
            <a:lvl2pPr marL="572247" marR="0" indent="-233021" algn="l" defTabSz="913022" rtl="0" eaLnBrk="1" fontAlgn="auto" latinLnBrk="0" hangingPunct="1">
              <a:lnSpc>
                <a:spcPct val="90000"/>
              </a:lnSpc>
              <a:spcBef>
                <a:spcPts val="1200"/>
              </a:spcBef>
              <a:spcAft>
                <a:spcPts val="0"/>
              </a:spcAft>
              <a:buClrTx/>
              <a:buSzPct val="90000"/>
              <a:buFont typeface="Wingdings" pitchFamily="2" charset="2"/>
              <a:buChar char=""/>
              <a:tabLst/>
              <a:defRPr sz="6400" kern="1200" spc="0" baseline="0">
                <a:solidFill>
                  <a:schemeClr val="tx2"/>
                </a:solidFill>
                <a:latin typeface="+mn-lt"/>
                <a:ea typeface="+mn-ea"/>
                <a:cs typeface="+mn-cs"/>
              </a:defRPr>
            </a:lvl2pPr>
            <a:lvl3pPr marL="797342"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797342" algn="l"/>
              </a:tabLst>
              <a:defRPr sz="2400" kern="1200" spc="0" baseline="0">
                <a:gradFill>
                  <a:gsLst>
                    <a:gs pos="1250">
                      <a:schemeClr val="bg2"/>
                    </a:gs>
                    <a:gs pos="100000">
                      <a:schemeClr val="bg2"/>
                    </a:gs>
                  </a:gsLst>
                  <a:lin ang="5400000" scaled="0"/>
                </a:gradFill>
                <a:latin typeface="+mn-lt"/>
                <a:ea typeface="+mn-ea"/>
                <a:cs typeface="+mn-cs"/>
              </a:defRPr>
            </a:lvl3pPr>
            <a:lvl4pPr marL="1028777" marR="0" indent="-231434" algn="l" defTabSz="913022" rtl="0" eaLnBrk="1" fontAlgn="auto" latinLnBrk="0" hangingPunct="1">
              <a:lnSpc>
                <a:spcPct val="90000"/>
              </a:lnSpc>
              <a:spcBef>
                <a:spcPts val="12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3871"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1253871" algn="l"/>
              </a:tabLst>
              <a:defRPr sz="2000" kern="1200" spc="0" baseline="0">
                <a:gradFill>
                  <a:gsLst>
                    <a:gs pos="1250">
                      <a:schemeClr val="bg2"/>
                    </a:gs>
                    <a:gs pos="100000">
                      <a:schemeClr val="bg2"/>
                    </a:gs>
                  </a:gsLst>
                  <a:lin ang="5400000" scaled="0"/>
                </a:gradFill>
                <a:latin typeface="+mn-lt"/>
                <a:ea typeface="+mn-ea"/>
                <a:cs typeface="+mn-cs"/>
              </a:defRPr>
            </a:lvl5pPr>
            <a:lvl6pPr marL="2510811"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7322"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3833"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0344"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defRPr/>
            </a:pPr>
            <a:r>
              <a:rPr lang="en-US" sz="1800" dirty="0">
                <a:solidFill>
                  <a:srgbClr val="FFFFFF"/>
                </a:solidFill>
              </a:rPr>
              <a:t>Innovation Process Management</a:t>
            </a:r>
            <a:endParaRPr lang="en-US" sz="1632" spc="0" dirty="0">
              <a:solidFill>
                <a:srgbClr val="FFFFFF"/>
              </a:solidFill>
            </a:endParaRPr>
          </a:p>
        </p:txBody>
      </p:sp>
      <p:sp>
        <p:nvSpPr>
          <p:cNvPr id="14" name="Rectangle 13"/>
          <p:cNvSpPr/>
          <p:nvPr/>
        </p:nvSpPr>
        <p:spPr bwMode="auto">
          <a:xfrm>
            <a:off x="2506593" y="2933044"/>
            <a:ext cx="2427036" cy="2431893"/>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3256" tIns="46628" rIns="93256" bIns="46628" anchor="b"/>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defTabSz="930923">
              <a:defRPr/>
            </a:pPr>
            <a:endParaRPr lang="en-US" sz="1632" b="1" dirty="0">
              <a:gradFill>
                <a:gsLst>
                  <a:gs pos="0">
                    <a:srgbClr val="FFFFFF"/>
                  </a:gs>
                  <a:gs pos="100000">
                    <a:srgbClr val="FFFFFF"/>
                  </a:gs>
                </a:gsLst>
                <a:lin ang="5400000" scaled="0"/>
              </a:gradFill>
              <a:latin typeface="Segoe UI Light"/>
            </a:endParaRPr>
          </a:p>
        </p:txBody>
      </p:sp>
      <p:sp>
        <p:nvSpPr>
          <p:cNvPr id="15" name="Content Placeholder 3"/>
          <p:cNvSpPr txBox="1">
            <a:spLocks/>
          </p:cNvSpPr>
          <p:nvPr/>
        </p:nvSpPr>
        <p:spPr>
          <a:xfrm>
            <a:off x="2681456" y="4718914"/>
            <a:ext cx="2158265" cy="756121"/>
          </a:xfrm>
          <a:prstGeom prst="rect">
            <a:avLst/>
          </a:prstGeom>
        </p:spPr>
        <p:txBody>
          <a:bodyPr lIns="0" tIns="0" rIns="0" bIns="0">
            <a:normAutofit/>
          </a:bodyPr>
          <a:lstStyle>
            <a:lvl1pPr marL="0" marR="0" indent="0" algn="l" defTabSz="913022" rtl="0" eaLnBrk="1" fontAlgn="auto" latinLnBrk="0" hangingPunct="1">
              <a:lnSpc>
                <a:spcPct val="90000"/>
              </a:lnSpc>
              <a:spcBef>
                <a:spcPts val="1200"/>
              </a:spcBef>
              <a:spcAft>
                <a:spcPts val="0"/>
              </a:spcAft>
              <a:buClrTx/>
              <a:buSzPct val="80000"/>
              <a:buFont typeface="Arial" pitchFamily="34" charset="0"/>
              <a:buNone/>
              <a:tabLst/>
              <a:defRPr sz="3600" kern="1200" spc="-71" baseline="0">
                <a:gradFill>
                  <a:gsLst>
                    <a:gs pos="100000">
                      <a:schemeClr val="bg1"/>
                    </a:gs>
                    <a:gs pos="0">
                      <a:schemeClr val="bg1"/>
                    </a:gs>
                  </a:gsLst>
                  <a:lin ang="5400000" scaled="0"/>
                </a:gradFill>
                <a:latin typeface="+mj-lt"/>
                <a:ea typeface="+mn-ea"/>
                <a:cs typeface="+mn-cs"/>
              </a:defRPr>
            </a:lvl1pPr>
            <a:lvl2pPr marL="572247" marR="0" indent="-233021" algn="l" defTabSz="913022" rtl="0" eaLnBrk="1" fontAlgn="auto" latinLnBrk="0" hangingPunct="1">
              <a:lnSpc>
                <a:spcPct val="90000"/>
              </a:lnSpc>
              <a:spcBef>
                <a:spcPts val="1200"/>
              </a:spcBef>
              <a:spcAft>
                <a:spcPts val="0"/>
              </a:spcAft>
              <a:buClrTx/>
              <a:buSzPct val="90000"/>
              <a:buFont typeface="Wingdings" pitchFamily="2" charset="2"/>
              <a:buChar char=""/>
              <a:tabLst/>
              <a:defRPr sz="6400" kern="1200" spc="0" baseline="0">
                <a:solidFill>
                  <a:schemeClr val="tx2"/>
                </a:solidFill>
                <a:latin typeface="+mn-lt"/>
                <a:ea typeface="+mn-ea"/>
                <a:cs typeface="+mn-cs"/>
              </a:defRPr>
            </a:lvl2pPr>
            <a:lvl3pPr marL="797342"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797342" algn="l"/>
              </a:tabLst>
              <a:defRPr sz="2400" kern="1200" spc="0" baseline="0">
                <a:gradFill>
                  <a:gsLst>
                    <a:gs pos="1250">
                      <a:schemeClr val="bg2"/>
                    </a:gs>
                    <a:gs pos="100000">
                      <a:schemeClr val="bg2"/>
                    </a:gs>
                  </a:gsLst>
                  <a:lin ang="5400000" scaled="0"/>
                </a:gradFill>
                <a:latin typeface="+mn-lt"/>
                <a:ea typeface="+mn-ea"/>
                <a:cs typeface="+mn-cs"/>
              </a:defRPr>
            </a:lvl3pPr>
            <a:lvl4pPr marL="1028777" marR="0" indent="-231434" algn="l" defTabSz="913022" rtl="0" eaLnBrk="1" fontAlgn="auto" latinLnBrk="0" hangingPunct="1">
              <a:lnSpc>
                <a:spcPct val="90000"/>
              </a:lnSpc>
              <a:spcBef>
                <a:spcPts val="12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3871"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1253871" algn="l"/>
              </a:tabLst>
              <a:defRPr sz="2000" kern="1200" spc="0" baseline="0">
                <a:gradFill>
                  <a:gsLst>
                    <a:gs pos="1250">
                      <a:schemeClr val="bg2"/>
                    </a:gs>
                    <a:gs pos="100000">
                      <a:schemeClr val="bg2"/>
                    </a:gs>
                  </a:gsLst>
                  <a:lin ang="5400000" scaled="0"/>
                </a:gradFill>
                <a:latin typeface="+mn-lt"/>
                <a:ea typeface="+mn-ea"/>
                <a:cs typeface="+mn-cs"/>
              </a:defRPr>
            </a:lvl5pPr>
            <a:lvl6pPr marL="2510811"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7322"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3833"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0344"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800" dirty="0">
                <a:solidFill>
                  <a:srgbClr val="FFFFFF"/>
                </a:solidFill>
              </a:rPr>
              <a:t>Line of Business Integration</a:t>
            </a:r>
          </a:p>
        </p:txBody>
      </p:sp>
      <p:pic>
        <p:nvPicPr>
          <p:cNvPr id="55306" name="Picture 19"/>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913311" y="3335502"/>
            <a:ext cx="446872" cy="1083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bwMode="auto">
          <a:xfrm>
            <a:off x="5002316" y="2933044"/>
            <a:ext cx="2427036" cy="2431893"/>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3256" tIns="46628" rIns="93256" bIns="46628" anchor="b"/>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defTabSz="930923">
              <a:defRPr/>
            </a:pPr>
            <a:endParaRPr lang="en-US" sz="1632" b="1" dirty="0">
              <a:gradFill>
                <a:gsLst>
                  <a:gs pos="0">
                    <a:srgbClr val="FFFFFF"/>
                  </a:gs>
                  <a:gs pos="100000">
                    <a:srgbClr val="FFFFFF"/>
                  </a:gs>
                </a:gsLst>
                <a:lin ang="5400000" scaled="0"/>
              </a:gradFill>
              <a:latin typeface="Segoe UI Light"/>
            </a:endParaRPr>
          </a:p>
        </p:txBody>
      </p:sp>
      <p:sp>
        <p:nvSpPr>
          <p:cNvPr id="22" name="Content Placeholder 3"/>
          <p:cNvSpPr txBox="1">
            <a:spLocks/>
          </p:cNvSpPr>
          <p:nvPr/>
        </p:nvSpPr>
        <p:spPr>
          <a:xfrm>
            <a:off x="5177178" y="4718914"/>
            <a:ext cx="2158265" cy="756121"/>
          </a:xfrm>
          <a:prstGeom prst="rect">
            <a:avLst/>
          </a:prstGeom>
        </p:spPr>
        <p:txBody>
          <a:bodyPr lIns="0" tIns="0" rIns="0" bIns="0">
            <a:normAutofit/>
          </a:bodyPr>
          <a:lstStyle>
            <a:lvl1pPr>
              <a:defRPr sz="1900">
                <a:solidFill>
                  <a:schemeClr val="tx1"/>
                </a:solidFill>
                <a:latin typeface="Segoe UI" panose="020B0502040204020203" pitchFamily="34" charset="0"/>
                <a:ea typeface="MS PGothic" panose="020B0600070205080204" pitchFamily="34" charset="-128"/>
              </a:defRPr>
            </a:lvl1pPr>
            <a:lvl2pPr marL="742950" indent="-285750">
              <a:defRPr sz="1900">
                <a:solidFill>
                  <a:schemeClr val="tx1"/>
                </a:solidFill>
                <a:latin typeface="Segoe UI" panose="020B0502040204020203" pitchFamily="34" charset="0"/>
                <a:ea typeface="MS PGothic" panose="020B0600070205080204" pitchFamily="34" charset="-128"/>
              </a:defRPr>
            </a:lvl2pPr>
            <a:lvl3pPr marL="1143000" indent="-228600">
              <a:defRPr sz="1900">
                <a:solidFill>
                  <a:schemeClr val="tx1"/>
                </a:solidFill>
                <a:latin typeface="Segoe UI" panose="020B0502040204020203" pitchFamily="34" charset="0"/>
                <a:ea typeface="MS PGothic" panose="020B0600070205080204" pitchFamily="34" charset="-128"/>
              </a:defRPr>
            </a:lvl3pPr>
            <a:lvl4pPr marL="1600200" indent="-228600">
              <a:defRPr sz="1900">
                <a:solidFill>
                  <a:schemeClr val="tx1"/>
                </a:solidFill>
                <a:latin typeface="Segoe UI" panose="020B0502040204020203" pitchFamily="34" charset="0"/>
                <a:ea typeface="MS PGothic" panose="020B0600070205080204" pitchFamily="34" charset="-128"/>
              </a:defRPr>
            </a:lvl4pPr>
            <a:lvl5pPr marL="2057400" indent="-228600">
              <a:defRPr sz="1900">
                <a:solidFill>
                  <a:schemeClr val="tx1"/>
                </a:solidFill>
                <a:latin typeface="Segoe UI" panose="020B0502040204020203" pitchFamily="34" charset="0"/>
                <a:ea typeface="MS PGothic" panose="020B0600070205080204" pitchFamily="34" charset="-128"/>
              </a:defRPr>
            </a:lvl5pPr>
            <a:lvl6pPr marL="25146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6pPr>
            <a:lvl7pPr marL="29718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7pPr>
            <a:lvl8pPr marL="34290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8pPr>
            <a:lvl9pPr marL="38862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9pPr>
          </a:lstStyle>
          <a:p>
            <a:pPr algn="ctr">
              <a:spcBef>
                <a:spcPts val="1224"/>
              </a:spcBef>
              <a:buSzPct val="80000"/>
            </a:pPr>
            <a:r>
              <a:rPr lang="en-US" sz="1632" dirty="0">
                <a:solidFill>
                  <a:srgbClr val="FFFFFF"/>
                </a:solidFill>
                <a:latin typeface="Segoe UI Light"/>
              </a:rPr>
              <a:t/>
            </a:r>
            <a:br>
              <a:rPr lang="en-US" sz="1632" dirty="0">
                <a:solidFill>
                  <a:srgbClr val="FFFFFF"/>
                </a:solidFill>
                <a:latin typeface="Segoe UI Light"/>
              </a:rPr>
            </a:br>
            <a:r>
              <a:rPr lang="en-US" sz="1632" dirty="0" smtClean="0">
                <a:solidFill>
                  <a:srgbClr val="FFFFFF"/>
                </a:solidFill>
                <a:latin typeface="Segoe UI Light"/>
              </a:rPr>
              <a:t>Financial Intelligence</a:t>
            </a:r>
            <a:endParaRPr lang="en-US" sz="1632" dirty="0">
              <a:solidFill>
                <a:srgbClr val="FFFFFF"/>
              </a:solidFill>
              <a:latin typeface="Segoe UI Light"/>
            </a:endParaRPr>
          </a:p>
        </p:txBody>
      </p:sp>
      <p:sp>
        <p:nvSpPr>
          <p:cNvPr id="55311" name="Freeform 84"/>
          <p:cNvSpPr>
            <a:spLocks noEditPoints="1"/>
          </p:cNvSpPr>
          <p:nvPr/>
        </p:nvSpPr>
        <p:spPr bwMode="black">
          <a:xfrm>
            <a:off x="8359305" y="3350739"/>
            <a:ext cx="718654" cy="860543"/>
          </a:xfrm>
          <a:custGeom>
            <a:avLst/>
            <a:gdLst>
              <a:gd name="T0" fmla="*/ 203683 w 1838"/>
              <a:gd name="T1" fmla="*/ 85519 h 2192"/>
              <a:gd name="T2" fmla="*/ 390842 w 1838"/>
              <a:gd name="T3" fmla="*/ 325512 h 2192"/>
              <a:gd name="T4" fmla="*/ 372631 w 1838"/>
              <a:gd name="T5" fmla="*/ 193685 h 2192"/>
              <a:gd name="T6" fmla="*/ 72166 w 1838"/>
              <a:gd name="T7" fmla="*/ 0 h 2192"/>
              <a:gd name="T8" fmla="*/ 390842 w 1838"/>
              <a:gd name="T9" fmla="*/ 234585 h 2192"/>
              <a:gd name="T10" fmla="*/ 366899 w 1838"/>
              <a:gd name="T11" fmla="*/ 258247 h 2192"/>
              <a:gd name="T12" fmla="*/ 95771 w 1838"/>
              <a:gd name="T13" fmla="*/ 66928 h 2192"/>
              <a:gd name="T14" fmla="*/ 72166 w 1838"/>
              <a:gd name="T15" fmla="*/ 43266 h 2192"/>
              <a:gd name="T16" fmla="*/ 486613 w 1838"/>
              <a:gd name="T17" fmla="*/ 88561 h 2192"/>
              <a:gd name="T18" fmla="*/ 441425 w 1838"/>
              <a:gd name="T19" fmla="*/ 359314 h 2192"/>
              <a:gd name="T20" fmla="*/ 304512 w 1838"/>
              <a:gd name="T21" fmla="*/ 258247 h 2192"/>
              <a:gd name="T22" fmla="*/ 215486 w 1838"/>
              <a:gd name="T23" fmla="*/ 321794 h 2192"/>
              <a:gd name="T24" fmla="*/ 237405 w 1838"/>
              <a:gd name="T25" fmla="*/ 568886 h 2192"/>
              <a:gd name="T26" fmla="*/ 258650 w 1838"/>
              <a:gd name="T27" fmla="*/ 402581 h 2192"/>
              <a:gd name="T28" fmla="*/ 567546 w 1838"/>
              <a:gd name="T29" fmla="*/ 131827 h 2192"/>
              <a:gd name="T30" fmla="*/ 486613 w 1838"/>
              <a:gd name="T31" fmla="*/ 45295 h 2192"/>
              <a:gd name="T32" fmla="*/ 323734 w 1838"/>
              <a:gd name="T33" fmla="*/ 66928 h 2192"/>
              <a:gd name="T34" fmla="*/ 237405 w 1838"/>
              <a:gd name="T35" fmla="*/ 525620 h 2192"/>
              <a:gd name="T36" fmla="*/ 261348 w 1838"/>
              <a:gd name="T37" fmla="*/ 501620 h 2192"/>
              <a:gd name="T38" fmla="*/ 237405 w 1838"/>
              <a:gd name="T39" fmla="*/ 234585 h 2192"/>
              <a:gd name="T40" fmla="*/ 550011 w 1838"/>
              <a:gd name="T41" fmla="*/ 43266 h 2192"/>
              <a:gd name="T42" fmla="*/ 526068 w 1838"/>
              <a:gd name="T43" fmla="*/ 66928 h 2192"/>
              <a:gd name="T44" fmla="*/ 414784 w 1838"/>
              <a:gd name="T45" fmla="*/ 66928 h 2192"/>
              <a:gd name="T46" fmla="*/ 390842 w 1838"/>
              <a:gd name="T47" fmla="*/ 43266 h 2192"/>
              <a:gd name="T48" fmla="*/ 614758 w 1838"/>
              <a:gd name="T49" fmla="*/ 501620 h 2192"/>
              <a:gd name="T50" fmla="*/ 523707 w 1838"/>
              <a:gd name="T51" fmla="*/ 564492 h 2192"/>
              <a:gd name="T52" fmla="*/ 459298 w 1838"/>
              <a:gd name="T53" fmla="*/ 649673 h 2192"/>
              <a:gd name="T54" fmla="*/ 396912 w 1838"/>
              <a:gd name="T55" fmla="*/ 740938 h 2192"/>
              <a:gd name="T56" fmla="*/ 552709 w 1838"/>
              <a:gd name="T57" fmla="*/ 740938 h 2192"/>
              <a:gd name="T58" fmla="*/ 396912 w 1838"/>
              <a:gd name="T59" fmla="*/ 697672 h 2192"/>
              <a:gd name="T60" fmla="*/ 420517 w 1838"/>
              <a:gd name="T61" fmla="*/ 673672 h 2192"/>
              <a:gd name="T62" fmla="*/ 571593 w 1838"/>
              <a:gd name="T63" fmla="*/ 501620 h 2192"/>
              <a:gd name="T64" fmla="*/ 547650 w 1838"/>
              <a:gd name="T65" fmla="*/ 477959 h 2192"/>
              <a:gd name="T66" fmla="*/ 552709 w 1838"/>
              <a:gd name="T67" fmla="*/ 649673 h 2192"/>
              <a:gd name="T68" fmla="*/ 382074 w 1838"/>
              <a:gd name="T69" fmla="*/ 567196 h 2192"/>
              <a:gd name="T70" fmla="*/ 396912 w 1838"/>
              <a:gd name="T71" fmla="*/ 434693 h 2192"/>
              <a:gd name="T72" fmla="*/ 272139 w 1838"/>
              <a:gd name="T73" fmla="*/ 616209 h 2192"/>
              <a:gd name="T74" fmla="*/ 129494 w 1838"/>
              <a:gd name="T75" fmla="*/ 649673 h 2192"/>
              <a:gd name="T76" fmla="*/ 138936 w 1838"/>
              <a:gd name="T77" fmla="*/ 258247 h 2192"/>
              <a:gd name="T78" fmla="*/ 52944 w 1838"/>
              <a:gd name="T79" fmla="*/ 322808 h 2192"/>
              <a:gd name="T80" fmla="*/ 67107 w 1838"/>
              <a:gd name="T81" fmla="*/ 740938 h 2192"/>
              <a:gd name="T82" fmla="*/ 237405 w 1838"/>
              <a:gd name="T83" fmla="*/ 740938 h 2192"/>
              <a:gd name="T84" fmla="*/ 382074 w 1838"/>
              <a:gd name="T85" fmla="*/ 567196 h 2192"/>
              <a:gd name="T86" fmla="*/ 396912 w 1838"/>
              <a:gd name="T87" fmla="*/ 525620 h 2192"/>
              <a:gd name="T88" fmla="*/ 67107 w 1838"/>
              <a:gd name="T89" fmla="*/ 697672 h 2192"/>
              <a:gd name="T90" fmla="*/ 91050 w 1838"/>
              <a:gd name="T91" fmla="*/ 673672 h 2192"/>
              <a:gd name="T92" fmla="*/ 48223 w 1838"/>
              <a:gd name="T93" fmla="*/ 258247 h 2192"/>
              <a:gd name="T94" fmla="*/ 72166 w 1838"/>
              <a:gd name="T95" fmla="*/ 282246 h 2192"/>
              <a:gd name="T96" fmla="*/ 237405 w 1838"/>
              <a:gd name="T97" fmla="*/ 649673 h 21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943" tIns="41972" rIns="83943" bIns="41972"/>
          <a:lstStyle/>
          <a:p>
            <a:endParaRPr lang="en-US" sz="1632">
              <a:solidFill>
                <a:srgbClr val="505050"/>
              </a:solidFill>
              <a:latin typeface="Segoe UI Light"/>
            </a:endParaRPr>
          </a:p>
        </p:txBody>
      </p:sp>
      <p:pic>
        <p:nvPicPr>
          <p:cNvPr id="21" name="Picture 4" descr="W:\Open Engagements\Productivity\MS-Unified Communications\#1601 BizProd MOD Team Core Content Work\New Iconography\Words\Draft\62812\062812_white-0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42924" y="3385445"/>
            <a:ext cx="1224676" cy="122225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8" name="Freeform 27"/>
          <p:cNvSpPr>
            <a:spLocks noEditPoints="1"/>
          </p:cNvSpPr>
          <p:nvPr/>
        </p:nvSpPr>
        <p:spPr bwMode="black">
          <a:xfrm>
            <a:off x="10741947" y="3282350"/>
            <a:ext cx="949385" cy="1154256"/>
          </a:xfrm>
          <a:custGeom>
            <a:avLst/>
            <a:gdLst>
              <a:gd name="T0" fmla="*/ 55 w 68"/>
              <a:gd name="T1" fmla="*/ 49 h 80"/>
              <a:gd name="T2" fmla="*/ 66 w 68"/>
              <a:gd name="T3" fmla="*/ 21 h 80"/>
              <a:gd name="T4" fmla="*/ 36 w 68"/>
              <a:gd name="T5" fmla="*/ 1 h 80"/>
              <a:gd name="T6" fmla="*/ 1 w 68"/>
              <a:gd name="T7" fmla="*/ 22 h 80"/>
              <a:gd name="T8" fmla="*/ 12 w 68"/>
              <a:gd name="T9" fmla="*/ 31 h 80"/>
              <a:gd name="T10" fmla="*/ 1 w 68"/>
              <a:gd name="T11" fmla="*/ 59 h 80"/>
              <a:gd name="T12" fmla="*/ 32 w 68"/>
              <a:gd name="T13" fmla="*/ 79 h 80"/>
              <a:gd name="T14" fmla="*/ 67 w 68"/>
              <a:gd name="T15" fmla="*/ 58 h 80"/>
              <a:gd name="T16" fmla="*/ 9 w 68"/>
              <a:gd name="T17" fmla="*/ 25 h 80"/>
              <a:gd name="T18" fmla="*/ 26 w 68"/>
              <a:gd name="T19" fmla="*/ 9 h 80"/>
              <a:gd name="T20" fmla="*/ 19 w 68"/>
              <a:gd name="T21" fmla="*/ 26 h 80"/>
              <a:gd name="T22" fmla="*/ 9 w 68"/>
              <a:gd name="T23" fmla="*/ 25 h 80"/>
              <a:gd name="T24" fmla="*/ 17 w 68"/>
              <a:gd name="T25" fmla="*/ 37 h 80"/>
              <a:gd name="T26" fmla="*/ 27 w 68"/>
              <a:gd name="T27" fmla="*/ 39 h 80"/>
              <a:gd name="T28" fmla="*/ 10 w 68"/>
              <a:gd name="T29" fmla="*/ 54 h 80"/>
              <a:gd name="T30" fmla="*/ 29 w 68"/>
              <a:gd name="T31" fmla="*/ 73 h 80"/>
              <a:gd name="T32" fmla="*/ 9 w 68"/>
              <a:gd name="T33" fmla="*/ 59 h 80"/>
              <a:gd name="T34" fmla="*/ 32 w 68"/>
              <a:gd name="T35" fmla="*/ 47 h 80"/>
              <a:gd name="T36" fmla="*/ 29 w 68"/>
              <a:gd name="T37" fmla="*/ 73 h 80"/>
              <a:gd name="T38" fmla="*/ 29 w 68"/>
              <a:gd name="T39" fmla="*/ 35 h 80"/>
              <a:gd name="T40" fmla="*/ 22 w 68"/>
              <a:gd name="T41" fmla="*/ 28 h 80"/>
              <a:gd name="T42" fmla="*/ 32 w 68"/>
              <a:gd name="T43" fmla="*/ 12 h 80"/>
              <a:gd name="T44" fmla="*/ 59 w 68"/>
              <a:gd name="T45" fmla="*/ 26 h 80"/>
              <a:gd name="T46" fmla="*/ 46 w 68"/>
              <a:gd name="T47" fmla="*/ 44 h 80"/>
              <a:gd name="T48" fmla="*/ 40 w 68"/>
              <a:gd name="T49" fmla="*/ 38 h 80"/>
              <a:gd name="T50" fmla="*/ 59 w 68"/>
              <a:gd name="T51" fmla="*/ 26 h 80"/>
              <a:gd name="T52" fmla="*/ 58 w 68"/>
              <a:gd name="T53" fmla="*/ 17 h 80"/>
              <a:gd name="T54" fmla="*/ 38 w 68"/>
              <a:gd name="T55" fmla="*/ 34 h 80"/>
              <a:gd name="T56" fmla="*/ 36 w 68"/>
              <a:gd name="T57" fmla="*/ 9 h 80"/>
              <a:gd name="T58" fmla="*/ 37 w 68"/>
              <a:gd name="T59" fmla="*/ 68 h 80"/>
              <a:gd name="T60" fmla="*/ 36 w 68"/>
              <a:gd name="T61" fmla="*/ 46 h 80"/>
              <a:gd name="T62" fmla="*/ 44 w 68"/>
              <a:gd name="T63" fmla="*/ 47 h 80"/>
              <a:gd name="T64" fmla="*/ 37 w 68"/>
              <a:gd name="T65" fmla="*/ 68 h 80"/>
              <a:gd name="T66" fmla="*/ 42 w 68"/>
              <a:gd name="T67" fmla="*/ 71 h 80"/>
              <a:gd name="T68" fmla="*/ 49 w 68"/>
              <a:gd name="T69" fmla="*/ 54 h 80"/>
              <a:gd name="T70" fmla="*/ 59 w 68"/>
              <a:gd name="T71"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 h="80">
                <a:moveTo>
                  <a:pt x="66" y="55"/>
                </a:moveTo>
                <a:cubicBezTo>
                  <a:pt x="55" y="49"/>
                  <a:pt x="55" y="49"/>
                  <a:pt x="55" y="49"/>
                </a:cubicBezTo>
                <a:cubicBezTo>
                  <a:pt x="54" y="48"/>
                  <a:pt x="53" y="46"/>
                  <a:pt x="54" y="44"/>
                </a:cubicBezTo>
                <a:cubicBezTo>
                  <a:pt x="66" y="21"/>
                  <a:pt x="66" y="21"/>
                  <a:pt x="66" y="21"/>
                </a:cubicBezTo>
                <a:cubicBezTo>
                  <a:pt x="67" y="19"/>
                  <a:pt x="66" y="17"/>
                  <a:pt x="65" y="16"/>
                </a:cubicBezTo>
                <a:cubicBezTo>
                  <a:pt x="36" y="1"/>
                  <a:pt x="36" y="1"/>
                  <a:pt x="36" y="1"/>
                </a:cubicBezTo>
                <a:cubicBezTo>
                  <a:pt x="34" y="0"/>
                  <a:pt x="32" y="1"/>
                  <a:pt x="30" y="2"/>
                </a:cubicBezTo>
                <a:cubicBezTo>
                  <a:pt x="1" y="22"/>
                  <a:pt x="1" y="22"/>
                  <a:pt x="1" y="22"/>
                </a:cubicBezTo>
                <a:cubicBezTo>
                  <a:pt x="0" y="23"/>
                  <a:pt x="0" y="24"/>
                  <a:pt x="2" y="25"/>
                </a:cubicBezTo>
                <a:cubicBezTo>
                  <a:pt x="12" y="31"/>
                  <a:pt x="12" y="31"/>
                  <a:pt x="12" y="31"/>
                </a:cubicBezTo>
                <a:cubicBezTo>
                  <a:pt x="14" y="32"/>
                  <a:pt x="15" y="34"/>
                  <a:pt x="14" y="35"/>
                </a:cubicBezTo>
                <a:cubicBezTo>
                  <a:pt x="1" y="59"/>
                  <a:pt x="1" y="59"/>
                  <a:pt x="1" y="59"/>
                </a:cubicBezTo>
                <a:cubicBezTo>
                  <a:pt x="1" y="61"/>
                  <a:pt x="1" y="63"/>
                  <a:pt x="3" y="63"/>
                </a:cubicBezTo>
                <a:cubicBezTo>
                  <a:pt x="32" y="79"/>
                  <a:pt x="32" y="79"/>
                  <a:pt x="32" y="79"/>
                </a:cubicBezTo>
                <a:cubicBezTo>
                  <a:pt x="34" y="80"/>
                  <a:pt x="36" y="79"/>
                  <a:pt x="38" y="78"/>
                </a:cubicBezTo>
                <a:cubicBezTo>
                  <a:pt x="67" y="58"/>
                  <a:pt x="67" y="58"/>
                  <a:pt x="67" y="58"/>
                </a:cubicBezTo>
                <a:cubicBezTo>
                  <a:pt x="68" y="57"/>
                  <a:pt x="68" y="55"/>
                  <a:pt x="66" y="55"/>
                </a:cubicBezTo>
                <a:close/>
                <a:moveTo>
                  <a:pt x="9" y="25"/>
                </a:moveTo>
                <a:cubicBezTo>
                  <a:pt x="7" y="24"/>
                  <a:pt x="7" y="22"/>
                  <a:pt x="9" y="21"/>
                </a:cubicBezTo>
                <a:cubicBezTo>
                  <a:pt x="26" y="9"/>
                  <a:pt x="26" y="9"/>
                  <a:pt x="26" y="9"/>
                </a:cubicBezTo>
                <a:cubicBezTo>
                  <a:pt x="27" y="8"/>
                  <a:pt x="28" y="9"/>
                  <a:pt x="27" y="10"/>
                </a:cubicBezTo>
                <a:cubicBezTo>
                  <a:pt x="19" y="26"/>
                  <a:pt x="19" y="26"/>
                  <a:pt x="19" y="26"/>
                </a:cubicBezTo>
                <a:cubicBezTo>
                  <a:pt x="18" y="28"/>
                  <a:pt x="16" y="28"/>
                  <a:pt x="14" y="27"/>
                </a:cubicBezTo>
                <a:lnTo>
                  <a:pt x="9" y="25"/>
                </a:lnTo>
                <a:close/>
                <a:moveTo>
                  <a:pt x="9" y="53"/>
                </a:moveTo>
                <a:cubicBezTo>
                  <a:pt x="17" y="37"/>
                  <a:pt x="17" y="37"/>
                  <a:pt x="17" y="37"/>
                </a:cubicBezTo>
                <a:cubicBezTo>
                  <a:pt x="18" y="35"/>
                  <a:pt x="20" y="35"/>
                  <a:pt x="22" y="36"/>
                </a:cubicBezTo>
                <a:cubicBezTo>
                  <a:pt x="27" y="39"/>
                  <a:pt x="27" y="39"/>
                  <a:pt x="27" y="39"/>
                </a:cubicBezTo>
                <a:cubicBezTo>
                  <a:pt x="29" y="39"/>
                  <a:pt x="29" y="41"/>
                  <a:pt x="27" y="42"/>
                </a:cubicBezTo>
                <a:cubicBezTo>
                  <a:pt x="10" y="54"/>
                  <a:pt x="10" y="54"/>
                  <a:pt x="10" y="54"/>
                </a:cubicBezTo>
                <a:cubicBezTo>
                  <a:pt x="8" y="55"/>
                  <a:pt x="8" y="55"/>
                  <a:pt x="9" y="53"/>
                </a:cubicBezTo>
                <a:close/>
                <a:moveTo>
                  <a:pt x="29" y="73"/>
                </a:moveTo>
                <a:cubicBezTo>
                  <a:pt x="10" y="63"/>
                  <a:pt x="10" y="63"/>
                  <a:pt x="10" y="63"/>
                </a:cubicBezTo>
                <a:cubicBezTo>
                  <a:pt x="8" y="62"/>
                  <a:pt x="8" y="60"/>
                  <a:pt x="9" y="59"/>
                </a:cubicBezTo>
                <a:cubicBezTo>
                  <a:pt x="29" y="46"/>
                  <a:pt x="29" y="46"/>
                  <a:pt x="29" y="46"/>
                </a:cubicBezTo>
                <a:cubicBezTo>
                  <a:pt x="31" y="45"/>
                  <a:pt x="32" y="45"/>
                  <a:pt x="32" y="47"/>
                </a:cubicBezTo>
                <a:cubicBezTo>
                  <a:pt x="32" y="71"/>
                  <a:pt x="32" y="71"/>
                  <a:pt x="32" y="71"/>
                </a:cubicBezTo>
                <a:cubicBezTo>
                  <a:pt x="32" y="73"/>
                  <a:pt x="30" y="74"/>
                  <a:pt x="29" y="73"/>
                </a:cubicBezTo>
                <a:close/>
                <a:moveTo>
                  <a:pt x="32" y="33"/>
                </a:moveTo>
                <a:cubicBezTo>
                  <a:pt x="32" y="35"/>
                  <a:pt x="31" y="36"/>
                  <a:pt x="29" y="35"/>
                </a:cubicBezTo>
                <a:cubicBezTo>
                  <a:pt x="23" y="32"/>
                  <a:pt x="23" y="32"/>
                  <a:pt x="23" y="32"/>
                </a:cubicBezTo>
                <a:cubicBezTo>
                  <a:pt x="22" y="31"/>
                  <a:pt x="21" y="29"/>
                  <a:pt x="22" y="28"/>
                </a:cubicBezTo>
                <a:cubicBezTo>
                  <a:pt x="30" y="12"/>
                  <a:pt x="30" y="12"/>
                  <a:pt x="30" y="12"/>
                </a:cubicBezTo>
                <a:cubicBezTo>
                  <a:pt x="31" y="10"/>
                  <a:pt x="32" y="10"/>
                  <a:pt x="32" y="12"/>
                </a:cubicBezTo>
                <a:lnTo>
                  <a:pt x="32" y="33"/>
                </a:lnTo>
                <a:close/>
                <a:moveTo>
                  <a:pt x="59" y="26"/>
                </a:moveTo>
                <a:cubicBezTo>
                  <a:pt x="50" y="43"/>
                  <a:pt x="50" y="43"/>
                  <a:pt x="50" y="43"/>
                </a:cubicBezTo>
                <a:cubicBezTo>
                  <a:pt x="50" y="44"/>
                  <a:pt x="48" y="45"/>
                  <a:pt x="46" y="44"/>
                </a:cubicBezTo>
                <a:cubicBezTo>
                  <a:pt x="40" y="41"/>
                  <a:pt x="40" y="41"/>
                  <a:pt x="40" y="41"/>
                </a:cubicBezTo>
                <a:cubicBezTo>
                  <a:pt x="39" y="40"/>
                  <a:pt x="39" y="39"/>
                  <a:pt x="40" y="38"/>
                </a:cubicBezTo>
                <a:cubicBezTo>
                  <a:pt x="58" y="25"/>
                  <a:pt x="58" y="25"/>
                  <a:pt x="58" y="25"/>
                </a:cubicBezTo>
                <a:cubicBezTo>
                  <a:pt x="59" y="24"/>
                  <a:pt x="60" y="25"/>
                  <a:pt x="59" y="26"/>
                </a:cubicBezTo>
                <a:close/>
                <a:moveTo>
                  <a:pt x="39" y="7"/>
                </a:moveTo>
                <a:cubicBezTo>
                  <a:pt x="58" y="17"/>
                  <a:pt x="58" y="17"/>
                  <a:pt x="58" y="17"/>
                </a:cubicBezTo>
                <a:cubicBezTo>
                  <a:pt x="59" y="18"/>
                  <a:pt x="59" y="20"/>
                  <a:pt x="58" y="21"/>
                </a:cubicBezTo>
                <a:cubicBezTo>
                  <a:pt x="38" y="34"/>
                  <a:pt x="38" y="34"/>
                  <a:pt x="38" y="34"/>
                </a:cubicBezTo>
                <a:cubicBezTo>
                  <a:pt x="37" y="35"/>
                  <a:pt x="36" y="35"/>
                  <a:pt x="36" y="33"/>
                </a:cubicBezTo>
                <a:cubicBezTo>
                  <a:pt x="36" y="9"/>
                  <a:pt x="36" y="9"/>
                  <a:pt x="36" y="9"/>
                </a:cubicBezTo>
                <a:cubicBezTo>
                  <a:pt x="36" y="7"/>
                  <a:pt x="37" y="6"/>
                  <a:pt x="39" y="7"/>
                </a:cubicBezTo>
                <a:close/>
                <a:moveTo>
                  <a:pt x="37" y="68"/>
                </a:moveTo>
                <a:cubicBezTo>
                  <a:pt x="36" y="70"/>
                  <a:pt x="36" y="70"/>
                  <a:pt x="36" y="68"/>
                </a:cubicBezTo>
                <a:cubicBezTo>
                  <a:pt x="36" y="46"/>
                  <a:pt x="36" y="46"/>
                  <a:pt x="36" y="46"/>
                </a:cubicBezTo>
                <a:cubicBezTo>
                  <a:pt x="36" y="44"/>
                  <a:pt x="37" y="44"/>
                  <a:pt x="39" y="44"/>
                </a:cubicBezTo>
                <a:cubicBezTo>
                  <a:pt x="44" y="47"/>
                  <a:pt x="44" y="47"/>
                  <a:pt x="44" y="47"/>
                </a:cubicBezTo>
                <a:cubicBezTo>
                  <a:pt x="46" y="48"/>
                  <a:pt x="46" y="50"/>
                  <a:pt x="46" y="52"/>
                </a:cubicBezTo>
                <a:lnTo>
                  <a:pt x="37" y="68"/>
                </a:lnTo>
                <a:close/>
                <a:moveTo>
                  <a:pt x="59" y="58"/>
                </a:moveTo>
                <a:cubicBezTo>
                  <a:pt x="42" y="71"/>
                  <a:pt x="42" y="71"/>
                  <a:pt x="42" y="71"/>
                </a:cubicBezTo>
                <a:cubicBezTo>
                  <a:pt x="40" y="72"/>
                  <a:pt x="40" y="71"/>
                  <a:pt x="40" y="70"/>
                </a:cubicBezTo>
                <a:cubicBezTo>
                  <a:pt x="49" y="54"/>
                  <a:pt x="49" y="54"/>
                  <a:pt x="49" y="54"/>
                </a:cubicBezTo>
                <a:cubicBezTo>
                  <a:pt x="50" y="52"/>
                  <a:pt x="52" y="51"/>
                  <a:pt x="53" y="52"/>
                </a:cubicBezTo>
                <a:cubicBezTo>
                  <a:pt x="59" y="55"/>
                  <a:pt x="59" y="55"/>
                  <a:pt x="59" y="55"/>
                </a:cubicBezTo>
                <a:cubicBezTo>
                  <a:pt x="61" y="56"/>
                  <a:pt x="61" y="57"/>
                  <a:pt x="59" y="58"/>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2" name="TextBox 1"/>
          <p:cNvSpPr txBox="1"/>
          <p:nvPr/>
        </p:nvSpPr>
        <p:spPr>
          <a:xfrm>
            <a:off x="5644334" y="3198160"/>
            <a:ext cx="1143000" cy="1625060"/>
          </a:xfrm>
          <a:prstGeom prst="rect">
            <a:avLst/>
          </a:prstGeom>
          <a:noFill/>
        </p:spPr>
        <p:txBody>
          <a:bodyPr wrap="square" lIns="182880" tIns="146304" rIns="182880" bIns="146304" rtlCol="0">
            <a:spAutoFit/>
          </a:bodyPr>
          <a:lstStyle/>
          <a:p>
            <a:pPr>
              <a:lnSpc>
                <a:spcPct val="90000"/>
              </a:lnSpc>
              <a:spcAft>
                <a:spcPts val="600"/>
              </a:spcAft>
            </a:pPr>
            <a:r>
              <a:rPr lang="en-US" sz="9600" dirty="0" smtClean="0">
                <a:solidFill>
                  <a:srgbClr val="FFFFFF"/>
                </a:solidFill>
              </a:rPr>
              <a:t>$</a:t>
            </a:r>
          </a:p>
        </p:txBody>
      </p:sp>
    </p:spTree>
    <p:extLst>
      <p:ext uri="{BB962C8B-B14F-4D97-AF65-F5344CB8AC3E}">
        <p14:creationId xmlns:p14="http://schemas.microsoft.com/office/powerpoint/2010/main" val="402530294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Summary</a:t>
            </a:r>
            <a:endParaRPr lang="en-US" dirty="0"/>
          </a:p>
        </p:txBody>
      </p:sp>
      <p:sp>
        <p:nvSpPr>
          <p:cNvPr id="5" name="Text Placeholder 4"/>
          <p:cNvSpPr>
            <a:spLocks noGrp="1"/>
          </p:cNvSpPr>
          <p:nvPr>
            <p:ph type="body" sz="quarter" idx="11"/>
          </p:nvPr>
        </p:nvSpPr>
        <p:spPr>
          <a:xfrm>
            <a:off x="274639" y="1212849"/>
            <a:ext cx="11889564" cy="4678204"/>
          </a:xfrm>
        </p:spPr>
        <p:txBody>
          <a:bodyPr/>
          <a:lstStyle/>
          <a:p>
            <a:r>
              <a:rPr lang="en-US" dirty="0" smtClean="0"/>
              <a:t>Project and Portfolio Management today</a:t>
            </a:r>
          </a:p>
          <a:p>
            <a:r>
              <a:rPr lang="en-US" dirty="0" smtClean="0"/>
              <a:t>Components of the Microsoft PPM</a:t>
            </a:r>
          </a:p>
          <a:p>
            <a:r>
              <a:rPr lang="en-US" dirty="0"/>
              <a:t>Deeper dive on configuring typical entities and functionality</a:t>
            </a:r>
          </a:p>
          <a:p>
            <a:r>
              <a:rPr lang="en-US" dirty="0" smtClean="0"/>
              <a:t>Touch on extensibility</a:t>
            </a:r>
          </a:p>
          <a:p>
            <a:r>
              <a:rPr lang="en-US" dirty="0" smtClean="0"/>
              <a:t>Beyond </a:t>
            </a:r>
            <a:r>
              <a:rPr lang="en-US" dirty="0"/>
              <a:t>Project and Portfolio Management </a:t>
            </a:r>
            <a:endParaRPr lang="en-US" dirty="0" smtClean="0"/>
          </a:p>
          <a:p>
            <a:endParaRPr lang="en-US" dirty="0"/>
          </a:p>
        </p:txBody>
      </p:sp>
    </p:spTree>
    <p:extLst>
      <p:ext uri="{BB962C8B-B14F-4D97-AF65-F5344CB8AC3E}">
        <p14:creationId xmlns:p14="http://schemas.microsoft.com/office/powerpoint/2010/main" val="2418654414"/>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 and next steps!</a:t>
            </a:r>
            <a:endParaRPr lang="en-US" dirty="0"/>
          </a:p>
        </p:txBody>
      </p:sp>
      <p:sp>
        <p:nvSpPr>
          <p:cNvPr id="3" name="Text Placeholder 2"/>
          <p:cNvSpPr>
            <a:spLocks noGrp="1"/>
          </p:cNvSpPr>
          <p:nvPr>
            <p:ph type="body" sz="quarter" idx="11"/>
          </p:nvPr>
        </p:nvSpPr>
        <p:spPr>
          <a:xfrm>
            <a:off x="274639" y="1212849"/>
            <a:ext cx="11889564" cy="5515356"/>
          </a:xfrm>
        </p:spPr>
        <p:txBody>
          <a:bodyPr/>
          <a:lstStyle/>
          <a:p>
            <a:r>
              <a:rPr lang="en-US" sz="2800" dirty="0" smtClean="0"/>
              <a:t>Microsoft Project Product Information - </a:t>
            </a:r>
            <a:r>
              <a:rPr lang="en-US" sz="2800" dirty="0" smtClean="0">
                <a:hlinkClick r:id="rId3"/>
              </a:rPr>
              <a:t>http://www.microsoft.com/project</a:t>
            </a:r>
            <a:r>
              <a:rPr lang="en-US" sz="2800" dirty="0" smtClean="0"/>
              <a:t> </a:t>
            </a:r>
          </a:p>
          <a:p>
            <a:pPr lvl="1"/>
            <a:r>
              <a:rPr lang="en-US" dirty="0" smtClean="0"/>
              <a:t>	Partner-Led Trial </a:t>
            </a:r>
            <a:r>
              <a:rPr lang="en-US" dirty="0" smtClean="0">
                <a:hlinkClick r:id="rId4"/>
              </a:rPr>
              <a:t>http://aka.ms/project/partnerledtrial</a:t>
            </a:r>
            <a:r>
              <a:rPr lang="en-US" dirty="0" smtClean="0"/>
              <a:t> </a:t>
            </a:r>
          </a:p>
          <a:p>
            <a:pPr lvl="1"/>
            <a:endParaRPr lang="en-US" dirty="0" smtClean="0"/>
          </a:p>
          <a:p>
            <a:r>
              <a:rPr lang="en-US" sz="2800" dirty="0" smtClean="0"/>
              <a:t>TechNet </a:t>
            </a:r>
            <a:r>
              <a:rPr lang="en-US" sz="2800" dirty="0" smtClean="0">
                <a:hlinkClick r:id="rId5"/>
              </a:rPr>
              <a:t>http://technet.microsoft.com/projectserver</a:t>
            </a:r>
            <a:r>
              <a:rPr lang="en-US" sz="2800" dirty="0" smtClean="0"/>
              <a:t> </a:t>
            </a:r>
          </a:p>
          <a:p>
            <a:pPr lvl="1"/>
            <a:r>
              <a:rPr lang="en-US" dirty="0" smtClean="0"/>
              <a:t>	</a:t>
            </a:r>
          </a:p>
          <a:p>
            <a:r>
              <a:rPr lang="en-US" sz="2800" dirty="0" smtClean="0"/>
              <a:t>MSDN </a:t>
            </a:r>
            <a:r>
              <a:rPr lang="en-US" sz="2800" dirty="0" smtClean="0">
                <a:hlinkClick r:id="rId6"/>
              </a:rPr>
              <a:t>http://msdn.microsoft.com/project</a:t>
            </a:r>
            <a:r>
              <a:rPr lang="en-US" sz="2800" dirty="0" smtClean="0"/>
              <a:t>   </a:t>
            </a:r>
          </a:p>
          <a:p>
            <a:r>
              <a:rPr lang="en-US" sz="2800" dirty="0" smtClean="0"/>
              <a:t>Forums </a:t>
            </a:r>
            <a:r>
              <a:rPr lang="en-US" sz="2800" dirty="0" smtClean="0">
                <a:hlinkClick r:id="rId7"/>
              </a:rPr>
              <a:t>http://social.technet.microsoft.com/Forums/en-US/category/project</a:t>
            </a:r>
            <a:r>
              <a:rPr lang="en-US" sz="2800" dirty="0" smtClean="0"/>
              <a:t> </a:t>
            </a:r>
          </a:p>
          <a:p>
            <a:r>
              <a:rPr lang="en-US" dirty="0" smtClean="0"/>
              <a:t>Microsoft Project Conference 2014</a:t>
            </a:r>
          </a:p>
          <a:p>
            <a:pPr lvl="1"/>
            <a:r>
              <a:rPr lang="en-US" sz="2800" dirty="0" smtClean="0">
                <a:latin typeface="+mj-lt"/>
              </a:rPr>
              <a:t>	</a:t>
            </a:r>
            <a:r>
              <a:rPr lang="en-US" dirty="0" smtClean="0"/>
              <a:t>Sessions </a:t>
            </a:r>
            <a:r>
              <a:rPr lang="en-US" dirty="0" smtClean="0">
                <a:hlinkClick r:id="rId8"/>
              </a:rPr>
              <a:t>http://channel9.msdn.com/Events/Project/2014</a:t>
            </a:r>
            <a:endParaRPr lang="en-US" dirty="0" smtClean="0"/>
          </a:p>
          <a:p>
            <a:r>
              <a:rPr lang="en-US" dirty="0" smtClean="0"/>
              <a:t>Microsoft SharePoint Conference 2014</a:t>
            </a:r>
          </a:p>
          <a:p>
            <a:pPr lvl="1"/>
            <a:r>
              <a:rPr lang="en-US" dirty="0" smtClean="0"/>
              <a:t>	Sessions</a:t>
            </a:r>
          </a:p>
          <a:p>
            <a:pPr lvl="1"/>
            <a:r>
              <a:rPr lang="en-US" dirty="0" smtClean="0"/>
              <a:t>	Project Booth in the Expo Hall, Ask the Experts</a:t>
            </a:r>
            <a:endParaRPr lang="en-US" dirty="0"/>
          </a:p>
        </p:txBody>
      </p:sp>
    </p:spTree>
    <p:extLst>
      <p:ext uri="{BB962C8B-B14F-4D97-AF65-F5344CB8AC3E}">
        <p14:creationId xmlns:p14="http://schemas.microsoft.com/office/powerpoint/2010/main" val="143561625"/>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232233068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880379" y="4502648"/>
              <a:ext cx="2195354" cy="1468552"/>
            </a:xfrm>
            <a:prstGeom prst="rect">
              <a:avLst/>
            </a:prstGeom>
          </p:spPr>
        </p:pic>
        <p:pic>
          <p:nvPicPr>
            <p:cNvPr id="27" name="Picture 2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609897" y="4405853"/>
              <a:ext cx="1549101" cy="1578088"/>
            </a:xfrm>
            <a:prstGeom prst="rect">
              <a:avLst/>
            </a:prstGeom>
          </p:spPr>
        </p:pic>
        <p:pic>
          <p:nvPicPr>
            <p:cNvPr id="28" name="Picture 27"/>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56321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114035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1"/>
          </p:nvPr>
        </p:nvSpPr>
        <p:spPr>
          <a:xfrm>
            <a:off x="274639" y="1212849"/>
            <a:ext cx="11889564" cy="4678204"/>
          </a:xfrm>
        </p:spPr>
        <p:txBody>
          <a:bodyPr/>
          <a:lstStyle/>
          <a:p>
            <a:r>
              <a:rPr lang="en-US" dirty="0" smtClean="0"/>
              <a:t>What is Project and Portfolio Management</a:t>
            </a:r>
          </a:p>
          <a:p>
            <a:r>
              <a:rPr lang="en-US" dirty="0" smtClean="0"/>
              <a:t>Components of the Microsoft PPM</a:t>
            </a:r>
          </a:p>
          <a:p>
            <a:r>
              <a:rPr lang="en-US" dirty="0" smtClean="0"/>
              <a:t>Deeper dive on configuring typical entities and functionality</a:t>
            </a:r>
          </a:p>
          <a:p>
            <a:r>
              <a:rPr lang="en-US" dirty="0" smtClean="0"/>
              <a:t>Touch on extensibility</a:t>
            </a:r>
          </a:p>
          <a:p>
            <a:r>
              <a:rPr lang="en-US" dirty="0" smtClean="0"/>
              <a:t>Beyond </a:t>
            </a:r>
            <a:r>
              <a:rPr lang="en-US" dirty="0"/>
              <a:t>Project and Portfolio Management </a:t>
            </a:r>
            <a:endParaRPr lang="en-US" dirty="0" smtClean="0"/>
          </a:p>
          <a:p>
            <a:endParaRPr lang="en-US" dirty="0"/>
          </a:p>
        </p:txBody>
      </p:sp>
    </p:spTree>
    <p:extLst>
      <p:ext uri="{BB962C8B-B14F-4D97-AF65-F5344CB8AC3E}">
        <p14:creationId xmlns:p14="http://schemas.microsoft.com/office/powerpoint/2010/main" val="129569684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Project and Portfolio </a:t>
            </a:r>
            <a:r>
              <a:rPr lang="en-US" dirty="0" smtClean="0"/>
              <a:t>Management</a:t>
            </a:r>
            <a:r>
              <a:rPr lang="en-US" dirty="0"/>
              <a:t/>
            </a:r>
            <a:br>
              <a:rPr lang="en-US" dirty="0"/>
            </a:br>
            <a:endParaRPr lang="en-US" dirty="0"/>
          </a:p>
        </p:txBody>
      </p:sp>
    </p:spTree>
    <p:extLst>
      <p:ext uri="{BB962C8B-B14F-4D97-AF65-F5344CB8AC3E}">
        <p14:creationId xmlns:p14="http://schemas.microsoft.com/office/powerpoint/2010/main" val="155324648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0"/>
            <a:ext cx="6068134" cy="67738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67093" y="77726"/>
            <a:ext cx="11889564" cy="917575"/>
          </a:xfrm>
        </p:spPr>
        <p:txBody>
          <a:bodyPr/>
          <a:lstStyle/>
          <a:p>
            <a:r>
              <a:rPr lang="en-US" dirty="0">
                <a:solidFill>
                  <a:schemeClr val="bg1"/>
                </a:solidFill>
              </a:rPr>
              <a:t>Project &amp; Portfolio </a:t>
            </a:r>
            <a:r>
              <a:rPr lang="en-US" dirty="0" smtClean="0">
                <a:solidFill>
                  <a:schemeClr val="bg1"/>
                </a:solidFill>
              </a:rPr>
              <a:t/>
            </a:r>
            <a:br>
              <a:rPr lang="en-US" dirty="0" smtClean="0">
                <a:solidFill>
                  <a:schemeClr val="bg1"/>
                </a:solidFill>
              </a:rPr>
            </a:br>
            <a:r>
              <a:rPr lang="en-US" dirty="0" smtClean="0">
                <a:solidFill>
                  <a:schemeClr val="bg1"/>
                </a:solidFill>
              </a:rPr>
              <a:t>Management</a:t>
            </a:r>
            <a:endParaRPr lang="en-US" dirty="0">
              <a:solidFill>
                <a:schemeClr val="bg1"/>
              </a:solidFill>
            </a:endParaRPr>
          </a:p>
        </p:txBody>
      </p:sp>
      <p:sp>
        <p:nvSpPr>
          <p:cNvPr id="8" name="Content Placeholder 7"/>
          <p:cNvSpPr>
            <a:spLocks noGrp="1"/>
          </p:cNvSpPr>
          <p:nvPr>
            <p:ph sz="quarter" idx="4294967295"/>
          </p:nvPr>
        </p:nvSpPr>
        <p:spPr>
          <a:xfrm>
            <a:off x="256737" y="1744662"/>
            <a:ext cx="5554662" cy="4764381"/>
          </a:xfrm>
        </p:spPr>
        <p:txBody>
          <a:bodyPr/>
          <a:lstStyle/>
          <a:p>
            <a:pPr marL="0" indent="0">
              <a:buNone/>
            </a:pPr>
            <a:r>
              <a:rPr lang="en-US" sz="2400" b="1" dirty="0" smtClean="0">
                <a:solidFill>
                  <a:schemeClr val="bg1"/>
                </a:solidFill>
              </a:rPr>
              <a:t>What is it?</a:t>
            </a:r>
          </a:p>
          <a:p>
            <a:pPr marL="0" indent="0">
              <a:buNone/>
            </a:pPr>
            <a:r>
              <a:rPr lang="en-US" sz="2400" dirty="0" smtClean="0">
                <a:solidFill>
                  <a:schemeClr val="bg1"/>
                </a:solidFill>
              </a:rPr>
              <a:t>The practice of identifying, selecting and managing a portfolio of projects that align to strategic objectives and honor resource constraints</a:t>
            </a:r>
          </a:p>
          <a:p>
            <a:pPr marL="0" indent="0">
              <a:buNone/>
            </a:pPr>
            <a:endParaRPr lang="en-US" sz="2400" dirty="0" smtClean="0">
              <a:solidFill>
                <a:schemeClr val="bg1"/>
              </a:solidFill>
            </a:endParaRPr>
          </a:p>
          <a:p>
            <a:pPr marL="0" indent="0">
              <a:buNone/>
            </a:pPr>
            <a:r>
              <a:rPr lang="en-US" sz="2400" b="1" dirty="0" smtClean="0">
                <a:solidFill>
                  <a:schemeClr val="bg1"/>
                </a:solidFill>
              </a:rPr>
              <a:t>PPM delivers </a:t>
            </a:r>
          </a:p>
          <a:p>
            <a:pPr marL="0" indent="0">
              <a:buNone/>
            </a:pPr>
            <a:r>
              <a:rPr lang="en-US" sz="2400" dirty="0" smtClean="0">
                <a:solidFill>
                  <a:schemeClr val="bg1"/>
                </a:solidFill>
              </a:rPr>
              <a:t>Executive alignment on strategy</a:t>
            </a:r>
          </a:p>
          <a:p>
            <a:pPr marL="0" indent="0">
              <a:buNone/>
            </a:pPr>
            <a:r>
              <a:rPr lang="en-US" sz="2400" dirty="0">
                <a:solidFill>
                  <a:schemeClr val="bg1"/>
                </a:solidFill>
              </a:rPr>
              <a:t>Investment guidance to maximize ROI</a:t>
            </a:r>
          </a:p>
          <a:p>
            <a:pPr marL="0" indent="0">
              <a:buNone/>
            </a:pPr>
            <a:r>
              <a:rPr lang="en-US" sz="2400" dirty="0" smtClean="0">
                <a:solidFill>
                  <a:schemeClr val="bg1"/>
                </a:solidFill>
              </a:rPr>
              <a:t>Management of risks and resources</a:t>
            </a:r>
          </a:p>
          <a:p>
            <a:pPr marL="0" indent="0">
              <a:buNone/>
            </a:pPr>
            <a:r>
              <a:rPr lang="en-US" sz="2400" dirty="0" smtClean="0">
                <a:solidFill>
                  <a:schemeClr val="bg1"/>
                </a:solidFill>
              </a:rPr>
              <a:t>Quick, objective decision-making</a:t>
            </a:r>
          </a:p>
          <a:p>
            <a:pPr marL="0" indent="0">
              <a:buNone/>
            </a:pPr>
            <a:r>
              <a:rPr lang="en-US" sz="2400" dirty="0" smtClean="0">
                <a:solidFill>
                  <a:schemeClr val="bg1"/>
                </a:solidFill>
              </a:rPr>
              <a:t>Enhanced visibility and communications</a:t>
            </a:r>
            <a:endParaRPr lang="en-US" sz="2400" dirty="0">
              <a:solidFill>
                <a:schemeClr val="bg1"/>
              </a:solidFill>
            </a:endParaRPr>
          </a:p>
        </p:txBody>
      </p:sp>
      <p:grpSp>
        <p:nvGrpSpPr>
          <p:cNvPr id="4" name="Group 3"/>
          <p:cNvGrpSpPr/>
          <p:nvPr/>
        </p:nvGrpSpPr>
        <p:grpSpPr>
          <a:xfrm>
            <a:off x="6304523" y="3227856"/>
            <a:ext cx="1822174" cy="3512668"/>
            <a:chOff x="663556" y="2988193"/>
            <a:chExt cx="2225582" cy="4290331"/>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3556" y="2988193"/>
              <a:ext cx="2225582" cy="1461465"/>
            </a:xfrm>
            <a:prstGeom prst="rect">
              <a:avLst/>
            </a:prstGeom>
          </p:spPr>
        </p:pic>
        <p:sp>
          <p:nvSpPr>
            <p:cNvPr id="7" name="Rectangle 6"/>
            <p:cNvSpPr/>
            <p:nvPr/>
          </p:nvSpPr>
          <p:spPr bwMode="auto">
            <a:xfrm>
              <a:off x="663556" y="4623299"/>
              <a:ext cx="2225582" cy="2655225"/>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3256" tIns="46629" rIns="93256" bIns="46629" anchor="b"/>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a:defRPr/>
              </a:pPr>
              <a:r>
                <a:rPr lang="en-US" sz="2400" dirty="0">
                  <a:solidFill>
                    <a:srgbClr val="FFFFFF"/>
                  </a:solidFill>
                </a:rPr>
                <a:t>Ad-hoc</a:t>
              </a:r>
            </a:p>
            <a:p>
              <a:pPr>
                <a:defRPr/>
              </a:pPr>
              <a:r>
                <a:rPr lang="en-US" sz="1600" dirty="0">
                  <a:solidFill>
                    <a:srgbClr val="FFFFFF"/>
                  </a:solidFill>
                </a:rPr>
                <a:t>Team collaboration</a:t>
              </a:r>
            </a:p>
            <a:p>
              <a:pPr>
                <a:defRPr/>
              </a:pPr>
              <a:r>
                <a:rPr lang="en-US" sz="1600" dirty="0">
                  <a:solidFill>
                    <a:srgbClr val="FFFFFF"/>
                  </a:solidFill>
                </a:rPr>
                <a:t>Communication</a:t>
              </a:r>
            </a:p>
            <a:p>
              <a:pPr>
                <a:defRPr/>
              </a:pPr>
              <a:r>
                <a:rPr lang="en-US" sz="1600" dirty="0">
                  <a:solidFill>
                    <a:srgbClr val="FFFFFF"/>
                  </a:solidFill>
                </a:rPr>
                <a:t>Artifact </a:t>
              </a:r>
              <a:r>
                <a:rPr lang="en-US" sz="1600" dirty="0" smtClean="0">
                  <a:solidFill>
                    <a:srgbClr val="FFFFFF"/>
                  </a:solidFill>
                </a:rPr>
                <a:t>management</a:t>
              </a:r>
              <a:endParaRPr lang="en-US" sz="1600" b="1" spc="-102" dirty="0">
                <a:gradFill>
                  <a:gsLst>
                    <a:gs pos="0">
                      <a:srgbClr val="FFFFFF"/>
                    </a:gs>
                    <a:gs pos="100000">
                      <a:srgbClr val="FFFFFF"/>
                    </a:gs>
                  </a:gsLst>
                  <a:lin ang="5400000" scaled="0"/>
                </a:gradFill>
                <a:latin typeface="Segoe UI Light"/>
              </a:endParaRPr>
            </a:p>
          </p:txBody>
        </p:sp>
      </p:grpSp>
      <p:grpSp>
        <p:nvGrpSpPr>
          <p:cNvPr id="9" name="Group 8"/>
          <p:cNvGrpSpPr/>
          <p:nvPr/>
        </p:nvGrpSpPr>
        <p:grpSpPr>
          <a:xfrm>
            <a:off x="8315467" y="2317663"/>
            <a:ext cx="1822174" cy="3502198"/>
            <a:chOff x="3557975" y="2354262"/>
            <a:chExt cx="2225582" cy="4277544"/>
          </a:xfrm>
        </p:grpSpPr>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57975" y="2354262"/>
              <a:ext cx="2196724" cy="1481073"/>
            </a:xfrm>
            <a:prstGeom prst="rect">
              <a:avLst/>
            </a:prstGeom>
          </p:spPr>
        </p:pic>
        <p:sp>
          <p:nvSpPr>
            <p:cNvPr id="11" name="Rectangle 10"/>
            <p:cNvSpPr/>
            <p:nvPr/>
          </p:nvSpPr>
          <p:spPr bwMode="auto">
            <a:xfrm>
              <a:off x="3557975" y="4030663"/>
              <a:ext cx="2225582" cy="2601143"/>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3256" tIns="46629" rIns="93256" bIns="46629" anchor="b"/>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a:defRPr/>
              </a:pPr>
              <a:r>
                <a:rPr lang="en-US" sz="2400" dirty="0" smtClean="0">
                  <a:solidFill>
                    <a:srgbClr val="FFFFFF"/>
                  </a:solidFill>
                </a:rPr>
                <a:t>Semi-Formal</a:t>
              </a:r>
              <a:endParaRPr lang="en-US" sz="2400" dirty="0">
                <a:solidFill>
                  <a:srgbClr val="FFFFFF"/>
                </a:solidFill>
              </a:endParaRPr>
            </a:p>
            <a:p>
              <a:pPr>
                <a:defRPr/>
              </a:pPr>
              <a:r>
                <a:rPr lang="en-US" sz="1600" dirty="0" smtClean="0">
                  <a:solidFill>
                    <a:srgbClr val="FFFFFF"/>
                  </a:solidFill>
                </a:rPr>
                <a:t>SOME Methodologies and  </a:t>
              </a:r>
              <a:r>
                <a:rPr lang="en-US" sz="1600" dirty="0">
                  <a:solidFill>
                    <a:srgbClr val="FFFFFF"/>
                  </a:solidFill>
                </a:rPr>
                <a:t>processes</a:t>
              </a:r>
            </a:p>
            <a:p>
              <a:pPr>
                <a:defRPr/>
              </a:pPr>
              <a:r>
                <a:rPr lang="en-US" sz="1600" dirty="0" smtClean="0">
                  <a:solidFill>
                    <a:srgbClr val="FFFFFF"/>
                  </a:solidFill>
                </a:rPr>
                <a:t>Standards</a:t>
              </a:r>
              <a:endParaRPr lang="en-US" sz="1600" dirty="0">
                <a:solidFill>
                  <a:srgbClr val="FFFFFF"/>
                </a:solidFill>
              </a:endParaRPr>
            </a:p>
          </p:txBody>
        </p:sp>
      </p:grpSp>
      <p:grpSp>
        <p:nvGrpSpPr>
          <p:cNvPr id="12" name="Group 11"/>
          <p:cNvGrpSpPr/>
          <p:nvPr/>
        </p:nvGrpSpPr>
        <p:grpSpPr>
          <a:xfrm>
            <a:off x="10326411" y="1363662"/>
            <a:ext cx="1871641" cy="3641618"/>
            <a:chOff x="6294437" y="1806634"/>
            <a:chExt cx="2286000" cy="4447831"/>
          </a:xfrm>
        </p:grpSpPr>
        <p:pic>
          <p:nvPicPr>
            <p:cNvPr id="13" name="Picture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23741" y="1806634"/>
              <a:ext cx="2227392" cy="1482609"/>
            </a:xfrm>
            <a:prstGeom prst="rect">
              <a:avLst/>
            </a:prstGeom>
          </p:spPr>
        </p:pic>
        <p:sp>
          <p:nvSpPr>
            <p:cNvPr id="14" name="Rectangle 13"/>
            <p:cNvSpPr/>
            <p:nvPr/>
          </p:nvSpPr>
          <p:spPr bwMode="auto">
            <a:xfrm>
              <a:off x="6294437" y="3509830"/>
              <a:ext cx="2286000" cy="2744635"/>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3256" tIns="46629" rIns="93256" bIns="46629" anchor="b"/>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a:defRPr/>
              </a:pPr>
              <a:r>
                <a:rPr lang="en-US" sz="2400" dirty="0">
                  <a:solidFill>
                    <a:srgbClr val="FFFFFF"/>
                  </a:solidFill>
                </a:rPr>
                <a:t>Formal</a:t>
              </a:r>
            </a:p>
            <a:p>
              <a:pPr>
                <a:defRPr/>
              </a:pPr>
              <a:r>
                <a:rPr lang="en-US" sz="1600" dirty="0">
                  <a:solidFill>
                    <a:srgbClr val="FFFFFF"/>
                  </a:solidFill>
                </a:rPr>
                <a:t>Methodologies, processes</a:t>
              </a:r>
            </a:p>
            <a:p>
              <a:pPr>
                <a:defRPr/>
              </a:pPr>
              <a:r>
                <a:rPr lang="en-US" sz="1600" dirty="0">
                  <a:solidFill>
                    <a:srgbClr val="FFFFFF"/>
                  </a:solidFill>
                </a:rPr>
                <a:t>Standards, compliance</a:t>
              </a:r>
            </a:p>
            <a:p>
              <a:pPr>
                <a:defRPr/>
              </a:pPr>
              <a:r>
                <a:rPr lang="en-US" sz="1600" dirty="0">
                  <a:solidFill>
                    <a:srgbClr val="FFFFFF"/>
                  </a:solidFill>
                </a:rPr>
                <a:t>Key performance indicators</a:t>
              </a:r>
            </a:p>
          </p:txBody>
        </p:sp>
      </p:grpSp>
    </p:spTree>
    <p:extLst>
      <p:ext uri="{BB962C8B-B14F-4D97-AF65-F5344CB8AC3E}">
        <p14:creationId xmlns:p14="http://schemas.microsoft.com/office/powerpoint/2010/main" val="8791063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a:stretch/>
        </p:blipFill>
        <p:spPr bwMode="ltGray">
          <a:xfrm>
            <a:off x="4389437" y="2811462"/>
            <a:ext cx="3657600" cy="3657600"/>
          </a:xfrm>
          <a:prstGeom prst="rect">
            <a:avLst/>
          </a:prstGeom>
        </p:spPr>
      </p:pic>
      <p:pic>
        <p:nvPicPr>
          <p:cNvPr id="16" name="Picture 15"/>
          <p:cNvPicPr>
            <a:picLocks noChangeAspect="1"/>
          </p:cNvPicPr>
          <p:nvPr/>
        </p:nvPicPr>
        <p:blipFill rotWithShape="1">
          <a:blip r:embed="rId5" cstate="email">
            <a:extLst>
              <a:ext uri="{BEBA8EAE-BF5A-486C-A8C5-ECC9F3942E4B}">
                <a14:imgProps xmlns:a14="http://schemas.microsoft.com/office/drawing/2010/main">
                  <a14:imgLayer r:embed="rId6">
                    <a14:imgEffect>
                      <a14:sharpenSoften amount="-25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bwMode="ltGray">
          <a:xfrm>
            <a:off x="503237" y="2811462"/>
            <a:ext cx="3657600" cy="3657600"/>
          </a:xfrm>
          <a:prstGeom prst="rect">
            <a:avLst/>
          </a:prstGeom>
        </p:spPr>
      </p:pic>
      <p:sp>
        <p:nvSpPr>
          <p:cNvPr id="4" name="Rectangle 3"/>
          <p:cNvSpPr>
            <a:spLocks noChangeAspect="1"/>
          </p:cNvSpPr>
          <p:nvPr/>
        </p:nvSpPr>
        <p:spPr bwMode="auto">
          <a:xfrm>
            <a:off x="503237" y="2802175"/>
            <a:ext cx="3657600" cy="3133488"/>
          </a:xfrm>
          <a:prstGeom prst="rect">
            <a:avLst/>
          </a:prstGeom>
          <a:gradFill>
            <a:gsLst>
              <a:gs pos="27000">
                <a:srgbClr val="000000">
                  <a:alpha val="49000"/>
                </a:srgbClr>
              </a:gs>
              <a:gs pos="61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r>
              <a:rPr lang="en-US" sz="2400" dirty="0">
                <a:solidFill>
                  <a:srgbClr val="FFFFFF"/>
                </a:solidFill>
              </a:rPr>
              <a:t>SPC242 - Project and Portfolio Management in the Cloud</a:t>
            </a:r>
          </a:p>
        </p:txBody>
      </p:sp>
      <p:sp>
        <p:nvSpPr>
          <p:cNvPr id="23" name="Rectangle 22"/>
          <p:cNvSpPr>
            <a:spLocks/>
          </p:cNvSpPr>
          <p:nvPr/>
        </p:nvSpPr>
        <p:spPr bwMode="auto">
          <a:xfrm>
            <a:off x="4389437" y="2802174"/>
            <a:ext cx="3657600" cy="3133489"/>
          </a:xfrm>
          <a:prstGeom prst="rect">
            <a:avLst/>
          </a:prstGeom>
          <a:gradFill>
            <a:gsLst>
              <a:gs pos="13000">
                <a:srgbClr val="000000">
                  <a:alpha val="68000"/>
                </a:srgbClr>
              </a:gs>
              <a:gs pos="81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r>
              <a:rPr lang="en-US" sz="2400" dirty="0">
                <a:solidFill>
                  <a:srgbClr val="FFFFFF"/>
                </a:solidFill>
              </a:rPr>
              <a:t>SPC262 - Efficient planning, reporting and decision making with Project Pro for Office 365</a:t>
            </a:r>
          </a:p>
        </p:txBody>
      </p:sp>
      <p:sp>
        <p:nvSpPr>
          <p:cNvPr id="34" name="Title 33"/>
          <p:cNvSpPr>
            <a:spLocks noGrp="1"/>
          </p:cNvSpPr>
          <p:nvPr>
            <p:ph type="title"/>
          </p:nvPr>
        </p:nvSpPr>
        <p:spPr/>
        <p:txBody>
          <a:bodyPr/>
          <a:lstStyle/>
          <a:p>
            <a:r>
              <a:rPr lang="en-US" dirty="0"/>
              <a:t>SharePoint Conference 2014 </a:t>
            </a:r>
            <a:r>
              <a:rPr lang="en-US" dirty="0" smtClean="0"/>
              <a:t>resources for Microsoft Project</a:t>
            </a:r>
            <a:endParaRPr lang="en-US" sz="3200" dirty="0">
              <a:gradFill>
                <a:gsLst>
                  <a:gs pos="1250">
                    <a:schemeClr val="tx1"/>
                  </a:gs>
                  <a:gs pos="100000">
                    <a:schemeClr val="tx1"/>
                  </a:gs>
                </a:gsLst>
                <a:lin ang="5400000" scaled="0"/>
              </a:gradFill>
            </a:endParaRPr>
          </a:p>
        </p:txBody>
      </p:sp>
      <p:grpSp>
        <p:nvGrpSpPr>
          <p:cNvPr id="3" name="Group 2"/>
          <p:cNvGrpSpPr/>
          <p:nvPr/>
        </p:nvGrpSpPr>
        <p:grpSpPr>
          <a:xfrm>
            <a:off x="8275637" y="2811462"/>
            <a:ext cx="3580623" cy="3657600"/>
            <a:chOff x="8395477" y="2125662"/>
            <a:chExt cx="3580623" cy="3654509"/>
          </a:xfrm>
        </p:grpSpPr>
        <p:pic>
          <p:nvPicPr>
            <p:cNvPr id="2" name="Picture 1"/>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395477" y="2125662"/>
              <a:ext cx="3580623" cy="3654509"/>
            </a:xfrm>
            <a:prstGeom prst="rect">
              <a:avLst/>
            </a:prstGeom>
          </p:spPr>
        </p:pic>
        <p:sp>
          <p:nvSpPr>
            <p:cNvPr id="24" name="Rectangle 23"/>
            <p:cNvSpPr>
              <a:spLocks noChangeAspect="1"/>
            </p:cNvSpPr>
            <p:nvPr/>
          </p:nvSpPr>
          <p:spPr bwMode="auto">
            <a:xfrm>
              <a:off x="8403414" y="2125662"/>
              <a:ext cx="3572686" cy="3615827"/>
            </a:xfrm>
            <a:prstGeom prst="rect">
              <a:avLst/>
            </a:prstGeom>
            <a:gradFill>
              <a:gsLst>
                <a:gs pos="13000">
                  <a:srgbClr val="000000">
                    <a:alpha val="68000"/>
                  </a:srgbClr>
                </a:gs>
                <a:gs pos="38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r>
                <a:rPr lang="en-US" sz="2400" dirty="0">
                  <a:solidFill>
                    <a:srgbClr val="FFFFFF"/>
                  </a:solidFill>
                </a:rPr>
                <a:t>Project Booth @ Expo Hall</a:t>
              </a:r>
            </a:p>
          </p:txBody>
        </p:sp>
      </p:grpSp>
    </p:spTree>
    <p:extLst>
      <p:ext uri="{BB962C8B-B14F-4D97-AF65-F5344CB8AC3E}">
        <p14:creationId xmlns:p14="http://schemas.microsoft.com/office/powerpoint/2010/main" val="2946760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Key terms used in this session</a:t>
            </a:r>
            <a:endParaRPr lang="en-US" dirty="0"/>
          </a:p>
        </p:txBody>
      </p:sp>
      <p:sp>
        <p:nvSpPr>
          <p:cNvPr id="9" name="Text Placeholder 8"/>
          <p:cNvSpPr>
            <a:spLocks noGrp="1"/>
          </p:cNvSpPr>
          <p:nvPr>
            <p:ph type="body" sz="quarter" idx="11"/>
          </p:nvPr>
        </p:nvSpPr>
        <p:spPr>
          <a:xfrm>
            <a:off x="4465637" y="1820862"/>
            <a:ext cx="7698566" cy="3505200"/>
          </a:xfrm>
        </p:spPr>
        <p:txBody>
          <a:bodyPr/>
          <a:lstStyle/>
          <a:p>
            <a:r>
              <a:rPr lang="en-US" sz="3600" dirty="0" smtClean="0"/>
              <a:t>Microsoft Project is a brand that encompasses multiple modern </a:t>
            </a:r>
            <a:r>
              <a:rPr lang="en-US" sz="3600" dirty="0" smtClean="0">
                <a:solidFill>
                  <a:srgbClr val="E39E48"/>
                </a:solidFill>
              </a:rPr>
              <a:t>online</a:t>
            </a:r>
            <a:r>
              <a:rPr lang="en-US" sz="3600" dirty="0" smtClean="0"/>
              <a:t> and </a:t>
            </a:r>
            <a:r>
              <a:rPr lang="en-US" sz="3600" dirty="0" smtClean="0">
                <a:solidFill>
                  <a:srgbClr val="E39E48"/>
                </a:solidFill>
              </a:rPr>
              <a:t>on-premises products</a:t>
            </a:r>
          </a:p>
          <a:p>
            <a:endParaRPr lang="en-US" sz="3600" dirty="0" smtClean="0"/>
          </a:p>
          <a:p>
            <a:r>
              <a:rPr lang="en-US" sz="3600" dirty="0" smtClean="0"/>
              <a:t>Microsoft Project and Portfolio Management (PPM) is a solution comprising from one or more Microsoft Project products</a:t>
            </a: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b="-112"/>
          <a:stretch/>
        </p:blipFill>
        <p:spPr>
          <a:xfrm>
            <a:off x="504421" y="1973262"/>
            <a:ext cx="3871658" cy="2890838"/>
          </a:xfrm>
          <a:prstGeom prst="rect">
            <a:avLst/>
          </a:prstGeom>
        </p:spPr>
      </p:pic>
    </p:spTree>
    <p:extLst>
      <p:ext uri="{BB962C8B-B14F-4D97-AF65-F5344CB8AC3E}">
        <p14:creationId xmlns:p14="http://schemas.microsoft.com/office/powerpoint/2010/main" val="3074060293"/>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C33C87AF-1089-4586-AB31-2E82F6F54761}" vid="{19E47E40-653A-466D-B99D-80B383FB0856}"/>
    </a:ext>
  </a:extLst>
</a:theme>
</file>

<file path=ppt/theme/theme2.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9E238C-F933-402D-B6A7-F7D73A39BDC5}"/>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SharePoint_Conference_2014_PowerUser_Template</Template>
  <TotalTime>161</TotalTime>
  <Words>3693</Words>
  <Application>Microsoft Office PowerPoint</Application>
  <PresentationFormat>Custom</PresentationFormat>
  <Paragraphs>330</Paragraphs>
  <Slides>46</Slides>
  <Notes>24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46</vt:i4>
      </vt:variant>
    </vt:vector>
  </HeadingPairs>
  <TitlesOfParts>
    <vt:vector size="55" baseType="lpstr">
      <vt:lpstr>MS PGothic</vt:lpstr>
      <vt:lpstr>Arial</vt:lpstr>
      <vt:lpstr>Calibri</vt:lpstr>
      <vt:lpstr>Segoe Pro</vt:lpstr>
      <vt:lpstr>Segoe UI</vt:lpstr>
      <vt:lpstr>Segoe UI Light</vt:lpstr>
      <vt:lpstr>Wingdings</vt:lpstr>
      <vt:lpstr>5-30499_SPC_2014_PowerUser_Template_16x9</vt:lpstr>
      <vt:lpstr>1_5-30499_SPC_2014_PowerUser_Template_16x9</vt:lpstr>
      <vt:lpstr>PowerPoint Presentation</vt:lpstr>
      <vt:lpstr>Implement, customize and extend Microsoft Project Portfolio Management solution, built on top of SharePoint</vt:lpstr>
      <vt:lpstr>What this session focuses on from the typical implementation process?</vt:lpstr>
      <vt:lpstr>Implement, customize and extend Microsoft Project Portfolio Management solution, built on top of SharePoint</vt:lpstr>
      <vt:lpstr>Agenda</vt:lpstr>
      <vt:lpstr>Project and Portfolio Management </vt:lpstr>
      <vt:lpstr>Project &amp; Portfolio  Management</vt:lpstr>
      <vt:lpstr>SharePoint Conference 2014 resources for Microsoft Project</vt:lpstr>
      <vt:lpstr>Key terms used in this session</vt:lpstr>
      <vt:lpstr>Components of the Microsoft PPM  </vt:lpstr>
      <vt:lpstr>Components of the Microsoft PPM</vt:lpstr>
      <vt:lpstr> </vt:lpstr>
      <vt:lpstr>High-level implementation process</vt:lpstr>
      <vt:lpstr>PPM envisioning and methodology implementation options</vt:lpstr>
      <vt:lpstr>High-level implementation process</vt:lpstr>
      <vt:lpstr>On-premises or online and physical server installation and configuration - Resources</vt:lpstr>
      <vt:lpstr>High-level implementation process</vt:lpstr>
      <vt:lpstr>Deeper dive on configuring typical entities and functionality  a.k.a. Where PPM system configuration to “meets” with the methodology </vt:lpstr>
      <vt:lpstr>Typically configured entities/functionality …</vt:lpstr>
      <vt:lpstr>Deeper dive on configuring typical entities and functionality: The Basics  </vt:lpstr>
      <vt:lpstr>DEMO: The Basics </vt:lpstr>
      <vt:lpstr>The Basics - Resources</vt:lpstr>
      <vt:lpstr>Deeper dive on configuring typical entities and functionality: Project/Portfolio Metadata and Views   </vt:lpstr>
      <vt:lpstr>DEMO: Project/Portfolio Metadata and Views </vt:lpstr>
      <vt:lpstr>Deeper dive on configuring typical entities and functionality: Building Reports   </vt:lpstr>
      <vt:lpstr>Business Intelligence in Microsoft Project</vt:lpstr>
      <vt:lpstr>DEMO: Building business intelligence reports</vt:lpstr>
      <vt:lpstr>Business Intelligence Resources</vt:lpstr>
      <vt:lpstr>Deeper dive on configuring typical entities and functionality: Project Lifecycle    </vt:lpstr>
      <vt:lpstr>Typical Project Lifecycle </vt:lpstr>
      <vt:lpstr>Project Lifecycle</vt:lpstr>
      <vt:lpstr>DEMO: Project Lifecycle</vt:lpstr>
      <vt:lpstr>Project Lifecycle &amp; Workflow Resources</vt:lpstr>
      <vt:lpstr>Section recap</vt:lpstr>
      <vt:lpstr>Need more? Touch on extensibility   </vt:lpstr>
      <vt:lpstr>New Class Of Solutions Possible With The Cloud</vt:lpstr>
      <vt:lpstr>Apps Galore!</vt:lpstr>
      <vt:lpstr>DEMO: Office Store</vt:lpstr>
      <vt:lpstr>More resources</vt:lpstr>
      <vt:lpstr>Beyond Project and Portfolio Management   </vt:lpstr>
      <vt:lpstr>Think outside of traditional PPM</vt:lpstr>
      <vt:lpstr>Summary</vt:lpstr>
      <vt:lpstr>Resources and next steps!</vt:lpstr>
      <vt:lpstr>Q&amp;A</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 customize and extend Microsoft Project Portfolio Management solution, built on top of SharePoint</dc:title>
  <dc:subject>SharePoint Conference 2014 Executive</dc:subject>
  <dc:creator>Taylor Denning</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4</cp:revision>
  <dcterms:created xsi:type="dcterms:W3CDTF">2014-03-05T20:57:32Z</dcterms:created>
  <dcterms:modified xsi:type="dcterms:W3CDTF">2014-03-06T19:15:51Z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