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wdp" ContentType="image/vnd.ms-photo"/>
  <Default Extension="gif" ContentType="image/gif"/>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theme/theme2.xml" ContentType="application/vnd.openxmlformats-officedocument.theme+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4082" r:id="rId4"/>
    <p:sldMasterId id="2147484217" r:id="rId5"/>
    <p:sldMasterId id="2147484249" r:id="rId6"/>
  </p:sldMasterIdLst>
  <p:notesMasterIdLst>
    <p:notesMasterId r:id="rId44"/>
  </p:notesMasterIdLst>
  <p:handoutMasterIdLst>
    <p:handoutMasterId r:id="rId45"/>
  </p:handoutMasterIdLst>
  <p:sldIdLst>
    <p:sldId id="1236" r:id="rId7"/>
    <p:sldId id="1311" r:id="rId8"/>
    <p:sldId id="1275" r:id="rId9"/>
    <p:sldId id="1276" r:id="rId10"/>
    <p:sldId id="1277" r:id="rId11"/>
    <p:sldId id="1278" r:id="rId12"/>
    <p:sldId id="1279" r:id="rId13"/>
    <p:sldId id="1280" r:id="rId14"/>
    <p:sldId id="1281" r:id="rId15"/>
    <p:sldId id="1282" r:id="rId16"/>
    <p:sldId id="1283" r:id="rId17"/>
    <p:sldId id="1284" r:id="rId18"/>
    <p:sldId id="1286" r:id="rId19"/>
    <p:sldId id="1287" r:id="rId20"/>
    <p:sldId id="1288" r:id="rId21"/>
    <p:sldId id="1289" r:id="rId22"/>
    <p:sldId id="1290" r:id="rId23"/>
    <p:sldId id="1291" r:id="rId24"/>
    <p:sldId id="1292" r:id="rId25"/>
    <p:sldId id="1293" r:id="rId26"/>
    <p:sldId id="1294" r:id="rId27"/>
    <p:sldId id="1295" r:id="rId28"/>
    <p:sldId id="1296" r:id="rId29"/>
    <p:sldId id="1297" r:id="rId30"/>
    <p:sldId id="1298" r:id="rId31"/>
    <p:sldId id="1299" r:id="rId32"/>
    <p:sldId id="1300" r:id="rId33"/>
    <p:sldId id="1301" r:id="rId34"/>
    <p:sldId id="1302" r:id="rId35"/>
    <p:sldId id="1303" r:id="rId36"/>
    <p:sldId id="1304" r:id="rId37"/>
    <p:sldId id="1305" r:id="rId38"/>
    <p:sldId id="1306" r:id="rId39"/>
    <p:sldId id="1307" r:id="rId40"/>
    <p:sldId id="1308" r:id="rId41"/>
    <p:sldId id="1309" r:id="rId42"/>
    <p:sldId id="1310" r:id="rId43"/>
  </p:sldIdLst>
  <p:sldSz cx="12436475" cy="6994525"/>
  <p:notesSz cx="6858000" cy="9144000"/>
  <p:defaultTex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Saku Uchikawa" initials="SU" lastIdx="11" clrIdx="0"/>
  <p:cmAuthor id="1" name="Mary Feil-Jacobs" initials="MFJ" lastIdx="43" clrIdx="1"/>
  <p:cmAuthor id="2" name="Nathan Miller" initials="NM [2]" lastIdx="9" clrIdx="2">
    <p:extLst>
      <p:ext uri="{19B8F6BF-5375-455C-9EA6-DF929625EA0E}">
        <p15:presenceInfo xmlns:p15="http://schemas.microsoft.com/office/powerpoint/2012/main" userId="S-1-5-21-124525095-708259637-1543119021-557550" providerId="AD"/>
      </p:ext>
    </p:extLst>
  </p:cmAuthor>
  <p:cmAuthor id="3" name="Israel Vega" initials="IV" lastIdx="4" clrIdx="3"/>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88608"/>
    <a:srgbClr val="F9A03E"/>
    <a:srgbClr val="E39E48"/>
    <a:srgbClr val="6E8B2D"/>
    <a:srgbClr val="87AB37"/>
    <a:srgbClr val="9FC54D"/>
    <a:srgbClr val="505050"/>
    <a:srgbClr val="785393"/>
    <a:srgbClr val="80599D"/>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9854" autoAdjust="0"/>
    <p:restoredTop sz="95232" autoAdjust="0"/>
  </p:normalViewPr>
  <p:slideViewPr>
    <p:cSldViewPr snapToObjects="1">
      <p:cViewPr varScale="1">
        <p:scale>
          <a:sx n="130" d="100"/>
          <a:sy n="130" d="100"/>
        </p:scale>
        <p:origin x="516" y="120"/>
      </p:cViewPr>
      <p:guideLst/>
    </p:cSldViewPr>
  </p:slideViewPr>
  <p:outlineViewPr>
    <p:cViewPr>
      <p:scale>
        <a:sx n="33" d="100"/>
        <a:sy n="33" d="100"/>
      </p:scale>
      <p:origin x="0" y="-21634"/>
    </p:cViewPr>
  </p:outlineViewPr>
  <p:notesTextViewPr>
    <p:cViewPr>
      <p:scale>
        <a:sx n="100" d="100"/>
        <a:sy n="100" d="100"/>
      </p:scale>
      <p:origin x="0" y="0"/>
    </p:cViewPr>
  </p:notesTextViewPr>
  <p:sorterViewPr>
    <p:cViewPr varScale="1">
      <p:scale>
        <a:sx n="1" d="1"/>
        <a:sy n="1" d="1"/>
      </p:scale>
      <p:origin x="0" y="0"/>
    </p:cViewPr>
  </p:sorterViewPr>
  <p:notesViewPr>
    <p:cSldViewPr snapToObjects="1" showGuides="1">
      <p:cViewPr varScale="1">
        <p:scale>
          <a:sx n="63" d="100"/>
          <a:sy n="63" d="100"/>
        </p:scale>
        <p:origin x="3134" y="53"/>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slide" Target="slides/slide20.xml"/><Relationship Id="rId39" Type="http://schemas.openxmlformats.org/officeDocument/2006/relationships/slide" Target="slides/slide33.xml"/><Relationship Id="rId21" Type="http://schemas.openxmlformats.org/officeDocument/2006/relationships/slide" Target="slides/slide15.xml"/><Relationship Id="rId34" Type="http://schemas.openxmlformats.org/officeDocument/2006/relationships/slide" Target="slides/slide28.xml"/><Relationship Id="rId42" Type="http://schemas.openxmlformats.org/officeDocument/2006/relationships/slide" Target="slides/slide36.xml"/><Relationship Id="rId47" Type="http://schemas.openxmlformats.org/officeDocument/2006/relationships/presProps" Target="presProps.xml"/><Relationship Id="rId50" Type="http://schemas.openxmlformats.org/officeDocument/2006/relationships/tableStyles" Target="tableStyles.xml"/><Relationship Id="rId7" Type="http://schemas.openxmlformats.org/officeDocument/2006/relationships/slide" Target="slides/slide1.xml"/><Relationship Id="rId2" Type="http://schemas.openxmlformats.org/officeDocument/2006/relationships/customXml" Target="../customXml/item2.xml"/><Relationship Id="rId16" Type="http://schemas.openxmlformats.org/officeDocument/2006/relationships/slide" Target="slides/slide10.xml"/><Relationship Id="rId29" Type="http://schemas.openxmlformats.org/officeDocument/2006/relationships/slide" Target="slides/slide23.xml"/><Relationship Id="rId11" Type="http://schemas.openxmlformats.org/officeDocument/2006/relationships/slide" Target="slides/slide5.xml"/><Relationship Id="rId24" Type="http://schemas.openxmlformats.org/officeDocument/2006/relationships/slide" Target="slides/slide18.xml"/><Relationship Id="rId32" Type="http://schemas.openxmlformats.org/officeDocument/2006/relationships/slide" Target="slides/slide26.xml"/><Relationship Id="rId37" Type="http://schemas.openxmlformats.org/officeDocument/2006/relationships/slide" Target="slides/slide31.xml"/><Relationship Id="rId40" Type="http://schemas.openxmlformats.org/officeDocument/2006/relationships/slide" Target="slides/slide34.xml"/><Relationship Id="rId45" Type="http://schemas.openxmlformats.org/officeDocument/2006/relationships/handoutMaster" Target="handoutMasters/handoutMaster1.xml"/><Relationship Id="rId5" Type="http://schemas.openxmlformats.org/officeDocument/2006/relationships/slideMaster" Target="slideMasters/slideMaster2.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slide" Target="slides/slide22.xml"/><Relationship Id="rId36" Type="http://schemas.openxmlformats.org/officeDocument/2006/relationships/slide" Target="slides/slide30.xml"/><Relationship Id="rId49" Type="http://schemas.openxmlformats.org/officeDocument/2006/relationships/theme" Target="theme/theme1.xml"/><Relationship Id="rId10" Type="http://schemas.openxmlformats.org/officeDocument/2006/relationships/slide" Target="slides/slide4.xml"/><Relationship Id="rId19" Type="http://schemas.openxmlformats.org/officeDocument/2006/relationships/slide" Target="slides/slide13.xml"/><Relationship Id="rId31" Type="http://schemas.openxmlformats.org/officeDocument/2006/relationships/slide" Target="slides/slide25.xml"/><Relationship Id="rId44"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slide" Target="slides/slide21.xml"/><Relationship Id="rId30" Type="http://schemas.openxmlformats.org/officeDocument/2006/relationships/slide" Target="slides/slide24.xml"/><Relationship Id="rId35" Type="http://schemas.openxmlformats.org/officeDocument/2006/relationships/slide" Target="slides/slide29.xml"/><Relationship Id="rId43" Type="http://schemas.openxmlformats.org/officeDocument/2006/relationships/slide" Target="slides/slide37.xml"/><Relationship Id="rId48" Type="http://schemas.openxmlformats.org/officeDocument/2006/relationships/viewProps" Target="viewProps.xml"/><Relationship Id="rId8" Type="http://schemas.openxmlformats.org/officeDocument/2006/relationships/slide" Target="slides/slide2.xml"/><Relationship Id="rId3" Type="http://schemas.openxmlformats.org/officeDocument/2006/relationships/customXml" Target="../customXml/item3.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33" Type="http://schemas.openxmlformats.org/officeDocument/2006/relationships/slide" Target="slides/slide27.xml"/><Relationship Id="rId38" Type="http://schemas.openxmlformats.org/officeDocument/2006/relationships/slide" Target="slides/slide32.xml"/><Relationship Id="rId46" Type="http://schemas.openxmlformats.org/officeDocument/2006/relationships/commentAuthors" Target="commentAuthors.xml"/><Relationship Id="rId20" Type="http://schemas.openxmlformats.org/officeDocument/2006/relationships/slide" Target="slides/slide14.xml"/><Relationship Id="rId41" Type="http://schemas.openxmlformats.org/officeDocument/2006/relationships/slide" Target="slides/slide35.xml"/><Relationship Id="rId1" Type="http://schemas.openxmlformats.org/officeDocument/2006/relationships/customXml" Target="../customXml/item1.xml"/><Relationship Id="rId6" Type="http://schemas.openxmlformats.org/officeDocument/2006/relationships/slideMaster" Target="slideMasters/slideMaster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Date Placeholder 6"/>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827AAADD-8F94-4863-AB67-1D448E3F1BC3}" type="datetime1">
              <a:rPr lang="en-US" smtClean="0">
                <a:latin typeface="Segoe UI" pitchFamily="34" charset="0"/>
              </a:rPr>
              <a:t>3/5/2014</a:t>
            </a:fld>
            <a:endParaRPr lang="en-US" dirty="0">
              <a:latin typeface="Segoe UI" pitchFamily="34" charset="0"/>
            </a:endParaRPr>
          </a:p>
        </p:txBody>
      </p:sp>
      <p:sp>
        <p:nvSpPr>
          <p:cNvPr id="9" name="Slide Number Placeholder 8"/>
          <p:cNvSpPr>
            <a:spLocks noGrp="1"/>
          </p:cNvSpPr>
          <p:nvPr>
            <p:ph type="sldNum" sz="quarter" idx="3"/>
          </p:nvPr>
        </p:nvSpPr>
        <p:spPr>
          <a:xfrm>
            <a:off x="5783579" y="8685213"/>
            <a:ext cx="1072833" cy="457200"/>
          </a:xfrm>
          <a:prstGeom prst="rect">
            <a:avLst/>
          </a:prstGeom>
        </p:spPr>
        <p:txBody>
          <a:bodyPr vert="horz" lIns="91440" tIns="45720" rIns="91440" bIns="45720" rtlCol="0" anchor="b"/>
          <a:lstStyle>
            <a:lvl1pPr algn="r">
              <a:defRPr sz="1200"/>
            </a:lvl1pPr>
          </a:lstStyle>
          <a:p>
            <a:fld id="{0EC9E9D6-92A0-482B-A603-C9BA7FFB8190}" type="slidenum">
              <a:rPr lang="en-US" smtClean="0">
                <a:latin typeface="Segoe UI" pitchFamily="34" charset="0"/>
              </a:rPr>
              <a:t>‹#›</a:t>
            </a:fld>
            <a:endParaRPr lang="en-US" dirty="0">
              <a:latin typeface="Segoe UI" pitchFamily="34" charset="0"/>
            </a:endParaRPr>
          </a:p>
        </p:txBody>
      </p:sp>
      <p:sp>
        <p:nvSpPr>
          <p:cNvPr id="3" name="Footer Placeholder 2"/>
          <p:cNvSpPr>
            <a:spLocks noGrp="1"/>
          </p:cNvSpPr>
          <p:nvPr>
            <p:ph type="ftr" sz="quarter" idx="2"/>
          </p:nvPr>
        </p:nvSpPr>
        <p:spPr>
          <a:xfrm>
            <a:off x="320074" y="8685213"/>
            <a:ext cx="5463504" cy="458787"/>
          </a:xfrm>
          <a:prstGeom prst="rect">
            <a:avLst/>
          </a:prstGeom>
        </p:spPr>
        <p:txBody>
          <a:bodyPr vert="horz" lIns="91440" tIns="45720" rIns="91440" bIns="45720" rtlCol="0" anchor="b"/>
          <a:lstStyle>
            <a:lvl1pPr algn="l">
              <a:defRPr sz="1200"/>
            </a:lvl1pPr>
          </a:lstStyle>
          <a:p>
            <a:r>
              <a:rPr lang="en-US" sz="500" dirty="0" smtClean="0"/>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500" dirty="0"/>
          </a:p>
        </p:txBody>
      </p:sp>
    </p:spTree>
    <p:extLst>
      <p:ext uri="{BB962C8B-B14F-4D97-AF65-F5344CB8AC3E}">
        <p14:creationId xmlns:p14="http://schemas.microsoft.com/office/powerpoint/2010/main" val="3904595630"/>
      </p:ext>
    </p:extLst>
  </p:cSld>
  <p:clrMap bg1="lt1" tx1="dk1" bg2="lt2" tx2="dk2" accent1="accent1" accent2="accent2" accent3="accent3" accent4="accent4" accent5="accent5" accent6="accent6" hlink="hlink" folHlink="folHlink"/>
  <p:hf hd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 name="Header Placeholder 7"/>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Segoe UI" pitchFamily="34" charset="0"/>
              </a:defRPr>
            </a:lvl1pPr>
          </a:lstStyle>
          <a:p>
            <a:r>
              <a:rPr lang="en-US" dirty="0" smtClean="0"/>
              <a:t>SharePoint Conference 2014</a:t>
            </a:r>
            <a:endParaRPr lang="en-US" dirty="0"/>
          </a:p>
        </p:txBody>
      </p:sp>
      <p:sp>
        <p:nvSpPr>
          <p:cNvPr id="9" name="Slide Image Placeholder 8"/>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10" name="Footer Placeholder 9"/>
          <p:cNvSpPr>
            <a:spLocks noGrp="1"/>
          </p:cNvSpPr>
          <p:nvPr>
            <p:ph type="ftr" sz="quarter" idx="4"/>
          </p:nvPr>
        </p:nvSpPr>
        <p:spPr>
          <a:xfrm>
            <a:off x="0" y="8686800"/>
            <a:ext cx="5920740" cy="355964"/>
          </a:xfrm>
          <a:prstGeom prst="rect">
            <a:avLst/>
          </a:prstGeom>
        </p:spPr>
        <p:txBody>
          <a:bodyPr vert="horz" lIns="91440" tIns="45720" rIns="91440" bIns="45720" rtlCol="0" anchor="b"/>
          <a:lstStyle>
            <a:lvl1pPr marL="571500" indent="0" algn="l">
              <a:defRPr sz="1200"/>
            </a:lvl1pPr>
          </a:lstStyle>
          <a:p>
            <a:pPr defTabSz="914099" eaLnBrk="0" hangingPunct="0"/>
            <a:r>
              <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
        <p:nvSpPr>
          <p:cNvPr id="11" name="Date Placeholder 10"/>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Segoe UI" pitchFamily="34" charset="0"/>
              </a:defRPr>
            </a:lvl1pPr>
          </a:lstStyle>
          <a:p>
            <a:fld id="{E74353ED-ACB2-44BF-A903-985B0AF962B7}" type="datetime1">
              <a:rPr lang="en-US" smtClean="0"/>
              <a:t>3/5/2014</a:t>
            </a:fld>
            <a:endParaRPr lang="en-US" dirty="0"/>
          </a:p>
        </p:txBody>
      </p:sp>
      <p:sp>
        <p:nvSpPr>
          <p:cNvPr id="12" name="Notes Placeholder 11"/>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3" name="Slide Number Placeholder 12"/>
          <p:cNvSpPr>
            <a:spLocks noGrp="1"/>
          </p:cNvSpPr>
          <p:nvPr>
            <p:ph type="sldNum" sz="quarter" idx="5"/>
          </p:nvPr>
        </p:nvSpPr>
        <p:spPr>
          <a:xfrm>
            <a:off x="5909309" y="8685213"/>
            <a:ext cx="947103" cy="457200"/>
          </a:xfrm>
          <a:prstGeom prst="rect">
            <a:avLst/>
          </a:prstGeom>
        </p:spPr>
        <p:txBody>
          <a:bodyPr vert="horz" lIns="91440" tIns="45720" rIns="91440" bIns="45720" rtlCol="0" anchor="b"/>
          <a:lstStyle>
            <a:lvl1pPr algn="r">
              <a:defRPr sz="1200">
                <a:latin typeface="Segoe UI" pitchFamily="34" charset="0"/>
              </a:defRPr>
            </a:lvl1pPr>
          </a:lstStyle>
          <a:p>
            <a:fld id="{B4008EB6-D09E-4580-8CD6-DDB14511944F}" type="slidenum">
              <a:rPr lang="en-US" smtClean="0"/>
              <a:pPr/>
              <a:t>‹#›</a:t>
            </a:fld>
            <a:endParaRPr lang="en-US" dirty="0"/>
          </a:p>
        </p:txBody>
      </p:sp>
    </p:spTree>
    <p:extLst>
      <p:ext uri="{BB962C8B-B14F-4D97-AF65-F5344CB8AC3E}">
        <p14:creationId xmlns:p14="http://schemas.microsoft.com/office/powerpoint/2010/main" val="2624648265"/>
      </p:ext>
    </p:extLst>
  </p:cSld>
  <p:clrMap bg1="lt1" tx1="dk1" bg2="lt2" tx2="dk2" accent1="accent1" accent2="accent2" accent3="accent3" accent4="accent4" accent5="accent5" accent6="accent6" hlink="hlink" folHlink="folHlink"/>
  <p:hf hdr="0"/>
  <p:notesStyle>
    <a:lvl1pPr marL="0" algn="l" defTabSz="932742" rtl="0" eaLnBrk="1" latinLnBrk="0" hangingPunct="1">
      <a:lnSpc>
        <a:spcPct val="90000"/>
      </a:lnSpc>
      <a:spcAft>
        <a:spcPts val="340"/>
      </a:spcAft>
      <a:defRPr sz="900" kern="1200">
        <a:solidFill>
          <a:schemeClr val="tx1"/>
        </a:solidFill>
        <a:latin typeface="Segoe UI Light" pitchFamily="34" charset="0"/>
        <a:ea typeface="+mn-ea"/>
        <a:cs typeface="+mn-cs"/>
      </a:defRPr>
    </a:lvl1pPr>
    <a:lvl2pPr marL="217262" indent="-107956"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2pPr>
    <a:lvl3pPr marL="334664" indent="-117403"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3pPr>
    <a:lvl4pPr marL="492551" indent="-149789"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4pPr>
    <a:lvl5pPr marL="627496" indent="-117403"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5pPr>
    <a:lvl6pPr marL="2331856" algn="l" defTabSz="932742" rtl="0" eaLnBrk="1" latinLnBrk="0" hangingPunct="1">
      <a:defRPr sz="1200" kern="1200">
        <a:solidFill>
          <a:schemeClr val="tx1"/>
        </a:solidFill>
        <a:latin typeface="+mn-lt"/>
        <a:ea typeface="+mn-ea"/>
        <a:cs typeface="+mn-cs"/>
      </a:defRPr>
    </a:lvl6pPr>
    <a:lvl7pPr marL="2798226" algn="l" defTabSz="932742" rtl="0" eaLnBrk="1" latinLnBrk="0" hangingPunct="1">
      <a:defRPr sz="1200" kern="1200">
        <a:solidFill>
          <a:schemeClr val="tx1"/>
        </a:solidFill>
        <a:latin typeface="+mn-lt"/>
        <a:ea typeface="+mn-ea"/>
        <a:cs typeface="+mn-cs"/>
      </a:defRPr>
    </a:lvl7pPr>
    <a:lvl8pPr marL="3264597" algn="l" defTabSz="932742" rtl="0" eaLnBrk="1" latinLnBrk="0" hangingPunct="1">
      <a:defRPr sz="1200" kern="1200">
        <a:solidFill>
          <a:schemeClr val="tx1"/>
        </a:solidFill>
        <a:latin typeface="+mn-lt"/>
        <a:ea typeface="+mn-ea"/>
        <a:cs typeface="+mn-cs"/>
      </a:defRPr>
    </a:lvl8pPr>
    <a:lvl9pPr marL="3730969" algn="l" defTabSz="932742"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6" name="Date Placeholder 5"/>
          <p:cNvSpPr>
            <a:spLocks noGrp="1"/>
          </p:cNvSpPr>
          <p:nvPr>
            <p:ph type="dt" idx="12"/>
          </p:nvPr>
        </p:nvSpPr>
        <p:spPr/>
        <p:txBody>
          <a:bodyPr/>
          <a:lstStyle/>
          <a:p>
            <a:fld id="{54988308-DA46-4504-956E-21F7DECBE5F6}" type="datetime1">
              <a:rPr lang="en-US" smtClean="0"/>
              <a:t>3/5/2014</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1</a:t>
            </a:fld>
            <a:endParaRPr lang="en-US" dirty="0"/>
          </a:p>
        </p:txBody>
      </p:sp>
      <p:sp>
        <p:nvSpPr>
          <p:cNvPr id="10" name="Footer Placeholder 9"/>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417656957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911EC68-3E3B-4EB6-9510-FC6F41262B94}" type="slidenum">
              <a:rPr lang="en-US" smtClean="0">
                <a:solidFill>
                  <a:prstClr val="black"/>
                </a:solidFill>
              </a:rPr>
              <a:pPr/>
              <a:t>11</a:t>
            </a:fld>
            <a:endParaRPr lang="en-US">
              <a:solidFill>
                <a:prstClr val="black"/>
              </a:solidFill>
            </a:endParaRPr>
          </a:p>
        </p:txBody>
      </p:sp>
    </p:spTree>
    <p:extLst>
      <p:ext uri="{BB962C8B-B14F-4D97-AF65-F5344CB8AC3E}">
        <p14:creationId xmlns:p14="http://schemas.microsoft.com/office/powerpoint/2010/main" val="143670211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911EC68-3E3B-4EB6-9510-FC6F41262B94}" type="slidenum">
              <a:rPr lang="en-US" smtClean="0">
                <a:solidFill>
                  <a:prstClr val="black"/>
                </a:solidFill>
              </a:rPr>
              <a:pPr/>
              <a:t>12</a:t>
            </a:fld>
            <a:endParaRPr lang="en-US">
              <a:solidFill>
                <a:prstClr val="black"/>
              </a:solidFill>
            </a:endParaRPr>
          </a:p>
        </p:txBody>
      </p:sp>
    </p:spTree>
    <p:extLst>
      <p:ext uri="{BB962C8B-B14F-4D97-AF65-F5344CB8AC3E}">
        <p14:creationId xmlns:p14="http://schemas.microsoft.com/office/powerpoint/2010/main" val="123331955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911EC68-3E3B-4EB6-9510-FC6F41262B94}" type="slidenum">
              <a:rPr lang="en-US" smtClean="0">
                <a:solidFill>
                  <a:prstClr val="black"/>
                </a:solidFill>
              </a:rPr>
              <a:pPr/>
              <a:t>13</a:t>
            </a:fld>
            <a:endParaRPr lang="en-US">
              <a:solidFill>
                <a:prstClr val="black"/>
              </a:solidFill>
            </a:endParaRPr>
          </a:p>
        </p:txBody>
      </p:sp>
    </p:spTree>
    <p:extLst>
      <p:ext uri="{BB962C8B-B14F-4D97-AF65-F5344CB8AC3E}">
        <p14:creationId xmlns:p14="http://schemas.microsoft.com/office/powerpoint/2010/main" val="68268730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911EC68-3E3B-4EB6-9510-FC6F41262B94}" type="slidenum">
              <a:rPr lang="en-US" smtClean="0">
                <a:solidFill>
                  <a:prstClr val="black"/>
                </a:solidFill>
              </a:rPr>
              <a:pPr/>
              <a:t>14</a:t>
            </a:fld>
            <a:endParaRPr lang="en-US">
              <a:solidFill>
                <a:prstClr val="black"/>
              </a:solidFill>
            </a:endParaRPr>
          </a:p>
        </p:txBody>
      </p:sp>
    </p:spTree>
    <p:extLst>
      <p:ext uri="{BB962C8B-B14F-4D97-AF65-F5344CB8AC3E}">
        <p14:creationId xmlns:p14="http://schemas.microsoft.com/office/powerpoint/2010/main" val="74379126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343771002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911EC68-3E3B-4EB6-9510-FC6F41262B94}" type="slidenum">
              <a:rPr lang="en-US" smtClean="0">
                <a:solidFill>
                  <a:prstClr val="black"/>
                </a:solidFill>
              </a:rPr>
              <a:pPr/>
              <a:t>16</a:t>
            </a:fld>
            <a:endParaRPr lang="en-US">
              <a:solidFill>
                <a:prstClr val="black"/>
              </a:solidFill>
            </a:endParaRPr>
          </a:p>
        </p:txBody>
      </p:sp>
    </p:spTree>
    <p:extLst>
      <p:ext uri="{BB962C8B-B14F-4D97-AF65-F5344CB8AC3E}">
        <p14:creationId xmlns:p14="http://schemas.microsoft.com/office/powerpoint/2010/main" val="409759015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911EC68-3E3B-4EB6-9510-FC6F41262B94}" type="slidenum">
              <a:rPr lang="en-US" smtClean="0">
                <a:solidFill>
                  <a:prstClr val="black"/>
                </a:solidFill>
              </a:rPr>
              <a:pPr/>
              <a:t>17</a:t>
            </a:fld>
            <a:endParaRPr lang="en-US">
              <a:solidFill>
                <a:prstClr val="black"/>
              </a:solidFill>
            </a:endParaRPr>
          </a:p>
        </p:txBody>
      </p:sp>
    </p:spTree>
    <p:extLst>
      <p:ext uri="{BB962C8B-B14F-4D97-AF65-F5344CB8AC3E}">
        <p14:creationId xmlns:p14="http://schemas.microsoft.com/office/powerpoint/2010/main" val="356986099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173429956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911EC68-3E3B-4EB6-9510-FC6F41262B94}" type="slidenum">
              <a:rPr lang="en-US" smtClean="0">
                <a:solidFill>
                  <a:prstClr val="black"/>
                </a:solidFill>
              </a:rPr>
              <a:pPr/>
              <a:t>19</a:t>
            </a:fld>
            <a:endParaRPr lang="en-US">
              <a:solidFill>
                <a:prstClr val="black"/>
              </a:solidFill>
            </a:endParaRPr>
          </a:p>
        </p:txBody>
      </p:sp>
    </p:spTree>
    <p:extLst>
      <p:ext uri="{BB962C8B-B14F-4D97-AF65-F5344CB8AC3E}">
        <p14:creationId xmlns:p14="http://schemas.microsoft.com/office/powerpoint/2010/main" val="53649175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911EC68-3E3B-4EB6-9510-FC6F41262B94}" type="slidenum">
              <a:rPr lang="en-US" smtClean="0">
                <a:solidFill>
                  <a:prstClr val="black"/>
                </a:solidFill>
              </a:rPr>
              <a:pPr/>
              <a:t>20</a:t>
            </a:fld>
            <a:endParaRPr lang="en-US">
              <a:solidFill>
                <a:prstClr val="black"/>
              </a:solidFill>
            </a:endParaRPr>
          </a:p>
        </p:txBody>
      </p:sp>
    </p:spTree>
    <p:extLst>
      <p:ext uri="{BB962C8B-B14F-4D97-AF65-F5344CB8AC3E}">
        <p14:creationId xmlns:p14="http://schemas.microsoft.com/office/powerpoint/2010/main" val="257315738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6" name="Date Placeholder 5"/>
          <p:cNvSpPr>
            <a:spLocks noGrp="1"/>
          </p:cNvSpPr>
          <p:nvPr>
            <p:ph type="dt" idx="12"/>
          </p:nvPr>
        </p:nvSpPr>
        <p:spPr/>
        <p:txBody>
          <a:bodyPr/>
          <a:lstStyle/>
          <a:p>
            <a:fld id="{06A1D164-B33D-4403-8B09-EB3C0309BC7D}" type="datetime1">
              <a:rPr lang="en-US" smtClean="0">
                <a:solidFill>
                  <a:prstClr val="black"/>
                </a:solidFill>
              </a:rPr>
              <a:pPr/>
              <a:t>3/5/2014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2</a:t>
            </a:fld>
            <a:endParaRPr lang="en-US" dirty="0">
              <a:solidFill>
                <a:prstClr val="black"/>
              </a:solidFill>
            </a:endParaRPr>
          </a:p>
        </p:txBody>
      </p:sp>
      <p:sp>
        <p:nvSpPr>
          <p:cNvPr id="10" name="Footer Placeholder 9"/>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391607776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911EC68-3E3B-4EB6-9510-FC6F41262B94}" type="slidenum">
              <a:rPr lang="en-US" smtClean="0">
                <a:solidFill>
                  <a:prstClr val="black"/>
                </a:solidFill>
              </a:rPr>
              <a:pPr/>
              <a:t>21</a:t>
            </a:fld>
            <a:endParaRPr lang="en-US">
              <a:solidFill>
                <a:prstClr val="black"/>
              </a:solidFill>
            </a:endParaRPr>
          </a:p>
        </p:txBody>
      </p:sp>
    </p:spTree>
    <p:extLst>
      <p:ext uri="{BB962C8B-B14F-4D97-AF65-F5344CB8AC3E}">
        <p14:creationId xmlns:p14="http://schemas.microsoft.com/office/powerpoint/2010/main" val="236650094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911EC68-3E3B-4EB6-9510-FC6F41262B94}" type="slidenum">
              <a:rPr lang="en-US" smtClean="0">
                <a:solidFill>
                  <a:prstClr val="black"/>
                </a:solidFill>
              </a:rPr>
              <a:pPr/>
              <a:t>22</a:t>
            </a:fld>
            <a:endParaRPr lang="en-US">
              <a:solidFill>
                <a:prstClr val="black"/>
              </a:solidFill>
            </a:endParaRPr>
          </a:p>
        </p:txBody>
      </p:sp>
    </p:spTree>
    <p:extLst>
      <p:ext uri="{BB962C8B-B14F-4D97-AF65-F5344CB8AC3E}">
        <p14:creationId xmlns:p14="http://schemas.microsoft.com/office/powerpoint/2010/main" val="142034948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911EC68-3E3B-4EB6-9510-FC6F41262B94}" type="slidenum">
              <a:rPr lang="en-US" smtClean="0">
                <a:solidFill>
                  <a:prstClr val="black"/>
                </a:solidFill>
              </a:rPr>
              <a:pPr/>
              <a:t>23</a:t>
            </a:fld>
            <a:endParaRPr lang="en-US">
              <a:solidFill>
                <a:prstClr val="black"/>
              </a:solidFill>
            </a:endParaRPr>
          </a:p>
        </p:txBody>
      </p:sp>
    </p:spTree>
    <p:extLst>
      <p:ext uri="{BB962C8B-B14F-4D97-AF65-F5344CB8AC3E}">
        <p14:creationId xmlns:p14="http://schemas.microsoft.com/office/powerpoint/2010/main" val="152248015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58331516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911EC68-3E3B-4EB6-9510-FC6F41262B94}" type="slidenum">
              <a:rPr lang="en-US" smtClean="0">
                <a:solidFill>
                  <a:prstClr val="black"/>
                </a:solidFill>
              </a:rPr>
              <a:pPr/>
              <a:t>25</a:t>
            </a:fld>
            <a:endParaRPr lang="en-US">
              <a:solidFill>
                <a:prstClr val="black"/>
              </a:solidFill>
            </a:endParaRPr>
          </a:p>
        </p:txBody>
      </p:sp>
    </p:spTree>
    <p:extLst>
      <p:ext uri="{BB962C8B-B14F-4D97-AF65-F5344CB8AC3E}">
        <p14:creationId xmlns:p14="http://schemas.microsoft.com/office/powerpoint/2010/main" val="216465110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911EC68-3E3B-4EB6-9510-FC6F41262B94}" type="slidenum">
              <a:rPr lang="en-US" smtClean="0">
                <a:solidFill>
                  <a:prstClr val="black"/>
                </a:solidFill>
              </a:rPr>
              <a:pPr/>
              <a:t>26</a:t>
            </a:fld>
            <a:endParaRPr lang="en-US">
              <a:solidFill>
                <a:prstClr val="black"/>
              </a:solidFill>
            </a:endParaRPr>
          </a:p>
        </p:txBody>
      </p:sp>
    </p:spTree>
    <p:extLst>
      <p:ext uri="{BB962C8B-B14F-4D97-AF65-F5344CB8AC3E}">
        <p14:creationId xmlns:p14="http://schemas.microsoft.com/office/powerpoint/2010/main" val="396633987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911EC68-3E3B-4EB6-9510-FC6F41262B94}" type="slidenum">
              <a:rPr lang="en-US" smtClean="0">
                <a:solidFill>
                  <a:prstClr val="black"/>
                </a:solidFill>
              </a:rPr>
              <a:pPr/>
              <a:t>27</a:t>
            </a:fld>
            <a:endParaRPr lang="en-US">
              <a:solidFill>
                <a:prstClr val="black"/>
              </a:solidFill>
            </a:endParaRPr>
          </a:p>
        </p:txBody>
      </p:sp>
    </p:spTree>
    <p:extLst>
      <p:ext uri="{BB962C8B-B14F-4D97-AF65-F5344CB8AC3E}">
        <p14:creationId xmlns:p14="http://schemas.microsoft.com/office/powerpoint/2010/main" val="2887337843"/>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911EC68-3E3B-4EB6-9510-FC6F41262B94}" type="slidenum">
              <a:rPr lang="en-US" smtClean="0">
                <a:solidFill>
                  <a:prstClr val="black"/>
                </a:solidFill>
              </a:rPr>
              <a:pPr/>
              <a:t>28</a:t>
            </a:fld>
            <a:endParaRPr lang="en-US">
              <a:solidFill>
                <a:prstClr val="black"/>
              </a:solidFill>
            </a:endParaRPr>
          </a:p>
        </p:txBody>
      </p:sp>
    </p:spTree>
    <p:extLst>
      <p:ext uri="{BB962C8B-B14F-4D97-AF65-F5344CB8AC3E}">
        <p14:creationId xmlns:p14="http://schemas.microsoft.com/office/powerpoint/2010/main" val="2136802285"/>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911EC68-3E3B-4EB6-9510-FC6F41262B94}" type="slidenum">
              <a:rPr lang="en-US" smtClean="0">
                <a:solidFill>
                  <a:prstClr val="black"/>
                </a:solidFill>
              </a:rPr>
              <a:pPr/>
              <a:t>29</a:t>
            </a:fld>
            <a:endParaRPr lang="en-US">
              <a:solidFill>
                <a:prstClr val="black"/>
              </a:solidFill>
            </a:endParaRPr>
          </a:p>
        </p:txBody>
      </p:sp>
    </p:spTree>
    <p:extLst>
      <p:ext uri="{BB962C8B-B14F-4D97-AF65-F5344CB8AC3E}">
        <p14:creationId xmlns:p14="http://schemas.microsoft.com/office/powerpoint/2010/main" val="1948536590"/>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911EC68-3E3B-4EB6-9510-FC6F41262B94}" type="slidenum">
              <a:rPr lang="en-US" smtClean="0">
                <a:solidFill>
                  <a:prstClr val="black"/>
                </a:solidFill>
              </a:rPr>
              <a:pPr/>
              <a:t>31</a:t>
            </a:fld>
            <a:endParaRPr lang="en-US">
              <a:solidFill>
                <a:prstClr val="black"/>
              </a:solidFill>
            </a:endParaRPr>
          </a:p>
        </p:txBody>
      </p:sp>
    </p:spTree>
    <p:extLst>
      <p:ext uri="{BB962C8B-B14F-4D97-AF65-F5344CB8AC3E}">
        <p14:creationId xmlns:p14="http://schemas.microsoft.com/office/powerpoint/2010/main" val="383705199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911EC68-3E3B-4EB6-9510-FC6F41262B94}" type="slidenum">
              <a:rPr lang="en-US" smtClean="0">
                <a:solidFill>
                  <a:prstClr val="black"/>
                </a:solidFill>
              </a:rPr>
              <a:pPr/>
              <a:t>3</a:t>
            </a:fld>
            <a:endParaRPr lang="en-US">
              <a:solidFill>
                <a:prstClr val="black"/>
              </a:solidFill>
            </a:endParaRPr>
          </a:p>
        </p:txBody>
      </p:sp>
    </p:spTree>
    <p:extLst>
      <p:ext uri="{BB962C8B-B14F-4D97-AF65-F5344CB8AC3E}">
        <p14:creationId xmlns:p14="http://schemas.microsoft.com/office/powerpoint/2010/main" val="54584455"/>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911EC68-3E3B-4EB6-9510-FC6F41262B94}" type="slidenum">
              <a:rPr lang="en-US" smtClean="0">
                <a:solidFill>
                  <a:prstClr val="black"/>
                </a:solidFill>
              </a:rPr>
              <a:pPr/>
              <a:t>32</a:t>
            </a:fld>
            <a:endParaRPr lang="en-US">
              <a:solidFill>
                <a:prstClr val="black"/>
              </a:solidFill>
            </a:endParaRPr>
          </a:p>
        </p:txBody>
      </p:sp>
    </p:spTree>
    <p:extLst>
      <p:ext uri="{BB962C8B-B14F-4D97-AF65-F5344CB8AC3E}">
        <p14:creationId xmlns:p14="http://schemas.microsoft.com/office/powerpoint/2010/main" val="2893120105"/>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911EC68-3E3B-4EB6-9510-FC6F41262B94}" type="slidenum">
              <a:rPr lang="en-US" smtClean="0">
                <a:solidFill>
                  <a:prstClr val="black"/>
                </a:solidFill>
              </a:rPr>
              <a:pPr/>
              <a:t>33</a:t>
            </a:fld>
            <a:endParaRPr lang="en-US">
              <a:solidFill>
                <a:prstClr val="black"/>
              </a:solidFill>
            </a:endParaRPr>
          </a:p>
        </p:txBody>
      </p:sp>
    </p:spTree>
    <p:extLst>
      <p:ext uri="{BB962C8B-B14F-4D97-AF65-F5344CB8AC3E}">
        <p14:creationId xmlns:p14="http://schemas.microsoft.com/office/powerpoint/2010/main" val="358193257"/>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911EC68-3E3B-4EB6-9510-FC6F41262B94}" type="slidenum">
              <a:rPr lang="en-US" smtClean="0">
                <a:solidFill>
                  <a:prstClr val="black"/>
                </a:solidFill>
              </a:rPr>
              <a:pPr/>
              <a:t>34</a:t>
            </a:fld>
            <a:endParaRPr lang="en-US">
              <a:solidFill>
                <a:prstClr val="black"/>
              </a:solidFill>
            </a:endParaRPr>
          </a:p>
        </p:txBody>
      </p:sp>
    </p:spTree>
    <p:extLst>
      <p:ext uri="{BB962C8B-B14F-4D97-AF65-F5344CB8AC3E}">
        <p14:creationId xmlns:p14="http://schemas.microsoft.com/office/powerpoint/2010/main" val="4037023642"/>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6" name="Slide Number Placeholder 5"/>
          <p:cNvSpPr>
            <a:spLocks noGrp="1"/>
          </p:cNvSpPr>
          <p:nvPr>
            <p:ph type="sldNum" sz="quarter" idx="12"/>
          </p:nvPr>
        </p:nvSpPr>
        <p:spPr/>
        <p:txBody>
          <a:bodyPr/>
          <a:lstStyle/>
          <a:p>
            <a:fld id="{B4008EB6-D09E-4580-8CD6-DDB14511944F}" type="slidenum">
              <a:rPr lang="en-US" smtClean="0">
                <a:solidFill>
                  <a:prstClr val="black"/>
                </a:solidFill>
              </a:rPr>
              <a:pPr/>
              <a:t>36</a:t>
            </a:fld>
            <a:endParaRPr lang="en-US" dirty="0">
              <a:solidFill>
                <a:prstClr val="black"/>
              </a:solidFill>
            </a:endParaRPr>
          </a:p>
        </p:txBody>
      </p:sp>
      <p:sp>
        <p:nvSpPr>
          <p:cNvPr id="10" name="Date Placeholder 9"/>
          <p:cNvSpPr>
            <a:spLocks noGrp="1"/>
          </p:cNvSpPr>
          <p:nvPr>
            <p:ph type="dt" idx="13"/>
          </p:nvPr>
        </p:nvSpPr>
        <p:spPr/>
        <p:txBody>
          <a:bodyPr/>
          <a:lstStyle/>
          <a:p>
            <a:fld id="{F6D0C1E9-C76A-461C-8E91-17FFC972AC04}" type="datetime1">
              <a:rPr lang="en-US" smtClean="0">
                <a:solidFill>
                  <a:prstClr val="black"/>
                </a:solidFill>
              </a:rPr>
              <a:pPr/>
              <a:t>3/5/2014</a:t>
            </a:fld>
            <a:endParaRPr lang="en-US" dirty="0">
              <a:solidFill>
                <a:prstClr val="black"/>
              </a:solidFill>
            </a:endParaRPr>
          </a:p>
        </p:txBody>
      </p:sp>
      <p:sp>
        <p:nvSpPr>
          <p:cNvPr id="7" name="Footer Placeholder 6"/>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592459036"/>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endParaRPr lang="en-US" dirty="0"/>
          </a:p>
        </p:txBody>
      </p:sp>
      <p:sp>
        <p:nvSpPr>
          <p:cNvPr id="5" name="Date Placeholder 4"/>
          <p:cNvSpPr>
            <a:spLocks noGrp="1"/>
          </p:cNvSpPr>
          <p:nvPr>
            <p:ph type="dt" idx="11"/>
          </p:nvPr>
        </p:nvSpPr>
        <p:spPr/>
        <p:txBody>
          <a:bodyPr/>
          <a:lstStyle/>
          <a:p>
            <a:fld id="{0E82BC82-8750-4FBE-93D3-93C35779230C}" type="datetime1">
              <a:rPr lang="en-US" smtClean="0">
                <a:solidFill>
                  <a:prstClr val="black"/>
                </a:solidFill>
              </a:rPr>
              <a:pPr/>
              <a:t>3/5/2014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solidFill>
                  <a:prstClr val="black"/>
                </a:solidFill>
              </a:rPr>
              <a:pPr/>
              <a:t>37</a:t>
            </a:fld>
            <a:endParaRPr lang="en-US" dirty="0">
              <a:solidFill>
                <a:prstClr val="black"/>
              </a:solidFill>
            </a:endParaRPr>
          </a:p>
        </p:txBody>
      </p:sp>
      <p:sp>
        <p:nvSpPr>
          <p:cNvPr id="10" name="Footer Placeholder 9"/>
          <p:cNvSpPr>
            <a:spLocks noGrp="1"/>
          </p:cNvSpPr>
          <p:nvPr>
            <p:ph type="ftr" sz="quarter" idx="14"/>
          </p:nvPr>
        </p:nvSpPr>
        <p:spPr/>
        <p:txBody>
          <a:bodyPr/>
          <a:lstStyle/>
          <a:p>
            <a:pPr defTabSz="914099" eaLnBrk="0" hangingPunct="0"/>
            <a:r>
              <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Tree>
    <p:extLst>
      <p:ext uri="{BB962C8B-B14F-4D97-AF65-F5344CB8AC3E}">
        <p14:creationId xmlns:p14="http://schemas.microsoft.com/office/powerpoint/2010/main" val="330040790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911EC68-3E3B-4EB6-9510-FC6F41262B94}" type="slidenum">
              <a:rPr lang="en-US" smtClean="0">
                <a:solidFill>
                  <a:prstClr val="black"/>
                </a:solidFill>
              </a:rPr>
              <a:pPr/>
              <a:t>4</a:t>
            </a:fld>
            <a:endParaRPr lang="en-US">
              <a:solidFill>
                <a:prstClr val="black"/>
              </a:solidFill>
            </a:endParaRPr>
          </a:p>
        </p:txBody>
      </p:sp>
    </p:spTree>
    <p:extLst>
      <p:ext uri="{BB962C8B-B14F-4D97-AF65-F5344CB8AC3E}">
        <p14:creationId xmlns:p14="http://schemas.microsoft.com/office/powerpoint/2010/main" val="219096678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911EC68-3E3B-4EB6-9510-FC6F41262B94}" type="slidenum">
              <a:rPr lang="en-US" smtClean="0">
                <a:solidFill>
                  <a:prstClr val="black"/>
                </a:solidFill>
              </a:rPr>
              <a:pPr/>
              <a:t>5</a:t>
            </a:fld>
            <a:endParaRPr lang="en-US">
              <a:solidFill>
                <a:prstClr val="black"/>
              </a:solidFill>
            </a:endParaRPr>
          </a:p>
        </p:txBody>
      </p:sp>
    </p:spTree>
    <p:extLst>
      <p:ext uri="{BB962C8B-B14F-4D97-AF65-F5344CB8AC3E}">
        <p14:creationId xmlns:p14="http://schemas.microsoft.com/office/powerpoint/2010/main" val="4591148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911EC68-3E3B-4EB6-9510-FC6F41262B94}" type="slidenum">
              <a:rPr lang="en-US" smtClean="0">
                <a:solidFill>
                  <a:prstClr val="black"/>
                </a:solidFill>
              </a:rPr>
              <a:pPr/>
              <a:t>7</a:t>
            </a:fld>
            <a:endParaRPr lang="en-US">
              <a:solidFill>
                <a:prstClr val="black"/>
              </a:solidFill>
            </a:endParaRPr>
          </a:p>
        </p:txBody>
      </p:sp>
    </p:spTree>
    <p:extLst>
      <p:ext uri="{BB962C8B-B14F-4D97-AF65-F5344CB8AC3E}">
        <p14:creationId xmlns:p14="http://schemas.microsoft.com/office/powerpoint/2010/main" val="399995945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911EC68-3E3B-4EB6-9510-FC6F41262B94}" type="slidenum">
              <a:rPr lang="en-US" smtClean="0">
                <a:solidFill>
                  <a:prstClr val="black"/>
                </a:solidFill>
              </a:rPr>
              <a:pPr/>
              <a:t>8</a:t>
            </a:fld>
            <a:endParaRPr lang="en-US">
              <a:solidFill>
                <a:prstClr val="black"/>
              </a:solidFill>
            </a:endParaRPr>
          </a:p>
        </p:txBody>
      </p:sp>
    </p:spTree>
    <p:extLst>
      <p:ext uri="{BB962C8B-B14F-4D97-AF65-F5344CB8AC3E}">
        <p14:creationId xmlns:p14="http://schemas.microsoft.com/office/powerpoint/2010/main" val="48995827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911EC68-3E3B-4EB6-9510-FC6F41262B94}" type="slidenum">
              <a:rPr lang="en-US" smtClean="0">
                <a:solidFill>
                  <a:prstClr val="black"/>
                </a:solidFill>
              </a:rPr>
              <a:pPr/>
              <a:t>9</a:t>
            </a:fld>
            <a:endParaRPr lang="en-US">
              <a:solidFill>
                <a:prstClr val="black"/>
              </a:solidFill>
            </a:endParaRPr>
          </a:p>
        </p:txBody>
      </p:sp>
    </p:spTree>
    <p:extLst>
      <p:ext uri="{BB962C8B-B14F-4D97-AF65-F5344CB8AC3E}">
        <p14:creationId xmlns:p14="http://schemas.microsoft.com/office/powerpoint/2010/main" val="91272694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911EC68-3E3B-4EB6-9510-FC6F41262B94}" type="slidenum">
              <a:rPr lang="en-US" smtClean="0">
                <a:solidFill>
                  <a:prstClr val="black"/>
                </a:solidFill>
              </a:rPr>
              <a:pPr/>
              <a:t>10</a:t>
            </a:fld>
            <a:endParaRPr lang="en-US">
              <a:solidFill>
                <a:prstClr val="black"/>
              </a:solidFill>
            </a:endParaRPr>
          </a:p>
        </p:txBody>
      </p:sp>
    </p:spTree>
    <p:extLst>
      <p:ext uri="{BB962C8B-B14F-4D97-AF65-F5344CB8AC3E}">
        <p14:creationId xmlns:p14="http://schemas.microsoft.com/office/powerpoint/2010/main" val="737290825"/>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2.jpg"/><Relationship Id="rId1" Type="http://schemas.openxmlformats.org/officeDocument/2006/relationships/slideMaster" Target="../slideMasters/slideMaster2.xml"/><Relationship Id="rId4" Type="http://schemas.openxmlformats.org/officeDocument/2006/relationships/image" Target="../media/image8.png"/></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g"/><Relationship Id="rId1" Type="http://schemas.openxmlformats.org/officeDocument/2006/relationships/slideMaster" Target="../slideMasters/slideMaster2.xml"/><Relationship Id="rId4" Type="http://schemas.openxmlformats.org/officeDocument/2006/relationships/image" Target="../media/image9.png"/></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2.xml"/></Relationships>
</file>

<file path=ppt/slideLayouts/_rels/slideLayout5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2.xml"/></Relationships>
</file>

<file path=ppt/slideLayouts/_rels/slideLayout5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Master" Target="../slideMasters/slideMaster3.xml"/><Relationship Id="rId4" Type="http://schemas.openxmlformats.org/officeDocument/2006/relationships/image" Target="../media/image12.png"/></Relationships>
</file>

<file path=ppt/slideLayouts/_rels/slideLayout6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5.jpg"/><Relationship Id="rId1" Type="http://schemas.openxmlformats.org/officeDocument/2006/relationships/slideMaster" Target="../slideMasters/slideMaster3.xml"/><Relationship Id="rId4" Type="http://schemas.openxmlformats.org/officeDocument/2006/relationships/image" Target="../media/image3.png"/></Relationships>
</file>

<file path=ppt/slideLayouts/_rels/slideLayout62.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3.xml"/></Relationships>
</file>

<file path=ppt/slideLayouts/_rels/slideLayout63.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3.xml"/></Relationships>
</file>

<file path=ppt/slideLayouts/_rels/slideLayout64.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3.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Walkin">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bwMode="gray">
          <a:xfrm>
            <a:off x="458332" y="6184086"/>
            <a:ext cx="1552931" cy="331014"/>
          </a:xfrm>
          <a:prstGeom prst="rect">
            <a:avLst/>
          </a:prstGeom>
        </p:spPr>
      </p:pic>
      <p:sp>
        <p:nvSpPr>
          <p:cNvPr id="3" name="Rectangle 2"/>
          <p:cNvSpPr/>
          <p:nvPr userDrawn="1"/>
        </p:nvSpPr>
        <p:spPr bwMode="gray">
          <a:xfrm>
            <a:off x="1082040" y="2626736"/>
            <a:ext cx="8220456" cy="680847"/>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4" name="Rectangle 3"/>
          <p:cNvSpPr/>
          <p:nvPr userDrawn="1"/>
        </p:nvSpPr>
        <p:spPr bwMode="gray">
          <a:xfrm>
            <a:off x="0" y="2895599"/>
            <a:ext cx="8071104" cy="674815"/>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5" name="Rectangle 4"/>
          <p:cNvSpPr/>
          <p:nvPr userDrawn="1"/>
        </p:nvSpPr>
        <p:spPr bwMode="gray">
          <a:xfrm>
            <a:off x="274638" y="3497263"/>
            <a:ext cx="8191182" cy="674815"/>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pic>
        <p:nvPicPr>
          <p:cNvPr id="9" name="Picture 8"/>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3037124" y="3100829"/>
            <a:ext cx="3681991" cy="633985"/>
          </a:xfrm>
          <a:prstGeom prst="rect">
            <a:avLst/>
          </a:prstGeom>
        </p:spPr>
      </p:pic>
    </p:spTree>
    <p:extLst>
      <p:ext uri="{BB962C8B-B14F-4D97-AF65-F5344CB8AC3E}">
        <p14:creationId xmlns:p14="http://schemas.microsoft.com/office/powerpoint/2010/main" val="1227595789"/>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850" fill="hold"/>
                                        <p:tgtEl>
                                          <p:spTgt spid="3"/>
                                        </p:tgtEl>
                                        <p:attrNameLst>
                                          <p:attrName>ppt_x</p:attrName>
                                        </p:attrNameLst>
                                      </p:cBhvr>
                                      <p:tavLst>
                                        <p:tav tm="0">
                                          <p:val>
                                            <p:strVal val="0-#ppt_w/2"/>
                                          </p:val>
                                        </p:tav>
                                        <p:tav tm="100000">
                                          <p:val>
                                            <p:strVal val="#ppt_x"/>
                                          </p:val>
                                        </p:tav>
                                      </p:tavLst>
                                    </p:anim>
                                    <p:anim calcmode="lin" valueType="num">
                                      <p:cBhvr additive="base">
                                        <p:cTn id="8" dur="850" fill="hold"/>
                                        <p:tgtEl>
                                          <p:spTgt spid="3"/>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850" fill="hold"/>
                                        <p:tgtEl>
                                          <p:spTgt spid="4"/>
                                        </p:tgtEl>
                                        <p:attrNameLst>
                                          <p:attrName>ppt_x</p:attrName>
                                        </p:attrNameLst>
                                      </p:cBhvr>
                                      <p:tavLst>
                                        <p:tav tm="0">
                                          <p:val>
                                            <p:strVal val="1+#ppt_w/2"/>
                                          </p:val>
                                        </p:tav>
                                        <p:tav tm="100000">
                                          <p:val>
                                            <p:strVal val="#ppt_x"/>
                                          </p:val>
                                        </p:tav>
                                      </p:tavLst>
                                    </p:anim>
                                    <p:anim calcmode="lin" valueType="num">
                                      <p:cBhvr additive="base">
                                        <p:cTn id="12" dur="850" fill="hold"/>
                                        <p:tgtEl>
                                          <p:spTgt spid="4"/>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250"/>
                                  </p:stCondLst>
                                  <p:childTnLst>
                                    <p:set>
                                      <p:cBhvr>
                                        <p:cTn id="14" dur="1" fill="hold">
                                          <p:stCondLst>
                                            <p:cond delay="0"/>
                                          </p:stCondLst>
                                        </p:cTn>
                                        <p:tgtEl>
                                          <p:spTgt spid="5"/>
                                        </p:tgtEl>
                                        <p:attrNameLst>
                                          <p:attrName>style.visibility</p:attrName>
                                        </p:attrNameLst>
                                      </p:cBhvr>
                                      <p:to>
                                        <p:strVal val="visible"/>
                                      </p:to>
                                    </p:set>
                                    <p:anim calcmode="lin" valueType="num">
                                      <p:cBhvr additive="base">
                                        <p:cTn id="15" dur="850" fill="hold"/>
                                        <p:tgtEl>
                                          <p:spTgt spid="5"/>
                                        </p:tgtEl>
                                        <p:attrNameLst>
                                          <p:attrName>ppt_x</p:attrName>
                                        </p:attrNameLst>
                                      </p:cBhvr>
                                      <p:tavLst>
                                        <p:tav tm="0">
                                          <p:val>
                                            <p:strVal val="0-#ppt_w/2"/>
                                          </p:val>
                                        </p:tav>
                                        <p:tav tm="100000">
                                          <p:val>
                                            <p:strVal val="#ppt_x"/>
                                          </p:val>
                                        </p:tav>
                                      </p:tavLst>
                                    </p:anim>
                                    <p:anim calcmode="lin" valueType="num">
                                      <p:cBhvr additive="base">
                                        <p:cTn id="16" dur="850" fill="hold"/>
                                        <p:tgtEl>
                                          <p:spTgt spid="5"/>
                                        </p:tgtEl>
                                        <p:attrNameLst>
                                          <p:attrName>ppt_y</p:attrName>
                                        </p:attrNameLst>
                                      </p:cBhvr>
                                      <p:tavLst>
                                        <p:tav tm="0">
                                          <p:val>
                                            <p:strVal val="#ppt_y"/>
                                          </p:val>
                                        </p:tav>
                                        <p:tav tm="100000">
                                          <p:val>
                                            <p:strVal val="#ppt_y"/>
                                          </p:val>
                                        </p:tav>
                                      </p:tavLst>
                                    </p:anim>
                                  </p:childTnLst>
                                </p:cTn>
                              </p:par>
                              <p:par>
                                <p:cTn id="17" presetID="10" presetClass="entr" presetSubtype="0" fill="hold" nodeType="withEffect">
                                  <p:stCondLst>
                                    <p:cond delay="580"/>
                                  </p:stCondLst>
                                  <p:childTnLst>
                                    <p:set>
                                      <p:cBhvr>
                                        <p:cTn id="18" dur="1" fill="hold">
                                          <p:stCondLst>
                                            <p:cond delay="0"/>
                                          </p:stCondLst>
                                        </p:cTn>
                                        <p:tgtEl>
                                          <p:spTgt spid="9"/>
                                        </p:tgtEl>
                                        <p:attrNameLst>
                                          <p:attrName>style.visibility</p:attrName>
                                        </p:attrNameLst>
                                      </p:cBhvr>
                                      <p:to>
                                        <p:strVal val="visible"/>
                                      </p:to>
                                    </p:set>
                                    <p:animEffect transition="in" filter="fade">
                                      <p:cBhvr>
                                        <p:cTn id="19" dur="750"/>
                                        <p:tgtEl>
                                          <p:spTgt spid="9"/>
                                        </p:tgtEl>
                                      </p:cBhvr>
                                    </p:animEffect>
                                  </p:childTnLst>
                                </p:cTn>
                              </p:par>
                              <p:par>
                                <p:cTn id="20" presetID="63" presetClass="path" presetSubtype="0" decel="100000" fill="hold" nodeType="withEffect">
                                  <p:stCondLst>
                                    <p:cond delay="580"/>
                                  </p:stCondLst>
                                  <p:childTnLst>
                                    <p:animMotion origin="layout" path="M -0.02412 2.94598E-6 L -4.48813E-6 2.94598E-6 " pathEditMode="relative" rAng="0" ptsTypes="AA">
                                      <p:cBhvr>
                                        <p:cTn id="21" dur="500" fill="hold"/>
                                        <p:tgtEl>
                                          <p:spTgt spid="9"/>
                                        </p:tgtEl>
                                        <p:attrNameLst>
                                          <p:attrName>ppt_x</p:attrName>
                                          <p:attrName>ppt_y</p:attrName>
                                        </p:attrNameLst>
                                      </p:cBhvr>
                                      <p:rCtr x="1200"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Lst>
  </p:timing>
  <p:extLst mod="1">
    <p:ext uri="{DCECCB84-F9BA-43D5-87BE-67443E8EF086}">
      <p15:sldGuideLst xmlns:p15="http://schemas.microsoft.com/office/powerpoint/2012/main">
        <p15:guide id="1" pos="288">
          <p15:clr>
            <a:srgbClr val="C35EA4"/>
          </p15:clr>
        </p15:guide>
        <p15:guide id="2" pos="7546">
          <p15:clr>
            <a:srgbClr val="C35EA4"/>
          </p15:clr>
        </p15:guide>
        <p15:guide id="3" orient="horz" pos="302">
          <p15:clr>
            <a:srgbClr val="C35EA4"/>
          </p15:clr>
        </p15:guide>
        <p15:guide id="4" orient="horz" pos="4104">
          <p15:clr>
            <a:srgbClr val="C35EA4"/>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amp; 2-color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1"/>
          </p:nvPr>
        </p:nvSpPr>
        <p:spPr>
          <a:xfrm>
            <a:off x="274639" y="1212849"/>
            <a:ext cx="11889564" cy="2059025"/>
          </a:xfrm>
        </p:spPr>
        <p:txBody>
          <a:bodyPr/>
          <a:lstStyle>
            <a:lvl1pPr marL="0" indent="0">
              <a:buNone/>
              <a:defRPr>
                <a:gradFill>
                  <a:gsLst>
                    <a:gs pos="2920">
                      <a:schemeClr val="tx2"/>
                    </a:gs>
                    <a:gs pos="39000">
                      <a:schemeClr val="tx2"/>
                    </a:gs>
                  </a:gsLst>
                  <a:lin ang="5400000" scaled="0"/>
                </a:gradFill>
              </a:defRPr>
            </a:lvl1pPr>
            <a:lvl2pPr marL="28575" indent="0">
              <a:buNone/>
              <a:defRPr sz="2000"/>
            </a:lvl2pPr>
            <a:lvl3pPr marL="223838" indent="0">
              <a:buNone/>
              <a:defRPr sz="2000"/>
            </a:lvl3pPr>
            <a:lvl4pPr marL="476250" indent="0">
              <a:buNone/>
              <a:defRPr sz="1800"/>
            </a:lvl4pPr>
            <a:lvl5pPr marL="739775" indent="0">
              <a:buNone/>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642648731"/>
      </p:ext>
    </p:extLst>
  </p:cSld>
  <p:clrMapOvr>
    <a:masterClrMapping/>
  </p:clrMapOvr>
  <p:transition>
    <p:fade/>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228302"/>
          </a:xfrm>
        </p:spPr>
        <p:txBody>
          <a:bodyPr>
            <a:spAutoFit/>
          </a:bodyPr>
          <a:lstStyle>
            <a:lvl3pPr>
              <a:defRPr sz="2400"/>
            </a:lvl3pPr>
            <a:lvl4pPr>
              <a:defRPr sz="2000"/>
            </a:lvl4pPr>
            <a:lvl5pPr>
              <a:defRPr sz="2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553196831"/>
      </p:ext>
    </p:extLst>
  </p:cSld>
  <p:clrMapOvr>
    <a:masterClrMapping/>
  </p:clrMapOvr>
  <p:transition>
    <p:fade/>
  </p:transition>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and 2-color bullete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228302"/>
          </a:xfrm>
        </p:spPr>
        <p:txBody>
          <a:bodyPr>
            <a:spAutoFit/>
          </a:bodyPr>
          <a:lstStyle>
            <a:lvl1pPr>
              <a:buClr>
                <a:schemeClr val="tx2"/>
              </a:buClr>
              <a:defRPr>
                <a:gradFill>
                  <a:gsLst>
                    <a:gs pos="13869">
                      <a:schemeClr val="tx2"/>
                    </a:gs>
                    <a:gs pos="42000">
                      <a:schemeClr val="tx2"/>
                    </a:gs>
                  </a:gsLst>
                  <a:lin ang="5400000" scaled="0"/>
                </a:gradFill>
              </a:defRPr>
            </a:lvl1pPr>
            <a:lvl3pPr>
              <a:defRPr sz="2400"/>
            </a:lvl3pPr>
            <a:lvl4pPr>
              <a:defRPr sz="2000"/>
            </a:lvl4pPr>
            <a:lvl5pPr>
              <a:defRPr sz="2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525470771"/>
      </p:ext>
    </p:extLst>
  </p:cSld>
  <p:clrMapOvr>
    <a:masterClrMapping/>
  </p:clrMapOvr>
  <p:transition>
    <p:fade/>
  </p:transition>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wo Column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468368"/>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468368"/>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918839873"/>
      </p:ext>
    </p:extLst>
  </p:cSld>
  <p:clrMapOvr>
    <a:masterClrMapping/>
  </p:clrMapOvr>
  <p:transition>
    <p:fade/>
  </p:transition>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wo Column 2-color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536079"/>
          </a:xfrm>
        </p:spPr>
        <p:txBody>
          <a:bodyPr wrap="square">
            <a:spAutoFit/>
          </a:bodyPr>
          <a:lstStyle>
            <a:lvl1pPr marL="0" indent="0">
              <a:spcBef>
                <a:spcPts val="1224"/>
              </a:spcBef>
              <a:buClr>
                <a:schemeClr val="tx1"/>
              </a:buClr>
              <a:buFont typeface="Wingdings" pitchFamily="2" charset="2"/>
              <a:buNone/>
              <a:defRPr sz="3600">
                <a:gradFill>
                  <a:gsLst>
                    <a:gs pos="5109">
                      <a:schemeClr val="tx2"/>
                    </a:gs>
                    <a:gs pos="25000">
                      <a:schemeClr val="tx2"/>
                    </a:gs>
                  </a:gsLst>
                  <a:lin ang="5400000" scaled="0"/>
                </a:gradFill>
              </a:defRPr>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536079"/>
          </a:xfrm>
        </p:spPr>
        <p:txBody>
          <a:bodyPr wrap="square">
            <a:spAutoFit/>
          </a:bodyPr>
          <a:lstStyle>
            <a:lvl1pPr marL="0" indent="0">
              <a:spcBef>
                <a:spcPts val="1224"/>
              </a:spcBef>
              <a:buClr>
                <a:schemeClr val="tx1"/>
              </a:buClr>
              <a:buFont typeface="Wingdings" pitchFamily="2" charset="2"/>
              <a:buNone/>
              <a:defRPr sz="3600">
                <a:gradFill>
                  <a:gsLst>
                    <a:gs pos="100000">
                      <a:schemeClr val="tx2"/>
                    </a:gs>
                    <a:gs pos="0">
                      <a:schemeClr val="tx2"/>
                    </a:gs>
                  </a:gsLst>
                  <a:lin ang="5400000" scaled="0"/>
                </a:gradFill>
              </a:defRPr>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683850819"/>
      </p:ext>
    </p:extLst>
  </p:cSld>
  <p:clrMapOvr>
    <a:masterClrMapping/>
  </p:clrMapOvr>
  <p:transition>
    <p:fade/>
  </p:transition>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wo Column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536079"/>
          </a:xfrm>
        </p:spPr>
        <p:txBody>
          <a:bodyPr wrap="square">
            <a:spAutoFit/>
          </a:bodyPr>
          <a:lstStyle>
            <a:lvl1pPr marL="287338" indent="-287338">
              <a:spcBef>
                <a:spcPts val="1224"/>
              </a:spcBef>
              <a:buClr>
                <a:schemeClr val="tx1"/>
              </a:buClr>
              <a:buFont typeface="Wingdings" panose="05000000000000000000" pitchFamily="2" charset="2"/>
              <a:buChar char="§"/>
              <a:defRPr sz="3600"/>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536079"/>
          </a:xfrm>
        </p:spPr>
        <p:txBody>
          <a:bodyPr wrap="square">
            <a:spAutoFit/>
          </a:bodyPr>
          <a:lstStyle>
            <a:lvl1pPr marL="287338" indent="-287338">
              <a:spcBef>
                <a:spcPts val="1224"/>
              </a:spcBef>
              <a:buClr>
                <a:schemeClr val="tx1"/>
              </a:buClr>
              <a:buFont typeface="Wingdings" panose="05000000000000000000" pitchFamily="2" charset="2"/>
              <a:buChar char="§"/>
              <a:defRPr sz="3600"/>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429362577"/>
      </p:ext>
    </p:extLst>
  </p:cSld>
  <p:clrMapOvr>
    <a:masterClrMapping/>
  </p:clrMapOvr>
  <p:transition>
    <p:fad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wo Column 2-color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603790"/>
          </a:xfrm>
        </p:spPr>
        <p:txBody>
          <a:bodyPr wrap="square">
            <a:spAutoFit/>
          </a:bodyPr>
          <a:lstStyle>
            <a:lvl1pPr marL="287338" indent="-287338">
              <a:spcBef>
                <a:spcPts val="1224"/>
              </a:spcBef>
              <a:buClr>
                <a:schemeClr val="tx2"/>
              </a:buClr>
              <a:buFont typeface="Wingdings" panose="05000000000000000000" pitchFamily="2" charset="2"/>
              <a:buChar char="§"/>
              <a:defRPr sz="3600">
                <a:gradFill>
                  <a:gsLst>
                    <a:gs pos="5109">
                      <a:schemeClr val="tx2"/>
                    </a:gs>
                    <a:gs pos="100000">
                      <a:schemeClr val="tx2"/>
                    </a:gs>
                  </a:gsLst>
                  <a:lin ang="5400000" scaled="0"/>
                </a:gradFill>
              </a:defRPr>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603790"/>
          </a:xfrm>
        </p:spPr>
        <p:txBody>
          <a:bodyPr wrap="square">
            <a:spAutoFit/>
          </a:bodyPr>
          <a:lstStyle>
            <a:lvl1pPr marL="287338" indent="-287338">
              <a:spcBef>
                <a:spcPts val="1224"/>
              </a:spcBef>
              <a:buClr>
                <a:schemeClr val="tx2"/>
              </a:buClr>
              <a:buFont typeface="Wingdings" panose="05000000000000000000" pitchFamily="2" charset="2"/>
              <a:buChar char="§"/>
              <a:defRPr sz="3600">
                <a:gradFill>
                  <a:gsLst>
                    <a:gs pos="5109">
                      <a:schemeClr val="tx2"/>
                    </a:gs>
                    <a:gs pos="100000">
                      <a:schemeClr val="tx2"/>
                    </a:gs>
                  </a:gsLst>
                  <a:lin ang="5400000" scaled="0"/>
                </a:gradFill>
              </a:defRPr>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847242816"/>
      </p:ext>
    </p:extLst>
  </p:cSld>
  <p:clrMapOvr>
    <a:masterClrMapping/>
  </p:clrMapOvr>
  <p:transition>
    <p:fade/>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311135705"/>
      </p:ext>
    </p:extLst>
  </p:cSld>
  <p:clrMapOvr>
    <a:masterClrMapping/>
  </p:clrMapOvr>
  <p:transition>
    <p:fade/>
  </p:transition>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Big Idea Layout">
    <p:spTree>
      <p:nvGrpSpPr>
        <p:cNvPr id="1" name=""/>
        <p:cNvGrpSpPr/>
        <p:nvPr/>
      </p:nvGrpSpPr>
      <p:grpSpPr>
        <a:xfrm>
          <a:off x="0" y="0"/>
          <a:ext cx="0" cy="0"/>
          <a:chOff x="0" y="0"/>
          <a:chExt cx="0" cy="0"/>
        </a:xfrm>
      </p:grpSpPr>
      <p:sp>
        <p:nvSpPr>
          <p:cNvPr id="2" name="Title 1"/>
          <p:cNvSpPr>
            <a:spLocks noGrp="1"/>
          </p:cNvSpPr>
          <p:nvPr>
            <p:ph type="title"/>
          </p:nvPr>
        </p:nvSpPr>
        <p:spPr>
          <a:xfrm>
            <a:off x="282576" y="1211263"/>
            <a:ext cx="11889564" cy="917575"/>
          </a:xfrm>
        </p:spPr>
        <p:txBody>
          <a:bodyPr/>
          <a:lstStyle>
            <a:lvl1pPr>
              <a:defRPr sz="7200" baseline="0"/>
            </a:lvl1pPr>
          </a:lstStyle>
          <a:p>
            <a:r>
              <a:rPr lang="en-US" smtClean="0"/>
              <a:t>Click to edit Master title style</a:t>
            </a:r>
            <a:endParaRPr lang="en-US" dirty="0"/>
          </a:p>
        </p:txBody>
      </p:sp>
    </p:spTree>
    <p:extLst>
      <p:ext uri="{BB962C8B-B14F-4D97-AF65-F5344CB8AC3E}">
        <p14:creationId xmlns:p14="http://schemas.microsoft.com/office/powerpoint/2010/main" val="2915293295"/>
      </p:ext>
    </p:extLst>
  </p:cSld>
  <p:clrMapOvr>
    <a:masterClrMapping/>
  </p:clrMapOvr>
  <p:transition>
    <p:fade/>
  </p:transition>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Fact Layout">
    <p:spTree>
      <p:nvGrpSpPr>
        <p:cNvPr id="1" name=""/>
        <p:cNvGrpSpPr/>
        <p:nvPr/>
      </p:nvGrpSpPr>
      <p:grpSpPr>
        <a:xfrm>
          <a:off x="0" y="0"/>
          <a:ext cx="0" cy="0"/>
          <a:chOff x="0" y="0"/>
          <a:chExt cx="0" cy="0"/>
        </a:xfrm>
      </p:grpSpPr>
      <p:sp>
        <p:nvSpPr>
          <p:cNvPr id="2" name="Title 1"/>
          <p:cNvSpPr>
            <a:spLocks noGrp="1"/>
          </p:cNvSpPr>
          <p:nvPr>
            <p:ph type="title"/>
          </p:nvPr>
        </p:nvSpPr>
        <p:spPr>
          <a:xfrm>
            <a:off x="2113225" y="2125663"/>
            <a:ext cx="8219813" cy="1828800"/>
          </a:xfrm>
        </p:spPr>
        <p:txBody>
          <a:bodyPr/>
          <a:lstStyle>
            <a:lvl1pPr>
              <a:defRPr sz="6000" baseline="0"/>
            </a:lvl1pPr>
          </a:lstStyle>
          <a:p>
            <a:r>
              <a:rPr lang="en-US" smtClean="0"/>
              <a:t>Click to edit Master title style</a:t>
            </a:r>
            <a:endParaRPr lang="en-US" dirty="0"/>
          </a:p>
        </p:txBody>
      </p:sp>
    </p:spTree>
    <p:extLst>
      <p:ext uri="{BB962C8B-B14F-4D97-AF65-F5344CB8AC3E}">
        <p14:creationId xmlns:p14="http://schemas.microsoft.com/office/powerpoint/2010/main" val="2390161380"/>
      </p:ext>
    </p:extLst>
  </p:cSld>
  <p:clrMapOvr>
    <a:masterClrMapping/>
  </p:clrMapOvr>
  <p:transition>
    <p:fade/>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lide Photo">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8" name="Rectangle 7"/>
          <p:cNvSpPr/>
          <p:nvPr userDrawn="1"/>
        </p:nvSpPr>
        <p:spPr bwMode="gray">
          <a:xfrm>
            <a:off x="1554848" y="479425"/>
            <a:ext cx="4960252" cy="930275"/>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1" name="Rectangle 10"/>
          <p:cNvSpPr/>
          <p:nvPr userDrawn="1"/>
        </p:nvSpPr>
        <p:spPr bwMode="gray">
          <a:xfrm>
            <a:off x="452526" y="665740"/>
            <a:ext cx="4943439" cy="930275"/>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2" name="Rectangle 11"/>
          <p:cNvSpPr/>
          <p:nvPr userDrawn="1"/>
        </p:nvSpPr>
        <p:spPr bwMode="gray">
          <a:xfrm>
            <a:off x="7035836" y="3771579"/>
            <a:ext cx="4943439" cy="64007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3" name="Rectangle 12"/>
          <p:cNvSpPr/>
          <p:nvPr userDrawn="1"/>
        </p:nvSpPr>
        <p:spPr bwMode="gray">
          <a:xfrm>
            <a:off x="7198360" y="3937000"/>
            <a:ext cx="4963478" cy="954397"/>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4" name="Rectangle 13"/>
          <p:cNvSpPr/>
          <p:nvPr userDrawn="1"/>
        </p:nvSpPr>
        <p:spPr bwMode="gray">
          <a:xfrm>
            <a:off x="7035836" y="4791456"/>
            <a:ext cx="4943439" cy="1639824"/>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pic>
        <p:nvPicPr>
          <p:cNvPr id="2" name="Picture 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049757" y="600046"/>
            <a:ext cx="10285898" cy="6532600"/>
          </a:xfrm>
          <a:prstGeom prst="rect">
            <a:avLst/>
          </a:prstGeom>
          <a:effectLst>
            <a:outerShdw blurRad="127000" sx="101000" sy="101000" algn="ctr" rotWithShape="0">
              <a:prstClr val="black">
                <a:alpha val="20000"/>
              </a:prstClr>
            </a:outerShdw>
          </a:effectLst>
        </p:spPr>
      </p:pic>
      <p:sp>
        <p:nvSpPr>
          <p:cNvPr id="9" name="Title 1"/>
          <p:cNvSpPr>
            <a:spLocks noGrp="1"/>
          </p:cNvSpPr>
          <p:nvPr>
            <p:ph type="title" hasCustomPrompt="1"/>
          </p:nvPr>
        </p:nvSpPr>
        <p:spPr bwMode="ltGray">
          <a:xfrm>
            <a:off x="1931886" y="3060901"/>
            <a:ext cx="8214225" cy="1371600"/>
          </a:xfrm>
          <a:noFill/>
        </p:spPr>
        <p:txBody>
          <a:bodyPr vert="horz" wrap="square" lIns="146304" tIns="91440" rIns="146304" bIns="91440" rtlCol="0" anchor="t" anchorCtr="0">
            <a:noAutofit/>
          </a:bodyPr>
          <a:lstStyle>
            <a:lvl1pPr>
              <a:defRPr lang="en-US" sz="4400" spc="-100" baseline="0" dirty="0">
                <a:gradFill>
                  <a:gsLst>
                    <a:gs pos="0">
                      <a:schemeClr val="bg2">
                        <a:lumMod val="10000"/>
                      </a:schemeClr>
                    </a:gs>
                    <a:gs pos="100000">
                      <a:schemeClr val="bg2">
                        <a:lumMod val="10000"/>
                      </a:schemeClr>
                    </a:gs>
                  </a:gsLst>
                  <a:lin ang="5400000" scaled="0"/>
                </a:gradFill>
              </a:defRPr>
            </a:lvl1pPr>
          </a:lstStyle>
          <a:p>
            <a:pPr lvl="0"/>
            <a:r>
              <a:rPr lang="en-US" dirty="0" smtClean="0"/>
              <a:t>Presentation title</a:t>
            </a:r>
            <a:endParaRPr lang="en-US" dirty="0"/>
          </a:p>
        </p:txBody>
      </p:sp>
      <p:sp>
        <p:nvSpPr>
          <p:cNvPr id="3" name="Text Placeholder 2"/>
          <p:cNvSpPr>
            <a:spLocks noGrp="1"/>
          </p:cNvSpPr>
          <p:nvPr>
            <p:ph type="body" sz="quarter" idx="14" hasCustomPrompt="1"/>
          </p:nvPr>
        </p:nvSpPr>
        <p:spPr bwMode="ltGray">
          <a:xfrm>
            <a:off x="1931886" y="4457379"/>
            <a:ext cx="8214226" cy="1371600"/>
          </a:xfrm>
        </p:spPr>
        <p:txBody>
          <a:bodyPr tIns="109728" bIns="109728">
            <a:noAutofit/>
          </a:bodyPr>
          <a:lstStyle>
            <a:lvl1pPr marL="0" indent="0">
              <a:spcBef>
                <a:spcPts val="0"/>
              </a:spcBef>
              <a:buNone/>
              <a:defRPr lang="en-US" sz="3200" b="0" kern="1200" cap="none" spc="-100" baseline="0" dirty="0">
                <a:ln w="3175">
                  <a:noFill/>
                </a:ln>
                <a:gradFill>
                  <a:gsLst>
                    <a:gs pos="0">
                      <a:schemeClr val="bg2">
                        <a:lumMod val="10000"/>
                      </a:schemeClr>
                    </a:gs>
                    <a:gs pos="100000">
                      <a:schemeClr val="bg2">
                        <a:lumMod val="10000"/>
                      </a:schemeClr>
                    </a:gs>
                  </a:gsLst>
                  <a:lin ang="5400000" scaled="0"/>
                </a:gradFill>
                <a:effectLst/>
                <a:latin typeface="+mj-lt"/>
                <a:ea typeface="+mn-ea"/>
                <a:cs typeface="Segoe UI" pitchFamily="34" charset="0"/>
              </a:defRPr>
            </a:lvl1pPr>
          </a:lstStyle>
          <a:p>
            <a:pPr lvl="0" algn="l" defTabSz="932742" rtl="0" eaLnBrk="1" latinLnBrk="0" hangingPunct="1">
              <a:lnSpc>
                <a:spcPct val="90000"/>
              </a:lnSpc>
              <a:spcBef>
                <a:spcPct val="0"/>
              </a:spcBef>
              <a:buNone/>
            </a:pPr>
            <a:r>
              <a:rPr lang="en-US" dirty="0" smtClean="0"/>
              <a:t>Speaker Name</a:t>
            </a:r>
            <a:endParaRPr lang="en-US" dirty="0"/>
          </a:p>
        </p:txBody>
      </p:sp>
      <p:pic>
        <p:nvPicPr>
          <p:cNvPr id="17" name="Picture 16"/>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bwMode="gray">
          <a:xfrm>
            <a:off x="11247438" y="479426"/>
            <a:ext cx="731837" cy="155994"/>
          </a:xfrm>
          <a:prstGeom prst="rect">
            <a:avLst/>
          </a:prstGeom>
        </p:spPr>
      </p:pic>
      <p:sp>
        <p:nvSpPr>
          <p:cNvPr id="15" name="Text Placeholder 4"/>
          <p:cNvSpPr>
            <a:spLocks noGrp="1"/>
          </p:cNvSpPr>
          <p:nvPr>
            <p:ph type="body" sz="quarter" idx="15" hasCustomPrompt="1"/>
          </p:nvPr>
        </p:nvSpPr>
        <p:spPr>
          <a:xfrm>
            <a:off x="8800211" y="1590086"/>
            <a:ext cx="1600200" cy="433965"/>
          </a:xfrm>
        </p:spPr>
        <p:txBody>
          <a:bodyPr/>
          <a:lstStyle>
            <a:lvl1pPr marL="0" indent="0" algn="r">
              <a:buNone/>
              <a:defRPr sz="1800" baseline="0"/>
            </a:lvl1pPr>
          </a:lstStyle>
          <a:p>
            <a:pPr lvl="0"/>
            <a:r>
              <a:rPr lang="en-US" dirty="0" smtClean="0"/>
              <a:t>Session Code</a:t>
            </a:r>
            <a:endParaRPr lang="en-US" dirty="0"/>
          </a:p>
        </p:txBody>
      </p:sp>
    </p:spTree>
    <p:extLst>
      <p:ext uri="{BB962C8B-B14F-4D97-AF65-F5344CB8AC3E}">
        <p14:creationId xmlns:p14="http://schemas.microsoft.com/office/powerpoint/2010/main" val="1093828628"/>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750" fill="hold"/>
                                        <p:tgtEl>
                                          <p:spTgt spid="8"/>
                                        </p:tgtEl>
                                        <p:attrNameLst>
                                          <p:attrName>ppt_x</p:attrName>
                                        </p:attrNameLst>
                                      </p:cBhvr>
                                      <p:tavLst>
                                        <p:tav tm="0">
                                          <p:val>
                                            <p:strVal val="0-#ppt_w/2"/>
                                          </p:val>
                                        </p:tav>
                                        <p:tav tm="100000">
                                          <p:val>
                                            <p:strVal val="#ppt_x"/>
                                          </p:val>
                                        </p:tav>
                                      </p:tavLst>
                                    </p:anim>
                                    <p:anim calcmode="lin" valueType="num">
                                      <p:cBhvr additive="base">
                                        <p:cTn id="8" dur="750" fill="hold"/>
                                        <p:tgtEl>
                                          <p:spTgt spid="8"/>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25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750" fill="hold"/>
                                        <p:tgtEl>
                                          <p:spTgt spid="11"/>
                                        </p:tgtEl>
                                        <p:attrNameLst>
                                          <p:attrName>ppt_x</p:attrName>
                                        </p:attrNameLst>
                                      </p:cBhvr>
                                      <p:tavLst>
                                        <p:tav tm="0">
                                          <p:val>
                                            <p:strVal val="0-#ppt_w/2"/>
                                          </p:val>
                                        </p:tav>
                                        <p:tav tm="100000">
                                          <p:val>
                                            <p:strVal val="#ppt_x"/>
                                          </p:val>
                                        </p:tav>
                                      </p:tavLst>
                                    </p:anim>
                                    <p:anim calcmode="lin" valueType="num">
                                      <p:cBhvr additive="base">
                                        <p:cTn id="12" dur="750" fill="hold"/>
                                        <p:tgtEl>
                                          <p:spTgt spid="11"/>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p:stCondLst>
                                    <p:cond delay="250"/>
                                  </p:stCondLst>
                                  <p:childTnLst>
                                    <p:set>
                                      <p:cBhvr>
                                        <p:cTn id="14" dur="1" fill="hold">
                                          <p:stCondLst>
                                            <p:cond delay="0"/>
                                          </p:stCondLst>
                                        </p:cTn>
                                        <p:tgtEl>
                                          <p:spTgt spid="12"/>
                                        </p:tgtEl>
                                        <p:attrNameLst>
                                          <p:attrName>style.visibility</p:attrName>
                                        </p:attrNameLst>
                                      </p:cBhvr>
                                      <p:to>
                                        <p:strVal val="visible"/>
                                      </p:to>
                                    </p:set>
                                    <p:anim calcmode="lin" valueType="num">
                                      <p:cBhvr additive="base">
                                        <p:cTn id="15" dur="750" fill="hold"/>
                                        <p:tgtEl>
                                          <p:spTgt spid="12"/>
                                        </p:tgtEl>
                                        <p:attrNameLst>
                                          <p:attrName>ppt_x</p:attrName>
                                        </p:attrNameLst>
                                      </p:cBhvr>
                                      <p:tavLst>
                                        <p:tav tm="0">
                                          <p:val>
                                            <p:strVal val="1+#ppt_w/2"/>
                                          </p:val>
                                        </p:tav>
                                        <p:tav tm="100000">
                                          <p:val>
                                            <p:strVal val="#ppt_x"/>
                                          </p:val>
                                        </p:tav>
                                      </p:tavLst>
                                    </p:anim>
                                    <p:anim calcmode="lin" valueType="num">
                                      <p:cBhvr additive="base">
                                        <p:cTn id="16" dur="750" fill="hold"/>
                                        <p:tgtEl>
                                          <p:spTgt spid="12"/>
                                        </p:tgtEl>
                                        <p:attrNameLst>
                                          <p:attrName>ppt_y</p:attrName>
                                        </p:attrNameLst>
                                      </p:cBhvr>
                                      <p:tavLst>
                                        <p:tav tm="0">
                                          <p:val>
                                            <p:strVal val="#ppt_y"/>
                                          </p:val>
                                        </p:tav>
                                        <p:tav tm="100000">
                                          <p:val>
                                            <p:strVal val="#ppt_y"/>
                                          </p:val>
                                        </p:tav>
                                      </p:tavLst>
                                    </p:anim>
                                  </p:childTnLst>
                                </p:cTn>
                              </p:par>
                              <p:par>
                                <p:cTn id="17" presetID="2" presetClass="entr" presetSubtype="2" decel="100000" fill="hold" grpId="0" nodeType="withEffect">
                                  <p:stCondLst>
                                    <p:cond delay="750"/>
                                  </p:stCondLst>
                                  <p:childTnLst>
                                    <p:set>
                                      <p:cBhvr>
                                        <p:cTn id="18" dur="1" fill="hold">
                                          <p:stCondLst>
                                            <p:cond delay="0"/>
                                          </p:stCondLst>
                                        </p:cTn>
                                        <p:tgtEl>
                                          <p:spTgt spid="14"/>
                                        </p:tgtEl>
                                        <p:attrNameLst>
                                          <p:attrName>style.visibility</p:attrName>
                                        </p:attrNameLst>
                                      </p:cBhvr>
                                      <p:to>
                                        <p:strVal val="visible"/>
                                      </p:to>
                                    </p:set>
                                    <p:anim calcmode="lin" valueType="num">
                                      <p:cBhvr additive="base">
                                        <p:cTn id="19" dur="750" fill="hold"/>
                                        <p:tgtEl>
                                          <p:spTgt spid="14"/>
                                        </p:tgtEl>
                                        <p:attrNameLst>
                                          <p:attrName>ppt_x</p:attrName>
                                        </p:attrNameLst>
                                      </p:cBhvr>
                                      <p:tavLst>
                                        <p:tav tm="0">
                                          <p:val>
                                            <p:strVal val="1+#ppt_w/2"/>
                                          </p:val>
                                        </p:tav>
                                        <p:tav tm="100000">
                                          <p:val>
                                            <p:strVal val="#ppt_x"/>
                                          </p:val>
                                        </p:tav>
                                      </p:tavLst>
                                    </p:anim>
                                    <p:anim calcmode="lin" valueType="num">
                                      <p:cBhvr additive="base">
                                        <p:cTn id="20" dur="750" fill="hold"/>
                                        <p:tgtEl>
                                          <p:spTgt spid="14"/>
                                        </p:tgtEl>
                                        <p:attrNameLst>
                                          <p:attrName>ppt_y</p:attrName>
                                        </p:attrNameLst>
                                      </p:cBhvr>
                                      <p:tavLst>
                                        <p:tav tm="0">
                                          <p:val>
                                            <p:strVal val="#ppt_y"/>
                                          </p:val>
                                        </p:tav>
                                        <p:tav tm="100000">
                                          <p:val>
                                            <p:strVal val="#ppt_y"/>
                                          </p:val>
                                        </p:tav>
                                      </p:tavLst>
                                    </p:anim>
                                  </p:childTnLst>
                                </p:cTn>
                              </p:par>
                              <p:par>
                                <p:cTn id="21" presetID="2" presetClass="entr" presetSubtype="2" decel="100000" fill="hold" grpId="0" nodeType="withEffect">
                                  <p:stCondLst>
                                    <p:cond delay="110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750" fill="hold"/>
                                        <p:tgtEl>
                                          <p:spTgt spid="13"/>
                                        </p:tgtEl>
                                        <p:attrNameLst>
                                          <p:attrName>ppt_x</p:attrName>
                                        </p:attrNameLst>
                                      </p:cBhvr>
                                      <p:tavLst>
                                        <p:tav tm="0">
                                          <p:val>
                                            <p:strVal val="1+#ppt_w/2"/>
                                          </p:val>
                                        </p:tav>
                                        <p:tav tm="100000">
                                          <p:val>
                                            <p:strVal val="#ppt_x"/>
                                          </p:val>
                                        </p:tav>
                                      </p:tavLst>
                                    </p:anim>
                                    <p:anim calcmode="lin" valueType="num">
                                      <p:cBhvr additive="base">
                                        <p:cTn id="24" dur="750" fill="hold"/>
                                        <p:tgtEl>
                                          <p:spTgt spid="13"/>
                                        </p:tgtEl>
                                        <p:attrNameLst>
                                          <p:attrName>ppt_y</p:attrName>
                                        </p:attrNameLst>
                                      </p:cBhvr>
                                      <p:tavLst>
                                        <p:tav tm="0">
                                          <p:val>
                                            <p:strVal val="#ppt_y"/>
                                          </p:val>
                                        </p:tav>
                                        <p:tav tm="100000">
                                          <p:val>
                                            <p:strVal val="#ppt_y"/>
                                          </p:val>
                                        </p:tav>
                                      </p:tavLst>
                                    </p:anim>
                                  </p:childTnLst>
                                </p:cTn>
                              </p:par>
                              <p:par>
                                <p:cTn id="25" presetID="10" presetClass="entr" presetSubtype="0" fill="hold" grpId="0" nodeType="withEffect">
                                  <p:stCondLst>
                                    <p:cond delay="580"/>
                                  </p:stCondLst>
                                  <p:childTnLst>
                                    <p:set>
                                      <p:cBhvr>
                                        <p:cTn id="26" dur="1" fill="hold">
                                          <p:stCondLst>
                                            <p:cond delay="0"/>
                                          </p:stCondLst>
                                        </p:cTn>
                                        <p:tgtEl>
                                          <p:spTgt spid="9"/>
                                        </p:tgtEl>
                                        <p:attrNameLst>
                                          <p:attrName>style.visibility</p:attrName>
                                        </p:attrNameLst>
                                      </p:cBhvr>
                                      <p:to>
                                        <p:strVal val="visible"/>
                                      </p:to>
                                    </p:set>
                                    <p:animEffect transition="in" filter="fade">
                                      <p:cBhvr>
                                        <p:cTn id="27" dur="750"/>
                                        <p:tgtEl>
                                          <p:spTgt spid="9"/>
                                        </p:tgtEl>
                                      </p:cBhvr>
                                    </p:animEffect>
                                  </p:childTnLst>
                                </p:cTn>
                              </p:par>
                              <p:par>
                                <p:cTn id="28" presetID="63" presetClass="path" presetSubtype="0" decel="100000" fill="hold" grpId="1" nodeType="withEffect">
                                  <p:stCondLst>
                                    <p:cond delay="580"/>
                                  </p:stCondLst>
                                  <p:childTnLst>
                                    <p:animMotion origin="layout" path="M -0.02413 -3.22742E-6 L 4.30431E-6 -3.22742E-6 " pathEditMode="relative" rAng="0" ptsTypes="AA">
                                      <p:cBhvr>
                                        <p:cTn id="29" dur="500" fill="hold"/>
                                        <p:tgtEl>
                                          <p:spTgt spid="9"/>
                                        </p:tgtEl>
                                        <p:attrNameLst>
                                          <p:attrName>ppt_x</p:attrName>
                                          <p:attrName>ppt_y</p:attrName>
                                        </p:attrNameLst>
                                      </p:cBhvr>
                                      <p:rCtr x="1200" y="0"/>
                                    </p:animMotion>
                                  </p:childTnLst>
                                </p:cTn>
                              </p:par>
                              <p:par>
                                <p:cTn id="30" presetID="10" presetClass="entr" presetSubtype="0" fill="hold" grpId="0" nodeType="withEffect">
                                  <p:stCondLst>
                                    <p:cond delay="680"/>
                                  </p:stCondLst>
                                  <p:childTnLst>
                                    <p:set>
                                      <p:cBhvr>
                                        <p:cTn id="31" dur="1" fill="hold">
                                          <p:stCondLst>
                                            <p:cond delay="0"/>
                                          </p:stCondLst>
                                        </p:cTn>
                                        <p:tgtEl>
                                          <p:spTgt spid="3"/>
                                        </p:tgtEl>
                                        <p:attrNameLst>
                                          <p:attrName>style.visibility</p:attrName>
                                        </p:attrNameLst>
                                      </p:cBhvr>
                                      <p:to>
                                        <p:strVal val="visible"/>
                                      </p:to>
                                    </p:set>
                                    <p:animEffect transition="in" filter="fade">
                                      <p:cBhvr>
                                        <p:cTn id="32" dur="750"/>
                                        <p:tgtEl>
                                          <p:spTgt spid="3"/>
                                        </p:tgtEl>
                                      </p:cBhvr>
                                    </p:animEffect>
                                  </p:childTnLst>
                                </p:cTn>
                              </p:par>
                              <p:par>
                                <p:cTn id="33" presetID="63" presetClass="path" presetSubtype="0" decel="100000" fill="hold" grpId="1" nodeType="withEffect">
                                  <p:stCondLst>
                                    <p:cond delay="680"/>
                                  </p:stCondLst>
                                  <p:childTnLst>
                                    <p:animMotion origin="layout" path="M -0.02413 -8.71539E-7 L 4.30431E-6 -8.71539E-7 " pathEditMode="relative" rAng="0" ptsTypes="AA">
                                      <p:cBhvr>
                                        <p:cTn id="34" dur="500" fill="hold"/>
                                        <p:tgtEl>
                                          <p:spTgt spid="3"/>
                                        </p:tgtEl>
                                        <p:attrNameLst>
                                          <p:attrName>ppt_x</p:attrName>
                                          <p:attrName>ppt_y</p:attrName>
                                        </p:attrNameLst>
                                      </p:cBhvr>
                                      <p:rCtr x="1200"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1" grpId="0" animBg="1"/>
      <p:bldP spid="12" grpId="0" animBg="1"/>
      <p:bldP spid="13" grpId="0" animBg="1"/>
      <p:bldP spid="14" grpId="0" animBg="1"/>
      <p:bldP spid="9" grpId="0"/>
      <p:bldP spid="9" grpId="1"/>
      <p:bldP spid="3" grpId="0">
        <p:tmplLst>
          <p:tmpl>
            <p:tnLst>
              <p:par>
                <p:cTn presetID="10" presetClass="entr" presetSubtype="0" fill="hold" nodeType="withEffect">
                  <p:stCondLst>
                    <p:cond delay="680"/>
                  </p:stCondLst>
                  <p:childTnLst>
                    <p:set>
                      <p:cBhvr>
                        <p:cTn dur="1" fill="hold">
                          <p:stCondLst>
                            <p:cond delay="0"/>
                          </p:stCondLst>
                        </p:cTn>
                        <p:tgtEl>
                          <p:spTgt spid="3"/>
                        </p:tgtEl>
                        <p:attrNameLst>
                          <p:attrName>style.visibility</p:attrName>
                        </p:attrNameLst>
                      </p:cBhvr>
                      <p:to>
                        <p:strVal val="visible"/>
                      </p:to>
                    </p:set>
                    <p:animEffect transition="in" filter="fade">
                      <p:cBhvr>
                        <p:cTn dur="750"/>
                        <p:tgtEl>
                          <p:spTgt spid="3"/>
                        </p:tgtEl>
                      </p:cBhvr>
                    </p:animEffect>
                  </p:childTnLst>
                </p:cTn>
              </p:par>
            </p:tnLst>
          </p:tmpl>
        </p:tmplLst>
      </p:bldP>
      <p:bldP spid="3" grpId="1">
        <p:tmplLst>
          <p:tmpl>
            <p:tnLst>
              <p:par>
                <p:cTn presetID="63" presetClass="path" presetSubtype="0" decel="100000" fill="hold" nodeType="withEffect">
                  <p:stCondLst>
                    <p:cond delay="680"/>
                  </p:stCondLst>
                  <p:childTnLst>
                    <p:animMotion origin="layout" path="M -0.02413 -8.71539E-7 L 4.30431E-6 -8.71539E-7 " pathEditMode="relative" rAng="0" ptsTypes="AA">
                      <p:cBhvr>
                        <p:cTn dur="500" fill="hold"/>
                        <p:tgtEl>
                          <p:spTgt spid="3"/>
                        </p:tgtEl>
                        <p:attrNameLst>
                          <p:attrName>ppt_x</p:attrName>
                          <p:attrName>ppt_y</p:attrName>
                        </p:attrNameLst>
                      </p:cBhvr>
                      <p:rCtr x="1200" y="0"/>
                    </p:animMotion>
                  </p:childTnLst>
                </p:cTn>
              </p:par>
            </p:tnLst>
          </p:tmpl>
        </p:tmplLst>
      </p:bldP>
    </p:bld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userDrawn="1">
  <p:cSld name="Fact Layout_Accent Color 2">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2113225" y="2125663"/>
            <a:ext cx="8219813" cy="1828800"/>
          </a:xfrm>
        </p:spPr>
        <p:txBody>
          <a:bodyPr/>
          <a:lstStyle>
            <a:lvl1pPr>
              <a:defRPr sz="6000" baseline="0"/>
            </a:lvl1pPr>
          </a:lstStyle>
          <a:p>
            <a:r>
              <a:rPr lang="en-US" smtClean="0"/>
              <a:t>Click to edit Master title style</a:t>
            </a:r>
            <a:endParaRPr lang="en-US" dirty="0"/>
          </a:p>
        </p:txBody>
      </p:sp>
    </p:spTree>
    <p:extLst>
      <p:ext uri="{BB962C8B-B14F-4D97-AF65-F5344CB8AC3E}">
        <p14:creationId xmlns:p14="http://schemas.microsoft.com/office/powerpoint/2010/main" val="2538603404"/>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Quote Layout">
    <p:spTree>
      <p:nvGrpSpPr>
        <p:cNvPr id="1" name=""/>
        <p:cNvGrpSpPr/>
        <p:nvPr/>
      </p:nvGrpSpPr>
      <p:grpSpPr>
        <a:xfrm>
          <a:off x="0" y="0"/>
          <a:ext cx="0" cy="0"/>
          <a:chOff x="0" y="0"/>
          <a:chExt cx="0" cy="0"/>
        </a:xfrm>
      </p:grpSpPr>
      <p:sp>
        <p:nvSpPr>
          <p:cNvPr id="3" name="Title 1"/>
          <p:cNvSpPr>
            <a:spLocks noGrp="1"/>
          </p:cNvSpPr>
          <p:nvPr>
            <p:ph type="title" hasCustomPrompt="1"/>
          </p:nvPr>
        </p:nvSpPr>
        <p:spPr>
          <a:xfrm>
            <a:off x="1189038" y="1201806"/>
            <a:ext cx="10058399" cy="917575"/>
          </a:xfrm>
        </p:spPr>
        <p:txBody>
          <a:bodyPr/>
          <a:lstStyle>
            <a:lvl1pPr marL="233363" indent="-233363">
              <a:defRPr sz="6000" baseline="0"/>
            </a:lvl1pPr>
          </a:lstStyle>
          <a:p>
            <a:r>
              <a:rPr lang="en-US" dirty="0" smtClean="0"/>
              <a:t>“Sample quote goes here. Design is easier than it looks, and more important than it seems.”</a:t>
            </a:r>
            <a:endParaRPr lang="en-US" dirty="0"/>
          </a:p>
        </p:txBody>
      </p:sp>
      <p:sp>
        <p:nvSpPr>
          <p:cNvPr id="4" name="Text Placeholder 3"/>
          <p:cNvSpPr>
            <a:spLocks noGrp="1"/>
          </p:cNvSpPr>
          <p:nvPr>
            <p:ph type="body" sz="quarter" idx="10" hasCustomPrompt="1"/>
          </p:nvPr>
        </p:nvSpPr>
        <p:spPr>
          <a:xfrm>
            <a:off x="5761038" y="5126038"/>
            <a:ext cx="5486400" cy="1071062"/>
          </a:xfrm>
        </p:spPr>
        <p:txBody>
          <a:bodyPr/>
          <a:lstStyle>
            <a:lvl1pPr marL="0" indent="0">
              <a:spcBef>
                <a:spcPts val="0"/>
              </a:spcBef>
              <a:buNone/>
              <a:defRPr sz="3200" baseline="0">
                <a:latin typeface="+mj-lt"/>
              </a:defRPr>
            </a:lvl1pPr>
          </a:lstStyle>
          <a:p>
            <a:pPr lvl="0"/>
            <a:r>
              <a:rPr lang="en-US" dirty="0" smtClean="0"/>
              <a:t>Author Name</a:t>
            </a:r>
          </a:p>
          <a:p>
            <a:pPr lvl="0"/>
            <a:r>
              <a:rPr lang="en-US" dirty="0" smtClean="0"/>
              <a:t>Title</a:t>
            </a:r>
          </a:p>
        </p:txBody>
      </p:sp>
    </p:spTree>
    <p:extLst>
      <p:ext uri="{BB962C8B-B14F-4D97-AF65-F5344CB8AC3E}">
        <p14:creationId xmlns:p14="http://schemas.microsoft.com/office/powerpoint/2010/main" val="3183363366"/>
      </p:ext>
    </p:extLst>
  </p:cSld>
  <p:clrMapOvr>
    <a:masterClrMapping/>
  </p:clrMapOvr>
  <p:transition>
    <p:fade/>
  </p:transition>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Quote Layout_Accent Color 1">
    <p:bg>
      <p:bgPr>
        <a:solidFill>
          <a:schemeClr val="accent1"/>
        </a:solidFill>
        <a:effectLst/>
      </p:bgPr>
    </p:bg>
    <p:spTree>
      <p:nvGrpSpPr>
        <p:cNvPr id="1" name=""/>
        <p:cNvGrpSpPr/>
        <p:nvPr/>
      </p:nvGrpSpPr>
      <p:grpSpPr>
        <a:xfrm>
          <a:off x="0" y="0"/>
          <a:ext cx="0" cy="0"/>
          <a:chOff x="0" y="0"/>
          <a:chExt cx="0" cy="0"/>
        </a:xfrm>
      </p:grpSpPr>
      <p:sp>
        <p:nvSpPr>
          <p:cNvPr id="3" name="Title 1"/>
          <p:cNvSpPr>
            <a:spLocks noGrp="1"/>
          </p:cNvSpPr>
          <p:nvPr>
            <p:ph type="title" hasCustomPrompt="1"/>
          </p:nvPr>
        </p:nvSpPr>
        <p:spPr>
          <a:xfrm>
            <a:off x="1189038" y="2125663"/>
            <a:ext cx="10058399" cy="917575"/>
          </a:xfrm>
        </p:spPr>
        <p:txBody>
          <a:bodyPr/>
          <a:lstStyle>
            <a:lvl1pPr marL="282575" indent="-282575">
              <a:tabLst>
                <a:tab pos="282575" algn="l"/>
              </a:tabLst>
              <a:defRPr sz="6000" baseline="0"/>
            </a:lvl1pPr>
          </a:lstStyle>
          <a:p>
            <a:r>
              <a:rPr lang="en-US" dirty="0" smtClean="0"/>
              <a:t>“	Add a quote here. Design is easier than it looks, and more important than it seems.”</a:t>
            </a:r>
            <a:endParaRPr lang="en-US" dirty="0"/>
          </a:p>
        </p:txBody>
      </p:sp>
      <p:sp>
        <p:nvSpPr>
          <p:cNvPr id="4" name="Text Placeholder 3"/>
          <p:cNvSpPr>
            <a:spLocks noGrp="1"/>
          </p:cNvSpPr>
          <p:nvPr>
            <p:ph type="body" sz="quarter" idx="10" hasCustomPrompt="1"/>
          </p:nvPr>
        </p:nvSpPr>
        <p:spPr>
          <a:xfrm>
            <a:off x="5761038" y="4868847"/>
            <a:ext cx="5486400" cy="1071062"/>
          </a:xfrm>
        </p:spPr>
        <p:txBody>
          <a:bodyPr/>
          <a:lstStyle>
            <a:lvl1pPr marL="0" indent="0">
              <a:spcBef>
                <a:spcPts val="0"/>
              </a:spcBef>
              <a:buNone/>
              <a:defRPr sz="3200" baseline="0">
                <a:latin typeface="+mj-lt"/>
              </a:defRPr>
            </a:lvl1pPr>
          </a:lstStyle>
          <a:p>
            <a:pPr lvl="0"/>
            <a:r>
              <a:rPr lang="en-US" dirty="0" smtClean="0"/>
              <a:t>Author’s Name</a:t>
            </a:r>
          </a:p>
          <a:p>
            <a:pPr lvl="0"/>
            <a:r>
              <a:rPr lang="en-US" dirty="0" smtClean="0"/>
              <a:t>Title</a:t>
            </a:r>
          </a:p>
        </p:txBody>
      </p:sp>
    </p:spTree>
    <p:extLst>
      <p:ext uri="{BB962C8B-B14F-4D97-AF65-F5344CB8AC3E}">
        <p14:creationId xmlns:p14="http://schemas.microsoft.com/office/powerpoint/2010/main" val="1243333861"/>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Big Idea &amp; 3 Points">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282576" y="2430462"/>
            <a:ext cx="11887200" cy="932563"/>
          </a:xfrm>
        </p:spPr>
        <p:txBody>
          <a:bodyPr/>
          <a:lstStyle>
            <a:lvl1pPr marL="0" indent="0">
              <a:buNone/>
              <a:defRPr sz="5400">
                <a:gradFill>
                  <a:gsLst>
                    <a:gs pos="3333">
                      <a:schemeClr val="tx1"/>
                    </a:gs>
                    <a:gs pos="39000">
                      <a:schemeClr val="tx1"/>
                    </a:gs>
                  </a:gsLst>
                  <a:lin ang="5400000" scaled="0"/>
                </a:gradFill>
              </a:defRPr>
            </a:lvl1pPr>
            <a:lvl2pPr marL="0" indent="0">
              <a:buFontTx/>
              <a:buNone/>
              <a:defRPr sz="2000"/>
            </a:lvl2pPr>
            <a:lvl3pPr marL="228600" indent="0">
              <a:buNone/>
              <a:defRPr/>
            </a:lvl3pPr>
            <a:lvl4pPr marL="457200" indent="0">
              <a:buNone/>
              <a:defRPr/>
            </a:lvl4pPr>
            <a:lvl5pPr marL="685800" indent="0">
              <a:buNone/>
              <a:defRPr/>
            </a:lvl5pPr>
          </a:lstStyle>
          <a:p>
            <a:pPr lvl="0"/>
            <a:r>
              <a:rPr lang="en-US" smtClean="0"/>
              <a:t>Click to edit Master text styles</a:t>
            </a:r>
          </a:p>
        </p:txBody>
      </p:sp>
      <p:sp>
        <p:nvSpPr>
          <p:cNvPr id="4" name="Title 1"/>
          <p:cNvSpPr>
            <a:spLocks noGrp="1"/>
          </p:cNvSpPr>
          <p:nvPr>
            <p:ph type="title"/>
          </p:nvPr>
        </p:nvSpPr>
        <p:spPr>
          <a:xfrm>
            <a:off x="282576" y="1211263"/>
            <a:ext cx="11889564" cy="917575"/>
          </a:xfrm>
        </p:spPr>
        <p:txBody>
          <a:bodyPr/>
          <a:lstStyle>
            <a:lvl1pPr>
              <a:defRPr sz="7200" baseline="0">
                <a:gradFill>
                  <a:gsLst>
                    <a:gs pos="1250">
                      <a:schemeClr val="tx1"/>
                    </a:gs>
                    <a:gs pos="100000">
                      <a:schemeClr val="tx1"/>
                    </a:gs>
                  </a:gsLst>
                  <a:lin ang="5400000" scaled="0"/>
                </a:gradFill>
              </a:defRPr>
            </a:lvl1pPr>
          </a:lstStyle>
          <a:p>
            <a:r>
              <a:rPr lang="en-US" smtClean="0"/>
              <a:t>Click to edit Master title style</a:t>
            </a:r>
            <a:endParaRPr lang="en-US" dirty="0"/>
          </a:p>
        </p:txBody>
      </p:sp>
    </p:spTree>
    <p:extLst>
      <p:ext uri="{BB962C8B-B14F-4D97-AF65-F5344CB8AC3E}">
        <p14:creationId xmlns:p14="http://schemas.microsoft.com/office/powerpoint/2010/main" val="480330917"/>
      </p:ext>
    </p:extLst>
  </p:cSld>
  <p:clrMapOvr>
    <a:masterClrMapping/>
  </p:clrMapOvr>
  <p:transition>
    <p:fade/>
  </p:transition>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Blank">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189526804"/>
      </p:ext>
    </p:extLst>
  </p:cSld>
  <p:clrMapOvr>
    <a:masterClrMapping/>
  </p:clrMapOvr>
  <p:transition>
    <p:fade/>
  </p:transition>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Blank Accent Color 1">
    <p:bg>
      <p:bgPr>
        <a:solidFill>
          <a:schemeClr val="bg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878450787"/>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Blank Accent Color 2">
    <p:bg>
      <p:bgPr>
        <a:solidFill>
          <a:schemeClr val="accent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859344578"/>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Blank Accent Color 3">
    <p:bg>
      <p:bgPr>
        <a:solidFill>
          <a:schemeClr val="accent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896928305"/>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74638" y="1212850"/>
            <a:ext cx="11887200" cy="2443746"/>
          </a:xfrm>
          <a:prstGeom prst="rect">
            <a:avLst/>
          </a:prstGeom>
        </p:spPr>
        <p:txBody>
          <a:bodyPr/>
          <a:lstStyle>
            <a:lvl1pPr marL="290513" indent="-290513">
              <a:buClr>
                <a:schemeClr val="tx1"/>
              </a:buClr>
              <a:buSzPct val="90000"/>
              <a:buFont typeface="Wingdings" panose="05000000000000000000" pitchFamily="2" charset="2"/>
              <a:buChar char="§"/>
              <a:defRPr sz="3600">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71500" indent="-280988">
              <a:buClr>
                <a:schemeClr val="tx1"/>
              </a:buClr>
              <a:buSzPct val="90000"/>
              <a:buFont typeface="Wingdings" panose="05000000000000000000" pitchFamily="2" charset="2"/>
              <a:buChar char="§"/>
              <a:defRPr sz="3200">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62013" indent="-290513">
              <a:buClr>
                <a:schemeClr val="tx1"/>
              </a:buClr>
              <a:buSzPct val="90000"/>
              <a:buFont typeface="Wingdings" panose="05000000000000000000" pitchFamily="2" charset="2"/>
              <a:buChar char="§"/>
              <a:defRPr sz="2800">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90613" indent="-228600">
              <a:buClr>
                <a:schemeClr val="tx1"/>
              </a:buClr>
              <a:buSzPct val="90000"/>
              <a:buFont typeface="Wingdings" panose="05000000000000000000" pitchFamily="2" charset="2"/>
              <a:buChar char="§"/>
              <a:defRPr sz="2400">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319213" indent="-228600">
              <a:buClr>
                <a:schemeClr val="tx1"/>
              </a:buClr>
              <a:buSzPct val="90000"/>
              <a:buFont typeface="Wingdings" panose="05000000000000000000" pitchFamily="2" charset="2"/>
              <a:buChar char="§"/>
              <a:defRPr sz="2000">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6"/>
          <p:cNvSpPr>
            <a:spLocks noGrp="1"/>
          </p:cNvSpPr>
          <p:nvPr>
            <p:ph type="body" sz="quarter" idx="11" hasCustomPrompt="1"/>
          </p:nvPr>
        </p:nvSpPr>
        <p:spPr>
          <a:xfrm>
            <a:off x="1" y="6363076"/>
            <a:ext cx="12436476" cy="631450"/>
          </a:xfrm>
          <a:prstGeom prst="rect">
            <a:avLst/>
          </a:prstGeom>
          <a:solidFill>
            <a:srgbClr val="FFFC9E"/>
          </a:solidFill>
        </p:spPr>
        <p:txBody>
          <a:bodyPr wrap="square" lIns="155457" tIns="77729" rIns="155457" bIns="77729" anchor="b" anchorCtr="0">
            <a:noAutofit/>
          </a:bodyPr>
          <a:lstStyle>
            <a:lvl1pPr algn="r">
              <a:buFont typeface="Arial" pitchFamily="34" charset="0"/>
              <a:buNone/>
              <a:defRPr sz="3700" spc="-51" baseline="0">
                <a:gradFill>
                  <a:gsLst>
                    <a:gs pos="0">
                      <a:srgbClr val="000000"/>
                    </a:gs>
                    <a:gs pos="100000">
                      <a:srgbClr val="000000"/>
                    </a:gs>
                  </a:gsLst>
                  <a:lin ang="5400000" scaled="0"/>
                </a:gradFill>
                <a:effectLst/>
                <a:latin typeface="Segoe UI" pitchFamily="34" charset="0"/>
                <a:ea typeface="Segoe UI" pitchFamily="34" charset="0"/>
                <a:cs typeface="Segoe UI" pitchFamily="34" charset="0"/>
              </a:defRPr>
            </a:lvl1pPr>
          </a:lstStyle>
          <a:p>
            <a:pPr lvl="0"/>
            <a:r>
              <a:rPr lang="en-US" dirty="0" smtClean="0"/>
              <a:t>Next:</a:t>
            </a:r>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smtClean="0"/>
              <a:t>Click to edit Master title style</a:t>
            </a:r>
            <a:endParaRPr lang="en-US" dirty="0"/>
          </a:p>
        </p:txBody>
      </p:sp>
    </p:spTree>
    <p:extLst>
      <p:ext uri="{BB962C8B-B14F-4D97-AF65-F5344CB8AC3E}">
        <p14:creationId xmlns:p14="http://schemas.microsoft.com/office/powerpoint/2010/main" val="478965689"/>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p:cSld name="Walkin">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2" name="Picture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bwMode="gray">
          <a:xfrm>
            <a:off x="458332" y="6184087"/>
            <a:ext cx="1552931" cy="331014"/>
          </a:xfrm>
          <a:prstGeom prst="rect">
            <a:avLst/>
          </a:prstGeom>
        </p:spPr>
      </p:pic>
      <p:sp>
        <p:nvSpPr>
          <p:cNvPr id="3" name="Rectangle 2"/>
          <p:cNvSpPr/>
          <p:nvPr/>
        </p:nvSpPr>
        <p:spPr bwMode="gray">
          <a:xfrm>
            <a:off x="1082040" y="2626736"/>
            <a:ext cx="8220456" cy="680847"/>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0" rIns="0" bIns="46630" numCol="1" rtlCol="0" anchor="ctr" anchorCtr="0" compatLnSpc="1">
            <a:prstTxWarp prst="textNoShape">
              <a:avLst/>
            </a:prstTxWarp>
          </a:bodyPr>
          <a:lstStyle/>
          <a:p>
            <a:pPr algn="ctr" defTabSz="932293"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4" name="Rectangle 3"/>
          <p:cNvSpPr/>
          <p:nvPr/>
        </p:nvSpPr>
        <p:spPr bwMode="gray">
          <a:xfrm>
            <a:off x="0" y="2895600"/>
            <a:ext cx="8071104" cy="674815"/>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0" rIns="0" bIns="46630" numCol="1" rtlCol="0" anchor="ctr" anchorCtr="0" compatLnSpc="1">
            <a:prstTxWarp prst="textNoShape">
              <a:avLst/>
            </a:prstTxWarp>
          </a:bodyPr>
          <a:lstStyle/>
          <a:p>
            <a:pPr algn="ctr" defTabSz="932293"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5" name="Rectangle 4"/>
          <p:cNvSpPr/>
          <p:nvPr/>
        </p:nvSpPr>
        <p:spPr bwMode="gray">
          <a:xfrm>
            <a:off x="274639" y="3497264"/>
            <a:ext cx="8191182" cy="674815"/>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0" rIns="0" bIns="46630" numCol="1" rtlCol="0" anchor="ctr" anchorCtr="0" compatLnSpc="1">
            <a:prstTxWarp prst="textNoShape">
              <a:avLst/>
            </a:prstTxWarp>
          </a:bodyPr>
          <a:lstStyle/>
          <a:p>
            <a:pPr algn="ctr" defTabSz="932293"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pic>
        <p:nvPicPr>
          <p:cNvPr id="9" name="Picture 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037125" y="3100829"/>
            <a:ext cx="3681991" cy="633985"/>
          </a:xfrm>
          <a:prstGeom prst="rect">
            <a:avLst/>
          </a:prstGeom>
        </p:spPr>
      </p:pic>
    </p:spTree>
    <p:extLst>
      <p:ext uri="{BB962C8B-B14F-4D97-AF65-F5344CB8AC3E}">
        <p14:creationId xmlns:p14="http://schemas.microsoft.com/office/powerpoint/2010/main" val="815480296"/>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850" fill="hold"/>
                                        <p:tgtEl>
                                          <p:spTgt spid="3"/>
                                        </p:tgtEl>
                                        <p:attrNameLst>
                                          <p:attrName>ppt_x</p:attrName>
                                        </p:attrNameLst>
                                      </p:cBhvr>
                                      <p:tavLst>
                                        <p:tav tm="0">
                                          <p:val>
                                            <p:strVal val="0-#ppt_w/2"/>
                                          </p:val>
                                        </p:tav>
                                        <p:tav tm="100000">
                                          <p:val>
                                            <p:strVal val="#ppt_x"/>
                                          </p:val>
                                        </p:tav>
                                      </p:tavLst>
                                    </p:anim>
                                    <p:anim calcmode="lin" valueType="num">
                                      <p:cBhvr additive="base">
                                        <p:cTn id="8" dur="850" fill="hold"/>
                                        <p:tgtEl>
                                          <p:spTgt spid="3"/>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850" fill="hold"/>
                                        <p:tgtEl>
                                          <p:spTgt spid="4"/>
                                        </p:tgtEl>
                                        <p:attrNameLst>
                                          <p:attrName>ppt_x</p:attrName>
                                        </p:attrNameLst>
                                      </p:cBhvr>
                                      <p:tavLst>
                                        <p:tav tm="0">
                                          <p:val>
                                            <p:strVal val="1+#ppt_w/2"/>
                                          </p:val>
                                        </p:tav>
                                        <p:tav tm="100000">
                                          <p:val>
                                            <p:strVal val="#ppt_x"/>
                                          </p:val>
                                        </p:tav>
                                      </p:tavLst>
                                    </p:anim>
                                    <p:anim calcmode="lin" valueType="num">
                                      <p:cBhvr additive="base">
                                        <p:cTn id="12" dur="850" fill="hold"/>
                                        <p:tgtEl>
                                          <p:spTgt spid="4"/>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250"/>
                                  </p:stCondLst>
                                  <p:childTnLst>
                                    <p:set>
                                      <p:cBhvr>
                                        <p:cTn id="14" dur="1" fill="hold">
                                          <p:stCondLst>
                                            <p:cond delay="0"/>
                                          </p:stCondLst>
                                        </p:cTn>
                                        <p:tgtEl>
                                          <p:spTgt spid="5"/>
                                        </p:tgtEl>
                                        <p:attrNameLst>
                                          <p:attrName>style.visibility</p:attrName>
                                        </p:attrNameLst>
                                      </p:cBhvr>
                                      <p:to>
                                        <p:strVal val="visible"/>
                                      </p:to>
                                    </p:set>
                                    <p:anim calcmode="lin" valueType="num">
                                      <p:cBhvr additive="base">
                                        <p:cTn id="15" dur="850" fill="hold"/>
                                        <p:tgtEl>
                                          <p:spTgt spid="5"/>
                                        </p:tgtEl>
                                        <p:attrNameLst>
                                          <p:attrName>ppt_x</p:attrName>
                                        </p:attrNameLst>
                                      </p:cBhvr>
                                      <p:tavLst>
                                        <p:tav tm="0">
                                          <p:val>
                                            <p:strVal val="0-#ppt_w/2"/>
                                          </p:val>
                                        </p:tav>
                                        <p:tav tm="100000">
                                          <p:val>
                                            <p:strVal val="#ppt_x"/>
                                          </p:val>
                                        </p:tav>
                                      </p:tavLst>
                                    </p:anim>
                                    <p:anim calcmode="lin" valueType="num">
                                      <p:cBhvr additive="base">
                                        <p:cTn id="16" dur="850" fill="hold"/>
                                        <p:tgtEl>
                                          <p:spTgt spid="5"/>
                                        </p:tgtEl>
                                        <p:attrNameLst>
                                          <p:attrName>ppt_y</p:attrName>
                                        </p:attrNameLst>
                                      </p:cBhvr>
                                      <p:tavLst>
                                        <p:tav tm="0">
                                          <p:val>
                                            <p:strVal val="#ppt_y"/>
                                          </p:val>
                                        </p:tav>
                                        <p:tav tm="100000">
                                          <p:val>
                                            <p:strVal val="#ppt_y"/>
                                          </p:val>
                                        </p:tav>
                                      </p:tavLst>
                                    </p:anim>
                                  </p:childTnLst>
                                </p:cTn>
                              </p:par>
                              <p:par>
                                <p:cTn id="17" presetID="10" presetClass="entr" presetSubtype="0" fill="hold" nodeType="withEffect">
                                  <p:stCondLst>
                                    <p:cond delay="580"/>
                                  </p:stCondLst>
                                  <p:childTnLst>
                                    <p:set>
                                      <p:cBhvr>
                                        <p:cTn id="18" dur="1" fill="hold">
                                          <p:stCondLst>
                                            <p:cond delay="0"/>
                                          </p:stCondLst>
                                        </p:cTn>
                                        <p:tgtEl>
                                          <p:spTgt spid="9"/>
                                        </p:tgtEl>
                                        <p:attrNameLst>
                                          <p:attrName>style.visibility</p:attrName>
                                        </p:attrNameLst>
                                      </p:cBhvr>
                                      <p:to>
                                        <p:strVal val="visible"/>
                                      </p:to>
                                    </p:set>
                                    <p:animEffect transition="in" filter="fade">
                                      <p:cBhvr>
                                        <p:cTn id="19" dur="750"/>
                                        <p:tgtEl>
                                          <p:spTgt spid="9"/>
                                        </p:tgtEl>
                                      </p:cBhvr>
                                    </p:animEffect>
                                  </p:childTnLst>
                                </p:cTn>
                              </p:par>
                              <p:par>
                                <p:cTn id="20" presetID="63" presetClass="path" presetSubtype="0" decel="100000" fill="hold" nodeType="withEffect">
                                  <p:stCondLst>
                                    <p:cond delay="580"/>
                                  </p:stCondLst>
                                  <p:childTnLst>
                                    <p:animMotion origin="layout" path="M -0.02412 2.94598E-6 L -4.48813E-6 2.94598E-6 " pathEditMode="relative" rAng="0" ptsTypes="AA">
                                      <p:cBhvr>
                                        <p:cTn id="21" dur="500" fill="hold"/>
                                        <p:tgtEl>
                                          <p:spTgt spid="9"/>
                                        </p:tgtEl>
                                        <p:attrNameLst>
                                          <p:attrName>ppt_x</p:attrName>
                                          <p:attrName>ppt_y</p:attrName>
                                        </p:attrNameLst>
                                      </p:cBhvr>
                                      <p:rCtr x="1200"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Lst>
  </p:timing>
  <p:extLst mod="1">
    <p:ext uri="{DCECCB84-F9BA-43D5-87BE-67443E8EF086}">
      <p15:sldGuideLst xmlns:p15="http://schemas.microsoft.com/office/powerpoint/2012/main">
        <p15:guide id="1" pos="288">
          <p15:clr>
            <a:srgbClr val="C35EA4"/>
          </p15:clr>
        </p15:guide>
        <p15:guide id="2" pos="7546">
          <p15:clr>
            <a:srgbClr val="C35EA4"/>
          </p15:clr>
        </p15:guide>
        <p15:guide id="3" orient="horz" pos="302">
          <p15:clr>
            <a:srgbClr val="C35EA4"/>
          </p15:clr>
        </p15:guide>
        <p15:guide id="4" orient="horz" pos="4104">
          <p15:clr>
            <a:srgbClr val="C35EA4"/>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Demo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Rectangle 3"/>
          <p:cNvSpPr/>
          <p:nvPr userDrawn="1"/>
        </p:nvSpPr>
        <p:spPr bwMode="auto">
          <a:xfrm>
            <a:off x="274702" y="1211287"/>
            <a:ext cx="10058336" cy="2743176"/>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hasCustomPrompt="1"/>
          </p:nvPr>
        </p:nvSpPr>
        <p:spPr>
          <a:xfrm>
            <a:off x="274639" y="1209973"/>
            <a:ext cx="10056812" cy="2751698"/>
          </a:xfrm>
          <a:noFill/>
        </p:spPr>
        <p:txBody>
          <a:bodyPr tIns="91440" bIns="91440" anchor="t" anchorCtr="0"/>
          <a:lstStyle>
            <a:lvl1pPr>
              <a:defRPr sz="7200" spc="-100" baseline="0">
                <a:gradFill>
                  <a:gsLst>
                    <a:gs pos="91241">
                      <a:schemeClr val="tx1"/>
                    </a:gs>
                    <a:gs pos="57000">
                      <a:schemeClr val="tx1"/>
                    </a:gs>
                    <a:gs pos="18000">
                      <a:schemeClr val="tx1"/>
                    </a:gs>
                  </a:gsLst>
                  <a:lin ang="5400000" scaled="0"/>
                </a:gradFill>
              </a:defRPr>
            </a:lvl1pPr>
          </a:lstStyle>
          <a:p>
            <a:r>
              <a:rPr lang="en-US" dirty="0" smtClean="0"/>
              <a:t>Demo title</a:t>
            </a:r>
            <a:endParaRPr lang="en-US" dirty="0"/>
          </a:p>
        </p:txBody>
      </p:sp>
      <p:sp>
        <p:nvSpPr>
          <p:cNvPr id="5" name="Text Placeholder 4"/>
          <p:cNvSpPr>
            <a:spLocks noGrp="1"/>
          </p:cNvSpPr>
          <p:nvPr>
            <p:ph type="body" sz="quarter" idx="12" hasCustomPrompt="1"/>
          </p:nvPr>
        </p:nvSpPr>
        <p:spPr>
          <a:xfrm>
            <a:off x="274638" y="3954463"/>
            <a:ext cx="10058401" cy="1829593"/>
          </a:xfrm>
          <a:noFill/>
        </p:spPr>
        <p:txBody>
          <a:bodyPr lIns="182880" tIns="146304" rIns="182880" bIns="146304">
            <a:noAutofit/>
          </a:bodyPr>
          <a:lstStyle>
            <a:lvl1pPr marL="0" indent="0">
              <a:spcBef>
                <a:spcPts val="0"/>
              </a:spcBef>
              <a:buNone/>
              <a:defRPr sz="3600" spc="0" baseline="0">
                <a:gradFill>
                  <a:gsLst>
                    <a:gs pos="91241">
                      <a:schemeClr val="tx1"/>
                    </a:gs>
                    <a:gs pos="57000">
                      <a:schemeClr val="tx1"/>
                    </a:gs>
                    <a:gs pos="18000">
                      <a:schemeClr val="tx1"/>
                    </a:gs>
                  </a:gsLst>
                  <a:lin ang="5400000" scaled="0"/>
                </a:gradFill>
                <a:latin typeface="+mj-lt"/>
              </a:defRPr>
            </a:lvl1pPr>
          </a:lstStyle>
          <a:p>
            <a:pPr lvl="0"/>
            <a:r>
              <a:rPr lang="en-US" dirty="0" smtClean="0"/>
              <a:t>Speaker Name</a:t>
            </a:r>
          </a:p>
        </p:txBody>
      </p:sp>
      <p:sp>
        <p:nvSpPr>
          <p:cNvPr id="12" name="Rectangle 11"/>
          <p:cNvSpPr/>
          <p:nvPr userDrawn="1"/>
        </p:nvSpPr>
        <p:spPr bwMode="gray">
          <a:xfrm flipH="1">
            <a:off x="6675437" y="5741676"/>
            <a:ext cx="5090930" cy="421649"/>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3" name="Rectangle 12"/>
          <p:cNvSpPr/>
          <p:nvPr userDrawn="1"/>
        </p:nvSpPr>
        <p:spPr bwMode="gray">
          <a:xfrm flipH="1">
            <a:off x="7438038" y="5910383"/>
            <a:ext cx="4998437" cy="41791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4" name="Rectangle 13"/>
          <p:cNvSpPr/>
          <p:nvPr userDrawn="1"/>
        </p:nvSpPr>
        <p:spPr bwMode="gray">
          <a:xfrm flipH="1">
            <a:off x="7193591" y="6282993"/>
            <a:ext cx="5072801" cy="41791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Tree>
    <p:extLst>
      <p:ext uri="{BB962C8B-B14F-4D97-AF65-F5344CB8AC3E}">
        <p14:creationId xmlns:p14="http://schemas.microsoft.com/office/powerpoint/2010/main" val="2923861903"/>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850" fill="hold"/>
                                        <p:tgtEl>
                                          <p:spTgt spid="12"/>
                                        </p:tgtEl>
                                        <p:attrNameLst>
                                          <p:attrName>ppt_x</p:attrName>
                                        </p:attrNameLst>
                                      </p:cBhvr>
                                      <p:tavLst>
                                        <p:tav tm="0">
                                          <p:val>
                                            <p:strVal val="1+#ppt_w/2"/>
                                          </p:val>
                                        </p:tav>
                                        <p:tav tm="100000">
                                          <p:val>
                                            <p:strVal val="#ppt_x"/>
                                          </p:val>
                                        </p:tav>
                                      </p:tavLst>
                                    </p:anim>
                                    <p:anim calcmode="lin" valueType="num">
                                      <p:cBhvr additive="base">
                                        <p:cTn id="8" dur="850" fill="hold"/>
                                        <p:tgtEl>
                                          <p:spTgt spid="12"/>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14"/>
                                        </p:tgtEl>
                                        <p:attrNameLst>
                                          <p:attrName>style.visibility</p:attrName>
                                        </p:attrNameLst>
                                      </p:cBhvr>
                                      <p:to>
                                        <p:strVal val="visible"/>
                                      </p:to>
                                    </p:set>
                                    <p:anim calcmode="lin" valueType="num">
                                      <p:cBhvr additive="base">
                                        <p:cTn id="11" dur="850" fill="hold"/>
                                        <p:tgtEl>
                                          <p:spTgt spid="14"/>
                                        </p:tgtEl>
                                        <p:attrNameLst>
                                          <p:attrName>ppt_x</p:attrName>
                                        </p:attrNameLst>
                                      </p:cBhvr>
                                      <p:tavLst>
                                        <p:tav tm="0">
                                          <p:val>
                                            <p:strVal val="1+#ppt_w/2"/>
                                          </p:val>
                                        </p:tav>
                                        <p:tav tm="100000">
                                          <p:val>
                                            <p:strVal val="#ppt_x"/>
                                          </p:val>
                                        </p:tav>
                                      </p:tavLst>
                                    </p:anim>
                                    <p:anim calcmode="lin" valueType="num">
                                      <p:cBhvr additive="base">
                                        <p:cTn id="12" dur="850" fill="hold"/>
                                        <p:tgtEl>
                                          <p:spTgt spid="14"/>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250"/>
                                  </p:stCondLst>
                                  <p:childTnLst>
                                    <p:set>
                                      <p:cBhvr>
                                        <p:cTn id="14" dur="1" fill="hold">
                                          <p:stCondLst>
                                            <p:cond delay="0"/>
                                          </p:stCondLst>
                                        </p:cTn>
                                        <p:tgtEl>
                                          <p:spTgt spid="13"/>
                                        </p:tgtEl>
                                        <p:attrNameLst>
                                          <p:attrName>style.visibility</p:attrName>
                                        </p:attrNameLst>
                                      </p:cBhvr>
                                      <p:to>
                                        <p:strVal val="visible"/>
                                      </p:to>
                                    </p:set>
                                    <p:anim calcmode="lin" valueType="num">
                                      <p:cBhvr additive="base">
                                        <p:cTn id="15" dur="850" fill="hold"/>
                                        <p:tgtEl>
                                          <p:spTgt spid="13"/>
                                        </p:tgtEl>
                                        <p:attrNameLst>
                                          <p:attrName>ppt_x</p:attrName>
                                        </p:attrNameLst>
                                      </p:cBhvr>
                                      <p:tavLst>
                                        <p:tav tm="0">
                                          <p:val>
                                            <p:strVal val="0-#ppt_w/2"/>
                                          </p:val>
                                        </p:tav>
                                        <p:tav tm="100000">
                                          <p:val>
                                            <p:strVal val="#ppt_x"/>
                                          </p:val>
                                        </p:tav>
                                      </p:tavLst>
                                    </p:anim>
                                    <p:anim calcmode="lin" valueType="num">
                                      <p:cBhvr additive="base">
                                        <p:cTn id="16" dur="850" fill="hold"/>
                                        <p:tgtEl>
                                          <p:spTgt spid="13"/>
                                        </p:tgtEl>
                                        <p:attrNameLst>
                                          <p:attrName>ppt_y</p:attrName>
                                        </p:attrNameLst>
                                      </p:cBhvr>
                                      <p:tavLst>
                                        <p:tav tm="0">
                                          <p:val>
                                            <p:strVal val="#ppt_y"/>
                                          </p:val>
                                        </p:tav>
                                        <p:tav tm="100000">
                                          <p:val>
                                            <p:strVal val="#ppt_y"/>
                                          </p:val>
                                        </p:tav>
                                      </p:tavLst>
                                    </p:anim>
                                  </p:childTnLst>
                                </p:cTn>
                              </p:par>
                              <p:par>
                                <p:cTn id="17" presetID="10" presetClass="entr" presetSubtype="0" fill="hold" grpId="0" nodeType="withEffect">
                                  <p:stCondLst>
                                    <p:cond delay="580"/>
                                  </p:stCondLst>
                                  <p:childTnLst>
                                    <p:set>
                                      <p:cBhvr>
                                        <p:cTn id="18" dur="1" fill="hold">
                                          <p:stCondLst>
                                            <p:cond delay="0"/>
                                          </p:stCondLst>
                                        </p:cTn>
                                        <p:tgtEl>
                                          <p:spTgt spid="2"/>
                                        </p:tgtEl>
                                        <p:attrNameLst>
                                          <p:attrName>style.visibility</p:attrName>
                                        </p:attrNameLst>
                                      </p:cBhvr>
                                      <p:to>
                                        <p:strVal val="visible"/>
                                      </p:to>
                                    </p:set>
                                    <p:animEffect transition="in" filter="fade">
                                      <p:cBhvr>
                                        <p:cTn id="19" dur="750"/>
                                        <p:tgtEl>
                                          <p:spTgt spid="2"/>
                                        </p:tgtEl>
                                      </p:cBhvr>
                                    </p:animEffect>
                                  </p:childTnLst>
                                </p:cTn>
                              </p:par>
                              <p:par>
                                <p:cTn id="20" presetID="63" presetClass="path" presetSubtype="0" decel="100000" fill="hold" grpId="1" nodeType="withEffect">
                                  <p:stCondLst>
                                    <p:cond delay="580"/>
                                  </p:stCondLst>
                                  <p:childTnLst>
                                    <p:animMotion origin="layout" path="M -0.02409 1.50289E-6 L -4.16667E-7 1.50289E-6 " pathEditMode="relative" rAng="0" ptsTypes="AA">
                                      <p:cBhvr>
                                        <p:cTn id="21" dur="500" fill="hold"/>
                                        <p:tgtEl>
                                          <p:spTgt spid="2"/>
                                        </p:tgtEl>
                                        <p:attrNameLst>
                                          <p:attrName>ppt_x</p:attrName>
                                          <p:attrName>ppt_y</p:attrName>
                                        </p:attrNameLst>
                                      </p:cBhvr>
                                      <p:rCtr x="1198" y="0"/>
                                    </p:animMotion>
                                  </p:childTnLst>
                                </p:cTn>
                              </p:par>
                              <p:par>
                                <p:cTn id="22" presetID="10" presetClass="entr" presetSubtype="0" fill="hold" grpId="0" nodeType="withEffect">
                                  <p:stCondLst>
                                    <p:cond delay="680"/>
                                  </p:stCondLst>
                                  <p:childTnLst>
                                    <p:set>
                                      <p:cBhvr>
                                        <p:cTn id="23" dur="1" fill="hold">
                                          <p:stCondLst>
                                            <p:cond delay="0"/>
                                          </p:stCondLst>
                                        </p:cTn>
                                        <p:tgtEl>
                                          <p:spTgt spid="5"/>
                                        </p:tgtEl>
                                        <p:attrNameLst>
                                          <p:attrName>style.visibility</p:attrName>
                                        </p:attrNameLst>
                                      </p:cBhvr>
                                      <p:to>
                                        <p:strVal val="visible"/>
                                      </p:to>
                                    </p:set>
                                    <p:animEffect transition="in" filter="fade">
                                      <p:cBhvr>
                                        <p:cTn id="24" dur="750"/>
                                        <p:tgtEl>
                                          <p:spTgt spid="5"/>
                                        </p:tgtEl>
                                      </p:cBhvr>
                                    </p:animEffect>
                                  </p:childTnLst>
                                </p:cTn>
                              </p:par>
                              <p:par>
                                <p:cTn id="25" presetID="63" presetClass="path" presetSubtype="0" decel="100000" fill="hold" grpId="1" nodeType="withEffect">
                                  <p:stCondLst>
                                    <p:cond delay="680"/>
                                  </p:stCondLst>
                                  <p:childTnLst>
                                    <p:animMotion origin="layout" path="M -0.02409 1.50289E-6 L -4.16667E-7 1.50289E-6 " pathEditMode="relative" rAng="0" ptsTypes="AA">
                                      <p:cBhvr>
                                        <p:cTn id="26" dur="500" fill="hold"/>
                                        <p:tgtEl>
                                          <p:spTgt spid="5"/>
                                        </p:tgtEl>
                                        <p:attrNameLst>
                                          <p:attrName>ppt_x</p:attrName>
                                          <p:attrName>ppt_y</p:attrName>
                                        </p:attrNameLst>
                                      </p:cBhvr>
                                      <p:rCtr x="1198"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5" grpId="0">
        <p:tmplLst>
          <p:tmpl>
            <p:tnLst>
              <p:par>
                <p:cTn presetID="10" presetClass="entr" presetSubtype="0" fill="hold" nodeType="withEffect">
                  <p:stCondLst>
                    <p:cond delay="680"/>
                  </p:stCondLst>
                  <p:childTnLst>
                    <p:set>
                      <p:cBhvr>
                        <p:cTn dur="1" fill="hold">
                          <p:stCondLst>
                            <p:cond delay="0"/>
                          </p:stCondLst>
                        </p:cTn>
                        <p:tgtEl>
                          <p:spTgt spid="5"/>
                        </p:tgtEl>
                        <p:attrNameLst>
                          <p:attrName>style.visibility</p:attrName>
                        </p:attrNameLst>
                      </p:cBhvr>
                      <p:to>
                        <p:strVal val="visible"/>
                      </p:to>
                    </p:set>
                    <p:animEffect transition="in" filter="fade">
                      <p:cBhvr>
                        <p:cTn dur="750"/>
                        <p:tgtEl>
                          <p:spTgt spid="5"/>
                        </p:tgtEl>
                      </p:cBhvr>
                    </p:animEffect>
                  </p:childTnLst>
                </p:cTn>
              </p:par>
            </p:tnLst>
          </p:tmpl>
        </p:tmplLst>
      </p:bldP>
      <p:bldP spid="5" grpId="1">
        <p:tmplLst>
          <p:tmpl>
            <p:tnLst>
              <p:par>
                <p:cTn presetID="63" presetClass="path" presetSubtype="0" decel="100000" fill="hold" nodeType="withEffect">
                  <p:stCondLst>
                    <p:cond delay="680"/>
                  </p:stCondLst>
                  <p:childTnLst>
                    <p:animMotion origin="layout" path="M -0.02409 1.50289E-6 L -4.16667E-7 1.50289E-6 " pathEditMode="relative" rAng="0" ptsTypes="AA">
                      <p:cBhvr>
                        <p:cTn dur="500" fill="hold"/>
                        <p:tgtEl>
                          <p:spTgt spid="5"/>
                        </p:tgtEl>
                        <p:attrNameLst>
                          <p:attrName>ppt_x</p:attrName>
                          <p:attrName>ppt_y</p:attrName>
                        </p:attrNameLst>
                      </p:cBhvr>
                      <p:rCtr x="1198" y="0"/>
                    </p:animMotion>
                  </p:childTnLst>
                </p:cTn>
              </p:par>
            </p:tnLst>
          </p:tmpl>
        </p:tmplLst>
      </p:bldP>
      <p:bldP spid="12" grpId="0" animBg="1"/>
      <p:bldP spid="13" grpId="0" animBg="1"/>
      <p:bldP spid="14" grpId="0" animBg="1"/>
    </p:bld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p:cSld name="Title Slide Photo">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8" name="Rectangle 7"/>
          <p:cNvSpPr/>
          <p:nvPr/>
        </p:nvSpPr>
        <p:spPr bwMode="gray">
          <a:xfrm>
            <a:off x="1554848" y="479426"/>
            <a:ext cx="4960252" cy="930275"/>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0" rIns="0" bIns="46630" numCol="1" rtlCol="0" anchor="ctr" anchorCtr="0" compatLnSpc="1">
            <a:prstTxWarp prst="textNoShape">
              <a:avLst/>
            </a:prstTxWarp>
          </a:bodyPr>
          <a:lstStyle/>
          <a:p>
            <a:pPr algn="ctr" defTabSz="932293"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1" name="Rectangle 10"/>
          <p:cNvSpPr/>
          <p:nvPr/>
        </p:nvSpPr>
        <p:spPr bwMode="gray">
          <a:xfrm>
            <a:off x="452527" y="665741"/>
            <a:ext cx="4943439" cy="930275"/>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0" rIns="0" bIns="46630" numCol="1" rtlCol="0" anchor="ctr" anchorCtr="0" compatLnSpc="1">
            <a:prstTxWarp prst="textNoShape">
              <a:avLst/>
            </a:prstTxWarp>
          </a:bodyPr>
          <a:lstStyle/>
          <a:p>
            <a:pPr algn="ctr" defTabSz="932293"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2" name="Rectangle 11"/>
          <p:cNvSpPr/>
          <p:nvPr/>
        </p:nvSpPr>
        <p:spPr bwMode="gray">
          <a:xfrm>
            <a:off x="7035837" y="3771579"/>
            <a:ext cx="4943439" cy="64007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0" rIns="0" bIns="46630" numCol="1" rtlCol="0" anchor="ctr" anchorCtr="0" compatLnSpc="1">
            <a:prstTxWarp prst="textNoShape">
              <a:avLst/>
            </a:prstTxWarp>
          </a:bodyPr>
          <a:lstStyle/>
          <a:p>
            <a:pPr algn="ctr" defTabSz="932293"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3" name="Rectangle 12"/>
          <p:cNvSpPr/>
          <p:nvPr/>
        </p:nvSpPr>
        <p:spPr bwMode="gray">
          <a:xfrm>
            <a:off x="7198360" y="3937001"/>
            <a:ext cx="4963478" cy="954397"/>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0" rIns="0" bIns="46630" numCol="1" rtlCol="0" anchor="ctr" anchorCtr="0" compatLnSpc="1">
            <a:prstTxWarp prst="textNoShape">
              <a:avLst/>
            </a:prstTxWarp>
          </a:bodyPr>
          <a:lstStyle/>
          <a:p>
            <a:pPr algn="ctr" defTabSz="932293"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4" name="Rectangle 13"/>
          <p:cNvSpPr/>
          <p:nvPr/>
        </p:nvSpPr>
        <p:spPr bwMode="gray">
          <a:xfrm>
            <a:off x="7035837" y="4791456"/>
            <a:ext cx="4943439" cy="1639824"/>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0" rIns="0" bIns="46630" numCol="1" rtlCol="0" anchor="ctr" anchorCtr="0" compatLnSpc="1">
            <a:prstTxWarp prst="textNoShape">
              <a:avLst/>
            </a:prstTxWarp>
          </a:bodyPr>
          <a:lstStyle/>
          <a:p>
            <a:pPr algn="ctr" defTabSz="932293"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49758" y="600047"/>
            <a:ext cx="10285898" cy="6532600"/>
          </a:xfrm>
          <a:prstGeom prst="rect">
            <a:avLst/>
          </a:prstGeom>
          <a:effectLst>
            <a:outerShdw blurRad="127000" sx="101000" sy="101000" algn="ctr" rotWithShape="0">
              <a:prstClr val="black">
                <a:alpha val="20000"/>
              </a:prstClr>
            </a:outerShdw>
          </a:effectLst>
        </p:spPr>
      </p:pic>
      <p:sp>
        <p:nvSpPr>
          <p:cNvPr id="9" name="Title 1"/>
          <p:cNvSpPr>
            <a:spLocks noGrp="1"/>
          </p:cNvSpPr>
          <p:nvPr>
            <p:ph type="title" hasCustomPrompt="1"/>
          </p:nvPr>
        </p:nvSpPr>
        <p:spPr bwMode="ltGray">
          <a:xfrm>
            <a:off x="1931887" y="3060901"/>
            <a:ext cx="8214225" cy="1371600"/>
          </a:xfrm>
          <a:noFill/>
        </p:spPr>
        <p:txBody>
          <a:bodyPr vert="horz" wrap="square" lIns="146304" tIns="91440" rIns="146304" bIns="91440" rtlCol="0" anchor="t" anchorCtr="0">
            <a:noAutofit/>
          </a:bodyPr>
          <a:lstStyle>
            <a:lvl1pPr>
              <a:defRPr lang="en-US" sz="4399" spc="-100" baseline="0" dirty="0">
                <a:gradFill>
                  <a:gsLst>
                    <a:gs pos="0">
                      <a:schemeClr val="bg2">
                        <a:lumMod val="10000"/>
                      </a:schemeClr>
                    </a:gs>
                    <a:gs pos="100000">
                      <a:schemeClr val="bg2">
                        <a:lumMod val="10000"/>
                      </a:schemeClr>
                    </a:gs>
                  </a:gsLst>
                  <a:lin ang="5400000" scaled="0"/>
                </a:gradFill>
              </a:defRPr>
            </a:lvl1pPr>
          </a:lstStyle>
          <a:p>
            <a:pPr lvl="0"/>
            <a:r>
              <a:rPr lang="en-US" dirty="0" smtClean="0"/>
              <a:t>Presentation title</a:t>
            </a:r>
            <a:endParaRPr lang="en-US" dirty="0"/>
          </a:p>
        </p:txBody>
      </p:sp>
      <p:sp>
        <p:nvSpPr>
          <p:cNvPr id="3" name="Text Placeholder 2"/>
          <p:cNvSpPr>
            <a:spLocks noGrp="1"/>
          </p:cNvSpPr>
          <p:nvPr>
            <p:ph type="body" sz="quarter" idx="14" hasCustomPrompt="1"/>
          </p:nvPr>
        </p:nvSpPr>
        <p:spPr bwMode="ltGray">
          <a:xfrm>
            <a:off x="1931886" y="4457379"/>
            <a:ext cx="8214226" cy="1371600"/>
          </a:xfrm>
        </p:spPr>
        <p:txBody>
          <a:bodyPr tIns="109728" bIns="109728">
            <a:noAutofit/>
          </a:bodyPr>
          <a:lstStyle>
            <a:lvl1pPr marL="0" indent="0">
              <a:spcBef>
                <a:spcPts val="0"/>
              </a:spcBef>
              <a:buNone/>
              <a:defRPr lang="en-US" sz="3199" b="0" kern="1200" cap="none" spc="-100" baseline="0" dirty="0">
                <a:ln w="3175">
                  <a:noFill/>
                </a:ln>
                <a:gradFill>
                  <a:gsLst>
                    <a:gs pos="0">
                      <a:schemeClr val="bg2">
                        <a:lumMod val="10000"/>
                      </a:schemeClr>
                    </a:gs>
                    <a:gs pos="100000">
                      <a:schemeClr val="bg2">
                        <a:lumMod val="10000"/>
                      </a:schemeClr>
                    </a:gs>
                  </a:gsLst>
                  <a:lin ang="5400000" scaled="0"/>
                </a:gradFill>
                <a:effectLst/>
                <a:latin typeface="+mj-lt"/>
                <a:ea typeface="+mn-ea"/>
                <a:cs typeface="Segoe UI" pitchFamily="34" charset="0"/>
              </a:defRPr>
            </a:lvl1pPr>
          </a:lstStyle>
          <a:p>
            <a:pPr lvl="0" algn="l" defTabSz="932563" rtl="0" eaLnBrk="1" latinLnBrk="0" hangingPunct="1">
              <a:lnSpc>
                <a:spcPct val="90000"/>
              </a:lnSpc>
              <a:spcBef>
                <a:spcPct val="0"/>
              </a:spcBef>
              <a:buNone/>
            </a:pPr>
            <a:r>
              <a:rPr lang="en-US" dirty="0" smtClean="0"/>
              <a:t>Speaker Name</a:t>
            </a:r>
            <a:endParaRPr lang="en-US" dirty="0"/>
          </a:p>
        </p:txBody>
      </p:sp>
      <p:pic>
        <p:nvPicPr>
          <p:cNvPr id="17" name="Picture 1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bwMode="gray">
          <a:xfrm>
            <a:off x="11247439" y="479426"/>
            <a:ext cx="731837" cy="155994"/>
          </a:xfrm>
          <a:prstGeom prst="rect">
            <a:avLst/>
          </a:prstGeom>
        </p:spPr>
      </p:pic>
    </p:spTree>
    <p:extLst>
      <p:ext uri="{BB962C8B-B14F-4D97-AF65-F5344CB8AC3E}">
        <p14:creationId xmlns:p14="http://schemas.microsoft.com/office/powerpoint/2010/main" val="952128182"/>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750" fill="hold"/>
                                        <p:tgtEl>
                                          <p:spTgt spid="8"/>
                                        </p:tgtEl>
                                        <p:attrNameLst>
                                          <p:attrName>ppt_x</p:attrName>
                                        </p:attrNameLst>
                                      </p:cBhvr>
                                      <p:tavLst>
                                        <p:tav tm="0">
                                          <p:val>
                                            <p:strVal val="0-#ppt_w/2"/>
                                          </p:val>
                                        </p:tav>
                                        <p:tav tm="100000">
                                          <p:val>
                                            <p:strVal val="#ppt_x"/>
                                          </p:val>
                                        </p:tav>
                                      </p:tavLst>
                                    </p:anim>
                                    <p:anim calcmode="lin" valueType="num">
                                      <p:cBhvr additive="base">
                                        <p:cTn id="8" dur="750" fill="hold"/>
                                        <p:tgtEl>
                                          <p:spTgt spid="8"/>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25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750" fill="hold"/>
                                        <p:tgtEl>
                                          <p:spTgt spid="11"/>
                                        </p:tgtEl>
                                        <p:attrNameLst>
                                          <p:attrName>ppt_x</p:attrName>
                                        </p:attrNameLst>
                                      </p:cBhvr>
                                      <p:tavLst>
                                        <p:tav tm="0">
                                          <p:val>
                                            <p:strVal val="0-#ppt_w/2"/>
                                          </p:val>
                                        </p:tav>
                                        <p:tav tm="100000">
                                          <p:val>
                                            <p:strVal val="#ppt_x"/>
                                          </p:val>
                                        </p:tav>
                                      </p:tavLst>
                                    </p:anim>
                                    <p:anim calcmode="lin" valueType="num">
                                      <p:cBhvr additive="base">
                                        <p:cTn id="12" dur="750" fill="hold"/>
                                        <p:tgtEl>
                                          <p:spTgt spid="11"/>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p:stCondLst>
                                    <p:cond delay="250"/>
                                  </p:stCondLst>
                                  <p:childTnLst>
                                    <p:set>
                                      <p:cBhvr>
                                        <p:cTn id="14" dur="1" fill="hold">
                                          <p:stCondLst>
                                            <p:cond delay="0"/>
                                          </p:stCondLst>
                                        </p:cTn>
                                        <p:tgtEl>
                                          <p:spTgt spid="12"/>
                                        </p:tgtEl>
                                        <p:attrNameLst>
                                          <p:attrName>style.visibility</p:attrName>
                                        </p:attrNameLst>
                                      </p:cBhvr>
                                      <p:to>
                                        <p:strVal val="visible"/>
                                      </p:to>
                                    </p:set>
                                    <p:anim calcmode="lin" valueType="num">
                                      <p:cBhvr additive="base">
                                        <p:cTn id="15" dur="750" fill="hold"/>
                                        <p:tgtEl>
                                          <p:spTgt spid="12"/>
                                        </p:tgtEl>
                                        <p:attrNameLst>
                                          <p:attrName>ppt_x</p:attrName>
                                        </p:attrNameLst>
                                      </p:cBhvr>
                                      <p:tavLst>
                                        <p:tav tm="0">
                                          <p:val>
                                            <p:strVal val="1+#ppt_w/2"/>
                                          </p:val>
                                        </p:tav>
                                        <p:tav tm="100000">
                                          <p:val>
                                            <p:strVal val="#ppt_x"/>
                                          </p:val>
                                        </p:tav>
                                      </p:tavLst>
                                    </p:anim>
                                    <p:anim calcmode="lin" valueType="num">
                                      <p:cBhvr additive="base">
                                        <p:cTn id="16" dur="750" fill="hold"/>
                                        <p:tgtEl>
                                          <p:spTgt spid="12"/>
                                        </p:tgtEl>
                                        <p:attrNameLst>
                                          <p:attrName>ppt_y</p:attrName>
                                        </p:attrNameLst>
                                      </p:cBhvr>
                                      <p:tavLst>
                                        <p:tav tm="0">
                                          <p:val>
                                            <p:strVal val="#ppt_y"/>
                                          </p:val>
                                        </p:tav>
                                        <p:tav tm="100000">
                                          <p:val>
                                            <p:strVal val="#ppt_y"/>
                                          </p:val>
                                        </p:tav>
                                      </p:tavLst>
                                    </p:anim>
                                  </p:childTnLst>
                                </p:cTn>
                              </p:par>
                              <p:par>
                                <p:cTn id="17" presetID="2" presetClass="entr" presetSubtype="2" decel="100000" fill="hold" grpId="0" nodeType="withEffect">
                                  <p:stCondLst>
                                    <p:cond delay="750"/>
                                  </p:stCondLst>
                                  <p:childTnLst>
                                    <p:set>
                                      <p:cBhvr>
                                        <p:cTn id="18" dur="1" fill="hold">
                                          <p:stCondLst>
                                            <p:cond delay="0"/>
                                          </p:stCondLst>
                                        </p:cTn>
                                        <p:tgtEl>
                                          <p:spTgt spid="14"/>
                                        </p:tgtEl>
                                        <p:attrNameLst>
                                          <p:attrName>style.visibility</p:attrName>
                                        </p:attrNameLst>
                                      </p:cBhvr>
                                      <p:to>
                                        <p:strVal val="visible"/>
                                      </p:to>
                                    </p:set>
                                    <p:anim calcmode="lin" valueType="num">
                                      <p:cBhvr additive="base">
                                        <p:cTn id="19" dur="750" fill="hold"/>
                                        <p:tgtEl>
                                          <p:spTgt spid="14"/>
                                        </p:tgtEl>
                                        <p:attrNameLst>
                                          <p:attrName>ppt_x</p:attrName>
                                        </p:attrNameLst>
                                      </p:cBhvr>
                                      <p:tavLst>
                                        <p:tav tm="0">
                                          <p:val>
                                            <p:strVal val="1+#ppt_w/2"/>
                                          </p:val>
                                        </p:tav>
                                        <p:tav tm="100000">
                                          <p:val>
                                            <p:strVal val="#ppt_x"/>
                                          </p:val>
                                        </p:tav>
                                      </p:tavLst>
                                    </p:anim>
                                    <p:anim calcmode="lin" valueType="num">
                                      <p:cBhvr additive="base">
                                        <p:cTn id="20" dur="750" fill="hold"/>
                                        <p:tgtEl>
                                          <p:spTgt spid="14"/>
                                        </p:tgtEl>
                                        <p:attrNameLst>
                                          <p:attrName>ppt_y</p:attrName>
                                        </p:attrNameLst>
                                      </p:cBhvr>
                                      <p:tavLst>
                                        <p:tav tm="0">
                                          <p:val>
                                            <p:strVal val="#ppt_y"/>
                                          </p:val>
                                        </p:tav>
                                        <p:tav tm="100000">
                                          <p:val>
                                            <p:strVal val="#ppt_y"/>
                                          </p:val>
                                        </p:tav>
                                      </p:tavLst>
                                    </p:anim>
                                  </p:childTnLst>
                                </p:cTn>
                              </p:par>
                              <p:par>
                                <p:cTn id="21" presetID="2" presetClass="entr" presetSubtype="2" decel="100000" fill="hold" grpId="0" nodeType="withEffect">
                                  <p:stCondLst>
                                    <p:cond delay="110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750" fill="hold"/>
                                        <p:tgtEl>
                                          <p:spTgt spid="13"/>
                                        </p:tgtEl>
                                        <p:attrNameLst>
                                          <p:attrName>ppt_x</p:attrName>
                                        </p:attrNameLst>
                                      </p:cBhvr>
                                      <p:tavLst>
                                        <p:tav tm="0">
                                          <p:val>
                                            <p:strVal val="1+#ppt_w/2"/>
                                          </p:val>
                                        </p:tav>
                                        <p:tav tm="100000">
                                          <p:val>
                                            <p:strVal val="#ppt_x"/>
                                          </p:val>
                                        </p:tav>
                                      </p:tavLst>
                                    </p:anim>
                                    <p:anim calcmode="lin" valueType="num">
                                      <p:cBhvr additive="base">
                                        <p:cTn id="24" dur="750" fill="hold"/>
                                        <p:tgtEl>
                                          <p:spTgt spid="13"/>
                                        </p:tgtEl>
                                        <p:attrNameLst>
                                          <p:attrName>ppt_y</p:attrName>
                                        </p:attrNameLst>
                                      </p:cBhvr>
                                      <p:tavLst>
                                        <p:tav tm="0">
                                          <p:val>
                                            <p:strVal val="#ppt_y"/>
                                          </p:val>
                                        </p:tav>
                                        <p:tav tm="100000">
                                          <p:val>
                                            <p:strVal val="#ppt_y"/>
                                          </p:val>
                                        </p:tav>
                                      </p:tavLst>
                                    </p:anim>
                                  </p:childTnLst>
                                </p:cTn>
                              </p:par>
                              <p:par>
                                <p:cTn id="25" presetID="10" presetClass="entr" presetSubtype="0" fill="hold" grpId="0" nodeType="withEffect">
                                  <p:stCondLst>
                                    <p:cond delay="580"/>
                                  </p:stCondLst>
                                  <p:childTnLst>
                                    <p:set>
                                      <p:cBhvr>
                                        <p:cTn id="26" dur="1" fill="hold">
                                          <p:stCondLst>
                                            <p:cond delay="0"/>
                                          </p:stCondLst>
                                        </p:cTn>
                                        <p:tgtEl>
                                          <p:spTgt spid="9"/>
                                        </p:tgtEl>
                                        <p:attrNameLst>
                                          <p:attrName>style.visibility</p:attrName>
                                        </p:attrNameLst>
                                      </p:cBhvr>
                                      <p:to>
                                        <p:strVal val="visible"/>
                                      </p:to>
                                    </p:set>
                                    <p:animEffect transition="in" filter="fade">
                                      <p:cBhvr>
                                        <p:cTn id="27" dur="750"/>
                                        <p:tgtEl>
                                          <p:spTgt spid="9"/>
                                        </p:tgtEl>
                                      </p:cBhvr>
                                    </p:animEffect>
                                  </p:childTnLst>
                                </p:cTn>
                              </p:par>
                              <p:par>
                                <p:cTn id="28" presetID="63" presetClass="path" presetSubtype="0" decel="100000" fill="hold" grpId="1" nodeType="withEffect">
                                  <p:stCondLst>
                                    <p:cond delay="580"/>
                                  </p:stCondLst>
                                  <p:childTnLst>
                                    <p:animMotion origin="layout" path="M -0.02413 -3.22742E-6 L 4.30431E-6 -3.22742E-6 " pathEditMode="relative" rAng="0" ptsTypes="AA">
                                      <p:cBhvr>
                                        <p:cTn id="29" dur="500" fill="hold"/>
                                        <p:tgtEl>
                                          <p:spTgt spid="9"/>
                                        </p:tgtEl>
                                        <p:attrNameLst>
                                          <p:attrName>ppt_x</p:attrName>
                                          <p:attrName>ppt_y</p:attrName>
                                        </p:attrNameLst>
                                      </p:cBhvr>
                                      <p:rCtr x="1200" y="0"/>
                                    </p:animMotion>
                                  </p:childTnLst>
                                </p:cTn>
                              </p:par>
                              <p:par>
                                <p:cTn id="30" presetID="10" presetClass="entr" presetSubtype="0" fill="hold" grpId="0" nodeType="withEffect">
                                  <p:stCondLst>
                                    <p:cond delay="680"/>
                                  </p:stCondLst>
                                  <p:childTnLst>
                                    <p:set>
                                      <p:cBhvr>
                                        <p:cTn id="31" dur="1" fill="hold">
                                          <p:stCondLst>
                                            <p:cond delay="0"/>
                                          </p:stCondLst>
                                        </p:cTn>
                                        <p:tgtEl>
                                          <p:spTgt spid="3"/>
                                        </p:tgtEl>
                                        <p:attrNameLst>
                                          <p:attrName>style.visibility</p:attrName>
                                        </p:attrNameLst>
                                      </p:cBhvr>
                                      <p:to>
                                        <p:strVal val="visible"/>
                                      </p:to>
                                    </p:set>
                                    <p:animEffect transition="in" filter="fade">
                                      <p:cBhvr>
                                        <p:cTn id="32" dur="750"/>
                                        <p:tgtEl>
                                          <p:spTgt spid="3"/>
                                        </p:tgtEl>
                                      </p:cBhvr>
                                    </p:animEffect>
                                  </p:childTnLst>
                                </p:cTn>
                              </p:par>
                              <p:par>
                                <p:cTn id="33" presetID="63" presetClass="path" presetSubtype="0" decel="100000" fill="hold" grpId="1" nodeType="withEffect">
                                  <p:stCondLst>
                                    <p:cond delay="680"/>
                                  </p:stCondLst>
                                  <p:childTnLst>
                                    <p:animMotion origin="layout" path="M -0.02413 -8.71539E-7 L 4.30431E-6 -8.71539E-7 " pathEditMode="relative" rAng="0" ptsTypes="AA">
                                      <p:cBhvr>
                                        <p:cTn id="34" dur="500" fill="hold"/>
                                        <p:tgtEl>
                                          <p:spTgt spid="3"/>
                                        </p:tgtEl>
                                        <p:attrNameLst>
                                          <p:attrName>ppt_x</p:attrName>
                                          <p:attrName>ppt_y</p:attrName>
                                        </p:attrNameLst>
                                      </p:cBhvr>
                                      <p:rCtr x="1200"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1" grpId="0" animBg="1"/>
      <p:bldP spid="12" grpId="0" animBg="1"/>
      <p:bldP spid="13" grpId="0" animBg="1"/>
      <p:bldP spid="14" grpId="0" animBg="1"/>
      <p:bldP spid="9" grpId="0"/>
      <p:bldP spid="9" grpId="1"/>
      <p:bldP spid="3" grpId="0">
        <p:tmplLst>
          <p:tmpl>
            <p:tnLst>
              <p:par>
                <p:cTn presetID="10" presetClass="entr" presetSubtype="0" fill="hold" nodeType="withEffect">
                  <p:stCondLst>
                    <p:cond delay="680"/>
                  </p:stCondLst>
                  <p:childTnLst>
                    <p:set>
                      <p:cBhvr>
                        <p:cTn dur="1" fill="hold">
                          <p:stCondLst>
                            <p:cond delay="0"/>
                          </p:stCondLst>
                        </p:cTn>
                        <p:tgtEl>
                          <p:spTgt spid="3"/>
                        </p:tgtEl>
                        <p:attrNameLst>
                          <p:attrName>style.visibility</p:attrName>
                        </p:attrNameLst>
                      </p:cBhvr>
                      <p:to>
                        <p:strVal val="visible"/>
                      </p:to>
                    </p:set>
                    <p:animEffect transition="in" filter="fade">
                      <p:cBhvr>
                        <p:cTn dur="750"/>
                        <p:tgtEl>
                          <p:spTgt spid="3"/>
                        </p:tgtEl>
                      </p:cBhvr>
                    </p:animEffect>
                  </p:childTnLst>
                </p:cTn>
              </p:par>
            </p:tnLst>
          </p:tmpl>
        </p:tmplLst>
      </p:bldP>
      <p:bldP spid="3" grpId="1">
        <p:tmplLst>
          <p:tmpl>
            <p:tnLst>
              <p:par>
                <p:cTn presetID="63" presetClass="path" presetSubtype="0" decel="100000" fill="hold" nodeType="withEffect">
                  <p:stCondLst>
                    <p:cond delay="680"/>
                  </p:stCondLst>
                  <p:childTnLst>
                    <p:animMotion origin="layout" path="M -0.02413 -8.71539E-7 L 4.30431E-6 -8.71539E-7 " pathEditMode="relative" rAng="0" ptsTypes="AA">
                      <p:cBhvr>
                        <p:cTn dur="500" fill="hold"/>
                        <p:tgtEl>
                          <p:spTgt spid="3"/>
                        </p:tgtEl>
                        <p:attrNameLst>
                          <p:attrName>ppt_x</p:attrName>
                          <p:attrName>ppt_y</p:attrName>
                        </p:attrNameLst>
                      </p:cBhvr>
                      <p:rCtr x="1200" y="0"/>
                    </p:animMotion>
                  </p:childTnLst>
                </p:cTn>
              </p:par>
            </p:tnLst>
          </p:tmpl>
        </p:tmplLst>
      </p:bldP>
    </p:bld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p:cSld name="Demo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Rectangle 3"/>
          <p:cNvSpPr/>
          <p:nvPr/>
        </p:nvSpPr>
        <p:spPr bwMode="auto">
          <a:xfrm>
            <a:off x="274702" y="1211287"/>
            <a:ext cx="10058336" cy="2743176"/>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54" tIns="146283" rIns="182854" bIns="146283" numCol="1" spcCol="0" rtlCol="0" fromWordArt="0" anchor="t" anchorCtr="0" forceAA="0" compatLnSpc="1">
            <a:prstTxWarp prst="textNoShape">
              <a:avLst/>
            </a:prstTxWarp>
            <a:noAutofit/>
          </a:bodyPr>
          <a:lstStyle/>
          <a:p>
            <a:pPr algn="ctr" defTabSz="932293"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hasCustomPrompt="1"/>
          </p:nvPr>
        </p:nvSpPr>
        <p:spPr>
          <a:xfrm>
            <a:off x="274639" y="1209973"/>
            <a:ext cx="10056812" cy="2751698"/>
          </a:xfrm>
          <a:noFill/>
        </p:spPr>
        <p:txBody>
          <a:bodyPr tIns="91440" bIns="91440" anchor="t" anchorCtr="0"/>
          <a:lstStyle>
            <a:lvl1pPr>
              <a:defRPr sz="7198" spc="-100" baseline="0">
                <a:gradFill>
                  <a:gsLst>
                    <a:gs pos="91241">
                      <a:schemeClr val="tx1"/>
                    </a:gs>
                    <a:gs pos="57000">
                      <a:schemeClr val="tx1"/>
                    </a:gs>
                    <a:gs pos="18000">
                      <a:schemeClr val="tx1"/>
                    </a:gs>
                  </a:gsLst>
                  <a:lin ang="5400000" scaled="0"/>
                </a:gradFill>
              </a:defRPr>
            </a:lvl1pPr>
          </a:lstStyle>
          <a:p>
            <a:r>
              <a:rPr lang="en-US" dirty="0" smtClean="0"/>
              <a:t>Demo title</a:t>
            </a:r>
            <a:endParaRPr lang="en-US" dirty="0"/>
          </a:p>
        </p:txBody>
      </p:sp>
      <p:sp>
        <p:nvSpPr>
          <p:cNvPr id="5" name="Text Placeholder 4"/>
          <p:cNvSpPr>
            <a:spLocks noGrp="1"/>
          </p:cNvSpPr>
          <p:nvPr>
            <p:ph type="body" sz="quarter" idx="12" hasCustomPrompt="1"/>
          </p:nvPr>
        </p:nvSpPr>
        <p:spPr>
          <a:xfrm>
            <a:off x="274639" y="3954464"/>
            <a:ext cx="10058401" cy="1829593"/>
          </a:xfrm>
          <a:noFill/>
        </p:spPr>
        <p:txBody>
          <a:bodyPr lIns="182880" tIns="146304" rIns="182880" bIns="146304">
            <a:noAutofit/>
          </a:bodyPr>
          <a:lstStyle>
            <a:lvl1pPr marL="0" indent="0">
              <a:spcBef>
                <a:spcPts val="0"/>
              </a:spcBef>
              <a:buNone/>
              <a:defRPr sz="3599" spc="0" baseline="0">
                <a:gradFill>
                  <a:gsLst>
                    <a:gs pos="91241">
                      <a:schemeClr val="tx1"/>
                    </a:gs>
                    <a:gs pos="57000">
                      <a:schemeClr val="tx1"/>
                    </a:gs>
                    <a:gs pos="18000">
                      <a:schemeClr val="tx1"/>
                    </a:gs>
                  </a:gsLst>
                  <a:lin ang="5400000" scaled="0"/>
                </a:gradFill>
                <a:latin typeface="+mj-lt"/>
              </a:defRPr>
            </a:lvl1pPr>
          </a:lstStyle>
          <a:p>
            <a:pPr lvl="0"/>
            <a:r>
              <a:rPr lang="en-US" dirty="0" smtClean="0"/>
              <a:t>Speaker Name</a:t>
            </a:r>
          </a:p>
        </p:txBody>
      </p:sp>
      <p:sp>
        <p:nvSpPr>
          <p:cNvPr id="12" name="Rectangle 11"/>
          <p:cNvSpPr/>
          <p:nvPr/>
        </p:nvSpPr>
        <p:spPr bwMode="gray">
          <a:xfrm flipH="1">
            <a:off x="6675438" y="5741677"/>
            <a:ext cx="5090930" cy="421649"/>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0" rIns="0" bIns="46630" numCol="1" rtlCol="0" anchor="ctr" anchorCtr="0" compatLnSpc="1">
            <a:prstTxWarp prst="textNoShape">
              <a:avLst/>
            </a:prstTxWarp>
          </a:bodyPr>
          <a:lstStyle/>
          <a:p>
            <a:pPr algn="ctr" defTabSz="932293"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3" name="Rectangle 12"/>
          <p:cNvSpPr/>
          <p:nvPr/>
        </p:nvSpPr>
        <p:spPr bwMode="gray">
          <a:xfrm flipH="1">
            <a:off x="7438038" y="5910384"/>
            <a:ext cx="4998437" cy="41791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0" rIns="0" bIns="46630" numCol="1" rtlCol="0" anchor="ctr" anchorCtr="0" compatLnSpc="1">
            <a:prstTxWarp prst="textNoShape">
              <a:avLst/>
            </a:prstTxWarp>
          </a:bodyPr>
          <a:lstStyle/>
          <a:p>
            <a:pPr algn="ctr" defTabSz="932293"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4" name="Rectangle 13"/>
          <p:cNvSpPr/>
          <p:nvPr/>
        </p:nvSpPr>
        <p:spPr bwMode="gray">
          <a:xfrm flipH="1">
            <a:off x="7193592" y="6282994"/>
            <a:ext cx="5072801" cy="41791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0" rIns="0" bIns="46630" numCol="1" rtlCol="0" anchor="ctr" anchorCtr="0" compatLnSpc="1">
            <a:prstTxWarp prst="textNoShape">
              <a:avLst/>
            </a:prstTxWarp>
          </a:bodyPr>
          <a:lstStyle/>
          <a:p>
            <a:pPr algn="ctr" defTabSz="932293"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Tree>
    <p:extLst>
      <p:ext uri="{BB962C8B-B14F-4D97-AF65-F5344CB8AC3E}">
        <p14:creationId xmlns:p14="http://schemas.microsoft.com/office/powerpoint/2010/main" val="1200486704"/>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850" fill="hold"/>
                                        <p:tgtEl>
                                          <p:spTgt spid="12"/>
                                        </p:tgtEl>
                                        <p:attrNameLst>
                                          <p:attrName>ppt_x</p:attrName>
                                        </p:attrNameLst>
                                      </p:cBhvr>
                                      <p:tavLst>
                                        <p:tav tm="0">
                                          <p:val>
                                            <p:strVal val="1+#ppt_w/2"/>
                                          </p:val>
                                        </p:tav>
                                        <p:tav tm="100000">
                                          <p:val>
                                            <p:strVal val="#ppt_x"/>
                                          </p:val>
                                        </p:tav>
                                      </p:tavLst>
                                    </p:anim>
                                    <p:anim calcmode="lin" valueType="num">
                                      <p:cBhvr additive="base">
                                        <p:cTn id="8" dur="850" fill="hold"/>
                                        <p:tgtEl>
                                          <p:spTgt spid="12"/>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14"/>
                                        </p:tgtEl>
                                        <p:attrNameLst>
                                          <p:attrName>style.visibility</p:attrName>
                                        </p:attrNameLst>
                                      </p:cBhvr>
                                      <p:to>
                                        <p:strVal val="visible"/>
                                      </p:to>
                                    </p:set>
                                    <p:anim calcmode="lin" valueType="num">
                                      <p:cBhvr additive="base">
                                        <p:cTn id="11" dur="850" fill="hold"/>
                                        <p:tgtEl>
                                          <p:spTgt spid="14"/>
                                        </p:tgtEl>
                                        <p:attrNameLst>
                                          <p:attrName>ppt_x</p:attrName>
                                        </p:attrNameLst>
                                      </p:cBhvr>
                                      <p:tavLst>
                                        <p:tav tm="0">
                                          <p:val>
                                            <p:strVal val="1+#ppt_w/2"/>
                                          </p:val>
                                        </p:tav>
                                        <p:tav tm="100000">
                                          <p:val>
                                            <p:strVal val="#ppt_x"/>
                                          </p:val>
                                        </p:tav>
                                      </p:tavLst>
                                    </p:anim>
                                    <p:anim calcmode="lin" valueType="num">
                                      <p:cBhvr additive="base">
                                        <p:cTn id="12" dur="850" fill="hold"/>
                                        <p:tgtEl>
                                          <p:spTgt spid="14"/>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250"/>
                                  </p:stCondLst>
                                  <p:childTnLst>
                                    <p:set>
                                      <p:cBhvr>
                                        <p:cTn id="14" dur="1" fill="hold">
                                          <p:stCondLst>
                                            <p:cond delay="0"/>
                                          </p:stCondLst>
                                        </p:cTn>
                                        <p:tgtEl>
                                          <p:spTgt spid="13"/>
                                        </p:tgtEl>
                                        <p:attrNameLst>
                                          <p:attrName>style.visibility</p:attrName>
                                        </p:attrNameLst>
                                      </p:cBhvr>
                                      <p:to>
                                        <p:strVal val="visible"/>
                                      </p:to>
                                    </p:set>
                                    <p:anim calcmode="lin" valueType="num">
                                      <p:cBhvr additive="base">
                                        <p:cTn id="15" dur="850" fill="hold"/>
                                        <p:tgtEl>
                                          <p:spTgt spid="13"/>
                                        </p:tgtEl>
                                        <p:attrNameLst>
                                          <p:attrName>ppt_x</p:attrName>
                                        </p:attrNameLst>
                                      </p:cBhvr>
                                      <p:tavLst>
                                        <p:tav tm="0">
                                          <p:val>
                                            <p:strVal val="0-#ppt_w/2"/>
                                          </p:val>
                                        </p:tav>
                                        <p:tav tm="100000">
                                          <p:val>
                                            <p:strVal val="#ppt_x"/>
                                          </p:val>
                                        </p:tav>
                                      </p:tavLst>
                                    </p:anim>
                                    <p:anim calcmode="lin" valueType="num">
                                      <p:cBhvr additive="base">
                                        <p:cTn id="16" dur="850" fill="hold"/>
                                        <p:tgtEl>
                                          <p:spTgt spid="13"/>
                                        </p:tgtEl>
                                        <p:attrNameLst>
                                          <p:attrName>ppt_y</p:attrName>
                                        </p:attrNameLst>
                                      </p:cBhvr>
                                      <p:tavLst>
                                        <p:tav tm="0">
                                          <p:val>
                                            <p:strVal val="#ppt_y"/>
                                          </p:val>
                                        </p:tav>
                                        <p:tav tm="100000">
                                          <p:val>
                                            <p:strVal val="#ppt_y"/>
                                          </p:val>
                                        </p:tav>
                                      </p:tavLst>
                                    </p:anim>
                                  </p:childTnLst>
                                </p:cTn>
                              </p:par>
                              <p:par>
                                <p:cTn id="17" presetID="10" presetClass="entr" presetSubtype="0" fill="hold" grpId="0" nodeType="withEffect">
                                  <p:stCondLst>
                                    <p:cond delay="580"/>
                                  </p:stCondLst>
                                  <p:childTnLst>
                                    <p:set>
                                      <p:cBhvr>
                                        <p:cTn id="18" dur="1" fill="hold">
                                          <p:stCondLst>
                                            <p:cond delay="0"/>
                                          </p:stCondLst>
                                        </p:cTn>
                                        <p:tgtEl>
                                          <p:spTgt spid="2"/>
                                        </p:tgtEl>
                                        <p:attrNameLst>
                                          <p:attrName>style.visibility</p:attrName>
                                        </p:attrNameLst>
                                      </p:cBhvr>
                                      <p:to>
                                        <p:strVal val="visible"/>
                                      </p:to>
                                    </p:set>
                                    <p:animEffect transition="in" filter="fade">
                                      <p:cBhvr>
                                        <p:cTn id="19" dur="750"/>
                                        <p:tgtEl>
                                          <p:spTgt spid="2"/>
                                        </p:tgtEl>
                                      </p:cBhvr>
                                    </p:animEffect>
                                  </p:childTnLst>
                                </p:cTn>
                              </p:par>
                              <p:par>
                                <p:cTn id="20" presetID="63" presetClass="path" presetSubtype="0" decel="100000" fill="hold" grpId="1" nodeType="withEffect">
                                  <p:stCondLst>
                                    <p:cond delay="580"/>
                                  </p:stCondLst>
                                  <p:childTnLst>
                                    <p:animMotion origin="layout" path="M -0.02409 1.50289E-6 L -4.16667E-7 1.50289E-6 " pathEditMode="relative" rAng="0" ptsTypes="AA">
                                      <p:cBhvr>
                                        <p:cTn id="21" dur="500" fill="hold"/>
                                        <p:tgtEl>
                                          <p:spTgt spid="2"/>
                                        </p:tgtEl>
                                        <p:attrNameLst>
                                          <p:attrName>ppt_x</p:attrName>
                                          <p:attrName>ppt_y</p:attrName>
                                        </p:attrNameLst>
                                      </p:cBhvr>
                                      <p:rCtr x="1198" y="0"/>
                                    </p:animMotion>
                                  </p:childTnLst>
                                </p:cTn>
                              </p:par>
                              <p:par>
                                <p:cTn id="22" presetID="10" presetClass="entr" presetSubtype="0" fill="hold" grpId="0" nodeType="withEffect">
                                  <p:stCondLst>
                                    <p:cond delay="680"/>
                                  </p:stCondLst>
                                  <p:childTnLst>
                                    <p:set>
                                      <p:cBhvr>
                                        <p:cTn id="23" dur="1" fill="hold">
                                          <p:stCondLst>
                                            <p:cond delay="0"/>
                                          </p:stCondLst>
                                        </p:cTn>
                                        <p:tgtEl>
                                          <p:spTgt spid="5"/>
                                        </p:tgtEl>
                                        <p:attrNameLst>
                                          <p:attrName>style.visibility</p:attrName>
                                        </p:attrNameLst>
                                      </p:cBhvr>
                                      <p:to>
                                        <p:strVal val="visible"/>
                                      </p:to>
                                    </p:set>
                                    <p:animEffect transition="in" filter="fade">
                                      <p:cBhvr>
                                        <p:cTn id="24" dur="750"/>
                                        <p:tgtEl>
                                          <p:spTgt spid="5"/>
                                        </p:tgtEl>
                                      </p:cBhvr>
                                    </p:animEffect>
                                  </p:childTnLst>
                                </p:cTn>
                              </p:par>
                              <p:par>
                                <p:cTn id="25" presetID="63" presetClass="path" presetSubtype="0" decel="100000" fill="hold" grpId="1" nodeType="withEffect">
                                  <p:stCondLst>
                                    <p:cond delay="680"/>
                                  </p:stCondLst>
                                  <p:childTnLst>
                                    <p:animMotion origin="layout" path="M -0.02409 1.50289E-6 L -4.16667E-7 1.50289E-6 " pathEditMode="relative" rAng="0" ptsTypes="AA">
                                      <p:cBhvr>
                                        <p:cTn id="26" dur="500" fill="hold"/>
                                        <p:tgtEl>
                                          <p:spTgt spid="5"/>
                                        </p:tgtEl>
                                        <p:attrNameLst>
                                          <p:attrName>ppt_x</p:attrName>
                                          <p:attrName>ppt_y</p:attrName>
                                        </p:attrNameLst>
                                      </p:cBhvr>
                                      <p:rCtr x="1198"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5" grpId="0">
        <p:tmplLst>
          <p:tmpl>
            <p:tnLst>
              <p:par>
                <p:cTn presetID="10" presetClass="entr" presetSubtype="0" fill="hold" nodeType="withEffect">
                  <p:stCondLst>
                    <p:cond delay="680"/>
                  </p:stCondLst>
                  <p:childTnLst>
                    <p:set>
                      <p:cBhvr>
                        <p:cTn dur="1" fill="hold">
                          <p:stCondLst>
                            <p:cond delay="0"/>
                          </p:stCondLst>
                        </p:cTn>
                        <p:tgtEl>
                          <p:spTgt spid="5"/>
                        </p:tgtEl>
                        <p:attrNameLst>
                          <p:attrName>style.visibility</p:attrName>
                        </p:attrNameLst>
                      </p:cBhvr>
                      <p:to>
                        <p:strVal val="visible"/>
                      </p:to>
                    </p:set>
                    <p:animEffect transition="in" filter="fade">
                      <p:cBhvr>
                        <p:cTn dur="750"/>
                        <p:tgtEl>
                          <p:spTgt spid="5"/>
                        </p:tgtEl>
                      </p:cBhvr>
                    </p:animEffect>
                  </p:childTnLst>
                </p:cTn>
              </p:par>
            </p:tnLst>
          </p:tmpl>
        </p:tmplLst>
      </p:bldP>
      <p:bldP spid="5" grpId="1">
        <p:tmplLst>
          <p:tmpl>
            <p:tnLst>
              <p:par>
                <p:cTn presetID="63" presetClass="path" presetSubtype="0" decel="100000" fill="hold" nodeType="withEffect">
                  <p:stCondLst>
                    <p:cond delay="680"/>
                  </p:stCondLst>
                  <p:childTnLst>
                    <p:animMotion origin="layout" path="M -0.02409 1.50289E-6 L -4.16667E-7 1.50289E-6 " pathEditMode="relative" rAng="0" ptsTypes="AA">
                      <p:cBhvr>
                        <p:cTn dur="500" fill="hold"/>
                        <p:tgtEl>
                          <p:spTgt spid="5"/>
                        </p:tgtEl>
                        <p:attrNameLst>
                          <p:attrName>ppt_x</p:attrName>
                          <p:attrName>ppt_y</p:attrName>
                        </p:attrNameLst>
                      </p:cBhvr>
                      <p:rCtr x="1198" y="0"/>
                    </p:animMotion>
                  </p:childTnLst>
                </p:cTn>
              </p:par>
            </p:tnLst>
          </p:tmpl>
        </p:tmplLst>
      </p:bldP>
      <p:bldP spid="12" grpId="0" animBg="1"/>
      <p:bldP spid="13" grpId="0" animBg="1"/>
      <p:bldP spid="14" grpId="0" animBg="1"/>
    </p:bld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p:cSld name="Video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Rectangle 3"/>
          <p:cNvSpPr/>
          <p:nvPr/>
        </p:nvSpPr>
        <p:spPr bwMode="auto">
          <a:xfrm>
            <a:off x="274702" y="1211287"/>
            <a:ext cx="10058336" cy="2743176"/>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54" tIns="146283" rIns="182854" bIns="146283" numCol="1" spcCol="0" rtlCol="0" fromWordArt="0" anchor="t" anchorCtr="0" forceAA="0" compatLnSpc="1">
            <a:prstTxWarp prst="textNoShape">
              <a:avLst/>
            </a:prstTxWarp>
            <a:noAutofit/>
          </a:bodyPr>
          <a:lstStyle/>
          <a:p>
            <a:pPr algn="ctr" defTabSz="932293"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hasCustomPrompt="1"/>
          </p:nvPr>
        </p:nvSpPr>
        <p:spPr>
          <a:xfrm>
            <a:off x="274639" y="1209973"/>
            <a:ext cx="10056812" cy="2751698"/>
          </a:xfrm>
          <a:noFill/>
        </p:spPr>
        <p:txBody>
          <a:bodyPr tIns="91440" bIns="91440" anchor="t" anchorCtr="0"/>
          <a:lstStyle>
            <a:lvl1pPr>
              <a:defRPr sz="7198" spc="-100" baseline="0">
                <a:gradFill>
                  <a:gsLst>
                    <a:gs pos="91241">
                      <a:schemeClr val="tx1"/>
                    </a:gs>
                    <a:gs pos="57000">
                      <a:schemeClr val="tx1"/>
                    </a:gs>
                    <a:gs pos="18000">
                      <a:schemeClr val="tx1"/>
                    </a:gs>
                  </a:gsLst>
                  <a:lin ang="5400000" scaled="0"/>
                </a:gradFill>
              </a:defRPr>
            </a:lvl1pPr>
          </a:lstStyle>
          <a:p>
            <a:r>
              <a:rPr lang="en-US" dirty="0" smtClean="0"/>
              <a:t>Video title</a:t>
            </a:r>
            <a:endParaRPr lang="en-US" dirty="0"/>
          </a:p>
        </p:txBody>
      </p:sp>
      <p:sp>
        <p:nvSpPr>
          <p:cNvPr id="8" name="Rectangle 7"/>
          <p:cNvSpPr/>
          <p:nvPr/>
        </p:nvSpPr>
        <p:spPr bwMode="gray">
          <a:xfrm flipH="1">
            <a:off x="6675438" y="5741677"/>
            <a:ext cx="5090930" cy="421649"/>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0" rIns="0" bIns="46630" numCol="1" rtlCol="0" anchor="ctr" anchorCtr="0" compatLnSpc="1">
            <a:prstTxWarp prst="textNoShape">
              <a:avLst/>
            </a:prstTxWarp>
          </a:bodyPr>
          <a:lstStyle/>
          <a:p>
            <a:pPr algn="ctr" defTabSz="932293"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9" name="Rectangle 8"/>
          <p:cNvSpPr/>
          <p:nvPr/>
        </p:nvSpPr>
        <p:spPr bwMode="gray">
          <a:xfrm flipH="1">
            <a:off x="7438038" y="5910384"/>
            <a:ext cx="4998437" cy="41791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0" rIns="0" bIns="46630" numCol="1" rtlCol="0" anchor="ctr" anchorCtr="0" compatLnSpc="1">
            <a:prstTxWarp prst="textNoShape">
              <a:avLst/>
            </a:prstTxWarp>
          </a:bodyPr>
          <a:lstStyle/>
          <a:p>
            <a:pPr algn="ctr" defTabSz="932293"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0" name="Rectangle 9"/>
          <p:cNvSpPr/>
          <p:nvPr/>
        </p:nvSpPr>
        <p:spPr bwMode="gray">
          <a:xfrm flipH="1">
            <a:off x="7193592" y="6282994"/>
            <a:ext cx="5072801" cy="41791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0" rIns="0" bIns="46630" numCol="1" rtlCol="0" anchor="ctr" anchorCtr="0" compatLnSpc="1">
            <a:prstTxWarp prst="textNoShape">
              <a:avLst/>
            </a:prstTxWarp>
          </a:bodyPr>
          <a:lstStyle/>
          <a:p>
            <a:pPr algn="ctr" defTabSz="932293"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Tree>
    <p:extLst>
      <p:ext uri="{BB962C8B-B14F-4D97-AF65-F5344CB8AC3E}">
        <p14:creationId xmlns:p14="http://schemas.microsoft.com/office/powerpoint/2010/main" val="3563043131"/>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58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750"/>
                                        <p:tgtEl>
                                          <p:spTgt spid="2"/>
                                        </p:tgtEl>
                                      </p:cBhvr>
                                    </p:animEffect>
                                  </p:childTnLst>
                                </p:cTn>
                              </p:par>
                              <p:par>
                                <p:cTn id="8" presetID="63" presetClass="path" presetSubtype="0" decel="100000" fill="hold" grpId="1" nodeType="withEffect">
                                  <p:stCondLst>
                                    <p:cond delay="580"/>
                                  </p:stCondLst>
                                  <p:childTnLst>
                                    <p:animMotion origin="layout" path="M -0.02409 1.50289E-6 L -4.16667E-7 1.50289E-6 " pathEditMode="relative" rAng="0" ptsTypes="AA">
                                      <p:cBhvr>
                                        <p:cTn id="9" dur="500" fill="hold"/>
                                        <p:tgtEl>
                                          <p:spTgt spid="2"/>
                                        </p:tgtEl>
                                        <p:attrNameLst>
                                          <p:attrName>ppt_x</p:attrName>
                                          <p:attrName>ppt_y</p:attrName>
                                        </p:attrNameLst>
                                      </p:cBhvr>
                                      <p:rCtr x="1198" y="0"/>
                                    </p:animMotion>
                                  </p:childTnLst>
                                </p:cTn>
                              </p:par>
                              <p:par>
                                <p:cTn id="10" presetID="2" presetClass="entr" presetSubtype="2" decel="100000" fill="hold" grpId="0" nodeType="with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additive="base">
                                        <p:cTn id="12" dur="850" fill="hold"/>
                                        <p:tgtEl>
                                          <p:spTgt spid="8"/>
                                        </p:tgtEl>
                                        <p:attrNameLst>
                                          <p:attrName>ppt_x</p:attrName>
                                        </p:attrNameLst>
                                      </p:cBhvr>
                                      <p:tavLst>
                                        <p:tav tm="0">
                                          <p:val>
                                            <p:strVal val="1+#ppt_w/2"/>
                                          </p:val>
                                        </p:tav>
                                        <p:tav tm="100000">
                                          <p:val>
                                            <p:strVal val="#ppt_x"/>
                                          </p:val>
                                        </p:tav>
                                      </p:tavLst>
                                    </p:anim>
                                    <p:anim calcmode="lin" valueType="num">
                                      <p:cBhvr additive="base">
                                        <p:cTn id="13" dur="850" fill="hold"/>
                                        <p:tgtEl>
                                          <p:spTgt spid="8"/>
                                        </p:tgtEl>
                                        <p:attrNameLst>
                                          <p:attrName>ppt_y</p:attrName>
                                        </p:attrNameLst>
                                      </p:cBhvr>
                                      <p:tavLst>
                                        <p:tav tm="0">
                                          <p:val>
                                            <p:strVal val="#ppt_y"/>
                                          </p:val>
                                        </p:tav>
                                        <p:tav tm="100000">
                                          <p:val>
                                            <p:strVal val="#ppt_y"/>
                                          </p:val>
                                        </p:tav>
                                      </p:tavLst>
                                    </p:anim>
                                  </p:childTnLst>
                                </p:cTn>
                              </p:par>
                              <p:par>
                                <p:cTn id="14" presetID="2" presetClass="entr" presetSubtype="2" decel="100000" fill="hold" grpId="0" nodeType="withEffect">
                                  <p:stCondLst>
                                    <p:cond delay="250"/>
                                  </p:stCondLst>
                                  <p:childTnLst>
                                    <p:set>
                                      <p:cBhvr>
                                        <p:cTn id="15" dur="1" fill="hold">
                                          <p:stCondLst>
                                            <p:cond delay="0"/>
                                          </p:stCondLst>
                                        </p:cTn>
                                        <p:tgtEl>
                                          <p:spTgt spid="10"/>
                                        </p:tgtEl>
                                        <p:attrNameLst>
                                          <p:attrName>style.visibility</p:attrName>
                                        </p:attrNameLst>
                                      </p:cBhvr>
                                      <p:to>
                                        <p:strVal val="visible"/>
                                      </p:to>
                                    </p:set>
                                    <p:anim calcmode="lin" valueType="num">
                                      <p:cBhvr additive="base">
                                        <p:cTn id="16" dur="850" fill="hold"/>
                                        <p:tgtEl>
                                          <p:spTgt spid="10"/>
                                        </p:tgtEl>
                                        <p:attrNameLst>
                                          <p:attrName>ppt_x</p:attrName>
                                        </p:attrNameLst>
                                      </p:cBhvr>
                                      <p:tavLst>
                                        <p:tav tm="0">
                                          <p:val>
                                            <p:strVal val="1+#ppt_w/2"/>
                                          </p:val>
                                        </p:tav>
                                        <p:tav tm="100000">
                                          <p:val>
                                            <p:strVal val="#ppt_x"/>
                                          </p:val>
                                        </p:tav>
                                      </p:tavLst>
                                    </p:anim>
                                    <p:anim calcmode="lin" valueType="num">
                                      <p:cBhvr additive="base">
                                        <p:cTn id="17" dur="850" fill="hold"/>
                                        <p:tgtEl>
                                          <p:spTgt spid="10"/>
                                        </p:tgtEl>
                                        <p:attrNameLst>
                                          <p:attrName>ppt_y</p:attrName>
                                        </p:attrNameLst>
                                      </p:cBhvr>
                                      <p:tavLst>
                                        <p:tav tm="0">
                                          <p:val>
                                            <p:strVal val="#ppt_y"/>
                                          </p:val>
                                        </p:tav>
                                        <p:tav tm="100000">
                                          <p:val>
                                            <p:strVal val="#ppt_y"/>
                                          </p:val>
                                        </p:tav>
                                      </p:tavLst>
                                    </p:anim>
                                  </p:childTnLst>
                                </p:cTn>
                              </p:par>
                              <p:par>
                                <p:cTn id="18" presetID="2" presetClass="entr" presetSubtype="8" decel="100000" fill="hold" grpId="0" nodeType="withEffect">
                                  <p:stCondLst>
                                    <p:cond delay="250"/>
                                  </p:stCondLst>
                                  <p:childTnLst>
                                    <p:set>
                                      <p:cBhvr>
                                        <p:cTn id="19" dur="1" fill="hold">
                                          <p:stCondLst>
                                            <p:cond delay="0"/>
                                          </p:stCondLst>
                                        </p:cTn>
                                        <p:tgtEl>
                                          <p:spTgt spid="9"/>
                                        </p:tgtEl>
                                        <p:attrNameLst>
                                          <p:attrName>style.visibility</p:attrName>
                                        </p:attrNameLst>
                                      </p:cBhvr>
                                      <p:to>
                                        <p:strVal val="visible"/>
                                      </p:to>
                                    </p:set>
                                    <p:anim calcmode="lin" valueType="num">
                                      <p:cBhvr additive="base">
                                        <p:cTn id="20" dur="850" fill="hold"/>
                                        <p:tgtEl>
                                          <p:spTgt spid="9"/>
                                        </p:tgtEl>
                                        <p:attrNameLst>
                                          <p:attrName>ppt_x</p:attrName>
                                        </p:attrNameLst>
                                      </p:cBhvr>
                                      <p:tavLst>
                                        <p:tav tm="0">
                                          <p:val>
                                            <p:strVal val="0-#ppt_w/2"/>
                                          </p:val>
                                        </p:tav>
                                        <p:tav tm="100000">
                                          <p:val>
                                            <p:strVal val="#ppt_x"/>
                                          </p:val>
                                        </p:tav>
                                      </p:tavLst>
                                    </p:anim>
                                    <p:anim calcmode="lin" valueType="num">
                                      <p:cBhvr additive="base">
                                        <p:cTn id="21" dur="85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8" grpId="0" animBg="1"/>
      <p:bldP spid="9" grpId="0" animBg="1"/>
      <p:bldP spid="10" grpId="0" animBg="1"/>
    </p:bldLst>
  </p:timing>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p:cSld name="Section Title Texture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9" y="2125663"/>
            <a:ext cx="11887200" cy="1831975"/>
          </a:xfrm>
          <a:noFill/>
        </p:spPr>
        <p:txBody>
          <a:bodyPr tIns="91440" bIns="91440" anchor="t" anchorCtr="0"/>
          <a:lstStyle>
            <a:lvl1pPr>
              <a:defRPr sz="8799" spc="-100" baseline="0">
                <a:gradFill>
                  <a:gsLst>
                    <a:gs pos="91241">
                      <a:schemeClr val="tx1"/>
                    </a:gs>
                    <a:gs pos="57000">
                      <a:schemeClr val="tx1"/>
                    </a:gs>
                    <a:gs pos="18000">
                      <a:schemeClr val="tx1"/>
                    </a:gs>
                  </a:gsLst>
                  <a:lin ang="5400000" scaled="0"/>
                </a:gradFill>
              </a:defRPr>
            </a:lvl1pPr>
          </a:lstStyle>
          <a:p>
            <a:r>
              <a:rPr lang="en-US" dirty="0" smtClean="0"/>
              <a:t>Section title</a:t>
            </a:r>
            <a:endParaRPr lang="en-US" dirty="0"/>
          </a:p>
        </p:txBody>
      </p:sp>
      <p:sp>
        <p:nvSpPr>
          <p:cNvPr id="5" name="Rectangle 4"/>
          <p:cNvSpPr/>
          <p:nvPr/>
        </p:nvSpPr>
        <p:spPr bwMode="gray">
          <a:xfrm>
            <a:off x="693870" y="479426"/>
            <a:ext cx="3251060" cy="60972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0" rIns="0" bIns="46630" numCol="1" rtlCol="0" anchor="ctr" anchorCtr="0" compatLnSpc="1">
            <a:prstTxWarp prst="textNoShape">
              <a:avLst/>
            </a:prstTxWarp>
          </a:bodyPr>
          <a:lstStyle/>
          <a:p>
            <a:pPr algn="ctr" defTabSz="932293"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6" name="Rectangle 5"/>
          <p:cNvSpPr/>
          <p:nvPr/>
        </p:nvSpPr>
        <p:spPr bwMode="gray">
          <a:xfrm>
            <a:off x="-28617" y="601540"/>
            <a:ext cx="3240040" cy="60972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0" rIns="0" bIns="46630" numCol="1" rtlCol="0" anchor="ctr" anchorCtr="0" compatLnSpc="1">
            <a:prstTxWarp prst="textNoShape">
              <a:avLst/>
            </a:prstTxWarp>
          </a:bodyPr>
          <a:lstStyle/>
          <a:p>
            <a:pPr algn="ctr" defTabSz="932293"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8" name="Rectangle 7"/>
          <p:cNvSpPr/>
          <p:nvPr/>
        </p:nvSpPr>
        <p:spPr bwMode="gray">
          <a:xfrm flipH="1">
            <a:off x="6675438" y="5741677"/>
            <a:ext cx="5090930" cy="421649"/>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0" rIns="0" bIns="46630" numCol="1" rtlCol="0" anchor="ctr" anchorCtr="0" compatLnSpc="1">
            <a:prstTxWarp prst="textNoShape">
              <a:avLst/>
            </a:prstTxWarp>
          </a:bodyPr>
          <a:lstStyle/>
          <a:p>
            <a:pPr algn="ctr" defTabSz="932293"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9" name="Rectangle 8"/>
          <p:cNvSpPr/>
          <p:nvPr/>
        </p:nvSpPr>
        <p:spPr bwMode="gray">
          <a:xfrm flipH="1">
            <a:off x="7438038" y="5910384"/>
            <a:ext cx="4998437" cy="41791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0" rIns="0" bIns="46630" numCol="1" rtlCol="0" anchor="ctr" anchorCtr="0" compatLnSpc="1">
            <a:prstTxWarp prst="textNoShape">
              <a:avLst/>
            </a:prstTxWarp>
          </a:bodyPr>
          <a:lstStyle/>
          <a:p>
            <a:pPr algn="ctr" defTabSz="932293"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0" name="Rectangle 9"/>
          <p:cNvSpPr/>
          <p:nvPr/>
        </p:nvSpPr>
        <p:spPr bwMode="gray">
          <a:xfrm flipH="1">
            <a:off x="7193592" y="6282994"/>
            <a:ext cx="5072801" cy="41791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0" rIns="0" bIns="46630" numCol="1" rtlCol="0" anchor="ctr" anchorCtr="0" compatLnSpc="1">
            <a:prstTxWarp prst="textNoShape">
              <a:avLst/>
            </a:prstTxWarp>
          </a:bodyPr>
          <a:lstStyle/>
          <a:p>
            <a:pPr algn="ctr" defTabSz="932293"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Tree>
    <p:extLst>
      <p:ext uri="{BB962C8B-B14F-4D97-AF65-F5344CB8AC3E}">
        <p14:creationId xmlns:p14="http://schemas.microsoft.com/office/powerpoint/2010/main" val="2053638742"/>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850" fill="hold"/>
                                        <p:tgtEl>
                                          <p:spTgt spid="6"/>
                                        </p:tgtEl>
                                        <p:attrNameLst>
                                          <p:attrName>ppt_x</p:attrName>
                                        </p:attrNameLst>
                                      </p:cBhvr>
                                      <p:tavLst>
                                        <p:tav tm="0">
                                          <p:val>
                                            <p:strVal val="0-#ppt_w/2"/>
                                          </p:val>
                                        </p:tav>
                                        <p:tav tm="100000">
                                          <p:val>
                                            <p:strVal val="#ppt_x"/>
                                          </p:val>
                                        </p:tav>
                                      </p:tavLst>
                                    </p:anim>
                                    <p:anim calcmode="lin" valueType="num">
                                      <p:cBhvr additive="base">
                                        <p:cTn id="8" dur="850" fill="hold"/>
                                        <p:tgtEl>
                                          <p:spTgt spid="6"/>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850" fill="hold"/>
                                        <p:tgtEl>
                                          <p:spTgt spid="5"/>
                                        </p:tgtEl>
                                        <p:attrNameLst>
                                          <p:attrName>ppt_x</p:attrName>
                                        </p:attrNameLst>
                                      </p:cBhvr>
                                      <p:tavLst>
                                        <p:tav tm="0">
                                          <p:val>
                                            <p:strVal val="1+#ppt_w/2"/>
                                          </p:val>
                                        </p:tav>
                                        <p:tav tm="100000">
                                          <p:val>
                                            <p:strVal val="#ppt_x"/>
                                          </p:val>
                                        </p:tav>
                                      </p:tavLst>
                                    </p:anim>
                                    <p:anim calcmode="lin" valueType="num">
                                      <p:cBhvr additive="base">
                                        <p:cTn id="12" dur="850" fill="hold"/>
                                        <p:tgtEl>
                                          <p:spTgt spid="5"/>
                                        </p:tgtEl>
                                        <p:attrNameLst>
                                          <p:attrName>ppt_y</p:attrName>
                                        </p:attrNameLst>
                                      </p:cBhvr>
                                      <p:tavLst>
                                        <p:tav tm="0">
                                          <p:val>
                                            <p:strVal val="#ppt_y"/>
                                          </p:val>
                                        </p:tav>
                                        <p:tav tm="100000">
                                          <p:val>
                                            <p:strVal val="#ppt_y"/>
                                          </p:val>
                                        </p:tav>
                                      </p:tavLst>
                                    </p:anim>
                                  </p:childTnLst>
                                </p:cTn>
                              </p:par>
                              <p:par>
                                <p:cTn id="13" presetID="10" presetClass="entr" presetSubtype="0" fill="hold" grpId="0" nodeType="withEffect">
                                  <p:stCondLst>
                                    <p:cond delay="580"/>
                                  </p:stCondLst>
                                  <p:childTnLst>
                                    <p:set>
                                      <p:cBhvr>
                                        <p:cTn id="14" dur="1" fill="hold">
                                          <p:stCondLst>
                                            <p:cond delay="0"/>
                                          </p:stCondLst>
                                        </p:cTn>
                                        <p:tgtEl>
                                          <p:spTgt spid="2"/>
                                        </p:tgtEl>
                                        <p:attrNameLst>
                                          <p:attrName>style.visibility</p:attrName>
                                        </p:attrNameLst>
                                      </p:cBhvr>
                                      <p:to>
                                        <p:strVal val="visible"/>
                                      </p:to>
                                    </p:set>
                                    <p:animEffect transition="in" filter="fade">
                                      <p:cBhvr>
                                        <p:cTn id="15" dur="750"/>
                                        <p:tgtEl>
                                          <p:spTgt spid="2"/>
                                        </p:tgtEl>
                                      </p:cBhvr>
                                    </p:animEffect>
                                  </p:childTnLst>
                                </p:cTn>
                              </p:par>
                              <p:par>
                                <p:cTn id="16" presetID="63" presetClass="path" presetSubtype="0" decel="100000" fill="hold" grpId="1" nodeType="withEffect">
                                  <p:stCondLst>
                                    <p:cond delay="580"/>
                                  </p:stCondLst>
                                  <p:childTnLst>
                                    <p:animMotion origin="layout" path="M -0.02409 1.50289E-6 L -4.16667E-7 1.50289E-6 " pathEditMode="relative" rAng="0" ptsTypes="AA">
                                      <p:cBhvr>
                                        <p:cTn id="17" dur="500" fill="hold"/>
                                        <p:tgtEl>
                                          <p:spTgt spid="2"/>
                                        </p:tgtEl>
                                        <p:attrNameLst>
                                          <p:attrName>ppt_x</p:attrName>
                                          <p:attrName>ppt_y</p:attrName>
                                        </p:attrNameLst>
                                      </p:cBhvr>
                                      <p:rCtr x="1198" y="0"/>
                                    </p:animMotion>
                                  </p:childTnLst>
                                </p:cTn>
                              </p:par>
                              <p:par>
                                <p:cTn id="18" presetID="2" presetClass="entr" presetSubtype="2" decel="100000" fill="hold" grpId="0" nodeType="withEffect">
                                  <p:stCondLst>
                                    <p:cond delay="0"/>
                                  </p:stCondLst>
                                  <p:childTnLst>
                                    <p:set>
                                      <p:cBhvr>
                                        <p:cTn id="19" dur="1" fill="hold">
                                          <p:stCondLst>
                                            <p:cond delay="0"/>
                                          </p:stCondLst>
                                        </p:cTn>
                                        <p:tgtEl>
                                          <p:spTgt spid="8"/>
                                        </p:tgtEl>
                                        <p:attrNameLst>
                                          <p:attrName>style.visibility</p:attrName>
                                        </p:attrNameLst>
                                      </p:cBhvr>
                                      <p:to>
                                        <p:strVal val="visible"/>
                                      </p:to>
                                    </p:set>
                                    <p:anim calcmode="lin" valueType="num">
                                      <p:cBhvr additive="base">
                                        <p:cTn id="20" dur="850" fill="hold"/>
                                        <p:tgtEl>
                                          <p:spTgt spid="8"/>
                                        </p:tgtEl>
                                        <p:attrNameLst>
                                          <p:attrName>ppt_x</p:attrName>
                                        </p:attrNameLst>
                                      </p:cBhvr>
                                      <p:tavLst>
                                        <p:tav tm="0">
                                          <p:val>
                                            <p:strVal val="1+#ppt_w/2"/>
                                          </p:val>
                                        </p:tav>
                                        <p:tav tm="100000">
                                          <p:val>
                                            <p:strVal val="#ppt_x"/>
                                          </p:val>
                                        </p:tav>
                                      </p:tavLst>
                                    </p:anim>
                                    <p:anim calcmode="lin" valueType="num">
                                      <p:cBhvr additive="base">
                                        <p:cTn id="21" dur="850" fill="hold"/>
                                        <p:tgtEl>
                                          <p:spTgt spid="8"/>
                                        </p:tgtEl>
                                        <p:attrNameLst>
                                          <p:attrName>ppt_y</p:attrName>
                                        </p:attrNameLst>
                                      </p:cBhvr>
                                      <p:tavLst>
                                        <p:tav tm="0">
                                          <p:val>
                                            <p:strVal val="#ppt_y"/>
                                          </p:val>
                                        </p:tav>
                                        <p:tav tm="100000">
                                          <p:val>
                                            <p:strVal val="#ppt_y"/>
                                          </p:val>
                                        </p:tav>
                                      </p:tavLst>
                                    </p:anim>
                                  </p:childTnLst>
                                </p:cTn>
                              </p:par>
                              <p:par>
                                <p:cTn id="22" presetID="2" presetClass="entr" presetSubtype="2" decel="100000" fill="hold" grpId="0" nodeType="withEffect">
                                  <p:stCondLst>
                                    <p:cond delay="250"/>
                                  </p:stCondLst>
                                  <p:childTnLst>
                                    <p:set>
                                      <p:cBhvr>
                                        <p:cTn id="23" dur="1" fill="hold">
                                          <p:stCondLst>
                                            <p:cond delay="0"/>
                                          </p:stCondLst>
                                        </p:cTn>
                                        <p:tgtEl>
                                          <p:spTgt spid="10"/>
                                        </p:tgtEl>
                                        <p:attrNameLst>
                                          <p:attrName>style.visibility</p:attrName>
                                        </p:attrNameLst>
                                      </p:cBhvr>
                                      <p:to>
                                        <p:strVal val="visible"/>
                                      </p:to>
                                    </p:set>
                                    <p:anim calcmode="lin" valueType="num">
                                      <p:cBhvr additive="base">
                                        <p:cTn id="24" dur="850" fill="hold"/>
                                        <p:tgtEl>
                                          <p:spTgt spid="10"/>
                                        </p:tgtEl>
                                        <p:attrNameLst>
                                          <p:attrName>ppt_x</p:attrName>
                                        </p:attrNameLst>
                                      </p:cBhvr>
                                      <p:tavLst>
                                        <p:tav tm="0">
                                          <p:val>
                                            <p:strVal val="1+#ppt_w/2"/>
                                          </p:val>
                                        </p:tav>
                                        <p:tav tm="100000">
                                          <p:val>
                                            <p:strVal val="#ppt_x"/>
                                          </p:val>
                                        </p:tav>
                                      </p:tavLst>
                                    </p:anim>
                                    <p:anim calcmode="lin" valueType="num">
                                      <p:cBhvr additive="base">
                                        <p:cTn id="25" dur="850" fill="hold"/>
                                        <p:tgtEl>
                                          <p:spTgt spid="10"/>
                                        </p:tgtEl>
                                        <p:attrNameLst>
                                          <p:attrName>ppt_y</p:attrName>
                                        </p:attrNameLst>
                                      </p:cBhvr>
                                      <p:tavLst>
                                        <p:tav tm="0">
                                          <p:val>
                                            <p:strVal val="#ppt_y"/>
                                          </p:val>
                                        </p:tav>
                                        <p:tav tm="100000">
                                          <p:val>
                                            <p:strVal val="#ppt_y"/>
                                          </p:val>
                                        </p:tav>
                                      </p:tavLst>
                                    </p:anim>
                                  </p:childTnLst>
                                </p:cTn>
                              </p:par>
                              <p:par>
                                <p:cTn id="26" presetID="2" presetClass="entr" presetSubtype="8" decel="100000" fill="hold" grpId="0" nodeType="withEffect">
                                  <p:stCondLst>
                                    <p:cond delay="250"/>
                                  </p:stCondLst>
                                  <p:childTnLst>
                                    <p:set>
                                      <p:cBhvr>
                                        <p:cTn id="27" dur="1" fill="hold">
                                          <p:stCondLst>
                                            <p:cond delay="0"/>
                                          </p:stCondLst>
                                        </p:cTn>
                                        <p:tgtEl>
                                          <p:spTgt spid="9"/>
                                        </p:tgtEl>
                                        <p:attrNameLst>
                                          <p:attrName>style.visibility</p:attrName>
                                        </p:attrNameLst>
                                      </p:cBhvr>
                                      <p:to>
                                        <p:strVal val="visible"/>
                                      </p:to>
                                    </p:set>
                                    <p:anim calcmode="lin" valueType="num">
                                      <p:cBhvr additive="base">
                                        <p:cTn id="28" dur="850" fill="hold"/>
                                        <p:tgtEl>
                                          <p:spTgt spid="9"/>
                                        </p:tgtEl>
                                        <p:attrNameLst>
                                          <p:attrName>ppt_x</p:attrName>
                                        </p:attrNameLst>
                                      </p:cBhvr>
                                      <p:tavLst>
                                        <p:tav tm="0">
                                          <p:val>
                                            <p:strVal val="0-#ppt_w/2"/>
                                          </p:val>
                                        </p:tav>
                                        <p:tav tm="100000">
                                          <p:val>
                                            <p:strVal val="#ppt_x"/>
                                          </p:val>
                                        </p:tav>
                                      </p:tavLst>
                                    </p:anim>
                                    <p:anim calcmode="lin" valueType="num">
                                      <p:cBhvr additive="base">
                                        <p:cTn id="29" dur="85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5" grpId="0" animBg="1"/>
      <p:bldP spid="6" grpId="0" animBg="1"/>
      <p:bldP spid="8" grpId="0" animBg="1"/>
      <p:bldP spid="9" grpId="0" animBg="1"/>
      <p:bldP spid="10" grpId="0" animBg="1"/>
    </p:bldLst>
  </p:timing>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p:cSld name="Section Title Accent Color 1">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9" y="2125663"/>
            <a:ext cx="11887200" cy="1831975"/>
          </a:xfrm>
          <a:noFill/>
        </p:spPr>
        <p:txBody>
          <a:bodyPr tIns="91440" bIns="91440" anchor="t" anchorCtr="0"/>
          <a:lstStyle>
            <a:lvl1pPr>
              <a:defRPr sz="8799" spc="-100" baseline="0">
                <a:gradFill>
                  <a:gsLst>
                    <a:gs pos="91241">
                      <a:schemeClr val="tx1"/>
                    </a:gs>
                    <a:gs pos="57000">
                      <a:schemeClr val="tx1"/>
                    </a:gs>
                    <a:gs pos="1800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1715369762"/>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p:cSld name="Section Title Accent Color 2">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9" y="2125663"/>
            <a:ext cx="11887200" cy="1831975"/>
          </a:xfrm>
          <a:noFill/>
        </p:spPr>
        <p:txBody>
          <a:bodyPr tIns="91440" bIns="91440" anchor="t" anchorCtr="0"/>
          <a:lstStyle>
            <a:lvl1pPr algn="l" defTabSz="932563" rtl="0" eaLnBrk="1" latinLnBrk="0" hangingPunct="1">
              <a:lnSpc>
                <a:spcPct val="90000"/>
              </a:lnSpc>
              <a:spcBef>
                <a:spcPct val="0"/>
              </a:spcBef>
              <a:buNone/>
              <a:defRPr lang="en-US" sz="8799" b="0" kern="1200" cap="none" spc="-100" baseline="0" dirty="0">
                <a:ln w="3175">
                  <a:noFill/>
                </a:ln>
                <a:gradFill>
                  <a:gsLst>
                    <a:gs pos="91241">
                      <a:schemeClr val="tx1"/>
                    </a:gs>
                    <a:gs pos="57000">
                      <a:schemeClr val="tx1"/>
                    </a:gs>
                    <a:gs pos="18000">
                      <a:schemeClr val="tx1"/>
                    </a:gs>
                  </a:gsLst>
                  <a:lin ang="5400000" scaled="0"/>
                </a:gradFill>
                <a:effectLst/>
                <a:latin typeface="+mj-lt"/>
                <a:ea typeface="+mn-ea"/>
                <a:cs typeface="Segoe UI" pitchFamily="34" charset="0"/>
              </a:defRPr>
            </a:lvl1pPr>
          </a:lstStyle>
          <a:p>
            <a:r>
              <a:rPr lang="en-US" dirty="0" smtClean="0"/>
              <a:t>Section title</a:t>
            </a:r>
            <a:endParaRPr lang="en-US" dirty="0"/>
          </a:p>
        </p:txBody>
      </p:sp>
    </p:spTree>
    <p:extLst>
      <p:ext uri="{BB962C8B-B14F-4D97-AF65-F5344CB8AC3E}">
        <p14:creationId xmlns:p14="http://schemas.microsoft.com/office/powerpoint/2010/main" val="525639105"/>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p:cSld name="Section Title Accent Color 3">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9" y="2125663"/>
            <a:ext cx="11887200" cy="1831975"/>
          </a:xfrm>
          <a:noFill/>
        </p:spPr>
        <p:txBody>
          <a:bodyPr tIns="91440" bIns="91440" anchor="t" anchorCtr="0"/>
          <a:lstStyle>
            <a:lvl1pPr algn="l" defTabSz="932563" rtl="0" eaLnBrk="1" latinLnBrk="0" hangingPunct="1">
              <a:lnSpc>
                <a:spcPct val="90000"/>
              </a:lnSpc>
              <a:spcBef>
                <a:spcPct val="0"/>
              </a:spcBef>
              <a:buNone/>
              <a:defRPr lang="en-US" sz="8799" b="0" kern="1200" cap="none" spc="-100" baseline="0" dirty="0">
                <a:ln w="3175">
                  <a:noFill/>
                </a:ln>
                <a:gradFill>
                  <a:gsLst>
                    <a:gs pos="91241">
                      <a:schemeClr val="tx1"/>
                    </a:gs>
                    <a:gs pos="57000">
                      <a:schemeClr val="tx1"/>
                    </a:gs>
                    <a:gs pos="18000">
                      <a:schemeClr val="tx1"/>
                    </a:gs>
                  </a:gsLst>
                  <a:lin ang="5400000" scaled="0"/>
                </a:gradFill>
                <a:effectLst/>
                <a:latin typeface="+mj-lt"/>
                <a:ea typeface="+mn-ea"/>
                <a:cs typeface="Segoe UI" pitchFamily="34" charset="0"/>
              </a:defRPr>
            </a:lvl1pPr>
          </a:lstStyle>
          <a:p>
            <a:r>
              <a:rPr lang="en-US" dirty="0" smtClean="0"/>
              <a:t>Section title</a:t>
            </a:r>
            <a:endParaRPr lang="en-US" dirty="0"/>
          </a:p>
        </p:txBody>
      </p:sp>
    </p:spTree>
    <p:extLst>
      <p:ext uri="{BB962C8B-B14F-4D97-AF65-F5344CB8AC3E}">
        <p14:creationId xmlns:p14="http://schemas.microsoft.com/office/powerpoint/2010/main" val="1708527058"/>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p:cSld name="Title &amp;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1"/>
          </p:nvPr>
        </p:nvSpPr>
        <p:spPr>
          <a:xfrm>
            <a:off x="274639" y="1212850"/>
            <a:ext cx="11889564" cy="2059025"/>
          </a:xfrm>
        </p:spPr>
        <p:txBody>
          <a:bodyPr/>
          <a:lstStyle>
            <a:lvl1pPr marL="0" indent="0">
              <a:buNone/>
              <a:defRPr/>
            </a:lvl1pPr>
            <a:lvl2pPr marL="28569" indent="0">
              <a:buNone/>
              <a:defRPr sz="2000"/>
            </a:lvl2pPr>
            <a:lvl3pPr marL="223795" indent="0">
              <a:buNone/>
              <a:defRPr sz="2000"/>
            </a:lvl3pPr>
            <a:lvl4pPr marL="476159" indent="0">
              <a:buNone/>
              <a:defRPr sz="1800"/>
            </a:lvl4pPr>
            <a:lvl5pPr marL="739632" indent="0">
              <a:buNone/>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968226116"/>
      </p:ext>
    </p:extLst>
  </p:cSld>
  <p:clrMapOvr>
    <a:masterClrMapping/>
  </p:clrMapOvr>
  <p:transition>
    <p:fade/>
  </p:transition>
  <p:timing>
    <p:tnLst>
      <p:par>
        <p:cTn id="1" dur="indefinite" restart="never" nodeType="tmRoot"/>
      </p:par>
    </p:tnLst>
  </p:timing>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p:cSld name="Title &amp; 2-color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1"/>
          </p:nvPr>
        </p:nvSpPr>
        <p:spPr>
          <a:xfrm>
            <a:off x="274639" y="1212850"/>
            <a:ext cx="11889564" cy="2059025"/>
          </a:xfrm>
        </p:spPr>
        <p:txBody>
          <a:bodyPr/>
          <a:lstStyle>
            <a:lvl1pPr marL="0" indent="0">
              <a:buNone/>
              <a:defRPr>
                <a:gradFill>
                  <a:gsLst>
                    <a:gs pos="2920">
                      <a:schemeClr val="tx2"/>
                    </a:gs>
                    <a:gs pos="39000">
                      <a:schemeClr val="tx2"/>
                    </a:gs>
                  </a:gsLst>
                  <a:lin ang="5400000" scaled="0"/>
                </a:gradFill>
              </a:defRPr>
            </a:lvl1pPr>
            <a:lvl2pPr marL="28569" indent="0">
              <a:buNone/>
              <a:defRPr sz="2000"/>
            </a:lvl2pPr>
            <a:lvl3pPr marL="223795" indent="0">
              <a:buNone/>
              <a:defRPr sz="2000"/>
            </a:lvl3pPr>
            <a:lvl4pPr marL="476159" indent="0">
              <a:buNone/>
              <a:defRPr sz="1800"/>
            </a:lvl4pPr>
            <a:lvl5pPr marL="739632" indent="0">
              <a:buNone/>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937763339"/>
      </p:ext>
    </p:extLst>
  </p:cSld>
  <p:clrMapOvr>
    <a:masterClrMapping/>
  </p:clrMapOvr>
  <p:transition>
    <p:fade/>
  </p:transition>
  <p:timing>
    <p:tnLst>
      <p:par>
        <p:cTn id="1" dur="indefinite" restart="never" nodeType="tmRoot"/>
      </p:par>
    </p:tnLst>
  </p:timing>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9" y="1212850"/>
            <a:ext cx="11887200" cy="2228302"/>
          </a:xfrm>
        </p:spPr>
        <p:txBody>
          <a:bodyPr>
            <a:spAutoFit/>
          </a:bodyPr>
          <a:lstStyle>
            <a:lvl3pPr>
              <a:defRPr sz="2400"/>
            </a:lvl3pPr>
            <a:lvl4pPr>
              <a:defRPr sz="2000"/>
            </a:lvl4pPr>
            <a:lvl5pPr>
              <a:defRPr sz="2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4005836130"/>
      </p:ext>
    </p:extLst>
  </p:cSld>
  <p:clrMapOvr>
    <a:masterClrMapping/>
  </p:clrMapOvr>
  <p:transition>
    <p:fade/>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Video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Rectangle 3"/>
          <p:cNvSpPr/>
          <p:nvPr userDrawn="1"/>
        </p:nvSpPr>
        <p:spPr bwMode="auto">
          <a:xfrm>
            <a:off x="274702" y="1211287"/>
            <a:ext cx="10058336" cy="2743176"/>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hasCustomPrompt="1"/>
          </p:nvPr>
        </p:nvSpPr>
        <p:spPr>
          <a:xfrm>
            <a:off x="274639" y="1209973"/>
            <a:ext cx="10056812" cy="2751698"/>
          </a:xfrm>
          <a:noFill/>
        </p:spPr>
        <p:txBody>
          <a:bodyPr tIns="91440" bIns="91440" anchor="t" anchorCtr="0"/>
          <a:lstStyle>
            <a:lvl1pPr>
              <a:defRPr sz="7200" spc="-100" baseline="0">
                <a:gradFill>
                  <a:gsLst>
                    <a:gs pos="91241">
                      <a:schemeClr val="tx1"/>
                    </a:gs>
                    <a:gs pos="57000">
                      <a:schemeClr val="tx1"/>
                    </a:gs>
                    <a:gs pos="18000">
                      <a:schemeClr val="tx1"/>
                    </a:gs>
                  </a:gsLst>
                  <a:lin ang="5400000" scaled="0"/>
                </a:gradFill>
              </a:defRPr>
            </a:lvl1pPr>
          </a:lstStyle>
          <a:p>
            <a:r>
              <a:rPr lang="en-US" dirty="0" smtClean="0"/>
              <a:t>Video title</a:t>
            </a:r>
            <a:endParaRPr lang="en-US" dirty="0"/>
          </a:p>
        </p:txBody>
      </p:sp>
      <p:sp>
        <p:nvSpPr>
          <p:cNvPr id="8" name="Rectangle 7"/>
          <p:cNvSpPr/>
          <p:nvPr userDrawn="1"/>
        </p:nvSpPr>
        <p:spPr bwMode="gray">
          <a:xfrm flipH="1">
            <a:off x="6675437" y="5741676"/>
            <a:ext cx="5090930" cy="421649"/>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9" name="Rectangle 8"/>
          <p:cNvSpPr/>
          <p:nvPr userDrawn="1"/>
        </p:nvSpPr>
        <p:spPr bwMode="gray">
          <a:xfrm flipH="1">
            <a:off x="7438038" y="5910383"/>
            <a:ext cx="4998437" cy="41791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0" name="Rectangle 9"/>
          <p:cNvSpPr/>
          <p:nvPr userDrawn="1"/>
        </p:nvSpPr>
        <p:spPr bwMode="gray">
          <a:xfrm flipH="1">
            <a:off x="7193591" y="6282993"/>
            <a:ext cx="5072801" cy="41791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Tree>
    <p:extLst>
      <p:ext uri="{BB962C8B-B14F-4D97-AF65-F5344CB8AC3E}">
        <p14:creationId xmlns:p14="http://schemas.microsoft.com/office/powerpoint/2010/main" val="2159412218"/>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58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750"/>
                                        <p:tgtEl>
                                          <p:spTgt spid="2"/>
                                        </p:tgtEl>
                                      </p:cBhvr>
                                    </p:animEffect>
                                  </p:childTnLst>
                                </p:cTn>
                              </p:par>
                              <p:par>
                                <p:cTn id="8" presetID="63" presetClass="path" presetSubtype="0" decel="100000" fill="hold" grpId="1" nodeType="withEffect">
                                  <p:stCondLst>
                                    <p:cond delay="580"/>
                                  </p:stCondLst>
                                  <p:childTnLst>
                                    <p:animMotion origin="layout" path="M -0.02409 1.50289E-6 L -4.16667E-7 1.50289E-6 " pathEditMode="relative" rAng="0" ptsTypes="AA">
                                      <p:cBhvr>
                                        <p:cTn id="9" dur="500" fill="hold"/>
                                        <p:tgtEl>
                                          <p:spTgt spid="2"/>
                                        </p:tgtEl>
                                        <p:attrNameLst>
                                          <p:attrName>ppt_x</p:attrName>
                                          <p:attrName>ppt_y</p:attrName>
                                        </p:attrNameLst>
                                      </p:cBhvr>
                                      <p:rCtr x="1198" y="0"/>
                                    </p:animMotion>
                                  </p:childTnLst>
                                </p:cTn>
                              </p:par>
                              <p:par>
                                <p:cTn id="10" presetID="2" presetClass="entr" presetSubtype="2" decel="100000" fill="hold" grpId="0" nodeType="with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additive="base">
                                        <p:cTn id="12" dur="850" fill="hold"/>
                                        <p:tgtEl>
                                          <p:spTgt spid="8"/>
                                        </p:tgtEl>
                                        <p:attrNameLst>
                                          <p:attrName>ppt_x</p:attrName>
                                        </p:attrNameLst>
                                      </p:cBhvr>
                                      <p:tavLst>
                                        <p:tav tm="0">
                                          <p:val>
                                            <p:strVal val="1+#ppt_w/2"/>
                                          </p:val>
                                        </p:tav>
                                        <p:tav tm="100000">
                                          <p:val>
                                            <p:strVal val="#ppt_x"/>
                                          </p:val>
                                        </p:tav>
                                      </p:tavLst>
                                    </p:anim>
                                    <p:anim calcmode="lin" valueType="num">
                                      <p:cBhvr additive="base">
                                        <p:cTn id="13" dur="850" fill="hold"/>
                                        <p:tgtEl>
                                          <p:spTgt spid="8"/>
                                        </p:tgtEl>
                                        <p:attrNameLst>
                                          <p:attrName>ppt_y</p:attrName>
                                        </p:attrNameLst>
                                      </p:cBhvr>
                                      <p:tavLst>
                                        <p:tav tm="0">
                                          <p:val>
                                            <p:strVal val="#ppt_y"/>
                                          </p:val>
                                        </p:tav>
                                        <p:tav tm="100000">
                                          <p:val>
                                            <p:strVal val="#ppt_y"/>
                                          </p:val>
                                        </p:tav>
                                      </p:tavLst>
                                    </p:anim>
                                  </p:childTnLst>
                                </p:cTn>
                              </p:par>
                              <p:par>
                                <p:cTn id="14" presetID="2" presetClass="entr" presetSubtype="2" decel="100000" fill="hold" grpId="0" nodeType="withEffect">
                                  <p:stCondLst>
                                    <p:cond delay="250"/>
                                  </p:stCondLst>
                                  <p:childTnLst>
                                    <p:set>
                                      <p:cBhvr>
                                        <p:cTn id="15" dur="1" fill="hold">
                                          <p:stCondLst>
                                            <p:cond delay="0"/>
                                          </p:stCondLst>
                                        </p:cTn>
                                        <p:tgtEl>
                                          <p:spTgt spid="10"/>
                                        </p:tgtEl>
                                        <p:attrNameLst>
                                          <p:attrName>style.visibility</p:attrName>
                                        </p:attrNameLst>
                                      </p:cBhvr>
                                      <p:to>
                                        <p:strVal val="visible"/>
                                      </p:to>
                                    </p:set>
                                    <p:anim calcmode="lin" valueType="num">
                                      <p:cBhvr additive="base">
                                        <p:cTn id="16" dur="850" fill="hold"/>
                                        <p:tgtEl>
                                          <p:spTgt spid="10"/>
                                        </p:tgtEl>
                                        <p:attrNameLst>
                                          <p:attrName>ppt_x</p:attrName>
                                        </p:attrNameLst>
                                      </p:cBhvr>
                                      <p:tavLst>
                                        <p:tav tm="0">
                                          <p:val>
                                            <p:strVal val="1+#ppt_w/2"/>
                                          </p:val>
                                        </p:tav>
                                        <p:tav tm="100000">
                                          <p:val>
                                            <p:strVal val="#ppt_x"/>
                                          </p:val>
                                        </p:tav>
                                      </p:tavLst>
                                    </p:anim>
                                    <p:anim calcmode="lin" valueType="num">
                                      <p:cBhvr additive="base">
                                        <p:cTn id="17" dur="850" fill="hold"/>
                                        <p:tgtEl>
                                          <p:spTgt spid="10"/>
                                        </p:tgtEl>
                                        <p:attrNameLst>
                                          <p:attrName>ppt_y</p:attrName>
                                        </p:attrNameLst>
                                      </p:cBhvr>
                                      <p:tavLst>
                                        <p:tav tm="0">
                                          <p:val>
                                            <p:strVal val="#ppt_y"/>
                                          </p:val>
                                        </p:tav>
                                        <p:tav tm="100000">
                                          <p:val>
                                            <p:strVal val="#ppt_y"/>
                                          </p:val>
                                        </p:tav>
                                      </p:tavLst>
                                    </p:anim>
                                  </p:childTnLst>
                                </p:cTn>
                              </p:par>
                              <p:par>
                                <p:cTn id="18" presetID="2" presetClass="entr" presetSubtype="8" decel="100000" fill="hold" grpId="0" nodeType="withEffect">
                                  <p:stCondLst>
                                    <p:cond delay="250"/>
                                  </p:stCondLst>
                                  <p:childTnLst>
                                    <p:set>
                                      <p:cBhvr>
                                        <p:cTn id="19" dur="1" fill="hold">
                                          <p:stCondLst>
                                            <p:cond delay="0"/>
                                          </p:stCondLst>
                                        </p:cTn>
                                        <p:tgtEl>
                                          <p:spTgt spid="9"/>
                                        </p:tgtEl>
                                        <p:attrNameLst>
                                          <p:attrName>style.visibility</p:attrName>
                                        </p:attrNameLst>
                                      </p:cBhvr>
                                      <p:to>
                                        <p:strVal val="visible"/>
                                      </p:to>
                                    </p:set>
                                    <p:anim calcmode="lin" valueType="num">
                                      <p:cBhvr additive="base">
                                        <p:cTn id="20" dur="850" fill="hold"/>
                                        <p:tgtEl>
                                          <p:spTgt spid="9"/>
                                        </p:tgtEl>
                                        <p:attrNameLst>
                                          <p:attrName>ppt_x</p:attrName>
                                        </p:attrNameLst>
                                      </p:cBhvr>
                                      <p:tavLst>
                                        <p:tav tm="0">
                                          <p:val>
                                            <p:strVal val="0-#ppt_w/2"/>
                                          </p:val>
                                        </p:tav>
                                        <p:tav tm="100000">
                                          <p:val>
                                            <p:strVal val="#ppt_x"/>
                                          </p:val>
                                        </p:tav>
                                      </p:tavLst>
                                    </p:anim>
                                    <p:anim calcmode="lin" valueType="num">
                                      <p:cBhvr additive="base">
                                        <p:cTn id="21" dur="85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8" grpId="0" animBg="1"/>
      <p:bldP spid="9" grpId="0" animBg="1"/>
      <p:bldP spid="10" grpId="0" animBg="1"/>
    </p:bldLst>
  </p:timing>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p:cSld name="Title and 2-color bullete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9" y="1212850"/>
            <a:ext cx="11887200" cy="2228302"/>
          </a:xfrm>
        </p:spPr>
        <p:txBody>
          <a:bodyPr>
            <a:spAutoFit/>
          </a:bodyPr>
          <a:lstStyle>
            <a:lvl1pPr>
              <a:buClr>
                <a:schemeClr val="tx2"/>
              </a:buClr>
              <a:defRPr>
                <a:gradFill>
                  <a:gsLst>
                    <a:gs pos="13869">
                      <a:schemeClr val="tx2"/>
                    </a:gs>
                    <a:gs pos="42000">
                      <a:schemeClr val="tx2"/>
                    </a:gs>
                  </a:gsLst>
                  <a:lin ang="5400000" scaled="0"/>
                </a:gradFill>
              </a:defRPr>
            </a:lvl1pPr>
            <a:lvl3pPr>
              <a:defRPr sz="2400"/>
            </a:lvl3pPr>
            <a:lvl4pPr>
              <a:defRPr sz="2000"/>
            </a:lvl4pPr>
            <a:lvl5pPr>
              <a:defRPr sz="2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080726846"/>
      </p:ext>
    </p:extLst>
  </p:cSld>
  <p:clrMapOvr>
    <a:masterClrMapping/>
  </p:clrMapOvr>
  <p:transition>
    <p:fade/>
  </p:transition>
  <p:timing>
    <p:tnLst>
      <p:par>
        <p:cTn id="1" dur="indefinite" restart="never" nodeType="tmRoot"/>
      </p:par>
    </p:tnLst>
  </p:timing>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p:cSld name="Two Column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40" y="1212849"/>
            <a:ext cx="5486399" cy="2539349"/>
          </a:xfrm>
        </p:spPr>
        <p:txBody>
          <a:bodyPr wrap="square">
            <a:spAutoFit/>
          </a:bodyPr>
          <a:lstStyle>
            <a:lvl1pPr marL="0" indent="0">
              <a:spcBef>
                <a:spcPts val="1224"/>
              </a:spcBef>
              <a:buClr>
                <a:schemeClr val="tx1"/>
              </a:buClr>
              <a:buFont typeface="Wingdings" pitchFamily="2" charset="2"/>
              <a:buNone/>
              <a:defRPr sz="3599"/>
            </a:lvl1pPr>
            <a:lvl2pPr marL="0" indent="0">
              <a:buNone/>
              <a:defRPr sz="2000"/>
            </a:lvl2pPr>
            <a:lvl3pPr marL="231730" indent="0">
              <a:buNone/>
              <a:tabLst/>
              <a:defRPr sz="2000"/>
            </a:lvl3pPr>
            <a:lvl4pPr marL="460287" indent="0">
              <a:buNone/>
              <a:defRPr/>
            </a:lvl4pPr>
            <a:lvl5pPr marL="685669"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539349"/>
          </a:xfrm>
        </p:spPr>
        <p:txBody>
          <a:bodyPr wrap="square">
            <a:spAutoFit/>
          </a:bodyPr>
          <a:lstStyle>
            <a:lvl1pPr marL="0" indent="0">
              <a:spcBef>
                <a:spcPts val="1224"/>
              </a:spcBef>
              <a:buClr>
                <a:schemeClr val="tx1"/>
              </a:buClr>
              <a:buFont typeface="Wingdings" pitchFamily="2" charset="2"/>
              <a:buNone/>
              <a:defRPr sz="3599"/>
            </a:lvl1pPr>
            <a:lvl2pPr marL="0" indent="0">
              <a:buNone/>
              <a:defRPr sz="2000"/>
            </a:lvl2pPr>
            <a:lvl3pPr marL="231730" indent="0">
              <a:buNone/>
              <a:tabLst/>
              <a:defRPr sz="2000"/>
            </a:lvl3pPr>
            <a:lvl4pPr marL="460287" indent="0">
              <a:buNone/>
              <a:defRPr/>
            </a:lvl4pPr>
            <a:lvl5pPr marL="685669"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4233188845"/>
      </p:ext>
    </p:extLst>
  </p:cSld>
  <p:clrMapOvr>
    <a:masterClrMapping/>
  </p:clrMapOvr>
  <p:transition>
    <p:fade/>
  </p:transition>
  <p:timing>
    <p:tnLst>
      <p:par>
        <p:cTn id="1" dur="indefinite" restart="never" nodeType="tmRoot"/>
      </p:par>
    </p:tnLst>
  </p:timing>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p:cSld name="Two Column 2-color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40" y="1212850"/>
            <a:ext cx="5486399" cy="2536079"/>
          </a:xfrm>
        </p:spPr>
        <p:txBody>
          <a:bodyPr wrap="square">
            <a:spAutoFit/>
          </a:bodyPr>
          <a:lstStyle>
            <a:lvl1pPr marL="0" indent="0">
              <a:spcBef>
                <a:spcPts val="1224"/>
              </a:spcBef>
              <a:buClr>
                <a:schemeClr val="tx1"/>
              </a:buClr>
              <a:buFont typeface="Wingdings" pitchFamily="2" charset="2"/>
              <a:buNone/>
              <a:defRPr sz="3599">
                <a:gradFill>
                  <a:gsLst>
                    <a:gs pos="5109">
                      <a:schemeClr val="tx2"/>
                    </a:gs>
                    <a:gs pos="25000">
                      <a:schemeClr val="tx2"/>
                    </a:gs>
                  </a:gsLst>
                  <a:lin ang="5400000" scaled="0"/>
                </a:gradFill>
              </a:defRPr>
            </a:lvl1pPr>
            <a:lvl2pPr marL="0" indent="0">
              <a:buNone/>
              <a:defRPr sz="2000"/>
            </a:lvl2pPr>
            <a:lvl3pPr marL="231730" indent="0">
              <a:buNone/>
              <a:tabLst/>
              <a:defRPr sz="2000"/>
            </a:lvl3pPr>
            <a:lvl4pPr marL="460287" indent="0">
              <a:buNone/>
              <a:defRPr/>
            </a:lvl4pPr>
            <a:lvl5pPr marL="685669"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50"/>
            <a:ext cx="5486399" cy="2536079"/>
          </a:xfrm>
        </p:spPr>
        <p:txBody>
          <a:bodyPr wrap="square">
            <a:spAutoFit/>
          </a:bodyPr>
          <a:lstStyle>
            <a:lvl1pPr marL="0" indent="0">
              <a:spcBef>
                <a:spcPts val="1224"/>
              </a:spcBef>
              <a:buClr>
                <a:schemeClr val="tx1"/>
              </a:buClr>
              <a:buFont typeface="Wingdings" pitchFamily="2" charset="2"/>
              <a:buNone/>
              <a:defRPr sz="3599">
                <a:gradFill>
                  <a:gsLst>
                    <a:gs pos="100000">
                      <a:schemeClr val="tx2"/>
                    </a:gs>
                    <a:gs pos="0">
                      <a:schemeClr val="tx2"/>
                    </a:gs>
                  </a:gsLst>
                  <a:lin ang="5400000" scaled="0"/>
                </a:gradFill>
              </a:defRPr>
            </a:lvl1pPr>
            <a:lvl2pPr marL="0" indent="0">
              <a:buNone/>
              <a:defRPr sz="2000"/>
            </a:lvl2pPr>
            <a:lvl3pPr marL="231730" indent="0">
              <a:buNone/>
              <a:tabLst/>
              <a:defRPr sz="2000"/>
            </a:lvl3pPr>
            <a:lvl4pPr marL="460287" indent="0">
              <a:buNone/>
              <a:defRPr/>
            </a:lvl4pPr>
            <a:lvl5pPr marL="685669"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208626965"/>
      </p:ext>
    </p:extLst>
  </p:cSld>
  <p:clrMapOvr>
    <a:masterClrMapping/>
  </p:clrMapOvr>
  <p:transition>
    <p:fade/>
  </p:transition>
  <p:timing>
    <p:tnLst>
      <p:par>
        <p:cTn id="1" dur="indefinite" restart="never" nodeType="tmRoot"/>
      </p:par>
    </p:tnLst>
  </p:timing>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p:cSld name="Two Column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40" y="1212850"/>
            <a:ext cx="5486399" cy="2607035"/>
          </a:xfrm>
        </p:spPr>
        <p:txBody>
          <a:bodyPr wrap="square">
            <a:spAutoFit/>
          </a:bodyPr>
          <a:lstStyle>
            <a:lvl1pPr marL="287282" indent="-287282">
              <a:spcBef>
                <a:spcPts val="1224"/>
              </a:spcBef>
              <a:buClr>
                <a:schemeClr val="tx1"/>
              </a:buClr>
              <a:buFont typeface="Wingdings" panose="05000000000000000000" pitchFamily="2" charset="2"/>
              <a:buChar char="§"/>
              <a:defRPr sz="3599"/>
            </a:lvl1pPr>
            <a:lvl2pPr marL="531064" indent="-233150">
              <a:defRPr sz="2400"/>
            </a:lvl2pPr>
            <a:lvl3pPr marL="699450" indent="-168387">
              <a:tabLst/>
              <a:defRPr sz="2000"/>
            </a:lvl3pPr>
            <a:lvl4pPr marL="880789" indent="-181339">
              <a:defRPr/>
            </a:lvl4pPr>
            <a:lvl5pPr marL="1049175" indent="-168387">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50"/>
            <a:ext cx="5486399" cy="2607035"/>
          </a:xfrm>
        </p:spPr>
        <p:txBody>
          <a:bodyPr wrap="square">
            <a:spAutoFit/>
          </a:bodyPr>
          <a:lstStyle>
            <a:lvl1pPr marL="287282" indent="-287282">
              <a:spcBef>
                <a:spcPts val="1224"/>
              </a:spcBef>
              <a:buClr>
                <a:schemeClr val="tx1"/>
              </a:buClr>
              <a:buFont typeface="Wingdings" panose="05000000000000000000" pitchFamily="2" charset="2"/>
              <a:buChar char="§"/>
              <a:defRPr sz="3599"/>
            </a:lvl1pPr>
            <a:lvl2pPr marL="531064" indent="-233150">
              <a:defRPr sz="2400"/>
            </a:lvl2pPr>
            <a:lvl3pPr marL="699450" indent="-168387">
              <a:tabLst/>
              <a:defRPr sz="2000"/>
            </a:lvl3pPr>
            <a:lvl4pPr marL="880789" indent="-181339">
              <a:defRPr/>
            </a:lvl4pPr>
            <a:lvl5pPr marL="1049175" indent="-168387">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335007910"/>
      </p:ext>
    </p:extLst>
  </p:cSld>
  <p:clrMapOvr>
    <a:masterClrMapping/>
  </p:clrMapOvr>
  <p:transition>
    <p:fade/>
  </p:transition>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p:cSld name="Two Column 2-color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40" y="1212850"/>
            <a:ext cx="5486399" cy="2603790"/>
          </a:xfrm>
        </p:spPr>
        <p:txBody>
          <a:bodyPr wrap="square">
            <a:spAutoFit/>
          </a:bodyPr>
          <a:lstStyle>
            <a:lvl1pPr marL="287282" indent="-287282">
              <a:spcBef>
                <a:spcPts val="1224"/>
              </a:spcBef>
              <a:buClr>
                <a:schemeClr val="tx2"/>
              </a:buClr>
              <a:buFont typeface="Wingdings" panose="05000000000000000000" pitchFamily="2" charset="2"/>
              <a:buChar char="§"/>
              <a:defRPr sz="3599">
                <a:gradFill>
                  <a:gsLst>
                    <a:gs pos="5109">
                      <a:schemeClr val="tx2"/>
                    </a:gs>
                    <a:gs pos="100000">
                      <a:schemeClr val="tx2"/>
                    </a:gs>
                  </a:gsLst>
                  <a:lin ang="5400000" scaled="0"/>
                </a:gradFill>
              </a:defRPr>
            </a:lvl1pPr>
            <a:lvl2pPr marL="531064" indent="-233150">
              <a:defRPr sz="2400"/>
            </a:lvl2pPr>
            <a:lvl3pPr marL="699450" indent="-168387">
              <a:tabLst/>
              <a:defRPr sz="2000"/>
            </a:lvl3pPr>
            <a:lvl4pPr marL="880789" indent="-181339">
              <a:defRPr/>
            </a:lvl4pPr>
            <a:lvl5pPr marL="1049175" indent="-168387">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50"/>
            <a:ext cx="5486399" cy="2603790"/>
          </a:xfrm>
        </p:spPr>
        <p:txBody>
          <a:bodyPr wrap="square">
            <a:spAutoFit/>
          </a:bodyPr>
          <a:lstStyle>
            <a:lvl1pPr marL="287282" indent="-287282">
              <a:spcBef>
                <a:spcPts val="1224"/>
              </a:spcBef>
              <a:buClr>
                <a:schemeClr val="tx2"/>
              </a:buClr>
              <a:buFont typeface="Wingdings" panose="05000000000000000000" pitchFamily="2" charset="2"/>
              <a:buChar char="§"/>
              <a:defRPr sz="3599">
                <a:gradFill>
                  <a:gsLst>
                    <a:gs pos="5109">
                      <a:schemeClr val="tx2"/>
                    </a:gs>
                    <a:gs pos="100000">
                      <a:schemeClr val="tx2"/>
                    </a:gs>
                  </a:gsLst>
                  <a:lin ang="5400000" scaled="0"/>
                </a:gradFill>
              </a:defRPr>
            </a:lvl1pPr>
            <a:lvl2pPr marL="531064" indent="-233150">
              <a:defRPr sz="2400"/>
            </a:lvl2pPr>
            <a:lvl3pPr marL="699450" indent="-168387">
              <a:tabLst/>
              <a:defRPr sz="2000"/>
            </a:lvl3pPr>
            <a:lvl4pPr marL="880789" indent="-181339">
              <a:defRPr/>
            </a:lvl4pPr>
            <a:lvl5pPr marL="1049175" indent="-168387">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4223268337"/>
      </p:ext>
    </p:extLst>
  </p:cSld>
  <p:clrMapOvr>
    <a:masterClrMapping/>
  </p:clrMapOvr>
  <p:transition>
    <p:fade/>
  </p:transition>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685455871"/>
      </p:ext>
    </p:extLst>
  </p:cSld>
  <p:clrMapOvr>
    <a:masterClrMapping/>
  </p:clrMapOvr>
  <p:transition>
    <p:fade/>
  </p:transition>
  <p:timing>
    <p:tnLst>
      <p:par>
        <p:cTn id="1" dur="indefinite" restart="never" nodeType="tmRoot"/>
      </p:par>
    </p:tnLst>
  </p:timing>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p:cSld name="Big Idea Layout">
    <p:spTree>
      <p:nvGrpSpPr>
        <p:cNvPr id="1" name=""/>
        <p:cNvGrpSpPr/>
        <p:nvPr/>
      </p:nvGrpSpPr>
      <p:grpSpPr>
        <a:xfrm>
          <a:off x="0" y="0"/>
          <a:ext cx="0" cy="0"/>
          <a:chOff x="0" y="0"/>
          <a:chExt cx="0" cy="0"/>
        </a:xfrm>
      </p:grpSpPr>
      <p:sp>
        <p:nvSpPr>
          <p:cNvPr id="2" name="Title 1"/>
          <p:cNvSpPr>
            <a:spLocks noGrp="1"/>
          </p:cNvSpPr>
          <p:nvPr>
            <p:ph type="title"/>
          </p:nvPr>
        </p:nvSpPr>
        <p:spPr>
          <a:xfrm>
            <a:off x="282576" y="1211264"/>
            <a:ext cx="11889564" cy="917575"/>
          </a:xfrm>
        </p:spPr>
        <p:txBody>
          <a:bodyPr/>
          <a:lstStyle>
            <a:lvl1pPr>
              <a:defRPr sz="7198" baseline="0"/>
            </a:lvl1pPr>
          </a:lstStyle>
          <a:p>
            <a:r>
              <a:rPr lang="en-US" smtClean="0"/>
              <a:t>Click to edit Master title style</a:t>
            </a:r>
            <a:endParaRPr lang="en-US" dirty="0"/>
          </a:p>
        </p:txBody>
      </p:sp>
    </p:spTree>
    <p:extLst>
      <p:ext uri="{BB962C8B-B14F-4D97-AF65-F5344CB8AC3E}">
        <p14:creationId xmlns:p14="http://schemas.microsoft.com/office/powerpoint/2010/main" val="2595179728"/>
      </p:ext>
    </p:extLst>
  </p:cSld>
  <p:clrMapOvr>
    <a:masterClrMapping/>
  </p:clrMapOvr>
  <p:transition>
    <p:fade/>
  </p:transition>
  <p:timing>
    <p:tnLst>
      <p:par>
        <p:cTn id="1" dur="indefinite" restart="never" nodeType="tmRoot"/>
      </p:par>
    </p:tnLst>
  </p:timing>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p:cSld name="Fact Layout">
    <p:spTree>
      <p:nvGrpSpPr>
        <p:cNvPr id="1" name=""/>
        <p:cNvGrpSpPr/>
        <p:nvPr/>
      </p:nvGrpSpPr>
      <p:grpSpPr>
        <a:xfrm>
          <a:off x="0" y="0"/>
          <a:ext cx="0" cy="0"/>
          <a:chOff x="0" y="0"/>
          <a:chExt cx="0" cy="0"/>
        </a:xfrm>
      </p:grpSpPr>
      <p:sp>
        <p:nvSpPr>
          <p:cNvPr id="2" name="Title 1"/>
          <p:cNvSpPr>
            <a:spLocks noGrp="1"/>
          </p:cNvSpPr>
          <p:nvPr>
            <p:ph type="title"/>
          </p:nvPr>
        </p:nvSpPr>
        <p:spPr>
          <a:xfrm>
            <a:off x="2113226" y="2125664"/>
            <a:ext cx="8219813" cy="1828800"/>
          </a:xfrm>
        </p:spPr>
        <p:txBody>
          <a:bodyPr/>
          <a:lstStyle>
            <a:lvl1pPr>
              <a:defRPr sz="5999" baseline="0"/>
            </a:lvl1pPr>
          </a:lstStyle>
          <a:p>
            <a:r>
              <a:rPr lang="en-US" smtClean="0"/>
              <a:t>Click to edit Master title style</a:t>
            </a:r>
            <a:endParaRPr lang="en-US" dirty="0"/>
          </a:p>
        </p:txBody>
      </p:sp>
    </p:spTree>
    <p:extLst>
      <p:ext uri="{BB962C8B-B14F-4D97-AF65-F5344CB8AC3E}">
        <p14:creationId xmlns:p14="http://schemas.microsoft.com/office/powerpoint/2010/main" val="1270730086"/>
      </p:ext>
    </p:extLst>
  </p:cSld>
  <p:clrMapOvr>
    <a:masterClrMapping/>
  </p:clrMapOvr>
  <p:transition>
    <p:fade/>
  </p:transition>
  <p:timing>
    <p:tnLst>
      <p:par>
        <p:cTn id="1" dur="indefinite" restart="never" nodeType="tmRoot"/>
      </p:par>
    </p:tnLst>
  </p:timing>
</p:sldLayout>
</file>

<file path=ppt/slideLayouts/slideLayout48.xml><?xml version="1.0" encoding="utf-8"?>
<p:sldLayout xmlns:a="http://schemas.openxmlformats.org/drawingml/2006/main" xmlns:r="http://schemas.openxmlformats.org/officeDocument/2006/relationships" xmlns:p="http://schemas.openxmlformats.org/presentationml/2006/main" showMasterSp="0" preserve="1">
  <p:cSld name="Fact Layout_Accent Color 2">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2113226" y="2125664"/>
            <a:ext cx="8219813" cy="1828800"/>
          </a:xfrm>
        </p:spPr>
        <p:txBody>
          <a:bodyPr/>
          <a:lstStyle>
            <a:lvl1pPr>
              <a:defRPr sz="5999" baseline="0"/>
            </a:lvl1pPr>
          </a:lstStyle>
          <a:p>
            <a:r>
              <a:rPr lang="en-US" smtClean="0"/>
              <a:t>Click to edit Master title style</a:t>
            </a:r>
            <a:endParaRPr lang="en-US" dirty="0"/>
          </a:p>
        </p:txBody>
      </p:sp>
    </p:spTree>
    <p:extLst>
      <p:ext uri="{BB962C8B-B14F-4D97-AF65-F5344CB8AC3E}">
        <p14:creationId xmlns:p14="http://schemas.microsoft.com/office/powerpoint/2010/main" val="3149272714"/>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p:cSld name="Quote Layout">
    <p:spTree>
      <p:nvGrpSpPr>
        <p:cNvPr id="1" name=""/>
        <p:cNvGrpSpPr/>
        <p:nvPr/>
      </p:nvGrpSpPr>
      <p:grpSpPr>
        <a:xfrm>
          <a:off x="0" y="0"/>
          <a:ext cx="0" cy="0"/>
          <a:chOff x="0" y="0"/>
          <a:chExt cx="0" cy="0"/>
        </a:xfrm>
      </p:grpSpPr>
      <p:sp>
        <p:nvSpPr>
          <p:cNvPr id="3" name="Title 1"/>
          <p:cNvSpPr>
            <a:spLocks noGrp="1"/>
          </p:cNvSpPr>
          <p:nvPr>
            <p:ph type="title" hasCustomPrompt="1"/>
          </p:nvPr>
        </p:nvSpPr>
        <p:spPr>
          <a:xfrm>
            <a:off x="1189038" y="1201807"/>
            <a:ext cx="10058399" cy="917575"/>
          </a:xfrm>
        </p:spPr>
        <p:txBody>
          <a:bodyPr/>
          <a:lstStyle>
            <a:lvl1pPr marL="233318" indent="-233318">
              <a:defRPr sz="5999" baseline="0"/>
            </a:lvl1pPr>
          </a:lstStyle>
          <a:p>
            <a:r>
              <a:rPr lang="en-US" dirty="0" smtClean="0"/>
              <a:t>“Sample quote goes here. Design is easier than it looks, and more important than it seems.”</a:t>
            </a:r>
            <a:endParaRPr lang="en-US" dirty="0"/>
          </a:p>
        </p:txBody>
      </p:sp>
      <p:sp>
        <p:nvSpPr>
          <p:cNvPr id="4" name="Text Placeholder 3"/>
          <p:cNvSpPr>
            <a:spLocks noGrp="1"/>
          </p:cNvSpPr>
          <p:nvPr>
            <p:ph type="body" sz="quarter" idx="10" hasCustomPrompt="1"/>
          </p:nvPr>
        </p:nvSpPr>
        <p:spPr>
          <a:xfrm>
            <a:off x="5761038" y="5126038"/>
            <a:ext cx="5486400" cy="1071062"/>
          </a:xfrm>
        </p:spPr>
        <p:txBody>
          <a:bodyPr/>
          <a:lstStyle>
            <a:lvl1pPr marL="0" indent="0">
              <a:spcBef>
                <a:spcPts val="0"/>
              </a:spcBef>
              <a:buNone/>
              <a:defRPr sz="3199" baseline="0">
                <a:latin typeface="+mj-lt"/>
              </a:defRPr>
            </a:lvl1pPr>
          </a:lstStyle>
          <a:p>
            <a:pPr lvl="0"/>
            <a:r>
              <a:rPr lang="en-US" dirty="0" smtClean="0"/>
              <a:t>Author Name</a:t>
            </a:r>
          </a:p>
          <a:p>
            <a:pPr lvl="0"/>
            <a:r>
              <a:rPr lang="en-US" dirty="0" smtClean="0"/>
              <a:t>Title</a:t>
            </a:r>
          </a:p>
        </p:txBody>
      </p:sp>
    </p:spTree>
    <p:extLst>
      <p:ext uri="{BB962C8B-B14F-4D97-AF65-F5344CB8AC3E}">
        <p14:creationId xmlns:p14="http://schemas.microsoft.com/office/powerpoint/2010/main" val="178100331"/>
      </p:ext>
    </p:extLst>
  </p:cSld>
  <p:clrMapOvr>
    <a:masterClrMapping/>
  </p:clrMapOvr>
  <p:transition>
    <p:fade/>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Section Title Texture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91241">
                      <a:schemeClr val="tx1"/>
                    </a:gs>
                    <a:gs pos="57000">
                      <a:schemeClr val="tx1"/>
                    </a:gs>
                    <a:gs pos="18000">
                      <a:schemeClr val="tx1"/>
                    </a:gs>
                  </a:gsLst>
                  <a:lin ang="5400000" scaled="0"/>
                </a:gradFill>
              </a:defRPr>
            </a:lvl1pPr>
          </a:lstStyle>
          <a:p>
            <a:r>
              <a:rPr lang="en-US" dirty="0" smtClean="0"/>
              <a:t>Section title</a:t>
            </a:r>
            <a:endParaRPr lang="en-US" dirty="0"/>
          </a:p>
        </p:txBody>
      </p:sp>
      <p:sp>
        <p:nvSpPr>
          <p:cNvPr id="5" name="Rectangle 4"/>
          <p:cNvSpPr/>
          <p:nvPr userDrawn="1"/>
        </p:nvSpPr>
        <p:spPr bwMode="gray">
          <a:xfrm>
            <a:off x="693869" y="479425"/>
            <a:ext cx="3251060" cy="60972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6" name="Rectangle 5"/>
          <p:cNvSpPr/>
          <p:nvPr userDrawn="1"/>
        </p:nvSpPr>
        <p:spPr bwMode="gray">
          <a:xfrm>
            <a:off x="-28617" y="601540"/>
            <a:ext cx="3240040" cy="60972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8" name="Rectangle 7"/>
          <p:cNvSpPr/>
          <p:nvPr userDrawn="1"/>
        </p:nvSpPr>
        <p:spPr bwMode="gray">
          <a:xfrm flipH="1">
            <a:off x="6675437" y="5741676"/>
            <a:ext cx="5090930" cy="421649"/>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9" name="Rectangle 8"/>
          <p:cNvSpPr/>
          <p:nvPr userDrawn="1"/>
        </p:nvSpPr>
        <p:spPr bwMode="gray">
          <a:xfrm flipH="1">
            <a:off x="7438038" y="5910383"/>
            <a:ext cx="4998437" cy="41791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0" name="Rectangle 9"/>
          <p:cNvSpPr/>
          <p:nvPr userDrawn="1"/>
        </p:nvSpPr>
        <p:spPr bwMode="gray">
          <a:xfrm flipH="1">
            <a:off x="7193591" y="6282993"/>
            <a:ext cx="5072801" cy="41791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Tree>
    <p:extLst>
      <p:ext uri="{BB962C8B-B14F-4D97-AF65-F5344CB8AC3E}">
        <p14:creationId xmlns:p14="http://schemas.microsoft.com/office/powerpoint/2010/main" val="2777322599"/>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850" fill="hold"/>
                                        <p:tgtEl>
                                          <p:spTgt spid="6"/>
                                        </p:tgtEl>
                                        <p:attrNameLst>
                                          <p:attrName>ppt_x</p:attrName>
                                        </p:attrNameLst>
                                      </p:cBhvr>
                                      <p:tavLst>
                                        <p:tav tm="0">
                                          <p:val>
                                            <p:strVal val="0-#ppt_w/2"/>
                                          </p:val>
                                        </p:tav>
                                        <p:tav tm="100000">
                                          <p:val>
                                            <p:strVal val="#ppt_x"/>
                                          </p:val>
                                        </p:tav>
                                      </p:tavLst>
                                    </p:anim>
                                    <p:anim calcmode="lin" valueType="num">
                                      <p:cBhvr additive="base">
                                        <p:cTn id="8" dur="850" fill="hold"/>
                                        <p:tgtEl>
                                          <p:spTgt spid="6"/>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850" fill="hold"/>
                                        <p:tgtEl>
                                          <p:spTgt spid="5"/>
                                        </p:tgtEl>
                                        <p:attrNameLst>
                                          <p:attrName>ppt_x</p:attrName>
                                        </p:attrNameLst>
                                      </p:cBhvr>
                                      <p:tavLst>
                                        <p:tav tm="0">
                                          <p:val>
                                            <p:strVal val="1+#ppt_w/2"/>
                                          </p:val>
                                        </p:tav>
                                        <p:tav tm="100000">
                                          <p:val>
                                            <p:strVal val="#ppt_x"/>
                                          </p:val>
                                        </p:tav>
                                      </p:tavLst>
                                    </p:anim>
                                    <p:anim calcmode="lin" valueType="num">
                                      <p:cBhvr additive="base">
                                        <p:cTn id="12" dur="850" fill="hold"/>
                                        <p:tgtEl>
                                          <p:spTgt spid="5"/>
                                        </p:tgtEl>
                                        <p:attrNameLst>
                                          <p:attrName>ppt_y</p:attrName>
                                        </p:attrNameLst>
                                      </p:cBhvr>
                                      <p:tavLst>
                                        <p:tav tm="0">
                                          <p:val>
                                            <p:strVal val="#ppt_y"/>
                                          </p:val>
                                        </p:tav>
                                        <p:tav tm="100000">
                                          <p:val>
                                            <p:strVal val="#ppt_y"/>
                                          </p:val>
                                        </p:tav>
                                      </p:tavLst>
                                    </p:anim>
                                  </p:childTnLst>
                                </p:cTn>
                              </p:par>
                              <p:par>
                                <p:cTn id="13" presetID="10" presetClass="entr" presetSubtype="0" fill="hold" grpId="0" nodeType="withEffect">
                                  <p:stCondLst>
                                    <p:cond delay="580"/>
                                  </p:stCondLst>
                                  <p:childTnLst>
                                    <p:set>
                                      <p:cBhvr>
                                        <p:cTn id="14" dur="1" fill="hold">
                                          <p:stCondLst>
                                            <p:cond delay="0"/>
                                          </p:stCondLst>
                                        </p:cTn>
                                        <p:tgtEl>
                                          <p:spTgt spid="2"/>
                                        </p:tgtEl>
                                        <p:attrNameLst>
                                          <p:attrName>style.visibility</p:attrName>
                                        </p:attrNameLst>
                                      </p:cBhvr>
                                      <p:to>
                                        <p:strVal val="visible"/>
                                      </p:to>
                                    </p:set>
                                    <p:animEffect transition="in" filter="fade">
                                      <p:cBhvr>
                                        <p:cTn id="15" dur="750"/>
                                        <p:tgtEl>
                                          <p:spTgt spid="2"/>
                                        </p:tgtEl>
                                      </p:cBhvr>
                                    </p:animEffect>
                                  </p:childTnLst>
                                </p:cTn>
                              </p:par>
                              <p:par>
                                <p:cTn id="16" presetID="63" presetClass="path" presetSubtype="0" decel="100000" fill="hold" grpId="1" nodeType="withEffect">
                                  <p:stCondLst>
                                    <p:cond delay="580"/>
                                  </p:stCondLst>
                                  <p:childTnLst>
                                    <p:animMotion origin="layout" path="M -0.02409 1.50289E-6 L -4.16667E-7 1.50289E-6 " pathEditMode="relative" rAng="0" ptsTypes="AA">
                                      <p:cBhvr>
                                        <p:cTn id="17" dur="500" fill="hold"/>
                                        <p:tgtEl>
                                          <p:spTgt spid="2"/>
                                        </p:tgtEl>
                                        <p:attrNameLst>
                                          <p:attrName>ppt_x</p:attrName>
                                          <p:attrName>ppt_y</p:attrName>
                                        </p:attrNameLst>
                                      </p:cBhvr>
                                      <p:rCtr x="1198" y="0"/>
                                    </p:animMotion>
                                  </p:childTnLst>
                                </p:cTn>
                              </p:par>
                              <p:par>
                                <p:cTn id="18" presetID="2" presetClass="entr" presetSubtype="2" decel="100000" fill="hold" grpId="0" nodeType="withEffect">
                                  <p:stCondLst>
                                    <p:cond delay="0"/>
                                  </p:stCondLst>
                                  <p:childTnLst>
                                    <p:set>
                                      <p:cBhvr>
                                        <p:cTn id="19" dur="1" fill="hold">
                                          <p:stCondLst>
                                            <p:cond delay="0"/>
                                          </p:stCondLst>
                                        </p:cTn>
                                        <p:tgtEl>
                                          <p:spTgt spid="8"/>
                                        </p:tgtEl>
                                        <p:attrNameLst>
                                          <p:attrName>style.visibility</p:attrName>
                                        </p:attrNameLst>
                                      </p:cBhvr>
                                      <p:to>
                                        <p:strVal val="visible"/>
                                      </p:to>
                                    </p:set>
                                    <p:anim calcmode="lin" valueType="num">
                                      <p:cBhvr additive="base">
                                        <p:cTn id="20" dur="850" fill="hold"/>
                                        <p:tgtEl>
                                          <p:spTgt spid="8"/>
                                        </p:tgtEl>
                                        <p:attrNameLst>
                                          <p:attrName>ppt_x</p:attrName>
                                        </p:attrNameLst>
                                      </p:cBhvr>
                                      <p:tavLst>
                                        <p:tav tm="0">
                                          <p:val>
                                            <p:strVal val="1+#ppt_w/2"/>
                                          </p:val>
                                        </p:tav>
                                        <p:tav tm="100000">
                                          <p:val>
                                            <p:strVal val="#ppt_x"/>
                                          </p:val>
                                        </p:tav>
                                      </p:tavLst>
                                    </p:anim>
                                    <p:anim calcmode="lin" valueType="num">
                                      <p:cBhvr additive="base">
                                        <p:cTn id="21" dur="850" fill="hold"/>
                                        <p:tgtEl>
                                          <p:spTgt spid="8"/>
                                        </p:tgtEl>
                                        <p:attrNameLst>
                                          <p:attrName>ppt_y</p:attrName>
                                        </p:attrNameLst>
                                      </p:cBhvr>
                                      <p:tavLst>
                                        <p:tav tm="0">
                                          <p:val>
                                            <p:strVal val="#ppt_y"/>
                                          </p:val>
                                        </p:tav>
                                        <p:tav tm="100000">
                                          <p:val>
                                            <p:strVal val="#ppt_y"/>
                                          </p:val>
                                        </p:tav>
                                      </p:tavLst>
                                    </p:anim>
                                  </p:childTnLst>
                                </p:cTn>
                              </p:par>
                              <p:par>
                                <p:cTn id="22" presetID="2" presetClass="entr" presetSubtype="2" decel="100000" fill="hold" grpId="0" nodeType="withEffect">
                                  <p:stCondLst>
                                    <p:cond delay="250"/>
                                  </p:stCondLst>
                                  <p:childTnLst>
                                    <p:set>
                                      <p:cBhvr>
                                        <p:cTn id="23" dur="1" fill="hold">
                                          <p:stCondLst>
                                            <p:cond delay="0"/>
                                          </p:stCondLst>
                                        </p:cTn>
                                        <p:tgtEl>
                                          <p:spTgt spid="10"/>
                                        </p:tgtEl>
                                        <p:attrNameLst>
                                          <p:attrName>style.visibility</p:attrName>
                                        </p:attrNameLst>
                                      </p:cBhvr>
                                      <p:to>
                                        <p:strVal val="visible"/>
                                      </p:to>
                                    </p:set>
                                    <p:anim calcmode="lin" valueType="num">
                                      <p:cBhvr additive="base">
                                        <p:cTn id="24" dur="850" fill="hold"/>
                                        <p:tgtEl>
                                          <p:spTgt spid="10"/>
                                        </p:tgtEl>
                                        <p:attrNameLst>
                                          <p:attrName>ppt_x</p:attrName>
                                        </p:attrNameLst>
                                      </p:cBhvr>
                                      <p:tavLst>
                                        <p:tav tm="0">
                                          <p:val>
                                            <p:strVal val="1+#ppt_w/2"/>
                                          </p:val>
                                        </p:tav>
                                        <p:tav tm="100000">
                                          <p:val>
                                            <p:strVal val="#ppt_x"/>
                                          </p:val>
                                        </p:tav>
                                      </p:tavLst>
                                    </p:anim>
                                    <p:anim calcmode="lin" valueType="num">
                                      <p:cBhvr additive="base">
                                        <p:cTn id="25" dur="850" fill="hold"/>
                                        <p:tgtEl>
                                          <p:spTgt spid="10"/>
                                        </p:tgtEl>
                                        <p:attrNameLst>
                                          <p:attrName>ppt_y</p:attrName>
                                        </p:attrNameLst>
                                      </p:cBhvr>
                                      <p:tavLst>
                                        <p:tav tm="0">
                                          <p:val>
                                            <p:strVal val="#ppt_y"/>
                                          </p:val>
                                        </p:tav>
                                        <p:tav tm="100000">
                                          <p:val>
                                            <p:strVal val="#ppt_y"/>
                                          </p:val>
                                        </p:tav>
                                      </p:tavLst>
                                    </p:anim>
                                  </p:childTnLst>
                                </p:cTn>
                              </p:par>
                              <p:par>
                                <p:cTn id="26" presetID="2" presetClass="entr" presetSubtype="8" decel="100000" fill="hold" grpId="0" nodeType="withEffect">
                                  <p:stCondLst>
                                    <p:cond delay="250"/>
                                  </p:stCondLst>
                                  <p:childTnLst>
                                    <p:set>
                                      <p:cBhvr>
                                        <p:cTn id="27" dur="1" fill="hold">
                                          <p:stCondLst>
                                            <p:cond delay="0"/>
                                          </p:stCondLst>
                                        </p:cTn>
                                        <p:tgtEl>
                                          <p:spTgt spid="9"/>
                                        </p:tgtEl>
                                        <p:attrNameLst>
                                          <p:attrName>style.visibility</p:attrName>
                                        </p:attrNameLst>
                                      </p:cBhvr>
                                      <p:to>
                                        <p:strVal val="visible"/>
                                      </p:to>
                                    </p:set>
                                    <p:anim calcmode="lin" valueType="num">
                                      <p:cBhvr additive="base">
                                        <p:cTn id="28" dur="850" fill="hold"/>
                                        <p:tgtEl>
                                          <p:spTgt spid="9"/>
                                        </p:tgtEl>
                                        <p:attrNameLst>
                                          <p:attrName>ppt_x</p:attrName>
                                        </p:attrNameLst>
                                      </p:cBhvr>
                                      <p:tavLst>
                                        <p:tav tm="0">
                                          <p:val>
                                            <p:strVal val="0-#ppt_w/2"/>
                                          </p:val>
                                        </p:tav>
                                        <p:tav tm="100000">
                                          <p:val>
                                            <p:strVal val="#ppt_x"/>
                                          </p:val>
                                        </p:tav>
                                      </p:tavLst>
                                    </p:anim>
                                    <p:anim calcmode="lin" valueType="num">
                                      <p:cBhvr additive="base">
                                        <p:cTn id="29" dur="85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5" grpId="0" animBg="1"/>
      <p:bldP spid="6" grpId="0" animBg="1"/>
      <p:bldP spid="8" grpId="0" animBg="1"/>
      <p:bldP spid="9" grpId="0" animBg="1"/>
      <p:bldP spid="10" grpId="0" animBg="1"/>
    </p:bldLst>
  </p:timing>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p:cSld name="Quote Layout_Accent Color 1">
    <p:bg>
      <p:bgPr>
        <a:solidFill>
          <a:schemeClr val="accent1"/>
        </a:solidFill>
        <a:effectLst/>
      </p:bgPr>
    </p:bg>
    <p:spTree>
      <p:nvGrpSpPr>
        <p:cNvPr id="1" name=""/>
        <p:cNvGrpSpPr/>
        <p:nvPr/>
      </p:nvGrpSpPr>
      <p:grpSpPr>
        <a:xfrm>
          <a:off x="0" y="0"/>
          <a:ext cx="0" cy="0"/>
          <a:chOff x="0" y="0"/>
          <a:chExt cx="0" cy="0"/>
        </a:xfrm>
      </p:grpSpPr>
      <p:sp>
        <p:nvSpPr>
          <p:cNvPr id="3" name="Title 1"/>
          <p:cNvSpPr>
            <a:spLocks noGrp="1"/>
          </p:cNvSpPr>
          <p:nvPr>
            <p:ph type="title" hasCustomPrompt="1"/>
          </p:nvPr>
        </p:nvSpPr>
        <p:spPr>
          <a:xfrm>
            <a:off x="1189038" y="2125664"/>
            <a:ext cx="10058399" cy="917575"/>
          </a:xfrm>
        </p:spPr>
        <p:txBody>
          <a:bodyPr/>
          <a:lstStyle>
            <a:lvl1pPr marL="282520" indent="-282520">
              <a:tabLst>
                <a:tab pos="282520" algn="l"/>
              </a:tabLst>
              <a:defRPr sz="5999" baseline="0"/>
            </a:lvl1pPr>
          </a:lstStyle>
          <a:p>
            <a:r>
              <a:rPr lang="en-US" dirty="0" smtClean="0"/>
              <a:t>“	Add a quote here. Design is easier than it looks, and more important than it seems.”</a:t>
            </a:r>
            <a:endParaRPr lang="en-US" dirty="0"/>
          </a:p>
        </p:txBody>
      </p:sp>
      <p:sp>
        <p:nvSpPr>
          <p:cNvPr id="4" name="Text Placeholder 3"/>
          <p:cNvSpPr>
            <a:spLocks noGrp="1"/>
          </p:cNvSpPr>
          <p:nvPr>
            <p:ph type="body" sz="quarter" idx="10" hasCustomPrompt="1"/>
          </p:nvPr>
        </p:nvSpPr>
        <p:spPr>
          <a:xfrm>
            <a:off x="5761038" y="4868847"/>
            <a:ext cx="5486400" cy="1071062"/>
          </a:xfrm>
        </p:spPr>
        <p:txBody>
          <a:bodyPr/>
          <a:lstStyle>
            <a:lvl1pPr marL="0" indent="0">
              <a:spcBef>
                <a:spcPts val="0"/>
              </a:spcBef>
              <a:buNone/>
              <a:defRPr sz="3199" baseline="0">
                <a:latin typeface="+mj-lt"/>
              </a:defRPr>
            </a:lvl1pPr>
          </a:lstStyle>
          <a:p>
            <a:pPr lvl="0"/>
            <a:r>
              <a:rPr lang="en-US" dirty="0" smtClean="0"/>
              <a:t>Author’s Name</a:t>
            </a:r>
          </a:p>
          <a:p>
            <a:pPr lvl="0"/>
            <a:r>
              <a:rPr lang="en-US" dirty="0" smtClean="0"/>
              <a:t>Title</a:t>
            </a:r>
          </a:p>
        </p:txBody>
      </p:sp>
    </p:spTree>
    <p:extLst>
      <p:ext uri="{BB962C8B-B14F-4D97-AF65-F5344CB8AC3E}">
        <p14:creationId xmlns:p14="http://schemas.microsoft.com/office/powerpoint/2010/main" val="2633208322"/>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p:cSld name="Big Idea &amp; 3 Points">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282577" y="2430463"/>
            <a:ext cx="11887200" cy="932563"/>
          </a:xfrm>
        </p:spPr>
        <p:txBody>
          <a:bodyPr/>
          <a:lstStyle>
            <a:lvl1pPr marL="0" indent="0">
              <a:buNone/>
              <a:defRPr sz="5399">
                <a:gradFill>
                  <a:gsLst>
                    <a:gs pos="3333">
                      <a:schemeClr val="tx1"/>
                    </a:gs>
                    <a:gs pos="39000">
                      <a:schemeClr val="tx1"/>
                    </a:gs>
                  </a:gsLst>
                  <a:lin ang="5400000" scaled="0"/>
                </a:gradFill>
              </a:defRPr>
            </a:lvl1pPr>
            <a:lvl2pPr marL="0" indent="0">
              <a:buFontTx/>
              <a:buNone/>
              <a:defRPr sz="2000"/>
            </a:lvl2pPr>
            <a:lvl3pPr marL="228557" indent="0">
              <a:buNone/>
              <a:defRPr/>
            </a:lvl3pPr>
            <a:lvl4pPr marL="457112" indent="0">
              <a:buNone/>
              <a:defRPr/>
            </a:lvl4pPr>
            <a:lvl5pPr marL="685669" indent="0">
              <a:buNone/>
              <a:defRPr/>
            </a:lvl5pPr>
          </a:lstStyle>
          <a:p>
            <a:pPr lvl="0"/>
            <a:r>
              <a:rPr lang="en-US" smtClean="0"/>
              <a:t>Click to edit Master text styles</a:t>
            </a:r>
          </a:p>
        </p:txBody>
      </p:sp>
      <p:sp>
        <p:nvSpPr>
          <p:cNvPr id="4" name="Title 1"/>
          <p:cNvSpPr>
            <a:spLocks noGrp="1"/>
          </p:cNvSpPr>
          <p:nvPr>
            <p:ph type="title"/>
          </p:nvPr>
        </p:nvSpPr>
        <p:spPr>
          <a:xfrm>
            <a:off x="282576" y="1211264"/>
            <a:ext cx="11889564" cy="917575"/>
          </a:xfrm>
        </p:spPr>
        <p:txBody>
          <a:bodyPr/>
          <a:lstStyle>
            <a:lvl1pPr>
              <a:defRPr sz="7198" baseline="0">
                <a:gradFill>
                  <a:gsLst>
                    <a:gs pos="1250">
                      <a:schemeClr val="tx1"/>
                    </a:gs>
                    <a:gs pos="100000">
                      <a:schemeClr val="tx1"/>
                    </a:gs>
                  </a:gsLst>
                  <a:lin ang="5400000" scaled="0"/>
                </a:gradFill>
              </a:defRPr>
            </a:lvl1pPr>
          </a:lstStyle>
          <a:p>
            <a:r>
              <a:rPr lang="en-US" smtClean="0"/>
              <a:t>Click to edit Master title style</a:t>
            </a:r>
            <a:endParaRPr lang="en-US" dirty="0"/>
          </a:p>
        </p:txBody>
      </p:sp>
    </p:spTree>
    <p:extLst>
      <p:ext uri="{BB962C8B-B14F-4D97-AF65-F5344CB8AC3E}">
        <p14:creationId xmlns:p14="http://schemas.microsoft.com/office/powerpoint/2010/main" val="3109242781"/>
      </p:ext>
    </p:extLst>
  </p:cSld>
  <p:clrMapOvr>
    <a:masterClrMapping/>
  </p:clrMapOvr>
  <p:transition>
    <p:fade/>
  </p:transition>
  <p:timing>
    <p:tnLst>
      <p:par>
        <p:cTn id="1" dur="indefinite" restart="never" nodeType="tmRoot"/>
      </p:par>
    </p:tnLst>
  </p:timing>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p:cSld name="Blank">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830389952"/>
      </p:ext>
    </p:extLst>
  </p:cSld>
  <p:clrMapOvr>
    <a:masterClrMapping/>
  </p:clrMapOvr>
  <p:transition>
    <p:fade/>
  </p:transition>
  <p:timing>
    <p:tnLst>
      <p:par>
        <p:cTn id="1" dur="indefinite" restart="never" nodeType="tmRoot"/>
      </p:par>
    </p:tnLst>
  </p:timing>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p:cSld name="Blank Accent Color 1">
    <p:bg>
      <p:bgPr>
        <a:solidFill>
          <a:schemeClr val="bg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524838493"/>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p:cSld name="Blank Accent Color 2">
    <p:bg>
      <p:bgPr>
        <a:solidFill>
          <a:schemeClr val="accent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185236328"/>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p:cSld name="Blank Accent Color 3">
    <p:bg>
      <p:bgPr>
        <a:solidFill>
          <a:schemeClr val="accent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954232879"/>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74639" y="1212851"/>
            <a:ext cx="11887200" cy="2443746"/>
          </a:xfrm>
          <a:prstGeom prst="rect">
            <a:avLst/>
          </a:prstGeom>
        </p:spPr>
        <p:txBody>
          <a:bodyPr/>
          <a:lstStyle>
            <a:lvl1pPr marL="290457" indent="-290457">
              <a:buClr>
                <a:schemeClr val="tx1"/>
              </a:buClr>
              <a:buSzPct val="90000"/>
              <a:buFont typeface="Wingdings" panose="05000000000000000000" pitchFamily="2" charset="2"/>
              <a:buChar char="§"/>
              <a:defRPr sz="3599">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71390" indent="-280935">
              <a:buClr>
                <a:schemeClr val="tx1"/>
              </a:buClr>
              <a:buSzPct val="90000"/>
              <a:buFont typeface="Wingdings" panose="05000000000000000000" pitchFamily="2" charset="2"/>
              <a:buChar char="§"/>
              <a:defRPr sz="3199">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61847" indent="-290457">
              <a:buClr>
                <a:schemeClr val="tx1"/>
              </a:buClr>
              <a:buSzPct val="90000"/>
              <a:buFont typeface="Wingdings" panose="05000000000000000000" pitchFamily="2" charset="2"/>
              <a:buChar char="§"/>
              <a:defRPr sz="2800">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90404" indent="-228557">
              <a:buClr>
                <a:schemeClr val="tx1"/>
              </a:buClr>
              <a:buSzPct val="90000"/>
              <a:buFont typeface="Wingdings" panose="05000000000000000000" pitchFamily="2" charset="2"/>
              <a:buChar char="§"/>
              <a:defRPr sz="2400">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318960" indent="-228557">
              <a:buClr>
                <a:schemeClr val="tx1"/>
              </a:buClr>
              <a:buSzPct val="90000"/>
              <a:buFont typeface="Wingdings" panose="05000000000000000000" pitchFamily="2" charset="2"/>
              <a:buChar char="§"/>
              <a:defRPr sz="2000">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6"/>
          <p:cNvSpPr>
            <a:spLocks noGrp="1"/>
          </p:cNvSpPr>
          <p:nvPr>
            <p:ph type="body" sz="quarter" idx="11" hasCustomPrompt="1"/>
          </p:nvPr>
        </p:nvSpPr>
        <p:spPr>
          <a:xfrm>
            <a:off x="2" y="6363076"/>
            <a:ext cx="12436476" cy="631450"/>
          </a:xfrm>
          <a:prstGeom prst="rect">
            <a:avLst/>
          </a:prstGeom>
          <a:solidFill>
            <a:srgbClr val="FFFC9E"/>
          </a:solidFill>
        </p:spPr>
        <p:txBody>
          <a:bodyPr wrap="square" lIns="155457" tIns="77729" rIns="155457" bIns="77729" anchor="b" anchorCtr="0">
            <a:noAutofit/>
          </a:bodyPr>
          <a:lstStyle>
            <a:lvl1pPr algn="r">
              <a:buFont typeface="Arial" pitchFamily="34" charset="0"/>
              <a:buNone/>
              <a:defRPr sz="3699" spc="-51" baseline="0">
                <a:gradFill>
                  <a:gsLst>
                    <a:gs pos="0">
                      <a:srgbClr val="000000"/>
                    </a:gs>
                    <a:gs pos="100000">
                      <a:srgbClr val="000000"/>
                    </a:gs>
                  </a:gsLst>
                  <a:lin ang="5400000" scaled="0"/>
                </a:gradFill>
                <a:effectLst/>
                <a:latin typeface="Segoe UI" pitchFamily="34" charset="0"/>
                <a:ea typeface="Segoe UI" pitchFamily="34" charset="0"/>
                <a:cs typeface="Segoe UI" pitchFamily="34" charset="0"/>
              </a:defRPr>
            </a:lvl1pPr>
          </a:lstStyle>
          <a:p>
            <a:pPr lvl="0"/>
            <a:r>
              <a:rPr lang="en-US" dirty="0" smtClean="0"/>
              <a:t>Next:</a:t>
            </a:r>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smtClean="0"/>
              <a:t>Click to edit Master title style</a:t>
            </a:r>
            <a:endParaRPr lang="en-US" dirty="0"/>
          </a:p>
        </p:txBody>
      </p:sp>
    </p:spTree>
    <p:extLst>
      <p:ext uri="{BB962C8B-B14F-4D97-AF65-F5344CB8AC3E}">
        <p14:creationId xmlns:p14="http://schemas.microsoft.com/office/powerpoint/2010/main" val="722986731"/>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57.xml><?xml version="1.0" encoding="utf-8"?>
<p:sldLayout xmlns:a="http://schemas.openxmlformats.org/drawingml/2006/main" xmlns:r="http://schemas.openxmlformats.org/officeDocument/2006/relationships" xmlns:p="http://schemas.openxmlformats.org/presentationml/2006/main" userDrawn="1">
  <p:cSld name="Title &amp; Content, 2-color, no Bullets">
    <p:spTree>
      <p:nvGrpSpPr>
        <p:cNvPr id="1" name=""/>
        <p:cNvGrpSpPr/>
        <p:nvPr/>
      </p:nvGrpSpPr>
      <p:grpSpPr>
        <a:xfrm>
          <a:off x="0" y="0"/>
          <a:ext cx="0" cy="0"/>
          <a:chOff x="0" y="0"/>
          <a:chExt cx="0" cy="0"/>
        </a:xfrm>
      </p:grpSpPr>
      <p:sp>
        <p:nvSpPr>
          <p:cNvPr id="5" name="Text Placeholder 4"/>
          <p:cNvSpPr>
            <a:spLocks noGrp="1"/>
          </p:cNvSpPr>
          <p:nvPr>
            <p:ph type="body" sz="quarter" idx="10"/>
          </p:nvPr>
        </p:nvSpPr>
        <p:spPr>
          <a:xfrm>
            <a:off x="529661" y="1476621"/>
            <a:ext cx="11375536" cy="2134545"/>
          </a:xfrm>
          <a:prstGeom prst="rect">
            <a:avLst/>
          </a:prstGeom>
        </p:spPr>
        <p:txBody>
          <a:bodyPr/>
          <a:lstStyle>
            <a:lvl1pPr marL="0" indent="0">
              <a:spcBef>
                <a:spcPts val="2448"/>
              </a:spcBef>
              <a:buNone/>
              <a:defRPr sz="4080">
                <a:gradFill>
                  <a:gsLst>
                    <a:gs pos="100000">
                      <a:schemeClr val="tx2"/>
                    </a:gs>
                    <a:gs pos="0">
                      <a:schemeClr val="tx2"/>
                    </a:gs>
                  </a:gsLst>
                  <a:lin ang="5400000" scaled="0"/>
                </a:gradFill>
                <a:latin typeface="+mj-lt"/>
              </a:defRPr>
            </a:lvl1pPr>
            <a:lvl2pPr marL="0" indent="0">
              <a:buNone/>
              <a:defRPr sz="2040">
                <a:gradFill>
                  <a:gsLst>
                    <a:gs pos="100000">
                      <a:schemeClr val="bg2"/>
                    </a:gs>
                    <a:gs pos="6000">
                      <a:schemeClr val="bg2"/>
                    </a:gs>
                  </a:gsLst>
                  <a:lin ang="5400000" scaled="0"/>
                </a:gradFill>
              </a:defRPr>
            </a:lvl2pPr>
            <a:lvl3pPr marL="236387" indent="0">
              <a:buNone/>
              <a:defRPr sz="2040">
                <a:gradFill>
                  <a:gsLst>
                    <a:gs pos="100000">
                      <a:schemeClr val="bg2"/>
                    </a:gs>
                    <a:gs pos="6000">
                      <a:schemeClr val="bg2"/>
                    </a:gs>
                  </a:gsLst>
                  <a:lin ang="5400000" scaled="0"/>
                </a:gradFill>
              </a:defRPr>
            </a:lvl3pPr>
            <a:lvl4pPr marL="466298" indent="0">
              <a:buNone/>
              <a:defRPr sz="2040">
                <a:gradFill>
                  <a:gsLst>
                    <a:gs pos="100000">
                      <a:schemeClr val="bg2"/>
                    </a:gs>
                    <a:gs pos="6000">
                      <a:schemeClr val="bg2"/>
                    </a:gs>
                  </a:gsLst>
                  <a:lin ang="5400000" scaled="0"/>
                </a:gradFill>
              </a:defRPr>
            </a:lvl4pPr>
            <a:lvl5pPr marL="707543" indent="0">
              <a:buNone/>
              <a:defRPr sz="2040">
                <a:gradFill>
                  <a:gsLst>
                    <a:gs pos="100000">
                      <a:schemeClr val="bg2"/>
                    </a:gs>
                    <a:gs pos="6000">
                      <a:schemeClr val="bg2"/>
                    </a:gs>
                  </a:gsLst>
                  <a:lin ang="5400000" scaled="0"/>
                </a:gra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3" name="Title 2"/>
          <p:cNvSpPr>
            <a:spLocks noGrp="1"/>
          </p:cNvSpPr>
          <p:nvPr>
            <p:ph type="title"/>
          </p:nvPr>
        </p:nvSpPr>
        <p:spPr/>
        <p:txBody>
          <a:bodyPr/>
          <a:lstStyle>
            <a:lvl1pPr>
              <a:defRPr>
                <a:gradFill>
                  <a:gsLst>
                    <a:gs pos="1250">
                      <a:schemeClr val="tx2"/>
                    </a:gs>
                    <a:gs pos="100000">
                      <a:schemeClr val="tx2"/>
                    </a:gs>
                  </a:gsLst>
                  <a:lin ang="5400000" scaled="0"/>
                </a:gradFill>
              </a:defRPr>
            </a:lvl1pPr>
          </a:lstStyle>
          <a:p>
            <a:r>
              <a:rPr lang="en-US" smtClean="0"/>
              <a:t>Click to edit Master title style</a:t>
            </a:r>
            <a:endParaRPr lang="en-US" dirty="0"/>
          </a:p>
        </p:txBody>
      </p:sp>
      <p:pic>
        <p:nvPicPr>
          <p:cNvPr id="8" name="Picture 7"/>
          <p:cNvPicPr>
            <a:picLocks noChangeAspect="1"/>
          </p:cNvPicPr>
          <p:nvPr userDrawn="1"/>
        </p:nvPicPr>
        <p:blipFill rotWithShape="1">
          <a:blip r:embed="rId2" cstate="print">
            <a:extLst>
              <a:ext uri="{28A0092B-C50C-407E-A947-70E740481C1C}">
                <a14:useLocalDpi xmlns:a14="http://schemas.microsoft.com/office/drawing/2010/main" val="0"/>
              </a:ext>
            </a:extLst>
          </a:blip>
          <a:srcRect l="24304"/>
          <a:stretch/>
        </p:blipFill>
        <p:spPr bwMode="black">
          <a:xfrm>
            <a:off x="10512436" y="6264565"/>
            <a:ext cx="1632342" cy="559562"/>
          </a:xfrm>
          <a:prstGeom prst="rect">
            <a:avLst/>
          </a:prstGeom>
        </p:spPr>
      </p:pic>
    </p:spTree>
    <p:extLst>
      <p:ext uri="{BB962C8B-B14F-4D97-AF65-F5344CB8AC3E}">
        <p14:creationId xmlns:p14="http://schemas.microsoft.com/office/powerpoint/2010/main" val="3822657565"/>
      </p:ext>
    </p:extLst>
  </p:cSld>
  <p:clrMapOvr>
    <a:masterClrMapping/>
  </p:clrMapOvr>
  <p:transition>
    <p:fade/>
  </p:transition>
  <p:timing>
    <p:tnLst>
      <p:par>
        <p:cTn id="1" dur="indefinite" restart="never" nodeType="tmRoot"/>
      </p:par>
    </p:tnLst>
  </p:timing>
</p:sldLayout>
</file>

<file path=ppt/slideLayouts/slideLayout58.xml><?xml version="1.0" encoding="utf-8"?>
<p:sldLayout xmlns:a="http://schemas.openxmlformats.org/drawingml/2006/main" xmlns:r="http://schemas.openxmlformats.org/officeDocument/2006/relationships" xmlns:p="http://schemas.openxmlformats.org/presentationml/2006/main" showMasterSp="0" userDrawn="1">
  <p:cSld name="Divider Slide w/ sub title">
    <p:bg>
      <p:bgPr>
        <a:solidFill>
          <a:schemeClr val="accent1"/>
        </a:solidFill>
        <a:effectLst/>
      </p:bgPr>
    </p:bg>
    <p:spTree>
      <p:nvGrpSpPr>
        <p:cNvPr id="1" name=""/>
        <p:cNvGrpSpPr/>
        <p:nvPr/>
      </p:nvGrpSpPr>
      <p:grpSpPr>
        <a:xfrm>
          <a:off x="0" y="0"/>
          <a:ext cx="0" cy="0"/>
          <a:chOff x="0" y="0"/>
          <a:chExt cx="0" cy="0"/>
        </a:xfrm>
      </p:grpSpPr>
      <p:pic>
        <p:nvPicPr>
          <p:cNvPr id="4" name="Picture 3"/>
          <p:cNvPicPr>
            <a:picLocks noChangeAspect="1"/>
          </p:cNvPicPr>
          <p:nvPr userDrawn="1"/>
        </p:nvPicPr>
        <p:blipFill rotWithShape="1">
          <a:blip r:embed="rId2" cstate="print">
            <a:extLst>
              <a:ext uri="{28A0092B-C50C-407E-A947-70E740481C1C}">
                <a14:useLocalDpi xmlns:a14="http://schemas.microsoft.com/office/drawing/2010/main" val="0"/>
              </a:ext>
            </a:extLst>
          </a:blip>
          <a:srcRect l="24987"/>
          <a:stretch/>
        </p:blipFill>
        <p:spPr bwMode="black">
          <a:xfrm>
            <a:off x="10525576" y="6264016"/>
            <a:ext cx="1619202" cy="560111"/>
          </a:xfrm>
          <a:prstGeom prst="rect">
            <a:avLst/>
          </a:prstGeom>
        </p:spPr>
      </p:pic>
      <p:sp>
        <p:nvSpPr>
          <p:cNvPr id="2" name="Title 1"/>
          <p:cNvSpPr>
            <a:spLocks noGrp="1"/>
          </p:cNvSpPr>
          <p:nvPr>
            <p:ph type="title" hasCustomPrompt="1"/>
          </p:nvPr>
        </p:nvSpPr>
        <p:spPr>
          <a:xfrm>
            <a:off x="529661" y="2875736"/>
            <a:ext cx="11375536" cy="1243058"/>
          </a:xfrm>
        </p:spPr>
        <p:txBody>
          <a:bodyPr anchor="b" anchorCtr="0"/>
          <a:lstStyle>
            <a:lvl1pPr>
              <a:defRPr sz="8975" spc="-306" baseline="0">
                <a:gradFill>
                  <a:gsLst>
                    <a:gs pos="100000">
                      <a:schemeClr val="bg1"/>
                    </a:gs>
                    <a:gs pos="0">
                      <a:schemeClr val="bg1"/>
                    </a:gs>
                  </a:gsLst>
                  <a:lin ang="5400000" scaled="0"/>
                </a:gradFill>
              </a:defRPr>
            </a:lvl1pPr>
          </a:lstStyle>
          <a:p>
            <a:r>
              <a:rPr lang="en-US" dirty="0" smtClean="0"/>
              <a:t>Click to edit title style</a:t>
            </a:r>
            <a:endParaRPr lang="en-US" dirty="0"/>
          </a:p>
        </p:txBody>
      </p:sp>
      <p:sp>
        <p:nvSpPr>
          <p:cNvPr id="5" name="Rectangle 4"/>
          <p:cNvSpPr/>
          <p:nvPr userDrawn="1"/>
        </p:nvSpPr>
        <p:spPr>
          <a:xfrm>
            <a:off x="-10849" y="6727707"/>
            <a:ext cx="12447324" cy="262241"/>
          </a:xfrm>
          <a:prstGeom prst="rect">
            <a:avLst/>
          </a:prstGeom>
        </p:spPr>
        <p:txBody>
          <a:bodyPr wrap="square">
            <a:spAutoFit/>
          </a:bodyPr>
          <a:lstStyle/>
          <a:p>
            <a:pPr defTabSz="932597"/>
            <a:r>
              <a:rPr lang="en-US" sz="1071" dirty="0" smtClean="0">
                <a:solidFill>
                  <a:srgbClr val="FFFFFF"/>
                </a:solidFill>
                <a:ea typeface="Segoe UI" pitchFamily="34" charset="0"/>
                <a:cs typeface="Segoe UI" pitchFamily="34" charset="0"/>
              </a:rPr>
              <a:t>©2012 Microsoft Corporation. All rights reserved. </a:t>
            </a:r>
          </a:p>
        </p:txBody>
      </p:sp>
      <p:sp>
        <p:nvSpPr>
          <p:cNvPr id="6" name="Text Placeholder 4"/>
          <p:cNvSpPr>
            <a:spLocks noGrp="1"/>
          </p:cNvSpPr>
          <p:nvPr>
            <p:ph type="body" sz="quarter" idx="12" hasCustomPrompt="1"/>
          </p:nvPr>
        </p:nvSpPr>
        <p:spPr>
          <a:xfrm>
            <a:off x="529661" y="4196773"/>
            <a:ext cx="11375536" cy="508524"/>
          </a:xfrm>
        </p:spPr>
        <p:txBody>
          <a:bodyPr>
            <a:noAutofit/>
          </a:bodyPr>
          <a:lstStyle>
            <a:lvl1pPr marL="0" indent="0">
              <a:spcBef>
                <a:spcPts val="0"/>
              </a:spcBef>
              <a:buNone/>
              <a:defRPr spc="-71" baseline="0">
                <a:gradFill>
                  <a:gsLst>
                    <a:gs pos="0">
                      <a:schemeClr val="bg1"/>
                    </a:gs>
                    <a:gs pos="100000">
                      <a:schemeClr val="bg1"/>
                    </a:gs>
                  </a:gsLst>
                  <a:lin ang="5400000" scaled="0"/>
                </a:gradFill>
                <a:latin typeface="+mj-lt"/>
              </a:defRPr>
            </a:lvl1pPr>
          </a:lstStyle>
          <a:p>
            <a:pPr lvl="0"/>
            <a:r>
              <a:rPr lang="en-US" dirty="0" smtClean="0"/>
              <a:t>Sub Title</a:t>
            </a:r>
            <a:endParaRPr lang="en-US" dirty="0"/>
          </a:p>
        </p:txBody>
      </p:sp>
    </p:spTree>
    <p:extLst>
      <p:ext uri="{BB962C8B-B14F-4D97-AF65-F5344CB8AC3E}">
        <p14:creationId xmlns:p14="http://schemas.microsoft.com/office/powerpoint/2010/main" val="1869206111"/>
      </p:ext>
    </p:extLst>
  </p:cSld>
  <p:clrMapOvr>
    <a:masterClrMapping/>
  </p:clrMapOvr>
  <p:transition>
    <p:fade/>
  </p:transition>
  <p:timing>
    <p:tnLst>
      <p:par>
        <p:cTn id="1" dur="indefinite" restart="never" nodeType="tmRoot"/>
      </p:par>
    </p:tnLst>
  </p:timing>
</p:sldLayout>
</file>

<file path=ppt/slideLayouts/slideLayout59.xml><?xml version="1.0" encoding="utf-8"?>
<p:sldLayout xmlns:a="http://schemas.openxmlformats.org/drawingml/2006/main" xmlns:r="http://schemas.openxmlformats.org/officeDocument/2006/relationships" xmlns:p="http://schemas.openxmlformats.org/presentationml/2006/main">
  <p:cSld name="Title &amp; Content w/Bullets">
    <p:spTree>
      <p:nvGrpSpPr>
        <p:cNvPr id="1" name=""/>
        <p:cNvGrpSpPr/>
        <p:nvPr/>
      </p:nvGrpSpPr>
      <p:grpSpPr>
        <a:xfrm>
          <a:off x="0" y="0"/>
          <a:ext cx="0" cy="0"/>
          <a:chOff x="0" y="0"/>
          <a:chExt cx="0" cy="0"/>
        </a:xfrm>
      </p:grpSpPr>
      <p:sp>
        <p:nvSpPr>
          <p:cNvPr id="2" name="Title 1"/>
          <p:cNvSpPr>
            <a:spLocks noGrp="1"/>
          </p:cNvSpPr>
          <p:nvPr>
            <p:ph type="title"/>
          </p:nvPr>
        </p:nvSpPr>
        <p:spPr>
          <a:xfrm>
            <a:off x="529661" y="233152"/>
            <a:ext cx="11375536" cy="762786"/>
          </a:xfrm>
        </p:spPr>
        <p:txBody>
          <a:bodyPr/>
          <a:lstStyle>
            <a:lvl1pPr>
              <a:defRPr>
                <a:gradFill>
                  <a:gsLst>
                    <a:gs pos="1250">
                      <a:schemeClr val="tx2"/>
                    </a:gs>
                    <a:gs pos="100000">
                      <a:schemeClr val="tx2"/>
                    </a:gs>
                  </a:gsLst>
                  <a:lin ang="5400000" scaled="0"/>
                </a:gradFill>
              </a:defRPr>
            </a:lvl1pPr>
          </a:lstStyle>
          <a:p>
            <a:r>
              <a:rPr lang="en-US" smtClean="0"/>
              <a:t>Click to edit Master title style</a:t>
            </a:r>
            <a:endParaRPr lang="en-US" dirty="0"/>
          </a:p>
        </p:txBody>
      </p:sp>
      <p:sp>
        <p:nvSpPr>
          <p:cNvPr id="5" name="Text Placeholder 4"/>
          <p:cNvSpPr>
            <a:spLocks noGrp="1"/>
          </p:cNvSpPr>
          <p:nvPr>
            <p:ph type="body" sz="quarter" idx="10"/>
          </p:nvPr>
        </p:nvSpPr>
        <p:spPr>
          <a:xfrm>
            <a:off x="529661" y="1476621"/>
            <a:ext cx="11375536" cy="2242710"/>
          </a:xfrm>
          <a:prstGeom prst="rect">
            <a:avLst/>
          </a:prstGeom>
        </p:spPr>
        <p:txBody>
          <a:bodyPr/>
          <a:lstStyle>
            <a:lvl1pPr marL="289818" indent="-289818">
              <a:buFont typeface="Wingdings" pitchFamily="2" charset="2"/>
              <a:buChar char=""/>
              <a:defRPr sz="4080"/>
            </a:lvl1pPr>
            <a:lvl2pPr marL="527824" indent="-238007">
              <a:buFont typeface="Wingdings" pitchFamily="2" charset="2"/>
              <a:buChar char=""/>
              <a:defRPr>
                <a:latin typeface="+mn-lt"/>
              </a:defRPr>
            </a:lvl2pPr>
            <a:lvl3pPr marL="756116" indent="-228292">
              <a:buFont typeface="Wingdings" pitchFamily="2" charset="2"/>
              <a:buChar char=""/>
              <a:tabLst/>
              <a:defRPr>
                <a:latin typeface="+mn-lt"/>
              </a:defRPr>
            </a:lvl3pPr>
            <a:lvl4pPr marL="932597" indent="-176481">
              <a:buFont typeface="Wingdings" pitchFamily="2" charset="2"/>
              <a:buChar char=""/>
              <a:defRPr>
                <a:latin typeface="+mn-lt"/>
              </a:defRPr>
            </a:lvl4pPr>
            <a:lvl5pPr marL="1109078" indent="-176481">
              <a:buFont typeface="Wingdings" pitchFamily="2" charset="2"/>
              <a:buChar char=""/>
              <a:tabLst/>
              <a:defRPr>
                <a:latin typeface="+mn-l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Slide Number Placeholder 9"/>
          <p:cNvSpPr>
            <a:spLocks noGrp="1"/>
          </p:cNvSpPr>
          <p:nvPr>
            <p:ph type="sldNum" sz="quarter" idx="12"/>
          </p:nvPr>
        </p:nvSpPr>
        <p:spPr>
          <a:xfrm>
            <a:off x="531280" y="6526955"/>
            <a:ext cx="572078" cy="223825"/>
          </a:xfrm>
          <a:prstGeom prst="rect">
            <a:avLst/>
          </a:prstGeom>
        </p:spPr>
        <p:txBody>
          <a:bodyPr lIns="121899" tIns="60949" rIns="121899" bIns="60949" anchor="ctr"/>
          <a:lstStyle>
            <a:lvl1pPr algn="l">
              <a:defRPr sz="1632">
                <a:gradFill>
                  <a:gsLst>
                    <a:gs pos="100000">
                      <a:schemeClr val="bg2"/>
                    </a:gs>
                    <a:gs pos="0">
                      <a:schemeClr val="bg2"/>
                    </a:gs>
                  </a:gsLst>
                  <a:lin ang="5400000" scaled="0"/>
                </a:gradFill>
              </a:defRPr>
            </a:lvl1pPr>
          </a:lstStyle>
          <a:p>
            <a:pPr defTabSz="932597"/>
            <a:fld id="{727B4C2D-45E2-4621-8491-2995EB46A674}" type="slidenum">
              <a:rPr lang="en-US" smtClean="0">
                <a:gradFill>
                  <a:gsLst>
                    <a:gs pos="100000">
                      <a:srgbClr val="E6E6E6"/>
                    </a:gs>
                    <a:gs pos="0">
                      <a:srgbClr val="E6E6E6"/>
                    </a:gs>
                  </a:gsLst>
                  <a:lin ang="5400000" scaled="0"/>
                </a:gradFill>
              </a:rPr>
              <a:pPr defTabSz="932597"/>
              <a:t>‹#›</a:t>
            </a:fld>
            <a:endParaRPr lang="en-US" dirty="0">
              <a:gradFill>
                <a:gsLst>
                  <a:gs pos="100000">
                    <a:srgbClr val="E6E6E6"/>
                  </a:gs>
                  <a:gs pos="0">
                    <a:srgbClr val="E6E6E6"/>
                  </a:gs>
                </a:gsLst>
                <a:lin ang="5400000" scaled="0"/>
              </a:gradFill>
            </a:endParaRPr>
          </a:p>
        </p:txBody>
      </p:sp>
      <p:pic>
        <p:nvPicPr>
          <p:cNvPr id="8" name="Picture 7"/>
          <p:cNvPicPr>
            <a:picLocks noChangeAspect="1"/>
          </p:cNvPicPr>
          <p:nvPr/>
        </p:nvPicPr>
        <p:blipFill rotWithShape="1">
          <a:blip r:embed="rId2" cstate="print">
            <a:extLst>
              <a:ext uri="{28A0092B-C50C-407E-A947-70E740481C1C}">
                <a14:useLocalDpi xmlns:a14="http://schemas.microsoft.com/office/drawing/2010/main" val="0"/>
              </a:ext>
            </a:extLst>
          </a:blip>
          <a:srcRect l="24304"/>
          <a:stretch/>
        </p:blipFill>
        <p:spPr bwMode="black">
          <a:xfrm>
            <a:off x="10512436" y="6264565"/>
            <a:ext cx="1632342" cy="559562"/>
          </a:xfrm>
          <a:prstGeom prst="rect">
            <a:avLst/>
          </a:prstGeom>
        </p:spPr>
      </p:pic>
    </p:spTree>
    <p:extLst>
      <p:ext uri="{BB962C8B-B14F-4D97-AF65-F5344CB8AC3E}">
        <p14:creationId xmlns:p14="http://schemas.microsoft.com/office/powerpoint/2010/main" val="1768171875"/>
      </p:ext>
    </p:extLst>
  </p:cSld>
  <p:clrMapOvr>
    <a:masterClrMapping/>
  </p:clrMapOvr>
  <p:transition>
    <p:fade/>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Section Title Accent Color 1">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91241">
                      <a:schemeClr val="tx1"/>
                    </a:gs>
                    <a:gs pos="57000">
                      <a:schemeClr val="tx1"/>
                    </a:gs>
                    <a:gs pos="1800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4075357253"/>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Walkin">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bwMode="gray">
          <a:xfrm>
            <a:off x="458332" y="6184087"/>
            <a:ext cx="1552931" cy="331014"/>
          </a:xfrm>
          <a:prstGeom prst="rect">
            <a:avLst/>
          </a:prstGeom>
        </p:spPr>
      </p:pic>
      <p:sp>
        <p:nvSpPr>
          <p:cNvPr id="3" name="Rectangle 2"/>
          <p:cNvSpPr/>
          <p:nvPr userDrawn="1"/>
        </p:nvSpPr>
        <p:spPr bwMode="gray">
          <a:xfrm>
            <a:off x="1082040" y="2626736"/>
            <a:ext cx="8220456" cy="680847"/>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0" rIns="0" bIns="46630" numCol="1" rtlCol="0" anchor="ctr" anchorCtr="0" compatLnSpc="1">
            <a:prstTxWarp prst="textNoShape">
              <a:avLst/>
            </a:prstTxWarp>
          </a:bodyPr>
          <a:lstStyle/>
          <a:p>
            <a:pPr algn="ctr" defTabSz="932293"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4" name="Rectangle 3"/>
          <p:cNvSpPr/>
          <p:nvPr userDrawn="1"/>
        </p:nvSpPr>
        <p:spPr bwMode="gray">
          <a:xfrm>
            <a:off x="0" y="2895600"/>
            <a:ext cx="8071104" cy="674815"/>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0" rIns="0" bIns="46630" numCol="1" rtlCol="0" anchor="ctr" anchorCtr="0" compatLnSpc="1">
            <a:prstTxWarp prst="textNoShape">
              <a:avLst/>
            </a:prstTxWarp>
          </a:bodyPr>
          <a:lstStyle/>
          <a:p>
            <a:pPr algn="ctr" defTabSz="932293"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5" name="Rectangle 4"/>
          <p:cNvSpPr/>
          <p:nvPr userDrawn="1"/>
        </p:nvSpPr>
        <p:spPr bwMode="gray">
          <a:xfrm>
            <a:off x="274639" y="3497264"/>
            <a:ext cx="8191182" cy="674815"/>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0" rIns="0" bIns="46630" numCol="1" rtlCol="0" anchor="ctr" anchorCtr="0" compatLnSpc="1">
            <a:prstTxWarp prst="textNoShape">
              <a:avLst/>
            </a:prstTxWarp>
          </a:bodyPr>
          <a:lstStyle/>
          <a:p>
            <a:pPr algn="ctr" defTabSz="932293"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pic>
        <p:nvPicPr>
          <p:cNvPr id="8" name="Picture 7"/>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2530151" y="2938013"/>
            <a:ext cx="4695936" cy="959618"/>
          </a:xfrm>
          <a:prstGeom prst="rect">
            <a:avLst/>
          </a:prstGeom>
        </p:spPr>
      </p:pic>
    </p:spTree>
    <p:extLst>
      <p:ext uri="{BB962C8B-B14F-4D97-AF65-F5344CB8AC3E}">
        <p14:creationId xmlns:p14="http://schemas.microsoft.com/office/powerpoint/2010/main" val="2992621875"/>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850" fill="hold"/>
                                        <p:tgtEl>
                                          <p:spTgt spid="3"/>
                                        </p:tgtEl>
                                        <p:attrNameLst>
                                          <p:attrName>ppt_x</p:attrName>
                                        </p:attrNameLst>
                                      </p:cBhvr>
                                      <p:tavLst>
                                        <p:tav tm="0">
                                          <p:val>
                                            <p:strVal val="0-#ppt_w/2"/>
                                          </p:val>
                                        </p:tav>
                                        <p:tav tm="100000">
                                          <p:val>
                                            <p:strVal val="#ppt_x"/>
                                          </p:val>
                                        </p:tav>
                                      </p:tavLst>
                                    </p:anim>
                                    <p:anim calcmode="lin" valueType="num">
                                      <p:cBhvr additive="base">
                                        <p:cTn id="8" dur="850" fill="hold"/>
                                        <p:tgtEl>
                                          <p:spTgt spid="3"/>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850" fill="hold"/>
                                        <p:tgtEl>
                                          <p:spTgt spid="4"/>
                                        </p:tgtEl>
                                        <p:attrNameLst>
                                          <p:attrName>ppt_x</p:attrName>
                                        </p:attrNameLst>
                                      </p:cBhvr>
                                      <p:tavLst>
                                        <p:tav tm="0">
                                          <p:val>
                                            <p:strVal val="1+#ppt_w/2"/>
                                          </p:val>
                                        </p:tav>
                                        <p:tav tm="100000">
                                          <p:val>
                                            <p:strVal val="#ppt_x"/>
                                          </p:val>
                                        </p:tav>
                                      </p:tavLst>
                                    </p:anim>
                                    <p:anim calcmode="lin" valueType="num">
                                      <p:cBhvr additive="base">
                                        <p:cTn id="12" dur="850" fill="hold"/>
                                        <p:tgtEl>
                                          <p:spTgt spid="4"/>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250"/>
                                  </p:stCondLst>
                                  <p:childTnLst>
                                    <p:set>
                                      <p:cBhvr>
                                        <p:cTn id="14" dur="1" fill="hold">
                                          <p:stCondLst>
                                            <p:cond delay="0"/>
                                          </p:stCondLst>
                                        </p:cTn>
                                        <p:tgtEl>
                                          <p:spTgt spid="5"/>
                                        </p:tgtEl>
                                        <p:attrNameLst>
                                          <p:attrName>style.visibility</p:attrName>
                                        </p:attrNameLst>
                                      </p:cBhvr>
                                      <p:to>
                                        <p:strVal val="visible"/>
                                      </p:to>
                                    </p:set>
                                    <p:anim calcmode="lin" valueType="num">
                                      <p:cBhvr additive="base">
                                        <p:cTn id="15" dur="850" fill="hold"/>
                                        <p:tgtEl>
                                          <p:spTgt spid="5"/>
                                        </p:tgtEl>
                                        <p:attrNameLst>
                                          <p:attrName>ppt_x</p:attrName>
                                        </p:attrNameLst>
                                      </p:cBhvr>
                                      <p:tavLst>
                                        <p:tav tm="0">
                                          <p:val>
                                            <p:strVal val="0-#ppt_w/2"/>
                                          </p:val>
                                        </p:tav>
                                        <p:tav tm="100000">
                                          <p:val>
                                            <p:strVal val="#ppt_x"/>
                                          </p:val>
                                        </p:tav>
                                      </p:tavLst>
                                    </p:anim>
                                    <p:anim calcmode="lin" valueType="num">
                                      <p:cBhvr additive="base">
                                        <p:cTn id="16" dur="850" fill="hold"/>
                                        <p:tgtEl>
                                          <p:spTgt spid="5"/>
                                        </p:tgtEl>
                                        <p:attrNameLst>
                                          <p:attrName>ppt_y</p:attrName>
                                        </p:attrNameLst>
                                      </p:cBhvr>
                                      <p:tavLst>
                                        <p:tav tm="0">
                                          <p:val>
                                            <p:strVal val="#ppt_y"/>
                                          </p:val>
                                        </p:tav>
                                        <p:tav tm="100000">
                                          <p:val>
                                            <p:strVal val="#ppt_y"/>
                                          </p:val>
                                        </p:tav>
                                      </p:tavLst>
                                    </p:anim>
                                  </p:childTnLst>
                                </p:cTn>
                              </p:par>
                              <p:par>
                                <p:cTn id="17" presetID="10" presetClass="entr" presetSubtype="0" fill="hold" nodeType="withEffect">
                                  <p:stCondLst>
                                    <p:cond delay="580"/>
                                  </p:stCondLst>
                                  <p:childTnLst>
                                    <p:set>
                                      <p:cBhvr>
                                        <p:cTn id="18" dur="1" fill="hold">
                                          <p:stCondLst>
                                            <p:cond delay="0"/>
                                          </p:stCondLst>
                                        </p:cTn>
                                        <p:tgtEl>
                                          <p:spTgt spid="8"/>
                                        </p:tgtEl>
                                        <p:attrNameLst>
                                          <p:attrName>style.visibility</p:attrName>
                                        </p:attrNameLst>
                                      </p:cBhvr>
                                      <p:to>
                                        <p:strVal val="visible"/>
                                      </p:to>
                                    </p:set>
                                    <p:animEffect transition="in" filter="fade">
                                      <p:cBhvr>
                                        <p:cTn id="19" dur="750"/>
                                        <p:tgtEl>
                                          <p:spTgt spid="8"/>
                                        </p:tgtEl>
                                      </p:cBhvr>
                                    </p:animEffect>
                                  </p:childTnLst>
                                </p:cTn>
                              </p:par>
                              <p:par>
                                <p:cTn id="20" presetID="63" presetClass="path" presetSubtype="0" decel="100000" fill="hold" nodeType="withEffect">
                                  <p:stCondLst>
                                    <p:cond delay="580"/>
                                  </p:stCondLst>
                                  <p:childTnLst>
                                    <p:animMotion origin="layout" path="M -0.02409 1.50289E-6 L -4.16667E-7 1.50289E-6 " pathEditMode="relative" rAng="0" ptsTypes="AA">
                                      <p:cBhvr>
                                        <p:cTn id="21" dur="500" fill="hold"/>
                                        <p:tgtEl>
                                          <p:spTgt spid="8"/>
                                        </p:tgtEl>
                                        <p:attrNameLst>
                                          <p:attrName>ppt_x</p:attrName>
                                          <p:attrName>ppt_y</p:attrName>
                                        </p:attrNameLst>
                                      </p:cBhvr>
                                      <p:rCtr x="1198"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Lst>
  </p:timing>
  <p:extLst mod="1">
    <p:ext uri="{DCECCB84-F9BA-43D5-87BE-67443E8EF086}">
      <p15:sldGuideLst xmlns:p15="http://schemas.microsoft.com/office/powerpoint/2012/main">
        <p15:guide id="1" pos="288">
          <p15:clr>
            <a:srgbClr val="C35EA4"/>
          </p15:clr>
        </p15:guide>
        <p15:guide id="2" pos="7546">
          <p15:clr>
            <a:srgbClr val="C35EA4"/>
          </p15:clr>
        </p15:guide>
        <p15:guide id="3" orient="horz" pos="302">
          <p15:clr>
            <a:srgbClr val="C35EA4"/>
          </p15:clr>
        </p15:guide>
        <p15:guide id="4" orient="horz" pos="4104">
          <p15:clr>
            <a:srgbClr val="C35EA4"/>
          </p15:clr>
        </p15:guide>
      </p15:sldGuideLst>
    </p:ext>
  </p:extLst>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Title Slide Photo">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8" name="Rectangle 7"/>
          <p:cNvSpPr/>
          <p:nvPr userDrawn="1"/>
        </p:nvSpPr>
        <p:spPr bwMode="gray">
          <a:xfrm>
            <a:off x="1554848" y="479426"/>
            <a:ext cx="4960252" cy="930275"/>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0" rIns="0" bIns="46630" numCol="1" rtlCol="0" anchor="ctr" anchorCtr="0" compatLnSpc="1">
            <a:prstTxWarp prst="textNoShape">
              <a:avLst/>
            </a:prstTxWarp>
          </a:bodyPr>
          <a:lstStyle/>
          <a:p>
            <a:pPr algn="ctr" defTabSz="932293"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1" name="Rectangle 10"/>
          <p:cNvSpPr/>
          <p:nvPr userDrawn="1"/>
        </p:nvSpPr>
        <p:spPr bwMode="gray">
          <a:xfrm>
            <a:off x="452527" y="665741"/>
            <a:ext cx="4943439" cy="930275"/>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0" rIns="0" bIns="46630" numCol="1" rtlCol="0" anchor="ctr" anchorCtr="0" compatLnSpc="1">
            <a:prstTxWarp prst="textNoShape">
              <a:avLst/>
            </a:prstTxWarp>
          </a:bodyPr>
          <a:lstStyle/>
          <a:p>
            <a:pPr algn="ctr" defTabSz="932293"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2" name="Rectangle 11"/>
          <p:cNvSpPr/>
          <p:nvPr userDrawn="1"/>
        </p:nvSpPr>
        <p:spPr bwMode="gray">
          <a:xfrm>
            <a:off x="7035837" y="3771579"/>
            <a:ext cx="4943439" cy="64007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0" rIns="0" bIns="46630" numCol="1" rtlCol="0" anchor="ctr" anchorCtr="0" compatLnSpc="1">
            <a:prstTxWarp prst="textNoShape">
              <a:avLst/>
            </a:prstTxWarp>
          </a:bodyPr>
          <a:lstStyle/>
          <a:p>
            <a:pPr algn="ctr" defTabSz="932293"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3" name="Rectangle 12"/>
          <p:cNvSpPr/>
          <p:nvPr userDrawn="1"/>
        </p:nvSpPr>
        <p:spPr bwMode="gray">
          <a:xfrm>
            <a:off x="7198360" y="3937001"/>
            <a:ext cx="4963478" cy="954397"/>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0" rIns="0" bIns="46630" numCol="1" rtlCol="0" anchor="ctr" anchorCtr="0" compatLnSpc="1">
            <a:prstTxWarp prst="textNoShape">
              <a:avLst/>
            </a:prstTxWarp>
          </a:bodyPr>
          <a:lstStyle/>
          <a:p>
            <a:pPr algn="ctr" defTabSz="932293"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4" name="Rectangle 13"/>
          <p:cNvSpPr/>
          <p:nvPr userDrawn="1"/>
        </p:nvSpPr>
        <p:spPr bwMode="gray">
          <a:xfrm>
            <a:off x="7035837" y="4791456"/>
            <a:ext cx="4943439" cy="1639824"/>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0" rIns="0" bIns="46630" numCol="1" rtlCol="0" anchor="ctr" anchorCtr="0" compatLnSpc="1">
            <a:prstTxWarp prst="textNoShape">
              <a:avLst/>
            </a:prstTxWarp>
          </a:bodyPr>
          <a:lstStyle/>
          <a:p>
            <a:pPr algn="ctr" defTabSz="932293"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pic>
        <p:nvPicPr>
          <p:cNvPr id="2" name="Picture 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049758" y="600047"/>
            <a:ext cx="10285898" cy="6532600"/>
          </a:xfrm>
          <a:prstGeom prst="rect">
            <a:avLst/>
          </a:prstGeom>
          <a:effectLst>
            <a:outerShdw blurRad="127000" sx="101000" sy="101000" algn="ctr" rotWithShape="0">
              <a:prstClr val="black">
                <a:alpha val="20000"/>
              </a:prstClr>
            </a:outerShdw>
          </a:effectLst>
        </p:spPr>
      </p:pic>
      <p:sp>
        <p:nvSpPr>
          <p:cNvPr id="9" name="Title 1"/>
          <p:cNvSpPr>
            <a:spLocks noGrp="1"/>
          </p:cNvSpPr>
          <p:nvPr>
            <p:ph type="title" hasCustomPrompt="1"/>
          </p:nvPr>
        </p:nvSpPr>
        <p:spPr bwMode="ltGray">
          <a:xfrm>
            <a:off x="1931887" y="3060901"/>
            <a:ext cx="8214225" cy="1371600"/>
          </a:xfrm>
          <a:noFill/>
        </p:spPr>
        <p:txBody>
          <a:bodyPr vert="horz" wrap="square" lIns="146304" tIns="91440" rIns="146304" bIns="91440" rtlCol="0" anchor="t" anchorCtr="0">
            <a:noAutofit/>
          </a:bodyPr>
          <a:lstStyle>
            <a:lvl1pPr>
              <a:defRPr lang="en-US" sz="4399" spc="-100" baseline="0" dirty="0">
                <a:gradFill>
                  <a:gsLst>
                    <a:gs pos="0">
                      <a:schemeClr val="bg2">
                        <a:lumMod val="10000"/>
                      </a:schemeClr>
                    </a:gs>
                    <a:gs pos="100000">
                      <a:schemeClr val="bg2">
                        <a:lumMod val="10000"/>
                      </a:schemeClr>
                    </a:gs>
                  </a:gsLst>
                  <a:lin ang="5400000" scaled="0"/>
                </a:gradFill>
              </a:defRPr>
            </a:lvl1pPr>
          </a:lstStyle>
          <a:p>
            <a:pPr lvl="0"/>
            <a:r>
              <a:rPr lang="en-US" dirty="0" smtClean="0"/>
              <a:t>Presentation title</a:t>
            </a:r>
            <a:endParaRPr lang="en-US" dirty="0"/>
          </a:p>
        </p:txBody>
      </p:sp>
      <p:sp>
        <p:nvSpPr>
          <p:cNvPr id="3" name="Text Placeholder 2"/>
          <p:cNvSpPr>
            <a:spLocks noGrp="1"/>
          </p:cNvSpPr>
          <p:nvPr>
            <p:ph type="body" sz="quarter" idx="14" hasCustomPrompt="1"/>
          </p:nvPr>
        </p:nvSpPr>
        <p:spPr bwMode="ltGray">
          <a:xfrm>
            <a:off x="1931886" y="4457379"/>
            <a:ext cx="8214226" cy="1371600"/>
          </a:xfrm>
        </p:spPr>
        <p:txBody>
          <a:bodyPr tIns="109728" bIns="109728">
            <a:noAutofit/>
          </a:bodyPr>
          <a:lstStyle>
            <a:lvl1pPr marL="0" indent="0">
              <a:spcBef>
                <a:spcPts val="0"/>
              </a:spcBef>
              <a:buNone/>
              <a:defRPr lang="en-US" sz="3199" b="0" kern="1200" cap="none" spc="-100" baseline="0" dirty="0">
                <a:ln w="3175">
                  <a:noFill/>
                </a:ln>
                <a:gradFill>
                  <a:gsLst>
                    <a:gs pos="0">
                      <a:schemeClr val="bg2">
                        <a:lumMod val="10000"/>
                      </a:schemeClr>
                    </a:gs>
                    <a:gs pos="100000">
                      <a:schemeClr val="bg2">
                        <a:lumMod val="10000"/>
                      </a:schemeClr>
                    </a:gs>
                  </a:gsLst>
                  <a:lin ang="5400000" scaled="0"/>
                </a:gradFill>
                <a:effectLst/>
                <a:latin typeface="+mj-lt"/>
                <a:ea typeface="+mn-ea"/>
                <a:cs typeface="Segoe UI" pitchFamily="34" charset="0"/>
              </a:defRPr>
            </a:lvl1pPr>
          </a:lstStyle>
          <a:p>
            <a:pPr lvl="0" algn="l" defTabSz="932563" rtl="0" eaLnBrk="1" latinLnBrk="0" hangingPunct="1">
              <a:lnSpc>
                <a:spcPct val="90000"/>
              </a:lnSpc>
              <a:spcBef>
                <a:spcPct val="0"/>
              </a:spcBef>
              <a:buNone/>
            </a:pPr>
            <a:r>
              <a:rPr lang="en-US" dirty="0" smtClean="0"/>
              <a:t>Speaker Name</a:t>
            </a:r>
            <a:endParaRPr lang="en-US" dirty="0"/>
          </a:p>
        </p:txBody>
      </p:sp>
      <p:pic>
        <p:nvPicPr>
          <p:cNvPr id="17" name="Picture 16"/>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bwMode="gray">
          <a:xfrm>
            <a:off x="11247439" y="479426"/>
            <a:ext cx="731837" cy="155994"/>
          </a:xfrm>
          <a:prstGeom prst="rect">
            <a:avLst/>
          </a:prstGeom>
        </p:spPr>
      </p:pic>
    </p:spTree>
    <p:extLst>
      <p:ext uri="{BB962C8B-B14F-4D97-AF65-F5344CB8AC3E}">
        <p14:creationId xmlns:p14="http://schemas.microsoft.com/office/powerpoint/2010/main" val="1530887553"/>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750" fill="hold"/>
                                        <p:tgtEl>
                                          <p:spTgt spid="8"/>
                                        </p:tgtEl>
                                        <p:attrNameLst>
                                          <p:attrName>ppt_x</p:attrName>
                                        </p:attrNameLst>
                                      </p:cBhvr>
                                      <p:tavLst>
                                        <p:tav tm="0">
                                          <p:val>
                                            <p:strVal val="0-#ppt_w/2"/>
                                          </p:val>
                                        </p:tav>
                                        <p:tav tm="100000">
                                          <p:val>
                                            <p:strVal val="#ppt_x"/>
                                          </p:val>
                                        </p:tav>
                                      </p:tavLst>
                                    </p:anim>
                                    <p:anim calcmode="lin" valueType="num">
                                      <p:cBhvr additive="base">
                                        <p:cTn id="8" dur="750" fill="hold"/>
                                        <p:tgtEl>
                                          <p:spTgt spid="8"/>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25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750" fill="hold"/>
                                        <p:tgtEl>
                                          <p:spTgt spid="11"/>
                                        </p:tgtEl>
                                        <p:attrNameLst>
                                          <p:attrName>ppt_x</p:attrName>
                                        </p:attrNameLst>
                                      </p:cBhvr>
                                      <p:tavLst>
                                        <p:tav tm="0">
                                          <p:val>
                                            <p:strVal val="0-#ppt_w/2"/>
                                          </p:val>
                                        </p:tav>
                                        <p:tav tm="100000">
                                          <p:val>
                                            <p:strVal val="#ppt_x"/>
                                          </p:val>
                                        </p:tav>
                                      </p:tavLst>
                                    </p:anim>
                                    <p:anim calcmode="lin" valueType="num">
                                      <p:cBhvr additive="base">
                                        <p:cTn id="12" dur="750" fill="hold"/>
                                        <p:tgtEl>
                                          <p:spTgt spid="11"/>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p:stCondLst>
                                    <p:cond delay="250"/>
                                  </p:stCondLst>
                                  <p:childTnLst>
                                    <p:set>
                                      <p:cBhvr>
                                        <p:cTn id="14" dur="1" fill="hold">
                                          <p:stCondLst>
                                            <p:cond delay="0"/>
                                          </p:stCondLst>
                                        </p:cTn>
                                        <p:tgtEl>
                                          <p:spTgt spid="12"/>
                                        </p:tgtEl>
                                        <p:attrNameLst>
                                          <p:attrName>style.visibility</p:attrName>
                                        </p:attrNameLst>
                                      </p:cBhvr>
                                      <p:to>
                                        <p:strVal val="visible"/>
                                      </p:to>
                                    </p:set>
                                    <p:anim calcmode="lin" valueType="num">
                                      <p:cBhvr additive="base">
                                        <p:cTn id="15" dur="750" fill="hold"/>
                                        <p:tgtEl>
                                          <p:spTgt spid="12"/>
                                        </p:tgtEl>
                                        <p:attrNameLst>
                                          <p:attrName>ppt_x</p:attrName>
                                        </p:attrNameLst>
                                      </p:cBhvr>
                                      <p:tavLst>
                                        <p:tav tm="0">
                                          <p:val>
                                            <p:strVal val="1+#ppt_w/2"/>
                                          </p:val>
                                        </p:tav>
                                        <p:tav tm="100000">
                                          <p:val>
                                            <p:strVal val="#ppt_x"/>
                                          </p:val>
                                        </p:tav>
                                      </p:tavLst>
                                    </p:anim>
                                    <p:anim calcmode="lin" valueType="num">
                                      <p:cBhvr additive="base">
                                        <p:cTn id="16" dur="750" fill="hold"/>
                                        <p:tgtEl>
                                          <p:spTgt spid="12"/>
                                        </p:tgtEl>
                                        <p:attrNameLst>
                                          <p:attrName>ppt_y</p:attrName>
                                        </p:attrNameLst>
                                      </p:cBhvr>
                                      <p:tavLst>
                                        <p:tav tm="0">
                                          <p:val>
                                            <p:strVal val="#ppt_y"/>
                                          </p:val>
                                        </p:tav>
                                        <p:tav tm="100000">
                                          <p:val>
                                            <p:strVal val="#ppt_y"/>
                                          </p:val>
                                        </p:tav>
                                      </p:tavLst>
                                    </p:anim>
                                  </p:childTnLst>
                                </p:cTn>
                              </p:par>
                              <p:par>
                                <p:cTn id="17" presetID="2" presetClass="entr" presetSubtype="2" decel="100000" fill="hold" grpId="0" nodeType="withEffect">
                                  <p:stCondLst>
                                    <p:cond delay="750"/>
                                  </p:stCondLst>
                                  <p:childTnLst>
                                    <p:set>
                                      <p:cBhvr>
                                        <p:cTn id="18" dur="1" fill="hold">
                                          <p:stCondLst>
                                            <p:cond delay="0"/>
                                          </p:stCondLst>
                                        </p:cTn>
                                        <p:tgtEl>
                                          <p:spTgt spid="14"/>
                                        </p:tgtEl>
                                        <p:attrNameLst>
                                          <p:attrName>style.visibility</p:attrName>
                                        </p:attrNameLst>
                                      </p:cBhvr>
                                      <p:to>
                                        <p:strVal val="visible"/>
                                      </p:to>
                                    </p:set>
                                    <p:anim calcmode="lin" valueType="num">
                                      <p:cBhvr additive="base">
                                        <p:cTn id="19" dur="750" fill="hold"/>
                                        <p:tgtEl>
                                          <p:spTgt spid="14"/>
                                        </p:tgtEl>
                                        <p:attrNameLst>
                                          <p:attrName>ppt_x</p:attrName>
                                        </p:attrNameLst>
                                      </p:cBhvr>
                                      <p:tavLst>
                                        <p:tav tm="0">
                                          <p:val>
                                            <p:strVal val="1+#ppt_w/2"/>
                                          </p:val>
                                        </p:tav>
                                        <p:tav tm="100000">
                                          <p:val>
                                            <p:strVal val="#ppt_x"/>
                                          </p:val>
                                        </p:tav>
                                      </p:tavLst>
                                    </p:anim>
                                    <p:anim calcmode="lin" valueType="num">
                                      <p:cBhvr additive="base">
                                        <p:cTn id="20" dur="750" fill="hold"/>
                                        <p:tgtEl>
                                          <p:spTgt spid="14"/>
                                        </p:tgtEl>
                                        <p:attrNameLst>
                                          <p:attrName>ppt_y</p:attrName>
                                        </p:attrNameLst>
                                      </p:cBhvr>
                                      <p:tavLst>
                                        <p:tav tm="0">
                                          <p:val>
                                            <p:strVal val="#ppt_y"/>
                                          </p:val>
                                        </p:tav>
                                        <p:tav tm="100000">
                                          <p:val>
                                            <p:strVal val="#ppt_y"/>
                                          </p:val>
                                        </p:tav>
                                      </p:tavLst>
                                    </p:anim>
                                  </p:childTnLst>
                                </p:cTn>
                              </p:par>
                              <p:par>
                                <p:cTn id="21" presetID="2" presetClass="entr" presetSubtype="2" decel="100000" fill="hold" grpId="0" nodeType="withEffect">
                                  <p:stCondLst>
                                    <p:cond delay="110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750" fill="hold"/>
                                        <p:tgtEl>
                                          <p:spTgt spid="13"/>
                                        </p:tgtEl>
                                        <p:attrNameLst>
                                          <p:attrName>ppt_x</p:attrName>
                                        </p:attrNameLst>
                                      </p:cBhvr>
                                      <p:tavLst>
                                        <p:tav tm="0">
                                          <p:val>
                                            <p:strVal val="1+#ppt_w/2"/>
                                          </p:val>
                                        </p:tav>
                                        <p:tav tm="100000">
                                          <p:val>
                                            <p:strVal val="#ppt_x"/>
                                          </p:val>
                                        </p:tav>
                                      </p:tavLst>
                                    </p:anim>
                                    <p:anim calcmode="lin" valueType="num">
                                      <p:cBhvr additive="base">
                                        <p:cTn id="24" dur="750" fill="hold"/>
                                        <p:tgtEl>
                                          <p:spTgt spid="13"/>
                                        </p:tgtEl>
                                        <p:attrNameLst>
                                          <p:attrName>ppt_y</p:attrName>
                                        </p:attrNameLst>
                                      </p:cBhvr>
                                      <p:tavLst>
                                        <p:tav tm="0">
                                          <p:val>
                                            <p:strVal val="#ppt_y"/>
                                          </p:val>
                                        </p:tav>
                                        <p:tav tm="100000">
                                          <p:val>
                                            <p:strVal val="#ppt_y"/>
                                          </p:val>
                                        </p:tav>
                                      </p:tavLst>
                                    </p:anim>
                                  </p:childTnLst>
                                </p:cTn>
                              </p:par>
                              <p:par>
                                <p:cTn id="25" presetID="10" presetClass="entr" presetSubtype="0" fill="hold" grpId="0" nodeType="withEffect">
                                  <p:stCondLst>
                                    <p:cond delay="580"/>
                                  </p:stCondLst>
                                  <p:childTnLst>
                                    <p:set>
                                      <p:cBhvr>
                                        <p:cTn id="26" dur="1" fill="hold">
                                          <p:stCondLst>
                                            <p:cond delay="0"/>
                                          </p:stCondLst>
                                        </p:cTn>
                                        <p:tgtEl>
                                          <p:spTgt spid="9"/>
                                        </p:tgtEl>
                                        <p:attrNameLst>
                                          <p:attrName>style.visibility</p:attrName>
                                        </p:attrNameLst>
                                      </p:cBhvr>
                                      <p:to>
                                        <p:strVal val="visible"/>
                                      </p:to>
                                    </p:set>
                                    <p:animEffect transition="in" filter="fade">
                                      <p:cBhvr>
                                        <p:cTn id="27" dur="750"/>
                                        <p:tgtEl>
                                          <p:spTgt spid="9"/>
                                        </p:tgtEl>
                                      </p:cBhvr>
                                    </p:animEffect>
                                  </p:childTnLst>
                                </p:cTn>
                              </p:par>
                              <p:par>
                                <p:cTn id="28" presetID="63" presetClass="path" presetSubtype="0" decel="100000" fill="hold" grpId="1" nodeType="withEffect">
                                  <p:stCondLst>
                                    <p:cond delay="580"/>
                                  </p:stCondLst>
                                  <p:childTnLst>
                                    <p:animMotion origin="layout" path="M -0.02413 -3.22742E-6 L 4.30431E-6 -3.22742E-6 " pathEditMode="relative" rAng="0" ptsTypes="AA">
                                      <p:cBhvr>
                                        <p:cTn id="29" dur="500" fill="hold"/>
                                        <p:tgtEl>
                                          <p:spTgt spid="9"/>
                                        </p:tgtEl>
                                        <p:attrNameLst>
                                          <p:attrName>ppt_x</p:attrName>
                                          <p:attrName>ppt_y</p:attrName>
                                        </p:attrNameLst>
                                      </p:cBhvr>
                                      <p:rCtr x="1200" y="0"/>
                                    </p:animMotion>
                                  </p:childTnLst>
                                </p:cTn>
                              </p:par>
                              <p:par>
                                <p:cTn id="30" presetID="10" presetClass="entr" presetSubtype="0" fill="hold" grpId="0" nodeType="withEffect">
                                  <p:stCondLst>
                                    <p:cond delay="680"/>
                                  </p:stCondLst>
                                  <p:childTnLst>
                                    <p:set>
                                      <p:cBhvr>
                                        <p:cTn id="31" dur="1" fill="hold">
                                          <p:stCondLst>
                                            <p:cond delay="0"/>
                                          </p:stCondLst>
                                        </p:cTn>
                                        <p:tgtEl>
                                          <p:spTgt spid="3"/>
                                        </p:tgtEl>
                                        <p:attrNameLst>
                                          <p:attrName>style.visibility</p:attrName>
                                        </p:attrNameLst>
                                      </p:cBhvr>
                                      <p:to>
                                        <p:strVal val="visible"/>
                                      </p:to>
                                    </p:set>
                                    <p:animEffect transition="in" filter="fade">
                                      <p:cBhvr>
                                        <p:cTn id="32" dur="750"/>
                                        <p:tgtEl>
                                          <p:spTgt spid="3"/>
                                        </p:tgtEl>
                                      </p:cBhvr>
                                    </p:animEffect>
                                  </p:childTnLst>
                                </p:cTn>
                              </p:par>
                              <p:par>
                                <p:cTn id="33" presetID="63" presetClass="path" presetSubtype="0" decel="100000" fill="hold" grpId="1" nodeType="withEffect">
                                  <p:stCondLst>
                                    <p:cond delay="680"/>
                                  </p:stCondLst>
                                  <p:childTnLst>
                                    <p:animMotion origin="layout" path="M -0.02413 -8.71539E-7 L 4.30431E-6 -8.71539E-7 " pathEditMode="relative" rAng="0" ptsTypes="AA">
                                      <p:cBhvr>
                                        <p:cTn id="34" dur="500" fill="hold"/>
                                        <p:tgtEl>
                                          <p:spTgt spid="3"/>
                                        </p:tgtEl>
                                        <p:attrNameLst>
                                          <p:attrName>ppt_x</p:attrName>
                                          <p:attrName>ppt_y</p:attrName>
                                        </p:attrNameLst>
                                      </p:cBhvr>
                                      <p:rCtr x="1200"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1" grpId="0" animBg="1"/>
      <p:bldP spid="12" grpId="0" animBg="1"/>
      <p:bldP spid="13" grpId="0" animBg="1"/>
      <p:bldP spid="14" grpId="0" animBg="1"/>
      <p:bldP spid="9" grpId="0"/>
      <p:bldP spid="9" grpId="1"/>
      <p:bldP spid="3" grpId="0">
        <p:tmplLst>
          <p:tmpl>
            <p:tnLst>
              <p:par>
                <p:cTn presetID="10" presetClass="entr" presetSubtype="0" fill="hold" nodeType="withEffect">
                  <p:stCondLst>
                    <p:cond delay="680"/>
                  </p:stCondLst>
                  <p:childTnLst>
                    <p:set>
                      <p:cBhvr>
                        <p:cTn dur="1" fill="hold">
                          <p:stCondLst>
                            <p:cond delay="0"/>
                          </p:stCondLst>
                        </p:cTn>
                        <p:tgtEl>
                          <p:spTgt spid="3"/>
                        </p:tgtEl>
                        <p:attrNameLst>
                          <p:attrName>style.visibility</p:attrName>
                        </p:attrNameLst>
                      </p:cBhvr>
                      <p:to>
                        <p:strVal val="visible"/>
                      </p:to>
                    </p:set>
                    <p:animEffect transition="in" filter="fade">
                      <p:cBhvr>
                        <p:cTn dur="750"/>
                        <p:tgtEl>
                          <p:spTgt spid="3"/>
                        </p:tgtEl>
                      </p:cBhvr>
                    </p:animEffect>
                  </p:childTnLst>
                </p:cTn>
              </p:par>
            </p:tnLst>
          </p:tmpl>
        </p:tmplLst>
      </p:bldP>
      <p:bldP spid="3" grpId="1">
        <p:tmplLst>
          <p:tmpl>
            <p:tnLst>
              <p:par>
                <p:cTn presetID="63" presetClass="path" presetSubtype="0" decel="100000" fill="hold" nodeType="withEffect">
                  <p:stCondLst>
                    <p:cond delay="680"/>
                  </p:stCondLst>
                  <p:childTnLst>
                    <p:animMotion origin="layout" path="M -0.02413 -8.71539E-7 L 4.30431E-6 -8.71539E-7 " pathEditMode="relative" rAng="0" ptsTypes="AA">
                      <p:cBhvr>
                        <p:cTn dur="500" fill="hold"/>
                        <p:tgtEl>
                          <p:spTgt spid="3"/>
                        </p:tgtEl>
                        <p:attrNameLst>
                          <p:attrName>ppt_x</p:attrName>
                          <p:attrName>ppt_y</p:attrName>
                        </p:attrNameLst>
                      </p:cBhvr>
                      <p:rCtr x="1200" y="0"/>
                    </p:animMotion>
                  </p:childTnLst>
                </p:cTn>
              </p:par>
            </p:tnLst>
          </p:tmpl>
        </p:tmplLst>
      </p:bldP>
    </p:bldLst>
  </p:timing>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Demo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Rectangle 3"/>
          <p:cNvSpPr/>
          <p:nvPr userDrawn="1"/>
        </p:nvSpPr>
        <p:spPr bwMode="auto">
          <a:xfrm>
            <a:off x="274702" y="1211287"/>
            <a:ext cx="10058336" cy="2743176"/>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54" tIns="146283" rIns="182854" bIns="146283" numCol="1" spcCol="0" rtlCol="0" fromWordArt="0" anchor="t" anchorCtr="0" forceAA="0" compatLnSpc="1">
            <a:prstTxWarp prst="textNoShape">
              <a:avLst/>
            </a:prstTxWarp>
            <a:noAutofit/>
          </a:bodyPr>
          <a:lstStyle/>
          <a:p>
            <a:pPr algn="ctr" defTabSz="932293"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hasCustomPrompt="1"/>
          </p:nvPr>
        </p:nvSpPr>
        <p:spPr>
          <a:xfrm>
            <a:off x="274639" y="1209973"/>
            <a:ext cx="10056812" cy="2751698"/>
          </a:xfrm>
          <a:noFill/>
        </p:spPr>
        <p:txBody>
          <a:bodyPr tIns="91440" bIns="91440" anchor="t" anchorCtr="0"/>
          <a:lstStyle>
            <a:lvl1pPr>
              <a:defRPr sz="7198" spc="-100" baseline="0">
                <a:gradFill>
                  <a:gsLst>
                    <a:gs pos="91241">
                      <a:schemeClr val="tx1"/>
                    </a:gs>
                    <a:gs pos="57000">
                      <a:schemeClr val="tx1"/>
                    </a:gs>
                    <a:gs pos="18000">
                      <a:schemeClr val="tx1"/>
                    </a:gs>
                  </a:gsLst>
                  <a:lin ang="5400000" scaled="0"/>
                </a:gradFill>
              </a:defRPr>
            </a:lvl1pPr>
          </a:lstStyle>
          <a:p>
            <a:r>
              <a:rPr lang="en-US" dirty="0" smtClean="0"/>
              <a:t>Demo title</a:t>
            </a:r>
            <a:endParaRPr lang="en-US" dirty="0"/>
          </a:p>
        </p:txBody>
      </p:sp>
      <p:sp>
        <p:nvSpPr>
          <p:cNvPr id="5" name="Text Placeholder 4"/>
          <p:cNvSpPr>
            <a:spLocks noGrp="1"/>
          </p:cNvSpPr>
          <p:nvPr>
            <p:ph type="body" sz="quarter" idx="12" hasCustomPrompt="1"/>
          </p:nvPr>
        </p:nvSpPr>
        <p:spPr>
          <a:xfrm>
            <a:off x="274639" y="3954464"/>
            <a:ext cx="10058401" cy="1829593"/>
          </a:xfrm>
          <a:noFill/>
        </p:spPr>
        <p:txBody>
          <a:bodyPr lIns="182880" tIns="146304" rIns="182880" bIns="146304">
            <a:noAutofit/>
          </a:bodyPr>
          <a:lstStyle>
            <a:lvl1pPr marL="0" indent="0">
              <a:spcBef>
                <a:spcPts val="0"/>
              </a:spcBef>
              <a:buNone/>
              <a:defRPr sz="3599" spc="0" baseline="0">
                <a:gradFill>
                  <a:gsLst>
                    <a:gs pos="91241">
                      <a:schemeClr val="tx1"/>
                    </a:gs>
                    <a:gs pos="57000">
                      <a:schemeClr val="tx1"/>
                    </a:gs>
                    <a:gs pos="18000">
                      <a:schemeClr val="tx1"/>
                    </a:gs>
                  </a:gsLst>
                  <a:lin ang="5400000" scaled="0"/>
                </a:gradFill>
                <a:latin typeface="+mj-lt"/>
              </a:defRPr>
            </a:lvl1pPr>
          </a:lstStyle>
          <a:p>
            <a:pPr lvl="0"/>
            <a:r>
              <a:rPr lang="en-US" dirty="0" smtClean="0"/>
              <a:t>Speaker Name</a:t>
            </a:r>
          </a:p>
        </p:txBody>
      </p:sp>
      <p:sp>
        <p:nvSpPr>
          <p:cNvPr id="12" name="Rectangle 11"/>
          <p:cNvSpPr/>
          <p:nvPr userDrawn="1"/>
        </p:nvSpPr>
        <p:spPr bwMode="gray">
          <a:xfrm flipH="1">
            <a:off x="6675438" y="5741677"/>
            <a:ext cx="5090930" cy="421649"/>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0" rIns="0" bIns="46630" numCol="1" rtlCol="0" anchor="ctr" anchorCtr="0" compatLnSpc="1">
            <a:prstTxWarp prst="textNoShape">
              <a:avLst/>
            </a:prstTxWarp>
          </a:bodyPr>
          <a:lstStyle/>
          <a:p>
            <a:pPr algn="ctr" defTabSz="932293"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3" name="Rectangle 12"/>
          <p:cNvSpPr/>
          <p:nvPr userDrawn="1"/>
        </p:nvSpPr>
        <p:spPr bwMode="gray">
          <a:xfrm flipH="1">
            <a:off x="7438038" y="5910384"/>
            <a:ext cx="4998437" cy="41791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0" rIns="0" bIns="46630" numCol="1" rtlCol="0" anchor="ctr" anchorCtr="0" compatLnSpc="1">
            <a:prstTxWarp prst="textNoShape">
              <a:avLst/>
            </a:prstTxWarp>
          </a:bodyPr>
          <a:lstStyle/>
          <a:p>
            <a:pPr algn="ctr" defTabSz="932293"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4" name="Rectangle 13"/>
          <p:cNvSpPr/>
          <p:nvPr userDrawn="1"/>
        </p:nvSpPr>
        <p:spPr bwMode="gray">
          <a:xfrm flipH="1">
            <a:off x="7193592" y="6282994"/>
            <a:ext cx="5072801" cy="41791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0" rIns="0" bIns="46630" numCol="1" rtlCol="0" anchor="ctr" anchorCtr="0" compatLnSpc="1">
            <a:prstTxWarp prst="textNoShape">
              <a:avLst/>
            </a:prstTxWarp>
          </a:bodyPr>
          <a:lstStyle/>
          <a:p>
            <a:pPr algn="ctr" defTabSz="932293"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Tree>
    <p:extLst>
      <p:ext uri="{BB962C8B-B14F-4D97-AF65-F5344CB8AC3E}">
        <p14:creationId xmlns:p14="http://schemas.microsoft.com/office/powerpoint/2010/main" val="2240579785"/>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850" fill="hold"/>
                                        <p:tgtEl>
                                          <p:spTgt spid="12"/>
                                        </p:tgtEl>
                                        <p:attrNameLst>
                                          <p:attrName>ppt_x</p:attrName>
                                        </p:attrNameLst>
                                      </p:cBhvr>
                                      <p:tavLst>
                                        <p:tav tm="0">
                                          <p:val>
                                            <p:strVal val="1+#ppt_w/2"/>
                                          </p:val>
                                        </p:tav>
                                        <p:tav tm="100000">
                                          <p:val>
                                            <p:strVal val="#ppt_x"/>
                                          </p:val>
                                        </p:tav>
                                      </p:tavLst>
                                    </p:anim>
                                    <p:anim calcmode="lin" valueType="num">
                                      <p:cBhvr additive="base">
                                        <p:cTn id="8" dur="850" fill="hold"/>
                                        <p:tgtEl>
                                          <p:spTgt spid="12"/>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14"/>
                                        </p:tgtEl>
                                        <p:attrNameLst>
                                          <p:attrName>style.visibility</p:attrName>
                                        </p:attrNameLst>
                                      </p:cBhvr>
                                      <p:to>
                                        <p:strVal val="visible"/>
                                      </p:to>
                                    </p:set>
                                    <p:anim calcmode="lin" valueType="num">
                                      <p:cBhvr additive="base">
                                        <p:cTn id="11" dur="850" fill="hold"/>
                                        <p:tgtEl>
                                          <p:spTgt spid="14"/>
                                        </p:tgtEl>
                                        <p:attrNameLst>
                                          <p:attrName>ppt_x</p:attrName>
                                        </p:attrNameLst>
                                      </p:cBhvr>
                                      <p:tavLst>
                                        <p:tav tm="0">
                                          <p:val>
                                            <p:strVal val="1+#ppt_w/2"/>
                                          </p:val>
                                        </p:tav>
                                        <p:tav tm="100000">
                                          <p:val>
                                            <p:strVal val="#ppt_x"/>
                                          </p:val>
                                        </p:tav>
                                      </p:tavLst>
                                    </p:anim>
                                    <p:anim calcmode="lin" valueType="num">
                                      <p:cBhvr additive="base">
                                        <p:cTn id="12" dur="850" fill="hold"/>
                                        <p:tgtEl>
                                          <p:spTgt spid="14"/>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250"/>
                                  </p:stCondLst>
                                  <p:childTnLst>
                                    <p:set>
                                      <p:cBhvr>
                                        <p:cTn id="14" dur="1" fill="hold">
                                          <p:stCondLst>
                                            <p:cond delay="0"/>
                                          </p:stCondLst>
                                        </p:cTn>
                                        <p:tgtEl>
                                          <p:spTgt spid="13"/>
                                        </p:tgtEl>
                                        <p:attrNameLst>
                                          <p:attrName>style.visibility</p:attrName>
                                        </p:attrNameLst>
                                      </p:cBhvr>
                                      <p:to>
                                        <p:strVal val="visible"/>
                                      </p:to>
                                    </p:set>
                                    <p:anim calcmode="lin" valueType="num">
                                      <p:cBhvr additive="base">
                                        <p:cTn id="15" dur="850" fill="hold"/>
                                        <p:tgtEl>
                                          <p:spTgt spid="13"/>
                                        </p:tgtEl>
                                        <p:attrNameLst>
                                          <p:attrName>ppt_x</p:attrName>
                                        </p:attrNameLst>
                                      </p:cBhvr>
                                      <p:tavLst>
                                        <p:tav tm="0">
                                          <p:val>
                                            <p:strVal val="0-#ppt_w/2"/>
                                          </p:val>
                                        </p:tav>
                                        <p:tav tm="100000">
                                          <p:val>
                                            <p:strVal val="#ppt_x"/>
                                          </p:val>
                                        </p:tav>
                                      </p:tavLst>
                                    </p:anim>
                                    <p:anim calcmode="lin" valueType="num">
                                      <p:cBhvr additive="base">
                                        <p:cTn id="16" dur="850" fill="hold"/>
                                        <p:tgtEl>
                                          <p:spTgt spid="13"/>
                                        </p:tgtEl>
                                        <p:attrNameLst>
                                          <p:attrName>ppt_y</p:attrName>
                                        </p:attrNameLst>
                                      </p:cBhvr>
                                      <p:tavLst>
                                        <p:tav tm="0">
                                          <p:val>
                                            <p:strVal val="#ppt_y"/>
                                          </p:val>
                                        </p:tav>
                                        <p:tav tm="100000">
                                          <p:val>
                                            <p:strVal val="#ppt_y"/>
                                          </p:val>
                                        </p:tav>
                                      </p:tavLst>
                                    </p:anim>
                                  </p:childTnLst>
                                </p:cTn>
                              </p:par>
                              <p:par>
                                <p:cTn id="17" presetID="10" presetClass="entr" presetSubtype="0" fill="hold" grpId="0" nodeType="withEffect">
                                  <p:stCondLst>
                                    <p:cond delay="580"/>
                                  </p:stCondLst>
                                  <p:childTnLst>
                                    <p:set>
                                      <p:cBhvr>
                                        <p:cTn id="18" dur="1" fill="hold">
                                          <p:stCondLst>
                                            <p:cond delay="0"/>
                                          </p:stCondLst>
                                        </p:cTn>
                                        <p:tgtEl>
                                          <p:spTgt spid="2"/>
                                        </p:tgtEl>
                                        <p:attrNameLst>
                                          <p:attrName>style.visibility</p:attrName>
                                        </p:attrNameLst>
                                      </p:cBhvr>
                                      <p:to>
                                        <p:strVal val="visible"/>
                                      </p:to>
                                    </p:set>
                                    <p:animEffect transition="in" filter="fade">
                                      <p:cBhvr>
                                        <p:cTn id="19" dur="750"/>
                                        <p:tgtEl>
                                          <p:spTgt spid="2"/>
                                        </p:tgtEl>
                                      </p:cBhvr>
                                    </p:animEffect>
                                  </p:childTnLst>
                                </p:cTn>
                              </p:par>
                              <p:par>
                                <p:cTn id="20" presetID="63" presetClass="path" presetSubtype="0" decel="100000" fill="hold" grpId="1" nodeType="withEffect">
                                  <p:stCondLst>
                                    <p:cond delay="580"/>
                                  </p:stCondLst>
                                  <p:childTnLst>
                                    <p:animMotion origin="layout" path="M -0.02409 1.50289E-6 L -4.16667E-7 1.50289E-6 " pathEditMode="relative" rAng="0" ptsTypes="AA">
                                      <p:cBhvr>
                                        <p:cTn id="21" dur="500" fill="hold"/>
                                        <p:tgtEl>
                                          <p:spTgt spid="2"/>
                                        </p:tgtEl>
                                        <p:attrNameLst>
                                          <p:attrName>ppt_x</p:attrName>
                                          <p:attrName>ppt_y</p:attrName>
                                        </p:attrNameLst>
                                      </p:cBhvr>
                                      <p:rCtr x="1198" y="0"/>
                                    </p:animMotion>
                                  </p:childTnLst>
                                </p:cTn>
                              </p:par>
                              <p:par>
                                <p:cTn id="22" presetID="10" presetClass="entr" presetSubtype="0" fill="hold" grpId="0" nodeType="withEffect">
                                  <p:stCondLst>
                                    <p:cond delay="680"/>
                                  </p:stCondLst>
                                  <p:childTnLst>
                                    <p:set>
                                      <p:cBhvr>
                                        <p:cTn id="23" dur="1" fill="hold">
                                          <p:stCondLst>
                                            <p:cond delay="0"/>
                                          </p:stCondLst>
                                        </p:cTn>
                                        <p:tgtEl>
                                          <p:spTgt spid="5"/>
                                        </p:tgtEl>
                                        <p:attrNameLst>
                                          <p:attrName>style.visibility</p:attrName>
                                        </p:attrNameLst>
                                      </p:cBhvr>
                                      <p:to>
                                        <p:strVal val="visible"/>
                                      </p:to>
                                    </p:set>
                                    <p:animEffect transition="in" filter="fade">
                                      <p:cBhvr>
                                        <p:cTn id="24" dur="750"/>
                                        <p:tgtEl>
                                          <p:spTgt spid="5"/>
                                        </p:tgtEl>
                                      </p:cBhvr>
                                    </p:animEffect>
                                  </p:childTnLst>
                                </p:cTn>
                              </p:par>
                              <p:par>
                                <p:cTn id="25" presetID="63" presetClass="path" presetSubtype="0" decel="100000" fill="hold" grpId="1" nodeType="withEffect">
                                  <p:stCondLst>
                                    <p:cond delay="680"/>
                                  </p:stCondLst>
                                  <p:childTnLst>
                                    <p:animMotion origin="layout" path="M -0.02409 1.50289E-6 L -4.16667E-7 1.50289E-6 " pathEditMode="relative" rAng="0" ptsTypes="AA">
                                      <p:cBhvr>
                                        <p:cTn id="26" dur="500" fill="hold"/>
                                        <p:tgtEl>
                                          <p:spTgt spid="5"/>
                                        </p:tgtEl>
                                        <p:attrNameLst>
                                          <p:attrName>ppt_x</p:attrName>
                                          <p:attrName>ppt_y</p:attrName>
                                        </p:attrNameLst>
                                      </p:cBhvr>
                                      <p:rCtr x="1198"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5" grpId="0">
        <p:tmplLst>
          <p:tmpl>
            <p:tnLst>
              <p:par>
                <p:cTn presetID="10" presetClass="entr" presetSubtype="0" fill="hold" nodeType="withEffect">
                  <p:stCondLst>
                    <p:cond delay="680"/>
                  </p:stCondLst>
                  <p:childTnLst>
                    <p:set>
                      <p:cBhvr>
                        <p:cTn dur="1" fill="hold">
                          <p:stCondLst>
                            <p:cond delay="0"/>
                          </p:stCondLst>
                        </p:cTn>
                        <p:tgtEl>
                          <p:spTgt spid="5"/>
                        </p:tgtEl>
                        <p:attrNameLst>
                          <p:attrName>style.visibility</p:attrName>
                        </p:attrNameLst>
                      </p:cBhvr>
                      <p:to>
                        <p:strVal val="visible"/>
                      </p:to>
                    </p:set>
                    <p:animEffect transition="in" filter="fade">
                      <p:cBhvr>
                        <p:cTn dur="750"/>
                        <p:tgtEl>
                          <p:spTgt spid="5"/>
                        </p:tgtEl>
                      </p:cBhvr>
                    </p:animEffect>
                  </p:childTnLst>
                </p:cTn>
              </p:par>
            </p:tnLst>
          </p:tmpl>
        </p:tmplLst>
      </p:bldP>
      <p:bldP spid="5" grpId="1">
        <p:tmplLst>
          <p:tmpl>
            <p:tnLst>
              <p:par>
                <p:cTn presetID="63" presetClass="path" presetSubtype="0" decel="100000" fill="hold" nodeType="withEffect">
                  <p:stCondLst>
                    <p:cond delay="680"/>
                  </p:stCondLst>
                  <p:childTnLst>
                    <p:animMotion origin="layout" path="M -0.02409 1.50289E-6 L -4.16667E-7 1.50289E-6 " pathEditMode="relative" rAng="0" ptsTypes="AA">
                      <p:cBhvr>
                        <p:cTn dur="500" fill="hold"/>
                        <p:tgtEl>
                          <p:spTgt spid="5"/>
                        </p:tgtEl>
                        <p:attrNameLst>
                          <p:attrName>ppt_x</p:attrName>
                          <p:attrName>ppt_y</p:attrName>
                        </p:attrNameLst>
                      </p:cBhvr>
                      <p:rCtr x="1198" y="0"/>
                    </p:animMotion>
                  </p:childTnLst>
                </p:cTn>
              </p:par>
            </p:tnLst>
          </p:tmpl>
        </p:tmplLst>
      </p:bldP>
      <p:bldP spid="12" grpId="0" animBg="1"/>
      <p:bldP spid="13" grpId="0" animBg="1"/>
      <p:bldP spid="14" grpId="0" animBg="1"/>
    </p:bldLst>
  </p:timing>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Video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Rectangle 3"/>
          <p:cNvSpPr/>
          <p:nvPr userDrawn="1"/>
        </p:nvSpPr>
        <p:spPr bwMode="auto">
          <a:xfrm>
            <a:off x="274702" y="1211287"/>
            <a:ext cx="10058336" cy="2743176"/>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54" tIns="146283" rIns="182854" bIns="146283" numCol="1" spcCol="0" rtlCol="0" fromWordArt="0" anchor="t" anchorCtr="0" forceAA="0" compatLnSpc="1">
            <a:prstTxWarp prst="textNoShape">
              <a:avLst/>
            </a:prstTxWarp>
            <a:noAutofit/>
          </a:bodyPr>
          <a:lstStyle/>
          <a:p>
            <a:pPr algn="ctr" defTabSz="932293"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hasCustomPrompt="1"/>
          </p:nvPr>
        </p:nvSpPr>
        <p:spPr>
          <a:xfrm>
            <a:off x="274639" y="1209973"/>
            <a:ext cx="10056812" cy="2751698"/>
          </a:xfrm>
          <a:noFill/>
        </p:spPr>
        <p:txBody>
          <a:bodyPr tIns="91440" bIns="91440" anchor="t" anchorCtr="0"/>
          <a:lstStyle>
            <a:lvl1pPr>
              <a:defRPr sz="7198" spc="-100" baseline="0">
                <a:gradFill>
                  <a:gsLst>
                    <a:gs pos="91241">
                      <a:schemeClr val="tx1"/>
                    </a:gs>
                    <a:gs pos="57000">
                      <a:schemeClr val="tx1"/>
                    </a:gs>
                    <a:gs pos="18000">
                      <a:schemeClr val="tx1"/>
                    </a:gs>
                  </a:gsLst>
                  <a:lin ang="5400000" scaled="0"/>
                </a:gradFill>
              </a:defRPr>
            </a:lvl1pPr>
          </a:lstStyle>
          <a:p>
            <a:r>
              <a:rPr lang="en-US" dirty="0" smtClean="0"/>
              <a:t>Video title</a:t>
            </a:r>
            <a:endParaRPr lang="en-US" dirty="0"/>
          </a:p>
        </p:txBody>
      </p:sp>
      <p:sp>
        <p:nvSpPr>
          <p:cNvPr id="8" name="Rectangle 7"/>
          <p:cNvSpPr/>
          <p:nvPr userDrawn="1"/>
        </p:nvSpPr>
        <p:spPr bwMode="gray">
          <a:xfrm flipH="1">
            <a:off x="6675438" y="5741677"/>
            <a:ext cx="5090930" cy="421649"/>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0" rIns="0" bIns="46630" numCol="1" rtlCol="0" anchor="ctr" anchorCtr="0" compatLnSpc="1">
            <a:prstTxWarp prst="textNoShape">
              <a:avLst/>
            </a:prstTxWarp>
          </a:bodyPr>
          <a:lstStyle/>
          <a:p>
            <a:pPr algn="ctr" defTabSz="932293"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9" name="Rectangle 8"/>
          <p:cNvSpPr/>
          <p:nvPr userDrawn="1"/>
        </p:nvSpPr>
        <p:spPr bwMode="gray">
          <a:xfrm flipH="1">
            <a:off x="7438038" y="5910384"/>
            <a:ext cx="4998437" cy="41791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0" rIns="0" bIns="46630" numCol="1" rtlCol="0" anchor="ctr" anchorCtr="0" compatLnSpc="1">
            <a:prstTxWarp prst="textNoShape">
              <a:avLst/>
            </a:prstTxWarp>
          </a:bodyPr>
          <a:lstStyle/>
          <a:p>
            <a:pPr algn="ctr" defTabSz="932293"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0" name="Rectangle 9"/>
          <p:cNvSpPr/>
          <p:nvPr userDrawn="1"/>
        </p:nvSpPr>
        <p:spPr bwMode="gray">
          <a:xfrm flipH="1">
            <a:off x="7193592" y="6282994"/>
            <a:ext cx="5072801" cy="41791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0" rIns="0" bIns="46630" numCol="1" rtlCol="0" anchor="ctr" anchorCtr="0" compatLnSpc="1">
            <a:prstTxWarp prst="textNoShape">
              <a:avLst/>
            </a:prstTxWarp>
          </a:bodyPr>
          <a:lstStyle/>
          <a:p>
            <a:pPr algn="ctr" defTabSz="932293"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Tree>
    <p:extLst>
      <p:ext uri="{BB962C8B-B14F-4D97-AF65-F5344CB8AC3E}">
        <p14:creationId xmlns:p14="http://schemas.microsoft.com/office/powerpoint/2010/main" val="878510635"/>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58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750"/>
                                        <p:tgtEl>
                                          <p:spTgt spid="2"/>
                                        </p:tgtEl>
                                      </p:cBhvr>
                                    </p:animEffect>
                                  </p:childTnLst>
                                </p:cTn>
                              </p:par>
                              <p:par>
                                <p:cTn id="8" presetID="63" presetClass="path" presetSubtype="0" decel="100000" fill="hold" grpId="1" nodeType="withEffect">
                                  <p:stCondLst>
                                    <p:cond delay="580"/>
                                  </p:stCondLst>
                                  <p:childTnLst>
                                    <p:animMotion origin="layout" path="M -0.02409 1.50289E-6 L -4.16667E-7 1.50289E-6 " pathEditMode="relative" rAng="0" ptsTypes="AA">
                                      <p:cBhvr>
                                        <p:cTn id="9" dur="500" fill="hold"/>
                                        <p:tgtEl>
                                          <p:spTgt spid="2"/>
                                        </p:tgtEl>
                                        <p:attrNameLst>
                                          <p:attrName>ppt_x</p:attrName>
                                          <p:attrName>ppt_y</p:attrName>
                                        </p:attrNameLst>
                                      </p:cBhvr>
                                      <p:rCtr x="1198" y="0"/>
                                    </p:animMotion>
                                  </p:childTnLst>
                                </p:cTn>
                              </p:par>
                              <p:par>
                                <p:cTn id="10" presetID="2" presetClass="entr" presetSubtype="2" decel="100000" fill="hold" grpId="0" nodeType="with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additive="base">
                                        <p:cTn id="12" dur="850" fill="hold"/>
                                        <p:tgtEl>
                                          <p:spTgt spid="8"/>
                                        </p:tgtEl>
                                        <p:attrNameLst>
                                          <p:attrName>ppt_x</p:attrName>
                                        </p:attrNameLst>
                                      </p:cBhvr>
                                      <p:tavLst>
                                        <p:tav tm="0">
                                          <p:val>
                                            <p:strVal val="1+#ppt_w/2"/>
                                          </p:val>
                                        </p:tav>
                                        <p:tav tm="100000">
                                          <p:val>
                                            <p:strVal val="#ppt_x"/>
                                          </p:val>
                                        </p:tav>
                                      </p:tavLst>
                                    </p:anim>
                                    <p:anim calcmode="lin" valueType="num">
                                      <p:cBhvr additive="base">
                                        <p:cTn id="13" dur="850" fill="hold"/>
                                        <p:tgtEl>
                                          <p:spTgt spid="8"/>
                                        </p:tgtEl>
                                        <p:attrNameLst>
                                          <p:attrName>ppt_y</p:attrName>
                                        </p:attrNameLst>
                                      </p:cBhvr>
                                      <p:tavLst>
                                        <p:tav tm="0">
                                          <p:val>
                                            <p:strVal val="#ppt_y"/>
                                          </p:val>
                                        </p:tav>
                                        <p:tav tm="100000">
                                          <p:val>
                                            <p:strVal val="#ppt_y"/>
                                          </p:val>
                                        </p:tav>
                                      </p:tavLst>
                                    </p:anim>
                                  </p:childTnLst>
                                </p:cTn>
                              </p:par>
                              <p:par>
                                <p:cTn id="14" presetID="2" presetClass="entr" presetSubtype="2" decel="100000" fill="hold" grpId="0" nodeType="withEffect">
                                  <p:stCondLst>
                                    <p:cond delay="250"/>
                                  </p:stCondLst>
                                  <p:childTnLst>
                                    <p:set>
                                      <p:cBhvr>
                                        <p:cTn id="15" dur="1" fill="hold">
                                          <p:stCondLst>
                                            <p:cond delay="0"/>
                                          </p:stCondLst>
                                        </p:cTn>
                                        <p:tgtEl>
                                          <p:spTgt spid="10"/>
                                        </p:tgtEl>
                                        <p:attrNameLst>
                                          <p:attrName>style.visibility</p:attrName>
                                        </p:attrNameLst>
                                      </p:cBhvr>
                                      <p:to>
                                        <p:strVal val="visible"/>
                                      </p:to>
                                    </p:set>
                                    <p:anim calcmode="lin" valueType="num">
                                      <p:cBhvr additive="base">
                                        <p:cTn id="16" dur="850" fill="hold"/>
                                        <p:tgtEl>
                                          <p:spTgt spid="10"/>
                                        </p:tgtEl>
                                        <p:attrNameLst>
                                          <p:attrName>ppt_x</p:attrName>
                                        </p:attrNameLst>
                                      </p:cBhvr>
                                      <p:tavLst>
                                        <p:tav tm="0">
                                          <p:val>
                                            <p:strVal val="1+#ppt_w/2"/>
                                          </p:val>
                                        </p:tav>
                                        <p:tav tm="100000">
                                          <p:val>
                                            <p:strVal val="#ppt_x"/>
                                          </p:val>
                                        </p:tav>
                                      </p:tavLst>
                                    </p:anim>
                                    <p:anim calcmode="lin" valueType="num">
                                      <p:cBhvr additive="base">
                                        <p:cTn id="17" dur="850" fill="hold"/>
                                        <p:tgtEl>
                                          <p:spTgt spid="10"/>
                                        </p:tgtEl>
                                        <p:attrNameLst>
                                          <p:attrName>ppt_y</p:attrName>
                                        </p:attrNameLst>
                                      </p:cBhvr>
                                      <p:tavLst>
                                        <p:tav tm="0">
                                          <p:val>
                                            <p:strVal val="#ppt_y"/>
                                          </p:val>
                                        </p:tav>
                                        <p:tav tm="100000">
                                          <p:val>
                                            <p:strVal val="#ppt_y"/>
                                          </p:val>
                                        </p:tav>
                                      </p:tavLst>
                                    </p:anim>
                                  </p:childTnLst>
                                </p:cTn>
                              </p:par>
                              <p:par>
                                <p:cTn id="18" presetID="2" presetClass="entr" presetSubtype="8" decel="100000" fill="hold" grpId="0" nodeType="withEffect">
                                  <p:stCondLst>
                                    <p:cond delay="250"/>
                                  </p:stCondLst>
                                  <p:childTnLst>
                                    <p:set>
                                      <p:cBhvr>
                                        <p:cTn id="19" dur="1" fill="hold">
                                          <p:stCondLst>
                                            <p:cond delay="0"/>
                                          </p:stCondLst>
                                        </p:cTn>
                                        <p:tgtEl>
                                          <p:spTgt spid="9"/>
                                        </p:tgtEl>
                                        <p:attrNameLst>
                                          <p:attrName>style.visibility</p:attrName>
                                        </p:attrNameLst>
                                      </p:cBhvr>
                                      <p:to>
                                        <p:strVal val="visible"/>
                                      </p:to>
                                    </p:set>
                                    <p:anim calcmode="lin" valueType="num">
                                      <p:cBhvr additive="base">
                                        <p:cTn id="20" dur="850" fill="hold"/>
                                        <p:tgtEl>
                                          <p:spTgt spid="9"/>
                                        </p:tgtEl>
                                        <p:attrNameLst>
                                          <p:attrName>ppt_x</p:attrName>
                                        </p:attrNameLst>
                                      </p:cBhvr>
                                      <p:tavLst>
                                        <p:tav tm="0">
                                          <p:val>
                                            <p:strVal val="0-#ppt_w/2"/>
                                          </p:val>
                                        </p:tav>
                                        <p:tav tm="100000">
                                          <p:val>
                                            <p:strVal val="#ppt_x"/>
                                          </p:val>
                                        </p:tav>
                                      </p:tavLst>
                                    </p:anim>
                                    <p:anim calcmode="lin" valueType="num">
                                      <p:cBhvr additive="base">
                                        <p:cTn id="21" dur="85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8" grpId="0" animBg="1"/>
      <p:bldP spid="9" grpId="0" animBg="1"/>
      <p:bldP spid="10" grpId="0" animBg="1"/>
    </p:bldLst>
  </p:timing>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Section Title Texture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9" y="2125663"/>
            <a:ext cx="11887200" cy="1831975"/>
          </a:xfrm>
          <a:noFill/>
        </p:spPr>
        <p:txBody>
          <a:bodyPr tIns="91440" bIns="91440" anchor="t" anchorCtr="0"/>
          <a:lstStyle>
            <a:lvl1pPr>
              <a:defRPr sz="8799" spc="-100" baseline="0">
                <a:gradFill>
                  <a:gsLst>
                    <a:gs pos="91241">
                      <a:schemeClr val="tx1"/>
                    </a:gs>
                    <a:gs pos="57000">
                      <a:schemeClr val="tx1"/>
                    </a:gs>
                    <a:gs pos="18000">
                      <a:schemeClr val="tx1"/>
                    </a:gs>
                  </a:gsLst>
                  <a:lin ang="5400000" scaled="0"/>
                </a:gradFill>
              </a:defRPr>
            </a:lvl1pPr>
          </a:lstStyle>
          <a:p>
            <a:r>
              <a:rPr lang="en-US" dirty="0" smtClean="0"/>
              <a:t>Section title</a:t>
            </a:r>
            <a:endParaRPr lang="en-US" dirty="0"/>
          </a:p>
        </p:txBody>
      </p:sp>
      <p:sp>
        <p:nvSpPr>
          <p:cNvPr id="5" name="Rectangle 4"/>
          <p:cNvSpPr/>
          <p:nvPr userDrawn="1"/>
        </p:nvSpPr>
        <p:spPr bwMode="gray">
          <a:xfrm>
            <a:off x="693870" y="479426"/>
            <a:ext cx="3251060" cy="60972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0" rIns="0" bIns="46630" numCol="1" rtlCol="0" anchor="ctr" anchorCtr="0" compatLnSpc="1">
            <a:prstTxWarp prst="textNoShape">
              <a:avLst/>
            </a:prstTxWarp>
          </a:bodyPr>
          <a:lstStyle/>
          <a:p>
            <a:pPr algn="ctr" defTabSz="932293"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6" name="Rectangle 5"/>
          <p:cNvSpPr/>
          <p:nvPr userDrawn="1"/>
        </p:nvSpPr>
        <p:spPr bwMode="gray">
          <a:xfrm>
            <a:off x="-28617" y="601540"/>
            <a:ext cx="3240040" cy="60972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0" rIns="0" bIns="46630" numCol="1" rtlCol="0" anchor="ctr" anchorCtr="0" compatLnSpc="1">
            <a:prstTxWarp prst="textNoShape">
              <a:avLst/>
            </a:prstTxWarp>
          </a:bodyPr>
          <a:lstStyle/>
          <a:p>
            <a:pPr algn="ctr" defTabSz="932293"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8" name="Rectangle 7"/>
          <p:cNvSpPr/>
          <p:nvPr userDrawn="1"/>
        </p:nvSpPr>
        <p:spPr bwMode="gray">
          <a:xfrm flipH="1">
            <a:off x="6675438" y="5741677"/>
            <a:ext cx="5090930" cy="421649"/>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0" rIns="0" bIns="46630" numCol="1" rtlCol="0" anchor="ctr" anchorCtr="0" compatLnSpc="1">
            <a:prstTxWarp prst="textNoShape">
              <a:avLst/>
            </a:prstTxWarp>
          </a:bodyPr>
          <a:lstStyle/>
          <a:p>
            <a:pPr algn="ctr" defTabSz="932293"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9" name="Rectangle 8"/>
          <p:cNvSpPr/>
          <p:nvPr userDrawn="1"/>
        </p:nvSpPr>
        <p:spPr bwMode="gray">
          <a:xfrm flipH="1">
            <a:off x="7438038" y="5910384"/>
            <a:ext cx="4998437" cy="41791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0" rIns="0" bIns="46630" numCol="1" rtlCol="0" anchor="ctr" anchorCtr="0" compatLnSpc="1">
            <a:prstTxWarp prst="textNoShape">
              <a:avLst/>
            </a:prstTxWarp>
          </a:bodyPr>
          <a:lstStyle/>
          <a:p>
            <a:pPr algn="ctr" defTabSz="932293"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0" name="Rectangle 9"/>
          <p:cNvSpPr/>
          <p:nvPr userDrawn="1"/>
        </p:nvSpPr>
        <p:spPr bwMode="gray">
          <a:xfrm flipH="1">
            <a:off x="7193592" y="6282994"/>
            <a:ext cx="5072801" cy="41791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0" rIns="0" bIns="46630" numCol="1" rtlCol="0" anchor="ctr" anchorCtr="0" compatLnSpc="1">
            <a:prstTxWarp prst="textNoShape">
              <a:avLst/>
            </a:prstTxWarp>
          </a:bodyPr>
          <a:lstStyle/>
          <a:p>
            <a:pPr algn="ctr" defTabSz="932293"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Tree>
    <p:extLst>
      <p:ext uri="{BB962C8B-B14F-4D97-AF65-F5344CB8AC3E}">
        <p14:creationId xmlns:p14="http://schemas.microsoft.com/office/powerpoint/2010/main" val="3566927211"/>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850" fill="hold"/>
                                        <p:tgtEl>
                                          <p:spTgt spid="6"/>
                                        </p:tgtEl>
                                        <p:attrNameLst>
                                          <p:attrName>ppt_x</p:attrName>
                                        </p:attrNameLst>
                                      </p:cBhvr>
                                      <p:tavLst>
                                        <p:tav tm="0">
                                          <p:val>
                                            <p:strVal val="0-#ppt_w/2"/>
                                          </p:val>
                                        </p:tav>
                                        <p:tav tm="100000">
                                          <p:val>
                                            <p:strVal val="#ppt_x"/>
                                          </p:val>
                                        </p:tav>
                                      </p:tavLst>
                                    </p:anim>
                                    <p:anim calcmode="lin" valueType="num">
                                      <p:cBhvr additive="base">
                                        <p:cTn id="8" dur="850" fill="hold"/>
                                        <p:tgtEl>
                                          <p:spTgt spid="6"/>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850" fill="hold"/>
                                        <p:tgtEl>
                                          <p:spTgt spid="5"/>
                                        </p:tgtEl>
                                        <p:attrNameLst>
                                          <p:attrName>ppt_x</p:attrName>
                                        </p:attrNameLst>
                                      </p:cBhvr>
                                      <p:tavLst>
                                        <p:tav tm="0">
                                          <p:val>
                                            <p:strVal val="1+#ppt_w/2"/>
                                          </p:val>
                                        </p:tav>
                                        <p:tav tm="100000">
                                          <p:val>
                                            <p:strVal val="#ppt_x"/>
                                          </p:val>
                                        </p:tav>
                                      </p:tavLst>
                                    </p:anim>
                                    <p:anim calcmode="lin" valueType="num">
                                      <p:cBhvr additive="base">
                                        <p:cTn id="12" dur="850" fill="hold"/>
                                        <p:tgtEl>
                                          <p:spTgt spid="5"/>
                                        </p:tgtEl>
                                        <p:attrNameLst>
                                          <p:attrName>ppt_y</p:attrName>
                                        </p:attrNameLst>
                                      </p:cBhvr>
                                      <p:tavLst>
                                        <p:tav tm="0">
                                          <p:val>
                                            <p:strVal val="#ppt_y"/>
                                          </p:val>
                                        </p:tav>
                                        <p:tav tm="100000">
                                          <p:val>
                                            <p:strVal val="#ppt_y"/>
                                          </p:val>
                                        </p:tav>
                                      </p:tavLst>
                                    </p:anim>
                                  </p:childTnLst>
                                </p:cTn>
                              </p:par>
                              <p:par>
                                <p:cTn id="13" presetID="10" presetClass="entr" presetSubtype="0" fill="hold" grpId="0" nodeType="withEffect">
                                  <p:stCondLst>
                                    <p:cond delay="580"/>
                                  </p:stCondLst>
                                  <p:childTnLst>
                                    <p:set>
                                      <p:cBhvr>
                                        <p:cTn id="14" dur="1" fill="hold">
                                          <p:stCondLst>
                                            <p:cond delay="0"/>
                                          </p:stCondLst>
                                        </p:cTn>
                                        <p:tgtEl>
                                          <p:spTgt spid="2"/>
                                        </p:tgtEl>
                                        <p:attrNameLst>
                                          <p:attrName>style.visibility</p:attrName>
                                        </p:attrNameLst>
                                      </p:cBhvr>
                                      <p:to>
                                        <p:strVal val="visible"/>
                                      </p:to>
                                    </p:set>
                                    <p:animEffect transition="in" filter="fade">
                                      <p:cBhvr>
                                        <p:cTn id="15" dur="750"/>
                                        <p:tgtEl>
                                          <p:spTgt spid="2"/>
                                        </p:tgtEl>
                                      </p:cBhvr>
                                    </p:animEffect>
                                  </p:childTnLst>
                                </p:cTn>
                              </p:par>
                              <p:par>
                                <p:cTn id="16" presetID="63" presetClass="path" presetSubtype="0" decel="100000" fill="hold" grpId="1" nodeType="withEffect">
                                  <p:stCondLst>
                                    <p:cond delay="580"/>
                                  </p:stCondLst>
                                  <p:childTnLst>
                                    <p:animMotion origin="layout" path="M -0.02409 1.50289E-6 L -4.16667E-7 1.50289E-6 " pathEditMode="relative" rAng="0" ptsTypes="AA">
                                      <p:cBhvr>
                                        <p:cTn id="17" dur="500" fill="hold"/>
                                        <p:tgtEl>
                                          <p:spTgt spid="2"/>
                                        </p:tgtEl>
                                        <p:attrNameLst>
                                          <p:attrName>ppt_x</p:attrName>
                                          <p:attrName>ppt_y</p:attrName>
                                        </p:attrNameLst>
                                      </p:cBhvr>
                                      <p:rCtr x="1198" y="0"/>
                                    </p:animMotion>
                                  </p:childTnLst>
                                </p:cTn>
                              </p:par>
                              <p:par>
                                <p:cTn id="18" presetID="2" presetClass="entr" presetSubtype="2" decel="100000" fill="hold" grpId="0" nodeType="withEffect">
                                  <p:stCondLst>
                                    <p:cond delay="0"/>
                                  </p:stCondLst>
                                  <p:childTnLst>
                                    <p:set>
                                      <p:cBhvr>
                                        <p:cTn id="19" dur="1" fill="hold">
                                          <p:stCondLst>
                                            <p:cond delay="0"/>
                                          </p:stCondLst>
                                        </p:cTn>
                                        <p:tgtEl>
                                          <p:spTgt spid="8"/>
                                        </p:tgtEl>
                                        <p:attrNameLst>
                                          <p:attrName>style.visibility</p:attrName>
                                        </p:attrNameLst>
                                      </p:cBhvr>
                                      <p:to>
                                        <p:strVal val="visible"/>
                                      </p:to>
                                    </p:set>
                                    <p:anim calcmode="lin" valueType="num">
                                      <p:cBhvr additive="base">
                                        <p:cTn id="20" dur="850" fill="hold"/>
                                        <p:tgtEl>
                                          <p:spTgt spid="8"/>
                                        </p:tgtEl>
                                        <p:attrNameLst>
                                          <p:attrName>ppt_x</p:attrName>
                                        </p:attrNameLst>
                                      </p:cBhvr>
                                      <p:tavLst>
                                        <p:tav tm="0">
                                          <p:val>
                                            <p:strVal val="1+#ppt_w/2"/>
                                          </p:val>
                                        </p:tav>
                                        <p:tav tm="100000">
                                          <p:val>
                                            <p:strVal val="#ppt_x"/>
                                          </p:val>
                                        </p:tav>
                                      </p:tavLst>
                                    </p:anim>
                                    <p:anim calcmode="lin" valueType="num">
                                      <p:cBhvr additive="base">
                                        <p:cTn id="21" dur="850" fill="hold"/>
                                        <p:tgtEl>
                                          <p:spTgt spid="8"/>
                                        </p:tgtEl>
                                        <p:attrNameLst>
                                          <p:attrName>ppt_y</p:attrName>
                                        </p:attrNameLst>
                                      </p:cBhvr>
                                      <p:tavLst>
                                        <p:tav tm="0">
                                          <p:val>
                                            <p:strVal val="#ppt_y"/>
                                          </p:val>
                                        </p:tav>
                                        <p:tav tm="100000">
                                          <p:val>
                                            <p:strVal val="#ppt_y"/>
                                          </p:val>
                                        </p:tav>
                                      </p:tavLst>
                                    </p:anim>
                                  </p:childTnLst>
                                </p:cTn>
                              </p:par>
                              <p:par>
                                <p:cTn id="22" presetID="2" presetClass="entr" presetSubtype="2" decel="100000" fill="hold" grpId="0" nodeType="withEffect">
                                  <p:stCondLst>
                                    <p:cond delay="250"/>
                                  </p:stCondLst>
                                  <p:childTnLst>
                                    <p:set>
                                      <p:cBhvr>
                                        <p:cTn id="23" dur="1" fill="hold">
                                          <p:stCondLst>
                                            <p:cond delay="0"/>
                                          </p:stCondLst>
                                        </p:cTn>
                                        <p:tgtEl>
                                          <p:spTgt spid="10"/>
                                        </p:tgtEl>
                                        <p:attrNameLst>
                                          <p:attrName>style.visibility</p:attrName>
                                        </p:attrNameLst>
                                      </p:cBhvr>
                                      <p:to>
                                        <p:strVal val="visible"/>
                                      </p:to>
                                    </p:set>
                                    <p:anim calcmode="lin" valueType="num">
                                      <p:cBhvr additive="base">
                                        <p:cTn id="24" dur="850" fill="hold"/>
                                        <p:tgtEl>
                                          <p:spTgt spid="10"/>
                                        </p:tgtEl>
                                        <p:attrNameLst>
                                          <p:attrName>ppt_x</p:attrName>
                                        </p:attrNameLst>
                                      </p:cBhvr>
                                      <p:tavLst>
                                        <p:tav tm="0">
                                          <p:val>
                                            <p:strVal val="1+#ppt_w/2"/>
                                          </p:val>
                                        </p:tav>
                                        <p:tav tm="100000">
                                          <p:val>
                                            <p:strVal val="#ppt_x"/>
                                          </p:val>
                                        </p:tav>
                                      </p:tavLst>
                                    </p:anim>
                                    <p:anim calcmode="lin" valueType="num">
                                      <p:cBhvr additive="base">
                                        <p:cTn id="25" dur="850" fill="hold"/>
                                        <p:tgtEl>
                                          <p:spTgt spid="10"/>
                                        </p:tgtEl>
                                        <p:attrNameLst>
                                          <p:attrName>ppt_y</p:attrName>
                                        </p:attrNameLst>
                                      </p:cBhvr>
                                      <p:tavLst>
                                        <p:tav tm="0">
                                          <p:val>
                                            <p:strVal val="#ppt_y"/>
                                          </p:val>
                                        </p:tav>
                                        <p:tav tm="100000">
                                          <p:val>
                                            <p:strVal val="#ppt_y"/>
                                          </p:val>
                                        </p:tav>
                                      </p:tavLst>
                                    </p:anim>
                                  </p:childTnLst>
                                </p:cTn>
                              </p:par>
                              <p:par>
                                <p:cTn id="26" presetID="2" presetClass="entr" presetSubtype="8" decel="100000" fill="hold" grpId="0" nodeType="withEffect">
                                  <p:stCondLst>
                                    <p:cond delay="250"/>
                                  </p:stCondLst>
                                  <p:childTnLst>
                                    <p:set>
                                      <p:cBhvr>
                                        <p:cTn id="27" dur="1" fill="hold">
                                          <p:stCondLst>
                                            <p:cond delay="0"/>
                                          </p:stCondLst>
                                        </p:cTn>
                                        <p:tgtEl>
                                          <p:spTgt spid="9"/>
                                        </p:tgtEl>
                                        <p:attrNameLst>
                                          <p:attrName>style.visibility</p:attrName>
                                        </p:attrNameLst>
                                      </p:cBhvr>
                                      <p:to>
                                        <p:strVal val="visible"/>
                                      </p:to>
                                    </p:set>
                                    <p:anim calcmode="lin" valueType="num">
                                      <p:cBhvr additive="base">
                                        <p:cTn id="28" dur="850" fill="hold"/>
                                        <p:tgtEl>
                                          <p:spTgt spid="9"/>
                                        </p:tgtEl>
                                        <p:attrNameLst>
                                          <p:attrName>ppt_x</p:attrName>
                                        </p:attrNameLst>
                                      </p:cBhvr>
                                      <p:tavLst>
                                        <p:tav tm="0">
                                          <p:val>
                                            <p:strVal val="0-#ppt_w/2"/>
                                          </p:val>
                                        </p:tav>
                                        <p:tav tm="100000">
                                          <p:val>
                                            <p:strVal val="#ppt_x"/>
                                          </p:val>
                                        </p:tav>
                                      </p:tavLst>
                                    </p:anim>
                                    <p:anim calcmode="lin" valueType="num">
                                      <p:cBhvr additive="base">
                                        <p:cTn id="29" dur="85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5" grpId="0" animBg="1"/>
      <p:bldP spid="6" grpId="0" animBg="1"/>
      <p:bldP spid="8" grpId="0" animBg="1"/>
      <p:bldP spid="9" grpId="0" animBg="1"/>
      <p:bldP spid="10" grpId="0" animBg="1"/>
    </p:bldLst>
  </p:timing>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Section Title Accent Color 1">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9" y="2125663"/>
            <a:ext cx="11887200" cy="1831975"/>
          </a:xfrm>
          <a:noFill/>
        </p:spPr>
        <p:txBody>
          <a:bodyPr tIns="91440" bIns="91440" anchor="t" anchorCtr="0"/>
          <a:lstStyle>
            <a:lvl1pPr>
              <a:defRPr sz="8799" spc="-100" baseline="0">
                <a:gradFill>
                  <a:gsLst>
                    <a:gs pos="91241">
                      <a:schemeClr val="tx1"/>
                    </a:gs>
                    <a:gs pos="57000">
                      <a:schemeClr val="tx1"/>
                    </a:gs>
                    <a:gs pos="1800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3728202288"/>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Section Title Accent Color 2">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9" y="2125663"/>
            <a:ext cx="11887200" cy="1831975"/>
          </a:xfrm>
          <a:noFill/>
        </p:spPr>
        <p:txBody>
          <a:bodyPr tIns="91440" bIns="91440" anchor="t" anchorCtr="0"/>
          <a:lstStyle>
            <a:lvl1pPr algn="l" defTabSz="932563" rtl="0" eaLnBrk="1" latinLnBrk="0" hangingPunct="1">
              <a:lnSpc>
                <a:spcPct val="90000"/>
              </a:lnSpc>
              <a:spcBef>
                <a:spcPct val="0"/>
              </a:spcBef>
              <a:buNone/>
              <a:defRPr lang="en-US" sz="8799" b="0" kern="1200" cap="none" spc="-100" baseline="0" dirty="0">
                <a:ln w="3175">
                  <a:noFill/>
                </a:ln>
                <a:gradFill>
                  <a:gsLst>
                    <a:gs pos="91241">
                      <a:schemeClr val="tx1"/>
                    </a:gs>
                    <a:gs pos="57000">
                      <a:schemeClr val="tx1"/>
                    </a:gs>
                    <a:gs pos="18000">
                      <a:schemeClr val="tx1"/>
                    </a:gs>
                  </a:gsLst>
                  <a:lin ang="5400000" scaled="0"/>
                </a:gradFill>
                <a:effectLst/>
                <a:latin typeface="+mj-lt"/>
                <a:ea typeface="+mn-ea"/>
                <a:cs typeface="Segoe UI" pitchFamily="34" charset="0"/>
              </a:defRPr>
            </a:lvl1pPr>
          </a:lstStyle>
          <a:p>
            <a:r>
              <a:rPr lang="en-US" dirty="0" smtClean="0"/>
              <a:t>Section title</a:t>
            </a:r>
            <a:endParaRPr lang="en-US" dirty="0"/>
          </a:p>
        </p:txBody>
      </p:sp>
    </p:spTree>
    <p:extLst>
      <p:ext uri="{BB962C8B-B14F-4D97-AF65-F5344CB8AC3E}">
        <p14:creationId xmlns:p14="http://schemas.microsoft.com/office/powerpoint/2010/main" val="981604547"/>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Section Title Accent Color 3">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9" y="2125663"/>
            <a:ext cx="11887200" cy="1831975"/>
          </a:xfrm>
          <a:noFill/>
        </p:spPr>
        <p:txBody>
          <a:bodyPr tIns="91440" bIns="91440" anchor="t" anchorCtr="0"/>
          <a:lstStyle>
            <a:lvl1pPr algn="l" defTabSz="932563" rtl="0" eaLnBrk="1" latinLnBrk="0" hangingPunct="1">
              <a:lnSpc>
                <a:spcPct val="90000"/>
              </a:lnSpc>
              <a:spcBef>
                <a:spcPct val="0"/>
              </a:spcBef>
              <a:buNone/>
              <a:defRPr lang="en-US" sz="8799" b="0" kern="1200" cap="none" spc="-100" baseline="0" dirty="0">
                <a:ln w="3175">
                  <a:noFill/>
                </a:ln>
                <a:gradFill>
                  <a:gsLst>
                    <a:gs pos="91241">
                      <a:schemeClr val="tx1"/>
                    </a:gs>
                    <a:gs pos="57000">
                      <a:schemeClr val="tx1"/>
                    </a:gs>
                    <a:gs pos="18000">
                      <a:schemeClr val="tx1"/>
                    </a:gs>
                  </a:gsLst>
                  <a:lin ang="5400000" scaled="0"/>
                </a:gradFill>
                <a:effectLst/>
                <a:latin typeface="+mj-lt"/>
                <a:ea typeface="+mn-ea"/>
                <a:cs typeface="Segoe UI" pitchFamily="34" charset="0"/>
              </a:defRPr>
            </a:lvl1pPr>
          </a:lstStyle>
          <a:p>
            <a:r>
              <a:rPr lang="en-US" dirty="0" smtClean="0"/>
              <a:t>Section title</a:t>
            </a:r>
            <a:endParaRPr lang="en-US" dirty="0"/>
          </a:p>
        </p:txBody>
      </p:sp>
    </p:spTree>
    <p:extLst>
      <p:ext uri="{BB962C8B-B14F-4D97-AF65-F5344CB8AC3E}">
        <p14:creationId xmlns:p14="http://schemas.microsoft.com/office/powerpoint/2010/main" val="2923881262"/>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Title &amp;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1"/>
          </p:nvPr>
        </p:nvSpPr>
        <p:spPr>
          <a:xfrm>
            <a:off x="274639" y="1212850"/>
            <a:ext cx="11889564" cy="2059025"/>
          </a:xfrm>
        </p:spPr>
        <p:txBody>
          <a:bodyPr/>
          <a:lstStyle>
            <a:lvl1pPr marL="0" indent="0">
              <a:buNone/>
              <a:defRPr/>
            </a:lvl1pPr>
            <a:lvl2pPr marL="28569" indent="0">
              <a:buNone/>
              <a:defRPr sz="2000"/>
            </a:lvl2pPr>
            <a:lvl3pPr marL="223795" indent="0">
              <a:buNone/>
              <a:defRPr sz="2000"/>
            </a:lvl3pPr>
            <a:lvl4pPr marL="476159" indent="0">
              <a:buNone/>
              <a:defRPr sz="1800"/>
            </a:lvl4pPr>
            <a:lvl5pPr marL="739632" indent="0">
              <a:buNone/>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613201851"/>
      </p:ext>
    </p:extLst>
  </p:cSld>
  <p:clrMapOvr>
    <a:masterClrMapping/>
  </p:clrMapOvr>
  <p:transition>
    <p:fade/>
  </p:transition>
  <p:timing>
    <p:tnLst>
      <p:par>
        <p:cTn id="1" dur="indefinite" restart="never" nodeType="tmRoot"/>
      </p:par>
    </p:tnLst>
  </p:timing>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Title &amp; 2-color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1"/>
          </p:nvPr>
        </p:nvSpPr>
        <p:spPr>
          <a:xfrm>
            <a:off x="274639" y="1212850"/>
            <a:ext cx="11889564" cy="2059025"/>
          </a:xfrm>
        </p:spPr>
        <p:txBody>
          <a:bodyPr/>
          <a:lstStyle>
            <a:lvl1pPr marL="0" indent="0">
              <a:buNone/>
              <a:defRPr>
                <a:gradFill>
                  <a:gsLst>
                    <a:gs pos="2920">
                      <a:schemeClr val="tx2"/>
                    </a:gs>
                    <a:gs pos="39000">
                      <a:schemeClr val="tx2"/>
                    </a:gs>
                  </a:gsLst>
                  <a:lin ang="5400000" scaled="0"/>
                </a:gradFill>
              </a:defRPr>
            </a:lvl1pPr>
            <a:lvl2pPr marL="28569" indent="0">
              <a:buNone/>
              <a:defRPr sz="2000"/>
            </a:lvl2pPr>
            <a:lvl3pPr marL="223795" indent="0">
              <a:buNone/>
              <a:defRPr sz="2000"/>
            </a:lvl3pPr>
            <a:lvl4pPr marL="476159" indent="0">
              <a:buNone/>
              <a:defRPr sz="1800"/>
            </a:lvl4pPr>
            <a:lvl5pPr marL="739632" indent="0">
              <a:buNone/>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573718872"/>
      </p:ext>
    </p:extLst>
  </p:cSld>
  <p:clrMapOvr>
    <a:masterClrMapping/>
  </p:clrMapOvr>
  <p:transition>
    <p:fade/>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Section Title Accent Color 2">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lgn="l" defTabSz="932742" rtl="0" eaLnBrk="1" latinLnBrk="0" hangingPunct="1">
              <a:lnSpc>
                <a:spcPct val="90000"/>
              </a:lnSpc>
              <a:spcBef>
                <a:spcPct val="0"/>
              </a:spcBef>
              <a:buNone/>
              <a:defRPr lang="en-US" sz="8800" b="0" kern="1200" cap="none" spc="-100" baseline="0" dirty="0">
                <a:ln w="3175">
                  <a:noFill/>
                </a:ln>
                <a:gradFill>
                  <a:gsLst>
                    <a:gs pos="91241">
                      <a:schemeClr val="tx1"/>
                    </a:gs>
                    <a:gs pos="57000">
                      <a:schemeClr val="tx1"/>
                    </a:gs>
                    <a:gs pos="18000">
                      <a:schemeClr val="tx1"/>
                    </a:gs>
                  </a:gsLst>
                  <a:lin ang="5400000" scaled="0"/>
                </a:gradFill>
                <a:effectLst/>
                <a:latin typeface="+mj-lt"/>
                <a:ea typeface="+mn-ea"/>
                <a:cs typeface="Segoe UI" pitchFamily="34" charset="0"/>
              </a:defRPr>
            </a:lvl1pPr>
          </a:lstStyle>
          <a:p>
            <a:r>
              <a:rPr lang="en-US" dirty="0" smtClean="0"/>
              <a:t>Section title</a:t>
            </a:r>
            <a:endParaRPr lang="en-US" dirty="0"/>
          </a:p>
        </p:txBody>
      </p:sp>
    </p:spTree>
    <p:extLst>
      <p:ext uri="{BB962C8B-B14F-4D97-AF65-F5344CB8AC3E}">
        <p14:creationId xmlns:p14="http://schemas.microsoft.com/office/powerpoint/2010/main" val="762536910"/>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9" y="1212850"/>
            <a:ext cx="11887200" cy="2228302"/>
          </a:xfrm>
        </p:spPr>
        <p:txBody>
          <a:bodyPr>
            <a:spAutoFit/>
          </a:bodyPr>
          <a:lstStyle>
            <a:lvl3pPr>
              <a:defRPr sz="2400"/>
            </a:lvl3pPr>
            <a:lvl4pPr>
              <a:defRPr sz="2000"/>
            </a:lvl4pPr>
            <a:lvl5pPr>
              <a:defRPr sz="2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391161463"/>
      </p:ext>
    </p:extLst>
  </p:cSld>
  <p:clrMapOvr>
    <a:masterClrMapping/>
  </p:clrMapOvr>
  <p:transition>
    <p:fade/>
  </p:transition>
  <p:timing>
    <p:tnLst>
      <p:par>
        <p:cTn id="1" dur="indefinite" restart="never" nodeType="tmRoot"/>
      </p:par>
    </p:tnLst>
  </p:timing>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Title and 2-color bullete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9" y="1212850"/>
            <a:ext cx="11887200" cy="2228302"/>
          </a:xfrm>
        </p:spPr>
        <p:txBody>
          <a:bodyPr>
            <a:spAutoFit/>
          </a:bodyPr>
          <a:lstStyle>
            <a:lvl1pPr>
              <a:buClr>
                <a:schemeClr val="tx2"/>
              </a:buClr>
              <a:defRPr>
                <a:gradFill>
                  <a:gsLst>
                    <a:gs pos="13869">
                      <a:schemeClr val="tx2"/>
                    </a:gs>
                    <a:gs pos="42000">
                      <a:schemeClr val="tx2"/>
                    </a:gs>
                  </a:gsLst>
                  <a:lin ang="5400000" scaled="0"/>
                </a:gradFill>
              </a:defRPr>
            </a:lvl1pPr>
            <a:lvl3pPr>
              <a:defRPr sz="2400"/>
            </a:lvl3pPr>
            <a:lvl4pPr>
              <a:defRPr sz="2000"/>
            </a:lvl4pPr>
            <a:lvl5pPr>
              <a:defRPr sz="2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747222141"/>
      </p:ext>
    </p:extLst>
  </p:cSld>
  <p:clrMapOvr>
    <a:masterClrMapping/>
  </p:clrMapOvr>
  <p:transition>
    <p:fade/>
  </p:transition>
  <p:timing>
    <p:tnLst>
      <p:par>
        <p:cTn id="1" dur="indefinite" restart="never" nodeType="tmRoot"/>
      </p:par>
    </p:tnLst>
  </p:timing>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userDrawn="1">
  <p:cSld name="Two Column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40" y="1212849"/>
            <a:ext cx="5486399" cy="2539349"/>
          </a:xfrm>
        </p:spPr>
        <p:txBody>
          <a:bodyPr wrap="square">
            <a:spAutoFit/>
          </a:bodyPr>
          <a:lstStyle>
            <a:lvl1pPr marL="0" indent="0">
              <a:spcBef>
                <a:spcPts val="1224"/>
              </a:spcBef>
              <a:buClr>
                <a:schemeClr val="tx1"/>
              </a:buClr>
              <a:buFont typeface="Wingdings" pitchFamily="2" charset="2"/>
              <a:buNone/>
              <a:defRPr sz="3599"/>
            </a:lvl1pPr>
            <a:lvl2pPr marL="0" indent="0">
              <a:buNone/>
              <a:defRPr sz="2000"/>
            </a:lvl2pPr>
            <a:lvl3pPr marL="231730" indent="0">
              <a:buNone/>
              <a:tabLst/>
              <a:defRPr sz="2000"/>
            </a:lvl3pPr>
            <a:lvl4pPr marL="460287" indent="0">
              <a:buNone/>
              <a:defRPr/>
            </a:lvl4pPr>
            <a:lvl5pPr marL="685669"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539349"/>
          </a:xfrm>
        </p:spPr>
        <p:txBody>
          <a:bodyPr wrap="square">
            <a:spAutoFit/>
          </a:bodyPr>
          <a:lstStyle>
            <a:lvl1pPr marL="0" indent="0">
              <a:spcBef>
                <a:spcPts val="1224"/>
              </a:spcBef>
              <a:buClr>
                <a:schemeClr val="tx1"/>
              </a:buClr>
              <a:buFont typeface="Wingdings" pitchFamily="2" charset="2"/>
              <a:buNone/>
              <a:defRPr sz="3599"/>
            </a:lvl1pPr>
            <a:lvl2pPr marL="0" indent="0">
              <a:buNone/>
              <a:defRPr sz="2000"/>
            </a:lvl2pPr>
            <a:lvl3pPr marL="231730" indent="0">
              <a:buNone/>
              <a:tabLst/>
              <a:defRPr sz="2000"/>
            </a:lvl3pPr>
            <a:lvl4pPr marL="460287" indent="0">
              <a:buNone/>
              <a:defRPr/>
            </a:lvl4pPr>
            <a:lvl5pPr marL="685669"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191203446"/>
      </p:ext>
    </p:extLst>
  </p:cSld>
  <p:clrMapOvr>
    <a:masterClrMapping/>
  </p:clrMapOvr>
  <p:transition>
    <p:fade/>
  </p:transition>
  <p:timing>
    <p:tnLst>
      <p:par>
        <p:cTn id="1" dur="indefinite" restart="never" nodeType="tmRoot"/>
      </p:par>
    </p:tnLst>
  </p:timing>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userDrawn="1">
  <p:cSld name="Two Column 2-color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40" y="1212850"/>
            <a:ext cx="5486399" cy="2536079"/>
          </a:xfrm>
        </p:spPr>
        <p:txBody>
          <a:bodyPr wrap="square">
            <a:spAutoFit/>
          </a:bodyPr>
          <a:lstStyle>
            <a:lvl1pPr marL="0" indent="0">
              <a:spcBef>
                <a:spcPts val="1224"/>
              </a:spcBef>
              <a:buClr>
                <a:schemeClr val="tx1"/>
              </a:buClr>
              <a:buFont typeface="Wingdings" pitchFamily="2" charset="2"/>
              <a:buNone/>
              <a:defRPr sz="3599">
                <a:gradFill>
                  <a:gsLst>
                    <a:gs pos="5109">
                      <a:schemeClr val="tx2"/>
                    </a:gs>
                    <a:gs pos="25000">
                      <a:schemeClr val="tx2"/>
                    </a:gs>
                  </a:gsLst>
                  <a:lin ang="5400000" scaled="0"/>
                </a:gradFill>
              </a:defRPr>
            </a:lvl1pPr>
            <a:lvl2pPr marL="0" indent="0">
              <a:buNone/>
              <a:defRPr sz="2000"/>
            </a:lvl2pPr>
            <a:lvl3pPr marL="231730" indent="0">
              <a:buNone/>
              <a:tabLst/>
              <a:defRPr sz="2000"/>
            </a:lvl3pPr>
            <a:lvl4pPr marL="460287" indent="0">
              <a:buNone/>
              <a:defRPr/>
            </a:lvl4pPr>
            <a:lvl5pPr marL="685669"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50"/>
            <a:ext cx="5486399" cy="2536079"/>
          </a:xfrm>
        </p:spPr>
        <p:txBody>
          <a:bodyPr wrap="square">
            <a:spAutoFit/>
          </a:bodyPr>
          <a:lstStyle>
            <a:lvl1pPr marL="0" indent="0">
              <a:spcBef>
                <a:spcPts val="1224"/>
              </a:spcBef>
              <a:buClr>
                <a:schemeClr val="tx1"/>
              </a:buClr>
              <a:buFont typeface="Wingdings" pitchFamily="2" charset="2"/>
              <a:buNone/>
              <a:defRPr sz="3599">
                <a:gradFill>
                  <a:gsLst>
                    <a:gs pos="100000">
                      <a:schemeClr val="tx2"/>
                    </a:gs>
                    <a:gs pos="0">
                      <a:schemeClr val="tx2"/>
                    </a:gs>
                  </a:gsLst>
                  <a:lin ang="5400000" scaled="0"/>
                </a:gradFill>
              </a:defRPr>
            </a:lvl1pPr>
            <a:lvl2pPr marL="0" indent="0">
              <a:buNone/>
              <a:defRPr sz="2000"/>
            </a:lvl2pPr>
            <a:lvl3pPr marL="231730" indent="0">
              <a:buNone/>
              <a:tabLst/>
              <a:defRPr sz="2000"/>
            </a:lvl3pPr>
            <a:lvl4pPr marL="460287" indent="0">
              <a:buNone/>
              <a:defRPr/>
            </a:lvl4pPr>
            <a:lvl5pPr marL="685669"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949518229"/>
      </p:ext>
    </p:extLst>
  </p:cSld>
  <p:clrMapOvr>
    <a:masterClrMapping/>
  </p:clrMapOvr>
  <p:transition>
    <p:fade/>
  </p:transition>
  <p:timing>
    <p:tnLst>
      <p:par>
        <p:cTn id="1" dur="indefinite" restart="never" nodeType="tmRoot"/>
      </p:par>
    </p:tnLst>
  </p:timing>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userDrawn="1">
  <p:cSld name="Two Column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40" y="1212850"/>
            <a:ext cx="5486399" cy="2607035"/>
          </a:xfrm>
        </p:spPr>
        <p:txBody>
          <a:bodyPr wrap="square">
            <a:spAutoFit/>
          </a:bodyPr>
          <a:lstStyle>
            <a:lvl1pPr marL="287282" indent="-287282">
              <a:spcBef>
                <a:spcPts val="1224"/>
              </a:spcBef>
              <a:buClr>
                <a:schemeClr val="tx1"/>
              </a:buClr>
              <a:buFont typeface="Wingdings" panose="05000000000000000000" pitchFamily="2" charset="2"/>
              <a:buChar char="§"/>
              <a:defRPr sz="3599"/>
            </a:lvl1pPr>
            <a:lvl2pPr marL="531064" indent="-233150">
              <a:defRPr sz="2400"/>
            </a:lvl2pPr>
            <a:lvl3pPr marL="699450" indent="-168387">
              <a:tabLst/>
              <a:defRPr sz="2000"/>
            </a:lvl3pPr>
            <a:lvl4pPr marL="880789" indent="-181339">
              <a:defRPr/>
            </a:lvl4pPr>
            <a:lvl5pPr marL="1049175" indent="-168387">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50"/>
            <a:ext cx="5486399" cy="2607035"/>
          </a:xfrm>
        </p:spPr>
        <p:txBody>
          <a:bodyPr wrap="square">
            <a:spAutoFit/>
          </a:bodyPr>
          <a:lstStyle>
            <a:lvl1pPr marL="287282" indent="-287282">
              <a:spcBef>
                <a:spcPts val="1224"/>
              </a:spcBef>
              <a:buClr>
                <a:schemeClr val="tx1"/>
              </a:buClr>
              <a:buFont typeface="Wingdings" panose="05000000000000000000" pitchFamily="2" charset="2"/>
              <a:buChar char="§"/>
              <a:defRPr sz="3599"/>
            </a:lvl1pPr>
            <a:lvl2pPr marL="531064" indent="-233150">
              <a:defRPr sz="2400"/>
            </a:lvl2pPr>
            <a:lvl3pPr marL="699450" indent="-168387">
              <a:tabLst/>
              <a:defRPr sz="2000"/>
            </a:lvl3pPr>
            <a:lvl4pPr marL="880789" indent="-181339">
              <a:defRPr/>
            </a:lvl4pPr>
            <a:lvl5pPr marL="1049175" indent="-168387">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589780595"/>
      </p:ext>
    </p:extLst>
  </p:cSld>
  <p:clrMapOvr>
    <a:masterClrMapping/>
  </p:clrMapOvr>
  <p:transition>
    <p:fade/>
  </p:transition>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userDrawn="1">
  <p:cSld name="Two Column 2-color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40" y="1212850"/>
            <a:ext cx="5486399" cy="2603790"/>
          </a:xfrm>
        </p:spPr>
        <p:txBody>
          <a:bodyPr wrap="square">
            <a:spAutoFit/>
          </a:bodyPr>
          <a:lstStyle>
            <a:lvl1pPr marL="287282" indent="-287282">
              <a:spcBef>
                <a:spcPts val="1224"/>
              </a:spcBef>
              <a:buClr>
                <a:schemeClr val="tx2"/>
              </a:buClr>
              <a:buFont typeface="Wingdings" panose="05000000000000000000" pitchFamily="2" charset="2"/>
              <a:buChar char="§"/>
              <a:defRPr sz="3599">
                <a:gradFill>
                  <a:gsLst>
                    <a:gs pos="5109">
                      <a:schemeClr val="tx2"/>
                    </a:gs>
                    <a:gs pos="100000">
                      <a:schemeClr val="tx2"/>
                    </a:gs>
                  </a:gsLst>
                  <a:lin ang="5400000" scaled="0"/>
                </a:gradFill>
              </a:defRPr>
            </a:lvl1pPr>
            <a:lvl2pPr marL="531064" indent="-233150">
              <a:defRPr sz="2400"/>
            </a:lvl2pPr>
            <a:lvl3pPr marL="699450" indent="-168387">
              <a:tabLst/>
              <a:defRPr sz="2000"/>
            </a:lvl3pPr>
            <a:lvl4pPr marL="880789" indent="-181339">
              <a:defRPr/>
            </a:lvl4pPr>
            <a:lvl5pPr marL="1049175" indent="-168387">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50"/>
            <a:ext cx="5486399" cy="2603790"/>
          </a:xfrm>
        </p:spPr>
        <p:txBody>
          <a:bodyPr wrap="square">
            <a:spAutoFit/>
          </a:bodyPr>
          <a:lstStyle>
            <a:lvl1pPr marL="287282" indent="-287282">
              <a:spcBef>
                <a:spcPts val="1224"/>
              </a:spcBef>
              <a:buClr>
                <a:schemeClr val="tx2"/>
              </a:buClr>
              <a:buFont typeface="Wingdings" panose="05000000000000000000" pitchFamily="2" charset="2"/>
              <a:buChar char="§"/>
              <a:defRPr sz="3599">
                <a:gradFill>
                  <a:gsLst>
                    <a:gs pos="5109">
                      <a:schemeClr val="tx2"/>
                    </a:gs>
                    <a:gs pos="100000">
                      <a:schemeClr val="tx2"/>
                    </a:gs>
                  </a:gsLst>
                  <a:lin ang="5400000" scaled="0"/>
                </a:gradFill>
              </a:defRPr>
            </a:lvl1pPr>
            <a:lvl2pPr marL="531064" indent="-233150">
              <a:defRPr sz="2400"/>
            </a:lvl2pPr>
            <a:lvl3pPr marL="699450" indent="-168387">
              <a:tabLst/>
              <a:defRPr sz="2000"/>
            </a:lvl3pPr>
            <a:lvl4pPr marL="880789" indent="-181339">
              <a:defRPr/>
            </a:lvl4pPr>
            <a:lvl5pPr marL="1049175" indent="-168387">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744553686"/>
      </p:ext>
    </p:extLst>
  </p:cSld>
  <p:clrMapOvr>
    <a:masterClrMapping/>
  </p:clrMapOvr>
  <p:transition>
    <p:fade/>
  </p:transition>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939237777"/>
      </p:ext>
    </p:extLst>
  </p:cSld>
  <p:clrMapOvr>
    <a:masterClrMapping/>
  </p:clrMapOvr>
  <p:transition>
    <p:fade/>
  </p:transition>
  <p:timing>
    <p:tnLst>
      <p:par>
        <p:cTn id="1" dur="indefinite" restart="never" nodeType="tmRoot"/>
      </p:par>
    </p:tnLst>
  </p:timing>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userDrawn="1">
  <p:cSld name="Big Idea Layout">
    <p:spTree>
      <p:nvGrpSpPr>
        <p:cNvPr id="1" name=""/>
        <p:cNvGrpSpPr/>
        <p:nvPr/>
      </p:nvGrpSpPr>
      <p:grpSpPr>
        <a:xfrm>
          <a:off x="0" y="0"/>
          <a:ext cx="0" cy="0"/>
          <a:chOff x="0" y="0"/>
          <a:chExt cx="0" cy="0"/>
        </a:xfrm>
      </p:grpSpPr>
      <p:sp>
        <p:nvSpPr>
          <p:cNvPr id="2" name="Title 1"/>
          <p:cNvSpPr>
            <a:spLocks noGrp="1"/>
          </p:cNvSpPr>
          <p:nvPr>
            <p:ph type="title"/>
          </p:nvPr>
        </p:nvSpPr>
        <p:spPr>
          <a:xfrm>
            <a:off x="282576" y="1211264"/>
            <a:ext cx="11889564" cy="917575"/>
          </a:xfrm>
        </p:spPr>
        <p:txBody>
          <a:bodyPr/>
          <a:lstStyle>
            <a:lvl1pPr>
              <a:defRPr sz="7198" baseline="0"/>
            </a:lvl1pPr>
          </a:lstStyle>
          <a:p>
            <a:r>
              <a:rPr lang="en-US" smtClean="0"/>
              <a:t>Click to edit Master title style</a:t>
            </a:r>
            <a:endParaRPr lang="en-US" dirty="0"/>
          </a:p>
        </p:txBody>
      </p:sp>
    </p:spTree>
    <p:extLst>
      <p:ext uri="{BB962C8B-B14F-4D97-AF65-F5344CB8AC3E}">
        <p14:creationId xmlns:p14="http://schemas.microsoft.com/office/powerpoint/2010/main" val="1469276817"/>
      </p:ext>
    </p:extLst>
  </p:cSld>
  <p:clrMapOvr>
    <a:masterClrMapping/>
  </p:clrMapOvr>
  <p:transition>
    <p:fade/>
  </p:transition>
  <p:timing>
    <p:tnLst>
      <p:par>
        <p:cTn id="1" dur="indefinite" restart="never" nodeType="tmRoot"/>
      </p:par>
    </p:tnLst>
  </p:timing>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userDrawn="1">
  <p:cSld name="Fact Layout">
    <p:spTree>
      <p:nvGrpSpPr>
        <p:cNvPr id="1" name=""/>
        <p:cNvGrpSpPr/>
        <p:nvPr/>
      </p:nvGrpSpPr>
      <p:grpSpPr>
        <a:xfrm>
          <a:off x="0" y="0"/>
          <a:ext cx="0" cy="0"/>
          <a:chOff x="0" y="0"/>
          <a:chExt cx="0" cy="0"/>
        </a:xfrm>
      </p:grpSpPr>
      <p:sp>
        <p:nvSpPr>
          <p:cNvPr id="2" name="Title 1"/>
          <p:cNvSpPr>
            <a:spLocks noGrp="1"/>
          </p:cNvSpPr>
          <p:nvPr>
            <p:ph type="title"/>
          </p:nvPr>
        </p:nvSpPr>
        <p:spPr>
          <a:xfrm>
            <a:off x="2113226" y="2125664"/>
            <a:ext cx="8219813" cy="1828800"/>
          </a:xfrm>
        </p:spPr>
        <p:txBody>
          <a:bodyPr/>
          <a:lstStyle>
            <a:lvl1pPr>
              <a:defRPr sz="5999" baseline="0"/>
            </a:lvl1pPr>
          </a:lstStyle>
          <a:p>
            <a:r>
              <a:rPr lang="en-US" smtClean="0"/>
              <a:t>Click to edit Master title style</a:t>
            </a:r>
            <a:endParaRPr lang="en-US" dirty="0"/>
          </a:p>
        </p:txBody>
      </p:sp>
    </p:spTree>
    <p:extLst>
      <p:ext uri="{BB962C8B-B14F-4D97-AF65-F5344CB8AC3E}">
        <p14:creationId xmlns:p14="http://schemas.microsoft.com/office/powerpoint/2010/main" val="2746065851"/>
      </p:ext>
    </p:extLst>
  </p:cSld>
  <p:clrMapOvr>
    <a:masterClrMapping/>
  </p:clrMapOvr>
  <p:transition>
    <p:fade/>
  </p:transition>
  <p:timing>
    <p:tnLst>
      <p:par>
        <p:cTn id="1" dur="indefinite" restart="never" nodeType="tmRoot"/>
      </p:par>
    </p:tnLst>
  </p:timing>
</p:sldLayout>
</file>

<file path=ppt/slideLayouts/slideLayout79.xml><?xml version="1.0" encoding="utf-8"?>
<p:sldLayout xmlns:a="http://schemas.openxmlformats.org/drawingml/2006/main" xmlns:r="http://schemas.openxmlformats.org/officeDocument/2006/relationships" xmlns:p="http://schemas.openxmlformats.org/presentationml/2006/main" showMasterSp="0" preserve="1" userDrawn="1">
  <p:cSld name="Fact Layout_Accent Color 2">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2113226" y="2125664"/>
            <a:ext cx="8219813" cy="1828800"/>
          </a:xfrm>
        </p:spPr>
        <p:txBody>
          <a:bodyPr/>
          <a:lstStyle>
            <a:lvl1pPr>
              <a:defRPr sz="5999" baseline="0"/>
            </a:lvl1pPr>
          </a:lstStyle>
          <a:p>
            <a:r>
              <a:rPr lang="en-US" smtClean="0"/>
              <a:t>Click to edit Master title style</a:t>
            </a:r>
            <a:endParaRPr lang="en-US" dirty="0"/>
          </a:p>
        </p:txBody>
      </p:sp>
    </p:spTree>
    <p:extLst>
      <p:ext uri="{BB962C8B-B14F-4D97-AF65-F5344CB8AC3E}">
        <p14:creationId xmlns:p14="http://schemas.microsoft.com/office/powerpoint/2010/main" val="2758622510"/>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Section Title Accent Color 3">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lgn="l" defTabSz="932742" rtl="0" eaLnBrk="1" latinLnBrk="0" hangingPunct="1">
              <a:lnSpc>
                <a:spcPct val="90000"/>
              </a:lnSpc>
              <a:spcBef>
                <a:spcPct val="0"/>
              </a:spcBef>
              <a:buNone/>
              <a:defRPr lang="en-US" sz="8800" b="0" kern="1200" cap="none" spc="-100" baseline="0" dirty="0">
                <a:ln w="3175">
                  <a:noFill/>
                </a:ln>
                <a:gradFill>
                  <a:gsLst>
                    <a:gs pos="91241">
                      <a:schemeClr val="tx1"/>
                    </a:gs>
                    <a:gs pos="57000">
                      <a:schemeClr val="tx1"/>
                    </a:gs>
                    <a:gs pos="18000">
                      <a:schemeClr val="tx1"/>
                    </a:gs>
                  </a:gsLst>
                  <a:lin ang="5400000" scaled="0"/>
                </a:gradFill>
                <a:effectLst/>
                <a:latin typeface="+mj-lt"/>
                <a:ea typeface="+mn-ea"/>
                <a:cs typeface="Segoe UI" pitchFamily="34" charset="0"/>
              </a:defRPr>
            </a:lvl1pPr>
          </a:lstStyle>
          <a:p>
            <a:r>
              <a:rPr lang="en-US" dirty="0" smtClean="0"/>
              <a:t>Section title</a:t>
            </a:r>
            <a:endParaRPr lang="en-US" dirty="0"/>
          </a:p>
        </p:txBody>
      </p:sp>
    </p:spTree>
    <p:extLst>
      <p:ext uri="{BB962C8B-B14F-4D97-AF65-F5344CB8AC3E}">
        <p14:creationId xmlns:p14="http://schemas.microsoft.com/office/powerpoint/2010/main" val="2472271686"/>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80.xml><?xml version="1.0" encoding="utf-8"?>
<p:sldLayout xmlns:a="http://schemas.openxmlformats.org/drawingml/2006/main" xmlns:r="http://schemas.openxmlformats.org/officeDocument/2006/relationships" xmlns:p="http://schemas.openxmlformats.org/presentationml/2006/main" preserve="1" userDrawn="1">
  <p:cSld name="Quote Layout">
    <p:spTree>
      <p:nvGrpSpPr>
        <p:cNvPr id="1" name=""/>
        <p:cNvGrpSpPr/>
        <p:nvPr/>
      </p:nvGrpSpPr>
      <p:grpSpPr>
        <a:xfrm>
          <a:off x="0" y="0"/>
          <a:ext cx="0" cy="0"/>
          <a:chOff x="0" y="0"/>
          <a:chExt cx="0" cy="0"/>
        </a:xfrm>
      </p:grpSpPr>
      <p:sp>
        <p:nvSpPr>
          <p:cNvPr id="3" name="Title 1"/>
          <p:cNvSpPr>
            <a:spLocks noGrp="1"/>
          </p:cNvSpPr>
          <p:nvPr>
            <p:ph type="title" hasCustomPrompt="1"/>
          </p:nvPr>
        </p:nvSpPr>
        <p:spPr>
          <a:xfrm>
            <a:off x="1189038" y="1201807"/>
            <a:ext cx="10058399" cy="917575"/>
          </a:xfrm>
        </p:spPr>
        <p:txBody>
          <a:bodyPr/>
          <a:lstStyle>
            <a:lvl1pPr marL="233318" indent="-233318">
              <a:defRPr sz="5999" baseline="0"/>
            </a:lvl1pPr>
          </a:lstStyle>
          <a:p>
            <a:r>
              <a:rPr lang="en-US" dirty="0" smtClean="0"/>
              <a:t>“Sample quote goes here. Design is easier than it looks, and more important than it seems.”</a:t>
            </a:r>
            <a:endParaRPr lang="en-US" dirty="0"/>
          </a:p>
        </p:txBody>
      </p:sp>
      <p:sp>
        <p:nvSpPr>
          <p:cNvPr id="4" name="Text Placeholder 3"/>
          <p:cNvSpPr>
            <a:spLocks noGrp="1"/>
          </p:cNvSpPr>
          <p:nvPr>
            <p:ph type="body" sz="quarter" idx="10" hasCustomPrompt="1"/>
          </p:nvPr>
        </p:nvSpPr>
        <p:spPr>
          <a:xfrm>
            <a:off x="5761038" y="5126038"/>
            <a:ext cx="5486400" cy="1071062"/>
          </a:xfrm>
        </p:spPr>
        <p:txBody>
          <a:bodyPr/>
          <a:lstStyle>
            <a:lvl1pPr marL="0" indent="0">
              <a:spcBef>
                <a:spcPts val="0"/>
              </a:spcBef>
              <a:buNone/>
              <a:defRPr sz="3199" baseline="0">
                <a:latin typeface="+mj-lt"/>
              </a:defRPr>
            </a:lvl1pPr>
          </a:lstStyle>
          <a:p>
            <a:pPr lvl="0"/>
            <a:r>
              <a:rPr lang="en-US" dirty="0" smtClean="0"/>
              <a:t>Author Name</a:t>
            </a:r>
          </a:p>
          <a:p>
            <a:pPr lvl="0"/>
            <a:r>
              <a:rPr lang="en-US" dirty="0" smtClean="0"/>
              <a:t>Title</a:t>
            </a:r>
          </a:p>
        </p:txBody>
      </p:sp>
    </p:spTree>
    <p:extLst>
      <p:ext uri="{BB962C8B-B14F-4D97-AF65-F5344CB8AC3E}">
        <p14:creationId xmlns:p14="http://schemas.microsoft.com/office/powerpoint/2010/main" val="3094131461"/>
      </p:ext>
    </p:extLst>
  </p:cSld>
  <p:clrMapOvr>
    <a:masterClrMapping/>
  </p:clrMapOvr>
  <p:transition>
    <p:fade/>
  </p:transition>
  <p:timing>
    <p:tnLst>
      <p:par>
        <p:cTn id="1" dur="indefinite" restart="never" nodeType="tmRoot"/>
      </p:par>
    </p:tnLst>
  </p:timing>
</p:sldLayout>
</file>

<file path=ppt/slideLayouts/slideLayout81.xml><?xml version="1.0" encoding="utf-8"?>
<p:sldLayout xmlns:a="http://schemas.openxmlformats.org/drawingml/2006/main" xmlns:r="http://schemas.openxmlformats.org/officeDocument/2006/relationships" xmlns:p="http://schemas.openxmlformats.org/presentationml/2006/main" preserve="1" userDrawn="1">
  <p:cSld name="Quote Layout_Accent Color 1">
    <p:bg>
      <p:bgPr>
        <a:solidFill>
          <a:schemeClr val="accent1"/>
        </a:solidFill>
        <a:effectLst/>
      </p:bgPr>
    </p:bg>
    <p:spTree>
      <p:nvGrpSpPr>
        <p:cNvPr id="1" name=""/>
        <p:cNvGrpSpPr/>
        <p:nvPr/>
      </p:nvGrpSpPr>
      <p:grpSpPr>
        <a:xfrm>
          <a:off x="0" y="0"/>
          <a:ext cx="0" cy="0"/>
          <a:chOff x="0" y="0"/>
          <a:chExt cx="0" cy="0"/>
        </a:xfrm>
      </p:grpSpPr>
      <p:sp>
        <p:nvSpPr>
          <p:cNvPr id="3" name="Title 1"/>
          <p:cNvSpPr>
            <a:spLocks noGrp="1"/>
          </p:cNvSpPr>
          <p:nvPr>
            <p:ph type="title" hasCustomPrompt="1"/>
          </p:nvPr>
        </p:nvSpPr>
        <p:spPr>
          <a:xfrm>
            <a:off x="1189038" y="2125664"/>
            <a:ext cx="10058399" cy="917575"/>
          </a:xfrm>
        </p:spPr>
        <p:txBody>
          <a:bodyPr/>
          <a:lstStyle>
            <a:lvl1pPr marL="282520" indent="-282520">
              <a:tabLst>
                <a:tab pos="282520" algn="l"/>
              </a:tabLst>
              <a:defRPr sz="5999" baseline="0"/>
            </a:lvl1pPr>
          </a:lstStyle>
          <a:p>
            <a:r>
              <a:rPr lang="en-US" dirty="0" smtClean="0"/>
              <a:t>“	Add a quote here. Design is easier than it looks, and more important than it seems.”</a:t>
            </a:r>
            <a:endParaRPr lang="en-US" dirty="0"/>
          </a:p>
        </p:txBody>
      </p:sp>
      <p:sp>
        <p:nvSpPr>
          <p:cNvPr id="4" name="Text Placeholder 3"/>
          <p:cNvSpPr>
            <a:spLocks noGrp="1"/>
          </p:cNvSpPr>
          <p:nvPr>
            <p:ph type="body" sz="quarter" idx="10" hasCustomPrompt="1"/>
          </p:nvPr>
        </p:nvSpPr>
        <p:spPr>
          <a:xfrm>
            <a:off x="5761038" y="4868847"/>
            <a:ext cx="5486400" cy="1071062"/>
          </a:xfrm>
        </p:spPr>
        <p:txBody>
          <a:bodyPr/>
          <a:lstStyle>
            <a:lvl1pPr marL="0" indent="0">
              <a:spcBef>
                <a:spcPts val="0"/>
              </a:spcBef>
              <a:buNone/>
              <a:defRPr sz="3199" baseline="0">
                <a:latin typeface="+mj-lt"/>
              </a:defRPr>
            </a:lvl1pPr>
          </a:lstStyle>
          <a:p>
            <a:pPr lvl="0"/>
            <a:r>
              <a:rPr lang="en-US" dirty="0" smtClean="0"/>
              <a:t>Author’s Name</a:t>
            </a:r>
          </a:p>
          <a:p>
            <a:pPr lvl="0"/>
            <a:r>
              <a:rPr lang="en-US" dirty="0" smtClean="0"/>
              <a:t>Title</a:t>
            </a:r>
          </a:p>
        </p:txBody>
      </p:sp>
    </p:spTree>
    <p:extLst>
      <p:ext uri="{BB962C8B-B14F-4D97-AF65-F5344CB8AC3E}">
        <p14:creationId xmlns:p14="http://schemas.microsoft.com/office/powerpoint/2010/main" val="2178527998"/>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82.xml><?xml version="1.0" encoding="utf-8"?>
<p:sldLayout xmlns:a="http://schemas.openxmlformats.org/drawingml/2006/main" xmlns:r="http://schemas.openxmlformats.org/officeDocument/2006/relationships" xmlns:p="http://schemas.openxmlformats.org/presentationml/2006/main" preserve="1" userDrawn="1">
  <p:cSld name="Big Idea &amp; 3 Points">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282577" y="2430463"/>
            <a:ext cx="11887200" cy="932563"/>
          </a:xfrm>
        </p:spPr>
        <p:txBody>
          <a:bodyPr/>
          <a:lstStyle>
            <a:lvl1pPr marL="0" indent="0">
              <a:buNone/>
              <a:defRPr sz="5399">
                <a:gradFill>
                  <a:gsLst>
                    <a:gs pos="3333">
                      <a:schemeClr val="tx1"/>
                    </a:gs>
                    <a:gs pos="39000">
                      <a:schemeClr val="tx1"/>
                    </a:gs>
                  </a:gsLst>
                  <a:lin ang="5400000" scaled="0"/>
                </a:gradFill>
              </a:defRPr>
            </a:lvl1pPr>
            <a:lvl2pPr marL="0" indent="0">
              <a:buFontTx/>
              <a:buNone/>
              <a:defRPr sz="2000"/>
            </a:lvl2pPr>
            <a:lvl3pPr marL="228557" indent="0">
              <a:buNone/>
              <a:defRPr/>
            </a:lvl3pPr>
            <a:lvl4pPr marL="457112" indent="0">
              <a:buNone/>
              <a:defRPr/>
            </a:lvl4pPr>
            <a:lvl5pPr marL="685669" indent="0">
              <a:buNone/>
              <a:defRPr/>
            </a:lvl5pPr>
          </a:lstStyle>
          <a:p>
            <a:pPr lvl="0"/>
            <a:r>
              <a:rPr lang="en-US" smtClean="0"/>
              <a:t>Click to edit Master text styles</a:t>
            </a:r>
          </a:p>
        </p:txBody>
      </p:sp>
      <p:sp>
        <p:nvSpPr>
          <p:cNvPr id="4" name="Title 1"/>
          <p:cNvSpPr>
            <a:spLocks noGrp="1"/>
          </p:cNvSpPr>
          <p:nvPr>
            <p:ph type="title"/>
          </p:nvPr>
        </p:nvSpPr>
        <p:spPr>
          <a:xfrm>
            <a:off x="282576" y="1211264"/>
            <a:ext cx="11889564" cy="917575"/>
          </a:xfrm>
        </p:spPr>
        <p:txBody>
          <a:bodyPr/>
          <a:lstStyle>
            <a:lvl1pPr>
              <a:defRPr sz="7198" baseline="0">
                <a:gradFill>
                  <a:gsLst>
                    <a:gs pos="1250">
                      <a:schemeClr val="tx1"/>
                    </a:gs>
                    <a:gs pos="100000">
                      <a:schemeClr val="tx1"/>
                    </a:gs>
                  </a:gsLst>
                  <a:lin ang="5400000" scaled="0"/>
                </a:gradFill>
              </a:defRPr>
            </a:lvl1pPr>
          </a:lstStyle>
          <a:p>
            <a:r>
              <a:rPr lang="en-US" smtClean="0"/>
              <a:t>Click to edit Master title style</a:t>
            </a:r>
            <a:endParaRPr lang="en-US" dirty="0"/>
          </a:p>
        </p:txBody>
      </p:sp>
    </p:spTree>
    <p:extLst>
      <p:ext uri="{BB962C8B-B14F-4D97-AF65-F5344CB8AC3E}">
        <p14:creationId xmlns:p14="http://schemas.microsoft.com/office/powerpoint/2010/main" val="692832307"/>
      </p:ext>
    </p:extLst>
  </p:cSld>
  <p:clrMapOvr>
    <a:masterClrMapping/>
  </p:clrMapOvr>
  <p:transition>
    <p:fade/>
  </p:transition>
  <p:timing>
    <p:tnLst>
      <p:par>
        <p:cTn id="1" dur="indefinite" restart="never" nodeType="tmRoot"/>
      </p:par>
    </p:tnLst>
  </p:timing>
</p:sldLayout>
</file>

<file path=ppt/slideLayouts/slideLayout83.xml><?xml version="1.0" encoding="utf-8"?>
<p:sldLayout xmlns:a="http://schemas.openxmlformats.org/drawingml/2006/main" xmlns:r="http://schemas.openxmlformats.org/officeDocument/2006/relationships" xmlns:p="http://schemas.openxmlformats.org/presentationml/2006/main" preserve="1" userDrawn="1">
  <p:cSld name="Blank">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090565892"/>
      </p:ext>
    </p:extLst>
  </p:cSld>
  <p:clrMapOvr>
    <a:masterClrMapping/>
  </p:clrMapOvr>
  <p:transition>
    <p:fade/>
  </p:transition>
  <p:timing>
    <p:tnLst>
      <p:par>
        <p:cTn id="1" dur="indefinite" restart="never" nodeType="tmRoot"/>
      </p:par>
    </p:tnLst>
  </p:timing>
</p:sldLayout>
</file>

<file path=ppt/slideLayouts/slideLayout84.xml><?xml version="1.0" encoding="utf-8"?>
<p:sldLayout xmlns:a="http://schemas.openxmlformats.org/drawingml/2006/main" xmlns:r="http://schemas.openxmlformats.org/officeDocument/2006/relationships" xmlns:p="http://schemas.openxmlformats.org/presentationml/2006/main" preserve="1" userDrawn="1">
  <p:cSld name="Blank Accent Color 1">
    <p:bg>
      <p:bgPr>
        <a:solidFill>
          <a:schemeClr val="bg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932180695"/>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85.xml><?xml version="1.0" encoding="utf-8"?>
<p:sldLayout xmlns:a="http://schemas.openxmlformats.org/drawingml/2006/main" xmlns:r="http://schemas.openxmlformats.org/officeDocument/2006/relationships" xmlns:p="http://schemas.openxmlformats.org/presentationml/2006/main" preserve="1" userDrawn="1">
  <p:cSld name="Blank Accent Color 2">
    <p:bg>
      <p:bgPr>
        <a:solidFill>
          <a:schemeClr val="accent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448712826"/>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86.xml><?xml version="1.0" encoding="utf-8"?>
<p:sldLayout xmlns:a="http://schemas.openxmlformats.org/drawingml/2006/main" xmlns:r="http://schemas.openxmlformats.org/officeDocument/2006/relationships" xmlns:p="http://schemas.openxmlformats.org/presentationml/2006/main" preserve="1" userDrawn="1">
  <p:cSld name="Blank Accent Color 3">
    <p:bg>
      <p:bgPr>
        <a:solidFill>
          <a:schemeClr val="accent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295829414"/>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87.xml><?xml version="1.0" encoding="utf-8"?>
<p:sldLayout xmlns:a="http://schemas.openxmlformats.org/drawingml/2006/main" xmlns:r="http://schemas.openxmlformats.org/officeDocument/2006/relationships" xmlns:p="http://schemas.openxmlformats.org/presentationml/2006/main" userDrawn="1">
  <p:cSld name="Developer Code Layou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baseline="0"/>
            </a:lvl1pPr>
          </a:lstStyle>
          <a:p>
            <a:r>
              <a:rPr lang="en-US" dirty="0" smtClean="0"/>
              <a:t>Slide for Developer Code</a:t>
            </a:r>
            <a:endParaRPr lang="en-US" dirty="0"/>
          </a:p>
        </p:txBody>
      </p:sp>
      <p:sp>
        <p:nvSpPr>
          <p:cNvPr id="3" name="Rectangle 2"/>
          <p:cNvSpPr/>
          <p:nvPr userDrawn="1"/>
        </p:nvSpPr>
        <p:spPr bwMode="hidden">
          <a:xfrm>
            <a:off x="1" y="1212849"/>
            <a:ext cx="12436475" cy="5781676"/>
          </a:xfrm>
          <a:prstGeom prst="rect">
            <a:avLst/>
          </a:prstGeom>
          <a:solidFill>
            <a:srgbClr val="FFFFFF"/>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2" tIns="46632" rIns="46632" bIns="46632" numCol="1" spcCol="0" rtlCol="0" fromWordArt="0" anchor="ctr" anchorCtr="0" forceAA="0" compatLnSpc="1">
            <a:prstTxWarp prst="textNoShape">
              <a:avLst/>
            </a:prstTxWarp>
            <a:noAutofit/>
          </a:bodyPr>
          <a:lstStyle/>
          <a:p>
            <a:pPr algn="ctr" defTabSz="932293" fontAlgn="base">
              <a:spcBef>
                <a:spcPct val="0"/>
              </a:spcBef>
              <a:spcAft>
                <a:spcPct val="0"/>
              </a:spcAft>
            </a:pPr>
            <a:endParaRPr lang="en-US" sz="1800" dirty="0" smtClean="0">
              <a:gradFill>
                <a:gsLst>
                  <a:gs pos="0">
                    <a:srgbClr val="FFFFFF"/>
                  </a:gs>
                  <a:gs pos="100000">
                    <a:srgbClr val="FFFFFF"/>
                  </a:gs>
                </a:gsLst>
                <a:lin ang="5400000" scaled="0"/>
              </a:gradFill>
              <a:ea typeface="Segoe UI" pitchFamily="34" charset="0"/>
              <a:cs typeface="Segoe UI" pitchFamily="34" charset="0"/>
            </a:endParaRPr>
          </a:p>
        </p:txBody>
      </p:sp>
      <p:sp>
        <p:nvSpPr>
          <p:cNvPr id="5" name="Text Placeholder 4"/>
          <p:cNvSpPr>
            <a:spLocks noGrp="1"/>
          </p:cNvSpPr>
          <p:nvPr>
            <p:ph type="body" sz="quarter" idx="10"/>
          </p:nvPr>
        </p:nvSpPr>
        <p:spPr>
          <a:xfrm>
            <a:off x="274638" y="1216153"/>
            <a:ext cx="11887199" cy="2131353"/>
          </a:xfrm>
        </p:spPr>
        <p:txBody>
          <a:bodyPr/>
          <a:lstStyle>
            <a:lvl1pPr marL="0" indent="0">
              <a:buNone/>
              <a:defRPr sz="3299">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1pPr>
            <a:lvl2pPr marL="346487"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2pPr>
            <a:lvl3pPr marL="584494"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3pPr>
            <a:lvl4pPr marL="814406"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4pPr>
            <a:lvl5pPr marL="1050795"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828890467"/>
      </p:ext>
    </p:extLst>
  </p:cSld>
  <p:clrMapOvr>
    <a:masterClrMapping/>
  </p:clrMapOvr>
  <p:transition>
    <p:fade/>
  </p:transition>
  <p:timing>
    <p:tnLst>
      <p:par>
        <p:cTn id="1" dur="indefinite" restart="never" nodeType="tmRoot"/>
      </p:par>
    </p:tnLst>
  </p:timing>
</p:sldLayout>
</file>

<file path=ppt/slideLayouts/slideLayout88.xml><?xml version="1.0" encoding="utf-8"?>
<p:sldLayout xmlns:a="http://schemas.openxmlformats.org/drawingml/2006/main" xmlns:r="http://schemas.openxmlformats.org/officeDocument/2006/relationships" xmlns:p="http://schemas.openxmlformats.org/presentationml/2006/main" preserve="1" userDrawn="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74639" y="1212851"/>
            <a:ext cx="11887200" cy="2443746"/>
          </a:xfrm>
          <a:prstGeom prst="rect">
            <a:avLst/>
          </a:prstGeom>
        </p:spPr>
        <p:txBody>
          <a:bodyPr/>
          <a:lstStyle>
            <a:lvl1pPr marL="290457" indent="-290457">
              <a:buClr>
                <a:schemeClr val="tx1"/>
              </a:buClr>
              <a:buSzPct val="90000"/>
              <a:buFont typeface="Wingdings" panose="05000000000000000000" pitchFamily="2" charset="2"/>
              <a:buChar char="§"/>
              <a:defRPr sz="3599">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71390" indent="-280935">
              <a:buClr>
                <a:schemeClr val="tx1"/>
              </a:buClr>
              <a:buSzPct val="90000"/>
              <a:buFont typeface="Wingdings" panose="05000000000000000000" pitchFamily="2" charset="2"/>
              <a:buChar char="§"/>
              <a:defRPr sz="3199">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61847" indent="-290457">
              <a:buClr>
                <a:schemeClr val="tx1"/>
              </a:buClr>
              <a:buSzPct val="90000"/>
              <a:buFont typeface="Wingdings" panose="05000000000000000000" pitchFamily="2" charset="2"/>
              <a:buChar char="§"/>
              <a:defRPr sz="2800">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90404" indent="-228557">
              <a:buClr>
                <a:schemeClr val="tx1"/>
              </a:buClr>
              <a:buSzPct val="90000"/>
              <a:buFont typeface="Wingdings" panose="05000000000000000000" pitchFamily="2" charset="2"/>
              <a:buChar char="§"/>
              <a:defRPr sz="2400">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318960" indent="-228557">
              <a:buClr>
                <a:schemeClr val="tx1"/>
              </a:buClr>
              <a:buSzPct val="90000"/>
              <a:buFont typeface="Wingdings" panose="05000000000000000000" pitchFamily="2" charset="2"/>
              <a:buChar char="§"/>
              <a:defRPr sz="2000">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6"/>
          <p:cNvSpPr>
            <a:spLocks noGrp="1"/>
          </p:cNvSpPr>
          <p:nvPr>
            <p:ph type="body" sz="quarter" idx="11" hasCustomPrompt="1"/>
          </p:nvPr>
        </p:nvSpPr>
        <p:spPr>
          <a:xfrm>
            <a:off x="2" y="6363076"/>
            <a:ext cx="12436476" cy="631450"/>
          </a:xfrm>
          <a:prstGeom prst="rect">
            <a:avLst/>
          </a:prstGeom>
          <a:solidFill>
            <a:srgbClr val="FFFC9E"/>
          </a:solidFill>
        </p:spPr>
        <p:txBody>
          <a:bodyPr wrap="square" lIns="155457" tIns="77729" rIns="155457" bIns="77729" anchor="b" anchorCtr="0">
            <a:noAutofit/>
          </a:bodyPr>
          <a:lstStyle>
            <a:lvl1pPr algn="r">
              <a:buFont typeface="Arial" pitchFamily="34" charset="0"/>
              <a:buNone/>
              <a:defRPr sz="3699" spc="-51" baseline="0">
                <a:gradFill>
                  <a:gsLst>
                    <a:gs pos="0">
                      <a:srgbClr val="000000"/>
                    </a:gs>
                    <a:gs pos="100000">
                      <a:srgbClr val="000000"/>
                    </a:gs>
                  </a:gsLst>
                  <a:lin ang="5400000" scaled="0"/>
                </a:gradFill>
                <a:effectLst/>
                <a:latin typeface="Segoe UI" pitchFamily="34" charset="0"/>
                <a:ea typeface="Segoe UI" pitchFamily="34" charset="0"/>
                <a:cs typeface="Segoe UI" pitchFamily="34" charset="0"/>
              </a:defRPr>
            </a:lvl1pPr>
          </a:lstStyle>
          <a:p>
            <a:pPr lvl="0"/>
            <a:r>
              <a:rPr lang="en-US" dirty="0" smtClean="0"/>
              <a:t>Next:</a:t>
            </a:r>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smtClean="0"/>
              <a:t>Click to edit Master title style</a:t>
            </a:r>
            <a:endParaRPr lang="en-US" dirty="0"/>
          </a:p>
        </p:txBody>
      </p:sp>
    </p:spTree>
    <p:extLst>
      <p:ext uri="{BB962C8B-B14F-4D97-AF65-F5344CB8AC3E}">
        <p14:creationId xmlns:p14="http://schemas.microsoft.com/office/powerpoint/2010/main" val="930807714"/>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amp;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1"/>
          </p:nvPr>
        </p:nvSpPr>
        <p:spPr>
          <a:xfrm>
            <a:off x="274639" y="1212849"/>
            <a:ext cx="11889564" cy="2059025"/>
          </a:xfrm>
        </p:spPr>
        <p:txBody>
          <a:bodyPr/>
          <a:lstStyle>
            <a:lvl1pPr marL="0" indent="0">
              <a:buNone/>
              <a:defRPr/>
            </a:lvl1pPr>
            <a:lvl2pPr marL="28575" indent="0">
              <a:buNone/>
              <a:defRPr sz="2000"/>
            </a:lvl2pPr>
            <a:lvl3pPr marL="223838" indent="0">
              <a:buNone/>
              <a:defRPr sz="2000"/>
            </a:lvl3pPr>
            <a:lvl4pPr marL="476250" indent="0">
              <a:buNone/>
              <a:defRPr sz="1800"/>
            </a:lvl4pPr>
            <a:lvl5pPr marL="739775" indent="0">
              <a:buNone/>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843985228"/>
      </p:ext>
    </p:extLst>
  </p:cSld>
  <p:clrMapOvr>
    <a:masterClrMapping/>
  </p:clrMapOvr>
  <p:transition>
    <p:fade/>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13" Type="http://schemas.openxmlformats.org/officeDocument/2006/relationships/slideLayout" Target="../slideLayouts/slideLayout41.xml"/><Relationship Id="rId18" Type="http://schemas.openxmlformats.org/officeDocument/2006/relationships/slideLayout" Target="../slideLayouts/slideLayout46.xml"/><Relationship Id="rId26" Type="http://schemas.openxmlformats.org/officeDocument/2006/relationships/slideLayout" Target="../slideLayouts/slideLayout54.xml"/><Relationship Id="rId3" Type="http://schemas.openxmlformats.org/officeDocument/2006/relationships/slideLayout" Target="../slideLayouts/slideLayout31.xml"/><Relationship Id="rId21" Type="http://schemas.openxmlformats.org/officeDocument/2006/relationships/slideLayout" Target="../slideLayouts/slideLayout49.xml"/><Relationship Id="rId7" Type="http://schemas.openxmlformats.org/officeDocument/2006/relationships/slideLayout" Target="../slideLayouts/slideLayout35.xml"/><Relationship Id="rId12" Type="http://schemas.openxmlformats.org/officeDocument/2006/relationships/slideLayout" Target="../slideLayouts/slideLayout40.xml"/><Relationship Id="rId17" Type="http://schemas.openxmlformats.org/officeDocument/2006/relationships/slideLayout" Target="../slideLayouts/slideLayout45.xml"/><Relationship Id="rId25" Type="http://schemas.openxmlformats.org/officeDocument/2006/relationships/slideLayout" Target="../slideLayouts/slideLayout53.xml"/><Relationship Id="rId33" Type="http://schemas.openxmlformats.org/officeDocument/2006/relationships/image" Target="../media/image1.png"/><Relationship Id="rId2" Type="http://schemas.openxmlformats.org/officeDocument/2006/relationships/slideLayout" Target="../slideLayouts/slideLayout30.xml"/><Relationship Id="rId16" Type="http://schemas.openxmlformats.org/officeDocument/2006/relationships/slideLayout" Target="../slideLayouts/slideLayout44.xml"/><Relationship Id="rId20" Type="http://schemas.openxmlformats.org/officeDocument/2006/relationships/slideLayout" Target="../slideLayouts/slideLayout48.xml"/><Relationship Id="rId29" Type="http://schemas.openxmlformats.org/officeDocument/2006/relationships/slideLayout" Target="../slideLayouts/slideLayout57.xml"/><Relationship Id="rId1" Type="http://schemas.openxmlformats.org/officeDocument/2006/relationships/slideLayout" Target="../slideLayouts/slideLayout29.xml"/><Relationship Id="rId6" Type="http://schemas.openxmlformats.org/officeDocument/2006/relationships/slideLayout" Target="../slideLayouts/slideLayout34.xml"/><Relationship Id="rId11" Type="http://schemas.openxmlformats.org/officeDocument/2006/relationships/slideLayout" Target="../slideLayouts/slideLayout39.xml"/><Relationship Id="rId24" Type="http://schemas.openxmlformats.org/officeDocument/2006/relationships/slideLayout" Target="../slideLayouts/slideLayout52.xml"/><Relationship Id="rId32" Type="http://schemas.openxmlformats.org/officeDocument/2006/relationships/theme" Target="../theme/theme2.xml"/><Relationship Id="rId5" Type="http://schemas.openxmlformats.org/officeDocument/2006/relationships/slideLayout" Target="../slideLayouts/slideLayout33.xml"/><Relationship Id="rId15" Type="http://schemas.openxmlformats.org/officeDocument/2006/relationships/slideLayout" Target="../slideLayouts/slideLayout43.xml"/><Relationship Id="rId23" Type="http://schemas.openxmlformats.org/officeDocument/2006/relationships/slideLayout" Target="../slideLayouts/slideLayout51.xml"/><Relationship Id="rId28" Type="http://schemas.openxmlformats.org/officeDocument/2006/relationships/slideLayout" Target="../slideLayouts/slideLayout56.xml"/><Relationship Id="rId10" Type="http://schemas.openxmlformats.org/officeDocument/2006/relationships/slideLayout" Target="../slideLayouts/slideLayout38.xml"/><Relationship Id="rId19" Type="http://schemas.openxmlformats.org/officeDocument/2006/relationships/slideLayout" Target="../slideLayouts/slideLayout47.xml"/><Relationship Id="rId31" Type="http://schemas.openxmlformats.org/officeDocument/2006/relationships/slideLayout" Target="../slideLayouts/slideLayout59.xml"/><Relationship Id="rId4" Type="http://schemas.openxmlformats.org/officeDocument/2006/relationships/slideLayout" Target="../slideLayouts/slideLayout32.xml"/><Relationship Id="rId9" Type="http://schemas.openxmlformats.org/officeDocument/2006/relationships/slideLayout" Target="../slideLayouts/slideLayout37.xml"/><Relationship Id="rId14" Type="http://schemas.openxmlformats.org/officeDocument/2006/relationships/slideLayout" Target="../slideLayouts/slideLayout42.xml"/><Relationship Id="rId22" Type="http://schemas.openxmlformats.org/officeDocument/2006/relationships/slideLayout" Target="../slideLayouts/slideLayout50.xml"/><Relationship Id="rId27" Type="http://schemas.openxmlformats.org/officeDocument/2006/relationships/slideLayout" Target="../slideLayouts/slideLayout55.xml"/><Relationship Id="rId30" Type="http://schemas.openxmlformats.org/officeDocument/2006/relationships/slideLayout" Target="../slideLayouts/slideLayout58.xml"/><Relationship Id="rId8" Type="http://schemas.openxmlformats.org/officeDocument/2006/relationships/slideLayout" Target="../slideLayouts/slideLayout36.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67.xml"/><Relationship Id="rId13" Type="http://schemas.openxmlformats.org/officeDocument/2006/relationships/slideLayout" Target="../slideLayouts/slideLayout72.xml"/><Relationship Id="rId18" Type="http://schemas.openxmlformats.org/officeDocument/2006/relationships/slideLayout" Target="../slideLayouts/slideLayout77.xml"/><Relationship Id="rId26" Type="http://schemas.openxmlformats.org/officeDocument/2006/relationships/slideLayout" Target="../slideLayouts/slideLayout85.xml"/><Relationship Id="rId3" Type="http://schemas.openxmlformats.org/officeDocument/2006/relationships/slideLayout" Target="../slideLayouts/slideLayout62.xml"/><Relationship Id="rId21" Type="http://schemas.openxmlformats.org/officeDocument/2006/relationships/slideLayout" Target="../slideLayouts/slideLayout80.xml"/><Relationship Id="rId7" Type="http://schemas.openxmlformats.org/officeDocument/2006/relationships/slideLayout" Target="../slideLayouts/slideLayout66.xml"/><Relationship Id="rId12" Type="http://schemas.openxmlformats.org/officeDocument/2006/relationships/slideLayout" Target="../slideLayouts/slideLayout71.xml"/><Relationship Id="rId17" Type="http://schemas.openxmlformats.org/officeDocument/2006/relationships/slideLayout" Target="../slideLayouts/slideLayout76.xml"/><Relationship Id="rId25" Type="http://schemas.openxmlformats.org/officeDocument/2006/relationships/slideLayout" Target="../slideLayouts/slideLayout84.xml"/><Relationship Id="rId2" Type="http://schemas.openxmlformats.org/officeDocument/2006/relationships/slideLayout" Target="../slideLayouts/slideLayout61.xml"/><Relationship Id="rId16" Type="http://schemas.openxmlformats.org/officeDocument/2006/relationships/slideLayout" Target="../slideLayouts/slideLayout75.xml"/><Relationship Id="rId20" Type="http://schemas.openxmlformats.org/officeDocument/2006/relationships/slideLayout" Target="../slideLayouts/slideLayout79.xml"/><Relationship Id="rId29" Type="http://schemas.openxmlformats.org/officeDocument/2006/relationships/slideLayout" Target="../slideLayouts/slideLayout88.xml"/><Relationship Id="rId1" Type="http://schemas.openxmlformats.org/officeDocument/2006/relationships/slideLayout" Target="../slideLayouts/slideLayout60.xml"/><Relationship Id="rId6" Type="http://schemas.openxmlformats.org/officeDocument/2006/relationships/slideLayout" Target="../slideLayouts/slideLayout65.xml"/><Relationship Id="rId11" Type="http://schemas.openxmlformats.org/officeDocument/2006/relationships/slideLayout" Target="../slideLayouts/slideLayout70.xml"/><Relationship Id="rId24" Type="http://schemas.openxmlformats.org/officeDocument/2006/relationships/slideLayout" Target="../slideLayouts/slideLayout83.xml"/><Relationship Id="rId5" Type="http://schemas.openxmlformats.org/officeDocument/2006/relationships/slideLayout" Target="../slideLayouts/slideLayout64.xml"/><Relationship Id="rId15" Type="http://schemas.openxmlformats.org/officeDocument/2006/relationships/slideLayout" Target="../slideLayouts/slideLayout74.xml"/><Relationship Id="rId23" Type="http://schemas.openxmlformats.org/officeDocument/2006/relationships/slideLayout" Target="../slideLayouts/slideLayout82.xml"/><Relationship Id="rId28" Type="http://schemas.openxmlformats.org/officeDocument/2006/relationships/slideLayout" Target="../slideLayouts/slideLayout87.xml"/><Relationship Id="rId10" Type="http://schemas.openxmlformats.org/officeDocument/2006/relationships/slideLayout" Target="../slideLayouts/slideLayout69.xml"/><Relationship Id="rId19" Type="http://schemas.openxmlformats.org/officeDocument/2006/relationships/slideLayout" Target="../slideLayouts/slideLayout78.xml"/><Relationship Id="rId31" Type="http://schemas.openxmlformats.org/officeDocument/2006/relationships/image" Target="../media/image1.png"/><Relationship Id="rId4" Type="http://schemas.openxmlformats.org/officeDocument/2006/relationships/slideLayout" Target="../slideLayouts/slideLayout63.xml"/><Relationship Id="rId9" Type="http://schemas.openxmlformats.org/officeDocument/2006/relationships/slideLayout" Target="../slideLayouts/slideLayout68.xml"/><Relationship Id="rId14" Type="http://schemas.openxmlformats.org/officeDocument/2006/relationships/slideLayout" Target="../slideLayouts/slideLayout73.xml"/><Relationship Id="rId22" Type="http://schemas.openxmlformats.org/officeDocument/2006/relationships/slideLayout" Target="../slideLayouts/slideLayout81.xml"/><Relationship Id="rId27" Type="http://schemas.openxmlformats.org/officeDocument/2006/relationships/slideLayout" Target="../slideLayouts/slideLayout86.xml"/><Relationship Id="rId30" Type="http://schemas.openxmlformats.org/officeDocument/2006/relationships/theme" Target="../theme/theme3.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74639" y="295274"/>
            <a:ext cx="11889564" cy="917575"/>
          </a:xfrm>
          <a:prstGeom prst="rect">
            <a:avLst/>
          </a:prstGeom>
        </p:spPr>
        <p:txBody>
          <a:bodyPr vert="horz" wrap="square" lIns="146304" tIns="91440" rIns="146304" bIns="91440" rtlCol="0" anchor="t">
            <a:noAutofit/>
          </a:bodyPr>
          <a:lstStyle/>
          <a:p>
            <a:r>
              <a:rPr lang="en-US" smtClean="0"/>
              <a:t>Click to edit Master title style</a:t>
            </a:r>
            <a:endParaRPr lang="en-US" dirty="0"/>
          </a:p>
        </p:txBody>
      </p:sp>
      <p:sp>
        <p:nvSpPr>
          <p:cNvPr id="4" name="Text Placeholder 3"/>
          <p:cNvSpPr>
            <a:spLocks noGrp="1"/>
          </p:cNvSpPr>
          <p:nvPr>
            <p:ph type="body" idx="1"/>
          </p:nvPr>
        </p:nvSpPr>
        <p:spPr>
          <a:xfrm>
            <a:off x="274640" y="1212851"/>
            <a:ext cx="11887198" cy="2228302"/>
          </a:xfrm>
          <a:prstGeom prst="rect">
            <a:avLst/>
          </a:prstGeom>
        </p:spPr>
        <p:txBody>
          <a:bodyPr vert="horz" wrap="square" lIns="146304" tIns="91440" rIns="146304" bIns="91440" rtlCol="0">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5" name="Picture 4"/>
          <p:cNvPicPr>
            <a:picLocks noChangeAspect="1"/>
          </p:cNvPicPr>
          <p:nvPr userDrawn="1"/>
        </p:nvPicPr>
        <p:blipFill>
          <a:blip r:embed="rId30" cstate="screen">
            <a:extLst>
              <a:ext uri="{28A0092B-C50C-407E-A947-70E740481C1C}">
                <a14:useLocalDpi xmlns:a14="http://schemas.microsoft.com/office/drawing/2010/main"/>
              </a:ext>
            </a:extLst>
          </a:blip>
          <a:stretch>
            <a:fillRect/>
          </a:stretch>
        </p:blipFill>
        <p:spPr>
          <a:xfrm rot="5400000">
            <a:off x="10532394" y="1944335"/>
            <a:ext cx="4298019" cy="409351"/>
          </a:xfrm>
          <a:prstGeom prst="rect">
            <a:avLst/>
          </a:prstGeom>
        </p:spPr>
      </p:pic>
    </p:spTree>
    <p:extLst>
      <p:ext uri="{BB962C8B-B14F-4D97-AF65-F5344CB8AC3E}">
        <p14:creationId xmlns:p14="http://schemas.microsoft.com/office/powerpoint/2010/main" val="1790270825"/>
      </p:ext>
    </p:extLst>
  </p:cSld>
  <p:clrMap bg1="lt1" tx1="dk1" bg2="lt2" tx2="dk2" accent1="accent1" accent2="accent2" accent3="accent3" accent4="accent4" accent5="accent5" accent6="accent6" hlink="hlink" folHlink="folHlink"/>
  <p:sldLayoutIdLst>
    <p:sldLayoutId id="2147484205" r:id="rId1"/>
    <p:sldLayoutId id="2147484187" r:id="rId2"/>
    <p:sldLayoutId id="2147484105" r:id="rId3"/>
    <p:sldLayoutId id="2147484182" r:id="rId4"/>
    <p:sldLayoutId id="2147484216" r:id="rId5"/>
    <p:sldLayoutId id="2147484130" r:id="rId6"/>
    <p:sldLayoutId id="2147484101" r:id="rId7"/>
    <p:sldLayoutId id="2147484102" r:id="rId8"/>
    <p:sldLayoutId id="2147484098" r:id="rId9"/>
    <p:sldLayoutId id="2147484212" r:id="rId10"/>
    <p:sldLayoutId id="2147484086" r:id="rId11"/>
    <p:sldLayoutId id="2147484211" r:id="rId12"/>
    <p:sldLayoutId id="2147484100" r:id="rId13"/>
    <p:sldLayoutId id="2147484213" r:id="rId14"/>
    <p:sldLayoutId id="2147484089" r:id="rId15"/>
    <p:sldLayoutId id="2147484215" r:id="rId16"/>
    <p:sldLayoutId id="2147484092" r:id="rId17"/>
    <p:sldLayoutId id="2147484190" r:id="rId18"/>
    <p:sldLayoutId id="2147484195" r:id="rId19"/>
    <p:sldLayoutId id="2147484209" r:id="rId20"/>
    <p:sldLayoutId id="2147484196" r:id="rId21"/>
    <p:sldLayoutId id="2147484208" r:id="rId22"/>
    <p:sldLayoutId id="2147484192" r:id="rId23"/>
    <p:sldLayoutId id="2147484093" r:id="rId24"/>
    <p:sldLayoutId id="2147484127" r:id="rId25"/>
    <p:sldLayoutId id="2147484128" r:id="rId26"/>
    <p:sldLayoutId id="2147484129" r:id="rId27"/>
    <p:sldLayoutId id="2147484203" r:id="rId28"/>
  </p:sldLayoutIdLst>
  <p:transition>
    <p:fade/>
  </p:transition>
  <p:timing>
    <p:tnLst>
      <p:par>
        <p:cTn id="1" dur="indefinite" restart="never" nodeType="tmRoot"/>
      </p:par>
    </p:tnLst>
  </p:timing>
  <p:txStyles>
    <p:titleStyle>
      <a:lvl1pPr algn="l" defTabSz="932742" rtl="0" eaLnBrk="1" latinLnBrk="0" hangingPunct="1">
        <a:lnSpc>
          <a:spcPct val="90000"/>
        </a:lnSpc>
        <a:spcBef>
          <a:spcPct val="0"/>
        </a:spcBef>
        <a:buNone/>
        <a:defRPr lang="en-US" sz="5400"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p:titleStyle>
    <p:bodyStyle>
      <a:lvl1pPr marL="342900" marR="0" indent="-3429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4000" kern="1200" spc="0" baseline="0">
          <a:gradFill>
            <a:gsLst>
              <a:gs pos="1250">
                <a:schemeClr val="tx1"/>
              </a:gs>
              <a:gs pos="100000">
                <a:schemeClr val="tx1"/>
              </a:gs>
            </a:gsLst>
            <a:lin ang="5400000" scaled="0"/>
          </a:gradFill>
          <a:latin typeface="+mj-lt"/>
          <a:ea typeface="+mn-ea"/>
          <a:cs typeface="+mn-cs"/>
        </a:defRPr>
      </a:lvl1pPr>
      <a:lvl2pPr marL="584200" marR="0" indent="-2413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400" kern="1200" spc="0" baseline="0">
          <a:gradFill>
            <a:gsLst>
              <a:gs pos="1250">
                <a:schemeClr val="tx1"/>
              </a:gs>
              <a:gs pos="100000">
                <a:schemeClr val="tx1"/>
              </a:gs>
            </a:gsLst>
            <a:lin ang="5400000" scaled="0"/>
          </a:gradFill>
          <a:latin typeface="+mn-lt"/>
          <a:ea typeface="+mn-ea"/>
          <a:cs typeface="+mn-cs"/>
        </a:defRPr>
      </a:lvl2pPr>
      <a:lvl3pPr marL="8001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400" kern="1200" spc="0" baseline="0">
          <a:gradFill>
            <a:gsLst>
              <a:gs pos="1250">
                <a:schemeClr val="tx1"/>
              </a:gs>
              <a:gs pos="100000">
                <a:schemeClr val="tx1"/>
              </a:gs>
            </a:gsLst>
            <a:lin ang="5400000" scaled="0"/>
          </a:gradFill>
          <a:latin typeface="+mn-lt"/>
          <a:ea typeface="+mn-ea"/>
          <a:cs typeface="+mn-cs"/>
        </a:defRPr>
      </a:lvl3pPr>
      <a:lvl4pPr marL="10287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000" kern="1200" spc="0" baseline="0">
          <a:gradFill>
            <a:gsLst>
              <a:gs pos="1250">
                <a:schemeClr val="tx1"/>
              </a:gs>
              <a:gs pos="100000">
                <a:schemeClr val="tx1"/>
              </a:gs>
            </a:gsLst>
            <a:lin ang="5400000" scaled="0"/>
          </a:gradFill>
          <a:latin typeface="+mn-lt"/>
          <a:ea typeface="+mn-ea"/>
          <a:cs typeface="+mn-cs"/>
        </a:defRPr>
      </a:lvl4pPr>
      <a:lvl5pPr marL="12573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0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187" userDrawn="1">
          <p15:clr>
            <a:srgbClr val="5ACBF0"/>
          </p15:clr>
        </p15:guide>
        <p15:guide id="2" pos="173" userDrawn="1">
          <p15:clr>
            <a:srgbClr val="5ACBF0"/>
          </p15:clr>
        </p15:guide>
        <p15:guide id="3" pos="7661" userDrawn="1">
          <p15:clr>
            <a:srgbClr val="5ACBF0"/>
          </p15:clr>
        </p15:guide>
        <p15:guide id="4" orient="horz" pos="4219" userDrawn="1">
          <p15:clr>
            <a:srgbClr val="5ACBF0"/>
          </p15:clr>
        </p15:guide>
        <p15:guide id="5" pos="749" userDrawn="1">
          <p15:clr>
            <a:srgbClr val="5ACBF0"/>
          </p15:clr>
        </p15:guide>
        <p15:guide id="6" pos="1325" userDrawn="1">
          <p15:clr>
            <a:srgbClr val="5ACBF0"/>
          </p15:clr>
        </p15:guide>
        <p15:guide id="7" pos="1901" userDrawn="1">
          <p15:clr>
            <a:srgbClr val="5ACBF0"/>
          </p15:clr>
        </p15:guide>
        <p15:guide id="8" pos="2477" userDrawn="1">
          <p15:clr>
            <a:srgbClr val="5ACBF0"/>
          </p15:clr>
        </p15:guide>
        <p15:guide id="9" pos="3053" userDrawn="1">
          <p15:clr>
            <a:srgbClr val="5ACBF0"/>
          </p15:clr>
        </p15:guide>
        <p15:guide id="10" pos="3629" userDrawn="1">
          <p15:clr>
            <a:srgbClr val="5ACBF0"/>
          </p15:clr>
        </p15:guide>
        <p15:guide id="11" pos="4205" userDrawn="1">
          <p15:clr>
            <a:srgbClr val="5ACBF0"/>
          </p15:clr>
        </p15:guide>
        <p15:guide id="12" pos="4781" userDrawn="1">
          <p15:clr>
            <a:srgbClr val="5ACBF0"/>
          </p15:clr>
        </p15:guide>
        <p15:guide id="13" pos="5357" userDrawn="1">
          <p15:clr>
            <a:srgbClr val="5ACBF0"/>
          </p15:clr>
        </p15:guide>
        <p15:guide id="14" pos="5933" userDrawn="1">
          <p15:clr>
            <a:srgbClr val="5ACBF0"/>
          </p15:clr>
        </p15:guide>
        <p15:guide id="15" pos="6509" userDrawn="1">
          <p15:clr>
            <a:srgbClr val="5ACBF0"/>
          </p15:clr>
        </p15:guide>
        <p15:guide id="16" pos="7085" userDrawn="1">
          <p15:clr>
            <a:srgbClr val="5ACBF0"/>
          </p15:clr>
        </p15:guide>
        <p15:guide id="17" orient="horz" pos="763" userDrawn="1">
          <p15:clr>
            <a:srgbClr val="5ACBF0"/>
          </p15:clr>
        </p15:guide>
        <p15:guide id="18" orient="horz" pos="1339" userDrawn="1">
          <p15:clr>
            <a:srgbClr val="5ACBF0"/>
          </p15:clr>
        </p15:guide>
        <p15:guide id="19" orient="horz" pos="1915" userDrawn="1">
          <p15:clr>
            <a:srgbClr val="5ACBF0"/>
          </p15:clr>
        </p15:guide>
        <p15:guide id="20" orient="horz" pos="2491" userDrawn="1">
          <p15:clr>
            <a:srgbClr val="5ACBF0"/>
          </p15:clr>
        </p15:guide>
        <p15:guide id="21" orient="horz" pos="3067" userDrawn="1">
          <p15:clr>
            <a:srgbClr val="5ACBF0"/>
          </p15:clr>
        </p15:guide>
        <p15:guide id="22" orient="horz" pos="3643" userDrawn="1">
          <p15:clr>
            <a:srgbClr val="5ACBF0"/>
          </p15:clr>
        </p15:guide>
        <p15:guide id="23" pos="288" userDrawn="1">
          <p15:clr>
            <a:srgbClr val="C35EA4"/>
          </p15:clr>
        </p15:guide>
        <p15:guide id="24" pos="7546" userDrawn="1">
          <p15:clr>
            <a:srgbClr val="C35EA4"/>
          </p15:clr>
        </p15:guide>
        <p15:guide id="25" orient="horz" pos="302" userDrawn="1">
          <p15:clr>
            <a:srgbClr val="C35EA4"/>
          </p15:clr>
        </p15:guide>
        <p15:guide id="26" orient="horz" pos="4104" userDrawn="1">
          <p15:clr>
            <a:srgbClr val="C35EA4"/>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74639" y="295275"/>
            <a:ext cx="11889564" cy="917575"/>
          </a:xfrm>
          <a:prstGeom prst="rect">
            <a:avLst/>
          </a:prstGeom>
        </p:spPr>
        <p:txBody>
          <a:bodyPr vert="horz" wrap="square" lIns="146304" tIns="91440" rIns="146304" bIns="91440" rtlCol="0" anchor="t">
            <a:noAutofit/>
          </a:bodyPr>
          <a:lstStyle/>
          <a:p>
            <a:r>
              <a:rPr lang="en-US" smtClean="0"/>
              <a:t>Click to edit Master title style</a:t>
            </a:r>
            <a:endParaRPr lang="en-US" dirty="0"/>
          </a:p>
        </p:txBody>
      </p:sp>
      <p:sp>
        <p:nvSpPr>
          <p:cNvPr id="4" name="Text Placeholder 3"/>
          <p:cNvSpPr>
            <a:spLocks noGrp="1"/>
          </p:cNvSpPr>
          <p:nvPr>
            <p:ph type="body" idx="1"/>
          </p:nvPr>
        </p:nvSpPr>
        <p:spPr>
          <a:xfrm>
            <a:off x="274641" y="1212851"/>
            <a:ext cx="11887198" cy="2228302"/>
          </a:xfrm>
          <a:prstGeom prst="rect">
            <a:avLst/>
          </a:prstGeom>
        </p:spPr>
        <p:txBody>
          <a:bodyPr vert="horz" wrap="square" lIns="146304" tIns="91440" rIns="146304" bIns="91440" rtlCol="0">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5" name="Picture 4"/>
          <p:cNvPicPr>
            <a:picLocks noChangeAspect="1"/>
          </p:cNvPicPr>
          <p:nvPr/>
        </p:nvPicPr>
        <p:blipFill>
          <a:blip r:embed="rId33" cstate="screen">
            <a:extLst>
              <a:ext uri="{28A0092B-C50C-407E-A947-70E740481C1C}">
                <a14:useLocalDpi xmlns:a14="http://schemas.microsoft.com/office/drawing/2010/main"/>
              </a:ext>
            </a:extLst>
          </a:blip>
          <a:stretch>
            <a:fillRect/>
          </a:stretch>
        </p:blipFill>
        <p:spPr>
          <a:xfrm rot="5400000">
            <a:off x="10532395" y="1944336"/>
            <a:ext cx="4298019" cy="409351"/>
          </a:xfrm>
          <a:prstGeom prst="rect">
            <a:avLst/>
          </a:prstGeom>
        </p:spPr>
      </p:pic>
    </p:spTree>
    <p:extLst>
      <p:ext uri="{BB962C8B-B14F-4D97-AF65-F5344CB8AC3E}">
        <p14:creationId xmlns:p14="http://schemas.microsoft.com/office/powerpoint/2010/main" val="1549466443"/>
      </p:ext>
    </p:extLst>
  </p:cSld>
  <p:clrMap bg1="lt1" tx1="dk1" bg2="lt2" tx2="dk2" accent1="accent1" accent2="accent2" accent3="accent3" accent4="accent4" accent5="accent5" accent6="accent6" hlink="hlink" folHlink="folHlink"/>
  <p:sldLayoutIdLst>
    <p:sldLayoutId id="2147484218" r:id="rId1"/>
    <p:sldLayoutId id="2147484219" r:id="rId2"/>
    <p:sldLayoutId id="2147484220" r:id="rId3"/>
    <p:sldLayoutId id="2147484221" r:id="rId4"/>
    <p:sldLayoutId id="2147484222" r:id="rId5"/>
    <p:sldLayoutId id="2147484223" r:id="rId6"/>
    <p:sldLayoutId id="2147484224" r:id="rId7"/>
    <p:sldLayoutId id="2147484225" r:id="rId8"/>
    <p:sldLayoutId id="2147484226" r:id="rId9"/>
    <p:sldLayoutId id="2147484227" r:id="rId10"/>
    <p:sldLayoutId id="2147484228" r:id="rId11"/>
    <p:sldLayoutId id="2147484229" r:id="rId12"/>
    <p:sldLayoutId id="2147484230" r:id="rId13"/>
    <p:sldLayoutId id="2147484231" r:id="rId14"/>
    <p:sldLayoutId id="2147484232" r:id="rId15"/>
    <p:sldLayoutId id="2147484233" r:id="rId16"/>
    <p:sldLayoutId id="2147484234" r:id="rId17"/>
    <p:sldLayoutId id="2147484235" r:id="rId18"/>
    <p:sldLayoutId id="2147484236" r:id="rId19"/>
    <p:sldLayoutId id="2147484237" r:id="rId20"/>
    <p:sldLayoutId id="2147484238" r:id="rId21"/>
    <p:sldLayoutId id="2147484239" r:id="rId22"/>
    <p:sldLayoutId id="2147484240" r:id="rId23"/>
    <p:sldLayoutId id="2147484241" r:id="rId24"/>
    <p:sldLayoutId id="2147484242" r:id="rId25"/>
    <p:sldLayoutId id="2147484243" r:id="rId26"/>
    <p:sldLayoutId id="2147484244" r:id="rId27"/>
    <p:sldLayoutId id="2147484245" r:id="rId28"/>
    <p:sldLayoutId id="2147484246" r:id="rId29"/>
    <p:sldLayoutId id="2147484247" r:id="rId30"/>
    <p:sldLayoutId id="2147484248" r:id="rId31"/>
  </p:sldLayoutIdLst>
  <p:transition>
    <p:fade/>
  </p:transition>
  <p:timing>
    <p:tnLst>
      <p:par>
        <p:cTn id="1" dur="indefinite" restart="never" nodeType="tmRoot"/>
      </p:par>
    </p:tnLst>
  </p:timing>
  <p:txStyles>
    <p:titleStyle>
      <a:lvl1pPr algn="l" defTabSz="932563" rtl="0" eaLnBrk="1" latinLnBrk="0" hangingPunct="1">
        <a:lnSpc>
          <a:spcPct val="90000"/>
        </a:lnSpc>
        <a:spcBef>
          <a:spcPct val="0"/>
        </a:spcBef>
        <a:buNone/>
        <a:defRPr lang="en-US" sz="5399"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p:titleStyle>
    <p:bodyStyle>
      <a:lvl1pPr marL="342834" marR="0" indent="-342834" algn="l" defTabSz="932563"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3999" kern="1200" spc="0" baseline="0">
          <a:gradFill>
            <a:gsLst>
              <a:gs pos="1250">
                <a:schemeClr val="tx1"/>
              </a:gs>
              <a:gs pos="100000">
                <a:schemeClr val="tx1"/>
              </a:gs>
            </a:gsLst>
            <a:lin ang="5400000" scaled="0"/>
          </a:gradFill>
          <a:latin typeface="+mj-lt"/>
          <a:ea typeface="+mn-ea"/>
          <a:cs typeface="+mn-cs"/>
        </a:defRPr>
      </a:lvl1pPr>
      <a:lvl2pPr marL="584088" marR="0" indent="-241253" algn="l" defTabSz="932563"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400" kern="1200" spc="0" baseline="0">
          <a:gradFill>
            <a:gsLst>
              <a:gs pos="1250">
                <a:schemeClr val="tx1"/>
              </a:gs>
              <a:gs pos="100000">
                <a:schemeClr val="tx1"/>
              </a:gs>
            </a:gsLst>
            <a:lin ang="5400000" scaled="0"/>
          </a:gradFill>
          <a:latin typeface="+mn-lt"/>
          <a:ea typeface="+mn-ea"/>
          <a:cs typeface="+mn-cs"/>
        </a:defRPr>
      </a:lvl2pPr>
      <a:lvl3pPr marL="799946" marR="0" indent="-228557" algn="l" defTabSz="932563"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400" kern="1200" spc="0" baseline="0">
          <a:gradFill>
            <a:gsLst>
              <a:gs pos="1250">
                <a:schemeClr val="tx1"/>
              </a:gs>
              <a:gs pos="100000">
                <a:schemeClr val="tx1"/>
              </a:gs>
            </a:gsLst>
            <a:lin ang="5400000" scaled="0"/>
          </a:gradFill>
          <a:latin typeface="+mn-lt"/>
          <a:ea typeface="+mn-ea"/>
          <a:cs typeface="+mn-cs"/>
        </a:defRPr>
      </a:lvl3pPr>
      <a:lvl4pPr marL="1028503" marR="0" indent="-228557" algn="l" defTabSz="932563"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000" kern="1200" spc="0" baseline="0">
          <a:gradFill>
            <a:gsLst>
              <a:gs pos="1250">
                <a:schemeClr val="tx1"/>
              </a:gs>
              <a:gs pos="100000">
                <a:schemeClr val="tx1"/>
              </a:gs>
            </a:gsLst>
            <a:lin ang="5400000" scaled="0"/>
          </a:gradFill>
          <a:latin typeface="+mn-lt"/>
          <a:ea typeface="+mn-ea"/>
          <a:cs typeface="+mn-cs"/>
        </a:defRPr>
      </a:lvl4pPr>
      <a:lvl5pPr marL="1257058" marR="0" indent="-228557" algn="l" defTabSz="932563"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000" kern="1200" spc="0" baseline="0">
          <a:gradFill>
            <a:gsLst>
              <a:gs pos="1250">
                <a:schemeClr val="tx1"/>
              </a:gs>
              <a:gs pos="100000">
                <a:schemeClr val="tx1"/>
              </a:gs>
            </a:gsLst>
            <a:lin ang="5400000" scaled="0"/>
          </a:gradFill>
          <a:latin typeface="+mn-lt"/>
          <a:ea typeface="+mn-ea"/>
          <a:cs typeface="+mn-cs"/>
        </a:defRPr>
      </a:lvl5pPr>
      <a:lvl6pPr marL="2564548" indent="-233141" algn="l" defTabSz="9325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0830" indent="-233141" algn="l" defTabSz="9325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112" indent="-233141" algn="l" defTabSz="9325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3394" indent="-233141" algn="l" defTabSz="9325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32563" rtl="0" eaLnBrk="1" latinLnBrk="0" hangingPunct="1">
        <a:defRPr sz="1800" kern="1200">
          <a:solidFill>
            <a:schemeClr val="tx1"/>
          </a:solidFill>
          <a:latin typeface="+mn-lt"/>
          <a:ea typeface="+mn-ea"/>
          <a:cs typeface="+mn-cs"/>
        </a:defRPr>
      </a:lvl1pPr>
      <a:lvl2pPr marL="466281" algn="l" defTabSz="932563" rtl="0" eaLnBrk="1" latinLnBrk="0" hangingPunct="1">
        <a:defRPr sz="1800" kern="1200">
          <a:solidFill>
            <a:schemeClr val="tx1"/>
          </a:solidFill>
          <a:latin typeface="+mn-lt"/>
          <a:ea typeface="+mn-ea"/>
          <a:cs typeface="+mn-cs"/>
        </a:defRPr>
      </a:lvl2pPr>
      <a:lvl3pPr marL="932563" algn="l" defTabSz="932563" rtl="0" eaLnBrk="1" latinLnBrk="0" hangingPunct="1">
        <a:defRPr sz="1800" kern="1200">
          <a:solidFill>
            <a:schemeClr val="tx1"/>
          </a:solidFill>
          <a:latin typeface="+mn-lt"/>
          <a:ea typeface="+mn-ea"/>
          <a:cs typeface="+mn-cs"/>
        </a:defRPr>
      </a:lvl3pPr>
      <a:lvl4pPr marL="1398844" algn="l" defTabSz="932563" rtl="0" eaLnBrk="1" latinLnBrk="0" hangingPunct="1">
        <a:defRPr sz="1800" kern="1200">
          <a:solidFill>
            <a:schemeClr val="tx1"/>
          </a:solidFill>
          <a:latin typeface="+mn-lt"/>
          <a:ea typeface="+mn-ea"/>
          <a:cs typeface="+mn-cs"/>
        </a:defRPr>
      </a:lvl4pPr>
      <a:lvl5pPr marL="1865126" algn="l" defTabSz="932563" rtl="0" eaLnBrk="1" latinLnBrk="0" hangingPunct="1">
        <a:defRPr sz="1800" kern="1200">
          <a:solidFill>
            <a:schemeClr val="tx1"/>
          </a:solidFill>
          <a:latin typeface="+mn-lt"/>
          <a:ea typeface="+mn-ea"/>
          <a:cs typeface="+mn-cs"/>
        </a:defRPr>
      </a:lvl5pPr>
      <a:lvl6pPr marL="2331408" algn="l" defTabSz="932563" rtl="0" eaLnBrk="1" latinLnBrk="0" hangingPunct="1">
        <a:defRPr sz="1800" kern="1200">
          <a:solidFill>
            <a:schemeClr val="tx1"/>
          </a:solidFill>
          <a:latin typeface="+mn-lt"/>
          <a:ea typeface="+mn-ea"/>
          <a:cs typeface="+mn-cs"/>
        </a:defRPr>
      </a:lvl6pPr>
      <a:lvl7pPr marL="2797689" algn="l" defTabSz="932563" rtl="0" eaLnBrk="1" latinLnBrk="0" hangingPunct="1">
        <a:defRPr sz="1800" kern="1200">
          <a:solidFill>
            <a:schemeClr val="tx1"/>
          </a:solidFill>
          <a:latin typeface="+mn-lt"/>
          <a:ea typeface="+mn-ea"/>
          <a:cs typeface="+mn-cs"/>
        </a:defRPr>
      </a:lvl7pPr>
      <a:lvl8pPr marL="3263970" algn="l" defTabSz="932563" rtl="0" eaLnBrk="1" latinLnBrk="0" hangingPunct="1">
        <a:defRPr sz="1800" kern="1200">
          <a:solidFill>
            <a:schemeClr val="tx1"/>
          </a:solidFill>
          <a:latin typeface="+mn-lt"/>
          <a:ea typeface="+mn-ea"/>
          <a:cs typeface="+mn-cs"/>
        </a:defRPr>
      </a:lvl8pPr>
      <a:lvl9pPr marL="3730253" algn="l" defTabSz="932563"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187">
          <p15:clr>
            <a:srgbClr val="5ACBF0"/>
          </p15:clr>
        </p15:guide>
        <p15:guide id="2" pos="173">
          <p15:clr>
            <a:srgbClr val="5ACBF0"/>
          </p15:clr>
        </p15:guide>
        <p15:guide id="3" pos="7661">
          <p15:clr>
            <a:srgbClr val="5ACBF0"/>
          </p15:clr>
        </p15:guide>
        <p15:guide id="4" orient="horz" pos="4219">
          <p15:clr>
            <a:srgbClr val="5ACBF0"/>
          </p15:clr>
        </p15:guide>
        <p15:guide id="5" pos="749">
          <p15:clr>
            <a:srgbClr val="5ACBF0"/>
          </p15:clr>
        </p15:guide>
        <p15:guide id="6" pos="1325">
          <p15:clr>
            <a:srgbClr val="5ACBF0"/>
          </p15:clr>
        </p15:guide>
        <p15:guide id="7" pos="1901">
          <p15:clr>
            <a:srgbClr val="5ACBF0"/>
          </p15:clr>
        </p15:guide>
        <p15:guide id="8" pos="2477">
          <p15:clr>
            <a:srgbClr val="5ACBF0"/>
          </p15:clr>
        </p15:guide>
        <p15:guide id="9" pos="3053">
          <p15:clr>
            <a:srgbClr val="5ACBF0"/>
          </p15:clr>
        </p15:guide>
        <p15:guide id="10" pos="3629">
          <p15:clr>
            <a:srgbClr val="5ACBF0"/>
          </p15:clr>
        </p15:guide>
        <p15:guide id="11" pos="4205">
          <p15:clr>
            <a:srgbClr val="5ACBF0"/>
          </p15:clr>
        </p15:guide>
        <p15:guide id="12" pos="4781">
          <p15:clr>
            <a:srgbClr val="5ACBF0"/>
          </p15:clr>
        </p15:guide>
        <p15:guide id="13" pos="5357">
          <p15:clr>
            <a:srgbClr val="5ACBF0"/>
          </p15:clr>
        </p15:guide>
        <p15:guide id="14" pos="5933">
          <p15:clr>
            <a:srgbClr val="5ACBF0"/>
          </p15:clr>
        </p15:guide>
        <p15:guide id="15" pos="6509">
          <p15:clr>
            <a:srgbClr val="5ACBF0"/>
          </p15:clr>
        </p15:guide>
        <p15:guide id="16" pos="7085">
          <p15:clr>
            <a:srgbClr val="5ACBF0"/>
          </p15:clr>
        </p15:guide>
        <p15:guide id="17" orient="horz" pos="763">
          <p15:clr>
            <a:srgbClr val="5ACBF0"/>
          </p15:clr>
        </p15:guide>
        <p15:guide id="18" orient="horz" pos="1339">
          <p15:clr>
            <a:srgbClr val="5ACBF0"/>
          </p15:clr>
        </p15:guide>
        <p15:guide id="19" orient="horz" pos="1915">
          <p15:clr>
            <a:srgbClr val="5ACBF0"/>
          </p15:clr>
        </p15:guide>
        <p15:guide id="20" orient="horz" pos="2491">
          <p15:clr>
            <a:srgbClr val="5ACBF0"/>
          </p15:clr>
        </p15:guide>
        <p15:guide id="21" orient="horz" pos="3067">
          <p15:clr>
            <a:srgbClr val="5ACBF0"/>
          </p15:clr>
        </p15:guide>
        <p15:guide id="22" orient="horz" pos="3643">
          <p15:clr>
            <a:srgbClr val="5ACBF0"/>
          </p15:clr>
        </p15:guide>
        <p15:guide id="23" pos="288">
          <p15:clr>
            <a:srgbClr val="C35EA4"/>
          </p15:clr>
        </p15:guide>
        <p15:guide id="24" pos="7546">
          <p15:clr>
            <a:srgbClr val="C35EA4"/>
          </p15:clr>
        </p15:guide>
        <p15:guide id="25" orient="horz" pos="302">
          <p15:clr>
            <a:srgbClr val="C35EA4"/>
          </p15:clr>
        </p15:guide>
        <p15:guide id="26" orient="horz" pos="4104">
          <p15:clr>
            <a:srgbClr val="C35EA4"/>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74639" y="295275"/>
            <a:ext cx="11889564" cy="917575"/>
          </a:xfrm>
          <a:prstGeom prst="rect">
            <a:avLst/>
          </a:prstGeom>
        </p:spPr>
        <p:txBody>
          <a:bodyPr vert="horz" wrap="square" lIns="146304" tIns="91440" rIns="146304" bIns="91440" rtlCol="0" anchor="t">
            <a:noAutofit/>
          </a:bodyPr>
          <a:lstStyle/>
          <a:p>
            <a:r>
              <a:rPr lang="en-US" smtClean="0"/>
              <a:t>Click to edit Master title style</a:t>
            </a:r>
            <a:endParaRPr lang="en-US" dirty="0"/>
          </a:p>
        </p:txBody>
      </p:sp>
      <p:sp>
        <p:nvSpPr>
          <p:cNvPr id="4" name="Text Placeholder 3"/>
          <p:cNvSpPr>
            <a:spLocks noGrp="1"/>
          </p:cNvSpPr>
          <p:nvPr>
            <p:ph type="body" idx="1"/>
          </p:nvPr>
        </p:nvSpPr>
        <p:spPr>
          <a:xfrm>
            <a:off x="274641" y="1212851"/>
            <a:ext cx="11887198" cy="2228302"/>
          </a:xfrm>
          <a:prstGeom prst="rect">
            <a:avLst/>
          </a:prstGeom>
        </p:spPr>
        <p:txBody>
          <a:bodyPr vert="horz" wrap="square" lIns="146304" tIns="91440" rIns="146304" bIns="91440" rtlCol="0">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5" name="Picture 4"/>
          <p:cNvPicPr>
            <a:picLocks noChangeAspect="1"/>
          </p:cNvPicPr>
          <p:nvPr userDrawn="1"/>
        </p:nvPicPr>
        <p:blipFill>
          <a:blip r:embed="rId31" cstate="screen">
            <a:extLst>
              <a:ext uri="{28A0092B-C50C-407E-A947-70E740481C1C}">
                <a14:useLocalDpi xmlns:a14="http://schemas.microsoft.com/office/drawing/2010/main"/>
              </a:ext>
            </a:extLst>
          </a:blip>
          <a:stretch>
            <a:fillRect/>
          </a:stretch>
        </p:blipFill>
        <p:spPr>
          <a:xfrm rot="5400000">
            <a:off x="10532395" y="1944336"/>
            <a:ext cx="4298019" cy="409351"/>
          </a:xfrm>
          <a:prstGeom prst="rect">
            <a:avLst/>
          </a:prstGeom>
        </p:spPr>
      </p:pic>
    </p:spTree>
    <p:extLst>
      <p:ext uri="{BB962C8B-B14F-4D97-AF65-F5344CB8AC3E}">
        <p14:creationId xmlns:p14="http://schemas.microsoft.com/office/powerpoint/2010/main" val="136306253"/>
      </p:ext>
    </p:extLst>
  </p:cSld>
  <p:clrMap bg1="lt1" tx1="dk1" bg2="lt2" tx2="dk2" accent1="accent1" accent2="accent2" accent3="accent3" accent4="accent4" accent5="accent5" accent6="accent6" hlink="hlink" folHlink="folHlink"/>
  <p:sldLayoutIdLst>
    <p:sldLayoutId id="2147484250" r:id="rId1"/>
    <p:sldLayoutId id="2147484251" r:id="rId2"/>
    <p:sldLayoutId id="2147484252" r:id="rId3"/>
    <p:sldLayoutId id="2147484253" r:id="rId4"/>
    <p:sldLayoutId id="2147484254" r:id="rId5"/>
    <p:sldLayoutId id="2147484255" r:id="rId6"/>
    <p:sldLayoutId id="2147484256" r:id="rId7"/>
    <p:sldLayoutId id="2147484257" r:id="rId8"/>
    <p:sldLayoutId id="2147484258" r:id="rId9"/>
    <p:sldLayoutId id="2147484259" r:id="rId10"/>
    <p:sldLayoutId id="2147484260" r:id="rId11"/>
    <p:sldLayoutId id="2147484261" r:id="rId12"/>
    <p:sldLayoutId id="2147484262" r:id="rId13"/>
    <p:sldLayoutId id="2147484263" r:id="rId14"/>
    <p:sldLayoutId id="2147484264" r:id="rId15"/>
    <p:sldLayoutId id="2147484265" r:id="rId16"/>
    <p:sldLayoutId id="2147484266" r:id="rId17"/>
    <p:sldLayoutId id="2147484267" r:id="rId18"/>
    <p:sldLayoutId id="2147484268" r:id="rId19"/>
    <p:sldLayoutId id="2147484269" r:id="rId20"/>
    <p:sldLayoutId id="2147484270" r:id="rId21"/>
    <p:sldLayoutId id="2147484271" r:id="rId22"/>
    <p:sldLayoutId id="2147484272" r:id="rId23"/>
    <p:sldLayoutId id="2147484273" r:id="rId24"/>
    <p:sldLayoutId id="2147484274" r:id="rId25"/>
    <p:sldLayoutId id="2147484275" r:id="rId26"/>
    <p:sldLayoutId id="2147484276" r:id="rId27"/>
    <p:sldLayoutId id="2147484277" r:id="rId28"/>
    <p:sldLayoutId id="2147484278" r:id="rId29"/>
  </p:sldLayoutIdLst>
  <p:transition>
    <p:fade/>
  </p:transition>
  <p:timing>
    <p:tnLst>
      <p:par>
        <p:cTn id="1" dur="indefinite" restart="never" nodeType="tmRoot"/>
      </p:par>
    </p:tnLst>
  </p:timing>
  <p:txStyles>
    <p:titleStyle>
      <a:lvl1pPr algn="l" defTabSz="932563" rtl="0" eaLnBrk="1" latinLnBrk="0" hangingPunct="1">
        <a:lnSpc>
          <a:spcPct val="90000"/>
        </a:lnSpc>
        <a:spcBef>
          <a:spcPct val="0"/>
        </a:spcBef>
        <a:buNone/>
        <a:defRPr lang="en-US" sz="5399"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p:titleStyle>
    <p:bodyStyle>
      <a:lvl1pPr marL="342834" marR="0" indent="-342834" algn="l" defTabSz="932563"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3999" kern="1200" spc="0" baseline="0">
          <a:gradFill>
            <a:gsLst>
              <a:gs pos="1250">
                <a:schemeClr val="tx1"/>
              </a:gs>
              <a:gs pos="100000">
                <a:schemeClr val="tx1"/>
              </a:gs>
            </a:gsLst>
            <a:lin ang="5400000" scaled="0"/>
          </a:gradFill>
          <a:latin typeface="+mj-lt"/>
          <a:ea typeface="+mn-ea"/>
          <a:cs typeface="+mn-cs"/>
        </a:defRPr>
      </a:lvl1pPr>
      <a:lvl2pPr marL="584088" marR="0" indent="-241253" algn="l" defTabSz="932563"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400" kern="1200" spc="0" baseline="0">
          <a:gradFill>
            <a:gsLst>
              <a:gs pos="1250">
                <a:schemeClr val="tx1"/>
              </a:gs>
              <a:gs pos="100000">
                <a:schemeClr val="tx1"/>
              </a:gs>
            </a:gsLst>
            <a:lin ang="5400000" scaled="0"/>
          </a:gradFill>
          <a:latin typeface="+mn-lt"/>
          <a:ea typeface="+mn-ea"/>
          <a:cs typeface="+mn-cs"/>
        </a:defRPr>
      </a:lvl2pPr>
      <a:lvl3pPr marL="799946" marR="0" indent="-228557" algn="l" defTabSz="932563"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400" kern="1200" spc="0" baseline="0">
          <a:gradFill>
            <a:gsLst>
              <a:gs pos="1250">
                <a:schemeClr val="tx1"/>
              </a:gs>
              <a:gs pos="100000">
                <a:schemeClr val="tx1"/>
              </a:gs>
            </a:gsLst>
            <a:lin ang="5400000" scaled="0"/>
          </a:gradFill>
          <a:latin typeface="+mn-lt"/>
          <a:ea typeface="+mn-ea"/>
          <a:cs typeface="+mn-cs"/>
        </a:defRPr>
      </a:lvl3pPr>
      <a:lvl4pPr marL="1028503" marR="0" indent="-228557" algn="l" defTabSz="932563"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000" kern="1200" spc="0" baseline="0">
          <a:gradFill>
            <a:gsLst>
              <a:gs pos="1250">
                <a:schemeClr val="tx1"/>
              </a:gs>
              <a:gs pos="100000">
                <a:schemeClr val="tx1"/>
              </a:gs>
            </a:gsLst>
            <a:lin ang="5400000" scaled="0"/>
          </a:gradFill>
          <a:latin typeface="+mn-lt"/>
          <a:ea typeface="+mn-ea"/>
          <a:cs typeface="+mn-cs"/>
        </a:defRPr>
      </a:lvl4pPr>
      <a:lvl5pPr marL="1257058" marR="0" indent="-228557" algn="l" defTabSz="932563"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000" kern="1200" spc="0" baseline="0">
          <a:gradFill>
            <a:gsLst>
              <a:gs pos="1250">
                <a:schemeClr val="tx1"/>
              </a:gs>
              <a:gs pos="100000">
                <a:schemeClr val="tx1"/>
              </a:gs>
            </a:gsLst>
            <a:lin ang="5400000" scaled="0"/>
          </a:gradFill>
          <a:latin typeface="+mn-lt"/>
          <a:ea typeface="+mn-ea"/>
          <a:cs typeface="+mn-cs"/>
        </a:defRPr>
      </a:lvl5pPr>
      <a:lvl6pPr marL="2564548" indent="-233141" algn="l" defTabSz="9325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0830" indent="-233141" algn="l" defTabSz="9325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112" indent="-233141" algn="l" defTabSz="9325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3394" indent="-233141" algn="l" defTabSz="9325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32563" rtl="0" eaLnBrk="1" latinLnBrk="0" hangingPunct="1">
        <a:defRPr sz="1800" kern="1200">
          <a:solidFill>
            <a:schemeClr val="tx1"/>
          </a:solidFill>
          <a:latin typeface="+mn-lt"/>
          <a:ea typeface="+mn-ea"/>
          <a:cs typeface="+mn-cs"/>
        </a:defRPr>
      </a:lvl1pPr>
      <a:lvl2pPr marL="466281" algn="l" defTabSz="932563" rtl="0" eaLnBrk="1" latinLnBrk="0" hangingPunct="1">
        <a:defRPr sz="1800" kern="1200">
          <a:solidFill>
            <a:schemeClr val="tx1"/>
          </a:solidFill>
          <a:latin typeface="+mn-lt"/>
          <a:ea typeface="+mn-ea"/>
          <a:cs typeface="+mn-cs"/>
        </a:defRPr>
      </a:lvl2pPr>
      <a:lvl3pPr marL="932563" algn="l" defTabSz="932563" rtl="0" eaLnBrk="1" latinLnBrk="0" hangingPunct="1">
        <a:defRPr sz="1800" kern="1200">
          <a:solidFill>
            <a:schemeClr val="tx1"/>
          </a:solidFill>
          <a:latin typeface="+mn-lt"/>
          <a:ea typeface="+mn-ea"/>
          <a:cs typeface="+mn-cs"/>
        </a:defRPr>
      </a:lvl3pPr>
      <a:lvl4pPr marL="1398844" algn="l" defTabSz="932563" rtl="0" eaLnBrk="1" latinLnBrk="0" hangingPunct="1">
        <a:defRPr sz="1800" kern="1200">
          <a:solidFill>
            <a:schemeClr val="tx1"/>
          </a:solidFill>
          <a:latin typeface="+mn-lt"/>
          <a:ea typeface="+mn-ea"/>
          <a:cs typeface="+mn-cs"/>
        </a:defRPr>
      </a:lvl4pPr>
      <a:lvl5pPr marL="1865126" algn="l" defTabSz="932563" rtl="0" eaLnBrk="1" latinLnBrk="0" hangingPunct="1">
        <a:defRPr sz="1800" kern="1200">
          <a:solidFill>
            <a:schemeClr val="tx1"/>
          </a:solidFill>
          <a:latin typeface="+mn-lt"/>
          <a:ea typeface="+mn-ea"/>
          <a:cs typeface="+mn-cs"/>
        </a:defRPr>
      </a:lvl5pPr>
      <a:lvl6pPr marL="2331408" algn="l" defTabSz="932563" rtl="0" eaLnBrk="1" latinLnBrk="0" hangingPunct="1">
        <a:defRPr sz="1800" kern="1200">
          <a:solidFill>
            <a:schemeClr val="tx1"/>
          </a:solidFill>
          <a:latin typeface="+mn-lt"/>
          <a:ea typeface="+mn-ea"/>
          <a:cs typeface="+mn-cs"/>
        </a:defRPr>
      </a:lvl6pPr>
      <a:lvl7pPr marL="2797689" algn="l" defTabSz="932563" rtl="0" eaLnBrk="1" latinLnBrk="0" hangingPunct="1">
        <a:defRPr sz="1800" kern="1200">
          <a:solidFill>
            <a:schemeClr val="tx1"/>
          </a:solidFill>
          <a:latin typeface="+mn-lt"/>
          <a:ea typeface="+mn-ea"/>
          <a:cs typeface="+mn-cs"/>
        </a:defRPr>
      </a:lvl7pPr>
      <a:lvl8pPr marL="3263970" algn="l" defTabSz="932563" rtl="0" eaLnBrk="1" latinLnBrk="0" hangingPunct="1">
        <a:defRPr sz="1800" kern="1200">
          <a:solidFill>
            <a:schemeClr val="tx1"/>
          </a:solidFill>
          <a:latin typeface="+mn-lt"/>
          <a:ea typeface="+mn-ea"/>
          <a:cs typeface="+mn-cs"/>
        </a:defRPr>
      </a:lvl8pPr>
      <a:lvl9pPr marL="3730253" algn="l" defTabSz="932563"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187">
          <p15:clr>
            <a:srgbClr val="5ACBF0"/>
          </p15:clr>
        </p15:guide>
        <p15:guide id="2" pos="173">
          <p15:clr>
            <a:srgbClr val="5ACBF0"/>
          </p15:clr>
        </p15:guide>
        <p15:guide id="3" pos="7661">
          <p15:clr>
            <a:srgbClr val="5ACBF0"/>
          </p15:clr>
        </p15:guide>
        <p15:guide id="4" orient="horz" pos="4219">
          <p15:clr>
            <a:srgbClr val="5ACBF0"/>
          </p15:clr>
        </p15:guide>
        <p15:guide id="5" pos="749">
          <p15:clr>
            <a:srgbClr val="5ACBF0"/>
          </p15:clr>
        </p15:guide>
        <p15:guide id="6" pos="1325">
          <p15:clr>
            <a:srgbClr val="5ACBF0"/>
          </p15:clr>
        </p15:guide>
        <p15:guide id="7" pos="1901">
          <p15:clr>
            <a:srgbClr val="5ACBF0"/>
          </p15:clr>
        </p15:guide>
        <p15:guide id="8" pos="2477">
          <p15:clr>
            <a:srgbClr val="5ACBF0"/>
          </p15:clr>
        </p15:guide>
        <p15:guide id="9" pos="3053">
          <p15:clr>
            <a:srgbClr val="5ACBF0"/>
          </p15:clr>
        </p15:guide>
        <p15:guide id="10" pos="3629">
          <p15:clr>
            <a:srgbClr val="5ACBF0"/>
          </p15:clr>
        </p15:guide>
        <p15:guide id="11" pos="4205">
          <p15:clr>
            <a:srgbClr val="5ACBF0"/>
          </p15:clr>
        </p15:guide>
        <p15:guide id="12" pos="4781">
          <p15:clr>
            <a:srgbClr val="5ACBF0"/>
          </p15:clr>
        </p15:guide>
        <p15:guide id="13" pos="5357">
          <p15:clr>
            <a:srgbClr val="5ACBF0"/>
          </p15:clr>
        </p15:guide>
        <p15:guide id="14" pos="5933">
          <p15:clr>
            <a:srgbClr val="5ACBF0"/>
          </p15:clr>
        </p15:guide>
        <p15:guide id="15" pos="6509">
          <p15:clr>
            <a:srgbClr val="5ACBF0"/>
          </p15:clr>
        </p15:guide>
        <p15:guide id="16" pos="7085">
          <p15:clr>
            <a:srgbClr val="5ACBF0"/>
          </p15:clr>
        </p15:guide>
        <p15:guide id="17" orient="horz" pos="763">
          <p15:clr>
            <a:srgbClr val="5ACBF0"/>
          </p15:clr>
        </p15:guide>
        <p15:guide id="18" orient="horz" pos="1339">
          <p15:clr>
            <a:srgbClr val="5ACBF0"/>
          </p15:clr>
        </p15:guide>
        <p15:guide id="19" orient="horz" pos="1915">
          <p15:clr>
            <a:srgbClr val="5ACBF0"/>
          </p15:clr>
        </p15:guide>
        <p15:guide id="20" orient="horz" pos="2491">
          <p15:clr>
            <a:srgbClr val="5ACBF0"/>
          </p15:clr>
        </p15:guide>
        <p15:guide id="21" orient="horz" pos="3067">
          <p15:clr>
            <a:srgbClr val="5ACBF0"/>
          </p15:clr>
        </p15:guide>
        <p15:guide id="22" orient="horz" pos="3643">
          <p15:clr>
            <a:srgbClr val="5ACBF0"/>
          </p15:clr>
        </p15:guide>
        <p15:guide id="23" pos="288">
          <p15:clr>
            <a:srgbClr val="C35EA4"/>
          </p15:clr>
        </p15:guide>
        <p15:guide id="24" pos="7546">
          <p15:clr>
            <a:srgbClr val="C35EA4"/>
          </p15:clr>
        </p15:guide>
        <p15:guide id="25" orient="horz" pos="302">
          <p15:clr>
            <a:srgbClr val="C35EA4"/>
          </p15:clr>
        </p15:guide>
        <p15:guide id="26" orient="horz" pos="4104">
          <p15:clr>
            <a:srgbClr val="C35EA4"/>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8.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8.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9.xml"/></Relationships>
</file>

<file path=ppt/slides/_rels/slide13.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12.xml"/><Relationship Id="rId1" Type="http://schemas.openxmlformats.org/officeDocument/2006/relationships/slideLayout" Target="../slideLayouts/slideLayout39.xml"/><Relationship Id="rId4" Type="http://schemas.microsoft.com/office/2007/relationships/hdphoto" Target="../media/hdphoto7.wdp"/></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5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5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4.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8.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57.xml"/></Relationships>
</file>

<file path=ppt/slides/_rels/slide19.xml.rels><?xml version="1.0" encoding="UTF-8" standalone="yes"?>
<Relationships xmlns="http://schemas.openxmlformats.org/package/2006/relationships"><Relationship Id="rId3" Type="http://schemas.openxmlformats.org/officeDocument/2006/relationships/image" Target="../media/image44.JPG"/><Relationship Id="rId2" Type="http://schemas.openxmlformats.org/officeDocument/2006/relationships/notesSlide" Target="../notesSlides/notesSlide18.xml"/><Relationship Id="rId1" Type="http://schemas.openxmlformats.org/officeDocument/2006/relationships/slideLayout" Target="../slideLayouts/slideLayout39.xml"/></Relationships>
</file>

<file path=ppt/slides/_rels/slide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39.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31.xml"/></Relationships>
</file>

<file path=ppt/slides/_rels/slide22.xml.rels><?xml version="1.0" encoding="UTF-8" standalone="yes"?>
<Relationships xmlns="http://schemas.openxmlformats.org/package/2006/relationships"><Relationship Id="rId3" Type="http://schemas.openxmlformats.org/officeDocument/2006/relationships/image" Target="../media/image45.emf"/><Relationship Id="rId2" Type="http://schemas.openxmlformats.org/officeDocument/2006/relationships/notesSlide" Target="../notesSlides/notesSlide21.xml"/><Relationship Id="rId1" Type="http://schemas.openxmlformats.org/officeDocument/2006/relationships/slideLayout" Target="../slideLayouts/slideLayout45.xml"/></Relationships>
</file>

<file path=ppt/slides/_rels/slide23.xml.rels><?xml version="1.0" encoding="UTF-8" standalone="yes"?>
<Relationships xmlns="http://schemas.openxmlformats.org/package/2006/relationships"><Relationship Id="rId8" Type="http://schemas.openxmlformats.org/officeDocument/2006/relationships/image" Target="../media/image47.png"/><Relationship Id="rId3" Type="http://schemas.openxmlformats.org/officeDocument/2006/relationships/image" Target="../media/image46.png"/><Relationship Id="rId7" Type="http://schemas.microsoft.com/office/2007/relationships/hdphoto" Target="../media/hdphoto4.wdp"/><Relationship Id="rId2" Type="http://schemas.openxmlformats.org/officeDocument/2006/relationships/notesSlide" Target="../notesSlides/notesSlide22.xml"/><Relationship Id="rId1" Type="http://schemas.openxmlformats.org/officeDocument/2006/relationships/slideLayout" Target="../slideLayouts/slideLayout37.xml"/><Relationship Id="rId6" Type="http://schemas.openxmlformats.org/officeDocument/2006/relationships/image" Target="../media/image39.png"/><Relationship Id="rId5" Type="http://schemas.microsoft.com/office/2007/relationships/hdphoto" Target="../media/hdphoto3.wdp"/><Relationship Id="rId4" Type="http://schemas.openxmlformats.org/officeDocument/2006/relationships/image" Target="../media/image38.png"/></Relationships>
</file>

<file path=ppt/slides/_rels/slide24.xml.rels><?xml version="1.0" encoding="UTF-8" standalone="yes"?>
<Relationships xmlns="http://schemas.openxmlformats.org/package/2006/relationships"><Relationship Id="rId3" Type="http://schemas.openxmlformats.org/officeDocument/2006/relationships/hyperlink" Target="http://blogs.msdn.com/b/besidethepoint/archive/2012/12/10/sharepoint-low-trust-apps-for-on-premises-deployments.aspx" TargetMode="External"/><Relationship Id="rId2" Type="http://schemas.openxmlformats.org/officeDocument/2006/relationships/notesSlide" Target="../notesSlides/notesSlide23.xml"/><Relationship Id="rId1" Type="http://schemas.openxmlformats.org/officeDocument/2006/relationships/slideLayout" Target="../slideLayouts/slideLayout59.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57.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34.xml"/></Relationships>
</file>

<file path=ppt/slides/_rels/slide27.xml.rels><?xml version="1.0" encoding="UTF-8" standalone="yes"?>
<Relationships xmlns="http://schemas.openxmlformats.org/package/2006/relationships"><Relationship Id="rId3" Type="http://schemas.openxmlformats.org/officeDocument/2006/relationships/image" Target="../media/image48.emf"/><Relationship Id="rId2" Type="http://schemas.openxmlformats.org/officeDocument/2006/relationships/notesSlide" Target="../notesSlides/notesSlide26.xml"/><Relationship Id="rId1" Type="http://schemas.openxmlformats.org/officeDocument/2006/relationships/slideLayout" Target="../slideLayouts/slideLayout38.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31.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38.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8.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8.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31.xml"/></Relationships>
</file>

<file path=ppt/slides/_rels/slide32.xml.rels><?xml version="1.0" encoding="UTF-8" standalone="yes"?>
<Relationships xmlns="http://schemas.openxmlformats.org/package/2006/relationships"><Relationship Id="rId3" Type="http://schemas.openxmlformats.org/officeDocument/2006/relationships/image" Target="../media/image49.emf"/><Relationship Id="rId2" Type="http://schemas.openxmlformats.org/officeDocument/2006/relationships/notesSlide" Target="../notesSlides/notesSlide30.xml"/><Relationship Id="rId1" Type="http://schemas.openxmlformats.org/officeDocument/2006/relationships/slideLayout" Target="../slideLayouts/slideLayout45.xml"/></Relationships>
</file>

<file path=ppt/slides/_rels/slide33.xml.rels><?xml version="1.0" encoding="UTF-8" standalone="yes"?>
<Relationships xmlns="http://schemas.openxmlformats.org/package/2006/relationships"><Relationship Id="rId3" Type="http://schemas.openxmlformats.org/officeDocument/2006/relationships/image" Target="../media/image50.emf"/><Relationship Id="rId2" Type="http://schemas.openxmlformats.org/officeDocument/2006/relationships/notesSlide" Target="../notesSlides/notesSlide31.xml"/><Relationship Id="rId1" Type="http://schemas.openxmlformats.org/officeDocument/2006/relationships/slideLayout" Target="../slideLayouts/slideLayout45.xml"/></Relationships>
</file>

<file path=ppt/slides/_rels/slide34.xml.rels><?xml version="1.0" encoding="UTF-8" standalone="yes"?>
<Relationships xmlns="http://schemas.openxmlformats.org/package/2006/relationships"><Relationship Id="rId3" Type="http://schemas.openxmlformats.org/officeDocument/2006/relationships/image" Target="../media/image51.emf"/><Relationship Id="rId2" Type="http://schemas.openxmlformats.org/officeDocument/2006/relationships/notesSlide" Target="../notesSlides/notesSlide32.xml"/><Relationship Id="rId1" Type="http://schemas.openxmlformats.org/officeDocument/2006/relationships/slideLayout" Target="../slideLayouts/slideLayout38.xml"/></Relationships>
</file>

<file path=ppt/slides/_rels/slide35.xml.rels><?xml version="1.0" encoding="UTF-8" standalone="yes"?>
<Relationships xmlns="http://schemas.openxmlformats.org/package/2006/relationships"><Relationship Id="rId3" Type="http://schemas.openxmlformats.org/officeDocument/2006/relationships/hyperlink" Target="http://blogs.msdn.com/b/besidethepoint/archive/2012/12/10/sharepoint-low-trust-apps-for-on-premises-deployments.aspx" TargetMode="External"/><Relationship Id="rId2" Type="http://schemas.openxmlformats.org/officeDocument/2006/relationships/hyperlink" Target="http://technet.microsoft.com/en-us/library/dn280944.aspx" TargetMode="External"/><Relationship Id="rId1" Type="http://schemas.openxmlformats.org/officeDocument/2006/relationships/slideLayout" Target="../slideLayouts/slideLayout59.xml"/></Relationships>
</file>

<file path=ppt/slides/_rels/slide36.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notesSlide" Target="../notesSlides/notesSlide33.xml"/><Relationship Id="rId1" Type="http://schemas.openxmlformats.org/officeDocument/2006/relationships/slideLayout" Target="../slideLayouts/slideLayout68.xml"/><Relationship Id="rId6" Type="http://schemas.openxmlformats.org/officeDocument/2006/relationships/image" Target="../media/image55.png"/><Relationship Id="rId5" Type="http://schemas.openxmlformats.org/officeDocument/2006/relationships/image" Target="../media/image54.png"/><Relationship Id="rId4" Type="http://schemas.openxmlformats.org/officeDocument/2006/relationships/image" Target="../media/image53.png"/></Relationships>
</file>

<file path=ppt/slides/_rels/slide37.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notesSlide" Target="../notesSlides/notesSlide34.xml"/><Relationship Id="rId1" Type="http://schemas.openxmlformats.org/officeDocument/2006/relationships/slideLayout" Target="../slideLayouts/slideLayout5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8.xml"/></Relationships>
</file>

<file path=ppt/slides/_rels/slide5.xml.rels><?xml version="1.0" encoding="UTF-8" standalone="yes"?>
<Relationships xmlns="http://schemas.openxmlformats.org/package/2006/relationships"><Relationship Id="rId8" Type="http://schemas.openxmlformats.org/officeDocument/2006/relationships/image" Target="../media/image20.jpg"/><Relationship Id="rId13" Type="http://schemas.openxmlformats.org/officeDocument/2006/relationships/image" Target="../media/image25.jpeg"/><Relationship Id="rId18" Type="http://schemas.openxmlformats.org/officeDocument/2006/relationships/image" Target="../media/image30.jpeg"/><Relationship Id="rId3" Type="http://schemas.openxmlformats.org/officeDocument/2006/relationships/image" Target="../media/image15.gif"/><Relationship Id="rId21" Type="http://schemas.openxmlformats.org/officeDocument/2006/relationships/image" Target="../media/image33.jpg"/><Relationship Id="rId7" Type="http://schemas.openxmlformats.org/officeDocument/2006/relationships/image" Target="../media/image19.jpeg"/><Relationship Id="rId12" Type="http://schemas.openxmlformats.org/officeDocument/2006/relationships/image" Target="../media/image24.png"/><Relationship Id="rId17" Type="http://schemas.openxmlformats.org/officeDocument/2006/relationships/image" Target="../media/image29.jpg"/><Relationship Id="rId2" Type="http://schemas.openxmlformats.org/officeDocument/2006/relationships/notesSlide" Target="../notesSlides/notesSlide5.xml"/><Relationship Id="rId16" Type="http://schemas.openxmlformats.org/officeDocument/2006/relationships/image" Target="../media/image28.png"/><Relationship Id="rId20" Type="http://schemas.openxmlformats.org/officeDocument/2006/relationships/image" Target="../media/image32.PNG"/><Relationship Id="rId1" Type="http://schemas.openxmlformats.org/officeDocument/2006/relationships/slideLayout" Target="../slideLayouts/slideLayout46.xml"/><Relationship Id="rId6" Type="http://schemas.openxmlformats.org/officeDocument/2006/relationships/image" Target="../media/image18.png"/><Relationship Id="rId11" Type="http://schemas.openxmlformats.org/officeDocument/2006/relationships/image" Target="../media/image23.png"/><Relationship Id="rId5" Type="http://schemas.openxmlformats.org/officeDocument/2006/relationships/image" Target="../media/image17.png"/><Relationship Id="rId15" Type="http://schemas.openxmlformats.org/officeDocument/2006/relationships/image" Target="../media/image27.png"/><Relationship Id="rId10" Type="http://schemas.openxmlformats.org/officeDocument/2006/relationships/image" Target="../media/image22.png"/><Relationship Id="rId19" Type="http://schemas.openxmlformats.org/officeDocument/2006/relationships/image" Target="../media/image31.jpeg"/><Relationship Id="rId4" Type="http://schemas.openxmlformats.org/officeDocument/2006/relationships/image" Target="../media/image16.JPG"/><Relationship Id="rId9" Type="http://schemas.openxmlformats.org/officeDocument/2006/relationships/image" Target="../media/image21.jpeg"/><Relationship Id="rId14" Type="http://schemas.openxmlformats.org/officeDocument/2006/relationships/image" Target="../media/image26.jpeg"/></Relationships>
</file>

<file path=ppt/slides/_rels/slide6.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jpg"/><Relationship Id="rId1" Type="http://schemas.openxmlformats.org/officeDocument/2006/relationships/slideLayout" Target="../slideLayouts/slideLayout46.xml"/><Relationship Id="rId6" Type="http://schemas.microsoft.com/office/2007/relationships/hdphoto" Target="../media/hdphoto2.wdp"/><Relationship Id="rId5" Type="http://schemas.openxmlformats.org/officeDocument/2006/relationships/image" Target="../media/image36.png"/><Relationship Id="rId4" Type="http://schemas.microsoft.com/office/2007/relationships/hdphoto" Target="../media/hdphoto1.wdp"/></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4.xml"/></Relationships>
</file>

<file path=ppt/slides/_rels/slide9.xml.rels><?xml version="1.0" encoding="UTF-8" standalone="yes"?>
<Relationships xmlns="http://schemas.openxmlformats.org/package/2006/relationships"><Relationship Id="rId8" Type="http://schemas.openxmlformats.org/officeDocument/2006/relationships/image" Target="../media/image40.png"/><Relationship Id="rId3" Type="http://schemas.openxmlformats.org/officeDocument/2006/relationships/image" Target="../media/image37.png"/><Relationship Id="rId7" Type="http://schemas.microsoft.com/office/2007/relationships/hdphoto" Target="../media/hdphoto4.wdp"/><Relationship Id="rId12" Type="http://schemas.microsoft.com/office/2007/relationships/hdphoto" Target="../media/hdphoto6.wdp"/><Relationship Id="rId2" Type="http://schemas.openxmlformats.org/officeDocument/2006/relationships/notesSlide" Target="../notesSlides/notesSlide8.xml"/><Relationship Id="rId1" Type="http://schemas.openxmlformats.org/officeDocument/2006/relationships/slideLayout" Target="../slideLayouts/slideLayout39.xml"/><Relationship Id="rId6" Type="http://schemas.openxmlformats.org/officeDocument/2006/relationships/image" Target="../media/image39.png"/><Relationship Id="rId11" Type="http://schemas.openxmlformats.org/officeDocument/2006/relationships/image" Target="../media/image42.png"/><Relationship Id="rId5" Type="http://schemas.microsoft.com/office/2007/relationships/hdphoto" Target="../media/hdphoto3.wdp"/><Relationship Id="rId10" Type="http://schemas.openxmlformats.org/officeDocument/2006/relationships/image" Target="../media/image41.png"/><Relationship Id="rId4" Type="http://schemas.openxmlformats.org/officeDocument/2006/relationships/image" Target="../media/image38.png"/><Relationship Id="rId9" Type="http://schemas.microsoft.com/office/2007/relationships/hdphoto" Target="../media/hdphoto5.wdp"/></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045175879"/>
      </p:ext>
    </p:extLst>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Planning Identities</a:t>
            </a:r>
            <a:endParaRPr lang="en-US" dirty="0"/>
          </a:p>
        </p:txBody>
      </p:sp>
      <p:sp>
        <p:nvSpPr>
          <p:cNvPr id="3" name="Text Placeholder 2"/>
          <p:cNvSpPr>
            <a:spLocks noGrp="1"/>
          </p:cNvSpPr>
          <p:nvPr>
            <p:ph type="body" sz="quarter" idx="11"/>
          </p:nvPr>
        </p:nvSpPr>
        <p:spPr>
          <a:xfrm>
            <a:off x="275481" y="1212849"/>
            <a:ext cx="11887878" cy="5357746"/>
          </a:xfrm>
        </p:spPr>
        <p:txBody>
          <a:bodyPr/>
          <a:lstStyle/>
          <a:p>
            <a:r>
              <a:rPr lang="en-US" dirty="0" smtClean="0"/>
              <a:t>Where are your Users Stored?</a:t>
            </a:r>
          </a:p>
          <a:p>
            <a:pPr lvl="1"/>
            <a:r>
              <a:rPr lang="en-US" dirty="0" smtClean="0"/>
              <a:t>Active Directory</a:t>
            </a:r>
          </a:p>
          <a:p>
            <a:pPr lvl="1"/>
            <a:r>
              <a:rPr lang="en-US" dirty="0" smtClean="0"/>
              <a:t>Cloud</a:t>
            </a:r>
          </a:p>
          <a:p>
            <a:pPr lvl="1"/>
            <a:r>
              <a:rPr lang="en-US" dirty="0" smtClean="0"/>
              <a:t>Federated</a:t>
            </a:r>
          </a:p>
          <a:p>
            <a:r>
              <a:rPr lang="en-US" dirty="0" smtClean="0"/>
              <a:t>How will they present credentials to prove who they are?</a:t>
            </a:r>
          </a:p>
          <a:p>
            <a:r>
              <a:rPr lang="en-US" dirty="0" smtClean="0"/>
              <a:t>What will they need access to?</a:t>
            </a:r>
          </a:p>
          <a:p>
            <a:pPr lvl="1"/>
            <a:r>
              <a:rPr lang="en-US" dirty="0" smtClean="0"/>
              <a:t>SharePoint Only</a:t>
            </a:r>
          </a:p>
          <a:p>
            <a:pPr lvl="1"/>
            <a:r>
              <a:rPr lang="en-US" dirty="0" smtClean="0"/>
              <a:t>Applications</a:t>
            </a:r>
          </a:p>
          <a:p>
            <a:pPr lvl="1"/>
            <a:r>
              <a:rPr lang="en-US" dirty="0" smtClean="0"/>
              <a:t>Other Services</a:t>
            </a:r>
          </a:p>
          <a:p>
            <a:r>
              <a:rPr lang="en-US" dirty="0" smtClean="0"/>
              <a:t>How will I get rid of them?</a:t>
            </a:r>
          </a:p>
        </p:txBody>
      </p:sp>
    </p:spTree>
    <p:extLst>
      <p:ext uri="{BB962C8B-B14F-4D97-AF65-F5344CB8AC3E}">
        <p14:creationId xmlns:p14="http://schemas.microsoft.com/office/powerpoint/2010/main" val="2735548278"/>
      </p:ext>
    </p:extLst>
  </p:cSld>
  <p:clrMapOvr>
    <a:masterClrMapping/>
  </p:clrMapOvr>
  <p:transition>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Identity Core questions to ask</a:t>
            </a:r>
            <a:endParaRPr lang="en-US" dirty="0"/>
          </a:p>
        </p:txBody>
      </p:sp>
      <p:sp>
        <p:nvSpPr>
          <p:cNvPr id="3" name="Content Placeholder 2"/>
          <p:cNvSpPr>
            <a:spLocks noGrp="1"/>
          </p:cNvSpPr>
          <p:nvPr>
            <p:ph type="body" sz="quarter" idx="11"/>
          </p:nvPr>
        </p:nvSpPr>
        <p:spPr>
          <a:xfrm>
            <a:off x="275481" y="1212849"/>
            <a:ext cx="11887878" cy="5351709"/>
          </a:xfrm>
        </p:spPr>
        <p:txBody>
          <a:bodyPr>
            <a:normAutofit fontScale="85000" lnSpcReduction="20000"/>
          </a:bodyPr>
          <a:lstStyle/>
          <a:p>
            <a:pPr marL="757735" indent="-757735">
              <a:buFont typeface="+mj-lt"/>
              <a:buAutoNum type="arabicPeriod"/>
            </a:pPr>
            <a:r>
              <a:rPr lang="en-US" dirty="0" smtClean="0">
                <a:solidFill>
                  <a:srgbClr val="0070C0"/>
                </a:solidFill>
              </a:rPr>
              <a:t>Do you really have to authenticate?</a:t>
            </a:r>
          </a:p>
          <a:p>
            <a:pPr marL="757735" indent="-757735">
              <a:buFont typeface="+mj-lt"/>
              <a:buAutoNum type="arabicPeriod"/>
            </a:pPr>
            <a:r>
              <a:rPr lang="en-US" dirty="0" smtClean="0">
                <a:solidFill>
                  <a:srgbClr val="0070C0"/>
                </a:solidFill>
              </a:rPr>
              <a:t>Does the authentication source matter or is the user ID enough?</a:t>
            </a:r>
          </a:p>
          <a:p>
            <a:pPr marL="757735" indent="-757735">
              <a:buFont typeface="+mj-lt"/>
              <a:buAutoNum type="arabicPeriod"/>
            </a:pPr>
            <a:r>
              <a:rPr lang="en-US" dirty="0" smtClean="0">
                <a:solidFill>
                  <a:srgbClr val="0070C0"/>
                </a:solidFill>
              </a:rPr>
              <a:t>Do you own the identity?</a:t>
            </a:r>
          </a:p>
          <a:p>
            <a:pPr marL="757735" indent="-757735">
              <a:buFont typeface="+mj-lt"/>
              <a:buAutoNum type="arabicPeriod"/>
            </a:pPr>
            <a:r>
              <a:rPr lang="en-US" dirty="0" smtClean="0">
                <a:solidFill>
                  <a:srgbClr val="0070C0"/>
                </a:solidFill>
              </a:rPr>
              <a:t>Do you own the user information?</a:t>
            </a:r>
          </a:p>
          <a:p>
            <a:pPr marL="757735" indent="-757735">
              <a:buFont typeface="+mj-lt"/>
              <a:buAutoNum type="arabicPeriod"/>
            </a:pPr>
            <a:r>
              <a:rPr lang="en-US" dirty="0" smtClean="0">
                <a:solidFill>
                  <a:srgbClr val="0070C0"/>
                </a:solidFill>
              </a:rPr>
              <a:t>How do they authenticate today?</a:t>
            </a:r>
          </a:p>
          <a:p>
            <a:pPr marL="757735" indent="-757735">
              <a:buFont typeface="+mj-lt"/>
              <a:buAutoNum type="arabicPeriod"/>
            </a:pPr>
            <a:r>
              <a:rPr lang="en-US" dirty="0" smtClean="0">
                <a:solidFill>
                  <a:srgbClr val="0070C0"/>
                </a:solidFill>
              </a:rPr>
              <a:t>Where do they authenticate from?</a:t>
            </a:r>
          </a:p>
          <a:p>
            <a:pPr marL="757735" indent="-757735">
              <a:buFont typeface="+mj-lt"/>
              <a:buAutoNum type="arabicPeriod"/>
            </a:pPr>
            <a:r>
              <a:rPr lang="en-US" dirty="0" smtClean="0">
                <a:solidFill>
                  <a:srgbClr val="0070C0"/>
                </a:solidFill>
              </a:rPr>
              <a:t>How do you want them to authenticate?</a:t>
            </a:r>
          </a:p>
          <a:p>
            <a:pPr marL="757735" indent="-757735">
              <a:buFont typeface="+mj-lt"/>
              <a:buAutoNum type="arabicPeriod"/>
            </a:pPr>
            <a:r>
              <a:rPr lang="en-US" dirty="0" smtClean="0">
                <a:solidFill>
                  <a:srgbClr val="0070C0"/>
                </a:solidFill>
              </a:rPr>
              <a:t>Will they always authenticate that way?</a:t>
            </a:r>
          </a:p>
          <a:p>
            <a:pPr marL="757735" indent="-757735">
              <a:buFont typeface="+mj-lt"/>
              <a:buAutoNum type="arabicPeriod"/>
            </a:pPr>
            <a:r>
              <a:rPr lang="en-US" dirty="0" smtClean="0">
                <a:solidFill>
                  <a:srgbClr val="0070C0"/>
                </a:solidFill>
              </a:rPr>
              <a:t>Is the information you need for authorization enough or do you need more?</a:t>
            </a:r>
            <a:endParaRPr lang="en-US" dirty="0">
              <a:solidFill>
                <a:srgbClr val="0070C0"/>
              </a:solidFill>
            </a:endParaRPr>
          </a:p>
        </p:txBody>
      </p:sp>
    </p:spTree>
    <p:extLst>
      <p:ext uri="{BB962C8B-B14F-4D97-AF65-F5344CB8AC3E}">
        <p14:creationId xmlns:p14="http://schemas.microsoft.com/office/powerpoint/2010/main" val="372891894"/>
      </p:ext>
    </p:extLst>
  </p:cSld>
  <p:clrMapOvr>
    <a:masterClrMapping/>
  </p:clrMapOvr>
  <p:transition>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Common AuthZ &amp; AuthN Patterns</a:t>
            </a:r>
            <a:endParaRPr lang="en-US" dirty="0"/>
          </a:p>
        </p:txBody>
      </p:sp>
      <p:graphicFrame>
        <p:nvGraphicFramePr>
          <p:cNvPr id="12" name="Table 11"/>
          <p:cNvGraphicFramePr>
            <a:graphicFrameLocks noGrp="1"/>
          </p:cNvGraphicFramePr>
          <p:nvPr>
            <p:extLst/>
          </p:nvPr>
        </p:nvGraphicFramePr>
        <p:xfrm>
          <a:off x="518994" y="1619787"/>
          <a:ext cx="11530114" cy="5110083"/>
        </p:xfrm>
        <a:graphic>
          <a:graphicData uri="http://schemas.openxmlformats.org/drawingml/2006/table">
            <a:tbl>
              <a:tblPr firstRow="1" lastCol="1" bandRow="1">
                <a:tableStyleId>{93296810-A885-4BE3-A3E7-6D5BEEA58F35}</a:tableStyleId>
              </a:tblPr>
              <a:tblGrid>
                <a:gridCol w="5765057"/>
                <a:gridCol w="5765057"/>
              </a:tblGrid>
              <a:tr h="533344">
                <a:tc>
                  <a:txBody>
                    <a:bodyPr/>
                    <a:lstStyle/>
                    <a:p>
                      <a:r>
                        <a:rPr lang="en-US" sz="2000" dirty="0" smtClean="0"/>
                        <a:t>Pattern</a:t>
                      </a:r>
                      <a:endParaRPr lang="en-US" sz="2000" dirty="0"/>
                    </a:p>
                  </a:txBody>
                  <a:tcPr marL="93260" marR="93260" marT="46630" marB="46630"/>
                </a:tc>
                <a:tc>
                  <a:txBody>
                    <a:bodyPr/>
                    <a:lstStyle/>
                    <a:p>
                      <a:r>
                        <a:rPr lang="en-US" sz="2000" dirty="0" smtClean="0"/>
                        <a:t>AKA</a:t>
                      </a:r>
                      <a:endParaRPr lang="en-US" sz="2000" dirty="0"/>
                    </a:p>
                  </a:txBody>
                  <a:tcPr marL="93260" marR="93260" marT="46630" marB="46630"/>
                </a:tc>
              </a:tr>
              <a:tr h="533344">
                <a:tc>
                  <a:txBody>
                    <a:bodyPr/>
                    <a:lstStyle/>
                    <a:p>
                      <a:r>
                        <a:rPr lang="en-US" sz="2000" dirty="0" smtClean="0"/>
                        <a:t>Party time</a:t>
                      </a:r>
                      <a:endParaRPr lang="en-US" sz="2000" dirty="0"/>
                    </a:p>
                  </a:txBody>
                  <a:tcPr marL="93260" marR="93260" marT="46630" marB="46630"/>
                </a:tc>
                <a:tc>
                  <a:txBody>
                    <a:bodyPr/>
                    <a:lstStyle/>
                    <a:p>
                      <a:pPr marL="0" marR="0" lvl="1" indent="0" algn="l" defTabSz="914367" rtl="0" eaLnBrk="1" fontAlgn="auto" latinLnBrk="0" hangingPunct="1">
                        <a:lnSpc>
                          <a:spcPct val="100000"/>
                        </a:lnSpc>
                        <a:spcBef>
                          <a:spcPts val="0"/>
                        </a:spcBef>
                        <a:spcAft>
                          <a:spcPts val="0"/>
                        </a:spcAft>
                        <a:buClrTx/>
                        <a:buSzTx/>
                        <a:buFontTx/>
                        <a:buNone/>
                        <a:tabLst/>
                        <a:defRPr/>
                      </a:pPr>
                      <a:r>
                        <a:rPr lang="en-US" sz="2000" dirty="0" smtClean="0"/>
                        <a:t>Anonymous</a:t>
                      </a:r>
                    </a:p>
                  </a:txBody>
                  <a:tcPr marL="93260" marR="93260" marT="46630" marB="46630"/>
                </a:tc>
              </a:tr>
              <a:tr h="533344">
                <a:tc>
                  <a:txBody>
                    <a:bodyPr/>
                    <a:lstStyle/>
                    <a:p>
                      <a:pPr marL="0" marR="0" indent="0" algn="l" defTabSz="914367" rtl="0" eaLnBrk="1" fontAlgn="auto" latinLnBrk="0" hangingPunct="1">
                        <a:lnSpc>
                          <a:spcPct val="100000"/>
                        </a:lnSpc>
                        <a:spcBef>
                          <a:spcPts val="0"/>
                        </a:spcBef>
                        <a:spcAft>
                          <a:spcPts val="0"/>
                        </a:spcAft>
                        <a:buClrTx/>
                        <a:buSzTx/>
                        <a:buFontTx/>
                        <a:buNone/>
                        <a:tabLst/>
                        <a:defRPr/>
                      </a:pPr>
                      <a:r>
                        <a:rPr lang="en-US" sz="2000" dirty="0" smtClean="0"/>
                        <a:t>Right this way</a:t>
                      </a:r>
                      <a:r>
                        <a:rPr lang="en-US" sz="2000" baseline="0" dirty="0" smtClean="0"/>
                        <a:t> (keep an eye out)</a:t>
                      </a:r>
                      <a:endParaRPr lang="en-US" sz="2000" dirty="0" smtClean="0"/>
                    </a:p>
                  </a:txBody>
                  <a:tcPr marL="93260" marR="93260" marT="46630" marB="46630"/>
                </a:tc>
                <a:tc>
                  <a:txBody>
                    <a:bodyPr/>
                    <a:lstStyle/>
                    <a:p>
                      <a:pPr marL="0" marR="0" lvl="1" indent="0" algn="l" defTabSz="914367" rtl="0" eaLnBrk="1" fontAlgn="auto" latinLnBrk="0" hangingPunct="1">
                        <a:lnSpc>
                          <a:spcPct val="100000"/>
                        </a:lnSpc>
                        <a:spcBef>
                          <a:spcPts val="0"/>
                        </a:spcBef>
                        <a:spcAft>
                          <a:spcPts val="0"/>
                        </a:spcAft>
                        <a:buClrTx/>
                        <a:buSzTx/>
                        <a:buFontTx/>
                        <a:buNone/>
                        <a:tabLst/>
                        <a:defRPr/>
                      </a:pPr>
                      <a:r>
                        <a:rPr lang="en-US" sz="2000" dirty="0" smtClean="0"/>
                        <a:t>Tracked</a:t>
                      </a:r>
                      <a:r>
                        <a:rPr lang="en-US" sz="2000" baseline="0" dirty="0" smtClean="0"/>
                        <a:t> anonymous</a:t>
                      </a:r>
                      <a:endParaRPr lang="en-US" sz="2000" dirty="0" smtClean="0"/>
                    </a:p>
                  </a:txBody>
                  <a:tcPr marL="93260" marR="93260" marT="46630" marB="46630"/>
                </a:tc>
              </a:tr>
              <a:tr h="843329">
                <a:tc>
                  <a:txBody>
                    <a:bodyPr/>
                    <a:lstStyle/>
                    <a:p>
                      <a:pPr marL="0" marR="0" indent="0" algn="l" defTabSz="914367" rtl="0" eaLnBrk="1" fontAlgn="auto" latinLnBrk="0" hangingPunct="1">
                        <a:lnSpc>
                          <a:spcPct val="100000"/>
                        </a:lnSpc>
                        <a:spcBef>
                          <a:spcPts val="0"/>
                        </a:spcBef>
                        <a:spcAft>
                          <a:spcPts val="0"/>
                        </a:spcAft>
                        <a:buClrTx/>
                        <a:buSzTx/>
                        <a:buFontTx/>
                        <a:buNone/>
                        <a:tabLst/>
                        <a:defRPr/>
                      </a:pPr>
                      <a:r>
                        <a:rPr lang="en-US" sz="2000" dirty="0" smtClean="0"/>
                        <a:t>If you got this far, I trust you</a:t>
                      </a:r>
                    </a:p>
                  </a:txBody>
                  <a:tcPr marL="93260" marR="93260" marT="46630" marB="46630"/>
                </a:tc>
                <a:tc>
                  <a:txBody>
                    <a:bodyPr/>
                    <a:lstStyle/>
                    <a:p>
                      <a:pPr marL="0" marR="0" lvl="1" indent="0" algn="l" defTabSz="914367" rtl="0" eaLnBrk="1" fontAlgn="auto" latinLnBrk="0" hangingPunct="1">
                        <a:lnSpc>
                          <a:spcPct val="100000"/>
                        </a:lnSpc>
                        <a:spcBef>
                          <a:spcPts val="0"/>
                        </a:spcBef>
                        <a:spcAft>
                          <a:spcPts val="0"/>
                        </a:spcAft>
                        <a:buClrTx/>
                        <a:buSzTx/>
                        <a:buFontTx/>
                        <a:buNone/>
                        <a:tabLst/>
                        <a:defRPr/>
                      </a:pPr>
                      <a:r>
                        <a:rPr lang="en-US" sz="2000" dirty="0" smtClean="0"/>
                        <a:t>Already verified somewhere else</a:t>
                      </a:r>
                    </a:p>
                  </a:txBody>
                  <a:tcPr marL="93260" marR="93260" marT="46630" marB="46630"/>
                </a:tc>
              </a:tr>
              <a:tr h="533344">
                <a:tc>
                  <a:txBody>
                    <a:bodyPr/>
                    <a:lstStyle/>
                    <a:p>
                      <a:pPr marL="0" marR="0" indent="0" algn="l" defTabSz="914367" rtl="0" eaLnBrk="1" fontAlgn="auto" latinLnBrk="0" hangingPunct="1">
                        <a:lnSpc>
                          <a:spcPct val="100000"/>
                        </a:lnSpc>
                        <a:spcBef>
                          <a:spcPts val="0"/>
                        </a:spcBef>
                        <a:spcAft>
                          <a:spcPts val="0"/>
                        </a:spcAft>
                        <a:buClrTx/>
                        <a:buSzTx/>
                        <a:buFontTx/>
                        <a:buNone/>
                        <a:tabLst/>
                        <a:defRPr/>
                      </a:pPr>
                      <a:r>
                        <a:rPr lang="en-US" sz="2000" dirty="0" smtClean="0"/>
                        <a:t>Who are you again?</a:t>
                      </a:r>
                    </a:p>
                  </a:txBody>
                  <a:tcPr marL="93260" marR="93260" marT="46630" marB="46630"/>
                </a:tc>
                <a:tc>
                  <a:txBody>
                    <a:bodyPr/>
                    <a:lstStyle/>
                    <a:p>
                      <a:pPr marL="0" marR="0" lvl="1" indent="0" algn="l" defTabSz="914367" rtl="0" eaLnBrk="1" fontAlgn="auto" latinLnBrk="0" hangingPunct="1">
                        <a:lnSpc>
                          <a:spcPct val="100000"/>
                        </a:lnSpc>
                        <a:spcBef>
                          <a:spcPts val="0"/>
                        </a:spcBef>
                        <a:spcAft>
                          <a:spcPts val="0"/>
                        </a:spcAft>
                        <a:buClrTx/>
                        <a:buSzTx/>
                        <a:buFontTx/>
                        <a:buNone/>
                        <a:tabLst/>
                        <a:defRPr/>
                      </a:pPr>
                      <a:r>
                        <a:rPr lang="en-US" sz="2000" dirty="0" smtClean="0"/>
                        <a:t>Single Sign once…</a:t>
                      </a:r>
                      <a:r>
                        <a:rPr lang="en-US" sz="2000" baseline="0" dirty="0" smtClean="0"/>
                        <a:t>everywhere</a:t>
                      </a:r>
                      <a:endParaRPr lang="en-US" sz="2000" dirty="0" smtClean="0"/>
                    </a:p>
                  </a:txBody>
                  <a:tcPr marL="93260" marR="93260" marT="46630" marB="46630"/>
                </a:tc>
              </a:tr>
              <a:tr h="533344">
                <a:tc>
                  <a:txBody>
                    <a:bodyPr/>
                    <a:lstStyle/>
                    <a:p>
                      <a:pPr marL="0" marR="0" indent="0" algn="l" defTabSz="914367" rtl="0" eaLnBrk="1" fontAlgn="auto" latinLnBrk="0" hangingPunct="1">
                        <a:lnSpc>
                          <a:spcPct val="100000"/>
                        </a:lnSpc>
                        <a:spcBef>
                          <a:spcPts val="0"/>
                        </a:spcBef>
                        <a:spcAft>
                          <a:spcPts val="0"/>
                        </a:spcAft>
                        <a:buClrTx/>
                        <a:buSzTx/>
                        <a:buFontTx/>
                        <a:buNone/>
                        <a:tabLst/>
                        <a:defRPr/>
                      </a:pPr>
                      <a:r>
                        <a:rPr lang="en-US" sz="2000" dirty="0" smtClean="0"/>
                        <a:t>He’s with me/VIP</a:t>
                      </a:r>
                    </a:p>
                  </a:txBody>
                  <a:tcPr marL="93260" marR="93260" marT="46630" marB="46630"/>
                </a:tc>
                <a:tc>
                  <a:txBody>
                    <a:bodyPr/>
                    <a:lstStyle/>
                    <a:p>
                      <a:pPr marL="0" marR="0" lvl="1" indent="0" algn="l" defTabSz="914367" rtl="0" eaLnBrk="1" fontAlgn="auto" latinLnBrk="0" hangingPunct="1">
                        <a:lnSpc>
                          <a:spcPct val="100000"/>
                        </a:lnSpc>
                        <a:spcBef>
                          <a:spcPts val="0"/>
                        </a:spcBef>
                        <a:spcAft>
                          <a:spcPts val="0"/>
                        </a:spcAft>
                        <a:buClrTx/>
                        <a:buSzTx/>
                        <a:buFontTx/>
                        <a:buNone/>
                        <a:tabLst/>
                        <a:defRPr/>
                      </a:pPr>
                      <a:r>
                        <a:rPr lang="en-US" sz="2000" dirty="0" smtClean="0"/>
                        <a:t>Association/federation</a:t>
                      </a:r>
                    </a:p>
                  </a:txBody>
                  <a:tcPr marL="93260" marR="93260" marT="46630" marB="46630"/>
                </a:tc>
              </a:tr>
              <a:tr h="533344">
                <a:tc>
                  <a:txBody>
                    <a:bodyPr/>
                    <a:lstStyle/>
                    <a:p>
                      <a:pPr marL="0" marR="0" indent="0" algn="l" defTabSz="914367" rtl="0" eaLnBrk="1" fontAlgn="auto" latinLnBrk="0" hangingPunct="1">
                        <a:lnSpc>
                          <a:spcPct val="100000"/>
                        </a:lnSpc>
                        <a:spcBef>
                          <a:spcPts val="0"/>
                        </a:spcBef>
                        <a:spcAft>
                          <a:spcPts val="0"/>
                        </a:spcAft>
                        <a:buClrTx/>
                        <a:buSzTx/>
                        <a:buFontTx/>
                        <a:buNone/>
                        <a:tabLst/>
                        <a:defRPr/>
                      </a:pPr>
                      <a:r>
                        <a:rPr lang="en-US" sz="2000" dirty="0" smtClean="0"/>
                        <a:t>Wait right here</a:t>
                      </a:r>
                    </a:p>
                  </a:txBody>
                  <a:tcPr marL="93260" marR="93260" marT="46630" marB="46630"/>
                </a:tc>
                <a:tc>
                  <a:txBody>
                    <a:bodyPr/>
                    <a:lstStyle/>
                    <a:p>
                      <a:pPr marL="0" marR="0" lvl="1" indent="0" algn="l" defTabSz="914367" rtl="0" eaLnBrk="1" fontAlgn="auto" latinLnBrk="0" hangingPunct="1">
                        <a:lnSpc>
                          <a:spcPct val="100000"/>
                        </a:lnSpc>
                        <a:spcBef>
                          <a:spcPts val="0"/>
                        </a:spcBef>
                        <a:spcAft>
                          <a:spcPts val="0"/>
                        </a:spcAft>
                        <a:buClrTx/>
                        <a:buSzTx/>
                        <a:buFontTx/>
                        <a:buNone/>
                        <a:tabLst/>
                        <a:defRPr/>
                      </a:pPr>
                      <a:r>
                        <a:rPr lang="en-US" sz="2000" dirty="0" smtClean="0"/>
                        <a:t>Trusted subsystem</a:t>
                      </a:r>
                    </a:p>
                  </a:txBody>
                  <a:tcPr marL="93260" marR="93260" marT="46630" marB="46630"/>
                </a:tc>
              </a:tr>
              <a:tr h="533344">
                <a:tc>
                  <a:txBody>
                    <a:bodyPr/>
                    <a:lstStyle/>
                    <a:p>
                      <a:pPr marL="0" marR="0" indent="0" algn="l" defTabSz="914367" rtl="0" eaLnBrk="1" fontAlgn="auto" latinLnBrk="0" hangingPunct="1">
                        <a:lnSpc>
                          <a:spcPct val="100000"/>
                        </a:lnSpc>
                        <a:spcBef>
                          <a:spcPts val="0"/>
                        </a:spcBef>
                        <a:spcAft>
                          <a:spcPts val="0"/>
                        </a:spcAft>
                        <a:buClrTx/>
                        <a:buSzTx/>
                        <a:buFontTx/>
                        <a:buNone/>
                        <a:tabLst/>
                        <a:defRPr/>
                      </a:pPr>
                      <a:r>
                        <a:rPr lang="en-US" sz="2000" dirty="0" smtClean="0"/>
                        <a:t>You look like someone I know</a:t>
                      </a:r>
                    </a:p>
                  </a:txBody>
                  <a:tcPr marL="93260" marR="93260" marT="46630" marB="46630"/>
                </a:tc>
                <a:tc>
                  <a:txBody>
                    <a:bodyPr/>
                    <a:lstStyle/>
                    <a:p>
                      <a:r>
                        <a:rPr lang="en-US" sz="2000" dirty="0" smtClean="0"/>
                        <a:t>Shadow account</a:t>
                      </a:r>
                      <a:endParaRPr lang="en-US" sz="2000" dirty="0"/>
                    </a:p>
                  </a:txBody>
                  <a:tcPr marL="93260" marR="93260" marT="46630" marB="46630"/>
                </a:tc>
              </a:tr>
              <a:tr h="533344">
                <a:tc>
                  <a:txBody>
                    <a:bodyPr/>
                    <a:lstStyle/>
                    <a:p>
                      <a:pPr marL="0" marR="0" indent="0" algn="l" defTabSz="914367" rtl="0" eaLnBrk="1" fontAlgn="auto" latinLnBrk="0" hangingPunct="1">
                        <a:lnSpc>
                          <a:spcPct val="100000"/>
                        </a:lnSpc>
                        <a:spcBef>
                          <a:spcPts val="0"/>
                        </a:spcBef>
                        <a:spcAft>
                          <a:spcPts val="0"/>
                        </a:spcAft>
                        <a:buClrTx/>
                        <a:buSzTx/>
                        <a:buFontTx/>
                        <a:buNone/>
                        <a:tabLst/>
                        <a:defRPr/>
                      </a:pPr>
                      <a:r>
                        <a:rPr lang="en-US" sz="2000" dirty="0" smtClean="0"/>
                        <a:t>Let me do that for you</a:t>
                      </a:r>
                    </a:p>
                  </a:txBody>
                  <a:tcPr marL="93260" marR="93260" marT="46630" marB="46630"/>
                </a:tc>
                <a:tc>
                  <a:txBody>
                    <a:bodyPr/>
                    <a:lstStyle/>
                    <a:p>
                      <a:r>
                        <a:rPr lang="en-US" sz="2000" dirty="0" smtClean="0"/>
                        <a:t>Impersonation</a:t>
                      </a:r>
                      <a:endParaRPr lang="en-US" sz="2000" dirty="0"/>
                    </a:p>
                  </a:txBody>
                  <a:tcPr marL="93260" marR="93260" marT="46630" marB="46630"/>
                </a:tc>
              </a:tr>
            </a:tbl>
          </a:graphicData>
        </a:graphic>
      </p:graphicFrame>
      <p:sp>
        <p:nvSpPr>
          <p:cNvPr id="13" name="Impersonate"/>
          <p:cNvSpPr/>
          <p:nvPr/>
        </p:nvSpPr>
        <p:spPr bwMode="auto">
          <a:xfrm>
            <a:off x="320873" y="6046868"/>
            <a:ext cx="11838623" cy="693148"/>
          </a:xfrm>
          <a:prstGeom prst="rect">
            <a:avLst/>
          </a:prstGeom>
          <a:solidFill>
            <a:schemeClr val="bg1"/>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7565" rIns="0" bIns="47565" numCol="1" rtlCol="0" anchor="ctr" anchorCtr="0" compatLnSpc="1">
            <a:prstTxWarp prst="textNoShape">
              <a:avLst/>
            </a:prstTxWarp>
          </a:bodyPr>
          <a:lstStyle/>
          <a:p>
            <a:pPr algn="ctr" defTabSz="951028" fontAlgn="base">
              <a:spcBef>
                <a:spcPct val="0"/>
              </a:spcBef>
              <a:spcAft>
                <a:spcPct val="0"/>
              </a:spcAft>
            </a:pPr>
            <a:endParaRPr lang="en-US" sz="2040" dirty="0">
              <a:gradFill>
                <a:gsLst>
                  <a:gs pos="0">
                    <a:srgbClr val="FFFFFF"/>
                  </a:gs>
                  <a:gs pos="100000">
                    <a:srgbClr val="FFFFFF"/>
                  </a:gs>
                </a:gsLst>
                <a:lin ang="5400000" scaled="0"/>
              </a:gradFill>
            </a:endParaRPr>
          </a:p>
        </p:txBody>
      </p:sp>
      <p:sp>
        <p:nvSpPr>
          <p:cNvPr id="10" name="Wait right here"/>
          <p:cNvSpPr/>
          <p:nvPr/>
        </p:nvSpPr>
        <p:spPr bwMode="auto">
          <a:xfrm>
            <a:off x="444651" y="5668778"/>
            <a:ext cx="11714844" cy="1199719"/>
          </a:xfrm>
          <a:prstGeom prst="rect">
            <a:avLst/>
          </a:prstGeom>
          <a:solidFill>
            <a:schemeClr val="bg1"/>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7565" rIns="0" bIns="47565" numCol="1" rtlCol="0" anchor="ctr" anchorCtr="0" compatLnSpc="1">
            <a:prstTxWarp prst="textNoShape">
              <a:avLst/>
            </a:prstTxWarp>
          </a:bodyPr>
          <a:lstStyle/>
          <a:p>
            <a:pPr algn="ctr" defTabSz="951028" fontAlgn="base">
              <a:spcBef>
                <a:spcPct val="0"/>
              </a:spcBef>
              <a:spcAft>
                <a:spcPct val="0"/>
              </a:spcAft>
            </a:pPr>
            <a:endParaRPr lang="en-US" sz="2040" dirty="0">
              <a:gradFill>
                <a:gsLst>
                  <a:gs pos="0">
                    <a:srgbClr val="FFFFFF"/>
                  </a:gs>
                  <a:gs pos="100000">
                    <a:srgbClr val="FFFFFF"/>
                  </a:gs>
                </a:gsLst>
                <a:lin ang="5400000" scaled="0"/>
              </a:gradFill>
            </a:endParaRPr>
          </a:p>
        </p:txBody>
      </p:sp>
      <p:sp>
        <p:nvSpPr>
          <p:cNvPr id="9" name="VIP"/>
          <p:cNvSpPr/>
          <p:nvPr/>
        </p:nvSpPr>
        <p:spPr bwMode="auto">
          <a:xfrm>
            <a:off x="444651" y="5126861"/>
            <a:ext cx="11714844" cy="1716431"/>
          </a:xfrm>
          <a:prstGeom prst="rect">
            <a:avLst/>
          </a:prstGeom>
          <a:solidFill>
            <a:schemeClr val="bg1"/>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7565" rIns="0" bIns="47565" numCol="1" rtlCol="0" anchor="ctr" anchorCtr="0" compatLnSpc="1">
            <a:prstTxWarp prst="textNoShape">
              <a:avLst/>
            </a:prstTxWarp>
          </a:bodyPr>
          <a:lstStyle/>
          <a:p>
            <a:pPr algn="ctr" defTabSz="951028" fontAlgn="base">
              <a:spcBef>
                <a:spcPct val="0"/>
              </a:spcBef>
              <a:spcAft>
                <a:spcPct val="0"/>
              </a:spcAft>
            </a:pPr>
            <a:endParaRPr lang="en-US" sz="2040" dirty="0">
              <a:gradFill>
                <a:gsLst>
                  <a:gs pos="0">
                    <a:srgbClr val="FFFFFF"/>
                  </a:gs>
                  <a:gs pos="100000">
                    <a:srgbClr val="FFFFFF"/>
                  </a:gs>
                </a:gsLst>
                <a:lin ang="5400000" scaled="0"/>
              </a:gradFill>
            </a:endParaRPr>
          </a:p>
        </p:txBody>
      </p:sp>
      <p:sp>
        <p:nvSpPr>
          <p:cNvPr id="7" name="Who are u"/>
          <p:cNvSpPr/>
          <p:nvPr/>
        </p:nvSpPr>
        <p:spPr bwMode="auto">
          <a:xfrm>
            <a:off x="444651" y="4610148"/>
            <a:ext cx="11714844" cy="2220540"/>
          </a:xfrm>
          <a:prstGeom prst="rect">
            <a:avLst/>
          </a:prstGeom>
          <a:solidFill>
            <a:schemeClr val="bg1"/>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7565" rIns="0" bIns="47565" numCol="1" rtlCol="0" anchor="ctr" anchorCtr="0" compatLnSpc="1">
            <a:prstTxWarp prst="textNoShape">
              <a:avLst/>
            </a:prstTxWarp>
          </a:bodyPr>
          <a:lstStyle/>
          <a:p>
            <a:pPr algn="ctr" defTabSz="951028" fontAlgn="base">
              <a:spcBef>
                <a:spcPct val="0"/>
              </a:spcBef>
              <a:spcAft>
                <a:spcPct val="0"/>
              </a:spcAft>
            </a:pPr>
            <a:endParaRPr lang="en-US" sz="2040" dirty="0">
              <a:gradFill>
                <a:gsLst>
                  <a:gs pos="0">
                    <a:srgbClr val="FFFFFF"/>
                  </a:gs>
                  <a:gs pos="100000">
                    <a:srgbClr val="FFFFFF"/>
                  </a:gs>
                </a:gsLst>
                <a:lin ang="5400000" scaled="0"/>
              </a:gradFill>
            </a:endParaRPr>
          </a:p>
        </p:txBody>
      </p:sp>
      <p:sp>
        <p:nvSpPr>
          <p:cNvPr id="8" name="verified"/>
          <p:cNvSpPr/>
          <p:nvPr/>
        </p:nvSpPr>
        <p:spPr bwMode="auto">
          <a:xfrm>
            <a:off x="444651" y="4055629"/>
            <a:ext cx="11714844" cy="2775059"/>
          </a:xfrm>
          <a:prstGeom prst="rect">
            <a:avLst/>
          </a:prstGeom>
          <a:solidFill>
            <a:schemeClr val="bg1"/>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7565" rIns="0" bIns="47565" numCol="1" rtlCol="0" anchor="ctr" anchorCtr="0" compatLnSpc="1">
            <a:prstTxWarp prst="textNoShape">
              <a:avLst/>
            </a:prstTxWarp>
          </a:bodyPr>
          <a:lstStyle/>
          <a:p>
            <a:pPr algn="ctr" defTabSz="951028" fontAlgn="base">
              <a:spcBef>
                <a:spcPct val="0"/>
              </a:spcBef>
              <a:spcAft>
                <a:spcPct val="0"/>
              </a:spcAft>
            </a:pPr>
            <a:endParaRPr lang="en-US" sz="2040" dirty="0">
              <a:gradFill>
                <a:gsLst>
                  <a:gs pos="0">
                    <a:srgbClr val="FFFFFF"/>
                  </a:gs>
                  <a:gs pos="100000">
                    <a:srgbClr val="FFFFFF"/>
                  </a:gs>
                </a:gsLst>
                <a:lin ang="5400000" scaled="0"/>
              </a:gradFill>
            </a:endParaRPr>
          </a:p>
        </p:txBody>
      </p:sp>
      <p:sp>
        <p:nvSpPr>
          <p:cNvPr id="3" name="Tracked"/>
          <p:cNvSpPr/>
          <p:nvPr/>
        </p:nvSpPr>
        <p:spPr bwMode="auto">
          <a:xfrm>
            <a:off x="444651" y="3223851"/>
            <a:ext cx="11714844" cy="3606838"/>
          </a:xfrm>
          <a:prstGeom prst="rect">
            <a:avLst/>
          </a:prstGeom>
          <a:solidFill>
            <a:schemeClr val="bg1"/>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7565" rIns="0" bIns="47565" numCol="1" rtlCol="0" anchor="ctr" anchorCtr="0" compatLnSpc="1">
            <a:prstTxWarp prst="textNoShape">
              <a:avLst/>
            </a:prstTxWarp>
          </a:bodyPr>
          <a:lstStyle/>
          <a:p>
            <a:pPr algn="ctr" defTabSz="951028" fontAlgn="base">
              <a:spcBef>
                <a:spcPct val="0"/>
              </a:spcBef>
              <a:spcAft>
                <a:spcPct val="0"/>
              </a:spcAft>
            </a:pPr>
            <a:endParaRPr lang="en-US" sz="2040" dirty="0">
              <a:gradFill>
                <a:gsLst>
                  <a:gs pos="0">
                    <a:srgbClr val="FFFFFF"/>
                  </a:gs>
                  <a:gs pos="100000">
                    <a:srgbClr val="FFFFFF"/>
                  </a:gs>
                </a:gsLst>
                <a:lin ang="5400000" scaled="0"/>
              </a:gradFill>
            </a:endParaRPr>
          </a:p>
        </p:txBody>
      </p:sp>
      <p:sp>
        <p:nvSpPr>
          <p:cNvPr id="6" name="Anon"/>
          <p:cNvSpPr/>
          <p:nvPr/>
        </p:nvSpPr>
        <p:spPr bwMode="auto">
          <a:xfrm>
            <a:off x="444651" y="2694536"/>
            <a:ext cx="11714844" cy="4173960"/>
          </a:xfrm>
          <a:prstGeom prst="rect">
            <a:avLst/>
          </a:prstGeom>
          <a:solidFill>
            <a:schemeClr val="bg1"/>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7565" rIns="0" bIns="47565" numCol="1" rtlCol="0" anchor="ctr" anchorCtr="0" compatLnSpc="1">
            <a:prstTxWarp prst="textNoShape">
              <a:avLst/>
            </a:prstTxWarp>
          </a:bodyPr>
          <a:lstStyle/>
          <a:p>
            <a:pPr algn="ctr" defTabSz="951028" fontAlgn="base">
              <a:spcBef>
                <a:spcPct val="0"/>
              </a:spcBef>
              <a:spcAft>
                <a:spcPct val="0"/>
              </a:spcAft>
            </a:pPr>
            <a:endParaRPr lang="en-US" sz="2040" dirty="0">
              <a:gradFill>
                <a:gsLst>
                  <a:gs pos="0">
                    <a:srgbClr val="FFFFFF"/>
                  </a:gs>
                  <a:gs pos="100000">
                    <a:srgbClr val="FFFFFF"/>
                  </a:gs>
                </a:gsLst>
                <a:lin ang="5400000" scaled="0"/>
              </a:gradFill>
            </a:endParaRPr>
          </a:p>
        </p:txBody>
      </p:sp>
    </p:spTree>
    <p:extLst>
      <p:ext uri="{BB962C8B-B14F-4D97-AF65-F5344CB8AC3E}">
        <p14:creationId xmlns:p14="http://schemas.microsoft.com/office/powerpoint/2010/main" val="3295232677"/>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12"/>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subTnLst>
                                    <p:set>
                                      <p:cBhvr override="childStyle">
                                        <p:cTn dur="1" fill="hold" display="0" masterRel="nextClick" afterEffect="1"/>
                                        <p:tgtEl>
                                          <p:spTgt spid="6"/>
                                        </p:tgtEl>
                                        <p:attrNameLst>
                                          <p:attrName>style.visibility</p:attrName>
                                        </p:attrNameLst>
                                      </p:cBhvr>
                                      <p:to>
                                        <p:strVal val="hidden"/>
                                      </p:to>
                                    </p:set>
                                  </p:sub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
                                        </p:tgtEl>
                                        <p:attrNameLst>
                                          <p:attrName>style.visibility</p:attrName>
                                        </p:attrNameLst>
                                      </p:cBhvr>
                                      <p:to>
                                        <p:strVal val="visible"/>
                                      </p:to>
                                    </p:set>
                                  </p:childTnLst>
                                  <p:subTnLst>
                                    <p:set>
                                      <p:cBhvr override="childStyle">
                                        <p:cTn dur="1" fill="hold" display="0" masterRel="nextClick" afterEffect="1"/>
                                        <p:tgtEl>
                                          <p:spTgt spid="3"/>
                                        </p:tgtEl>
                                        <p:attrNameLst>
                                          <p:attrName>style.visibility</p:attrName>
                                        </p:attrNameLst>
                                      </p:cBhvr>
                                      <p:to>
                                        <p:strVal val="hidden"/>
                                      </p:to>
                                    </p:set>
                                  </p:sub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8"/>
                                        </p:tgtEl>
                                        <p:attrNameLst>
                                          <p:attrName>style.visibility</p:attrName>
                                        </p:attrNameLst>
                                      </p:cBhvr>
                                      <p:to>
                                        <p:strVal val="visible"/>
                                      </p:to>
                                    </p:set>
                                  </p:childTnLst>
                                  <p:subTnLst>
                                    <p:set>
                                      <p:cBhvr override="childStyle">
                                        <p:cTn dur="1" fill="hold" display="0" masterRel="nextClick" afterEffect="1"/>
                                        <p:tgtEl>
                                          <p:spTgt spid="8"/>
                                        </p:tgtEl>
                                        <p:attrNameLst>
                                          <p:attrName>style.visibility</p:attrName>
                                        </p:attrNameLst>
                                      </p:cBhvr>
                                      <p:to>
                                        <p:strVal val="hidden"/>
                                      </p:to>
                                    </p:set>
                                  </p:sub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7"/>
                                        </p:tgtEl>
                                        <p:attrNameLst>
                                          <p:attrName>style.visibility</p:attrName>
                                        </p:attrNameLst>
                                      </p:cBhvr>
                                      <p:to>
                                        <p:strVal val="visible"/>
                                      </p:to>
                                    </p:set>
                                  </p:childTnLst>
                                  <p:subTnLst>
                                    <p:set>
                                      <p:cBhvr override="childStyle">
                                        <p:cTn dur="1" fill="hold" display="0" masterRel="nextClick" afterEffect="1"/>
                                        <p:tgtEl>
                                          <p:spTgt spid="7"/>
                                        </p:tgtEl>
                                        <p:attrNameLst>
                                          <p:attrName>style.visibility</p:attrName>
                                        </p:attrNameLst>
                                      </p:cBhvr>
                                      <p:to>
                                        <p:strVal val="hidden"/>
                                      </p:to>
                                    </p:set>
                                  </p:sub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9"/>
                                        </p:tgtEl>
                                        <p:attrNameLst>
                                          <p:attrName>style.visibility</p:attrName>
                                        </p:attrNameLst>
                                      </p:cBhvr>
                                      <p:to>
                                        <p:strVal val="visible"/>
                                      </p:to>
                                    </p:set>
                                  </p:childTnLst>
                                  <p:subTnLst>
                                    <p:set>
                                      <p:cBhvr override="childStyle">
                                        <p:cTn dur="1" fill="hold" display="0" masterRel="nextClick" afterEffect="1"/>
                                        <p:tgtEl>
                                          <p:spTgt spid="9"/>
                                        </p:tgtEl>
                                        <p:attrNameLst>
                                          <p:attrName>style.visibility</p:attrName>
                                        </p:attrNameLst>
                                      </p:cBhvr>
                                      <p:to>
                                        <p:strVal val="hidden"/>
                                      </p:to>
                                    </p:set>
                                  </p:sub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10"/>
                                        </p:tgtEl>
                                        <p:attrNameLst>
                                          <p:attrName>style.visibility</p:attrName>
                                        </p:attrNameLst>
                                      </p:cBhvr>
                                      <p:to>
                                        <p:strVal val="visible"/>
                                      </p:to>
                                    </p:set>
                                  </p:childTnLst>
                                  <p:subTnLst>
                                    <p:set>
                                      <p:cBhvr override="childStyle">
                                        <p:cTn dur="1" fill="hold" display="0" masterRel="nextClick" afterEffect="1"/>
                                        <p:tgtEl>
                                          <p:spTgt spid="10"/>
                                        </p:tgtEl>
                                        <p:attrNameLst>
                                          <p:attrName>style.visibility</p:attrName>
                                        </p:attrNameLst>
                                      </p:cBhvr>
                                      <p:to>
                                        <p:strVal val="hidden"/>
                                      </p:to>
                                    </p:set>
                                  </p:sub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13"/>
                                        </p:tgtEl>
                                        <p:attrNameLst>
                                          <p:attrName>style.visibility</p:attrName>
                                        </p:attrNameLst>
                                      </p:cBhvr>
                                      <p:to>
                                        <p:strVal val="visible"/>
                                      </p:to>
                                    </p:set>
                                  </p:childTnLst>
                                  <p:subTnLst>
                                    <p:set>
                                      <p:cBhvr override="childStyle">
                                        <p:cTn dur="1" fill="hold" display="0" masterRel="nextClick" afterEffect="1"/>
                                        <p:tgtEl>
                                          <p:spTgt spid="13"/>
                                        </p:tgtEl>
                                        <p:attrNameLst>
                                          <p:attrName>style.visibility</p:attrName>
                                        </p:attrNameLst>
                                      </p:cBhvr>
                                      <p:to>
                                        <p:strVal val="hidden"/>
                                      </p:to>
                                    </p:set>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0" grpId="0" animBg="1"/>
      <p:bldP spid="9" grpId="0" animBg="1"/>
      <p:bldP spid="7" grpId="0" animBg="1"/>
      <p:bldP spid="8" grpId="0" animBg="1"/>
      <p:bldP spid="3" grpId="0" animBg="1"/>
      <p:bldP spid="6"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Rectangle 30"/>
          <p:cNvSpPr/>
          <p:nvPr/>
        </p:nvSpPr>
        <p:spPr>
          <a:xfrm>
            <a:off x="186132" y="2098357"/>
            <a:ext cx="4474390" cy="4089816"/>
          </a:xfrm>
          <a:prstGeom prst="rect">
            <a:avLst/>
          </a:prstGeom>
          <a:ln w="38100"/>
        </p:spPr>
        <p:style>
          <a:lnRef idx="2">
            <a:schemeClr val="accent5"/>
          </a:lnRef>
          <a:fillRef idx="1">
            <a:schemeClr val="lt1"/>
          </a:fillRef>
          <a:effectRef idx="0">
            <a:schemeClr val="accent5"/>
          </a:effectRef>
          <a:fontRef idx="minor">
            <a:schemeClr val="dk1"/>
          </a:fontRef>
        </p:style>
        <p:txBody>
          <a:bodyPr rtlCol="0" anchor="b"/>
          <a:lstStyle/>
          <a:p>
            <a:pPr algn="ctr" defTabSz="932597"/>
            <a:r>
              <a:rPr lang="en-US" sz="2856" dirty="0" err="1">
                <a:solidFill>
                  <a:srgbClr val="505050"/>
                </a:solidFill>
              </a:rPr>
              <a:t>SPUser</a:t>
            </a:r>
            <a:endParaRPr lang="en-US" sz="2856" dirty="0">
              <a:solidFill>
                <a:srgbClr val="505050"/>
              </a:solidFill>
            </a:endParaRPr>
          </a:p>
        </p:txBody>
      </p:sp>
      <p:sp>
        <p:nvSpPr>
          <p:cNvPr id="2" name="Title 1"/>
          <p:cNvSpPr>
            <a:spLocks noGrp="1"/>
          </p:cNvSpPr>
          <p:nvPr>
            <p:ph type="title"/>
          </p:nvPr>
        </p:nvSpPr>
        <p:spPr>
          <a:xfrm>
            <a:off x="275481" y="248262"/>
            <a:ext cx="11887878" cy="917575"/>
          </a:xfrm>
        </p:spPr>
        <p:txBody>
          <a:bodyPr/>
          <a:lstStyle/>
          <a:p>
            <a:r>
              <a:rPr lang="en-US" dirty="0" smtClean="0"/>
              <a:t>The SharePoint User Identity</a:t>
            </a:r>
            <a:endParaRPr lang="en-US" dirty="0"/>
          </a:p>
        </p:txBody>
      </p:sp>
      <p:sp>
        <p:nvSpPr>
          <p:cNvPr id="6" name="Rectangle 5"/>
          <p:cNvSpPr/>
          <p:nvPr/>
        </p:nvSpPr>
        <p:spPr>
          <a:xfrm>
            <a:off x="279516" y="2290604"/>
            <a:ext cx="4289975" cy="177006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b"/>
          <a:lstStyle/>
          <a:p>
            <a:pPr algn="ctr" defTabSz="932597"/>
            <a:r>
              <a:rPr lang="en-US" sz="1836" dirty="0">
                <a:solidFill>
                  <a:srgbClr val="FFFFFF"/>
                </a:solidFill>
              </a:rPr>
              <a:t>Authentication Information (STS)</a:t>
            </a:r>
          </a:p>
        </p:txBody>
      </p:sp>
      <p:sp>
        <p:nvSpPr>
          <p:cNvPr id="13" name="Rectangle 12"/>
          <p:cNvSpPr/>
          <p:nvPr/>
        </p:nvSpPr>
        <p:spPr>
          <a:xfrm>
            <a:off x="287436" y="4891754"/>
            <a:ext cx="4289975" cy="642390"/>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defTabSz="932597"/>
            <a:r>
              <a:rPr lang="en-US" sz="1836" dirty="0">
                <a:solidFill>
                  <a:srgbClr val="FFFFFF"/>
                </a:solidFill>
              </a:rPr>
              <a:t>Profile Information</a:t>
            </a:r>
          </a:p>
          <a:p>
            <a:pPr algn="ctr" defTabSz="932597"/>
            <a:r>
              <a:rPr lang="en-US" sz="1836" dirty="0">
                <a:solidFill>
                  <a:srgbClr val="FFFFFF"/>
                </a:solidFill>
              </a:rPr>
              <a:t>(Email, SIP)</a:t>
            </a:r>
          </a:p>
        </p:txBody>
      </p:sp>
      <p:sp>
        <p:nvSpPr>
          <p:cNvPr id="14" name="Rectangle 13"/>
          <p:cNvSpPr/>
          <p:nvPr/>
        </p:nvSpPr>
        <p:spPr>
          <a:xfrm>
            <a:off x="275481" y="4095305"/>
            <a:ext cx="4289975" cy="720218"/>
          </a:xfrm>
          <a:prstGeom prst="rect">
            <a:avLst/>
          </a:prstGeom>
        </p:spPr>
        <p:style>
          <a:lnRef idx="1">
            <a:schemeClr val="dk1"/>
          </a:lnRef>
          <a:fillRef idx="2">
            <a:schemeClr val="dk1"/>
          </a:fillRef>
          <a:effectRef idx="1">
            <a:schemeClr val="dk1"/>
          </a:effectRef>
          <a:fontRef idx="minor">
            <a:schemeClr val="dk1"/>
          </a:fontRef>
        </p:style>
        <p:txBody>
          <a:bodyPr rtlCol="0" anchor="ctr"/>
          <a:lstStyle/>
          <a:p>
            <a:pPr algn="ctr" defTabSz="932597"/>
            <a:r>
              <a:rPr lang="en-US" sz="1836" dirty="0">
                <a:solidFill>
                  <a:srgbClr val="505050"/>
                </a:solidFill>
              </a:rPr>
              <a:t>Additional Runtime Information (Claims, Roles, Groups)</a:t>
            </a:r>
          </a:p>
        </p:txBody>
      </p:sp>
      <p:sp>
        <p:nvSpPr>
          <p:cNvPr id="17" name="TextBox 16"/>
          <p:cNvSpPr txBox="1"/>
          <p:nvPr/>
        </p:nvSpPr>
        <p:spPr>
          <a:xfrm>
            <a:off x="5813703" y="6161694"/>
            <a:ext cx="4738720" cy="647165"/>
          </a:xfrm>
          <a:prstGeom prst="rect">
            <a:avLst/>
          </a:prstGeom>
          <a:noFill/>
        </p:spPr>
        <p:txBody>
          <a:bodyPr wrap="square" lIns="186521" tIns="149217" rIns="186521" bIns="149217" rtlCol="0">
            <a:spAutoFit/>
          </a:bodyPr>
          <a:lstStyle/>
          <a:p>
            <a:pPr defTabSz="932597">
              <a:lnSpc>
                <a:spcPct val="90000"/>
              </a:lnSpc>
              <a:spcAft>
                <a:spcPts val="612"/>
              </a:spcAft>
            </a:pPr>
            <a:r>
              <a:rPr lang="en-US" sz="2448" dirty="0">
                <a:gradFill>
                  <a:gsLst>
                    <a:gs pos="2917">
                      <a:srgbClr val="505050"/>
                    </a:gs>
                    <a:gs pos="30000">
                      <a:srgbClr val="505050"/>
                    </a:gs>
                  </a:gsLst>
                  <a:lin ang="5400000" scaled="0"/>
                </a:gradFill>
              </a:rPr>
              <a:t>User in App / Service Context</a:t>
            </a:r>
          </a:p>
        </p:txBody>
      </p:sp>
      <p:sp>
        <p:nvSpPr>
          <p:cNvPr id="19" name="TextBox 18"/>
          <p:cNvSpPr txBox="1"/>
          <p:nvPr/>
        </p:nvSpPr>
        <p:spPr>
          <a:xfrm>
            <a:off x="646397" y="6161694"/>
            <a:ext cx="2947317" cy="640416"/>
          </a:xfrm>
          <a:prstGeom prst="rect">
            <a:avLst/>
          </a:prstGeom>
          <a:noFill/>
        </p:spPr>
        <p:txBody>
          <a:bodyPr wrap="square" lIns="186521" tIns="149217" rIns="186521" bIns="149217" rtlCol="0">
            <a:spAutoFit/>
          </a:bodyPr>
          <a:lstStyle/>
          <a:p>
            <a:pPr defTabSz="932597">
              <a:lnSpc>
                <a:spcPct val="90000"/>
              </a:lnSpc>
              <a:spcAft>
                <a:spcPts val="612"/>
              </a:spcAft>
            </a:pPr>
            <a:r>
              <a:rPr lang="en-US" sz="2448" dirty="0">
                <a:gradFill>
                  <a:gsLst>
                    <a:gs pos="2917">
                      <a:srgbClr val="505050"/>
                    </a:gs>
                    <a:gs pos="30000">
                      <a:srgbClr val="505050"/>
                    </a:gs>
                  </a:gsLst>
                  <a:lin ang="5400000" scaled="0"/>
                </a:gradFill>
              </a:rPr>
              <a:t>User in SP Context</a:t>
            </a:r>
          </a:p>
        </p:txBody>
      </p:sp>
      <p:cxnSp>
        <p:nvCxnSpPr>
          <p:cNvPr id="22" name="Straight Connector 21"/>
          <p:cNvCxnSpPr/>
          <p:nvPr/>
        </p:nvCxnSpPr>
        <p:spPr>
          <a:xfrm>
            <a:off x="4817896" y="2098357"/>
            <a:ext cx="2" cy="4882535"/>
          </a:xfrm>
          <a:prstGeom prst="line">
            <a:avLst/>
          </a:prstGeom>
          <a:ln w="76200">
            <a:solidFill>
              <a:schemeClr val="tx1"/>
            </a:solidFill>
            <a:headEnd type="none"/>
            <a:tailEnd type="none"/>
          </a:ln>
        </p:spPr>
        <p:style>
          <a:lnRef idx="1">
            <a:schemeClr val="accent1"/>
          </a:lnRef>
          <a:fillRef idx="0">
            <a:schemeClr val="accent1"/>
          </a:fillRef>
          <a:effectRef idx="0">
            <a:schemeClr val="accent1"/>
          </a:effectRef>
          <a:fontRef idx="minor">
            <a:schemeClr val="tx1"/>
          </a:fontRef>
        </p:style>
      </p:cxnSp>
      <p:grpSp>
        <p:nvGrpSpPr>
          <p:cNvPr id="47" name="Group 46"/>
          <p:cNvGrpSpPr/>
          <p:nvPr/>
        </p:nvGrpSpPr>
        <p:grpSpPr>
          <a:xfrm>
            <a:off x="7970742" y="1165836"/>
            <a:ext cx="1197931" cy="1305645"/>
            <a:chOff x="7814298" y="1143081"/>
            <a:chExt cx="1174549" cy="1280160"/>
          </a:xfrm>
        </p:grpSpPr>
        <p:sp>
          <p:nvSpPr>
            <p:cNvPr id="24" name="Rectangle 23"/>
            <p:cNvSpPr/>
            <p:nvPr/>
          </p:nvSpPr>
          <p:spPr>
            <a:xfrm>
              <a:off x="7814298" y="1143081"/>
              <a:ext cx="1174549" cy="1280160"/>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b"/>
            <a:lstStyle/>
            <a:p>
              <a:pPr algn="ctr" defTabSz="932597"/>
              <a:r>
                <a:rPr lang="en-US" sz="2040" dirty="0">
                  <a:solidFill>
                    <a:srgbClr val="FFFFFF"/>
                  </a:solidFill>
                </a:rPr>
                <a:t>PC</a:t>
              </a:r>
            </a:p>
          </p:txBody>
        </p:sp>
        <p:sp>
          <p:nvSpPr>
            <p:cNvPr id="23" name="Freeform 89"/>
            <p:cNvSpPr>
              <a:spLocks noEditPoints="1"/>
            </p:cNvSpPr>
            <p:nvPr/>
          </p:nvSpPr>
          <p:spPr bwMode="black">
            <a:xfrm>
              <a:off x="8163713" y="1504239"/>
              <a:ext cx="517834" cy="333257"/>
            </a:xfrm>
            <a:custGeom>
              <a:avLst/>
              <a:gdLst>
                <a:gd name="T0" fmla="*/ 350 w 3153"/>
                <a:gd name="T1" fmla="*/ 935 h 2031"/>
                <a:gd name="T2" fmla="*/ 788 w 3153"/>
                <a:gd name="T3" fmla="*/ 0 h 2031"/>
                <a:gd name="T4" fmla="*/ 2918 w 3153"/>
                <a:gd name="T5" fmla="*/ 1882 h 2031"/>
                <a:gd name="T6" fmla="*/ 2403 w 3153"/>
                <a:gd name="T7" fmla="*/ 1493 h 2031"/>
                <a:gd name="T8" fmla="*/ 2244 w 3153"/>
                <a:gd name="T9" fmla="*/ 1424 h 2031"/>
                <a:gd name="T10" fmla="*/ 2391 w 3153"/>
                <a:gd name="T11" fmla="*/ 1458 h 2031"/>
                <a:gd name="T12" fmla="*/ 1437 w 3153"/>
                <a:gd name="T13" fmla="*/ 1486 h 2031"/>
                <a:gd name="T14" fmla="*/ 1460 w 3153"/>
                <a:gd name="T15" fmla="*/ 1427 h 2031"/>
                <a:gd name="T16" fmla="*/ 1588 w 3153"/>
                <a:gd name="T17" fmla="*/ 1440 h 2031"/>
                <a:gd name="T18" fmla="*/ 1563 w 3153"/>
                <a:gd name="T19" fmla="*/ 1636 h 2031"/>
                <a:gd name="T20" fmla="*/ 1421 w 3153"/>
                <a:gd name="T21" fmla="*/ 1612 h 2031"/>
                <a:gd name="T22" fmla="*/ 1170 w 3153"/>
                <a:gd name="T23" fmla="*/ 1604 h 2031"/>
                <a:gd name="T24" fmla="*/ 1340 w 3153"/>
                <a:gd name="T25" fmla="*/ 1589 h 2031"/>
                <a:gd name="T26" fmla="*/ 1175 w 3153"/>
                <a:gd name="T27" fmla="*/ 1631 h 2031"/>
                <a:gd name="T28" fmla="*/ 1228 w 3153"/>
                <a:gd name="T29" fmla="*/ 1433 h 2031"/>
                <a:gd name="T30" fmla="*/ 1366 w 3153"/>
                <a:gd name="T31" fmla="*/ 1441 h 2031"/>
                <a:gd name="T32" fmla="*/ 916 w 3153"/>
                <a:gd name="T33" fmla="*/ 1607 h 2031"/>
                <a:gd name="T34" fmla="*/ 1099 w 3153"/>
                <a:gd name="T35" fmla="*/ 1564 h 2031"/>
                <a:gd name="T36" fmla="*/ 911 w 3153"/>
                <a:gd name="T37" fmla="*/ 1624 h 2031"/>
                <a:gd name="T38" fmla="*/ 832 w 3153"/>
                <a:gd name="T39" fmla="*/ 1503 h 2031"/>
                <a:gd name="T40" fmla="*/ 922 w 3153"/>
                <a:gd name="T41" fmla="*/ 1437 h 2031"/>
                <a:gd name="T42" fmla="*/ 999 w 3153"/>
                <a:gd name="T43" fmla="*/ 1440 h 2031"/>
                <a:gd name="T44" fmla="*/ 1143 w 3153"/>
                <a:gd name="T45" fmla="*/ 1436 h 2031"/>
                <a:gd name="T46" fmla="*/ 1113 w 3153"/>
                <a:gd name="T47" fmla="*/ 1496 h 2031"/>
                <a:gd name="T48" fmla="*/ 692 w 3153"/>
                <a:gd name="T49" fmla="*/ 1804 h 2031"/>
                <a:gd name="T50" fmla="*/ 574 w 3153"/>
                <a:gd name="T51" fmla="*/ 1739 h 2031"/>
                <a:gd name="T52" fmla="*/ 656 w 3153"/>
                <a:gd name="T53" fmla="*/ 1687 h 2031"/>
                <a:gd name="T54" fmla="*/ 823 w 3153"/>
                <a:gd name="T55" fmla="*/ 1619 h 2031"/>
                <a:gd name="T56" fmla="*/ 669 w 3153"/>
                <a:gd name="T57" fmla="*/ 1638 h 2031"/>
                <a:gd name="T58" fmla="*/ 713 w 3153"/>
                <a:gd name="T59" fmla="*/ 1551 h 2031"/>
                <a:gd name="T60" fmla="*/ 828 w 3153"/>
                <a:gd name="T61" fmla="*/ 1613 h 2031"/>
                <a:gd name="T62" fmla="*/ 1570 w 3153"/>
                <a:gd name="T63" fmla="*/ 1798 h 2031"/>
                <a:gd name="T64" fmla="*/ 850 w 3153"/>
                <a:gd name="T65" fmla="*/ 1803 h 2031"/>
                <a:gd name="T66" fmla="*/ 882 w 3153"/>
                <a:gd name="T67" fmla="*/ 1698 h 2031"/>
                <a:gd name="T68" fmla="*/ 1563 w 3153"/>
                <a:gd name="T69" fmla="*/ 1687 h 2031"/>
                <a:gd name="T70" fmla="*/ 1670 w 3153"/>
                <a:gd name="T71" fmla="*/ 1489 h 2031"/>
                <a:gd name="T72" fmla="*/ 1693 w 3153"/>
                <a:gd name="T73" fmla="*/ 1424 h 2031"/>
                <a:gd name="T74" fmla="*/ 1793 w 3153"/>
                <a:gd name="T75" fmla="*/ 1500 h 2031"/>
                <a:gd name="T76" fmla="*/ 1675 w 3153"/>
                <a:gd name="T77" fmla="*/ 1612 h 2031"/>
                <a:gd name="T78" fmla="*/ 1843 w 3153"/>
                <a:gd name="T79" fmla="*/ 1621 h 2031"/>
                <a:gd name="T80" fmla="*/ 1804 w 3153"/>
                <a:gd name="T81" fmla="*/ 1637 h 2031"/>
                <a:gd name="T82" fmla="*/ 1866 w 3153"/>
                <a:gd name="T83" fmla="*/ 1793 h 2031"/>
                <a:gd name="T84" fmla="*/ 1690 w 3153"/>
                <a:gd name="T85" fmla="*/ 1778 h 2031"/>
                <a:gd name="T86" fmla="*/ 1686 w 3153"/>
                <a:gd name="T87" fmla="*/ 1702 h 2031"/>
                <a:gd name="T88" fmla="*/ 1724 w 3153"/>
                <a:gd name="T89" fmla="*/ 1685 h 2031"/>
                <a:gd name="T90" fmla="*/ 1843 w 3153"/>
                <a:gd name="T91" fmla="*/ 1691 h 2031"/>
                <a:gd name="T92" fmla="*/ 2009 w 3153"/>
                <a:gd name="T93" fmla="*/ 1439 h 2031"/>
                <a:gd name="T94" fmla="*/ 2140 w 3153"/>
                <a:gd name="T95" fmla="*/ 1428 h 2031"/>
                <a:gd name="T96" fmla="*/ 2161 w 3153"/>
                <a:gd name="T97" fmla="*/ 1499 h 2031"/>
                <a:gd name="T98" fmla="*/ 2064 w 3153"/>
                <a:gd name="T99" fmla="*/ 1588 h 2031"/>
                <a:gd name="T100" fmla="*/ 2218 w 3153"/>
                <a:gd name="T101" fmla="*/ 1565 h 2031"/>
                <a:gd name="T102" fmla="*/ 2225 w 3153"/>
                <a:gd name="T103" fmla="*/ 1634 h 2031"/>
                <a:gd name="T104" fmla="*/ 2319 w 3153"/>
                <a:gd name="T105" fmla="*/ 1790 h 2031"/>
                <a:gd name="T106" fmla="*/ 2131 w 3153"/>
                <a:gd name="T107" fmla="*/ 1770 h 2031"/>
                <a:gd name="T108" fmla="*/ 2145 w 3153"/>
                <a:gd name="T109" fmla="*/ 1683 h 2031"/>
                <a:gd name="T110" fmla="*/ 2340 w 3153"/>
                <a:gd name="T111" fmla="*/ 1624 h 2031"/>
                <a:gd name="T112" fmla="*/ 2463 w 3153"/>
                <a:gd name="T113" fmla="*/ 1564 h 2031"/>
                <a:gd name="T114" fmla="*/ 2434 w 3153"/>
                <a:gd name="T115" fmla="*/ 1636 h 2031"/>
                <a:gd name="T116" fmla="*/ 2415 w 3153"/>
                <a:gd name="T117" fmla="*/ 1769 h 2031"/>
                <a:gd name="T118" fmla="*/ 2500 w 3153"/>
                <a:gd name="T119" fmla="*/ 1683 h 2031"/>
                <a:gd name="T120" fmla="*/ 2605 w 3153"/>
                <a:gd name="T121" fmla="*/ 1791 h 20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3153" h="2031">
                  <a:moveTo>
                    <a:pt x="448" y="830"/>
                  </a:moveTo>
                  <a:cubicBezTo>
                    <a:pt x="368" y="755"/>
                    <a:pt x="368" y="615"/>
                    <a:pt x="448" y="539"/>
                  </a:cubicBezTo>
                  <a:cubicBezTo>
                    <a:pt x="393" y="549"/>
                    <a:pt x="339" y="610"/>
                    <a:pt x="339" y="685"/>
                  </a:cubicBezTo>
                  <a:cubicBezTo>
                    <a:pt x="339" y="759"/>
                    <a:pt x="393" y="820"/>
                    <a:pt x="448" y="830"/>
                  </a:cubicBezTo>
                  <a:close/>
                  <a:moveTo>
                    <a:pt x="2814" y="685"/>
                  </a:moveTo>
                  <a:cubicBezTo>
                    <a:pt x="2815" y="610"/>
                    <a:pt x="2761" y="549"/>
                    <a:pt x="2706" y="539"/>
                  </a:cubicBezTo>
                  <a:cubicBezTo>
                    <a:pt x="2786" y="615"/>
                    <a:pt x="2786" y="755"/>
                    <a:pt x="2706" y="830"/>
                  </a:cubicBezTo>
                  <a:cubicBezTo>
                    <a:pt x="2761" y="820"/>
                    <a:pt x="2815" y="759"/>
                    <a:pt x="2814" y="685"/>
                  </a:cubicBezTo>
                  <a:close/>
                  <a:moveTo>
                    <a:pt x="2804" y="935"/>
                  </a:moveTo>
                  <a:cubicBezTo>
                    <a:pt x="2886" y="904"/>
                    <a:pt x="2970" y="808"/>
                    <a:pt x="2969" y="685"/>
                  </a:cubicBezTo>
                  <a:cubicBezTo>
                    <a:pt x="2970" y="561"/>
                    <a:pt x="2886" y="465"/>
                    <a:pt x="2804" y="434"/>
                  </a:cubicBezTo>
                  <a:cubicBezTo>
                    <a:pt x="2871" y="501"/>
                    <a:pt x="2915" y="591"/>
                    <a:pt x="2914" y="685"/>
                  </a:cubicBezTo>
                  <a:cubicBezTo>
                    <a:pt x="2915" y="778"/>
                    <a:pt x="2871" y="868"/>
                    <a:pt x="2804" y="935"/>
                  </a:cubicBezTo>
                  <a:close/>
                  <a:moveTo>
                    <a:pt x="350" y="935"/>
                  </a:moveTo>
                  <a:cubicBezTo>
                    <a:pt x="282" y="868"/>
                    <a:pt x="239" y="778"/>
                    <a:pt x="239" y="685"/>
                  </a:cubicBezTo>
                  <a:cubicBezTo>
                    <a:pt x="239" y="591"/>
                    <a:pt x="282" y="501"/>
                    <a:pt x="350" y="434"/>
                  </a:cubicBezTo>
                  <a:cubicBezTo>
                    <a:pt x="267" y="465"/>
                    <a:pt x="183" y="561"/>
                    <a:pt x="184" y="685"/>
                  </a:cubicBezTo>
                  <a:cubicBezTo>
                    <a:pt x="183" y="808"/>
                    <a:pt x="267" y="904"/>
                    <a:pt x="350" y="935"/>
                  </a:cubicBezTo>
                  <a:close/>
                  <a:moveTo>
                    <a:pt x="2877" y="1804"/>
                  </a:moveTo>
                  <a:cubicBezTo>
                    <a:pt x="2844" y="1765"/>
                    <a:pt x="2811" y="1726"/>
                    <a:pt x="2778" y="1687"/>
                  </a:cubicBezTo>
                  <a:cubicBezTo>
                    <a:pt x="2705" y="1601"/>
                    <a:pt x="2633" y="1516"/>
                    <a:pt x="2560" y="1430"/>
                  </a:cubicBezTo>
                  <a:cubicBezTo>
                    <a:pt x="2557" y="1426"/>
                    <a:pt x="2553" y="1421"/>
                    <a:pt x="2549" y="1417"/>
                  </a:cubicBezTo>
                  <a:cubicBezTo>
                    <a:pt x="2534" y="1399"/>
                    <a:pt x="2511" y="1389"/>
                    <a:pt x="2489" y="1381"/>
                  </a:cubicBezTo>
                  <a:cubicBezTo>
                    <a:pt x="2466" y="1373"/>
                    <a:pt x="2441" y="1368"/>
                    <a:pt x="2416" y="1367"/>
                  </a:cubicBezTo>
                  <a:cubicBezTo>
                    <a:pt x="2503" y="1344"/>
                    <a:pt x="2567" y="1266"/>
                    <a:pt x="2567" y="1172"/>
                  </a:cubicBezTo>
                  <a:cubicBezTo>
                    <a:pt x="2567" y="202"/>
                    <a:pt x="2567" y="202"/>
                    <a:pt x="2567" y="202"/>
                  </a:cubicBezTo>
                  <a:cubicBezTo>
                    <a:pt x="2567" y="90"/>
                    <a:pt x="2476" y="0"/>
                    <a:pt x="2365" y="0"/>
                  </a:cubicBezTo>
                  <a:cubicBezTo>
                    <a:pt x="788" y="0"/>
                    <a:pt x="788" y="0"/>
                    <a:pt x="788" y="0"/>
                  </a:cubicBezTo>
                  <a:cubicBezTo>
                    <a:pt x="677" y="0"/>
                    <a:pt x="586" y="90"/>
                    <a:pt x="586" y="202"/>
                  </a:cubicBezTo>
                  <a:cubicBezTo>
                    <a:pt x="586" y="1172"/>
                    <a:pt x="586" y="1172"/>
                    <a:pt x="586" y="1172"/>
                  </a:cubicBezTo>
                  <a:cubicBezTo>
                    <a:pt x="586" y="1266"/>
                    <a:pt x="651" y="1345"/>
                    <a:pt x="738" y="1368"/>
                  </a:cubicBezTo>
                  <a:cubicBezTo>
                    <a:pt x="689" y="1370"/>
                    <a:pt x="633" y="1388"/>
                    <a:pt x="600" y="1426"/>
                  </a:cubicBezTo>
                  <a:cubicBezTo>
                    <a:pt x="575" y="1457"/>
                    <a:pt x="549" y="1487"/>
                    <a:pt x="524" y="1518"/>
                  </a:cubicBezTo>
                  <a:cubicBezTo>
                    <a:pt x="446" y="1610"/>
                    <a:pt x="368" y="1703"/>
                    <a:pt x="290" y="1796"/>
                  </a:cubicBezTo>
                  <a:cubicBezTo>
                    <a:pt x="271" y="1819"/>
                    <a:pt x="235" y="1852"/>
                    <a:pt x="235" y="1884"/>
                  </a:cubicBezTo>
                  <a:cubicBezTo>
                    <a:pt x="235" y="1971"/>
                    <a:pt x="235" y="1971"/>
                    <a:pt x="235" y="1971"/>
                  </a:cubicBezTo>
                  <a:cubicBezTo>
                    <a:pt x="236" y="1982"/>
                    <a:pt x="238" y="1993"/>
                    <a:pt x="244" y="2002"/>
                  </a:cubicBezTo>
                  <a:cubicBezTo>
                    <a:pt x="264" y="2030"/>
                    <a:pt x="304" y="2031"/>
                    <a:pt x="336" y="2031"/>
                  </a:cubicBezTo>
                  <a:cubicBezTo>
                    <a:pt x="380" y="2031"/>
                    <a:pt x="2688" y="2031"/>
                    <a:pt x="2758" y="2031"/>
                  </a:cubicBezTo>
                  <a:cubicBezTo>
                    <a:pt x="2792" y="2031"/>
                    <a:pt x="2831" y="2027"/>
                    <a:pt x="2865" y="2020"/>
                  </a:cubicBezTo>
                  <a:cubicBezTo>
                    <a:pt x="2888" y="2016"/>
                    <a:pt x="2915" y="2003"/>
                    <a:pt x="2918" y="1976"/>
                  </a:cubicBezTo>
                  <a:cubicBezTo>
                    <a:pt x="2918" y="1882"/>
                    <a:pt x="2918" y="1882"/>
                    <a:pt x="2918" y="1882"/>
                  </a:cubicBezTo>
                  <a:cubicBezTo>
                    <a:pt x="2921" y="1861"/>
                    <a:pt x="2909" y="1841"/>
                    <a:pt x="2896" y="1826"/>
                  </a:cubicBezTo>
                  <a:cubicBezTo>
                    <a:pt x="2889" y="1818"/>
                    <a:pt x="2883" y="1811"/>
                    <a:pt x="2877" y="1804"/>
                  </a:cubicBezTo>
                  <a:close/>
                  <a:moveTo>
                    <a:pt x="705" y="1159"/>
                  </a:moveTo>
                  <a:cubicBezTo>
                    <a:pt x="705" y="215"/>
                    <a:pt x="705" y="215"/>
                    <a:pt x="705" y="215"/>
                  </a:cubicBezTo>
                  <a:cubicBezTo>
                    <a:pt x="705" y="157"/>
                    <a:pt x="752" y="111"/>
                    <a:pt x="809" y="111"/>
                  </a:cubicBezTo>
                  <a:cubicBezTo>
                    <a:pt x="2344" y="111"/>
                    <a:pt x="2344" y="111"/>
                    <a:pt x="2344" y="111"/>
                  </a:cubicBezTo>
                  <a:cubicBezTo>
                    <a:pt x="2401" y="111"/>
                    <a:pt x="2448" y="157"/>
                    <a:pt x="2448" y="215"/>
                  </a:cubicBezTo>
                  <a:cubicBezTo>
                    <a:pt x="2448" y="1159"/>
                    <a:pt x="2448" y="1159"/>
                    <a:pt x="2448" y="1159"/>
                  </a:cubicBezTo>
                  <a:cubicBezTo>
                    <a:pt x="2448" y="1216"/>
                    <a:pt x="2401" y="1263"/>
                    <a:pt x="2344" y="1263"/>
                  </a:cubicBezTo>
                  <a:cubicBezTo>
                    <a:pt x="809" y="1263"/>
                    <a:pt x="809" y="1263"/>
                    <a:pt x="809" y="1263"/>
                  </a:cubicBezTo>
                  <a:cubicBezTo>
                    <a:pt x="752" y="1263"/>
                    <a:pt x="705" y="1216"/>
                    <a:pt x="705" y="1159"/>
                  </a:cubicBezTo>
                  <a:close/>
                  <a:moveTo>
                    <a:pt x="2407" y="1487"/>
                  </a:moveTo>
                  <a:cubicBezTo>
                    <a:pt x="2407" y="1489"/>
                    <a:pt x="2406" y="1491"/>
                    <a:pt x="2404" y="1493"/>
                  </a:cubicBezTo>
                  <a:cubicBezTo>
                    <a:pt x="2404" y="1493"/>
                    <a:pt x="2403" y="1493"/>
                    <a:pt x="2403" y="1493"/>
                  </a:cubicBezTo>
                  <a:cubicBezTo>
                    <a:pt x="2403" y="1493"/>
                    <a:pt x="2403" y="1493"/>
                    <a:pt x="2403" y="1493"/>
                  </a:cubicBezTo>
                  <a:cubicBezTo>
                    <a:pt x="2403" y="1494"/>
                    <a:pt x="2403" y="1494"/>
                    <a:pt x="2402" y="1494"/>
                  </a:cubicBezTo>
                  <a:cubicBezTo>
                    <a:pt x="2402" y="1494"/>
                    <a:pt x="2402" y="1494"/>
                    <a:pt x="2401" y="1495"/>
                  </a:cubicBezTo>
                  <a:cubicBezTo>
                    <a:pt x="2401" y="1495"/>
                    <a:pt x="2400" y="1495"/>
                    <a:pt x="2400" y="1496"/>
                  </a:cubicBezTo>
                  <a:cubicBezTo>
                    <a:pt x="2399" y="1496"/>
                    <a:pt x="2399" y="1496"/>
                    <a:pt x="2398" y="1496"/>
                  </a:cubicBezTo>
                  <a:cubicBezTo>
                    <a:pt x="2388" y="1501"/>
                    <a:pt x="2374" y="1500"/>
                    <a:pt x="2362" y="1500"/>
                  </a:cubicBezTo>
                  <a:cubicBezTo>
                    <a:pt x="2304" y="1500"/>
                    <a:pt x="2304" y="1500"/>
                    <a:pt x="2304" y="1500"/>
                  </a:cubicBezTo>
                  <a:cubicBezTo>
                    <a:pt x="2293" y="1500"/>
                    <a:pt x="2281" y="1498"/>
                    <a:pt x="2271" y="1493"/>
                  </a:cubicBezTo>
                  <a:cubicBezTo>
                    <a:pt x="2267" y="1491"/>
                    <a:pt x="2263" y="1489"/>
                    <a:pt x="2260" y="1487"/>
                  </a:cubicBezTo>
                  <a:cubicBezTo>
                    <a:pt x="2257" y="1484"/>
                    <a:pt x="2254" y="1482"/>
                    <a:pt x="2252" y="1479"/>
                  </a:cubicBezTo>
                  <a:cubicBezTo>
                    <a:pt x="2250" y="1474"/>
                    <a:pt x="2250" y="1474"/>
                    <a:pt x="2250" y="1474"/>
                  </a:cubicBezTo>
                  <a:cubicBezTo>
                    <a:pt x="2244" y="1463"/>
                    <a:pt x="2236" y="1453"/>
                    <a:pt x="2231" y="1441"/>
                  </a:cubicBezTo>
                  <a:cubicBezTo>
                    <a:pt x="2227" y="1433"/>
                    <a:pt x="2231" y="1429"/>
                    <a:pt x="2238" y="1426"/>
                  </a:cubicBezTo>
                  <a:cubicBezTo>
                    <a:pt x="2240" y="1425"/>
                    <a:pt x="2242" y="1424"/>
                    <a:pt x="2244" y="1424"/>
                  </a:cubicBezTo>
                  <a:cubicBezTo>
                    <a:pt x="2248" y="1423"/>
                    <a:pt x="2253" y="1422"/>
                    <a:pt x="2258" y="1422"/>
                  </a:cubicBezTo>
                  <a:cubicBezTo>
                    <a:pt x="2266" y="1422"/>
                    <a:pt x="2266" y="1422"/>
                    <a:pt x="2266" y="1422"/>
                  </a:cubicBezTo>
                  <a:cubicBezTo>
                    <a:pt x="2266" y="1422"/>
                    <a:pt x="2266" y="1422"/>
                    <a:pt x="2266" y="1422"/>
                  </a:cubicBezTo>
                  <a:cubicBezTo>
                    <a:pt x="2282" y="1422"/>
                    <a:pt x="2297" y="1422"/>
                    <a:pt x="2312" y="1422"/>
                  </a:cubicBezTo>
                  <a:cubicBezTo>
                    <a:pt x="2313" y="1422"/>
                    <a:pt x="2313" y="1422"/>
                    <a:pt x="2313" y="1422"/>
                  </a:cubicBezTo>
                  <a:cubicBezTo>
                    <a:pt x="2328" y="1422"/>
                    <a:pt x="2328" y="1422"/>
                    <a:pt x="2328" y="1422"/>
                  </a:cubicBezTo>
                  <a:cubicBezTo>
                    <a:pt x="2333" y="1422"/>
                    <a:pt x="2339" y="1422"/>
                    <a:pt x="2344" y="1423"/>
                  </a:cubicBezTo>
                  <a:cubicBezTo>
                    <a:pt x="2347" y="1424"/>
                    <a:pt x="2351" y="1425"/>
                    <a:pt x="2354" y="1426"/>
                  </a:cubicBezTo>
                  <a:cubicBezTo>
                    <a:pt x="2355" y="1426"/>
                    <a:pt x="2355" y="1426"/>
                    <a:pt x="2356" y="1426"/>
                  </a:cubicBezTo>
                  <a:cubicBezTo>
                    <a:pt x="2356" y="1427"/>
                    <a:pt x="2356" y="1427"/>
                    <a:pt x="2357" y="1427"/>
                  </a:cubicBezTo>
                  <a:cubicBezTo>
                    <a:pt x="2357" y="1427"/>
                    <a:pt x="2358" y="1427"/>
                    <a:pt x="2358" y="1427"/>
                  </a:cubicBezTo>
                  <a:cubicBezTo>
                    <a:pt x="2363" y="1429"/>
                    <a:pt x="2367" y="1431"/>
                    <a:pt x="2371" y="1433"/>
                  </a:cubicBezTo>
                  <a:cubicBezTo>
                    <a:pt x="2374" y="1436"/>
                    <a:pt x="2377" y="1438"/>
                    <a:pt x="2379" y="1441"/>
                  </a:cubicBezTo>
                  <a:cubicBezTo>
                    <a:pt x="2391" y="1458"/>
                    <a:pt x="2391" y="1458"/>
                    <a:pt x="2391" y="1458"/>
                  </a:cubicBezTo>
                  <a:cubicBezTo>
                    <a:pt x="2394" y="1463"/>
                    <a:pt x="2401" y="1471"/>
                    <a:pt x="2404" y="1478"/>
                  </a:cubicBezTo>
                  <a:cubicBezTo>
                    <a:pt x="2404" y="1478"/>
                    <a:pt x="2404" y="1478"/>
                    <a:pt x="2404" y="1478"/>
                  </a:cubicBezTo>
                  <a:cubicBezTo>
                    <a:pt x="2406" y="1481"/>
                    <a:pt x="2407" y="1484"/>
                    <a:pt x="2407" y="1487"/>
                  </a:cubicBezTo>
                  <a:close/>
                  <a:moveTo>
                    <a:pt x="1589" y="1480"/>
                  </a:moveTo>
                  <a:cubicBezTo>
                    <a:pt x="1589" y="1483"/>
                    <a:pt x="1588" y="1485"/>
                    <a:pt x="1587" y="1487"/>
                  </a:cubicBezTo>
                  <a:cubicBezTo>
                    <a:pt x="1576" y="1507"/>
                    <a:pt x="1525" y="1502"/>
                    <a:pt x="1507" y="1502"/>
                  </a:cubicBezTo>
                  <a:cubicBezTo>
                    <a:pt x="1496" y="1502"/>
                    <a:pt x="1485" y="1502"/>
                    <a:pt x="1474" y="1502"/>
                  </a:cubicBezTo>
                  <a:cubicBezTo>
                    <a:pt x="1464" y="1502"/>
                    <a:pt x="1451" y="1500"/>
                    <a:pt x="1442" y="1493"/>
                  </a:cubicBezTo>
                  <a:cubicBezTo>
                    <a:pt x="1442" y="1493"/>
                    <a:pt x="1441" y="1492"/>
                    <a:pt x="1441" y="1492"/>
                  </a:cubicBezTo>
                  <a:cubicBezTo>
                    <a:pt x="1441" y="1492"/>
                    <a:pt x="1440" y="1491"/>
                    <a:pt x="1440" y="1491"/>
                  </a:cubicBezTo>
                  <a:cubicBezTo>
                    <a:pt x="1439" y="1490"/>
                    <a:pt x="1439" y="1490"/>
                    <a:pt x="1439" y="1489"/>
                  </a:cubicBezTo>
                  <a:cubicBezTo>
                    <a:pt x="1439" y="1489"/>
                    <a:pt x="1439" y="1489"/>
                    <a:pt x="1438" y="1489"/>
                  </a:cubicBezTo>
                  <a:cubicBezTo>
                    <a:pt x="1438" y="1489"/>
                    <a:pt x="1438" y="1489"/>
                    <a:pt x="1438" y="1489"/>
                  </a:cubicBezTo>
                  <a:cubicBezTo>
                    <a:pt x="1438" y="1488"/>
                    <a:pt x="1437" y="1487"/>
                    <a:pt x="1437" y="1486"/>
                  </a:cubicBezTo>
                  <a:cubicBezTo>
                    <a:pt x="1436" y="1484"/>
                    <a:pt x="1436" y="1483"/>
                    <a:pt x="1436" y="1481"/>
                  </a:cubicBezTo>
                  <a:cubicBezTo>
                    <a:pt x="1436" y="1479"/>
                    <a:pt x="1436" y="1479"/>
                    <a:pt x="1436" y="1479"/>
                  </a:cubicBezTo>
                  <a:cubicBezTo>
                    <a:pt x="1437" y="1477"/>
                    <a:pt x="1437" y="1474"/>
                    <a:pt x="1437" y="1472"/>
                  </a:cubicBezTo>
                  <a:cubicBezTo>
                    <a:pt x="1437" y="1471"/>
                    <a:pt x="1437" y="1471"/>
                    <a:pt x="1437" y="1471"/>
                  </a:cubicBezTo>
                  <a:cubicBezTo>
                    <a:pt x="1438" y="1463"/>
                    <a:pt x="1438" y="1454"/>
                    <a:pt x="1440" y="1446"/>
                  </a:cubicBezTo>
                  <a:cubicBezTo>
                    <a:pt x="1440" y="1443"/>
                    <a:pt x="1440" y="1443"/>
                    <a:pt x="1440" y="1443"/>
                  </a:cubicBezTo>
                  <a:cubicBezTo>
                    <a:pt x="1441" y="1441"/>
                    <a:pt x="1442" y="1438"/>
                    <a:pt x="1444" y="1436"/>
                  </a:cubicBezTo>
                  <a:cubicBezTo>
                    <a:pt x="1446" y="1434"/>
                    <a:pt x="1448" y="1433"/>
                    <a:pt x="1450" y="1431"/>
                  </a:cubicBezTo>
                  <a:cubicBezTo>
                    <a:pt x="1450" y="1431"/>
                    <a:pt x="1450" y="1431"/>
                    <a:pt x="1450" y="1431"/>
                  </a:cubicBezTo>
                  <a:cubicBezTo>
                    <a:pt x="1451" y="1431"/>
                    <a:pt x="1451" y="1430"/>
                    <a:pt x="1452" y="1430"/>
                  </a:cubicBezTo>
                  <a:cubicBezTo>
                    <a:pt x="1452" y="1430"/>
                    <a:pt x="1453" y="1430"/>
                    <a:pt x="1453" y="1429"/>
                  </a:cubicBezTo>
                  <a:cubicBezTo>
                    <a:pt x="1453" y="1429"/>
                    <a:pt x="1454" y="1429"/>
                    <a:pt x="1454" y="1429"/>
                  </a:cubicBezTo>
                  <a:cubicBezTo>
                    <a:pt x="1455" y="1428"/>
                    <a:pt x="1457" y="1428"/>
                    <a:pt x="1458" y="1427"/>
                  </a:cubicBezTo>
                  <a:cubicBezTo>
                    <a:pt x="1459" y="1427"/>
                    <a:pt x="1459" y="1427"/>
                    <a:pt x="1460" y="1427"/>
                  </a:cubicBezTo>
                  <a:cubicBezTo>
                    <a:pt x="1461" y="1426"/>
                    <a:pt x="1463" y="1426"/>
                    <a:pt x="1464" y="1426"/>
                  </a:cubicBezTo>
                  <a:cubicBezTo>
                    <a:pt x="1465" y="1426"/>
                    <a:pt x="1465" y="1425"/>
                    <a:pt x="1466" y="1425"/>
                  </a:cubicBezTo>
                  <a:cubicBezTo>
                    <a:pt x="1466" y="1425"/>
                    <a:pt x="1466" y="1425"/>
                    <a:pt x="1466" y="1425"/>
                  </a:cubicBezTo>
                  <a:cubicBezTo>
                    <a:pt x="1467" y="1425"/>
                    <a:pt x="1468" y="1425"/>
                    <a:pt x="1468" y="1425"/>
                  </a:cubicBezTo>
                  <a:cubicBezTo>
                    <a:pt x="1472" y="1424"/>
                    <a:pt x="1476" y="1424"/>
                    <a:pt x="1480" y="1424"/>
                  </a:cubicBezTo>
                  <a:cubicBezTo>
                    <a:pt x="1483" y="1424"/>
                    <a:pt x="1483" y="1424"/>
                    <a:pt x="1483" y="1424"/>
                  </a:cubicBezTo>
                  <a:cubicBezTo>
                    <a:pt x="1487" y="1424"/>
                    <a:pt x="1492" y="1424"/>
                    <a:pt x="1496" y="1424"/>
                  </a:cubicBezTo>
                  <a:cubicBezTo>
                    <a:pt x="1550" y="1424"/>
                    <a:pt x="1550" y="1424"/>
                    <a:pt x="1550" y="1424"/>
                  </a:cubicBezTo>
                  <a:cubicBezTo>
                    <a:pt x="1551" y="1424"/>
                    <a:pt x="1552" y="1424"/>
                    <a:pt x="1554" y="1424"/>
                  </a:cubicBezTo>
                  <a:cubicBezTo>
                    <a:pt x="1554" y="1424"/>
                    <a:pt x="1555" y="1424"/>
                    <a:pt x="1555" y="1424"/>
                  </a:cubicBezTo>
                  <a:cubicBezTo>
                    <a:pt x="1556" y="1424"/>
                    <a:pt x="1558" y="1424"/>
                    <a:pt x="1559" y="1424"/>
                  </a:cubicBezTo>
                  <a:cubicBezTo>
                    <a:pt x="1570" y="1425"/>
                    <a:pt x="1582" y="1428"/>
                    <a:pt x="1586" y="1438"/>
                  </a:cubicBezTo>
                  <a:cubicBezTo>
                    <a:pt x="1587" y="1438"/>
                    <a:pt x="1587" y="1439"/>
                    <a:pt x="1587" y="1440"/>
                  </a:cubicBezTo>
                  <a:cubicBezTo>
                    <a:pt x="1588" y="1440"/>
                    <a:pt x="1588" y="1440"/>
                    <a:pt x="1588" y="1440"/>
                  </a:cubicBezTo>
                  <a:cubicBezTo>
                    <a:pt x="1591" y="1452"/>
                    <a:pt x="1588" y="1466"/>
                    <a:pt x="1589" y="1478"/>
                  </a:cubicBezTo>
                  <a:lnTo>
                    <a:pt x="1589" y="1480"/>
                  </a:lnTo>
                  <a:close/>
                  <a:moveTo>
                    <a:pt x="1511" y="1543"/>
                  </a:moveTo>
                  <a:cubicBezTo>
                    <a:pt x="1531" y="1543"/>
                    <a:pt x="1577" y="1537"/>
                    <a:pt x="1588" y="1559"/>
                  </a:cubicBezTo>
                  <a:cubicBezTo>
                    <a:pt x="1589" y="1561"/>
                    <a:pt x="1590" y="1563"/>
                    <a:pt x="1590" y="1566"/>
                  </a:cubicBezTo>
                  <a:cubicBezTo>
                    <a:pt x="1590" y="1589"/>
                    <a:pt x="1590" y="1589"/>
                    <a:pt x="1590" y="1589"/>
                  </a:cubicBezTo>
                  <a:cubicBezTo>
                    <a:pt x="1590" y="1595"/>
                    <a:pt x="1590" y="1602"/>
                    <a:pt x="1590" y="1609"/>
                  </a:cubicBezTo>
                  <a:cubicBezTo>
                    <a:pt x="1590" y="1609"/>
                    <a:pt x="1590" y="1609"/>
                    <a:pt x="1590" y="1609"/>
                  </a:cubicBezTo>
                  <a:cubicBezTo>
                    <a:pt x="1590" y="1612"/>
                    <a:pt x="1590" y="1612"/>
                    <a:pt x="1590" y="1612"/>
                  </a:cubicBezTo>
                  <a:cubicBezTo>
                    <a:pt x="1590" y="1615"/>
                    <a:pt x="1589" y="1619"/>
                    <a:pt x="1587" y="1622"/>
                  </a:cubicBezTo>
                  <a:cubicBezTo>
                    <a:pt x="1587" y="1622"/>
                    <a:pt x="1586" y="1623"/>
                    <a:pt x="1586" y="1623"/>
                  </a:cubicBezTo>
                  <a:cubicBezTo>
                    <a:pt x="1585" y="1624"/>
                    <a:pt x="1584" y="1625"/>
                    <a:pt x="1583" y="1626"/>
                  </a:cubicBezTo>
                  <a:cubicBezTo>
                    <a:pt x="1583" y="1626"/>
                    <a:pt x="1583" y="1626"/>
                    <a:pt x="1583" y="1626"/>
                  </a:cubicBezTo>
                  <a:cubicBezTo>
                    <a:pt x="1578" y="1631"/>
                    <a:pt x="1571" y="1634"/>
                    <a:pt x="1563" y="1636"/>
                  </a:cubicBezTo>
                  <a:cubicBezTo>
                    <a:pt x="1563" y="1636"/>
                    <a:pt x="1563" y="1636"/>
                    <a:pt x="1563" y="1636"/>
                  </a:cubicBezTo>
                  <a:cubicBezTo>
                    <a:pt x="1563" y="1636"/>
                    <a:pt x="1563" y="1636"/>
                    <a:pt x="1563" y="1636"/>
                  </a:cubicBezTo>
                  <a:cubicBezTo>
                    <a:pt x="1560" y="1637"/>
                    <a:pt x="1558" y="1637"/>
                    <a:pt x="1556" y="1637"/>
                  </a:cubicBezTo>
                  <a:cubicBezTo>
                    <a:pt x="1555" y="1637"/>
                    <a:pt x="1554" y="1637"/>
                    <a:pt x="1554" y="1638"/>
                  </a:cubicBezTo>
                  <a:cubicBezTo>
                    <a:pt x="1551" y="1638"/>
                    <a:pt x="1548" y="1638"/>
                    <a:pt x="1546" y="1638"/>
                  </a:cubicBezTo>
                  <a:cubicBezTo>
                    <a:pt x="1546" y="1638"/>
                    <a:pt x="1546" y="1638"/>
                    <a:pt x="1546" y="1638"/>
                  </a:cubicBezTo>
                  <a:cubicBezTo>
                    <a:pt x="1463" y="1638"/>
                    <a:pt x="1463" y="1638"/>
                    <a:pt x="1463" y="1638"/>
                  </a:cubicBezTo>
                  <a:cubicBezTo>
                    <a:pt x="1453" y="1638"/>
                    <a:pt x="1441" y="1636"/>
                    <a:pt x="1432" y="1631"/>
                  </a:cubicBezTo>
                  <a:cubicBezTo>
                    <a:pt x="1432" y="1631"/>
                    <a:pt x="1432" y="1631"/>
                    <a:pt x="1432" y="1631"/>
                  </a:cubicBezTo>
                  <a:cubicBezTo>
                    <a:pt x="1432" y="1631"/>
                    <a:pt x="1432" y="1630"/>
                    <a:pt x="1432" y="1630"/>
                  </a:cubicBezTo>
                  <a:cubicBezTo>
                    <a:pt x="1431" y="1629"/>
                    <a:pt x="1429" y="1628"/>
                    <a:pt x="1427" y="1627"/>
                  </a:cubicBezTo>
                  <a:cubicBezTo>
                    <a:pt x="1426" y="1626"/>
                    <a:pt x="1425" y="1624"/>
                    <a:pt x="1424" y="1623"/>
                  </a:cubicBezTo>
                  <a:cubicBezTo>
                    <a:pt x="1424" y="1623"/>
                    <a:pt x="1424" y="1623"/>
                    <a:pt x="1424" y="1622"/>
                  </a:cubicBezTo>
                  <a:cubicBezTo>
                    <a:pt x="1422" y="1619"/>
                    <a:pt x="1421" y="1616"/>
                    <a:pt x="1421" y="1612"/>
                  </a:cubicBezTo>
                  <a:cubicBezTo>
                    <a:pt x="1422" y="1606"/>
                    <a:pt x="1422" y="1606"/>
                    <a:pt x="1422" y="1606"/>
                  </a:cubicBezTo>
                  <a:cubicBezTo>
                    <a:pt x="1422" y="1606"/>
                    <a:pt x="1422" y="1606"/>
                    <a:pt x="1422" y="1606"/>
                  </a:cubicBezTo>
                  <a:cubicBezTo>
                    <a:pt x="1424" y="1593"/>
                    <a:pt x="1425" y="1580"/>
                    <a:pt x="1427" y="1567"/>
                  </a:cubicBezTo>
                  <a:cubicBezTo>
                    <a:pt x="1427" y="1566"/>
                    <a:pt x="1427" y="1566"/>
                    <a:pt x="1427" y="1566"/>
                  </a:cubicBezTo>
                  <a:cubicBezTo>
                    <a:pt x="1427" y="1566"/>
                    <a:pt x="1427" y="1566"/>
                    <a:pt x="1427" y="1565"/>
                  </a:cubicBezTo>
                  <a:cubicBezTo>
                    <a:pt x="1432" y="1536"/>
                    <a:pt x="1490" y="1543"/>
                    <a:pt x="1511" y="1543"/>
                  </a:cubicBezTo>
                  <a:close/>
                  <a:moveTo>
                    <a:pt x="1175" y="1631"/>
                  </a:moveTo>
                  <a:cubicBezTo>
                    <a:pt x="1173" y="1630"/>
                    <a:pt x="1172" y="1629"/>
                    <a:pt x="1170" y="1627"/>
                  </a:cubicBezTo>
                  <a:cubicBezTo>
                    <a:pt x="1169" y="1626"/>
                    <a:pt x="1169" y="1625"/>
                    <a:pt x="1168" y="1624"/>
                  </a:cubicBezTo>
                  <a:cubicBezTo>
                    <a:pt x="1168" y="1623"/>
                    <a:pt x="1168" y="1623"/>
                    <a:pt x="1168" y="1623"/>
                  </a:cubicBezTo>
                  <a:cubicBezTo>
                    <a:pt x="1166" y="1620"/>
                    <a:pt x="1166" y="1616"/>
                    <a:pt x="1167" y="1613"/>
                  </a:cubicBezTo>
                  <a:cubicBezTo>
                    <a:pt x="1169" y="1607"/>
                    <a:pt x="1169" y="1607"/>
                    <a:pt x="1169" y="1607"/>
                  </a:cubicBezTo>
                  <a:cubicBezTo>
                    <a:pt x="1169" y="1607"/>
                    <a:pt x="1169" y="1607"/>
                    <a:pt x="1169" y="1607"/>
                  </a:cubicBezTo>
                  <a:cubicBezTo>
                    <a:pt x="1169" y="1606"/>
                    <a:pt x="1169" y="1605"/>
                    <a:pt x="1170" y="1604"/>
                  </a:cubicBezTo>
                  <a:cubicBezTo>
                    <a:pt x="1181" y="1567"/>
                    <a:pt x="1181" y="1567"/>
                    <a:pt x="1181" y="1567"/>
                  </a:cubicBezTo>
                  <a:cubicBezTo>
                    <a:pt x="1181" y="1566"/>
                    <a:pt x="1181" y="1566"/>
                    <a:pt x="1182" y="1565"/>
                  </a:cubicBezTo>
                  <a:cubicBezTo>
                    <a:pt x="1193" y="1537"/>
                    <a:pt x="1244" y="1543"/>
                    <a:pt x="1268" y="1543"/>
                  </a:cubicBezTo>
                  <a:cubicBezTo>
                    <a:pt x="1278" y="1543"/>
                    <a:pt x="1297" y="1542"/>
                    <a:pt x="1314" y="1543"/>
                  </a:cubicBezTo>
                  <a:cubicBezTo>
                    <a:pt x="1317" y="1544"/>
                    <a:pt x="1320" y="1544"/>
                    <a:pt x="1323" y="1545"/>
                  </a:cubicBezTo>
                  <a:cubicBezTo>
                    <a:pt x="1323" y="1545"/>
                    <a:pt x="1323" y="1545"/>
                    <a:pt x="1324" y="1545"/>
                  </a:cubicBezTo>
                  <a:cubicBezTo>
                    <a:pt x="1332" y="1547"/>
                    <a:pt x="1339" y="1551"/>
                    <a:pt x="1342" y="1556"/>
                  </a:cubicBezTo>
                  <a:cubicBezTo>
                    <a:pt x="1342" y="1557"/>
                    <a:pt x="1342" y="1557"/>
                    <a:pt x="1343" y="1557"/>
                  </a:cubicBezTo>
                  <a:cubicBezTo>
                    <a:pt x="1343" y="1558"/>
                    <a:pt x="1343" y="1558"/>
                    <a:pt x="1343" y="1558"/>
                  </a:cubicBezTo>
                  <a:cubicBezTo>
                    <a:pt x="1343" y="1558"/>
                    <a:pt x="1343" y="1559"/>
                    <a:pt x="1343" y="1559"/>
                  </a:cubicBezTo>
                  <a:cubicBezTo>
                    <a:pt x="1344" y="1561"/>
                    <a:pt x="1345" y="1564"/>
                    <a:pt x="1344" y="1567"/>
                  </a:cubicBezTo>
                  <a:cubicBezTo>
                    <a:pt x="1344" y="1569"/>
                    <a:pt x="1344" y="1569"/>
                    <a:pt x="1344" y="1569"/>
                  </a:cubicBezTo>
                  <a:cubicBezTo>
                    <a:pt x="1344" y="1569"/>
                    <a:pt x="1344" y="1569"/>
                    <a:pt x="1344" y="1569"/>
                  </a:cubicBezTo>
                  <a:cubicBezTo>
                    <a:pt x="1343" y="1576"/>
                    <a:pt x="1341" y="1583"/>
                    <a:pt x="1340" y="1589"/>
                  </a:cubicBezTo>
                  <a:cubicBezTo>
                    <a:pt x="1336" y="1612"/>
                    <a:pt x="1336" y="1612"/>
                    <a:pt x="1336" y="1612"/>
                  </a:cubicBezTo>
                  <a:cubicBezTo>
                    <a:pt x="1336" y="1616"/>
                    <a:pt x="1334" y="1619"/>
                    <a:pt x="1331" y="1622"/>
                  </a:cubicBezTo>
                  <a:cubicBezTo>
                    <a:pt x="1331" y="1623"/>
                    <a:pt x="1330" y="1623"/>
                    <a:pt x="1330" y="1623"/>
                  </a:cubicBezTo>
                  <a:cubicBezTo>
                    <a:pt x="1330" y="1624"/>
                    <a:pt x="1329" y="1624"/>
                    <a:pt x="1329" y="1624"/>
                  </a:cubicBezTo>
                  <a:cubicBezTo>
                    <a:pt x="1328" y="1625"/>
                    <a:pt x="1327" y="1626"/>
                    <a:pt x="1326" y="1627"/>
                  </a:cubicBezTo>
                  <a:cubicBezTo>
                    <a:pt x="1320" y="1632"/>
                    <a:pt x="1312" y="1635"/>
                    <a:pt x="1305" y="1636"/>
                  </a:cubicBezTo>
                  <a:cubicBezTo>
                    <a:pt x="1305" y="1637"/>
                    <a:pt x="1305" y="1637"/>
                    <a:pt x="1305" y="1637"/>
                  </a:cubicBezTo>
                  <a:cubicBezTo>
                    <a:pt x="1304" y="1637"/>
                    <a:pt x="1304" y="1637"/>
                    <a:pt x="1304" y="1637"/>
                  </a:cubicBezTo>
                  <a:cubicBezTo>
                    <a:pt x="1302" y="1637"/>
                    <a:pt x="1300" y="1638"/>
                    <a:pt x="1297" y="1638"/>
                  </a:cubicBezTo>
                  <a:cubicBezTo>
                    <a:pt x="1297" y="1638"/>
                    <a:pt x="1296" y="1638"/>
                    <a:pt x="1295" y="1638"/>
                  </a:cubicBezTo>
                  <a:cubicBezTo>
                    <a:pt x="1292" y="1638"/>
                    <a:pt x="1290" y="1639"/>
                    <a:pt x="1287" y="1639"/>
                  </a:cubicBezTo>
                  <a:cubicBezTo>
                    <a:pt x="1287" y="1639"/>
                    <a:pt x="1287" y="1639"/>
                    <a:pt x="1287" y="1639"/>
                  </a:cubicBezTo>
                  <a:cubicBezTo>
                    <a:pt x="1204" y="1639"/>
                    <a:pt x="1204" y="1639"/>
                    <a:pt x="1204" y="1639"/>
                  </a:cubicBezTo>
                  <a:cubicBezTo>
                    <a:pt x="1194" y="1639"/>
                    <a:pt x="1183" y="1637"/>
                    <a:pt x="1175" y="1631"/>
                  </a:cubicBezTo>
                  <a:cubicBezTo>
                    <a:pt x="1175" y="1631"/>
                    <a:pt x="1175" y="1631"/>
                    <a:pt x="1175" y="1631"/>
                  </a:cubicBezTo>
                  <a:close/>
                  <a:moveTo>
                    <a:pt x="1278" y="1502"/>
                  </a:moveTo>
                  <a:cubicBezTo>
                    <a:pt x="1266" y="1502"/>
                    <a:pt x="1253" y="1502"/>
                    <a:pt x="1241" y="1502"/>
                  </a:cubicBezTo>
                  <a:cubicBezTo>
                    <a:pt x="1230" y="1502"/>
                    <a:pt x="1213" y="1500"/>
                    <a:pt x="1207" y="1489"/>
                  </a:cubicBezTo>
                  <a:cubicBezTo>
                    <a:pt x="1207" y="1488"/>
                    <a:pt x="1207" y="1487"/>
                    <a:pt x="1207" y="1486"/>
                  </a:cubicBezTo>
                  <a:cubicBezTo>
                    <a:pt x="1206" y="1486"/>
                    <a:pt x="1206" y="1485"/>
                    <a:pt x="1206" y="1484"/>
                  </a:cubicBezTo>
                  <a:cubicBezTo>
                    <a:pt x="1206" y="1483"/>
                    <a:pt x="1207" y="1482"/>
                    <a:pt x="1207" y="1481"/>
                  </a:cubicBezTo>
                  <a:cubicBezTo>
                    <a:pt x="1207" y="1481"/>
                    <a:pt x="1207" y="1481"/>
                    <a:pt x="1207" y="1481"/>
                  </a:cubicBezTo>
                  <a:cubicBezTo>
                    <a:pt x="1207" y="1481"/>
                    <a:pt x="1207" y="1481"/>
                    <a:pt x="1207" y="1481"/>
                  </a:cubicBezTo>
                  <a:cubicBezTo>
                    <a:pt x="1207" y="1478"/>
                    <a:pt x="1209" y="1474"/>
                    <a:pt x="1210" y="1472"/>
                  </a:cubicBezTo>
                  <a:cubicBezTo>
                    <a:pt x="1212" y="1463"/>
                    <a:pt x="1214" y="1453"/>
                    <a:pt x="1218" y="1445"/>
                  </a:cubicBezTo>
                  <a:cubicBezTo>
                    <a:pt x="1218" y="1444"/>
                    <a:pt x="1218" y="1444"/>
                    <a:pt x="1218" y="1444"/>
                  </a:cubicBezTo>
                  <a:cubicBezTo>
                    <a:pt x="1219" y="1441"/>
                    <a:pt x="1221" y="1438"/>
                    <a:pt x="1223" y="1436"/>
                  </a:cubicBezTo>
                  <a:cubicBezTo>
                    <a:pt x="1225" y="1435"/>
                    <a:pt x="1226" y="1434"/>
                    <a:pt x="1228" y="1433"/>
                  </a:cubicBezTo>
                  <a:cubicBezTo>
                    <a:pt x="1233" y="1429"/>
                    <a:pt x="1239" y="1427"/>
                    <a:pt x="1245" y="1426"/>
                  </a:cubicBezTo>
                  <a:cubicBezTo>
                    <a:pt x="1246" y="1426"/>
                    <a:pt x="1246" y="1426"/>
                    <a:pt x="1247" y="1426"/>
                  </a:cubicBezTo>
                  <a:cubicBezTo>
                    <a:pt x="1251" y="1425"/>
                    <a:pt x="1257" y="1424"/>
                    <a:pt x="1262" y="1424"/>
                  </a:cubicBezTo>
                  <a:cubicBezTo>
                    <a:pt x="1269" y="1424"/>
                    <a:pt x="1269" y="1424"/>
                    <a:pt x="1269" y="1424"/>
                  </a:cubicBezTo>
                  <a:cubicBezTo>
                    <a:pt x="1271" y="1424"/>
                    <a:pt x="1274" y="1424"/>
                    <a:pt x="1276" y="1424"/>
                  </a:cubicBezTo>
                  <a:cubicBezTo>
                    <a:pt x="1291" y="1424"/>
                    <a:pt x="1307" y="1424"/>
                    <a:pt x="1322" y="1424"/>
                  </a:cubicBezTo>
                  <a:cubicBezTo>
                    <a:pt x="1324" y="1424"/>
                    <a:pt x="1326" y="1424"/>
                    <a:pt x="1329" y="1424"/>
                  </a:cubicBezTo>
                  <a:cubicBezTo>
                    <a:pt x="1331" y="1424"/>
                    <a:pt x="1331" y="1424"/>
                    <a:pt x="1331" y="1424"/>
                  </a:cubicBezTo>
                  <a:cubicBezTo>
                    <a:pt x="1332" y="1424"/>
                    <a:pt x="1332" y="1424"/>
                    <a:pt x="1333" y="1424"/>
                  </a:cubicBezTo>
                  <a:cubicBezTo>
                    <a:pt x="1335" y="1424"/>
                    <a:pt x="1337" y="1424"/>
                    <a:pt x="1339" y="1425"/>
                  </a:cubicBezTo>
                  <a:cubicBezTo>
                    <a:pt x="1339" y="1425"/>
                    <a:pt x="1339" y="1425"/>
                    <a:pt x="1339" y="1425"/>
                  </a:cubicBezTo>
                  <a:cubicBezTo>
                    <a:pt x="1351" y="1426"/>
                    <a:pt x="1364" y="1429"/>
                    <a:pt x="1366" y="1439"/>
                  </a:cubicBezTo>
                  <a:cubicBezTo>
                    <a:pt x="1366" y="1439"/>
                    <a:pt x="1366" y="1440"/>
                    <a:pt x="1366" y="1440"/>
                  </a:cubicBezTo>
                  <a:cubicBezTo>
                    <a:pt x="1366" y="1440"/>
                    <a:pt x="1366" y="1440"/>
                    <a:pt x="1366" y="1441"/>
                  </a:cubicBezTo>
                  <a:cubicBezTo>
                    <a:pt x="1367" y="1452"/>
                    <a:pt x="1362" y="1467"/>
                    <a:pt x="1360" y="1478"/>
                  </a:cubicBezTo>
                  <a:cubicBezTo>
                    <a:pt x="1360" y="1478"/>
                    <a:pt x="1360" y="1478"/>
                    <a:pt x="1360" y="1478"/>
                  </a:cubicBezTo>
                  <a:cubicBezTo>
                    <a:pt x="1359" y="1481"/>
                    <a:pt x="1359" y="1481"/>
                    <a:pt x="1359" y="1481"/>
                  </a:cubicBezTo>
                  <a:cubicBezTo>
                    <a:pt x="1359" y="1483"/>
                    <a:pt x="1358" y="1485"/>
                    <a:pt x="1356" y="1487"/>
                  </a:cubicBezTo>
                  <a:cubicBezTo>
                    <a:pt x="1356" y="1488"/>
                    <a:pt x="1355" y="1488"/>
                    <a:pt x="1355" y="1489"/>
                  </a:cubicBezTo>
                  <a:cubicBezTo>
                    <a:pt x="1355" y="1489"/>
                    <a:pt x="1355" y="1489"/>
                    <a:pt x="1355" y="1489"/>
                  </a:cubicBezTo>
                  <a:cubicBezTo>
                    <a:pt x="1355" y="1489"/>
                    <a:pt x="1355" y="1489"/>
                    <a:pt x="1354" y="1489"/>
                  </a:cubicBezTo>
                  <a:cubicBezTo>
                    <a:pt x="1339" y="1507"/>
                    <a:pt x="1298" y="1502"/>
                    <a:pt x="1278" y="1502"/>
                  </a:cubicBezTo>
                  <a:close/>
                  <a:moveTo>
                    <a:pt x="911" y="1620"/>
                  </a:moveTo>
                  <a:cubicBezTo>
                    <a:pt x="911" y="1619"/>
                    <a:pt x="911" y="1618"/>
                    <a:pt x="911" y="1618"/>
                  </a:cubicBezTo>
                  <a:cubicBezTo>
                    <a:pt x="912" y="1616"/>
                    <a:pt x="912" y="1615"/>
                    <a:pt x="913" y="1614"/>
                  </a:cubicBezTo>
                  <a:cubicBezTo>
                    <a:pt x="913" y="1614"/>
                    <a:pt x="913" y="1614"/>
                    <a:pt x="913" y="1613"/>
                  </a:cubicBezTo>
                  <a:cubicBezTo>
                    <a:pt x="913" y="1612"/>
                    <a:pt x="913" y="1612"/>
                    <a:pt x="913" y="1612"/>
                  </a:cubicBezTo>
                  <a:cubicBezTo>
                    <a:pt x="914" y="1611"/>
                    <a:pt x="915" y="1609"/>
                    <a:pt x="916" y="1607"/>
                  </a:cubicBezTo>
                  <a:cubicBezTo>
                    <a:pt x="922" y="1594"/>
                    <a:pt x="928" y="1582"/>
                    <a:pt x="935" y="1569"/>
                  </a:cubicBezTo>
                  <a:cubicBezTo>
                    <a:pt x="935" y="1569"/>
                    <a:pt x="935" y="1569"/>
                    <a:pt x="935" y="1569"/>
                  </a:cubicBezTo>
                  <a:cubicBezTo>
                    <a:pt x="935" y="1568"/>
                    <a:pt x="935" y="1568"/>
                    <a:pt x="935" y="1568"/>
                  </a:cubicBezTo>
                  <a:cubicBezTo>
                    <a:pt x="936" y="1567"/>
                    <a:pt x="936" y="1566"/>
                    <a:pt x="937" y="1566"/>
                  </a:cubicBezTo>
                  <a:cubicBezTo>
                    <a:pt x="937" y="1565"/>
                    <a:pt x="938" y="1564"/>
                    <a:pt x="938" y="1563"/>
                  </a:cubicBezTo>
                  <a:cubicBezTo>
                    <a:pt x="938" y="1563"/>
                    <a:pt x="938" y="1563"/>
                    <a:pt x="939" y="1563"/>
                  </a:cubicBezTo>
                  <a:cubicBezTo>
                    <a:pt x="956" y="1539"/>
                    <a:pt x="997" y="1544"/>
                    <a:pt x="1023" y="1544"/>
                  </a:cubicBezTo>
                  <a:cubicBezTo>
                    <a:pt x="1023" y="1544"/>
                    <a:pt x="1023" y="1544"/>
                    <a:pt x="1023" y="1544"/>
                  </a:cubicBezTo>
                  <a:cubicBezTo>
                    <a:pt x="1030" y="1544"/>
                    <a:pt x="1049" y="1542"/>
                    <a:pt x="1066" y="1544"/>
                  </a:cubicBezTo>
                  <a:cubicBezTo>
                    <a:pt x="1071" y="1544"/>
                    <a:pt x="1077" y="1544"/>
                    <a:pt x="1081" y="1545"/>
                  </a:cubicBezTo>
                  <a:cubicBezTo>
                    <a:pt x="1084" y="1546"/>
                    <a:pt x="1087" y="1547"/>
                    <a:pt x="1089" y="1548"/>
                  </a:cubicBezTo>
                  <a:cubicBezTo>
                    <a:pt x="1095" y="1551"/>
                    <a:pt x="1099" y="1556"/>
                    <a:pt x="1099" y="1562"/>
                  </a:cubicBezTo>
                  <a:cubicBezTo>
                    <a:pt x="1099" y="1562"/>
                    <a:pt x="1099" y="1562"/>
                    <a:pt x="1099" y="1562"/>
                  </a:cubicBezTo>
                  <a:cubicBezTo>
                    <a:pt x="1099" y="1563"/>
                    <a:pt x="1099" y="1563"/>
                    <a:pt x="1099" y="1564"/>
                  </a:cubicBezTo>
                  <a:cubicBezTo>
                    <a:pt x="1099" y="1565"/>
                    <a:pt x="1099" y="1566"/>
                    <a:pt x="1099" y="1567"/>
                  </a:cubicBezTo>
                  <a:cubicBezTo>
                    <a:pt x="1082" y="1613"/>
                    <a:pt x="1082" y="1613"/>
                    <a:pt x="1082" y="1613"/>
                  </a:cubicBezTo>
                  <a:cubicBezTo>
                    <a:pt x="1081" y="1617"/>
                    <a:pt x="1078" y="1620"/>
                    <a:pt x="1075" y="1623"/>
                  </a:cubicBezTo>
                  <a:cubicBezTo>
                    <a:pt x="1071" y="1626"/>
                    <a:pt x="1067" y="1629"/>
                    <a:pt x="1062" y="1631"/>
                  </a:cubicBezTo>
                  <a:cubicBezTo>
                    <a:pt x="1062" y="1632"/>
                    <a:pt x="1061" y="1632"/>
                    <a:pt x="1061" y="1632"/>
                  </a:cubicBezTo>
                  <a:cubicBezTo>
                    <a:pt x="1054" y="1635"/>
                    <a:pt x="1047" y="1637"/>
                    <a:pt x="1039" y="1639"/>
                  </a:cubicBezTo>
                  <a:cubicBezTo>
                    <a:pt x="1038" y="1639"/>
                    <a:pt x="1038" y="1639"/>
                    <a:pt x="1038" y="1639"/>
                  </a:cubicBezTo>
                  <a:cubicBezTo>
                    <a:pt x="1036" y="1639"/>
                    <a:pt x="1035" y="1639"/>
                    <a:pt x="1034" y="1639"/>
                  </a:cubicBezTo>
                  <a:cubicBezTo>
                    <a:pt x="1020" y="1640"/>
                    <a:pt x="1005" y="1639"/>
                    <a:pt x="990" y="1639"/>
                  </a:cubicBezTo>
                  <a:cubicBezTo>
                    <a:pt x="975" y="1639"/>
                    <a:pt x="960" y="1640"/>
                    <a:pt x="945" y="1640"/>
                  </a:cubicBezTo>
                  <a:cubicBezTo>
                    <a:pt x="935" y="1640"/>
                    <a:pt x="920" y="1638"/>
                    <a:pt x="914" y="1628"/>
                  </a:cubicBezTo>
                  <a:cubicBezTo>
                    <a:pt x="913" y="1628"/>
                    <a:pt x="913" y="1628"/>
                    <a:pt x="913" y="1627"/>
                  </a:cubicBezTo>
                  <a:cubicBezTo>
                    <a:pt x="913" y="1627"/>
                    <a:pt x="912" y="1626"/>
                    <a:pt x="912" y="1626"/>
                  </a:cubicBezTo>
                  <a:cubicBezTo>
                    <a:pt x="912" y="1625"/>
                    <a:pt x="912" y="1624"/>
                    <a:pt x="911" y="1624"/>
                  </a:cubicBezTo>
                  <a:cubicBezTo>
                    <a:pt x="911" y="1624"/>
                    <a:pt x="911" y="1624"/>
                    <a:pt x="911" y="1624"/>
                  </a:cubicBezTo>
                  <a:cubicBezTo>
                    <a:pt x="911" y="1623"/>
                    <a:pt x="911" y="1623"/>
                    <a:pt x="911" y="1623"/>
                  </a:cubicBezTo>
                  <a:cubicBezTo>
                    <a:pt x="911" y="1622"/>
                    <a:pt x="911" y="1621"/>
                    <a:pt x="911" y="1620"/>
                  </a:cubicBezTo>
                  <a:close/>
                  <a:moveTo>
                    <a:pt x="910" y="1465"/>
                  </a:moveTo>
                  <a:cubicBezTo>
                    <a:pt x="910" y="1465"/>
                    <a:pt x="910" y="1465"/>
                    <a:pt x="910" y="1465"/>
                  </a:cubicBezTo>
                  <a:cubicBezTo>
                    <a:pt x="900" y="1482"/>
                    <a:pt x="900" y="1482"/>
                    <a:pt x="900" y="1482"/>
                  </a:cubicBezTo>
                  <a:cubicBezTo>
                    <a:pt x="899" y="1485"/>
                    <a:pt x="896" y="1488"/>
                    <a:pt x="893" y="1490"/>
                  </a:cubicBezTo>
                  <a:cubicBezTo>
                    <a:pt x="889" y="1493"/>
                    <a:pt x="885" y="1495"/>
                    <a:pt x="880" y="1497"/>
                  </a:cubicBezTo>
                  <a:cubicBezTo>
                    <a:pt x="879" y="1497"/>
                    <a:pt x="878" y="1498"/>
                    <a:pt x="876" y="1498"/>
                  </a:cubicBezTo>
                  <a:cubicBezTo>
                    <a:pt x="876" y="1499"/>
                    <a:pt x="875" y="1499"/>
                    <a:pt x="874" y="1499"/>
                  </a:cubicBezTo>
                  <a:cubicBezTo>
                    <a:pt x="874" y="1499"/>
                    <a:pt x="874" y="1499"/>
                    <a:pt x="874" y="1499"/>
                  </a:cubicBezTo>
                  <a:cubicBezTo>
                    <a:pt x="871" y="1500"/>
                    <a:pt x="868" y="1501"/>
                    <a:pt x="865" y="1502"/>
                  </a:cubicBezTo>
                  <a:cubicBezTo>
                    <a:pt x="859" y="1503"/>
                    <a:pt x="854" y="1503"/>
                    <a:pt x="848" y="1503"/>
                  </a:cubicBezTo>
                  <a:cubicBezTo>
                    <a:pt x="832" y="1503"/>
                    <a:pt x="832" y="1503"/>
                    <a:pt x="832" y="1503"/>
                  </a:cubicBezTo>
                  <a:cubicBezTo>
                    <a:pt x="832" y="1503"/>
                    <a:pt x="832" y="1503"/>
                    <a:pt x="832" y="1503"/>
                  </a:cubicBezTo>
                  <a:cubicBezTo>
                    <a:pt x="812" y="1503"/>
                    <a:pt x="793" y="1504"/>
                    <a:pt x="774" y="1504"/>
                  </a:cubicBezTo>
                  <a:cubicBezTo>
                    <a:pt x="765" y="1504"/>
                    <a:pt x="747" y="1502"/>
                    <a:pt x="745" y="1491"/>
                  </a:cubicBezTo>
                  <a:cubicBezTo>
                    <a:pt x="745" y="1489"/>
                    <a:pt x="745" y="1488"/>
                    <a:pt x="746" y="1486"/>
                  </a:cubicBezTo>
                  <a:cubicBezTo>
                    <a:pt x="747" y="1482"/>
                    <a:pt x="751" y="1478"/>
                    <a:pt x="753" y="1475"/>
                  </a:cubicBezTo>
                  <a:cubicBezTo>
                    <a:pt x="760" y="1464"/>
                    <a:pt x="766" y="1452"/>
                    <a:pt x="775" y="1443"/>
                  </a:cubicBezTo>
                  <a:cubicBezTo>
                    <a:pt x="775" y="1442"/>
                    <a:pt x="776" y="1442"/>
                    <a:pt x="776" y="1441"/>
                  </a:cubicBezTo>
                  <a:cubicBezTo>
                    <a:pt x="776" y="1441"/>
                    <a:pt x="777" y="1441"/>
                    <a:pt x="777" y="1441"/>
                  </a:cubicBezTo>
                  <a:cubicBezTo>
                    <a:pt x="799" y="1419"/>
                    <a:pt x="845" y="1425"/>
                    <a:pt x="873" y="1425"/>
                  </a:cubicBezTo>
                  <a:cubicBezTo>
                    <a:pt x="886" y="1425"/>
                    <a:pt x="901" y="1423"/>
                    <a:pt x="913" y="1428"/>
                  </a:cubicBezTo>
                  <a:cubicBezTo>
                    <a:pt x="913" y="1428"/>
                    <a:pt x="913" y="1428"/>
                    <a:pt x="913" y="1428"/>
                  </a:cubicBezTo>
                  <a:cubicBezTo>
                    <a:pt x="915" y="1429"/>
                    <a:pt x="916" y="1430"/>
                    <a:pt x="917" y="1430"/>
                  </a:cubicBezTo>
                  <a:cubicBezTo>
                    <a:pt x="917" y="1430"/>
                    <a:pt x="917" y="1431"/>
                    <a:pt x="918" y="1431"/>
                  </a:cubicBezTo>
                  <a:cubicBezTo>
                    <a:pt x="920" y="1432"/>
                    <a:pt x="922" y="1435"/>
                    <a:pt x="922" y="1437"/>
                  </a:cubicBezTo>
                  <a:cubicBezTo>
                    <a:pt x="923" y="1439"/>
                    <a:pt x="923" y="1442"/>
                    <a:pt x="921" y="1444"/>
                  </a:cubicBezTo>
                  <a:cubicBezTo>
                    <a:pt x="920" y="1446"/>
                    <a:pt x="920" y="1446"/>
                    <a:pt x="920" y="1446"/>
                  </a:cubicBezTo>
                  <a:cubicBezTo>
                    <a:pt x="918" y="1452"/>
                    <a:pt x="913" y="1460"/>
                    <a:pt x="910" y="1465"/>
                  </a:cubicBezTo>
                  <a:close/>
                  <a:moveTo>
                    <a:pt x="1095" y="1502"/>
                  </a:moveTo>
                  <a:cubicBezTo>
                    <a:pt x="1093" y="1502"/>
                    <a:pt x="1091" y="1502"/>
                    <a:pt x="1089" y="1502"/>
                  </a:cubicBezTo>
                  <a:cubicBezTo>
                    <a:pt x="1089" y="1502"/>
                    <a:pt x="1089" y="1503"/>
                    <a:pt x="1088" y="1503"/>
                  </a:cubicBezTo>
                  <a:cubicBezTo>
                    <a:pt x="1077" y="1504"/>
                    <a:pt x="1066" y="1503"/>
                    <a:pt x="1054" y="1503"/>
                  </a:cubicBezTo>
                  <a:cubicBezTo>
                    <a:pt x="1007" y="1503"/>
                    <a:pt x="1007" y="1503"/>
                    <a:pt x="1007" y="1503"/>
                  </a:cubicBezTo>
                  <a:cubicBezTo>
                    <a:pt x="997" y="1503"/>
                    <a:pt x="980" y="1501"/>
                    <a:pt x="976" y="1490"/>
                  </a:cubicBezTo>
                  <a:cubicBezTo>
                    <a:pt x="976" y="1489"/>
                    <a:pt x="976" y="1488"/>
                    <a:pt x="976" y="1487"/>
                  </a:cubicBezTo>
                  <a:cubicBezTo>
                    <a:pt x="976" y="1486"/>
                    <a:pt x="976" y="1486"/>
                    <a:pt x="976" y="1485"/>
                  </a:cubicBezTo>
                  <a:cubicBezTo>
                    <a:pt x="977" y="1481"/>
                    <a:pt x="980" y="1477"/>
                    <a:pt x="982" y="1473"/>
                  </a:cubicBezTo>
                  <a:cubicBezTo>
                    <a:pt x="986" y="1463"/>
                    <a:pt x="990" y="1449"/>
                    <a:pt x="998" y="1441"/>
                  </a:cubicBezTo>
                  <a:cubicBezTo>
                    <a:pt x="998" y="1440"/>
                    <a:pt x="999" y="1440"/>
                    <a:pt x="999" y="1440"/>
                  </a:cubicBezTo>
                  <a:cubicBezTo>
                    <a:pt x="1000" y="1439"/>
                    <a:pt x="1000" y="1439"/>
                    <a:pt x="1000" y="1438"/>
                  </a:cubicBezTo>
                  <a:cubicBezTo>
                    <a:pt x="1001" y="1438"/>
                    <a:pt x="1001" y="1438"/>
                    <a:pt x="1001" y="1438"/>
                  </a:cubicBezTo>
                  <a:cubicBezTo>
                    <a:pt x="1002" y="1437"/>
                    <a:pt x="1002" y="1437"/>
                    <a:pt x="1002" y="1437"/>
                  </a:cubicBezTo>
                  <a:cubicBezTo>
                    <a:pt x="1003" y="1436"/>
                    <a:pt x="1003" y="1436"/>
                    <a:pt x="1003" y="1436"/>
                  </a:cubicBezTo>
                  <a:cubicBezTo>
                    <a:pt x="1010" y="1431"/>
                    <a:pt x="1018" y="1428"/>
                    <a:pt x="1027" y="1427"/>
                  </a:cubicBezTo>
                  <a:cubicBezTo>
                    <a:pt x="1027" y="1427"/>
                    <a:pt x="1027" y="1426"/>
                    <a:pt x="1028" y="1426"/>
                  </a:cubicBezTo>
                  <a:cubicBezTo>
                    <a:pt x="1033" y="1425"/>
                    <a:pt x="1038" y="1425"/>
                    <a:pt x="1043" y="1425"/>
                  </a:cubicBezTo>
                  <a:cubicBezTo>
                    <a:pt x="1072" y="1425"/>
                    <a:pt x="1072" y="1425"/>
                    <a:pt x="1072" y="1425"/>
                  </a:cubicBezTo>
                  <a:cubicBezTo>
                    <a:pt x="1081" y="1425"/>
                    <a:pt x="1090" y="1425"/>
                    <a:pt x="1099" y="1425"/>
                  </a:cubicBezTo>
                  <a:cubicBezTo>
                    <a:pt x="1112" y="1425"/>
                    <a:pt x="1130" y="1423"/>
                    <a:pt x="1140" y="1432"/>
                  </a:cubicBezTo>
                  <a:cubicBezTo>
                    <a:pt x="1140" y="1433"/>
                    <a:pt x="1141" y="1433"/>
                    <a:pt x="1141" y="1434"/>
                  </a:cubicBezTo>
                  <a:cubicBezTo>
                    <a:pt x="1142" y="1434"/>
                    <a:pt x="1142" y="1434"/>
                    <a:pt x="1142" y="1434"/>
                  </a:cubicBezTo>
                  <a:cubicBezTo>
                    <a:pt x="1142" y="1434"/>
                    <a:pt x="1142" y="1435"/>
                    <a:pt x="1142" y="1435"/>
                  </a:cubicBezTo>
                  <a:cubicBezTo>
                    <a:pt x="1143" y="1435"/>
                    <a:pt x="1143" y="1436"/>
                    <a:pt x="1143" y="1436"/>
                  </a:cubicBezTo>
                  <a:cubicBezTo>
                    <a:pt x="1144" y="1438"/>
                    <a:pt x="1144" y="1440"/>
                    <a:pt x="1144" y="1442"/>
                  </a:cubicBezTo>
                  <a:cubicBezTo>
                    <a:pt x="1143" y="1452"/>
                    <a:pt x="1135" y="1467"/>
                    <a:pt x="1133" y="1473"/>
                  </a:cubicBezTo>
                  <a:cubicBezTo>
                    <a:pt x="1133" y="1474"/>
                    <a:pt x="1133" y="1474"/>
                    <a:pt x="1133" y="1474"/>
                  </a:cubicBezTo>
                  <a:cubicBezTo>
                    <a:pt x="1132" y="1476"/>
                    <a:pt x="1131" y="1478"/>
                    <a:pt x="1130" y="1480"/>
                  </a:cubicBezTo>
                  <a:cubicBezTo>
                    <a:pt x="1130" y="1481"/>
                    <a:pt x="1130" y="1481"/>
                    <a:pt x="1130" y="1481"/>
                  </a:cubicBezTo>
                  <a:cubicBezTo>
                    <a:pt x="1130" y="1482"/>
                    <a:pt x="1129" y="1483"/>
                    <a:pt x="1129" y="1483"/>
                  </a:cubicBezTo>
                  <a:cubicBezTo>
                    <a:pt x="1129" y="1484"/>
                    <a:pt x="1128" y="1484"/>
                    <a:pt x="1128" y="1485"/>
                  </a:cubicBezTo>
                  <a:cubicBezTo>
                    <a:pt x="1128" y="1485"/>
                    <a:pt x="1127" y="1486"/>
                    <a:pt x="1127" y="1487"/>
                  </a:cubicBezTo>
                  <a:cubicBezTo>
                    <a:pt x="1126" y="1487"/>
                    <a:pt x="1126" y="1487"/>
                    <a:pt x="1126" y="1488"/>
                  </a:cubicBezTo>
                  <a:cubicBezTo>
                    <a:pt x="1125" y="1488"/>
                    <a:pt x="1125" y="1488"/>
                    <a:pt x="1125" y="1488"/>
                  </a:cubicBezTo>
                  <a:cubicBezTo>
                    <a:pt x="1124" y="1489"/>
                    <a:pt x="1124" y="1489"/>
                    <a:pt x="1124" y="1490"/>
                  </a:cubicBezTo>
                  <a:cubicBezTo>
                    <a:pt x="1122" y="1491"/>
                    <a:pt x="1121" y="1492"/>
                    <a:pt x="1119" y="1493"/>
                  </a:cubicBezTo>
                  <a:cubicBezTo>
                    <a:pt x="1117" y="1494"/>
                    <a:pt x="1115" y="1495"/>
                    <a:pt x="1114" y="1496"/>
                  </a:cubicBezTo>
                  <a:cubicBezTo>
                    <a:pt x="1113" y="1496"/>
                    <a:pt x="1113" y="1496"/>
                    <a:pt x="1113" y="1496"/>
                  </a:cubicBezTo>
                  <a:cubicBezTo>
                    <a:pt x="1112" y="1497"/>
                    <a:pt x="1112" y="1497"/>
                    <a:pt x="1112" y="1497"/>
                  </a:cubicBezTo>
                  <a:cubicBezTo>
                    <a:pt x="1106" y="1499"/>
                    <a:pt x="1100" y="1501"/>
                    <a:pt x="1095" y="1502"/>
                  </a:cubicBezTo>
                  <a:close/>
                  <a:moveTo>
                    <a:pt x="773" y="1710"/>
                  </a:moveTo>
                  <a:cubicBezTo>
                    <a:pt x="773" y="1710"/>
                    <a:pt x="773" y="1710"/>
                    <a:pt x="773" y="1710"/>
                  </a:cubicBezTo>
                  <a:cubicBezTo>
                    <a:pt x="771" y="1721"/>
                    <a:pt x="762" y="1732"/>
                    <a:pt x="756" y="1742"/>
                  </a:cubicBezTo>
                  <a:cubicBezTo>
                    <a:pt x="756" y="1742"/>
                    <a:pt x="756" y="1742"/>
                    <a:pt x="756" y="1742"/>
                  </a:cubicBezTo>
                  <a:cubicBezTo>
                    <a:pt x="750" y="1753"/>
                    <a:pt x="744" y="1767"/>
                    <a:pt x="736" y="1777"/>
                  </a:cubicBezTo>
                  <a:cubicBezTo>
                    <a:pt x="735" y="1778"/>
                    <a:pt x="735" y="1779"/>
                    <a:pt x="734" y="1781"/>
                  </a:cubicBezTo>
                  <a:cubicBezTo>
                    <a:pt x="734" y="1781"/>
                    <a:pt x="733" y="1781"/>
                    <a:pt x="733" y="1781"/>
                  </a:cubicBezTo>
                  <a:cubicBezTo>
                    <a:pt x="732" y="1782"/>
                    <a:pt x="731" y="1783"/>
                    <a:pt x="730" y="1784"/>
                  </a:cubicBezTo>
                  <a:cubicBezTo>
                    <a:pt x="729" y="1785"/>
                    <a:pt x="729" y="1785"/>
                    <a:pt x="728" y="1786"/>
                  </a:cubicBezTo>
                  <a:cubicBezTo>
                    <a:pt x="728" y="1786"/>
                    <a:pt x="728" y="1786"/>
                    <a:pt x="728" y="1786"/>
                  </a:cubicBezTo>
                  <a:cubicBezTo>
                    <a:pt x="719" y="1794"/>
                    <a:pt x="708" y="1799"/>
                    <a:pt x="696" y="1802"/>
                  </a:cubicBezTo>
                  <a:cubicBezTo>
                    <a:pt x="695" y="1803"/>
                    <a:pt x="693" y="1803"/>
                    <a:pt x="692" y="1804"/>
                  </a:cubicBezTo>
                  <a:cubicBezTo>
                    <a:pt x="685" y="1805"/>
                    <a:pt x="678" y="1806"/>
                    <a:pt x="671" y="1806"/>
                  </a:cubicBezTo>
                  <a:cubicBezTo>
                    <a:pt x="665" y="1806"/>
                    <a:pt x="665" y="1806"/>
                    <a:pt x="665" y="1806"/>
                  </a:cubicBezTo>
                  <a:cubicBezTo>
                    <a:pt x="665" y="1806"/>
                    <a:pt x="665" y="1806"/>
                    <a:pt x="665" y="1806"/>
                  </a:cubicBezTo>
                  <a:cubicBezTo>
                    <a:pt x="636" y="1806"/>
                    <a:pt x="607" y="1807"/>
                    <a:pt x="578" y="1807"/>
                  </a:cubicBezTo>
                  <a:cubicBezTo>
                    <a:pt x="575" y="1807"/>
                    <a:pt x="573" y="1806"/>
                    <a:pt x="571" y="1806"/>
                  </a:cubicBezTo>
                  <a:cubicBezTo>
                    <a:pt x="567" y="1806"/>
                    <a:pt x="563" y="1805"/>
                    <a:pt x="560" y="1804"/>
                  </a:cubicBezTo>
                  <a:cubicBezTo>
                    <a:pt x="555" y="1802"/>
                    <a:pt x="551" y="1800"/>
                    <a:pt x="549" y="1797"/>
                  </a:cubicBezTo>
                  <a:cubicBezTo>
                    <a:pt x="546" y="1794"/>
                    <a:pt x="545" y="1790"/>
                    <a:pt x="545" y="1786"/>
                  </a:cubicBezTo>
                  <a:cubicBezTo>
                    <a:pt x="545" y="1783"/>
                    <a:pt x="546" y="1780"/>
                    <a:pt x="548" y="1777"/>
                  </a:cubicBezTo>
                  <a:cubicBezTo>
                    <a:pt x="548" y="1776"/>
                    <a:pt x="549" y="1776"/>
                    <a:pt x="549" y="1776"/>
                  </a:cubicBezTo>
                  <a:cubicBezTo>
                    <a:pt x="549" y="1775"/>
                    <a:pt x="549" y="1774"/>
                    <a:pt x="550" y="1774"/>
                  </a:cubicBezTo>
                  <a:cubicBezTo>
                    <a:pt x="551" y="1772"/>
                    <a:pt x="551" y="1772"/>
                    <a:pt x="551" y="1772"/>
                  </a:cubicBezTo>
                  <a:cubicBezTo>
                    <a:pt x="551" y="1772"/>
                    <a:pt x="551" y="1772"/>
                    <a:pt x="551" y="1772"/>
                  </a:cubicBezTo>
                  <a:cubicBezTo>
                    <a:pt x="558" y="1761"/>
                    <a:pt x="566" y="1750"/>
                    <a:pt x="574" y="1739"/>
                  </a:cubicBezTo>
                  <a:cubicBezTo>
                    <a:pt x="579" y="1730"/>
                    <a:pt x="585" y="1720"/>
                    <a:pt x="592" y="1713"/>
                  </a:cubicBezTo>
                  <a:cubicBezTo>
                    <a:pt x="593" y="1712"/>
                    <a:pt x="593" y="1711"/>
                    <a:pt x="594" y="1710"/>
                  </a:cubicBezTo>
                  <a:cubicBezTo>
                    <a:pt x="594" y="1710"/>
                    <a:pt x="595" y="1710"/>
                    <a:pt x="595" y="1710"/>
                  </a:cubicBezTo>
                  <a:cubicBezTo>
                    <a:pt x="596" y="1708"/>
                    <a:pt x="598" y="1707"/>
                    <a:pt x="600" y="1705"/>
                  </a:cubicBezTo>
                  <a:cubicBezTo>
                    <a:pt x="600" y="1705"/>
                    <a:pt x="600" y="1705"/>
                    <a:pt x="600" y="1705"/>
                  </a:cubicBezTo>
                  <a:cubicBezTo>
                    <a:pt x="600" y="1705"/>
                    <a:pt x="600" y="1705"/>
                    <a:pt x="600" y="1705"/>
                  </a:cubicBezTo>
                  <a:cubicBezTo>
                    <a:pt x="610" y="1697"/>
                    <a:pt x="622" y="1692"/>
                    <a:pt x="635" y="1690"/>
                  </a:cubicBezTo>
                  <a:cubicBezTo>
                    <a:pt x="635" y="1690"/>
                    <a:pt x="635" y="1690"/>
                    <a:pt x="635" y="1690"/>
                  </a:cubicBezTo>
                  <a:cubicBezTo>
                    <a:pt x="636" y="1690"/>
                    <a:pt x="636" y="1690"/>
                    <a:pt x="636" y="1690"/>
                  </a:cubicBezTo>
                  <a:cubicBezTo>
                    <a:pt x="638" y="1689"/>
                    <a:pt x="640" y="1689"/>
                    <a:pt x="643" y="1688"/>
                  </a:cubicBezTo>
                  <a:cubicBezTo>
                    <a:pt x="644" y="1688"/>
                    <a:pt x="646" y="1688"/>
                    <a:pt x="647" y="1688"/>
                  </a:cubicBezTo>
                  <a:cubicBezTo>
                    <a:pt x="649" y="1688"/>
                    <a:pt x="650" y="1688"/>
                    <a:pt x="652" y="1688"/>
                  </a:cubicBezTo>
                  <a:cubicBezTo>
                    <a:pt x="653" y="1687"/>
                    <a:pt x="654" y="1687"/>
                    <a:pt x="655" y="1687"/>
                  </a:cubicBezTo>
                  <a:cubicBezTo>
                    <a:pt x="656" y="1687"/>
                    <a:pt x="656" y="1687"/>
                    <a:pt x="656" y="1687"/>
                  </a:cubicBezTo>
                  <a:cubicBezTo>
                    <a:pt x="656" y="1687"/>
                    <a:pt x="656" y="1687"/>
                    <a:pt x="656" y="1687"/>
                  </a:cubicBezTo>
                  <a:cubicBezTo>
                    <a:pt x="683" y="1687"/>
                    <a:pt x="709" y="1687"/>
                    <a:pt x="736" y="1687"/>
                  </a:cubicBezTo>
                  <a:cubicBezTo>
                    <a:pt x="736" y="1687"/>
                    <a:pt x="736" y="1687"/>
                    <a:pt x="736" y="1687"/>
                  </a:cubicBezTo>
                  <a:cubicBezTo>
                    <a:pt x="740" y="1687"/>
                    <a:pt x="740" y="1687"/>
                    <a:pt x="740" y="1687"/>
                  </a:cubicBezTo>
                  <a:cubicBezTo>
                    <a:pt x="747" y="1687"/>
                    <a:pt x="753" y="1688"/>
                    <a:pt x="757" y="1689"/>
                  </a:cubicBezTo>
                  <a:cubicBezTo>
                    <a:pt x="759" y="1690"/>
                    <a:pt x="760" y="1690"/>
                    <a:pt x="761" y="1691"/>
                  </a:cubicBezTo>
                  <a:cubicBezTo>
                    <a:pt x="761" y="1691"/>
                    <a:pt x="762" y="1691"/>
                    <a:pt x="763" y="1691"/>
                  </a:cubicBezTo>
                  <a:cubicBezTo>
                    <a:pt x="763" y="1692"/>
                    <a:pt x="763" y="1692"/>
                    <a:pt x="764" y="1692"/>
                  </a:cubicBezTo>
                  <a:cubicBezTo>
                    <a:pt x="771" y="1695"/>
                    <a:pt x="775" y="1701"/>
                    <a:pt x="773" y="1710"/>
                  </a:cubicBezTo>
                  <a:close/>
                  <a:moveTo>
                    <a:pt x="828" y="1613"/>
                  </a:moveTo>
                  <a:cubicBezTo>
                    <a:pt x="827" y="1614"/>
                    <a:pt x="827" y="1614"/>
                    <a:pt x="827" y="1614"/>
                  </a:cubicBezTo>
                  <a:cubicBezTo>
                    <a:pt x="827" y="1614"/>
                    <a:pt x="827" y="1614"/>
                    <a:pt x="827" y="1614"/>
                  </a:cubicBezTo>
                  <a:cubicBezTo>
                    <a:pt x="826" y="1616"/>
                    <a:pt x="825" y="1617"/>
                    <a:pt x="824" y="1619"/>
                  </a:cubicBezTo>
                  <a:cubicBezTo>
                    <a:pt x="824" y="1619"/>
                    <a:pt x="824" y="1619"/>
                    <a:pt x="823" y="1619"/>
                  </a:cubicBezTo>
                  <a:cubicBezTo>
                    <a:pt x="817" y="1627"/>
                    <a:pt x="807" y="1632"/>
                    <a:pt x="797" y="1635"/>
                  </a:cubicBezTo>
                  <a:cubicBezTo>
                    <a:pt x="797" y="1635"/>
                    <a:pt x="797" y="1635"/>
                    <a:pt x="797" y="1635"/>
                  </a:cubicBezTo>
                  <a:cubicBezTo>
                    <a:pt x="795" y="1636"/>
                    <a:pt x="794" y="1636"/>
                    <a:pt x="792" y="1636"/>
                  </a:cubicBezTo>
                  <a:cubicBezTo>
                    <a:pt x="791" y="1637"/>
                    <a:pt x="790" y="1637"/>
                    <a:pt x="789" y="1637"/>
                  </a:cubicBezTo>
                  <a:cubicBezTo>
                    <a:pt x="788" y="1637"/>
                    <a:pt x="788" y="1638"/>
                    <a:pt x="787" y="1638"/>
                  </a:cubicBezTo>
                  <a:cubicBezTo>
                    <a:pt x="781" y="1639"/>
                    <a:pt x="774" y="1640"/>
                    <a:pt x="768" y="1640"/>
                  </a:cubicBezTo>
                  <a:cubicBezTo>
                    <a:pt x="767" y="1640"/>
                    <a:pt x="767" y="1640"/>
                    <a:pt x="767" y="1640"/>
                  </a:cubicBezTo>
                  <a:cubicBezTo>
                    <a:pt x="756" y="1641"/>
                    <a:pt x="745" y="1640"/>
                    <a:pt x="735" y="1640"/>
                  </a:cubicBezTo>
                  <a:cubicBezTo>
                    <a:pt x="718" y="1640"/>
                    <a:pt x="702" y="1640"/>
                    <a:pt x="685" y="1640"/>
                  </a:cubicBezTo>
                  <a:cubicBezTo>
                    <a:pt x="683" y="1640"/>
                    <a:pt x="680" y="1640"/>
                    <a:pt x="677" y="1640"/>
                  </a:cubicBezTo>
                  <a:cubicBezTo>
                    <a:pt x="677" y="1640"/>
                    <a:pt x="677" y="1640"/>
                    <a:pt x="676" y="1640"/>
                  </a:cubicBezTo>
                  <a:cubicBezTo>
                    <a:pt x="674" y="1639"/>
                    <a:pt x="672" y="1639"/>
                    <a:pt x="669" y="1638"/>
                  </a:cubicBezTo>
                  <a:cubicBezTo>
                    <a:pt x="669" y="1638"/>
                    <a:pt x="669" y="1638"/>
                    <a:pt x="669" y="1638"/>
                  </a:cubicBezTo>
                  <a:cubicBezTo>
                    <a:pt x="669" y="1638"/>
                    <a:pt x="669" y="1638"/>
                    <a:pt x="669" y="1638"/>
                  </a:cubicBezTo>
                  <a:cubicBezTo>
                    <a:pt x="662" y="1636"/>
                    <a:pt x="655" y="1632"/>
                    <a:pt x="655" y="1624"/>
                  </a:cubicBezTo>
                  <a:cubicBezTo>
                    <a:pt x="655" y="1623"/>
                    <a:pt x="655" y="1621"/>
                    <a:pt x="656" y="1620"/>
                  </a:cubicBezTo>
                  <a:cubicBezTo>
                    <a:pt x="656" y="1619"/>
                    <a:pt x="656" y="1619"/>
                    <a:pt x="656" y="1618"/>
                  </a:cubicBezTo>
                  <a:cubicBezTo>
                    <a:pt x="657" y="1617"/>
                    <a:pt x="657" y="1616"/>
                    <a:pt x="658" y="1614"/>
                  </a:cubicBezTo>
                  <a:cubicBezTo>
                    <a:pt x="658" y="1614"/>
                    <a:pt x="658" y="1614"/>
                    <a:pt x="658" y="1614"/>
                  </a:cubicBezTo>
                  <a:cubicBezTo>
                    <a:pt x="659" y="1613"/>
                    <a:pt x="659" y="1613"/>
                    <a:pt x="659" y="1613"/>
                  </a:cubicBezTo>
                  <a:cubicBezTo>
                    <a:pt x="660" y="1612"/>
                    <a:pt x="661" y="1610"/>
                    <a:pt x="662" y="1609"/>
                  </a:cubicBezTo>
                  <a:cubicBezTo>
                    <a:pt x="670" y="1597"/>
                    <a:pt x="678" y="1585"/>
                    <a:pt x="686" y="1572"/>
                  </a:cubicBezTo>
                  <a:cubicBezTo>
                    <a:pt x="687" y="1572"/>
                    <a:pt x="687" y="1572"/>
                    <a:pt x="687" y="1572"/>
                  </a:cubicBezTo>
                  <a:cubicBezTo>
                    <a:pt x="689" y="1568"/>
                    <a:pt x="689" y="1568"/>
                    <a:pt x="689" y="1568"/>
                  </a:cubicBezTo>
                  <a:cubicBezTo>
                    <a:pt x="692" y="1565"/>
                    <a:pt x="695" y="1562"/>
                    <a:pt x="699" y="1559"/>
                  </a:cubicBezTo>
                  <a:cubicBezTo>
                    <a:pt x="702" y="1557"/>
                    <a:pt x="705" y="1555"/>
                    <a:pt x="708" y="1554"/>
                  </a:cubicBezTo>
                  <a:cubicBezTo>
                    <a:pt x="709" y="1553"/>
                    <a:pt x="710" y="1553"/>
                    <a:pt x="711" y="1552"/>
                  </a:cubicBezTo>
                  <a:cubicBezTo>
                    <a:pt x="712" y="1552"/>
                    <a:pt x="712" y="1552"/>
                    <a:pt x="713" y="1551"/>
                  </a:cubicBezTo>
                  <a:cubicBezTo>
                    <a:pt x="713" y="1551"/>
                    <a:pt x="714" y="1551"/>
                    <a:pt x="714" y="1551"/>
                  </a:cubicBezTo>
                  <a:cubicBezTo>
                    <a:pt x="715" y="1551"/>
                    <a:pt x="715" y="1551"/>
                    <a:pt x="716" y="1550"/>
                  </a:cubicBezTo>
                  <a:cubicBezTo>
                    <a:pt x="720" y="1549"/>
                    <a:pt x="725" y="1547"/>
                    <a:pt x="730" y="1546"/>
                  </a:cubicBezTo>
                  <a:cubicBezTo>
                    <a:pt x="735" y="1545"/>
                    <a:pt x="741" y="1544"/>
                    <a:pt x="747" y="1544"/>
                  </a:cubicBezTo>
                  <a:cubicBezTo>
                    <a:pt x="763" y="1544"/>
                    <a:pt x="763" y="1544"/>
                    <a:pt x="763" y="1544"/>
                  </a:cubicBezTo>
                  <a:cubicBezTo>
                    <a:pt x="767" y="1544"/>
                    <a:pt x="770" y="1544"/>
                    <a:pt x="774" y="1544"/>
                  </a:cubicBezTo>
                  <a:cubicBezTo>
                    <a:pt x="789" y="1544"/>
                    <a:pt x="803" y="1544"/>
                    <a:pt x="818" y="1544"/>
                  </a:cubicBezTo>
                  <a:cubicBezTo>
                    <a:pt x="818" y="1544"/>
                    <a:pt x="818" y="1544"/>
                    <a:pt x="818" y="1544"/>
                  </a:cubicBezTo>
                  <a:cubicBezTo>
                    <a:pt x="824" y="1544"/>
                    <a:pt x="824" y="1544"/>
                    <a:pt x="824" y="1544"/>
                  </a:cubicBezTo>
                  <a:cubicBezTo>
                    <a:pt x="830" y="1544"/>
                    <a:pt x="835" y="1545"/>
                    <a:pt x="839" y="1546"/>
                  </a:cubicBezTo>
                  <a:cubicBezTo>
                    <a:pt x="843" y="1547"/>
                    <a:pt x="845" y="1548"/>
                    <a:pt x="847" y="1549"/>
                  </a:cubicBezTo>
                  <a:cubicBezTo>
                    <a:pt x="854" y="1553"/>
                    <a:pt x="858" y="1559"/>
                    <a:pt x="853" y="1568"/>
                  </a:cubicBezTo>
                  <a:cubicBezTo>
                    <a:pt x="848" y="1579"/>
                    <a:pt x="841" y="1590"/>
                    <a:pt x="835" y="1600"/>
                  </a:cubicBezTo>
                  <a:cubicBezTo>
                    <a:pt x="828" y="1613"/>
                    <a:pt x="828" y="1613"/>
                    <a:pt x="828" y="1613"/>
                  </a:cubicBezTo>
                  <a:cubicBezTo>
                    <a:pt x="828" y="1613"/>
                    <a:pt x="828" y="1613"/>
                    <a:pt x="828" y="1613"/>
                  </a:cubicBezTo>
                  <a:close/>
                  <a:moveTo>
                    <a:pt x="1592" y="1771"/>
                  </a:moveTo>
                  <a:cubicBezTo>
                    <a:pt x="1592" y="1773"/>
                    <a:pt x="1592" y="1775"/>
                    <a:pt x="1591" y="1777"/>
                  </a:cubicBezTo>
                  <a:cubicBezTo>
                    <a:pt x="1591" y="1778"/>
                    <a:pt x="1591" y="1778"/>
                    <a:pt x="1591" y="1778"/>
                  </a:cubicBezTo>
                  <a:cubicBezTo>
                    <a:pt x="1590" y="1780"/>
                    <a:pt x="1590" y="1782"/>
                    <a:pt x="1589" y="1783"/>
                  </a:cubicBezTo>
                  <a:cubicBezTo>
                    <a:pt x="1589" y="1783"/>
                    <a:pt x="1589" y="1783"/>
                    <a:pt x="1589" y="1784"/>
                  </a:cubicBezTo>
                  <a:cubicBezTo>
                    <a:pt x="1588" y="1784"/>
                    <a:pt x="1588" y="1784"/>
                    <a:pt x="1588" y="1784"/>
                  </a:cubicBezTo>
                  <a:cubicBezTo>
                    <a:pt x="1587" y="1786"/>
                    <a:pt x="1586" y="1788"/>
                    <a:pt x="1584" y="1789"/>
                  </a:cubicBezTo>
                  <a:cubicBezTo>
                    <a:pt x="1584" y="1789"/>
                    <a:pt x="1584" y="1789"/>
                    <a:pt x="1584" y="1789"/>
                  </a:cubicBezTo>
                  <a:cubicBezTo>
                    <a:pt x="1582" y="1791"/>
                    <a:pt x="1581" y="1792"/>
                    <a:pt x="1579" y="1794"/>
                  </a:cubicBezTo>
                  <a:cubicBezTo>
                    <a:pt x="1578" y="1794"/>
                    <a:pt x="1578" y="1794"/>
                    <a:pt x="1578" y="1794"/>
                  </a:cubicBezTo>
                  <a:cubicBezTo>
                    <a:pt x="1578" y="1794"/>
                    <a:pt x="1577" y="1795"/>
                    <a:pt x="1577" y="1795"/>
                  </a:cubicBezTo>
                  <a:cubicBezTo>
                    <a:pt x="1575" y="1796"/>
                    <a:pt x="1573" y="1797"/>
                    <a:pt x="1571" y="1798"/>
                  </a:cubicBezTo>
                  <a:cubicBezTo>
                    <a:pt x="1571" y="1798"/>
                    <a:pt x="1571" y="1798"/>
                    <a:pt x="1570" y="1798"/>
                  </a:cubicBezTo>
                  <a:cubicBezTo>
                    <a:pt x="1569" y="1799"/>
                    <a:pt x="1567" y="1800"/>
                    <a:pt x="1566" y="1800"/>
                  </a:cubicBezTo>
                  <a:cubicBezTo>
                    <a:pt x="1565" y="1800"/>
                    <a:pt x="1564" y="1801"/>
                    <a:pt x="1563" y="1801"/>
                  </a:cubicBezTo>
                  <a:cubicBezTo>
                    <a:pt x="1563" y="1801"/>
                    <a:pt x="1563" y="1801"/>
                    <a:pt x="1562" y="1801"/>
                  </a:cubicBezTo>
                  <a:cubicBezTo>
                    <a:pt x="1562" y="1801"/>
                    <a:pt x="1561" y="1801"/>
                    <a:pt x="1561" y="1802"/>
                  </a:cubicBezTo>
                  <a:cubicBezTo>
                    <a:pt x="1559" y="1802"/>
                    <a:pt x="1557" y="1802"/>
                    <a:pt x="1555" y="1803"/>
                  </a:cubicBezTo>
                  <a:cubicBezTo>
                    <a:pt x="1553" y="1803"/>
                    <a:pt x="1551" y="1803"/>
                    <a:pt x="1550" y="1803"/>
                  </a:cubicBezTo>
                  <a:cubicBezTo>
                    <a:pt x="1548" y="1804"/>
                    <a:pt x="1546" y="1804"/>
                    <a:pt x="1544" y="1804"/>
                  </a:cubicBezTo>
                  <a:cubicBezTo>
                    <a:pt x="1544" y="1804"/>
                    <a:pt x="1543" y="1804"/>
                    <a:pt x="1542" y="1804"/>
                  </a:cubicBezTo>
                  <a:cubicBezTo>
                    <a:pt x="1540" y="1804"/>
                    <a:pt x="1540" y="1804"/>
                    <a:pt x="1540" y="1804"/>
                  </a:cubicBezTo>
                  <a:cubicBezTo>
                    <a:pt x="1540" y="1804"/>
                    <a:pt x="1540" y="1804"/>
                    <a:pt x="1540" y="1804"/>
                  </a:cubicBezTo>
                  <a:cubicBezTo>
                    <a:pt x="1530" y="1804"/>
                    <a:pt x="1519" y="1804"/>
                    <a:pt x="1509" y="1804"/>
                  </a:cubicBezTo>
                  <a:cubicBezTo>
                    <a:pt x="1461" y="1804"/>
                    <a:pt x="908" y="1806"/>
                    <a:pt x="869" y="1806"/>
                  </a:cubicBezTo>
                  <a:cubicBezTo>
                    <a:pt x="866" y="1806"/>
                    <a:pt x="863" y="1806"/>
                    <a:pt x="861" y="1805"/>
                  </a:cubicBezTo>
                  <a:cubicBezTo>
                    <a:pt x="857" y="1805"/>
                    <a:pt x="853" y="1804"/>
                    <a:pt x="850" y="1803"/>
                  </a:cubicBezTo>
                  <a:cubicBezTo>
                    <a:pt x="845" y="1802"/>
                    <a:pt x="841" y="1799"/>
                    <a:pt x="838" y="1796"/>
                  </a:cubicBezTo>
                  <a:cubicBezTo>
                    <a:pt x="835" y="1793"/>
                    <a:pt x="833" y="1790"/>
                    <a:pt x="832" y="1786"/>
                  </a:cubicBezTo>
                  <a:cubicBezTo>
                    <a:pt x="832" y="1782"/>
                    <a:pt x="832" y="1778"/>
                    <a:pt x="834" y="1773"/>
                  </a:cubicBezTo>
                  <a:cubicBezTo>
                    <a:pt x="836" y="1771"/>
                    <a:pt x="836" y="1771"/>
                    <a:pt x="836" y="1771"/>
                  </a:cubicBezTo>
                  <a:cubicBezTo>
                    <a:pt x="836" y="1771"/>
                    <a:pt x="836" y="1771"/>
                    <a:pt x="836" y="1771"/>
                  </a:cubicBezTo>
                  <a:cubicBezTo>
                    <a:pt x="842" y="1758"/>
                    <a:pt x="848" y="1745"/>
                    <a:pt x="854" y="1732"/>
                  </a:cubicBezTo>
                  <a:cubicBezTo>
                    <a:pt x="856" y="1730"/>
                    <a:pt x="857" y="1728"/>
                    <a:pt x="858" y="1726"/>
                  </a:cubicBezTo>
                  <a:cubicBezTo>
                    <a:pt x="862" y="1716"/>
                    <a:pt x="862" y="1716"/>
                    <a:pt x="862" y="1716"/>
                  </a:cubicBezTo>
                  <a:cubicBezTo>
                    <a:pt x="864" y="1712"/>
                    <a:pt x="868" y="1708"/>
                    <a:pt x="872" y="1704"/>
                  </a:cubicBezTo>
                  <a:cubicBezTo>
                    <a:pt x="873" y="1704"/>
                    <a:pt x="874" y="1703"/>
                    <a:pt x="875" y="1702"/>
                  </a:cubicBezTo>
                  <a:cubicBezTo>
                    <a:pt x="875" y="1702"/>
                    <a:pt x="876" y="1701"/>
                    <a:pt x="877" y="1701"/>
                  </a:cubicBezTo>
                  <a:cubicBezTo>
                    <a:pt x="878" y="1700"/>
                    <a:pt x="878" y="1700"/>
                    <a:pt x="879" y="1699"/>
                  </a:cubicBezTo>
                  <a:cubicBezTo>
                    <a:pt x="880" y="1699"/>
                    <a:pt x="880" y="1699"/>
                    <a:pt x="880" y="1699"/>
                  </a:cubicBezTo>
                  <a:cubicBezTo>
                    <a:pt x="881" y="1698"/>
                    <a:pt x="881" y="1698"/>
                    <a:pt x="882" y="1698"/>
                  </a:cubicBezTo>
                  <a:cubicBezTo>
                    <a:pt x="883" y="1697"/>
                    <a:pt x="885" y="1696"/>
                    <a:pt x="886" y="1695"/>
                  </a:cubicBezTo>
                  <a:cubicBezTo>
                    <a:pt x="887" y="1695"/>
                    <a:pt x="888" y="1695"/>
                    <a:pt x="889" y="1694"/>
                  </a:cubicBezTo>
                  <a:cubicBezTo>
                    <a:pt x="890" y="1694"/>
                    <a:pt x="891" y="1693"/>
                    <a:pt x="893" y="1693"/>
                  </a:cubicBezTo>
                  <a:cubicBezTo>
                    <a:pt x="895" y="1692"/>
                    <a:pt x="897" y="1691"/>
                    <a:pt x="899" y="1690"/>
                  </a:cubicBezTo>
                  <a:cubicBezTo>
                    <a:pt x="900" y="1690"/>
                    <a:pt x="901" y="1690"/>
                    <a:pt x="903" y="1689"/>
                  </a:cubicBezTo>
                  <a:cubicBezTo>
                    <a:pt x="903" y="1689"/>
                    <a:pt x="904" y="1689"/>
                    <a:pt x="904" y="1689"/>
                  </a:cubicBezTo>
                  <a:cubicBezTo>
                    <a:pt x="910" y="1687"/>
                    <a:pt x="917" y="1687"/>
                    <a:pt x="923" y="1687"/>
                  </a:cubicBezTo>
                  <a:cubicBezTo>
                    <a:pt x="923" y="1687"/>
                    <a:pt x="1503" y="1685"/>
                    <a:pt x="1525" y="1685"/>
                  </a:cubicBezTo>
                  <a:cubicBezTo>
                    <a:pt x="1531" y="1685"/>
                    <a:pt x="1538" y="1685"/>
                    <a:pt x="1545" y="1685"/>
                  </a:cubicBezTo>
                  <a:cubicBezTo>
                    <a:pt x="1548" y="1685"/>
                    <a:pt x="1551" y="1685"/>
                    <a:pt x="1554" y="1686"/>
                  </a:cubicBezTo>
                  <a:cubicBezTo>
                    <a:pt x="1554" y="1686"/>
                    <a:pt x="1555" y="1686"/>
                    <a:pt x="1555" y="1686"/>
                  </a:cubicBezTo>
                  <a:cubicBezTo>
                    <a:pt x="1557" y="1686"/>
                    <a:pt x="1560" y="1686"/>
                    <a:pt x="1562" y="1687"/>
                  </a:cubicBezTo>
                  <a:cubicBezTo>
                    <a:pt x="1562" y="1687"/>
                    <a:pt x="1563" y="1687"/>
                    <a:pt x="1563" y="1687"/>
                  </a:cubicBezTo>
                  <a:cubicBezTo>
                    <a:pt x="1563" y="1687"/>
                    <a:pt x="1563" y="1687"/>
                    <a:pt x="1563" y="1687"/>
                  </a:cubicBezTo>
                  <a:cubicBezTo>
                    <a:pt x="1566" y="1688"/>
                    <a:pt x="1568" y="1689"/>
                    <a:pt x="1570" y="1690"/>
                  </a:cubicBezTo>
                  <a:cubicBezTo>
                    <a:pt x="1570" y="1690"/>
                    <a:pt x="1571" y="1690"/>
                    <a:pt x="1571" y="1690"/>
                  </a:cubicBezTo>
                  <a:cubicBezTo>
                    <a:pt x="1573" y="1691"/>
                    <a:pt x="1575" y="1692"/>
                    <a:pt x="1577" y="1693"/>
                  </a:cubicBezTo>
                  <a:cubicBezTo>
                    <a:pt x="1577" y="1693"/>
                    <a:pt x="1577" y="1693"/>
                    <a:pt x="1578" y="1693"/>
                  </a:cubicBezTo>
                  <a:cubicBezTo>
                    <a:pt x="1578" y="1694"/>
                    <a:pt x="1578" y="1694"/>
                    <a:pt x="1578" y="1694"/>
                  </a:cubicBezTo>
                  <a:cubicBezTo>
                    <a:pt x="1580" y="1695"/>
                    <a:pt x="1581" y="1696"/>
                    <a:pt x="1582" y="1697"/>
                  </a:cubicBezTo>
                  <a:cubicBezTo>
                    <a:pt x="1584" y="1698"/>
                    <a:pt x="1586" y="1700"/>
                    <a:pt x="1588" y="1703"/>
                  </a:cubicBezTo>
                  <a:cubicBezTo>
                    <a:pt x="1590" y="1706"/>
                    <a:pt x="1592" y="1710"/>
                    <a:pt x="1592" y="1714"/>
                  </a:cubicBezTo>
                  <a:cubicBezTo>
                    <a:pt x="1592" y="1717"/>
                    <a:pt x="1592" y="1717"/>
                    <a:pt x="1592" y="1717"/>
                  </a:cubicBezTo>
                  <a:cubicBezTo>
                    <a:pt x="1592" y="1717"/>
                    <a:pt x="1592" y="1717"/>
                    <a:pt x="1592" y="1717"/>
                  </a:cubicBezTo>
                  <a:cubicBezTo>
                    <a:pt x="1592" y="1731"/>
                    <a:pt x="1592" y="1746"/>
                    <a:pt x="1592" y="1760"/>
                  </a:cubicBezTo>
                  <a:cubicBezTo>
                    <a:pt x="1592" y="1764"/>
                    <a:pt x="1593" y="1767"/>
                    <a:pt x="1592" y="1771"/>
                  </a:cubicBezTo>
                  <a:close/>
                  <a:moveTo>
                    <a:pt x="1671" y="1490"/>
                  </a:moveTo>
                  <a:cubicBezTo>
                    <a:pt x="1671" y="1490"/>
                    <a:pt x="1670" y="1489"/>
                    <a:pt x="1670" y="1489"/>
                  </a:cubicBezTo>
                  <a:cubicBezTo>
                    <a:pt x="1670" y="1489"/>
                    <a:pt x="1669" y="1489"/>
                    <a:pt x="1669" y="1488"/>
                  </a:cubicBezTo>
                  <a:cubicBezTo>
                    <a:pt x="1667" y="1486"/>
                    <a:pt x="1666" y="1483"/>
                    <a:pt x="1665" y="1480"/>
                  </a:cubicBezTo>
                  <a:cubicBezTo>
                    <a:pt x="1665" y="1477"/>
                    <a:pt x="1665" y="1477"/>
                    <a:pt x="1665" y="1477"/>
                  </a:cubicBezTo>
                  <a:cubicBezTo>
                    <a:pt x="1665" y="1475"/>
                    <a:pt x="1665" y="1473"/>
                    <a:pt x="1665" y="1471"/>
                  </a:cubicBezTo>
                  <a:cubicBezTo>
                    <a:pt x="1665" y="1471"/>
                    <a:pt x="1665" y="1471"/>
                    <a:pt x="1665" y="1471"/>
                  </a:cubicBezTo>
                  <a:cubicBezTo>
                    <a:pt x="1664" y="1463"/>
                    <a:pt x="1662" y="1454"/>
                    <a:pt x="1663" y="1445"/>
                  </a:cubicBezTo>
                  <a:cubicBezTo>
                    <a:pt x="1663" y="1443"/>
                    <a:pt x="1663" y="1443"/>
                    <a:pt x="1663" y="1443"/>
                  </a:cubicBezTo>
                  <a:cubicBezTo>
                    <a:pt x="1662" y="1440"/>
                    <a:pt x="1663" y="1437"/>
                    <a:pt x="1665" y="1435"/>
                  </a:cubicBezTo>
                  <a:cubicBezTo>
                    <a:pt x="1667" y="1433"/>
                    <a:pt x="1669" y="1431"/>
                    <a:pt x="1673" y="1429"/>
                  </a:cubicBezTo>
                  <a:cubicBezTo>
                    <a:pt x="1676" y="1427"/>
                    <a:pt x="1680" y="1426"/>
                    <a:pt x="1684" y="1425"/>
                  </a:cubicBezTo>
                  <a:cubicBezTo>
                    <a:pt x="1684" y="1425"/>
                    <a:pt x="1684" y="1425"/>
                    <a:pt x="1684" y="1425"/>
                  </a:cubicBezTo>
                  <a:cubicBezTo>
                    <a:pt x="1685" y="1425"/>
                    <a:pt x="1685" y="1425"/>
                    <a:pt x="1685" y="1425"/>
                  </a:cubicBezTo>
                  <a:cubicBezTo>
                    <a:pt x="1687" y="1424"/>
                    <a:pt x="1689" y="1424"/>
                    <a:pt x="1690" y="1424"/>
                  </a:cubicBezTo>
                  <a:cubicBezTo>
                    <a:pt x="1691" y="1424"/>
                    <a:pt x="1692" y="1424"/>
                    <a:pt x="1693" y="1424"/>
                  </a:cubicBezTo>
                  <a:cubicBezTo>
                    <a:pt x="1700" y="1423"/>
                    <a:pt x="1708" y="1423"/>
                    <a:pt x="1716" y="1423"/>
                  </a:cubicBezTo>
                  <a:cubicBezTo>
                    <a:pt x="1769" y="1423"/>
                    <a:pt x="1769" y="1423"/>
                    <a:pt x="1769" y="1423"/>
                  </a:cubicBezTo>
                  <a:cubicBezTo>
                    <a:pt x="1772" y="1423"/>
                    <a:pt x="1775" y="1423"/>
                    <a:pt x="1778" y="1424"/>
                  </a:cubicBezTo>
                  <a:cubicBezTo>
                    <a:pt x="1792" y="1425"/>
                    <a:pt x="1808" y="1429"/>
                    <a:pt x="1810" y="1442"/>
                  </a:cubicBezTo>
                  <a:cubicBezTo>
                    <a:pt x="1814" y="1454"/>
                    <a:pt x="1815" y="1466"/>
                    <a:pt x="1817" y="1478"/>
                  </a:cubicBezTo>
                  <a:cubicBezTo>
                    <a:pt x="1818" y="1480"/>
                    <a:pt x="1818" y="1480"/>
                    <a:pt x="1818" y="1480"/>
                  </a:cubicBezTo>
                  <a:cubicBezTo>
                    <a:pt x="1818" y="1482"/>
                    <a:pt x="1818" y="1485"/>
                    <a:pt x="1817" y="1487"/>
                  </a:cubicBezTo>
                  <a:cubicBezTo>
                    <a:pt x="1817" y="1487"/>
                    <a:pt x="1817" y="1488"/>
                    <a:pt x="1816" y="1488"/>
                  </a:cubicBezTo>
                  <a:cubicBezTo>
                    <a:pt x="1816" y="1488"/>
                    <a:pt x="1816" y="1488"/>
                    <a:pt x="1816" y="1488"/>
                  </a:cubicBezTo>
                  <a:cubicBezTo>
                    <a:pt x="1816" y="1488"/>
                    <a:pt x="1816" y="1488"/>
                    <a:pt x="1816" y="1488"/>
                  </a:cubicBezTo>
                  <a:cubicBezTo>
                    <a:pt x="1813" y="1494"/>
                    <a:pt x="1807" y="1497"/>
                    <a:pt x="1799" y="1499"/>
                  </a:cubicBezTo>
                  <a:cubicBezTo>
                    <a:pt x="1798" y="1499"/>
                    <a:pt x="1798" y="1499"/>
                    <a:pt x="1797" y="1499"/>
                  </a:cubicBezTo>
                  <a:cubicBezTo>
                    <a:pt x="1796" y="1500"/>
                    <a:pt x="1796" y="1500"/>
                    <a:pt x="1795" y="1500"/>
                  </a:cubicBezTo>
                  <a:cubicBezTo>
                    <a:pt x="1794" y="1500"/>
                    <a:pt x="1794" y="1500"/>
                    <a:pt x="1793" y="1500"/>
                  </a:cubicBezTo>
                  <a:cubicBezTo>
                    <a:pt x="1792" y="1500"/>
                    <a:pt x="1790" y="1501"/>
                    <a:pt x="1789" y="1501"/>
                  </a:cubicBezTo>
                  <a:cubicBezTo>
                    <a:pt x="1771" y="1503"/>
                    <a:pt x="1750" y="1501"/>
                    <a:pt x="1741" y="1501"/>
                  </a:cubicBezTo>
                  <a:cubicBezTo>
                    <a:pt x="1707" y="1501"/>
                    <a:pt x="1707" y="1501"/>
                    <a:pt x="1707" y="1501"/>
                  </a:cubicBezTo>
                  <a:cubicBezTo>
                    <a:pt x="1704" y="1501"/>
                    <a:pt x="1702" y="1501"/>
                    <a:pt x="1699" y="1501"/>
                  </a:cubicBezTo>
                  <a:cubicBezTo>
                    <a:pt x="1697" y="1501"/>
                    <a:pt x="1695" y="1500"/>
                    <a:pt x="1693" y="1500"/>
                  </a:cubicBezTo>
                  <a:cubicBezTo>
                    <a:pt x="1693" y="1500"/>
                    <a:pt x="1692" y="1500"/>
                    <a:pt x="1692" y="1500"/>
                  </a:cubicBezTo>
                  <a:cubicBezTo>
                    <a:pt x="1691" y="1500"/>
                    <a:pt x="1691" y="1500"/>
                    <a:pt x="1691" y="1500"/>
                  </a:cubicBezTo>
                  <a:cubicBezTo>
                    <a:pt x="1689" y="1499"/>
                    <a:pt x="1687" y="1499"/>
                    <a:pt x="1685" y="1498"/>
                  </a:cubicBezTo>
                  <a:cubicBezTo>
                    <a:pt x="1684" y="1498"/>
                    <a:pt x="1684" y="1497"/>
                    <a:pt x="1683" y="1497"/>
                  </a:cubicBezTo>
                  <a:cubicBezTo>
                    <a:pt x="1681" y="1496"/>
                    <a:pt x="1680" y="1496"/>
                    <a:pt x="1678" y="1495"/>
                  </a:cubicBezTo>
                  <a:cubicBezTo>
                    <a:pt x="1676" y="1494"/>
                    <a:pt x="1674" y="1492"/>
                    <a:pt x="1672" y="1491"/>
                  </a:cubicBezTo>
                  <a:cubicBezTo>
                    <a:pt x="1672" y="1491"/>
                    <a:pt x="1671" y="1490"/>
                    <a:pt x="1671" y="1490"/>
                  </a:cubicBezTo>
                  <a:close/>
                  <a:moveTo>
                    <a:pt x="1680" y="1622"/>
                  </a:moveTo>
                  <a:cubicBezTo>
                    <a:pt x="1677" y="1618"/>
                    <a:pt x="1676" y="1615"/>
                    <a:pt x="1675" y="1612"/>
                  </a:cubicBezTo>
                  <a:cubicBezTo>
                    <a:pt x="1675" y="1607"/>
                    <a:pt x="1675" y="1607"/>
                    <a:pt x="1675" y="1607"/>
                  </a:cubicBezTo>
                  <a:cubicBezTo>
                    <a:pt x="1675" y="1607"/>
                    <a:pt x="1675" y="1607"/>
                    <a:pt x="1675" y="1607"/>
                  </a:cubicBezTo>
                  <a:cubicBezTo>
                    <a:pt x="1674" y="1593"/>
                    <a:pt x="1673" y="1580"/>
                    <a:pt x="1672" y="1567"/>
                  </a:cubicBezTo>
                  <a:cubicBezTo>
                    <a:pt x="1672" y="1567"/>
                    <a:pt x="1672" y="1567"/>
                    <a:pt x="1672" y="1567"/>
                  </a:cubicBezTo>
                  <a:cubicBezTo>
                    <a:pt x="1672" y="1566"/>
                    <a:pt x="1672" y="1566"/>
                    <a:pt x="1672" y="1566"/>
                  </a:cubicBezTo>
                  <a:cubicBezTo>
                    <a:pt x="1672" y="1565"/>
                    <a:pt x="1672" y="1564"/>
                    <a:pt x="1672" y="1563"/>
                  </a:cubicBezTo>
                  <a:cubicBezTo>
                    <a:pt x="1675" y="1535"/>
                    <a:pt x="1735" y="1542"/>
                    <a:pt x="1754" y="1542"/>
                  </a:cubicBezTo>
                  <a:cubicBezTo>
                    <a:pt x="1776" y="1542"/>
                    <a:pt x="1819" y="1537"/>
                    <a:pt x="1832" y="1559"/>
                  </a:cubicBezTo>
                  <a:cubicBezTo>
                    <a:pt x="1833" y="1561"/>
                    <a:pt x="1835" y="1563"/>
                    <a:pt x="1835" y="1565"/>
                  </a:cubicBezTo>
                  <a:cubicBezTo>
                    <a:pt x="1836" y="1568"/>
                    <a:pt x="1836" y="1568"/>
                    <a:pt x="1836" y="1568"/>
                  </a:cubicBezTo>
                  <a:cubicBezTo>
                    <a:pt x="1836" y="1568"/>
                    <a:pt x="1836" y="1568"/>
                    <a:pt x="1836" y="1568"/>
                  </a:cubicBezTo>
                  <a:cubicBezTo>
                    <a:pt x="1837" y="1575"/>
                    <a:pt x="1838" y="1581"/>
                    <a:pt x="1840" y="1588"/>
                  </a:cubicBezTo>
                  <a:cubicBezTo>
                    <a:pt x="1844" y="1611"/>
                    <a:pt x="1844" y="1611"/>
                    <a:pt x="1844" y="1611"/>
                  </a:cubicBezTo>
                  <a:cubicBezTo>
                    <a:pt x="1845" y="1615"/>
                    <a:pt x="1844" y="1618"/>
                    <a:pt x="1843" y="1621"/>
                  </a:cubicBezTo>
                  <a:cubicBezTo>
                    <a:pt x="1842" y="1623"/>
                    <a:pt x="1840" y="1625"/>
                    <a:pt x="1838" y="1627"/>
                  </a:cubicBezTo>
                  <a:cubicBezTo>
                    <a:pt x="1838" y="1627"/>
                    <a:pt x="1837" y="1628"/>
                    <a:pt x="1836" y="1629"/>
                  </a:cubicBezTo>
                  <a:cubicBezTo>
                    <a:pt x="1836" y="1629"/>
                    <a:pt x="1835" y="1629"/>
                    <a:pt x="1835" y="1630"/>
                  </a:cubicBezTo>
                  <a:cubicBezTo>
                    <a:pt x="1835" y="1630"/>
                    <a:pt x="1834" y="1630"/>
                    <a:pt x="1834" y="1630"/>
                  </a:cubicBezTo>
                  <a:cubicBezTo>
                    <a:pt x="1833" y="1631"/>
                    <a:pt x="1832" y="1631"/>
                    <a:pt x="1830" y="1632"/>
                  </a:cubicBezTo>
                  <a:cubicBezTo>
                    <a:pt x="1829" y="1633"/>
                    <a:pt x="1828" y="1633"/>
                    <a:pt x="1827" y="1634"/>
                  </a:cubicBezTo>
                  <a:cubicBezTo>
                    <a:pt x="1826" y="1634"/>
                    <a:pt x="1825" y="1634"/>
                    <a:pt x="1825" y="1634"/>
                  </a:cubicBezTo>
                  <a:cubicBezTo>
                    <a:pt x="1824" y="1635"/>
                    <a:pt x="1823" y="1635"/>
                    <a:pt x="1822" y="1635"/>
                  </a:cubicBezTo>
                  <a:cubicBezTo>
                    <a:pt x="1821" y="1635"/>
                    <a:pt x="1820" y="1636"/>
                    <a:pt x="1819" y="1636"/>
                  </a:cubicBezTo>
                  <a:cubicBezTo>
                    <a:pt x="1818" y="1636"/>
                    <a:pt x="1818" y="1636"/>
                    <a:pt x="1818" y="1636"/>
                  </a:cubicBezTo>
                  <a:cubicBezTo>
                    <a:pt x="1816" y="1636"/>
                    <a:pt x="1814" y="1637"/>
                    <a:pt x="1812" y="1637"/>
                  </a:cubicBezTo>
                  <a:cubicBezTo>
                    <a:pt x="1809" y="1637"/>
                    <a:pt x="1807" y="1637"/>
                    <a:pt x="1805" y="1637"/>
                  </a:cubicBezTo>
                  <a:cubicBezTo>
                    <a:pt x="1805" y="1637"/>
                    <a:pt x="1805" y="1637"/>
                    <a:pt x="1805" y="1637"/>
                  </a:cubicBezTo>
                  <a:cubicBezTo>
                    <a:pt x="1804" y="1637"/>
                    <a:pt x="1804" y="1637"/>
                    <a:pt x="1804" y="1637"/>
                  </a:cubicBezTo>
                  <a:cubicBezTo>
                    <a:pt x="1804" y="1637"/>
                    <a:pt x="1804" y="1637"/>
                    <a:pt x="1804" y="1637"/>
                  </a:cubicBezTo>
                  <a:cubicBezTo>
                    <a:pt x="1777" y="1637"/>
                    <a:pt x="1750" y="1637"/>
                    <a:pt x="1722" y="1638"/>
                  </a:cubicBezTo>
                  <a:cubicBezTo>
                    <a:pt x="1719" y="1638"/>
                    <a:pt x="1716" y="1637"/>
                    <a:pt x="1714" y="1637"/>
                  </a:cubicBezTo>
                  <a:cubicBezTo>
                    <a:pt x="1713" y="1637"/>
                    <a:pt x="1712" y="1637"/>
                    <a:pt x="1712" y="1637"/>
                  </a:cubicBezTo>
                  <a:cubicBezTo>
                    <a:pt x="1709" y="1636"/>
                    <a:pt x="1707" y="1636"/>
                    <a:pt x="1705" y="1636"/>
                  </a:cubicBezTo>
                  <a:cubicBezTo>
                    <a:pt x="1705" y="1636"/>
                    <a:pt x="1705" y="1636"/>
                    <a:pt x="1705" y="1636"/>
                  </a:cubicBezTo>
                  <a:cubicBezTo>
                    <a:pt x="1704" y="1635"/>
                    <a:pt x="1704" y="1635"/>
                    <a:pt x="1704" y="1635"/>
                  </a:cubicBezTo>
                  <a:cubicBezTo>
                    <a:pt x="1701" y="1635"/>
                    <a:pt x="1699" y="1634"/>
                    <a:pt x="1697" y="1633"/>
                  </a:cubicBezTo>
                  <a:cubicBezTo>
                    <a:pt x="1696" y="1633"/>
                    <a:pt x="1695" y="1632"/>
                    <a:pt x="1695" y="1632"/>
                  </a:cubicBezTo>
                  <a:cubicBezTo>
                    <a:pt x="1693" y="1632"/>
                    <a:pt x="1692" y="1631"/>
                    <a:pt x="1691" y="1630"/>
                  </a:cubicBezTo>
                  <a:cubicBezTo>
                    <a:pt x="1691" y="1630"/>
                    <a:pt x="1690" y="1630"/>
                    <a:pt x="1690" y="1630"/>
                  </a:cubicBezTo>
                  <a:cubicBezTo>
                    <a:pt x="1686" y="1628"/>
                    <a:pt x="1682" y="1625"/>
                    <a:pt x="1680" y="1622"/>
                  </a:cubicBezTo>
                  <a:close/>
                  <a:moveTo>
                    <a:pt x="1875" y="1783"/>
                  </a:moveTo>
                  <a:cubicBezTo>
                    <a:pt x="1873" y="1787"/>
                    <a:pt x="1870" y="1790"/>
                    <a:pt x="1866" y="1793"/>
                  </a:cubicBezTo>
                  <a:cubicBezTo>
                    <a:pt x="1862" y="1796"/>
                    <a:pt x="1858" y="1799"/>
                    <a:pt x="1852" y="1800"/>
                  </a:cubicBezTo>
                  <a:cubicBezTo>
                    <a:pt x="1846" y="1802"/>
                    <a:pt x="1840" y="1803"/>
                    <a:pt x="1833" y="1803"/>
                  </a:cubicBezTo>
                  <a:cubicBezTo>
                    <a:pt x="1815" y="1803"/>
                    <a:pt x="1815" y="1803"/>
                    <a:pt x="1815" y="1803"/>
                  </a:cubicBezTo>
                  <a:cubicBezTo>
                    <a:pt x="1814" y="1803"/>
                    <a:pt x="1814" y="1803"/>
                    <a:pt x="1814" y="1803"/>
                  </a:cubicBezTo>
                  <a:cubicBezTo>
                    <a:pt x="1789" y="1803"/>
                    <a:pt x="1765" y="1803"/>
                    <a:pt x="1740" y="1803"/>
                  </a:cubicBezTo>
                  <a:cubicBezTo>
                    <a:pt x="1737" y="1803"/>
                    <a:pt x="1734" y="1803"/>
                    <a:pt x="1731" y="1803"/>
                  </a:cubicBezTo>
                  <a:cubicBezTo>
                    <a:pt x="1730" y="1803"/>
                    <a:pt x="1730" y="1803"/>
                    <a:pt x="1729" y="1803"/>
                  </a:cubicBezTo>
                  <a:cubicBezTo>
                    <a:pt x="1726" y="1802"/>
                    <a:pt x="1724" y="1802"/>
                    <a:pt x="1721" y="1801"/>
                  </a:cubicBezTo>
                  <a:cubicBezTo>
                    <a:pt x="1721" y="1801"/>
                    <a:pt x="1721" y="1801"/>
                    <a:pt x="1720" y="1801"/>
                  </a:cubicBezTo>
                  <a:cubicBezTo>
                    <a:pt x="1720" y="1801"/>
                    <a:pt x="1720" y="1801"/>
                    <a:pt x="1720" y="1801"/>
                  </a:cubicBezTo>
                  <a:cubicBezTo>
                    <a:pt x="1709" y="1798"/>
                    <a:pt x="1698" y="1792"/>
                    <a:pt x="1692" y="1783"/>
                  </a:cubicBezTo>
                  <a:cubicBezTo>
                    <a:pt x="1692" y="1783"/>
                    <a:pt x="1692" y="1783"/>
                    <a:pt x="1692" y="1783"/>
                  </a:cubicBezTo>
                  <a:cubicBezTo>
                    <a:pt x="1692" y="1783"/>
                    <a:pt x="1692" y="1783"/>
                    <a:pt x="1692" y="1783"/>
                  </a:cubicBezTo>
                  <a:cubicBezTo>
                    <a:pt x="1691" y="1782"/>
                    <a:pt x="1690" y="1780"/>
                    <a:pt x="1690" y="1778"/>
                  </a:cubicBezTo>
                  <a:cubicBezTo>
                    <a:pt x="1689" y="1777"/>
                    <a:pt x="1689" y="1776"/>
                    <a:pt x="1689" y="1775"/>
                  </a:cubicBezTo>
                  <a:cubicBezTo>
                    <a:pt x="1688" y="1774"/>
                    <a:pt x="1688" y="1773"/>
                    <a:pt x="1688" y="1772"/>
                  </a:cubicBezTo>
                  <a:cubicBezTo>
                    <a:pt x="1688" y="1772"/>
                    <a:pt x="1688" y="1771"/>
                    <a:pt x="1688" y="1771"/>
                  </a:cubicBezTo>
                  <a:cubicBezTo>
                    <a:pt x="1687" y="1769"/>
                    <a:pt x="1687" y="1769"/>
                    <a:pt x="1687" y="1769"/>
                  </a:cubicBezTo>
                  <a:cubicBezTo>
                    <a:pt x="1687" y="1769"/>
                    <a:pt x="1687" y="1769"/>
                    <a:pt x="1687" y="1769"/>
                  </a:cubicBezTo>
                  <a:cubicBezTo>
                    <a:pt x="1686" y="1756"/>
                    <a:pt x="1685" y="1742"/>
                    <a:pt x="1684" y="1728"/>
                  </a:cubicBezTo>
                  <a:cubicBezTo>
                    <a:pt x="1684" y="1725"/>
                    <a:pt x="1684" y="1723"/>
                    <a:pt x="1684" y="1721"/>
                  </a:cubicBezTo>
                  <a:cubicBezTo>
                    <a:pt x="1683" y="1714"/>
                    <a:pt x="1683" y="1714"/>
                    <a:pt x="1683" y="1714"/>
                  </a:cubicBezTo>
                  <a:cubicBezTo>
                    <a:pt x="1683" y="1713"/>
                    <a:pt x="1683" y="1713"/>
                    <a:pt x="1683" y="1713"/>
                  </a:cubicBezTo>
                  <a:cubicBezTo>
                    <a:pt x="1683" y="1711"/>
                    <a:pt x="1683" y="1710"/>
                    <a:pt x="1684" y="1709"/>
                  </a:cubicBezTo>
                  <a:cubicBezTo>
                    <a:pt x="1684" y="1708"/>
                    <a:pt x="1684" y="1707"/>
                    <a:pt x="1684" y="1707"/>
                  </a:cubicBezTo>
                  <a:cubicBezTo>
                    <a:pt x="1685" y="1706"/>
                    <a:pt x="1685" y="1705"/>
                    <a:pt x="1685" y="1704"/>
                  </a:cubicBezTo>
                  <a:cubicBezTo>
                    <a:pt x="1686" y="1703"/>
                    <a:pt x="1686" y="1703"/>
                    <a:pt x="1686" y="1702"/>
                  </a:cubicBezTo>
                  <a:cubicBezTo>
                    <a:pt x="1686" y="1702"/>
                    <a:pt x="1686" y="1702"/>
                    <a:pt x="1686" y="1702"/>
                  </a:cubicBezTo>
                  <a:cubicBezTo>
                    <a:pt x="1687" y="1700"/>
                    <a:pt x="1688" y="1699"/>
                    <a:pt x="1689" y="1698"/>
                  </a:cubicBezTo>
                  <a:cubicBezTo>
                    <a:pt x="1690" y="1697"/>
                    <a:pt x="1691" y="1697"/>
                    <a:pt x="1691" y="1696"/>
                  </a:cubicBezTo>
                  <a:cubicBezTo>
                    <a:pt x="1692" y="1695"/>
                    <a:pt x="1693" y="1695"/>
                    <a:pt x="1694" y="1694"/>
                  </a:cubicBezTo>
                  <a:cubicBezTo>
                    <a:pt x="1695" y="1694"/>
                    <a:pt x="1695" y="1693"/>
                    <a:pt x="1695" y="1693"/>
                  </a:cubicBezTo>
                  <a:cubicBezTo>
                    <a:pt x="1695" y="1693"/>
                    <a:pt x="1696" y="1693"/>
                    <a:pt x="1696" y="1693"/>
                  </a:cubicBezTo>
                  <a:cubicBezTo>
                    <a:pt x="1698" y="1692"/>
                    <a:pt x="1699" y="1691"/>
                    <a:pt x="1701" y="1690"/>
                  </a:cubicBezTo>
                  <a:cubicBezTo>
                    <a:pt x="1702" y="1690"/>
                    <a:pt x="1702" y="1689"/>
                    <a:pt x="1702" y="1689"/>
                  </a:cubicBezTo>
                  <a:cubicBezTo>
                    <a:pt x="1703" y="1689"/>
                    <a:pt x="1703" y="1689"/>
                    <a:pt x="1703" y="1689"/>
                  </a:cubicBezTo>
                  <a:cubicBezTo>
                    <a:pt x="1704" y="1689"/>
                    <a:pt x="1704" y="1689"/>
                    <a:pt x="1705" y="1688"/>
                  </a:cubicBezTo>
                  <a:cubicBezTo>
                    <a:pt x="1706" y="1688"/>
                    <a:pt x="1708" y="1687"/>
                    <a:pt x="1709" y="1687"/>
                  </a:cubicBezTo>
                  <a:cubicBezTo>
                    <a:pt x="1710" y="1687"/>
                    <a:pt x="1711" y="1686"/>
                    <a:pt x="1712" y="1686"/>
                  </a:cubicBezTo>
                  <a:cubicBezTo>
                    <a:pt x="1713" y="1686"/>
                    <a:pt x="1714" y="1686"/>
                    <a:pt x="1714" y="1686"/>
                  </a:cubicBezTo>
                  <a:cubicBezTo>
                    <a:pt x="1717" y="1685"/>
                    <a:pt x="1720" y="1685"/>
                    <a:pt x="1723" y="1685"/>
                  </a:cubicBezTo>
                  <a:cubicBezTo>
                    <a:pt x="1723" y="1685"/>
                    <a:pt x="1724" y="1685"/>
                    <a:pt x="1724" y="1685"/>
                  </a:cubicBezTo>
                  <a:cubicBezTo>
                    <a:pt x="1725" y="1685"/>
                    <a:pt x="1726" y="1685"/>
                    <a:pt x="1727" y="1685"/>
                  </a:cubicBezTo>
                  <a:cubicBezTo>
                    <a:pt x="1731" y="1685"/>
                    <a:pt x="1731" y="1685"/>
                    <a:pt x="1731" y="1685"/>
                  </a:cubicBezTo>
                  <a:cubicBezTo>
                    <a:pt x="1736" y="1684"/>
                    <a:pt x="1740" y="1684"/>
                    <a:pt x="1744" y="1684"/>
                  </a:cubicBezTo>
                  <a:cubicBezTo>
                    <a:pt x="1748" y="1684"/>
                    <a:pt x="1752" y="1684"/>
                    <a:pt x="1755" y="1684"/>
                  </a:cubicBezTo>
                  <a:cubicBezTo>
                    <a:pt x="1791" y="1684"/>
                    <a:pt x="1791" y="1684"/>
                    <a:pt x="1791" y="1684"/>
                  </a:cubicBezTo>
                  <a:cubicBezTo>
                    <a:pt x="1801" y="1684"/>
                    <a:pt x="1811" y="1684"/>
                    <a:pt x="1820" y="1685"/>
                  </a:cubicBezTo>
                  <a:cubicBezTo>
                    <a:pt x="1822" y="1685"/>
                    <a:pt x="1823" y="1685"/>
                    <a:pt x="1825" y="1685"/>
                  </a:cubicBezTo>
                  <a:cubicBezTo>
                    <a:pt x="1826" y="1686"/>
                    <a:pt x="1827" y="1686"/>
                    <a:pt x="1828" y="1686"/>
                  </a:cubicBezTo>
                  <a:cubicBezTo>
                    <a:pt x="1828" y="1686"/>
                    <a:pt x="1829" y="1686"/>
                    <a:pt x="1830" y="1686"/>
                  </a:cubicBezTo>
                  <a:cubicBezTo>
                    <a:pt x="1830" y="1686"/>
                    <a:pt x="1831" y="1686"/>
                    <a:pt x="1831" y="1687"/>
                  </a:cubicBezTo>
                  <a:cubicBezTo>
                    <a:pt x="1832" y="1687"/>
                    <a:pt x="1832" y="1687"/>
                    <a:pt x="1833" y="1687"/>
                  </a:cubicBezTo>
                  <a:cubicBezTo>
                    <a:pt x="1834" y="1687"/>
                    <a:pt x="1836" y="1688"/>
                    <a:pt x="1838" y="1689"/>
                  </a:cubicBezTo>
                  <a:cubicBezTo>
                    <a:pt x="1839" y="1689"/>
                    <a:pt x="1840" y="1689"/>
                    <a:pt x="1841" y="1690"/>
                  </a:cubicBezTo>
                  <a:cubicBezTo>
                    <a:pt x="1842" y="1690"/>
                    <a:pt x="1842" y="1690"/>
                    <a:pt x="1843" y="1691"/>
                  </a:cubicBezTo>
                  <a:cubicBezTo>
                    <a:pt x="1845" y="1691"/>
                    <a:pt x="1846" y="1692"/>
                    <a:pt x="1847" y="1693"/>
                  </a:cubicBezTo>
                  <a:cubicBezTo>
                    <a:pt x="1852" y="1695"/>
                    <a:pt x="1856" y="1698"/>
                    <a:pt x="1859" y="1702"/>
                  </a:cubicBezTo>
                  <a:cubicBezTo>
                    <a:pt x="1862" y="1705"/>
                    <a:pt x="1864" y="1709"/>
                    <a:pt x="1865" y="1713"/>
                  </a:cubicBezTo>
                  <a:cubicBezTo>
                    <a:pt x="1870" y="1736"/>
                    <a:pt x="1870" y="1736"/>
                    <a:pt x="1870" y="1736"/>
                  </a:cubicBezTo>
                  <a:cubicBezTo>
                    <a:pt x="1871" y="1746"/>
                    <a:pt x="1873" y="1755"/>
                    <a:pt x="1875" y="1764"/>
                  </a:cubicBezTo>
                  <a:cubicBezTo>
                    <a:pt x="1875" y="1764"/>
                    <a:pt x="1875" y="1764"/>
                    <a:pt x="1875" y="1764"/>
                  </a:cubicBezTo>
                  <a:cubicBezTo>
                    <a:pt x="1876" y="1770"/>
                    <a:pt x="1876" y="1770"/>
                    <a:pt x="1876" y="1770"/>
                  </a:cubicBezTo>
                  <a:cubicBezTo>
                    <a:pt x="1877" y="1775"/>
                    <a:pt x="1877" y="1779"/>
                    <a:pt x="1875" y="1783"/>
                  </a:cubicBezTo>
                  <a:close/>
                  <a:moveTo>
                    <a:pt x="2041" y="1494"/>
                  </a:moveTo>
                  <a:cubicBezTo>
                    <a:pt x="2036" y="1492"/>
                    <a:pt x="2032" y="1490"/>
                    <a:pt x="2030" y="1487"/>
                  </a:cubicBezTo>
                  <a:cubicBezTo>
                    <a:pt x="2027" y="1485"/>
                    <a:pt x="2024" y="1482"/>
                    <a:pt x="2023" y="1479"/>
                  </a:cubicBezTo>
                  <a:cubicBezTo>
                    <a:pt x="2021" y="1474"/>
                    <a:pt x="2021" y="1474"/>
                    <a:pt x="2021" y="1474"/>
                  </a:cubicBezTo>
                  <a:cubicBezTo>
                    <a:pt x="2019" y="1467"/>
                    <a:pt x="2016" y="1460"/>
                    <a:pt x="2014" y="1453"/>
                  </a:cubicBezTo>
                  <a:cubicBezTo>
                    <a:pt x="2012" y="1449"/>
                    <a:pt x="2009" y="1444"/>
                    <a:pt x="2009" y="1439"/>
                  </a:cubicBezTo>
                  <a:cubicBezTo>
                    <a:pt x="2009" y="1439"/>
                    <a:pt x="2009" y="1438"/>
                    <a:pt x="2009" y="1437"/>
                  </a:cubicBezTo>
                  <a:cubicBezTo>
                    <a:pt x="2009" y="1437"/>
                    <a:pt x="2009" y="1437"/>
                    <a:pt x="2009" y="1437"/>
                  </a:cubicBezTo>
                  <a:cubicBezTo>
                    <a:pt x="2009" y="1436"/>
                    <a:pt x="2009" y="1436"/>
                    <a:pt x="2009" y="1436"/>
                  </a:cubicBezTo>
                  <a:cubicBezTo>
                    <a:pt x="2010" y="1435"/>
                    <a:pt x="2009" y="1435"/>
                    <a:pt x="2010" y="1434"/>
                  </a:cubicBezTo>
                  <a:cubicBezTo>
                    <a:pt x="2010" y="1434"/>
                    <a:pt x="2010" y="1434"/>
                    <a:pt x="2010" y="1434"/>
                  </a:cubicBezTo>
                  <a:cubicBezTo>
                    <a:pt x="2016" y="1421"/>
                    <a:pt x="2039" y="1423"/>
                    <a:pt x="2051" y="1423"/>
                  </a:cubicBezTo>
                  <a:cubicBezTo>
                    <a:pt x="2110" y="1422"/>
                    <a:pt x="2110" y="1422"/>
                    <a:pt x="2110" y="1422"/>
                  </a:cubicBezTo>
                  <a:cubicBezTo>
                    <a:pt x="2115" y="1422"/>
                    <a:pt x="2120" y="1423"/>
                    <a:pt x="2125" y="1424"/>
                  </a:cubicBezTo>
                  <a:cubicBezTo>
                    <a:pt x="2126" y="1424"/>
                    <a:pt x="2128" y="1424"/>
                    <a:pt x="2129" y="1425"/>
                  </a:cubicBezTo>
                  <a:cubicBezTo>
                    <a:pt x="2129" y="1425"/>
                    <a:pt x="2130" y="1425"/>
                    <a:pt x="2131" y="1425"/>
                  </a:cubicBezTo>
                  <a:cubicBezTo>
                    <a:pt x="2132" y="1425"/>
                    <a:pt x="2133" y="1426"/>
                    <a:pt x="2133" y="1426"/>
                  </a:cubicBezTo>
                  <a:cubicBezTo>
                    <a:pt x="2135" y="1426"/>
                    <a:pt x="2137" y="1427"/>
                    <a:pt x="2138" y="1428"/>
                  </a:cubicBezTo>
                  <a:cubicBezTo>
                    <a:pt x="2139" y="1428"/>
                    <a:pt x="2139" y="1428"/>
                    <a:pt x="2139" y="1428"/>
                  </a:cubicBezTo>
                  <a:cubicBezTo>
                    <a:pt x="2139" y="1428"/>
                    <a:pt x="2139" y="1428"/>
                    <a:pt x="2140" y="1428"/>
                  </a:cubicBezTo>
                  <a:cubicBezTo>
                    <a:pt x="2141" y="1429"/>
                    <a:pt x="2142" y="1429"/>
                    <a:pt x="2144" y="1430"/>
                  </a:cubicBezTo>
                  <a:cubicBezTo>
                    <a:pt x="2145" y="1431"/>
                    <a:pt x="2146" y="1431"/>
                    <a:pt x="2146" y="1431"/>
                  </a:cubicBezTo>
                  <a:cubicBezTo>
                    <a:pt x="2147" y="1432"/>
                    <a:pt x="2147" y="1432"/>
                    <a:pt x="2148" y="1432"/>
                  </a:cubicBezTo>
                  <a:cubicBezTo>
                    <a:pt x="2148" y="1433"/>
                    <a:pt x="2148" y="1433"/>
                    <a:pt x="2149" y="1433"/>
                  </a:cubicBezTo>
                  <a:cubicBezTo>
                    <a:pt x="2149" y="1433"/>
                    <a:pt x="2150" y="1434"/>
                    <a:pt x="2150" y="1434"/>
                  </a:cubicBezTo>
                  <a:cubicBezTo>
                    <a:pt x="2153" y="1436"/>
                    <a:pt x="2156" y="1439"/>
                    <a:pt x="2157" y="1442"/>
                  </a:cubicBezTo>
                  <a:cubicBezTo>
                    <a:pt x="2157" y="1442"/>
                    <a:pt x="2157" y="1442"/>
                    <a:pt x="2157" y="1442"/>
                  </a:cubicBezTo>
                  <a:cubicBezTo>
                    <a:pt x="2163" y="1450"/>
                    <a:pt x="2166" y="1460"/>
                    <a:pt x="2170" y="1468"/>
                  </a:cubicBezTo>
                  <a:cubicBezTo>
                    <a:pt x="2170" y="1468"/>
                    <a:pt x="2170" y="1468"/>
                    <a:pt x="2170" y="1468"/>
                  </a:cubicBezTo>
                  <a:cubicBezTo>
                    <a:pt x="2172" y="1473"/>
                    <a:pt x="2176" y="1477"/>
                    <a:pt x="2177" y="1482"/>
                  </a:cubicBezTo>
                  <a:cubicBezTo>
                    <a:pt x="2177" y="1482"/>
                    <a:pt x="2177" y="1483"/>
                    <a:pt x="2177" y="1483"/>
                  </a:cubicBezTo>
                  <a:cubicBezTo>
                    <a:pt x="2177" y="1483"/>
                    <a:pt x="2177" y="1483"/>
                    <a:pt x="2177" y="1483"/>
                  </a:cubicBezTo>
                  <a:cubicBezTo>
                    <a:pt x="2178" y="1492"/>
                    <a:pt x="2170" y="1496"/>
                    <a:pt x="2162" y="1498"/>
                  </a:cubicBezTo>
                  <a:cubicBezTo>
                    <a:pt x="2161" y="1498"/>
                    <a:pt x="2161" y="1498"/>
                    <a:pt x="2161" y="1499"/>
                  </a:cubicBezTo>
                  <a:cubicBezTo>
                    <a:pt x="2160" y="1499"/>
                    <a:pt x="2160" y="1499"/>
                    <a:pt x="2159" y="1499"/>
                  </a:cubicBezTo>
                  <a:cubicBezTo>
                    <a:pt x="2158" y="1499"/>
                    <a:pt x="2156" y="1499"/>
                    <a:pt x="2155" y="1500"/>
                  </a:cubicBezTo>
                  <a:cubicBezTo>
                    <a:pt x="2154" y="1500"/>
                    <a:pt x="2154" y="1500"/>
                    <a:pt x="2153" y="1500"/>
                  </a:cubicBezTo>
                  <a:cubicBezTo>
                    <a:pt x="2152" y="1500"/>
                    <a:pt x="2150" y="1500"/>
                    <a:pt x="2149" y="1500"/>
                  </a:cubicBezTo>
                  <a:cubicBezTo>
                    <a:pt x="2148" y="1500"/>
                    <a:pt x="2147" y="1500"/>
                    <a:pt x="2146" y="1500"/>
                  </a:cubicBezTo>
                  <a:cubicBezTo>
                    <a:pt x="2146" y="1500"/>
                    <a:pt x="2146" y="1500"/>
                    <a:pt x="2146" y="1500"/>
                  </a:cubicBezTo>
                  <a:cubicBezTo>
                    <a:pt x="2144" y="1500"/>
                    <a:pt x="2144" y="1500"/>
                    <a:pt x="2144" y="1500"/>
                  </a:cubicBezTo>
                  <a:cubicBezTo>
                    <a:pt x="2135" y="1500"/>
                    <a:pt x="2126" y="1500"/>
                    <a:pt x="2117" y="1500"/>
                  </a:cubicBezTo>
                  <a:cubicBezTo>
                    <a:pt x="2102" y="1500"/>
                    <a:pt x="2087" y="1500"/>
                    <a:pt x="2072" y="1500"/>
                  </a:cubicBezTo>
                  <a:cubicBezTo>
                    <a:pt x="2061" y="1500"/>
                    <a:pt x="2050" y="1499"/>
                    <a:pt x="2041" y="1494"/>
                  </a:cubicBezTo>
                  <a:cubicBezTo>
                    <a:pt x="2041" y="1494"/>
                    <a:pt x="2041" y="1494"/>
                    <a:pt x="2041" y="1494"/>
                  </a:cubicBezTo>
                  <a:close/>
                  <a:moveTo>
                    <a:pt x="2079" y="1621"/>
                  </a:moveTo>
                  <a:cubicBezTo>
                    <a:pt x="2076" y="1617"/>
                    <a:pt x="2073" y="1614"/>
                    <a:pt x="2072" y="1611"/>
                  </a:cubicBezTo>
                  <a:cubicBezTo>
                    <a:pt x="2064" y="1588"/>
                    <a:pt x="2064" y="1588"/>
                    <a:pt x="2064" y="1588"/>
                  </a:cubicBezTo>
                  <a:cubicBezTo>
                    <a:pt x="2061" y="1581"/>
                    <a:pt x="2059" y="1575"/>
                    <a:pt x="2056" y="1568"/>
                  </a:cubicBezTo>
                  <a:cubicBezTo>
                    <a:pt x="2056" y="1568"/>
                    <a:pt x="2056" y="1568"/>
                    <a:pt x="2056" y="1568"/>
                  </a:cubicBezTo>
                  <a:cubicBezTo>
                    <a:pt x="2055" y="1565"/>
                    <a:pt x="2055" y="1565"/>
                    <a:pt x="2055" y="1565"/>
                  </a:cubicBezTo>
                  <a:cubicBezTo>
                    <a:pt x="2054" y="1561"/>
                    <a:pt x="2054" y="1558"/>
                    <a:pt x="2055" y="1555"/>
                  </a:cubicBezTo>
                  <a:cubicBezTo>
                    <a:pt x="2056" y="1553"/>
                    <a:pt x="2057" y="1552"/>
                    <a:pt x="2059" y="1550"/>
                  </a:cubicBezTo>
                  <a:cubicBezTo>
                    <a:pt x="2059" y="1550"/>
                    <a:pt x="2059" y="1550"/>
                    <a:pt x="2060" y="1549"/>
                  </a:cubicBezTo>
                  <a:cubicBezTo>
                    <a:pt x="2060" y="1549"/>
                    <a:pt x="2061" y="1548"/>
                    <a:pt x="2061" y="1548"/>
                  </a:cubicBezTo>
                  <a:cubicBezTo>
                    <a:pt x="2064" y="1546"/>
                    <a:pt x="2068" y="1544"/>
                    <a:pt x="2072" y="1543"/>
                  </a:cubicBezTo>
                  <a:cubicBezTo>
                    <a:pt x="2076" y="1542"/>
                    <a:pt x="2080" y="1542"/>
                    <a:pt x="2084" y="1541"/>
                  </a:cubicBezTo>
                  <a:cubicBezTo>
                    <a:pt x="2100" y="1540"/>
                    <a:pt x="2117" y="1541"/>
                    <a:pt x="2125" y="1541"/>
                  </a:cubicBezTo>
                  <a:cubicBezTo>
                    <a:pt x="2153" y="1541"/>
                    <a:pt x="2202" y="1535"/>
                    <a:pt x="2218" y="1564"/>
                  </a:cubicBezTo>
                  <a:cubicBezTo>
                    <a:pt x="2218" y="1564"/>
                    <a:pt x="2218" y="1564"/>
                    <a:pt x="2218" y="1564"/>
                  </a:cubicBezTo>
                  <a:cubicBezTo>
                    <a:pt x="2218" y="1565"/>
                    <a:pt x="2218" y="1565"/>
                    <a:pt x="2218" y="1565"/>
                  </a:cubicBezTo>
                  <a:cubicBezTo>
                    <a:pt x="2218" y="1565"/>
                    <a:pt x="2218" y="1565"/>
                    <a:pt x="2218" y="1565"/>
                  </a:cubicBezTo>
                  <a:cubicBezTo>
                    <a:pt x="2224" y="1577"/>
                    <a:pt x="2230" y="1589"/>
                    <a:pt x="2236" y="1601"/>
                  </a:cubicBezTo>
                  <a:cubicBezTo>
                    <a:pt x="2238" y="1605"/>
                    <a:pt x="2241" y="1609"/>
                    <a:pt x="2242" y="1614"/>
                  </a:cubicBezTo>
                  <a:cubicBezTo>
                    <a:pt x="2242" y="1614"/>
                    <a:pt x="2242" y="1614"/>
                    <a:pt x="2242" y="1614"/>
                  </a:cubicBezTo>
                  <a:cubicBezTo>
                    <a:pt x="2242" y="1615"/>
                    <a:pt x="2242" y="1616"/>
                    <a:pt x="2242" y="1617"/>
                  </a:cubicBezTo>
                  <a:cubicBezTo>
                    <a:pt x="2242" y="1618"/>
                    <a:pt x="2242" y="1619"/>
                    <a:pt x="2242" y="1620"/>
                  </a:cubicBezTo>
                  <a:cubicBezTo>
                    <a:pt x="2242" y="1620"/>
                    <a:pt x="2242" y="1620"/>
                    <a:pt x="2242" y="1620"/>
                  </a:cubicBezTo>
                  <a:cubicBezTo>
                    <a:pt x="2242" y="1620"/>
                    <a:pt x="2242" y="1621"/>
                    <a:pt x="2242" y="1621"/>
                  </a:cubicBezTo>
                  <a:cubicBezTo>
                    <a:pt x="2242" y="1622"/>
                    <a:pt x="2241" y="1623"/>
                    <a:pt x="2240" y="1624"/>
                  </a:cubicBezTo>
                  <a:cubicBezTo>
                    <a:pt x="2240" y="1625"/>
                    <a:pt x="2240" y="1625"/>
                    <a:pt x="2240" y="1625"/>
                  </a:cubicBezTo>
                  <a:cubicBezTo>
                    <a:pt x="2239" y="1626"/>
                    <a:pt x="2238" y="1627"/>
                    <a:pt x="2237" y="1628"/>
                  </a:cubicBezTo>
                  <a:cubicBezTo>
                    <a:pt x="2237" y="1628"/>
                    <a:pt x="2237" y="1628"/>
                    <a:pt x="2237" y="1628"/>
                  </a:cubicBezTo>
                  <a:cubicBezTo>
                    <a:pt x="2236" y="1629"/>
                    <a:pt x="2236" y="1629"/>
                    <a:pt x="2236" y="1629"/>
                  </a:cubicBezTo>
                  <a:cubicBezTo>
                    <a:pt x="2235" y="1630"/>
                    <a:pt x="2234" y="1630"/>
                    <a:pt x="2234" y="1630"/>
                  </a:cubicBezTo>
                  <a:cubicBezTo>
                    <a:pt x="2231" y="1632"/>
                    <a:pt x="2229" y="1633"/>
                    <a:pt x="2225" y="1634"/>
                  </a:cubicBezTo>
                  <a:cubicBezTo>
                    <a:pt x="2225" y="1634"/>
                    <a:pt x="2224" y="1635"/>
                    <a:pt x="2223" y="1635"/>
                  </a:cubicBezTo>
                  <a:cubicBezTo>
                    <a:pt x="2221" y="1635"/>
                    <a:pt x="2220" y="1635"/>
                    <a:pt x="2219" y="1636"/>
                  </a:cubicBezTo>
                  <a:cubicBezTo>
                    <a:pt x="2218" y="1636"/>
                    <a:pt x="2218" y="1636"/>
                    <a:pt x="2217" y="1636"/>
                  </a:cubicBezTo>
                  <a:cubicBezTo>
                    <a:pt x="2217" y="1636"/>
                    <a:pt x="2216" y="1636"/>
                    <a:pt x="2216" y="1636"/>
                  </a:cubicBezTo>
                  <a:cubicBezTo>
                    <a:pt x="2187" y="1639"/>
                    <a:pt x="2156" y="1636"/>
                    <a:pt x="2126" y="1637"/>
                  </a:cubicBezTo>
                  <a:cubicBezTo>
                    <a:pt x="2123" y="1637"/>
                    <a:pt x="2120" y="1636"/>
                    <a:pt x="2117" y="1636"/>
                  </a:cubicBezTo>
                  <a:cubicBezTo>
                    <a:pt x="2117" y="1636"/>
                    <a:pt x="2117" y="1636"/>
                    <a:pt x="2117" y="1636"/>
                  </a:cubicBezTo>
                  <a:cubicBezTo>
                    <a:pt x="2106" y="1635"/>
                    <a:pt x="2095" y="1631"/>
                    <a:pt x="2086" y="1625"/>
                  </a:cubicBezTo>
                  <a:cubicBezTo>
                    <a:pt x="2083" y="1624"/>
                    <a:pt x="2081" y="1622"/>
                    <a:pt x="2079" y="1621"/>
                  </a:cubicBezTo>
                  <a:close/>
                  <a:moveTo>
                    <a:pt x="2322" y="1782"/>
                  </a:moveTo>
                  <a:cubicBezTo>
                    <a:pt x="2322" y="1783"/>
                    <a:pt x="2321" y="1783"/>
                    <a:pt x="2321" y="1784"/>
                  </a:cubicBezTo>
                  <a:cubicBezTo>
                    <a:pt x="2321" y="1785"/>
                    <a:pt x="2321" y="1785"/>
                    <a:pt x="2321" y="1786"/>
                  </a:cubicBezTo>
                  <a:cubicBezTo>
                    <a:pt x="2320" y="1787"/>
                    <a:pt x="2320" y="1788"/>
                    <a:pt x="2319" y="1789"/>
                  </a:cubicBezTo>
                  <a:cubicBezTo>
                    <a:pt x="2319" y="1789"/>
                    <a:pt x="2319" y="1789"/>
                    <a:pt x="2319" y="1790"/>
                  </a:cubicBezTo>
                  <a:cubicBezTo>
                    <a:pt x="2318" y="1790"/>
                    <a:pt x="2318" y="1791"/>
                    <a:pt x="2317" y="1791"/>
                  </a:cubicBezTo>
                  <a:cubicBezTo>
                    <a:pt x="2317" y="1791"/>
                    <a:pt x="2317" y="1792"/>
                    <a:pt x="2316" y="1792"/>
                  </a:cubicBezTo>
                  <a:cubicBezTo>
                    <a:pt x="2316" y="1792"/>
                    <a:pt x="2316" y="1792"/>
                    <a:pt x="2316" y="1793"/>
                  </a:cubicBezTo>
                  <a:cubicBezTo>
                    <a:pt x="2310" y="1798"/>
                    <a:pt x="2303" y="1800"/>
                    <a:pt x="2296" y="1801"/>
                  </a:cubicBezTo>
                  <a:cubicBezTo>
                    <a:pt x="2296" y="1801"/>
                    <a:pt x="2295" y="1801"/>
                    <a:pt x="2295" y="1801"/>
                  </a:cubicBezTo>
                  <a:cubicBezTo>
                    <a:pt x="2292" y="1802"/>
                    <a:pt x="2289" y="1802"/>
                    <a:pt x="2286" y="1802"/>
                  </a:cubicBezTo>
                  <a:cubicBezTo>
                    <a:pt x="2286" y="1802"/>
                    <a:pt x="2286" y="1802"/>
                    <a:pt x="2286" y="1802"/>
                  </a:cubicBezTo>
                  <a:cubicBezTo>
                    <a:pt x="2283" y="1802"/>
                    <a:pt x="2283" y="1802"/>
                    <a:pt x="2283" y="1802"/>
                  </a:cubicBezTo>
                  <a:cubicBezTo>
                    <a:pt x="2280" y="1802"/>
                    <a:pt x="2277" y="1802"/>
                    <a:pt x="2275" y="1802"/>
                  </a:cubicBezTo>
                  <a:cubicBezTo>
                    <a:pt x="2193" y="1802"/>
                    <a:pt x="2193" y="1802"/>
                    <a:pt x="2193" y="1802"/>
                  </a:cubicBezTo>
                  <a:cubicBezTo>
                    <a:pt x="2190" y="1802"/>
                    <a:pt x="2187" y="1802"/>
                    <a:pt x="2184" y="1802"/>
                  </a:cubicBezTo>
                  <a:cubicBezTo>
                    <a:pt x="2183" y="1801"/>
                    <a:pt x="2182" y="1801"/>
                    <a:pt x="2181" y="1801"/>
                  </a:cubicBezTo>
                  <a:cubicBezTo>
                    <a:pt x="2164" y="1799"/>
                    <a:pt x="2144" y="1791"/>
                    <a:pt x="2135" y="1776"/>
                  </a:cubicBezTo>
                  <a:cubicBezTo>
                    <a:pt x="2133" y="1774"/>
                    <a:pt x="2132" y="1772"/>
                    <a:pt x="2131" y="1770"/>
                  </a:cubicBezTo>
                  <a:cubicBezTo>
                    <a:pt x="2131" y="1769"/>
                    <a:pt x="2131" y="1769"/>
                    <a:pt x="2131" y="1769"/>
                  </a:cubicBezTo>
                  <a:cubicBezTo>
                    <a:pt x="2131" y="1769"/>
                    <a:pt x="2131" y="1769"/>
                    <a:pt x="2131" y="1769"/>
                  </a:cubicBezTo>
                  <a:cubicBezTo>
                    <a:pt x="2127" y="1757"/>
                    <a:pt x="2122" y="1746"/>
                    <a:pt x="2118" y="1734"/>
                  </a:cubicBezTo>
                  <a:cubicBezTo>
                    <a:pt x="2116" y="1728"/>
                    <a:pt x="2112" y="1720"/>
                    <a:pt x="2110" y="1713"/>
                  </a:cubicBezTo>
                  <a:cubicBezTo>
                    <a:pt x="2110" y="1713"/>
                    <a:pt x="2110" y="1713"/>
                    <a:pt x="2110" y="1713"/>
                  </a:cubicBezTo>
                  <a:cubicBezTo>
                    <a:pt x="2110" y="1713"/>
                    <a:pt x="2110" y="1712"/>
                    <a:pt x="2110" y="1712"/>
                  </a:cubicBezTo>
                  <a:cubicBezTo>
                    <a:pt x="2110" y="1712"/>
                    <a:pt x="2109" y="1711"/>
                    <a:pt x="2109" y="1710"/>
                  </a:cubicBezTo>
                  <a:cubicBezTo>
                    <a:pt x="2109" y="1707"/>
                    <a:pt x="2109" y="1704"/>
                    <a:pt x="2109" y="1701"/>
                  </a:cubicBezTo>
                  <a:cubicBezTo>
                    <a:pt x="2110" y="1699"/>
                    <a:pt x="2111" y="1698"/>
                    <a:pt x="2112" y="1696"/>
                  </a:cubicBezTo>
                  <a:cubicBezTo>
                    <a:pt x="2112" y="1696"/>
                    <a:pt x="2112" y="1696"/>
                    <a:pt x="2112" y="1696"/>
                  </a:cubicBezTo>
                  <a:cubicBezTo>
                    <a:pt x="2117" y="1688"/>
                    <a:pt x="2126" y="1685"/>
                    <a:pt x="2136" y="1684"/>
                  </a:cubicBezTo>
                  <a:cubicBezTo>
                    <a:pt x="2136" y="1684"/>
                    <a:pt x="2136" y="1684"/>
                    <a:pt x="2137" y="1684"/>
                  </a:cubicBezTo>
                  <a:cubicBezTo>
                    <a:pt x="2139" y="1684"/>
                    <a:pt x="2141" y="1684"/>
                    <a:pt x="2144" y="1684"/>
                  </a:cubicBezTo>
                  <a:cubicBezTo>
                    <a:pt x="2144" y="1684"/>
                    <a:pt x="2145" y="1683"/>
                    <a:pt x="2145" y="1683"/>
                  </a:cubicBezTo>
                  <a:cubicBezTo>
                    <a:pt x="2151" y="1683"/>
                    <a:pt x="2151" y="1683"/>
                    <a:pt x="2151" y="1683"/>
                  </a:cubicBezTo>
                  <a:cubicBezTo>
                    <a:pt x="2152" y="1683"/>
                    <a:pt x="2153" y="1683"/>
                    <a:pt x="2155" y="1683"/>
                  </a:cubicBezTo>
                  <a:cubicBezTo>
                    <a:pt x="2180" y="1683"/>
                    <a:pt x="2205" y="1683"/>
                    <a:pt x="2231" y="1683"/>
                  </a:cubicBezTo>
                  <a:cubicBezTo>
                    <a:pt x="2231" y="1683"/>
                    <a:pt x="2231" y="1683"/>
                    <a:pt x="2231" y="1683"/>
                  </a:cubicBezTo>
                  <a:cubicBezTo>
                    <a:pt x="2231" y="1683"/>
                    <a:pt x="2231" y="1683"/>
                    <a:pt x="2231" y="1683"/>
                  </a:cubicBezTo>
                  <a:cubicBezTo>
                    <a:pt x="2234" y="1683"/>
                    <a:pt x="2237" y="1683"/>
                    <a:pt x="2240" y="1684"/>
                  </a:cubicBezTo>
                  <a:cubicBezTo>
                    <a:pt x="2240" y="1684"/>
                    <a:pt x="2241" y="1684"/>
                    <a:pt x="2241" y="1684"/>
                  </a:cubicBezTo>
                  <a:cubicBezTo>
                    <a:pt x="2258" y="1686"/>
                    <a:pt x="2277" y="1693"/>
                    <a:pt x="2287" y="1706"/>
                  </a:cubicBezTo>
                  <a:cubicBezTo>
                    <a:pt x="2289" y="1708"/>
                    <a:pt x="2290" y="1710"/>
                    <a:pt x="2291" y="1712"/>
                  </a:cubicBezTo>
                  <a:cubicBezTo>
                    <a:pt x="2294" y="1717"/>
                    <a:pt x="2294" y="1717"/>
                    <a:pt x="2294" y="1717"/>
                  </a:cubicBezTo>
                  <a:cubicBezTo>
                    <a:pt x="2299" y="1727"/>
                    <a:pt x="2304" y="1737"/>
                    <a:pt x="2309" y="1748"/>
                  </a:cubicBezTo>
                  <a:cubicBezTo>
                    <a:pt x="2312" y="1754"/>
                    <a:pt x="2318" y="1762"/>
                    <a:pt x="2320" y="1771"/>
                  </a:cubicBezTo>
                  <a:cubicBezTo>
                    <a:pt x="2322" y="1775"/>
                    <a:pt x="2323" y="1778"/>
                    <a:pt x="2322" y="1782"/>
                  </a:cubicBezTo>
                  <a:close/>
                  <a:moveTo>
                    <a:pt x="2340" y="1624"/>
                  </a:moveTo>
                  <a:cubicBezTo>
                    <a:pt x="2338" y="1622"/>
                    <a:pt x="2337" y="1621"/>
                    <a:pt x="2335" y="1620"/>
                  </a:cubicBezTo>
                  <a:cubicBezTo>
                    <a:pt x="2331" y="1617"/>
                    <a:pt x="2328" y="1613"/>
                    <a:pt x="2326" y="1610"/>
                  </a:cubicBezTo>
                  <a:cubicBezTo>
                    <a:pt x="2324" y="1607"/>
                    <a:pt x="2324" y="1607"/>
                    <a:pt x="2324" y="1607"/>
                  </a:cubicBezTo>
                  <a:cubicBezTo>
                    <a:pt x="2324" y="1607"/>
                    <a:pt x="2324" y="1607"/>
                    <a:pt x="2324" y="1607"/>
                  </a:cubicBezTo>
                  <a:cubicBezTo>
                    <a:pt x="2317" y="1594"/>
                    <a:pt x="2310" y="1582"/>
                    <a:pt x="2303" y="1569"/>
                  </a:cubicBezTo>
                  <a:cubicBezTo>
                    <a:pt x="2303" y="1569"/>
                    <a:pt x="2303" y="1569"/>
                    <a:pt x="2303" y="1569"/>
                  </a:cubicBezTo>
                  <a:cubicBezTo>
                    <a:pt x="2300" y="1564"/>
                    <a:pt x="2300" y="1564"/>
                    <a:pt x="2300" y="1564"/>
                  </a:cubicBezTo>
                  <a:cubicBezTo>
                    <a:pt x="2298" y="1561"/>
                    <a:pt x="2298" y="1558"/>
                    <a:pt x="2298" y="1555"/>
                  </a:cubicBezTo>
                  <a:cubicBezTo>
                    <a:pt x="2299" y="1552"/>
                    <a:pt x="2300" y="1550"/>
                    <a:pt x="2303" y="1547"/>
                  </a:cubicBezTo>
                  <a:cubicBezTo>
                    <a:pt x="2306" y="1545"/>
                    <a:pt x="2309" y="1544"/>
                    <a:pt x="2313" y="1542"/>
                  </a:cubicBezTo>
                  <a:cubicBezTo>
                    <a:pt x="2318" y="1541"/>
                    <a:pt x="2323" y="1541"/>
                    <a:pt x="2329" y="1541"/>
                  </a:cubicBezTo>
                  <a:cubicBezTo>
                    <a:pt x="2330" y="1541"/>
                    <a:pt x="2330" y="1541"/>
                    <a:pt x="2330" y="1541"/>
                  </a:cubicBezTo>
                  <a:cubicBezTo>
                    <a:pt x="2342" y="1540"/>
                    <a:pt x="2356" y="1540"/>
                    <a:pt x="2363" y="1540"/>
                  </a:cubicBezTo>
                  <a:cubicBezTo>
                    <a:pt x="2394" y="1540"/>
                    <a:pt x="2443" y="1534"/>
                    <a:pt x="2463" y="1564"/>
                  </a:cubicBezTo>
                  <a:cubicBezTo>
                    <a:pt x="2470" y="1573"/>
                    <a:pt x="2476" y="1583"/>
                    <a:pt x="2483" y="1593"/>
                  </a:cubicBezTo>
                  <a:cubicBezTo>
                    <a:pt x="2486" y="1598"/>
                    <a:pt x="2492" y="1605"/>
                    <a:pt x="2495" y="1611"/>
                  </a:cubicBezTo>
                  <a:cubicBezTo>
                    <a:pt x="2497" y="1614"/>
                    <a:pt x="2498" y="1617"/>
                    <a:pt x="2498" y="1620"/>
                  </a:cubicBezTo>
                  <a:cubicBezTo>
                    <a:pt x="2498" y="1621"/>
                    <a:pt x="2497" y="1623"/>
                    <a:pt x="2496" y="1625"/>
                  </a:cubicBezTo>
                  <a:cubicBezTo>
                    <a:pt x="2496" y="1626"/>
                    <a:pt x="2495" y="1627"/>
                    <a:pt x="2494" y="1628"/>
                  </a:cubicBezTo>
                  <a:cubicBezTo>
                    <a:pt x="2494" y="1628"/>
                    <a:pt x="2494" y="1628"/>
                    <a:pt x="2494" y="1628"/>
                  </a:cubicBezTo>
                  <a:cubicBezTo>
                    <a:pt x="2494" y="1628"/>
                    <a:pt x="2494" y="1628"/>
                    <a:pt x="2494" y="1628"/>
                  </a:cubicBezTo>
                  <a:cubicBezTo>
                    <a:pt x="2493" y="1629"/>
                    <a:pt x="2493" y="1629"/>
                    <a:pt x="2492" y="1630"/>
                  </a:cubicBezTo>
                  <a:cubicBezTo>
                    <a:pt x="2492" y="1630"/>
                    <a:pt x="2491" y="1630"/>
                    <a:pt x="2491" y="1630"/>
                  </a:cubicBezTo>
                  <a:cubicBezTo>
                    <a:pt x="2490" y="1631"/>
                    <a:pt x="2489" y="1631"/>
                    <a:pt x="2488" y="1632"/>
                  </a:cubicBezTo>
                  <a:cubicBezTo>
                    <a:pt x="2487" y="1632"/>
                    <a:pt x="2485" y="1633"/>
                    <a:pt x="2484" y="1633"/>
                  </a:cubicBezTo>
                  <a:cubicBezTo>
                    <a:pt x="2484" y="1633"/>
                    <a:pt x="2484" y="1634"/>
                    <a:pt x="2484" y="1634"/>
                  </a:cubicBezTo>
                  <a:cubicBezTo>
                    <a:pt x="2484" y="1634"/>
                    <a:pt x="2483" y="1634"/>
                    <a:pt x="2483" y="1634"/>
                  </a:cubicBezTo>
                  <a:cubicBezTo>
                    <a:pt x="2469" y="1638"/>
                    <a:pt x="2448" y="1636"/>
                    <a:pt x="2434" y="1636"/>
                  </a:cubicBezTo>
                  <a:cubicBezTo>
                    <a:pt x="2418" y="1636"/>
                    <a:pt x="2401" y="1636"/>
                    <a:pt x="2385" y="1636"/>
                  </a:cubicBezTo>
                  <a:cubicBezTo>
                    <a:pt x="2370" y="1636"/>
                    <a:pt x="2353" y="1632"/>
                    <a:pt x="2340" y="1624"/>
                  </a:cubicBezTo>
                  <a:close/>
                  <a:moveTo>
                    <a:pt x="2605" y="1791"/>
                  </a:moveTo>
                  <a:cubicBezTo>
                    <a:pt x="2605" y="1791"/>
                    <a:pt x="2605" y="1791"/>
                    <a:pt x="2604" y="1791"/>
                  </a:cubicBezTo>
                  <a:cubicBezTo>
                    <a:pt x="2602" y="1794"/>
                    <a:pt x="2598" y="1797"/>
                    <a:pt x="2593" y="1798"/>
                  </a:cubicBezTo>
                  <a:cubicBezTo>
                    <a:pt x="2589" y="1800"/>
                    <a:pt x="2583" y="1801"/>
                    <a:pt x="2576" y="1801"/>
                  </a:cubicBezTo>
                  <a:cubicBezTo>
                    <a:pt x="2569" y="1801"/>
                    <a:pt x="2569" y="1801"/>
                    <a:pt x="2569" y="1801"/>
                  </a:cubicBezTo>
                  <a:cubicBezTo>
                    <a:pt x="2569" y="1801"/>
                    <a:pt x="2569" y="1801"/>
                    <a:pt x="2569" y="1801"/>
                  </a:cubicBezTo>
                  <a:cubicBezTo>
                    <a:pt x="2541" y="1801"/>
                    <a:pt x="2512" y="1801"/>
                    <a:pt x="2483" y="1801"/>
                  </a:cubicBezTo>
                  <a:cubicBezTo>
                    <a:pt x="2480" y="1801"/>
                    <a:pt x="2476" y="1801"/>
                    <a:pt x="2473" y="1801"/>
                  </a:cubicBezTo>
                  <a:cubicBezTo>
                    <a:pt x="2473" y="1801"/>
                    <a:pt x="2473" y="1801"/>
                    <a:pt x="2473" y="1801"/>
                  </a:cubicBezTo>
                  <a:cubicBezTo>
                    <a:pt x="2453" y="1799"/>
                    <a:pt x="2432" y="1790"/>
                    <a:pt x="2419" y="1775"/>
                  </a:cubicBezTo>
                  <a:cubicBezTo>
                    <a:pt x="2418" y="1773"/>
                    <a:pt x="2416" y="1771"/>
                    <a:pt x="2415" y="1769"/>
                  </a:cubicBezTo>
                  <a:cubicBezTo>
                    <a:pt x="2415" y="1769"/>
                    <a:pt x="2415" y="1769"/>
                    <a:pt x="2415" y="1769"/>
                  </a:cubicBezTo>
                  <a:cubicBezTo>
                    <a:pt x="2415" y="1769"/>
                    <a:pt x="2415" y="1769"/>
                    <a:pt x="2415" y="1769"/>
                  </a:cubicBezTo>
                  <a:cubicBezTo>
                    <a:pt x="2409" y="1758"/>
                    <a:pt x="2402" y="1747"/>
                    <a:pt x="2396" y="1736"/>
                  </a:cubicBezTo>
                  <a:cubicBezTo>
                    <a:pt x="2392" y="1728"/>
                    <a:pt x="2383" y="1716"/>
                    <a:pt x="2381" y="1706"/>
                  </a:cubicBezTo>
                  <a:cubicBezTo>
                    <a:pt x="2381" y="1706"/>
                    <a:pt x="2381" y="1706"/>
                    <a:pt x="2381" y="1706"/>
                  </a:cubicBezTo>
                  <a:cubicBezTo>
                    <a:pt x="2380" y="1705"/>
                    <a:pt x="2380" y="1704"/>
                    <a:pt x="2380" y="1703"/>
                  </a:cubicBezTo>
                  <a:cubicBezTo>
                    <a:pt x="2379" y="1693"/>
                    <a:pt x="2387" y="1688"/>
                    <a:pt x="2396" y="1685"/>
                  </a:cubicBezTo>
                  <a:cubicBezTo>
                    <a:pt x="2396" y="1685"/>
                    <a:pt x="2396" y="1685"/>
                    <a:pt x="2396" y="1685"/>
                  </a:cubicBezTo>
                  <a:cubicBezTo>
                    <a:pt x="2396" y="1685"/>
                    <a:pt x="2397" y="1685"/>
                    <a:pt x="2397" y="1685"/>
                  </a:cubicBezTo>
                  <a:cubicBezTo>
                    <a:pt x="2398" y="1685"/>
                    <a:pt x="2398" y="1685"/>
                    <a:pt x="2399" y="1684"/>
                  </a:cubicBezTo>
                  <a:cubicBezTo>
                    <a:pt x="2403" y="1683"/>
                    <a:pt x="2408" y="1683"/>
                    <a:pt x="2413" y="1683"/>
                  </a:cubicBezTo>
                  <a:cubicBezTo>
                    <a:pt x="2470" y="1683"/>
                    <a:pt x="2470" y="1683"/>
                    <a:pt x="2470" y="1683"/>
                  </a:cubicBezTo>
                  <a:cubicBezTo>
                    <a:pt x="2479" y="1683"/>
                    <a:pt x="2489" y="1683"/>
                    <a:pt x="2498" y="1683"/>
                  </a:cubicBezTo>
                  <a:cubicBezTo>
                    <a:pt x="2498" y="1683"/>
                    <a:pt x="2498" y="1683"/>
                    <a:pt x="2498" y="1683"/>
                  </a:cubicBezTo>
                  <a:cubicBezTo>
                    <a:pt x="2499" y="1683"/>
                    <a:pt x="2499" y="1683"/>
                    <a:pt x="2500" y="1683"/>
                  </a:cubicBezTo>
                  <a:cubicBezTo>
                    <a:pt x="2502" y="1683"/>
                    <a:pt x="2505" y="1683"/>
                    <a:pt x="2507" y="1683"/>
                  </a:cubicBezTo>
                  <a:cubicBezTo>
                    <a:pt x="2508" y="1683"/>
                    <a:pt x="2508" y="1683"/>
                    <a:pt x="2509" y="1683"/>
                  </a:cubicBezTo>
                  <a:cubicBezTo>
                    <a:pt x="2527" y="1685"/>
                    <a:pt x="2546" y="1692"/>
                    <a:pt x="2558" y="1705"/>
                  </a:cubicBezTo>
                  <a:cubicBezTo>
                    <a:pt x="2559" y="1705"/>
                    <a:pt x="2560" y="1706"/>
                    <a:pt x="2561" y="1707"/>
                  </a:cubicBezTo>
                  <a:cubicBezTo>
                    <a:pt x="2561" y="1708"/>
                    <a:pt x="2562" y="1708"/>
                    <a:pt x="2562" y="1709"/>
                  </a:cubicBezTo>
                  <a:cubicBezTo>
                    <a:pt x="2563" y="1710"/>
                    <a:pt x="2563" y="1710"/>
                    <a:pt x="2564" y="1711"/>
                  </a:cubicBezTo>
                  <a:cubicBezTo>
                    <a:pt x="2564" y="1711"/>
                    <a:pt x="2564" y="1711"/>
                    <a:pt x="2564" y="1711"/>
                  </a:cubicBezTo>
                  <a:cubicBezTo>
                    <a:pt x="2566" y="1713"/>
                    <a:pt x="2566" y="1713"/>
                    <a:pt x="2566" y="1713"/>
                  </a:cubicBezTo>
                  <a:cubicBezTo>
                    <a:pt x="2571" y="1721"/>
                    <a:pt x="2576" y="1729"/>
                    <a:pt x="2582" y="1737"/>
                  </a:cubicBezTo>
                  <a:cubicBezTo>
                    <a:pt x="2582" y="1737"/>
                    <a:pt x="2582" y="1737"/>
                    <a:pt x="2582" y="1737"/>
                  </a:cubicBezTo>
                  <a:cubicBezTo>
                    <a:pt x="2589" y="1748"/>
                    <a:pt x="2599" y="1759"/>
                    <a:pt x="2605" y="1772"/>
                  </a:cubicBezTo>
                  <a:cubicBezTo>
                    <a:pt x="2606" y="1773"/>
                    <a:pt x="2606" y="1773"/>
                    <a:pt x="2606" y="1774"/>
                  </a:cubicBezTo>
                  <a:cubicBezTo>
                    <a:pt x="2607" y="1775"/>
                    <a:pt x="2607" y="1775"/>
                    <a:pt x="2607" y="1775"/>
                  </a:cubicBezTo>
                  <a:cubicBezTo>
                    <a:pt x="2609" y="1782"/>
                    <a:pt x="2608" y="1787"/>
                    <a:pt x="2605" y="1791"/>
                  </a:cubicBezTo>
                  <a:close/>
                  <a:moveTo>
                    <a:pt x="2937" y="318"/>
                  </a:moveTo>
                  <a:cubicBezTo>
                    <a:pt x="3034" y="414"/>
                    <a:pt x="3089" y="549"/>
                    <a:pt x="3089" y="685"/>
                  </a:cubicBezTo>
                  <a:cubicBezTo>
                    <a:pt x="3089" y="821"/>
                    <a:pt x="3034" y="955"/>
                    <a:pt x="2937" y="1051"/>
                  </a:cubicBezTo>
                  <a:cubicBezTo>
                    <a:pt x="3050" y="999"/>
                    <a:pt x="3153" y="855"/>
                    <a:pt x="3152" y="685"/>
                  </a:cubicBezTo>
                  <a:cubicBezTo>
                    <a:pt x="3153" y="514"/>
                    <a:pt x="3050" y="371"/>
                    <a:pt x="2937" y="318"/>
                  </a:cubicBezTo>
                  <a:close/>
                  <a:moveTo>
                    <a:pt x="216" y="318"/>
                  </a:moveTo>
                  <a:cubicBezTo>
                    <a:pt x="104" y="371"/>
                    <a:pt x="0" y="514"/>
                    <a:pt x="2" y="685"/>
                  </a:cubicBezTo>
                  <a:cubicBezTo>
                    <a:pt x="0" y="855"/>
                    <a:pt x="104" y="999"/>
                    <a:pt x="216" y="1051"/>
                  </a:cubicBezTo>
                  <a:cubicBezTo>
                    <a:pt x="120" y="955"/>
                    <a:pt x="64" y="821"/>
                    <a:pt x="65" y="685"/>
                  </a:cubicBezTo>
                  <a:cubicBezTo>
                    <a:pt x="64" y="549"/>
                    <a:pt x="120" y="414"/>
                    <a:pt x="216" y="318"/>
                  </a:cubicBezTo>
                  <a:close/>
                </a:path>
              </a:pathLst>
            </a:custGeom>
            <a:solidFill>
              <a:srgbClr val="FFFFFF"/>
            </a:solidFill>
            <a:ln>
              <a:noFill/>
            </a:ln>
          </p:spPr>
          <p:txBody>
            <a:bodyPr vert="horz" wrap="square" lIns="83943" tIns="41972" rIns="83943" bIns="41972" numCol="1" anchor="t" anchorCtr="0" compatLnSpc="1">
              <a:prstTxWarp prst="textNoShape">
                <a:avLst/>
              </a:prstTxWarp>
            </a:bodyPr>
            <a:lstStyle/>
            <a:p>
              <a:pPr defTabSz="932597"/>
              <a:endParaRPr lang="en-US" sz="1632">
                <a:solidFill>
                  <a:srgbClr val="505050"/>
                </a:solidFill>
              </a:endParaRPr>
            </a:p>
          </p:txBody>
        </p:sp>
      </p:grpSp>
      <p:grpSp>
        <p:nvGrpSpPr>
          <p:cNvPr id="48" name="Group 47"/>
          <p:cNvGrpSpPr/>
          <p:nvPr/>
        </p:nvGrpSpPr>
        <p:grpSpPr>
          <a:xfrm>
            <a:off x="9433299" y="1165836"/>
            <a:ext cx="2036968" cy="1305645"/>
            <a:chOff x="9248307" y="1143081"/>
            <a:chExt cx="1997209" cy="1280160"/>
          </a:xfrm>
        </p:grpSpPr>
        <p:sp>
          <p:nvSpPr>
            <p:cNvPr id="27" name="Rectangle 26"/>
            <p:cNvSpPr/>
            <p:nvPr/>
          </p:nvSpPr>
          <p:spPr bwMode="auto">
            <a:xfrm>
              <a:off x="9248307" y="1143081"/>
              <a:ext cx="1997209" cy="1280160"/>
            </a:xfrm>
            <a:prstGeom prst="rect">
              <a:avLst/>
            </a:prstGeom>
            <a:solidFill>
              <a:srgbClr val="FF8A00"/>
            </a:solidFill>
            <a:ln w="9525" cap="flat" cmpd="sng" algn="ctr">
              <a:noFill/>
              <a:prstDash val="solid"/>
              <a:headEnd type="none" w="med" len="med"/>
              <a:tailEnd type="none" w="med" len="med"/>
            </a:ln>
            <a:effectLst/>
          </p:spPr>
          <p:txBody>
            <a:bodyPr rot="0" spcFirstLastPara="0" vertOverflow="overflow" horzOverflow="overflow" vert="horz" wrap="square" lIns="34987" tIns="34987" rIns="34987" bIns="34987" numCol="1" spcCol="0" rtlCol="0" fromWordArt="0" anchor="b" anchorCtr="0" forceAA="0" compatLnSpc="1">
              <a:prstTxWarp prst="textNoShape">
                <a:avLst/>
              </a:prstTxWarp>
              <a:noAutofit/>
            </a:bodyPr>
            <a:lstStyle/>
            <a:p>
              <a:pPr algn="ctr" defTabSz="699496" fontAlgn="base">
                <a:spcBef>
                  <a:spcPct val="0"/>
                </a:spcBef>
                <a:spcAft>
                  <a:spcPct val="0"/>
                </a:spcAft>
                <a:defRPr/>
              </a:pPr>
              <a:r>
                <a:rPr lang="en-US" sz="2040" kern="0" spc="-76" dirty="0">
                  <a:gradFill>
                    <a:gsLst>
                      <a:gs pos="0">
                        <a:srgbClr val="FFFFFF"/>
                      </a:gs>
                      <a:gs pos="100000">
                        <a:srgbClr val="FFFFFF"/>
                      </a:gs>
                    </a:gsLst>
                    <a:lin ang="5400000" scaled="0"/>
                  </a:gradFill>
                  <a:ea typeface="Segoe UI" pitchFamily="34" charset="0"/>
                  <a:cs typeface="Segoe UI" pitchFamily="34" charset="0"/>
                </a:rPr>
                <a:t>user@domain.tld</a:t>
              </a:r>
            </a:p>
          </p:txBody>
        </p:sp>
        <p:sp>
          <p:nvSpPr>
            <p:cNvPr id="28" name="Freeform 154"/>
            <p:cNvSpPr>
              <a:spLocks noEditPoints="1"/>
            </p:cNvSpPr>
            <p:nvPr/>
          </p:nvSpPr>
          <p:spPr bwMode="black">
            <a:xfrm>
              <a:off x="9903936" y="1454902"/>
              <a:ext cx="493444" cy="431931"/>
            </a:xfrm>
            <a:custGeom>
              <a:avLst/>
              <a:gdLst>
                <a:gd name="T0" fmla="*/ 235 w 433"/>
                <a:gd name="T1" fmla="*/ 433 h 433"/>
                <a:gd name="T2" fmla="*/ 0 w 433"/>
                <a:gd name="T3" fmla="*/ 198 h 433"/>
                <a:gd name="T4" fmla="*/ 0 w 433"/>
                <a:gd name="T5" fmla="*/ 101 h 433"/>
                <a:gd name="T6" fmla="*/ 99 w 433"/>
                <a:gd name="T7" fmla="*/ 2 h 433"/>
                <a:gd name="T8" fmla="*/ 198 w 433"/>
                <a:gd name="T9" fmla="*/ 0 h 433"/>
                <a:gd name="T10" fmla="*/ 433 w 433"/>
                <a:gd name="T11" fmla="*/ 235 h 433"/>
                <a:gd name="T12" fmla="*/ 235 w 433"/>
                <a:gd name="T13" fmla="*/ 433 h 433"/>
                <a:gd name="T14" fmla="*/ 96 w 433"/>
                <a:gd name="T15" fmla="*/ 72 h 433"/>
                <a:gd name="T16" fmla="*/ 71 w 433"/>
                <a:gd name="T17" fmla="*/ 72 h 433"/>
                <a:gd name="T18" fmla="*/ 71 w 433"/>
                <a:gd name="T19" fmla="*/ 97 h 433"/>
                <a:gd name="T20" fmla="*/ 96 w 433"/>
                <a:gd name="T21" fmla="*/ 97 h 433"/>
                <a:gd name="T22" fmla="*/ 96 w 433"/>
                <a:gd name="T23" fmla="*/ 72 h 433"/>
                <a:gd name="T24" fmla="*/ 250 w 433"/>
                <a:gd name="T25" fmla="*/ 138 h 433"/>
                <a:gd name="T26" fmla="*/ 231 w 433"/>
                <a:gd name="T27" fmla="*/ 138 h 433"/>
                <a:gd name="T28" fmla="*/ 231 w 433"/>
                <a:gd name="T29" fmla="*/ 158 h 433"/>
                <a:gd name="T30" fmla="*/ 264 w 433"/>
                <a:gd name="T31" fmla="*/ 191 h 433"/>
                <a:gd name="T32" fmla="*/ 254 w 433"/>
                <a:gd name="T33" fmla="*/ 193 h 433"/>
                <a:gd name="T34" fmla="*/ 176 w 433"/>
                <a:gd name="T35" fmla="*/ 115 h 433"/>
                <a:gd name="T36" fmla="*/ 158 w 433"/>
                <a:gd name="T37" fmla="*/ 115 h 433"/>
                <a:gd name="T38" fmla="*/ 159 w 433"/>
                <a:gd name="T39" fmla="*/ 133 h 433"/>
                <a:gd name="T40" fmla="*/ 212 w 433"/>
                <a:gd name="T41" fmla="*/ 186 h 433"/>
                <a:gd name="T42" fmla="*/ 208 w 433"/>
                <a:gd name="T43" fmla="*/ 192 h 433"/>
                <a:gd name="T44" fmla="*/ 145 w 433"/>
                <a:gd name="T45" fmla="*/ 130 h 433"/>
                <a:gd name="T46" fmla="*/ 128 w 433"/>
                <a:gd name="T47" fmla="*/ 130 h 433"/>
                <a:gd name="T48" fmla="*/ 128 w 433"/>
                <a:gd name="T49" fmla="*/ 147 h 433"/>
                <a:gd name="T50" fmla="*/ 194 w 433"/>
                <a:gd name="T51" fmla="*/ 214 h 433"/>
                <a:gd name="T52" fmla="*/ 191 w 433"/>
                <a:gd name="T53" fmla="*/ 220 h 433"/>
                <a:gd name="T54" fmla="*/ 134 w 433"/>
                <a:gd name="T55" fmla="*/ 163 h 433"/>
                <a:gd name="T56" fmla="*/ 116 w 433"/>
                <a:gd name="T57" fmla="*/ 164 h 433"/>
                <a:gd name="T58" fmla="*/ 116 w 433"/>
                <a:gd name="T59" fmla="*/ 181 h 433"/>
                <a:gd name="T60" fmla="*/ 177 w 433"/>
                <a:gd name="T61" fmla="*/ 242 h 433"/>
                <a:gd name="T62" fmla="*/ 173 w 433"/>
                <a:gd name="T63" fmla="*/ 248 h 433"/>
                <a:gd name="T64" fmla="*/ 122 w 433"/>
                <a:gd name="T65" fmla="*/ 197 h 433"/>
                <a:gd name="T66" fmla="*/ 104 w 433"/>
                <a:gd name="T67" fmla="*/ 197 h 433"/>
                <a:gd name="T68" fmla="*/ 105 w 433"/>
                <a:gd name="T69" fmla="*/ 215 h 433"/>
                <a:gd name="T70" fmla="*/ 195 w 433"/>
                <a:gd name="T71" fmla="*/ 305 h 433"/>
                <a:gd name="T72" fmla="*/ 286 w 433"/>
                <a:gd name="T73" fmla="*/ 314 h 433"/>
                <a:gd name="T74" fmla="*/ 309 w 433"/>
                <a:gd name="T75" fmla="*/ 290 h 433"/>
                <a:gd name="T76" fmla="*/ 306 w 433"/>
                <a:gd name="T77" fmla="*/ 194 h 433"/>
                <a:gd name="T78" fmla="*/ 250 w 433"/>
                <a:gd name="T79" fmla="*/ 138 h 4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433" h="433">
                  <a:moveTo>
                    <a:pt x="235" y="433"/>
                  </a:moveTo>
                  <a:cubicBezTo>
                    <a:pt x="0" y="198"/>
                    <a:pt x="0" y="198"/>
                    <a:pt x="0" y="198"/>
                  </a:cubicBezTo>
                  <a:cubicBezTo>
                    <a:pt x="0" y="101"/>
                    <a:pt x="0" y="101"/>
                    <a:pt x="0" y="101"/>
                  </a:cubicBezTo>
                  <a:cubicBezTo>
                    <a:pt x="99" y="2"/>
                    <a:pt x="99" y="2"/>
                    <a:pt x="99" y="2"/>
                  </a:cubicBezTo>
                  <a:cubicBezTo>
                    <a:pt x="198" y="0"/>
                    <a:pt x="198" y="0"/>
                    <a:pt x="198" y="0"/>
                  </a:cubicBezTo>
                  <a:cubicBezTo>
                    <a:pt x="433" y="235"/>
                    <a:pt x="433" y="235"/>
                    <a:pt x="433" y="235"/>
                  </a:cubicBezTo>
                  <a:lnTo>
                    <a:pt x="235" y="433"/>
                  </a:lnTo>
                  <a:close/>
                  <a:moveTo>
                    <a:pt x="96" y="72"/>
                  </a:moveTo>
                  <a:cubicBezTo>
                    <a:pt x="89" y="65"/>
                    <a:pt x="78" y="65"/>
                    <a:pt x="71" y="72"/>
                  </a:cubicBezTo>
                  <a:cubicBezTo>
                    <a:pt x="64" y="79"/>
                    <a:pt x="64" y="90"/>
                    <a:pt x="71" y="97"/>
                  </a:cubicBezTo>
                  <a:cubicBezTo>
                    <a:pt x="78" y="104"/>
                    <a:pt x="89" y="104"/>
                    <a:pt x="96" y="97"/>
                  </a:cubicBezTo>
                  <a:cubicBezTo>
                    <a:pt x="103" y="90"/>
                    <a:pt x="103" y="79"/>
                    <a:pt x="96" y="72"/>
                  </a:cubicBezTo>
                  <a:close/>
                  <a:moveTo>
                    <a:pt x="250" y="138"/>
                  </a:moveTo>
                  <a:cubicBezTo>
                    <a:pt x="245" y="133"/>
                    <a:pt x="236" y="133"/>
                    <a:pt x="231" y="138"/>
                  </a:cubicBezTo>
                  <a:cubicBezTo>
                    <a:pt x="225" y="144"/>
                    <a:pt x="225" y="153"/>
                    <a:pt x="231" y="158"/>
                  </a:cubicBezTo>
                  <a:cubicBezTo>
                    <a:pt x="264" y="191"/>
                    <a:pt x="264" y="191"/>
                    <a:pt x="264" y="191"/>
                  </a:cubicBezTo>
                  <a:cubicBezTo>
                    <a:pt x="254" y="193"/>
                    <a:pt x="254" y="193"/>
                    <a:pt x="254" y="193"/>
                  </a:cubicBezTo>
                  <a:cubicBezTo>
                    <a:pt x="176" y="115"/>
                    <a:pt x="176" y="115"/>
                    <a:pt x="176" y="115"/>
                  </a:cubicBezTo>
                  <a:cubicBezTo>
                    <a:pt x="171" y="110"/>
                    <a:pt x="163" y="110"/>
                    <a:pt x="158" y="115"/>
                  </a:cubicBezTo>
                  <a:cubicBezTo>
                    <a:pt x="153" y="120"/>
                    <a:pt x="154" y="128"/>
                    <a:pt x="159" y="133"/>
                  </a:cubicBezTo>
                  <a:cubicBezTo>
                    <a:pt x="212" y="186"/>
                    <a:pt x="212" y="186"/>
                    <a:pt x="212" y="186"/>
                  </a:cubicBezTo>
                  <a:cubicBezTo>
                    <a:pt x="208" y="192"/>
                    <a:pt x="208" y="192"/>
                    <a:pt x="208" y="192"/>
                  </a:cubicBezTo>
                  <a:cubicBezTo>
                    <a:pt x="145" y="130"/>
                    <a:pt x="145" y="130"/>
                    <a:pt x="145" y="130"/>
                  </a:cubicBezTo>
                  <a:cubicBezTo>
                    <a:pt x="140" y="125"/>
                    <a:pt x="132" y="125"/>
                    <a:pt x="128" y="130"/>
                  </a:cubicBezTo>
                  <a:cubicBezTo>
                    <a:pt x="123" y="135"/>
                    <a:pt x="123" y="143"/>
                    <a:pt x="128" y="147"/>
                  </a:cubicBezTo>
                  <a:cubicBezTo>
                    <a:pt x="194" y="214"/>
                    <a:pt x="194" y="214"/>
                    <a:pt x="194" y="214"/>
                  </a:cubicBezTo>
                  <a:cubicBezTo>
                    <a:pt x="191" y="220"/>
                    <a:pt x="191" y="220"/>
                    <a:pt x="191" y="220"/>
                  </a:cubicBezTo>
                  <a:cubicBezTo>
                    <a:pt x="134" y="163"/>
                    <a:pt x="134" y="163"/>
                    <a:pt x="134" y="163"/>
                  </a:cubicBezTo>
                  <a:cubicBezTo>
                    <a:pt x="129" y="159"/>
                    <a:pt x="121" y="159"/>
                    <a:pt x="116" y="164"/>
                  </a:cubicBezTo>
                  <a:cubicBezTo>
                    <a:pt x="111" y="168"/>
                    <a:pt x="111" y="176"/>
                    <a:pt x="116" y="181"/>
                  </a:cubicBezTo>
                  <a:cubicBezTo>
                    <a:pt x="177" y="242"/>
                    <a:pt x="177" y="242"/>
                    <a:pt x="177" y="242"/>
                  </a:cubicBezTo>
                  <a:cubicBezTo>
                    <a:pt x="173" y="248"/>
                    <a:pt x="173" y="248"/>
                    <a:pt x="173" y="248"/>
                  </a:cubicBezTo>
                  <a:cubicBezTo>
                    <a:pt x="122" y="197"/>
                    <a:pt x="122" y="197"/>
                    <a:pt x="122" y="197"/>
                  </a:cubicBezTo>
                  <a:cubicBezTo>
                    <a:pt x="117" y="192"/>
                    <a:pt x="109" y="192"/>
                    <a:pt x="104" y="197"/>
                  </a:cubicBezTo>
                  <a:cubicBezTo>
                    <a:pt x="99" y="202"/>
                    <a:pt x="100" y="210"/>
                    <a:pt x="105" y="215"/>
                  </a:cubicBezTo>
                  <a:cubicBezTo>
                    <a:pt x="195" y="305"/>
                    <a:pt x="195" y="305"/>
                    <a:pt x="195" y="305"/>
                  </a:cubicBezTo>
                  <a:cubicBezTo>
                    <a:pt x="228" y="338"/>
                    <a:pt x="268" y="332"/>
                    <a:pt x="286" y="314"/>
                  </a:cubicBezTo>
                  <a:cubicBezTo>
                    <a:pt x="287" y="312"/>
                    <a:pt x="305" y="294"/>
                    <a:pt x="309" y="290"/>
                  </a:cubicBezTo>
                  <a:cubicBezTo>
                    <a:pt x="333" y="266"/>
                    <a:pt x="333" y="221"/>
                    <a:pt x="306" y="194"/>
                  </a:cubicBezTo>
                  <a:lnTo>
                    <a:pt x="250" y="13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943" tIns="41972" rIns="83943" bIns="41972" numCol="1" anchor="t" anchorCtr="0" compatLnSpc="1">
              <a:prstTxWarp prst="textNoShape">
                <a:avLst/>
              </a:prstTxWarp>
            </a:bodyPr>
            <a:lstStyle/>
            <a:p>
              <a:pPr defTabSz="932597"/>
              <a:endParaRPr lang="en-US" sz="1632">
                <a:solidFill>
                  <a:srgbClr val="505050"/>
                </a:solidFill>
              </a:endParaRPr>
            </a:p>
          </p:txBody>
        </p:sp>
      </p:grpSp>
      <p:cxnSp>
        <p:nvCxnSpPr>
          <p:cNvPr id="12" name="Elbow Connector 11"/>
          <p:cNvCxnSpPr>
            <a:stCxn id="24" idx="1"/>
            <a:endCxn id="6" idx="0"/>
          </p:cNvCxnSpPr>
          <p:nvPr/>
        </p:nvCxnSpPr>
        <p:spPr>
          <a:xfrm rot="10800000" flipV="1">
            <a:off x="2424504" y="1818659"/>
            <a:ext cx="5546238" cy="471946"/>
          </a:xfrm>
          <a:prstGeom prst="bentConnector2">
            <a:avLst/>
          </a:prstGeom>
          <a:ln w="38100">
            <a:headEnd type="none"/>
            <a:tailEnd type="triangle"/>
          </a:ln>
        </p:spPr>
        <p:style>
          <a:lnRef idx="1">
            <a:schemeClr val="dk1"/>
          </a:lnRef>
          <a:fillRef idx="0">
            <a:schemeClr val="dk1"/>
          </a:fillRef>
          <a:effectRef idx="0">
            <a:schemeClr val="dk1"/>
          </a:effectRef>
          <a:fontRef idx="minor">
            <a:schemeClr val="tx1"/>
          </a:fontRef>
        </p:style>
      </p:cxnSp>
      <p:grpSp>
        <p:nvGrpSpPr>
          <p:cNvPr id="45" name="Group 44"/>
          <p:cNvGrpSpPr/>
          <p:nvPr/>
        </p:nvGrpSpPr>
        <p:grpSpPr>
          <a:xfrm>
            <a:off x="361323" y="2544005"/>
            <a:ext cx="1266822" cy="720218"/>
            <a:chOff x="353406" y="2494350"/>
            <a:chExt cx="1242095" cy="706160"/>
          </a:xfrm>
        </p:grpSpPr>
        <p:sp>
          <p:nvSpPr>
            <p:cNvPr id="32" name="Rectangle 31"/>
            <p:cNvSpPr/>
            <p:nvPr/>
          </p:nvSpPr>
          <p:spPr>
            <a:xfrm>
              <a:off x="353406" y="2494350"/>
              <a:ext cx="1242095" cy="706160"/>
            </a:xfrm>
            <a:prstGeom prst="rect">
              <a:avLst/>
            </a:prstGeom>
            <a:noFill/>
            <a:ln>
              <a:solidFill>
                <a:schemeClr val="bg1"/>
              </a:solidFill>
            </a:ln>
          </p:spPr>
          <p:style>
            <a:lnRef idx="2">
              <a:schemeClr val="accent1"/>
            </a:lnRef>
            <a:fillRef idx="1">
              <a:schemeClr val="lt1"/>
            </a:fillRef>
            <a:effectRef idx="0">
              <a:schemeClr val="accent1"/>
            </a:effectRef>
            <a:fontRef idx="minor">
              <a:schemeClr val="dk1"/>
            </a:fontRef>
          </p:style>
          <p:txBody>
            <a:bodyPr rtlCol="0" anchor="ctr"/>
            <a:lstStyle/>
            <a:p>
              <a:pPr algn="ctr" defTabSz="932597"/>
              <a:endParaRPr lang="en-US" sz="1836" dirty="0">
                <a:solidFill>
                  <a:srgbClr val="505050"/>
                </a:solidFill>
              </a:endParaRPr>
            </a:p>
          </p:txBody>
        </p:sp>
        <p:pic>
          <p:nvPicPr>
            <p:cNvPr id="37" name="Picture 2" descr="C:\Users\chrisw\Desktop\Cloud Services 3.png"/>
            <p:cNvPicPr>
              <a:picLocks noChangeAspect="1" noChangeArrowheads="1"/>
            </p:cNvPicPr>
            <p:nvPr/>
          </p:nvPicPr>
          <p:blipFill>
            <a:blip r:embed="rId3" cstate="print">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val="0"/>
                </a:ext>
              </a:extLst>
            </a:blip>
            <a:srcRect/>
            <a:stretch>
              <a:fillRect/>
            </a:stretch>
          </p:blipFill>
          <p:spPr bwMode="black">
            <a:xfrm>
              <a:off x="635283" y="2613627"/>
              <a:ext cx="678341" cy="467606"/>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46" name="Group 45"/>
          <p:cNvGrpSpPr/>
          <p:nvPr/>
        </p:nvGrpSpPr>
        <p:grpSpPr>
          <a:xfrm>
            <a:off x="1771382" y="2544005"/>
            <a:ext cx="1266822" cy="720218"/>
            <a:chOff x="1735942" y="2494350"/>
            <a:chExt cx="1242095" cy="706160"/>
          </a:xfrm>
        </p:grpSpPr>
        <p:sp>
          <p:nvSpPr>
            <p:cNvPr id="33" name="Rectangle 32"/>
            <p:cNvSpPr/>
            <p:nvPr/>
          </p:nvSpPr>
          <p:spPr>
            <a:xfrm>
              <a:off x="1735942" y="2494350"/>
              <a:ext cx="1242095" cy="706160"/>
            </a:xfrm>
            <a:prstGeom prst="rect">
              <a:avLst/>
            </a:prstGeom>
            <a:noFill/>
            <a:ln>
              <a:solidFill>
                <a:schemeClr val="bg1"/>
              </a:solidFill>
            </a:ln>
          </p:spPr>
          <p:style>
            <a:lnRef idx="2">
              <a:schemeClr val="accent1"/>
            </a:lnRef>
            <a:fillRef idx="1">
              <a:schemeClr val="lt1"/>
            </a:fillRef>
            <a:effectRef idx="0">
              <a:schemeClr val="accent1"/>
            </a:effectRef>
            <a:fontRef idx="minor">
              <a:schemeClr val="dk1"/>
            </a:fontRef>
          </p:style>
          <p:txBody>
            <a:bodyPr rtlCol="0" anchor="ctr"/>
            <a:lstStyle/>
            <a:p>
              <a:pPr algn="ctr" defTabSz="932597"/>
              <a:endParaRPr lang="en-US" sz="1836" dirty="0">
                <a:solidFill>
                  <a:srgbClr val="505050"/>
                </a:solidFill>
              </a:endParaRPr>
            </a:p>
          </p:txBody>
        </p:sp>
        <p:sp>
          <p:nvSpPr>
            <p:cNvPr id="40" name="Freeform 92"/>
            <p:cNvSpPr>
              <a:spLocks noEditPoints="1"/>
            </p:cNvSpPr>
            <p:nvPr/>
          </p:nvSpPr>
          <p:spPr bwMode="black">
            <a:xfrm>
              <a:off x="2219829" y="2664550"/>
              <a:ext cx="274320" cy="365760"/>
            </a:xfrm>
            <a:custGeom>
              <a:avLst/>
              <a:gdLst>
                <a:gd name="T0" fmla="*/ 15 w 48"/>
                <a:gd name="T1" fmla="*/ 11 h 66"/>
                <a:gd name="T2" fmla="*/ 24 w 48"/>
                <a:gd name="T3" fmla="*/ 9 h 66"/>
                <a:gd name="T4" fmla="*/ 33 w 48"/>
                <a:gd name="T5" fmla="*/ 11 h 66"/>
                <a:gd name="T6" fmla="*/ 35 w 48"/>
                <a:gd name="T7" fmla="*/ 23 h 66"/>
                <a:gd name="T8" fmla="*/ 35 w 48"/>
                <a:gd name="T9" fmla="*/ 25 h 66"/>
                <a:gd name="T10" fmla="*/ 35 w 48"/>
                <a:gd name="T11" fmla="*/ 27 h 66"/>
                <a:gd name="T12" fmla="*/ 14 w 48"/>
                <a:gd name="T13" fmla="*/ 27 h 66"/>
                <a:gd name="T14" fmla="*/ 14 w 48"/>
                <a:gd name="T15" fmla="*/ 25 h 66"/>
                <a:gd name="T16" fmla="*/ 14 w 48"/>
                <a:gd name="T17" fmla="*/ 22 h 66"/>
                <a:gd name="T18" fmla="*/ 15 w 48"/>
                <a:gd name="T19" fmla="*/ 11 h 66"/>
                <a:gd name="T20" fmla="*/ 44 w 48"/>
                <a:gd name="T21" fmla="*/ 28 h 66"/>
                <a:gd name="T22" fmla="*/ 44 w 48"/>
                <a:gd name="T23" fmla="*/ 25 h 66"/>
                <a:gd name="T24" fmla="*/ 44 w 48"/>
                <a:gd name="T25" fmla="*/ 23 h 66"/>
                <a:gd name="T26" fmla="*/ 39 w 48"/>
                <a:gd name="T27" fmla="*/ 5 h 66"/>
                <a:gd name="T28" fmla="*/ 24 w 48"/>
                <a:gd name="T29" fmla="*/ 0 h 66"/>
                <a:gd name="T30" fmla="*/ 9 w 48"/>
                <a:gd name="T31" fmla="*/ 5 h 66"/>
                <a:gd name="T32" fmla="*/ 5 w 48"/>
                <a:gd name="T33" fmla="*/ 22 h 66"/>
                <a:gd name="T34" fmla="*/ 5 w 48"/>
                <a:gd name="T35" fmla="*/ 25 h 66"/>
                <a:gd name="T36" fmla="*/ 5 w 48"/>
                <a:gd name="T37" fmla="*/ 27 h 66"/>
                <a:gd name="T38" fmla="*/ 0 w 48"/>
                <a:gd name="T39" fmla="*/ 32 h 66"/>
                <a:gd name="T40" fmla="*/ 0 w 48"/>
                <a:gd name="T41" fmla="*/ 62 h 66"/>
                <a:gd name="T42" fmla="*/ 5 w 48"/>
                <a:gd name="T43" fmla="*/ 66 h 66"/>
                <a:gd name="T44" fmla="*/ 43 w 48"/>
                <a:gd name="T45" fmla="*/ 66 h 66"/>
                <a:gd name="T46" fmla="*/ 48 w 48"/>
                <a:gd name="T47" fmla="*/ 62 h 66"/>
                <a:gd name="T48" fmla="*/ 48 w 48"/>
                <a:gd name="T49" fmla="*/ 32 h 66"/>
                <a:gd name="T50" fmla="*/ 44 w 48"/>
                <a:gd name="T51" fmla="*/ 28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48" h="66">
                  <a:moveTo>
                    <a:pt x="15" y="11"/>
                  </a:moveTo>
                  <a:cubicBezTo>
                    <a:pt x="17" y="10"/>
                    <a:pt x="20" y="9"/>
                    <a:pt x="24" y="9"/>
                  </a:cubicBezTo>
                  <a:cubicBezTo>
                    <a:pt x="29" y="9"/>
                    <a:pt x="32" y="10"/>
                    <a:pt x="33" y="11"/>
                  </a:cubicBezTo>
                  <a:cubicBezTo>
                    <a:pt x="35" y="13"/>
                    <a:pt x="35" y="18"/>
                    <a:pt x="35" y="23"/>
                  </a:cubicBezTo>
                  <a:cubicBezTo>
                    <a:pt x="35" y="25"/>
                    <a:pt x="35" y="25"/>
                    <a:pt x="35" y="25"/>
                  </a:cubicBezTo>
                  <a:cubicBezTo>
                    <a:pt x="35" y="26"/>
                    <a:pt x="35" y="27"/>
                    <a:pt x="35" y="27"/>
                  </a:cubicBezTo>
                  <a:cubicBezTo>
                    <a:pt x="14" y="27"/>
                    <a:pt x="14" y="27"/>
                    <a:pt x="14" y="27"/>
                  </a:cubicBezTo>
                  <a:cubicBezTo>
                    <a:pt x="14" y="27"/>
                    <a:pt x="14" y="26"/>
                    <a:pt x="14" y="25"/>
                  </a:cubicBezTo>
                  <a:cubicBezTo>
                    <a:pt x="14" y="22"/>
                    <a:pt x="14" y="22"/>
                    <a:pt x="14" y="22"/>
                  </a:cubicBezTo>
                  <a:cubicBezTo>
                    <a:pt x="14" y="17"/>
                    <a:pt x="14" y="13"/>
                    <a:pt x="15" y="11"/>
                  </a:cubicBezTo>
                  <a:moveTo>
                    <a:pt x="44" y="28"/>
                  </a:moveTo>
                  <a:cubicBezTo>
                    <a:pt x="44" y="27"/>
                    <a:pt x="44" y="26"/>
                    <a:pt x="44" y="25"/>
                  </a:cubicBezTo>
                  <a:cubicBezTo>
                    <a:pt x="44" y="23"/>
                    <a:pt x="44" y="23"/>
                    <a:pt x="44" y="23"/>
                  </a:cubicBezTo>
                  <a:cubicBezTo>
                    <a:pt x="44" y="16"/>
                    <a:pt x="44" y="10"/>
                    <a:pt x="39" y="5"/>
                  </a:cubicBezTo>
                  <a:cubicBezTo>
                    <a:pt x="36" y="2"/>
                    <a:pt x="31" y="0"/>
                    <a:pt x="24" y="0"/>
                  </a:cubicBezTo>
                  <a:cubicBezTo>
                    <a:pt x="17" y="0"/>
                    <a:pt x="12" y="2"/>
                    <a:pt x="9" y="5"/>
                  </a:cubicBezTo>
                  <a:cubicBezTo>
                    <a:pt x="5" y="9"/>
                    <a:pt x="5" y="16"/>
                    <a:pt x="5" y="22"/>
                  </a:cubicBezTo>
                  <a:cubicBezTo>
                    <a:pt x="5" y="25"/>
                    <a:pt x="5" y="25"/>
                    <a:pt x="5" y="25"/>
                  </a:cubicBezTo>
                  <a:cubicBezTo>
                    <a:pt x="5" y="26"/>
                    <a:pt x="5" y="27"/>
                    <a:pt x="5" y="27"/>
                  </a:cubicBezTo>
                  <a:cubicBezTo>
                    <a:pt x="2" y="28"/>
                    <a:pt x="0" y="30"/>
                    <a:pt x="0" y="32"/>
                  </a:cubicBezTo>
                  <a:cubicBezTo>
                    <a:pt x="0" y="62"/>
                    <a:pt x="0" y="62"/>
                    <a:pt x="0" y="62"/>
                  </a:cubicBezTo>
                  <a:cubicBezTo>
                    <a:pt x="0" y="64"/>
                    <a:pt x="2" y="66"/>
                    <a:pt x="5" y="66"/>
                  </a:cubicBezTo>
                  <a:cubicBezTo>
                    <a:pt x="43" y="66"/>
                    <a:pt x="43" y="66"/>
                    <a:pt x="43" y="66"/>
                  </a:cubicBezTo>
                  <a:cubicBezTo>
                    <a:pt x="46" y="66"/>
                    <a:pt x="48" y="64"/>
                    <a:pt x="48" y="62"/>
                  </a:cubicBezTo>
                  <a:cubicBezTo>
                    <a:pt x="48" y="32"/>
                    <a:pt x="48" y="32"/>
                    <a:pt x="48" y="32"/>
                  </a:cubicBezTo>
                  <a:cubicBezTo>
                    <a:pt x="48" y="30"/>
                    <a:pt x="46" y="28"/>
                    <a:pt x="44" y="28"/>
                  </a:cubicBezTo>
                </a:path>
              </a:pathLst>
            </a:custGeom>
            <a:solidFill>
              <a:srgbClr val="FFFFFF"/>
            </a:solidFill>
            <a:ln>
              <a:noFill/>
            </a:ln>
            <a:extLst/>
          </p:spPr>
          <p:txBody>
            <a:bodyPr vert="horz" wrap="square" lIns="93260" tIns="46630" rIns="93260" bIns="46630" numCol="1" anchor="t" anchorCtr="0" compatLnSpc="1">
              <a:prstTxWarp prst="textNoShape">
                <a:avLst/>
              </a:prstTxWarp>
            </a:bodyPr>
            <a:lstStyle/>
            <a:p>
              <a:pPr defTabSz="932597"/>
              <a:endParaRPr lang="en-US" sz="1836">
                <a:solidFill>
                  <a:srgbClr val="505050"/>
                </a:solidFill>
              </a:endParaRPr>
            </a:p>
          </p:txBody>
        </p:sp>
      </p:grpSp>
      <p:grpSp>
        <p:nvGrpSpPr>
          <p:cNvPr id="44" name="Group 43"/>
          <p:cNvGrpSpPr/>
          <p:nvPr/>
        </p:nvGrpSpPr>
        <p:grpSpPr>
          <a:xfrm>
            <a:off x="3184447" y="2544005"/>
            <a:ext cx="1266822" cy="720218"/>
            <a:chOff x="3121426" y="2494350"/>
            <a:chExt cx="1242095" cy="706160"/>
          </a:xfrm>
        </p:grpSpPr>
        <p:sp>
          <p:nvSpPr>
            <p:cNvPr id="35" name="Rectangle 34"/>
            <p:cNvSpPr/>
            <p:nvPr/>
          </p:nvSpPr>
          <p:spPr>
            <a:xfrm>
              <a:off x="3121426" y="2494350"/>
              <a:ext cx="1242095" cy="706160"/>
            </a:xfrm>
            <a:prstGeom prst="rect">
              <a:avLst/>
            </a:prstGeom>
            <a:noFill/>
            <a:ln>
              <a:solidFill>
                <a:schemeClr val="bg1"/>
              </a:solidFill>
            </a:ln>
          </p:spPr>
          <p:style>
            <a:lnRef idx="2">
              <a:schemeClr val="accent1"/>
            </a:lnRef>
            <a:fillRef idx="1">
              <a:schemeClr val="lt1"/>
            </a:fillRef>
            <a:effectRef idx="0">
              <a:schemeClr val="accent1"/>
            </a:effectRef>
            <a:fontRef idx="minor">
              <a:schemeClr val="dk1"/>
            </a:fontRef>
          </p:style>
          <p:txBody>
            <a:bodyPr rtlCol="0" anchor="ctr"/>
            <a:lstStyle/>
            <a:p>
              <a:pPr algn="ctr" defTabSz="932597"/>
              <a:endParaRPr lang="en-US" sz="1836" dirty="0">
                <a:solidFill>
                  <a:srgbClr val="505050"/>
                </a:solidFill>
              </a:endParaRPr>
            </a:p>
          </p:txBody>
        </p:sp>
        <p:sp>
          <p:nvSpPr>
            <p:cNvPr id="42" name="Freeform 73"/>
            <p:cNvSpPr>
              <a:spLocks noEditPoints="1"/>
            </p:cNvSpPr>
            <p:nvPr/>
          </p:nvSpPr>
          <p:spPr bwMode="black">
            <a:xfrm>
              <a:off x="3539306" y="2651350"/>
              <a:ext cx="406334" cy="392159"/>
            </a:xfrm>
            <a:custGeom>
              <a:avLst/>
              <a:gdLst>
                <a:gd name="T0" fmla="*/ 1799 w 2278"/>
                <a:gd name="T1" fmla="*/ 879 h 2201"/>
                <a:gd name="T2" fmla="*/ 1711 w 2278"/>
                <a:gd name="T3" fmla="*/ 335 h 2201"/>
                <a:gd name="T4" fmla="*/ 1363 w 2278"/>
                <a:gd name="T5" fmla="*/ 315 h 2201"/>
                <a:gd name="T6" fmla="*/ 1068 w 2278"/>
                <a:gd name="T7" fmla="*/ 0 h 2201"/>
                <a:gd name="T8" fmla="*/ 810 w 2278"/>
                <a:gd name="T9" fmla="*/ 412 h 2201"/>
                <a:gd name="T10" fmla="*/ 408 w 2278"/>
                <a:gd name="T11" fmla="*/ 325 h 2201"/>
                <a:gd name="T12" fmla="*/ 246 w 2278"/>
                <a:gd name="T13" fmla="*/ 841 h 2201"/>
                <a:gd name="T14" fmla="*/ 0 w 2278"/>
                <a:gd name="T15" fmla="*/ 1138 h 2201"/>
                <a:gd name="T16" fmla="*/ 338 w 2278"/>
                <a:gd name="T17" fmla="*/ 1396 h 2201"/>
                <a:gd name="T18" fmla="*/ 166 w 2278"/>
                <a:gd name="T19" fmla="*/ 1885 h 2201"/>
                <a:gd name="T20" fmla="*/ 769 w 2278"/>
                <a:gd name="T21" fmla="*/ 1966 h 2201"/>
                <a:gd name="T22" fmla="*/ 1053 w 2278"/>
                <a:gd name="T23" fmla="*/ 2200 h 2201"/>
                <a:gd name="T24" fmla="*/ 1081 w 2278"/>
                <a:gd name="T25" fmla="*/ 2201 h 2201"/>
                <a:gd name="T26" fmla="*/ 1184 w 2278"/>
                <a:gd name="T27" fmla="*/ 1949 h 2201"/>
                <a:gd name="T28" fmla="*/ 1666 w 2278"/>
                <a:gd name="T29" fmla="*/ 1872 h 2201"/>
                <a:gd name="T30" fmla="*/ 1874 w 2278"/>
                <a:gd name="T31" fmla="*/ 1743 h 2201"/>
                <a:gd name="T32" fmla="*/ 2060 w 2278"/>
                <a:gd name="T33" fmla="*/ 1273 h 2201"/>
                <a:gd name="T34" fmla="*/ 1940 w 2278"/>
                <a:gd name="T35" fmla="*/ 1369 h 2201"/>
                <a:gd name="T36" fmla="*/ 1385 w 2278"/>
                <a:gd name="T37" fmla="*/ 1279 h 2201"/>
                <a:gd name="T38" fmla="*/ 1837 w 2278"/>
                <a:gd name="T39" fmla="*/ 1733 h 2201"/>
                <a:gd name="T40" fmla="*/ 1302 w 2278"/>
                <a:gd name="T41" fmla="*/ 1393 h 2201"/>
                <a:gd name="T42" fmla="*/ 1433 w 2278"/>
                <a:gd name="T43" fmla="*/ 1759 h 2201"/>
                <a:gd name="T44" fmla="*/ 1193 w 2278"/>
                <a:gd name="T45" fmla="*/ 1461 h 2201"/>
                <a:gd name="T46" fmla="*/ 1156 w 2278"/>
                <a:gd name="T47" fmla="*/ 1924 h 2201"/>
                <a:gd name="T48" fmla="*/ 1053 w 2278"/>
                <a:gd name="T49" fmla="*/ 1484 h 2201"/>
                <a:gd name="T50" fmla="*/ 878 w 2278"/>
                <a:gd name="T51" fmla="*/ 1857 h 2201"/>
                <a:gd name="T52" fmla="*/ 804 w 2278"/>
                <a:gd name="T53" fmla="*/ 1753 h 2201"/>
                <a:gd name="T54" fmla="*/ 438 w 2278"/>
                <a:gd name="T55" fmla="*/ 1789 h 2201"/>
                <a:gd name="T56" fmla="*/ 369 w 2278"/>
                <a:gd name="T57" fmla="*/ 1741 h 2201"/>
                <a:gd name="T58" fmla="*/ 551 w 2278"/>
                <a:gd name="T59" fmla="*/ 1362 h 2201"/>
                <a:gd name="T60" fmla="*/ 447 w 2278"/>
                <a:gd name="T61" fmla="*/ 1287 h 2201"/>
                <a:gd name="T62" fmla="*/ 723 w 2278"/>
                <a:gd name="T63" fmla="*/ 1153 h 2201"/>
                <a:gd name="T64" fmla="*/ 253 w 2278"/>
                <a:gd name="T65" fmla="*/ 1023 h 2201"/>
                <a:gd name="T66" fmla="*/ 745 w 2278"/>
                <a:gd name="T67" fmla="*/ 1014 h 2201"/>
                <a:gd name="T68" fmla="*/ 386 w 2278"/>
                <a:gd name="T69" fmla="*/ 736 h 2201"/>
                <a:gd name="T70" fmla="*/ 813 w 2278"/>
                <a:gd name="T71" fmla="*/ 904 h 2201"/>
                <a:gd name="T72" fmla="*/ 701 w 2278"/>
                <a:gd name="T73" fmla="*/ 530 h 2201"/>
                <a:gd name="T74" fmla="*/ 944 w 2278"/>
                <a:gd name="T75" fmla="*/ 815 h 2201"/>
                <a:gd name="T76" fmla="*/ 996 w 2278"/>
                <a:gd name="T77" fmla="*/ 287 h 2201"/>
                <a:gd name="T78" fmla="*/ 1083 w 2278"/>
                <a:gd name="T79" fmla="*/ 792 h 2201"/>
                <a:gd name="T80" fmla="*/ 1253 w 2278"/>
                <a:gd name="T81" fmla="*/ 424 h 2201"/>
                <a:gd name="T82" fmla="*/ 1331 w 2278"/>
                <a:gd name="T83" fmla="*/ 529 h 2201"/>
                <a:gd name="T84" fmla="*/ 1558 w 2278"/>
                <a:gd name="T85" fmla="*/ 488 h 2201"/>
                <a:gd name="T86" fmla="*/ 1618 w 2278"/>
                <a:gd name="T87" fmla="*/ 610 h 2201"/>
                <a:gd name="T88" fmla="*/ 1586 w 2278"/>
                <a:gd name="T89" fmla="*/ 914 h 2201"/>
                <a:gd name="T90" fmla="*/ 1690 w 2278"/>
                <a:gd name="T91" fmla="*/ 989 h 2201"/>
                <a:gd name="T92" fmla="*/ 1414 w 2278"/>
                <a:gd name="T93" fmla="*/ 1123 h 2201"/>
                <a:gd name="T94" fmla="*/ 2028 w 2278"/>
                <a:gd name="T95" fmla="*/ 1253 h 2201"/>
                <a:gd name="T96" fmla="*/ 1292 w 2278"/>
                <a:gd name="T97" fmla="*/ 936 h 2201"/>
                <a:gd name="T98" fmla="*/ 1083 w 2278"/>
                <a:gd name="T99" fmla="*/ 837 h 2201"/>
                <a:gd name="T100" fmla="*/ 945 w 2278"/>
                <a:gd name="T101" fmla="*/ 863 h 2201"/>
                <a:gd name="T102" fmla="*/ 787 w 2278"/>
                <a:gd name="T103" fmla="*/ 1031 h 2201"/>
                <a:gd name="T104" fmla="*/ 787 w 2278"/>
                <a:gd name="T105" fmla="*/ 1245 h 2201"/>
                <a:gd name="T106" fmla="*/ 945 w 2278"/>
                <a:gd name="T107" fmla="*/ 1412 h 2201"/>
                <a:gd name="T108" fmla="*/ 1083 w 2278"/>
                <a:gd name="T109" fmla="*/ 1439 h 2201"/>
                <a:gd name="T110" fmla="*/ 1292 w 2278"/>
                <a:gd name="T111" fmla="*/ 1340 h 2201"/>
                <a:gd name="T112" fmla="*/ 1370 w 2278"/>
                <a:gd name="T113" fmla="*/ 1138 h 2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2278" h="2201">
                  <a:moveTo>
                    <a:pt x="2125" y="983"/>
                  </a:moveTo>
                  <a:cubicBezTo>
                    <a:pt x="2074" y="983"/>
                    <a:pt x="2030" y="1007"/>
                    <a:pt x="2002" y="1045"/>
                  </a:cubicBezTo>
                  <a:cubicBezTo>
                    <a:pt x="1787" y="929"/>
                    <a:pt x="1787" y="929"/>
                    <a:pt x="1787" y="929"/>
                  </a:cubicBezTo>
                  <a:cubicBezTo>
                    <a:pt x="1795" y="914"/>
                    <a:pt x="1799" y="897"/>
                    <a:pt x="1799" y="879"/>
                  </a:cubicBezTo>
                  <a:cubicBezTo>
                    <a:pt x="1799" y="828"/>
                    <a:pt x="1764" y="785"/>
                    <a:pt x="1715" y="773"/>
                  </a:cubicBezTo>
                  <a:cubicBezTo>
                    <a:pt x="1729" y="640"/>
                    <a:pt x="1729" y="640"/>
                    <a:pt x="1729" y="640"/>
                  </a:cubicBezTo>
                  <a:cubicBezTo>
                    <a:pt x="1805" y="630"/>
                    <a:pt x="1863" y="566"/>
                    <a:pt x="1863" y="488"/>
                  </a:cubicBezTo>
                  <a:cubicBezTo>
                    <a:pt x="1863" y="404"/>
                    <a:pt x="1795" y="335"/>
                    <a:pt x="1711" y="335"/>
                  </a:cubicBezTo>
                  <a:cubicBezTo>
                    <a:pt x="1645" y="335"/>
                    <a:pt x="1589" y="377"/>
                    <a:pt x="1567" y="435"/>
                  </a:cubicBezTo>
                  <a:cubicBezTo>
                    <a:pt x="1472" y="427"/>
                    <a:pt x="1472" y="427"/>
                    <a:pt x="1472" y="427"/>
                  </a:cubicBezTo>
                  <a:cubicBezTo>
                    <a:pt x="1472" y="426"/>
                    <a:pt x="1472" y="425"/>
                    <a:pt x="1472" y="424"/>
                  </a:cubicBezTo>
                  <a:cubicBezTo>
                    <a:pt x="1472" y="364"/>
                    <a:pt x="1423" y="315"/>
                    <a:pt x="1363" y="315"/>
                  </a:cubicBezTo>
                  <a:cubicBezTo>
                    <a:pt x="1334" y="315"/>
                    <a:pt x="1309" y="326"/>
                    <a:pt x="1289" y="343"/>
                  </a:cubicBezTo>
                  <a:cubicBezTo>
                    <a:pt x="1187" y="250"/>
                    <a:pt x="1187" y="250"/>
                    <a:pt x="1187" y="250"/>
                  </a:cubicBezTo>
                  <a:cubicBezTo>
                    <a:pt x="1208" y="223"/>
                    <a:pt x="1221" y="190"/>
                    <a:pt x="1221" y="153"/>
                  </a:cubicBezTo>
                  <a:cubicBezTo>
                    <a:pt x="1221" y="69"/>
                    <a:pt x="1153" y="0"/>
                    <a:pt x="1068" y="0"/>
                  </a:cubicBezTo>
                  <a:cubicBezTo>
                    <a:pt x="984" y="0"/>
                    <a:pt x="916" y="69"/>
                    <a:pt x="916" y="153"/>
                  </a:cubicBezTo>
                  <a:cubicBezTo>
                    <a:pt x="916" y="197"/>
                    <a:pt x="935" y="237"/>
                    <a:pt x="965" y="265"/>
                  </a:cubicBezTo>
                  <a:cubicBezTo>
                    <a:pt x="856" y="422"/>
                    <a:pt x="856" y="422"/>
                    <a:pt x="856" y="422"/>
                  </a:cubicBezTo>
                  <a:cubicBezTo>
                    <a:pt x="842" y="416"/>
                    <a:pt x="827" y="412"/>
                    <a:pt x="810" y="412"/>
                  </a:cubicBezTo>
                  <a:cubicBezTo>
                    <a:pt x="760" y="412"/>
                    <a:pt x="717" y="446"/>
                    <a:pt x="705" y="493"/>
                  </a:cubicBezTo>
                  <a:cubicBezTo>
                    <a:pt x="561" y="480"/>
                    <a:pt x="561" y="480"/>
                    <a:pt x="561" y="480"/>
                  </a:cubicBezTo>
                  <a:cubicBezTo>
                    <a:pt x="561" y="480"/>
                    <a:pt x="561" y="479"/>
                    <a:pt x="561" y="478"/>
                  </a:cubicBezTo>
                  <a:cubicBezTo>
                    <a:pt x="561" y="394"/>
                    <a:pt x="493" y="325"/>
                    <a:pt x="408" y="325"/>
                  </a:cubicBezTo>
                  <a:cubicBezTo>
                    <a:pt x="324" y="325"/>
                    <a:pt x="256" y="394"/>
                    <a:pt x="256" y="478"/>
                  </a:cubicBezTo>
                  <a:cubicBezTo>
                    <a:pt x="256" y="546"/>
                    <a:pt x="300" y="603"/>
                    <a:pt x="362" y="623"/>
                  </a:cubicBezTo>
                  <a:cubicBezTo>
                    <a:pt x="348" y="732"/>
                    <a:pt x="348" y="732"/>
                    <a:pt x="348" y="732"/>
                  </a:cubicBezTo>
                  <a:cubicBezTo>
                    <a:pt x="291" y="736"/>
                    <a:pt x="246" y="783"/>
                    <a:pt x="246" y="841"/>
                  </a:cubicBezTo>
                  <a:cubicBezTo>
                    <a:pt x="246" y="873"/>
                    <a:pt x="259" y="901"/>
                    <a:pt x="281" y="921"/>
                  </a:cubicBezTo>
                  <a:cubicBezTo>
                    <a:pt x="221" y="1002"/>
                    <a:pt x="221" y="1002"/>
                    <a:pt x="221" y="1002"/>
                  </a:cubicBezTo>
                  <a:cubicBezTo>
                    <a:pt x="201" y="991"/>
                    <a:pt x="177" y="985"/>
                    <a:pt x="153" y="985"/>
                  </a:cubicBezTo>
                  <a:cubicBezTo>
                    <a:pt x="68" y="985"/>
                    <a:pt x="0" y="1054"/>
                    <a:pt x="0" y="1138"/>
                  </a:cubicBezTo>
                  <a:cubicBezTo>
                    <a:pt x="0" y="1222"/>
                    <a:pt x="68" y="1291"/>
                    <a:pt x="153" y="1291"/>
                  </a:cubicBezTo>
                  <a:cubicBezTo>
                    <a:pt x="190" y="1291"/>
                    <a:pt x="225" y="1277"/>
                    <a:pt x="251" y="1254"/>
                  </a:cubicBezTo>
                  <a:cubicBezTo>
                    <a:pt x="354" y="1339"/>
                    <a:pt x="354" y="1339"/>
                    <a:pt x="354" y="1339"/>
                  </a:cubicBezTo>
                  <a:cubicBezTo>
                    <a:pt x="344" y="1356"/>
                    <a:pt x="338" y="1375"/>
                    <a:pt x="338" y="1396"/>
                  </a:cubicBezTo>
                  <a:cubicBezTo>
                    <a:pt x="338" y="1436"/>
                    <a:pt x="359" y="1471"/>
                    <a:pt x="392" y="1490"/>
                  </a:cubicBezTo>
                  <a:cubicBezTo>
                    <a:pt x="332" y="1733"/>
                    <a:pt x="332" y="1733"/>
                    <a:pt x="332" y="1733"/>
                  </a:cubicBezTo>
                  <a:cubicBezTo>
                    <a:pt x="328" y="1732"/>
                    <a:pt x="323" y="1732"/>
                    <a:pt x="319" y="1732"/>
                  </a:cubicBezTo>
                  <a:cubicBezTo>
                    <a:pt x="235" y="1732"/>
                    <a:pt x="166" y="1800"/>
                    <a:pt x="166" y="1885"/>
                  </a:cubicBezTo>
                  <a:cubicBezTo>
                    <a:pt x="166" y="1969"/>
                    <a:pt x="235" y="2038"/>
                    <a:pt x="319" y="2038"/>
                  </a:cubicBezTo>
                  <a:cubicBezTo>
                    <a:pt x="399" y="2038"/>
                    <a:pt x="464" y="1977"/>
                    <a:pt x="471" y="1899"/>
                  </a:cubicBezTo>
                  <a:cubicBezTo>
                    <a:pt x="664" y="1884"/>
                    <a:pt x="664" y="1884"/>
                    <a:pt x="664" y="1884"/>
                  </a:cubicBezTo>
                  <a:cubicBezTo>
                    <a:pt x="676" y="1931"/>
                    <a:pt x="718" y="1966"/>
                    <a:pt x="769" y="1966"/>
                  </a:cubicBezTo>
                  <a:cubicBezTo>
                    <a:pt x="802" y="1966"/>
                    <a:pt x="832" y="1951"/>
                    <a:pt x="852" y="1928"/>
                  </a:cubicBezTo>
                  <a:cubicBezTo>
                    <a:pt x="931" y="1982"/>
                    <a:pt x="931" y="1982"/>
                    <a:pt x="931" y="1982"/>
                  </a:cubicBezTo>
                  <a:cubicBezTo>
                    <a:pt x="921" y="2002"/>
                    <a:pt x="916" y="2024"/>
                    <a:pt x="916" y="2049"/>
                  </a:cubicBezTo>
                  <a:cubicBezTo>
                    <a:pt x="916" y="2128"/>
                    <a:pt x="976" y="2193"/>
                    <a:pt x="1053" y="2200"/>
                  </a:cubicBezTo>
                  <a:cubicBezTo>
                    <a:pt x="1053" y="2201"/>
                    <a:pt x="1053" y="2201"/>
                    <a:pt x="1053" y="2201"/>
                  </a:cubicBezTo>
                  <a:cubicBezTo>
                    <a:pt x="1056" y="2201"/>
                    <a:pt x="1056" y="2201"/>
                    <a:pt x="1056" y="2201"/>
                  </a:cubicBezTo>
                  <a:cubicBezTo>
                    <a:pt x="1060" y="2201"/>
                    <a:pt x="1064" y="2201"/>
                    <a:pt x="1068" y="2201"/>
                  </a:cubicBezTo>
                  <a:cubicBezTo>
                    <a:pt x="1073" y="2201"/>
                    <a:pt x="1077" y="2201"/>
                    <a:pt x="1081" y="2201"/>
                  </a:cubicBezTo>
                  <a:cubicBezTo>
                    <a:pt x="1083" y="2201"/>
                    <a:pt x="1083" y="2201"/>
                    <a:pt x="1083" y="2201"/>
                  </a:cubicBezTo>
                  <a:cubicBezTo>
                    <a:pt x="1083" y="2201"/>
                    <a:pt x="1083" y="2201"/>
                    <a:pt x="1083" y="2201"/>
                  </a:cubicBezTo>
                  <a:cubicBezTo>
                    <a:pt x="1161" y="2193"/>
                    <a:pt x="1221" y="2128"/>
                    <a:pt x="1221" y="2049"/>
                  </a:cubicBezTo>
                  <a:cubicBezTo>
                    <a:pt x="1221" y="2011"/>
                    <a:pt x="1207" y="1976"/>
                    <a:pt x="1184" y="1949"/>
                  </a:cubicBezTo>
                  <a:cubicBezTo>
                    <a:pt x="1268" y="1853"/>
                    <a:pt x="1268" y="1853"/>
                    <a:pt x="1268" y="1853"/>
                  </a:cubicBezTo>
                  <a:cubicBezTo>
                    <a:pt x="1285" y="1863"/>
                    <a:pt x="1304" y="1869"/>
                    <a:pt x="1324" y="1869"/>
                  </a:cubicBezTo>
                  <a:cubicBezTo>
                    <a:pt x="1364" y="1869"/>
                    <a:pt x="1399" y="1847"/>
                    <a:pt x="1418" y="1815"/>
                  </a:cubicBezTo>
                  <a:cubicBezTo>
                    <a:pt x="1666" y="1872"/>
                    <a:pt x="1666" y="1872"/>
                    <a:pt x="1666" y="1872"/>
                  </a:cubicBezTo>
                  <a:cubicBezTo>
                    <a:pt x="1665" y="1876"/>
                    <a:pt x="1665" y="1880"/>
                    <a:pt x="1665" y="1885"/>
                  </a:cubicBezTo>
                  <a:cubicBezTo>
                    <a:pt x="1665" y="1969"/>
                    <a:pt x="1734" y="2038"/>
                    <a:pt x="1818" y="2038"/>
                  </a:cubicBezTo>
                  <a:cubicBezTo>
                    <a:pt x="1902" y="2038"/>
                    <a:pt x="1971" y="1969"/>
                    <a:pt x="1971" y="1885"/>
                  </a:cubicBezTo>
                  <a:cubicBezTo>
                    <a:pt x="1971" y="1820"/>
                    <a:pt x="1931" y="1765"/>
                    <a:pt x="1874" y="1743"/>
                  </a:cubicBezTo>
                  <a:cubicBezTo>
                    <a:pt x="1893" y="1572"/>
                    <a:pt x="1893" y="1572"/>
                    <a:pt x="1893" y="1572"/>
                  </a:cubicBezTo>
                  <a:cubicBezTo>
                    <a:pt x="1949" y="1567"/>
                    <a:pt x="1994" y="1520"/>
                    <a:pt x="1994" y="1463"/>
                  </a:cubicBezTo>
                  <a:cubicBezTo>
                    <a:pt x="1994" y="1436"/>
                    <a:pt x="1984" y="1412"/>
                    <a:pt x="1969" y="1393"/>
                  </a:cubicBezTo>
                  <a:cubicBezTo>
                    <a:pt x="2060" y="1273"/>
                    <a:pt x="2060" y="1273"/>
                    <a:pt x="2060" y="1273"/>
                  </a:cubicBezTo>
                  <a:cubicBezTo>
                    <a:pt x="2080" y="1283"/>
                    <a:pt x="2102" y="1288"/>
                    <a:pt x="2125" y="1288"/>
                  </a:cubicBezTo>
                  <a:cubicBezTo>
                    <a:pt x="2209" y="1288"/>
                    <a:pt x="2278" y="1220"/>
                    <a:pt x="2278" y="1135"/>
                  </a:cubicBezTo>
                  <a:cubicBezTo>
                    <a:pt x="2278" y="1051"/>
                    <a:pt x="2209" y="983"/>
                    <a:pt x="2125" y="983"/>
                  </a:cubicBezTo>
                  <a:close/>
                  <a:moveTo>
                    <a:pt x="1940" y="1369"/>
                  </a:moveTo>
                  <a:cubicBezTo>
                    <a:pt x="1924" y="1359"/>
                    <a:pt x="1905" y="1353"/>
                    <a:pt x="1884" y="1353"/>
                  </a:cubicBezTo>
                  <a:cubicBezTo>
                    <a:pt x="1838" y="1353"/>
                    <a:pt x="1798" y="1383"/>
                    <a:pt x="1782" y="1424"/>
                  </a:cubicBezTo>
                  <a:cubicBezTo>
                    <a:pt x="1392" y="1262"/>
                    <a:pt x="1392" y="1262"/>
                    <a:pt x="1392" y="1262"/>
                  </a:cubicBezTo>
                  <a:cubicBezTo>
                    <a:pt x="1390" y="1268"/>
                    <a:pt x="1387" y="1273"/>
                    <a:pt x="1385" y="1279"/>
                  </a:cubicBezTo>
                  <a:cubicBezTo>
                    <a:pt x="1777" y="1441"/>
                    <a:pt x="1777" y="1441"/>
                    <a:pt x="1777" y="1441"/>
                  </a:cubicBezTo>
                  <a:cubicBezTo>
                    <a:pt x="1776" y="1448"/>
                    <a:pt x="1775" y="1455"/>
                    <a:pt x="1775" y="1463"/>
                  </a:cubicBezTo>
                  <a:cubicBezTo>
                    <a:pt x="1775" y="1513"/>
                    <a:pt x="1809" y="1555"/>
                    <a:pt x="1855" y="1568"/>
                  </a:cubicBezTo>
                  <a:cubicBezTo>
                    <a:pt x="1837" y="1733"/>
                    <a:pt x="1837" y="1733"/>
                    <a:pt x="1837" y="1733"/>
                  </a:cubicBezTo>
                  <a:cubicBezTo>
                    <a:pt x="1831" y="1733"/>
                    <a:pt x="1825" y="1732"/>
                    <a:pt x="1818" y="1732"/>
                  </a:cubicBezTo>
                  <a:cubicBezTo>
                    <a:pt x="1781" y="1732"/>
                    <a:pt x="1746" y="1746"/>
                    <a:pt x="1720" y="1768"/>
                  </a:cubicBezTo>
                  <a:cubicBezTo>
                    <a:pt x="1324" y="1372"/>
                    <a:pt x="1324" y="1372"/>
                    <a:pt x="1324" y="1372"/>
                  </a:cubicBezTo>
                  <a:cubicBezTo>
                    <a:pt x="1317" y="1379"/>
                    <a:pt x="1310" y="1386"/>
                    <a:pt x="1302" y="1393"/>
                  </a:cubicBezTo>
                  <a:cubicBezTo>
                    <a:pt x="1699" y="1789"/>
                    <a:pt x="1699" y="1789"/>
                    <a:pt x="1699" y="1789"/>
                  </a:cubicBezTo>
                  <a:cubicBezTo>
                    <a:pt x="1688" y="1803"/>
                    <a:pt x="1679" y="1818"/>
                    <a:pt x="1674" y="1835"/>
                  </a:cubicBezTo>
                  <a:cubicBezTo>
                    <a:pt x="1432" y="1779"/>
                    <a:pt x="1432" y="1779"/>
                    <a:pt x="1432" y="1779"/>
                  </a:cubicBezTo>
                  <a:cubicBezTo>
                    <a:pt x="1433" y="1773"/>
                    <a:pt x="1433" y="1766"/>
                    <a:pt x="1433" y="1759"/>
                  </a:cubicBezTo>
                  <a:cubicBezTo>
                    <a:pt x="1433" y="1699"/>
                    <a:pt x="1385" y="1650"/>
                    <a:pt x="1324" y="1650"/>
                  </a:cubicBezTo>
                  <a:cubicBezTo>
                    <a:pt x="1313" y="1650"/>
                    <a:pt x="1302" y="1652"/>
                    <a:pt x="1292" y="1655"/>
                  </a:cubicBezTo>
                  <a:cubicBezTo>
                    <a:pt x="1209" y="1454"/>
                    <a:pt x="1209" y="1454"/>
                    <a:pt x="1209" y="1454"/>
                  </a:cubicBezTo>
                  <a:cubicBezTo>
                    <a:pt x="1204" y="1457"/>
                    <a:pt x="1198" y="1459"/>
                    <a:pt x="1193" y="1461"/>
                  </a:cubicBezTo>
                  <a:cubicBezTo>
                    <a:pt x="1276" y="1662"/>
                    <a:pt x="1276" y="1662"/>
                    <a:pt x="1276" y="1662"/>
                  </a:cubicBezTo>
                  <a:cubicBezTo>
                    <a:pt x="1240" y="1680"/>
                    <a:pt x="1215" y="1717"/>
                    <a:pt x="1215" y="1759"/>
                  </a:cubicBezTo>
                  <a:cubicBezTo>
                    <a:pt x="1215" y="1786"/>
                    <a:pt x="1224" y="1810"/>
                    <a:pt x="1240" y="1828"/>
                  </a:cubicBezTo>
                  <a:cubicBezTo>
                    <a:pt x="1156" y="1924"/>
                    <a:pt x="1156" y="1924"/>
                    <a:pt x="1156" y="1924"/>
                  </a:cubicBezTo>
                  <a:cubicBezTo>
                    <a:pt x="1135" y="1909"/>
                    <a:pt x="1110" y="1899"/>
                    <a:pt x="1083" y="1897"/>
                  </a:cubicBezTo>
                  <a:cubicBezTo>
                    <a:pt x="1083" y="1484"/>
                    <a:pt x="1083" y="1484"/>
                    <a:pt x="1083" y="1484"/>
                  </a:cubicBezTo>
                  <a:cubicBezTo>
                    <a:pt x="1078" y="1484"/>
                    <a:pt x="1073" y="1484"/>
                    <a:pt x="1068" y="1484"/>
                  </a:cubicBezTo>
                  <a:cubicBezTo>
                    <a:pt x="1063" y="1484"/>
                    <a:pt x="1058" y="1484"/>
                    <a:pt x="1053" y="1484"/>
                  </a:cubicBezTo>
                  <a:cubicBezTo>
                    <a:pt x="1053" y="1897"/>
                    <a:pt x="1053" y="1897"/>
                    <a:pt x="1053" y="1897"/>
                  </a:cubicBezTo>
                  <a:cubicBezTo>
                    <a:pt x="1013" y="1901"/>
                    <a:pt x="977" y="1920"/>
                    <a:pt x="952" y="1950"/>
                  </a:cubicBezTo>
                  <a:cubicBezTo>
                    <a:pt x="871" y="1895"/>
                    <a:pt x="871" y="1895"/>
                    <a:pt x="871" y="1895"/>
                  </a:cubicBezTo>
                  <a:cubicBezTo>
                    <a:pt x="876" y="1883"/>
                    <a:pt x="878" y="1870"/>
                    <a:pt x="878" y="1857"/>
                  </a:cubicBezTo>
                  <a:cubicBezTo>
                    <a:pt x="878" y="1815"/>
                    <a:pt x="855" y="1779"/>
                    <a:pt x="820" y="1760"/>
                  </a:cubicBezTo>
                  <a:cubicBezTo>
                    <a:pt x="944" y="1461"/>
                    <a:pt x="944" y="1461"/>
                    <a:pt x="944" y="1461"/>
                  </a:cubicBezTo>
                  <a:cubicBezTo>
                    <a:pt x="939" y="1459"/>
                    <a:pt x="933" y="1457"/>
                    <a:pt x="928" y="1454"/>
                  </a:cubicBezTo>
                  <a:cubicBezTo>
                    <a:pt x="804" y="1753"/>
                    <a:pt x="804" y="1753"/>
                    <a:pt x="804" y="1753"/>
                  </a:cubicBezTo>
                  <a:cubicBezTo>
                    <a:pt x="793" y="1749"/>
                    <a:pt x="781" y="1747"/>
                    <a:pt x="769" y="1747"/>
                  </a:cubicBezTo>
                  <a:cubicBezTo>
                    <a:pt x="712" y="1747"/>
                    <a:pt x="666" y="1791"/>
                    <a:pt x="660" y="1846"/>
                  </a:cubicBezTo>
                  <a:cubicBezTo>
                    <a:pt x="470" y="1861"/>
                    <a:pt x="470" y="1861"/>
                    <a:pt x="470" y="1861"/>
                  </a:cubicBezTo>
                  <a:cubicBezTo>
                    <a:pt x="466" y="1834"/>
                    <a:pt x="454" y="1810"/>
                    <a:pt x="438" y="1789"/>
                  </a:cubicBezTo>
                  <a:cubicBezTo>
                    <a:pt x="835" y="1393"/>
                    <a:pt x="835" y="1393"/>
                    <a:pt x="835" y="1393"/>
                  </a:cubicBezTo>
                  <a:cubicBezTo>
                    <a:pt x="827" y="1386"/>
                    <a:pt x="820" y="1379"/>
                    <a:pt x="813" y="1372"/>
                  </a:cubicBezTo>
                  <a:cubicBezTo>
                    <a:pt x="417" y="1768"/>
                    <a:pt x="417" y="1768"/>
                    <a:pt x="417" y="1768"/>
                  </a:cubicBezTo>
                  <a:cubicBezTo>
                    <a:pt x="403" y="1756"/>
                    <a:pt x="387" y="1747"/>
                    <a:pt x="369" y="1741"/>
                  </a:cubicBezTo>
                  <a:cubicBezTo>
                    <a:pt x="428" y="1504"/>
                    <a:pt x="428" y="1504"/>
                    <a:pt x="428" y="1504"/>
                  </a:cubicBezTo>
                  <a:cubicBezTo>
                    <a:pt x="434" y="1505"/>
                    <a:pt x="440" y="1505"/>
                    <a:pt x="447" y="1505"/>
                  </a:cubicBezTo>
                  <a:cubicBezTo>
                    <a:pt x="507" y="1505"/>
                    <a:pt x="556" y="1457"/>
                    <a:pt x="556" y="1396"/>
                  </a:cubicBezTo>
                  <a:cubicBezTo>
                    <a:pt x="556" y="1384"/>
                    <a:pt x="554" y="1373"/>
                    <a:pt x="551" y="1362"/>
                  </a:cubicBezTo>
                  <a:cubicBezTo>
                    <a:pt x="752" y="1279"/>
                    <a:pt x="752" y="1279"/>
                    <a:pt x="752" y="1279"/>
                  </a:cubicBezTo>
                  <a:cubicBezTo>
                    <a:pt x="750" y="1273"/>
                    <a:pt x="747" y="1268"/>
                    <a:pt x="745" y="1262"/>
                  </a:cubicBezTo>
                  <a:cubicBezTo>
                    <a:pt x="544" y="1345"/>
                    <a:pt x="544" y="1345"/>
                    <a:pt x="544" y="1345"/>
                  </a:cubicBezTo>
                  <a:cubicBezTo>
                    <a:pt x="525" y="1311"/>
                    <a:pt x="489" y="1287"/>
                    <a:pt x="447" y="1287"/>
                  </a:cubicBezTo>
                  <a:cubicBezTo>
                    <a:pt x="421" y="1287"/>
                    <a:pt x="397" y="1296"/>
                    <a:pt x="379" y="1311"/>
                  </a:cubicBezTo>
                  <a:cubicBezTo>
                    <a:pt x="277" y="1226"/>
                    <a:pt x="277" y="1226"/>
                    <a:pt x="277" y="1226"/>
                  </a:cubicBezTo>
                  <a:cubicBezTo>
                    <a:pt x="292" y="1205"/>
                    <a:pt x="302" y="1180"/>
                    <a:pt x="305" y="1153"/>
                  </a:cubicBezTo>
                  <a:cubicBezTo>
                    <a:pt x="723" y="1153"/>
                    <a:pt x="723" y="1153"/>
                    <a:pt x="723" y="1153"/>
                  </a:cubicBezTo>
                  <a:cubicBezTo>
                    <a:pt x="722" y="1148"/>
                    <a:pt x="722" y="1143"/>
                    <a:pt x="722" y="1138"/>
                  </a:cubicBezTo>
                  <a:cubicBezTo>
                    <a:pt x="722" y="1133"/>
                    <a:pt x="722" y="1128"/>
                    <a:pt x="723" y="1123"/>
                  </a:cubicBezTo>
                  <a:cubicBezTo>
                    <a:pt x="305" y="1123"/>
                    <a:pt x="305" y="1123"/>
                    <a:pt x="305" y="1123"/>
                  </a:cubicBezTo>
                  <a:cubicBezTo>
                    <a:pt x="301" y="1083"/>
                    <a:pt x="281" y="1048"/>
                    <a:pt x="253" y="1023"/>
                  </a:cubicBezTo>
                  <a:cubicBezTo>
                    <a:pt x="312" y="942"/>
                    <a:pt x="312" y="942"/>
                    <a:pt x="312" y="942"/>
                  </a:cubicBezTo>
                  <a:cubicBezTo>
                    <a:pt x="325" y="947"/>
                    <a:pt x="340" y="950"/>
                    <a:pt x="355" y="950"/>
                  </a:cubicBezTo>
                  <a:cubicBezTo>
                    <a:pt x="397" y="950"/>
                    <a:pt x="433" y="927"/>
                    <a:pt x="451" y="892"/>
                  </a:cubicBezTo>
                  <a:cubicBezTo>
                    <a:pt x="745" y="1014"/>
                    <a:pt x="745" y="1014"/>
                    <a:pt x="745" y="1014"/>
                  </a:cubicBezTo>
                  <a:cubicBezTo>
                    <a:pt x="747" y="1008"/>
                    <a:pt x="750" y="1003"/>
                    <a:pt x="752" y="997"/>
                  </a:cubicBezTo>
                  <a:cubicBezTo>
                    <a:pt x="458" y="875"/>
                    <a:pt x="458" y="875"/>
                    <a:pt x="458" y="875"/>
                  </a:cubicBezTo>
                  <a:cubicBezTo>
                    <a:pt x="462" y="865"/>
                    <a:pt x="464" y="853"/>
                    <a:pt x="464" y="841"/>
                  </a:cubicBezTo>
                  <a:cubicBezTo>
                    <a:pt x="464" y="792"/>
                    <a:pt x="431" y="750"/>
                    <a:pt x="386" y="736"/>
                  </a:cubicBezTo>
                  <a:cubicBezTo>
                    <a:pt x="399" y="630"/>
                    <a:pt x="399" y="630"/>
                    <a:pt x="399" y="630"/>
                  </a:cubicBezTo>
                  <a:cubicBezTo>
                    <a:pt x="402" y="630"/>
                    <a:pt x="405" y="631"/>
                    <a:pt x="408" y="631"/>
                  </a:cubicBezTo>
                  <a:cubicBezTo>
                    <a:pt x="445" y="631"/>
                    <a:pt x="479" y="618"/>
                    <a:pt x="505" y="596"/>
                  </a:cubicBezTo>
                  <a:cubicBezTo>
                    <a:pt x="813" y="904"/>
                    <a:pt x="813" y="904"/>
                    <a:pt x="813" y="904"/>
                  </a:cubicBezTo>
                  <a:cubicBezTo>
                    <a:pt x="820" y="897"/>
                    <a:pt x="827" y="889"/>
                    <a:pt x="835" y="883"/>
                  </a:cubicBezTo>
                  <a:cubicBezTo>
                    <a:pt x="527" y="575"/>
                    <a:pt x="527" y="575"/>
                    <a:pt x="527" y="575"/>
                  </a:cubicBezTo>
                  <a:cubicBezTo>
                    <a:pt x="540" y="558"/>
                    <a:pt x="550" y="539"/>
                    <a:pt x="556" y="518"/>
                  </a:cubicBezTo>
                  <a:cubicBezTo>
                    <a:pt x="701" y="530"/>
                    <a:pt x="701" y="530"/>
                    <a:pt x="701" y="530"/>
                  </a:cubicBezTo>
                  <a:cubicBezTo>
                    <a:pt x="706" y="587"/>
                    <a:pt x="753" y="631"/>
                    <a:pt x="810" y="631"/>
                  </a:cubicBezTo>
                  <a:cubicBezTo>
                    <a:pt x="823" y="631"/>
                    <a:pt x="835" y="628"/>
                    <a:pt x="846" y="624"/>
                  </a:cubicBezTo>
                  <a:cubicBezTo>
                    <a:pt x="928" y="822"/>
                    <a:pt x="928" y="822"/>
                    <a:pt x="928" y="822"/>
                  </a:cubicBezTo>
                  <a:cubicBezTo>
                    <a:pt x="933" y="819"/>
                    <a:pt x="939" y="817"/>
                    <a:pt x="944" y="815"/>
                  </a:cubicBezTo>
                  <a:cubicBezTo>
                    <a:pt x="863" y="617"/>
                    <a:pt x="863" y="617"/>
                    <a:pt x="863" y="617"/>
                  </a:cubicBezTo>
                  <a:cubicBezTo>
                    <a:pt x="896" y="599"/>
                    <a:pt x="919" y="563"/>
                    <a:pt x="919" y="521"/>
                  </a:cubicBezTo>
                  <a:cubicBezTo>
                    <a:pt x="919" y="491"/>
                    <a:pt x="907" y="464"/>
                    <a:pt x="887" y="444"/>
                  </a:cubicBezTo>
                  <a:cubicBezTo>
                    <a:pt x="996" y="287"/>
                    <a:pt x="996" y="287"/>
                    <a:pt x="996" y="287"/>
                  </a:cubicBezTo>
                  <a:cubicBezTo>
                    <a:pt x="1013" y="297"/>
                    <a:pt x="1033" y="303"/>
                    <a:pt x="1053" y="305"/>
                  </a:cubicBezTo>
                  <a:cubicBezTo>
                    <a:pt x="1053" y="792"/>
                    <a:pt x="1053" y="792"/>
                    <a:pt x="1053" y="792"/>
                  </a:cubicBezTo>
                  <a:cubicBezTo>
                    <a:pt x="1058" y="792"/>
                    <a:pt x="1063" y="792"/>
                    <a:pt x="1068" y="792"/>
                  </a:cubicBezTo>
                  <a:cubicBezTo>
                    <a:pt x="1073" y="792"/>
                    <a:pt x="1078" y="792"/>
                    <a:pt x="1083" y="792"/>
                  </a:cubicBezTo>
                  <a:cubicBezTo>
                    <a:pt x="1083" y="305"/>
                    <a:pt x="1083" y="305"/>
                    <a:pt x="1083" y="305"/>
                  </a:cubicBezTo>
                  <a:cubicBezTo>
                    <a:pt x="1112" y="302"/>
                    <a:pt x="1138" y="292"/>
                    <a:pt x="1159" y="276"/>
                  </a:cubicBezTo>
                  <a:cubicBezTo>
                    <a:pt x="1266" y="373"/>
                    <a:pt x="1266" y="373"/>
                    <a:pt x="1266" y="373"/>
                  </a:cubicBezTo>
                  <a:cubicBezTo>
                    <a:pt x="1258" y="388"/>
                    <a:pt x="1253" y="406"/>
                    <a:pt x="1253" y="424"/>
                  </a:cubicBezTo>
                  <a:cubicBezTo>
                    <a:pt x="1253" y="467"/>
                    <a:pt x="1278" y="504"/>
                    <a:pt x="1314" y="522"/>
                  </a:cubicBezTo>
                  <a:cubicBezTo>
                    <a:pt x="1193" y="815"/>
                    <a:pt x="1193" y="815"/>
                    <a:pt x="1193" y="815"/>
                  </a:cubicBezTo>
                  <a:cubicBezTo>
                    <a:pt x="1198" y="817"/>
                    <a:pt x="1204" y="819"/>
                    <a:pt x="1209" y="822"/>
                  </a:cubicBezTo>
                  <a:cubicBezTo>
                    <a:pt x="1331" y="529"/>
                    <a:pt x="1331" y="529"/>
                    <a:pt x="1331" y="529"/>
                  </a:cubicBezTo>
                  <a:cubicBezTo>
                    <a:pt x="1341" y="532"/>
                    <a:pt x="1351" y="533"/>
                    <a:pt x="1363" y="533"/>
                  </a:cubicBezTo>
                  <a:cubicBezTo>
                    <a:pt x="1409" y="533"/>
                    <a:pt x="1448" y="505"/>
                    <a:pt x="1464" y="464"/>
                  </a:cubicBezTo>
                  <a:cubicBezTo>
                    <a:pt x="1559" y="472"/>
                    <a:pt x="1559" y="472"/>
                    <a:pt x="1559" y="472"/>
                  </a:cubicBezTo>
                  <a:cubicBezTo>
                    <a:pt x="1558" y="477"/>
                    <a:pt x="1558" y="483"/>
                    <a:pt x="1558" y="488"/>
                  </a:cubicBezTo>
                  <a:cubicBezTo>
                    <a:pt x="1558" y="527"/>
                    <a:pt x="1572" y="562"/>
                    <a:pt x="1596" y="589"/>
                  </a:cubicBezTo>
                  <a:cubicBezTo>
                    <a:pt x="1302" y="883"/>
                    <a:pt x="1302" y="883"/>
                    <a:pt x="1302" y="883"/>
                  </a:cubicBezTo>
                  <a:cubicBezTo>
                    <a:pt x="1310" y="889"/>
                    <a:pt x="1317" y="897"/>
                    <a:pt x="1324" y="904"/>
                  </a:cubicBezTo>
                  <a:cubicBezTo>
                    <a:pt x="1618" y="610"/>
                    <a:pt x="1618" y="610"/>
                    <a:pt x="1618" y="610"/>
                  </a:cubicBezTo>
                  <a:cubicBezTo>
                    <a:pt x="1639" y="625"/>
                    <a:pt x="1664" y="636"/>
                    <a:pt x="1691" y="640"/>
                  </a:cubicBezTo>
                  <a:cubicBezTo>
                    <a:pt x="1678" y="771"/>
                    <a:pt x="1678" y="771"/>
                    <a:pt x="1678" y="771"/>
                  </a:cubicBezTo>
                  <a:cubicBezTo>
                    <a:pt x="1623" y="777"/>
                    <a:pt x="1581" y="823"/>
                    <a:pt x="1581" y="879"/>
                  </a:cubicBezTo>
                  <a:cubicBezTo>
                    <a:pt x="1581" y="891"/>
                    <a:pt x="1583" y="903"/>
                    <a:pt x="1586" y="914"/>
                  </a:cubicBezTo>
                  <a:cubicBezTo>
                    <a:pt x="1385" y="997"/>
                    <a:pt x="1385" y="997"/>
                    <a:pt x="1385" y="997"/>
                  </a:cubicBezTo>
                  <a:cubicBezTo>
                    <a:pt x="1387" y="1003"/>
                    <a:pt x="1390" y="1008"/>
                    <a:pt x="1392" y="1014"/>
                  </a:cubicBezTo>
                  <a:cubicBezTo>
                    <a:pt x="1593" y="930"/>
                    <a:pt x="1593" y="930"/>
                    <a:pt x="1593" y="930"/>
                  </a:cubicBezTo>
                  <a:cubicBezTo>
                    <a:pt x="1612" y="965"/>
                    <a:pt x="1648" y="989"/>
                    <a:pt x="1690" y="989"/>
                  </a:cubicBezTo>
                  <a:cubicBezTo>
                    <a:pt x="1719" y="989"/>
                    <a:pt x="1745" y="978"/>
                    <a:pt x="1764" y="960"/>
                  </a:cubicBezTo>
                  <a:cubicBezTo>
                    <a:pt x="1983" y="1078"/>
                    <a:pt x="1983" y="1078"/>
                    <a:pt x="1983" y="1078"/>
                  </a:cubicBezTo>
                  <a:cubicBezTo>
                    <a:pt x="1978" y="1092"/>
                    <a:pt x="1974" y="1107"/>
                    <a:pt x="1973" y="1123"/>
                  </a:cubicBezTo>
                  <a:cubicBezTo>
                    <a:pt x="1414" y="1123"/>
                    <a:pt x="1414" y="1123"/>
                    <a:pt x="1414" y="1123"/>
                  </a:cubicBezTo>
                  <a:cubicBezTo>
                    <a:pt x="1415" y="1128"/>
                    <a:pt x="1415" y="1133"/>
                    <a:pt x="1415" y="1138"/>
                  </a:cubicBezTo>
                  <a:cubicBezTo>
                    <a:pt x="1415" y="1143"/>
                    <a:pt x="1415" y="1148"/>
                    <a:pt x="1414" y="1153"/>
                  </a:cubicBezTo>
                  <a:cubicBezTo>
                    <a:pt x="1973" y="1153"/>
                    <a:pt x="1973" y="1153"/>
                    <a:pt x="1973" y="1153"/>
                  </a:cubicBezTo>
                  <a:cubicBezTo>
                    <a:pt x="1978" y="1193"/>
                    <a:pt x="1998" y="1229"/>
                    <a:pt x="2028" y="1253"/>
                  </a:cubicBezTo>
                  <a:lnTo>
                    <a:pt x="1940" y="1369"/>
                  </a:lnTo>
                  <a:close/>
                  <a:moveTo>
                    <a:pt x="1350" y="1031"/>
                  </a:moveTo>
                  <a:cubicBezTo>
                    <a:pt x="1348" y="1025"/>
                    <a:pt x="1345" y="1020"/>
                    <a:pt x="1343" y="1014"/>
                  </a:cubicBezTo>
                  <a:cubicBezTo>
                    <a:pt x="1330" y="985"/>
                    <a:pt x="1313" y="959"/>
                    <a:pt x="1292" y="936"/>
                  </a:cubicBezTo>
                  <a:cubicBezTo>
                    <a:pt x="1285" y="928"/>
                    <a:pt x="1278" y="921"/>
                    <a:pt x="1270" y="915"/>
                  </a:cubicBezTo>
                  <a:cubicBezTo>
                    <a:pt x="1247" y="894"/>
                    <a:pt x="1221" y="876"/>
                    <a:pt x="1192" y="863"/>
                  </a:cubicBezTo>
                  <a:cubicBezTo>
                    <a:pt x="1186" y="861"/>
                    <a:pt x="1181" y="858"/>
                    <a:pt x="1175" y="856"/>
                  </a:cubicBezTo>
                  <a:cubicBezTo>
                    <a:pt x="1147" y="845"/>
                    <a:pt x="1116" y="839"/>
                    <a:pt x="1083" y="837"/>
                  </a:cubicBezTo>
                  <a:cubicBezTo>
                    <a:pt x="1079" y="837"/>
                    <a:pt x="1073" y="837"/>
                    <a:pt x="1068" y="837"/>
                  </a:cubicBezTo>
                  <a:cubicBezTo>
                    <a:pt x="1063" y="837"/>
                    <a:pt x="1058" y="837"/>
                    <a:pt x="1053" y="837"/>
                  </a:cubicBezTo>
                  <a:cubicBezTo>
                    <a:pt x="1021" y="839"/>
                    <a:pt x="990" y="845"/>
                    <a:pt x="962" y="856"/>
                  </a:cubicBezTo>
                  <a:cubicBezTo>
                    <a:pt x="956" y="858"/>
                    <a:pt x="950" y="861"/>
                    <a:pt x="945" y="863"/>
                  </a:cubicBezTo>
                  <a:cubicBezTo>
                    <a:pt x="916" y="876"/>
                    <a:pt x="890" y="894"/>
                    <a:pt x="866" y="915"/>
                  </a:cubicBezTo>
                  <a:cubicBezTo>
                    <a:pt x="859" y="921"/>
                    <a:pt x="852" y="928"/>
                    <a:pt x="845" y="936"/>
                  </a:cubicBezTo>
                  <a:cubicBezTo>
                    <a:pt x="824" y="959"/>
                    <a:pt x="807" y="985"/>
                    <a:pt x="794" y="1014"/>
                  </a:cubicBezTo>
                  <a:cubicBezTo>
                    <a:pt x="791" y="1020"/>
                    <a:pt x="789" y="1025"/>
                    <a:pt x="787" y="1031"/>
                  </a:cubicBezTo>
                  <a:cubicBezTo>
                    <a:pt x="776" y="1060"/>
                    <a:pt x="769" y="1091"/>
                    <a:pt x="768" y="1123"/>
                  </a:cubicBezTo>
                  <a:cubicBezTo>
                    <a:pt x="767" y="1128"/>
                    <a:pt x="767" y="1133"/>
                    <a:pt x="767" y="1138"/>
                  </a:cubicBezTo>
                  <a:cubicBezTo>
                    <a:pt x="767" y="1143"/>
                    <a:pt x="767" y="1148"/>
                    <a:pt x="768" y="1153"/>
                  </a:cubicBezTo>
                  <a:cubicBezTo>
                    <a:pt x="769" y="1185"/>
                    <a:pt x="776" y="1216"/>
                    <a:pt x="787" y="1245"/>
                  </a:cubicBezTo>
                  <a:cubicBezTo>
                    <a:pt x="789" y="1250"/>
                    <a:pt x="791" y="1256"/>
                    <a:pt x="794" y="1261"/>
                  </a:cubicBezTo>
                  <a:cubicBezTo>
                    <a:pt x="807" y="1290"/>
                    <a:pt x="824" y="1317"/>
                    <a:pt x="845" y="1340"/>
                  </a:cubicBezTo>
                  <a:cubicBezTo>
                    <a:pt x="852" y="1347"/>
                    <a:pt x="859" y="1354"/>
                    <a:pt x="866" y="1361"/>
                  </a:cubicBezTo>
                  <a:cubicBezTo>
                    <a:pt x="890" y="1382"/>
                    <a:pt x="916" y="1399"/>
                    <a:pt x="945" y="1412"/>
                  </a:cubicBezTo>
                  <a:cubicBezTo>
                    <a:pt x="950" y="1415"/>
                    <a:pt x="956" y="1417"/>
                    <a:pt x="962" y="1419"/>
                  </a:cubicBezTo>
                  <a:cubicBezTo>
                    <a:pt x="990" y="1430"/>
                    <a:pt x="1021" y="1437"/>
                    <a:pt x="1053" y="1439"/>
                  </a:cubicBezTo>
                  <a:cubicBezTo>
                    <a:pt x="1058" y="1439"/>
                    <a:pt x="1063" y="1439"/>
                    <a:pt x="1068" y="1439"/>
                  </a:cubicBezTo>
                  <a:cubicBezTo>
                    <a:pt x="1073" y="1439"/>
                    <a:pt x="1079" y="1439"/>
                    <a:pt x="1083" y="1439"/>
                  </a:cubicBezTo>
                  <a:cubicBezTo>
                    <a:pt x="1116" y="1437"/>
                    <a:pt x="1147" y="1430"/>
                    <a:pt x="1175" y="1419"/>
                  </a:cubicBezTo>
                  <a:cubicBezTo>
                    <a:pt x="1181" y="1417"/>
                    <a:pt x="1186" y="1415"/>
                    <a:pt x="1192" y="1412"/>
                  </a:cubicBezTo>
                  <a:cubicBezTo>
                    <a:pt x="1221" y="1399"/>
                    <a:pt x="1247" y="1382"/>
                    <a:pt x="1270" y="1361"/>
                  </a:cubicBezTo>
                  <a:cubicBezTo>
                    <a:pt x="1278" y="1354"/>
                    <a:pt x="1285" y="1347"/>
                    <a:pt x="1292" y="1340"/>
                  </a:cubicBezTo>
                  <a:cubicBezTo>
                    <a:pt x="1313" y="1317"/>
                    <a:pt x="1330" y="1290"/>
                    <a:pt x="1343" y="1261"/>
                  </a:cubicBezTo>
                  <a:cubicBezTo>
                    <a:pt x="1345" y="1256"/>
                    <a:pt x="1348" y="1250"/>
                    <a:pt x="1350" y="1245"/>
                  </a:cubicBezTo>
                  <a:cubicBezTo>
                    <a:pt x="1361" y="1216"/>
                    <a:pt x="1368" y="1185"/>
                    <a:pt x="1369" y="1153"/>
                  </a:cubicBezTo>
                  <a:cubicBezTo>
                    <a:pt x="1369" y="1148"/>
                    <a:pt x="1370" y="1143"/>
                    <a:pt x="1370" y="1138"/>
                  </a:cubicBezTo>
                  <a:cubicBezTo>
                    <a:pt x="1370" y="1133"/>
                    <a:pt x="1369" y="1128"/>
                    <a:pt x="1369" y="1123"/>
                  </a:cubicBezTo>
                  <a:cubicBezTo>
                    <a:pt x="1368" y="1091"/>
                    <a:pt x="1361" y="1060"/>
                    <a:pt x="1350" y="1031"/>
                  </a:cubicBezTo>
                  <a:close/>
                </a:path>
              </a:pathLst>
            </a:custGeom>
            <a:solidFill>
              <a:srgbClr val="FFFFFF"/>
            </a:solidFill>
            <a:ln>
              <a:noFill/>
            </a:ln>
          </p:spPr>
          <p:txBody>
            <a:bodyPr vert="horz" wrap="square" lIns="83943" tIns="41972" rIns="83943" bIns="41972" numCol="1" anchor="t" anchorCtr="0" compatLnSpc="1">
              <a:prstTxWarp prst="textNoShape">
                <a:avLst/>
              </a:prstTxWarp>
            </a:bodyPr>
            <a:lstStyle/>
            <a:p>
              <a:pPr algn="ctr" defTabSz="932597"/>
              <a:endParaRPr lang="en-US" sz="1632">
                <a:solidFill>
                  <a:srgbClr val="505050"/>
                </a:solidFill>
              </a:endParaRPr>
            </a:p>
          </p:txBody>
        </p:sp>
      </p:grpSp>
      <p:grpSp>
        <p:nvGrpSpPr>
          <p:cNvPr id="49" name="Group 48"/>
          <p:cNvGrpSpPr/>
          <p:nvPr/>
        </p:nvGrpSpPr>
        <p:grpSpPr bwMode="black">
          <a:xfrm>
            <a:off x="2552145" y="2373389"/>
            <a:ext cx="514326" cy="397786"/>
            <a:chOff x="813584" y="4312262"/>
            <a:chExt cx="478309" cy="370027"/>
          </a:xfrm>
        </p:grpSpPr>
        <p:sp>
          <p:nvSpPr>
            <p:cNvPr id="50" name="Freeform 79"/>
            <p:cNvSpPr>
              <a:spLocks/>
            </p:cNvSpPr>
            <p:nvPr/>
          </p:nvSpPr>
          <p:spPr bwMode="black">
            <a:xfrm>
              <a:off x="813584" y="4503897"/>
              <a:ext cx="478309" cy="178392"/>
            </a:xfrm>
            <a:custGeom>
              <a:avLst/>
              <a:gdLst>
                <a:gd name="T0" fmla="*/ 159 w 260"/>
                <a:gd name="T1" fmla="*/ 7 h 97"/>
                <a:gd name="T2" fmla="*/ 143 w 260"/>
                <a:gd name="T3" fmla="*/ 23 h 97"/>
                <a:gd name="T4" fmla="*/ 121 w 260"/>
                <a:gd name="T5" fmla="*/ 23 h 97"/>
                <a:gd name="T6" fmla="*/ 105 w 260"/>
                <a:gd name="T7" fmla="*/ 7 h 97"/>
                <a:gd name="T8" fmla="*/ 105 w 260"/>
                <a:gd name="T9" fmla="*/ 0 h 97"/>
                <a:gd name="T10" fmla="*/ 0 w 260"/>
                <a:gd name="T11" fmla="*/ 0 h 97"/>
                <a:gd name="T12" fmla="*/ 0 w 260"/>
                <a:gd name="T13" fmla="*/ 81 h 97"/>
                <a:gd name="T14" fmla="*/ 16 w 260"/>
                <a:gd name="T15" fmla="*/ 97 h 97"/>
                <a:gd name="T16" fmla="*/ 244 w 260"/>
                <a:gd name="T17" fmla="*/ 97 h 97"/>
                <a:gd name="T18" fmla="*/ 260 w 260"/>
                <a:gd name="T19" fmla="*/ 81 h 97"/>
                <a:gd name="T20" fmla="*/ 260 w 260"/>
                <a:gd name="T21" fmla="*/ 0 h 97"/>
                <a:gd name="T22" fmla="*/ 159 w 260"/>
                <a:gd name="T23" fmla="*/ 0 h 97"/>
                <a:gd name="T24" fmla="*/ 159 w 260"/>
                <a:gd name="T25" fmla="*/ 7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60" h="97">
                  <a:moveTo>
                    <a:pt x="159" y="7"/>
                  </a:moveTo>
                  <a:cubicBezTo>
                    <a:pt x="159" y="16"/>
                    <a:pt x="152" y="23"/>
                    <a:pt x="143" y="23"/>
                  </a:cubicBezTo>
                  <a:cubicBezTo>
                    <a:pt x="121" y="23"/>
                    <a:pt x="121" y="23"/>
                    <a:pt x="121" y="23"/>
                  </a:cubicBezTo>
                  <a:cubicBezTo>
                    <a:pt x="112" y="23"/>
                    <a:pt x="105" y="16"/>
                    <a:pt x="105" y="7"/>
                  </a:cubicBezTo>
                  <a:cubicBezTo>
                    <a:pt x="105" y="0"/>
                    <a:pt x="105" y="0"/>
                    <a:pt x="105" y="0"/>
                  </a:cubicBezTo>
                  <a:cubicBezTo>
                    <a:pt x="0" y="0"/>
                    <a:pt x="0" y="0"/>
                    <a:pt x="0" y="0"/>
                  </a:cubicBezTo>
                  <a:cubicBezTo>
                    <a:pt x="0" y="81"/>
                    <a:pt x="0" y="81"/>
                    <a:pt x="0" y="81"/>
                  </a:cubicBezTo>
                  <a:cubicBezTo>
                    <a:pt x="0" y="90"/>
                    <a:pt x="8" y="97"/>
                    <a:pt x="16" y="97"/>
                  </a:cubicBezTo>
                  <a:cubicBezTo>
                    <a:pt x="244" y="97"/>
                    <a:pt x="244" y="97"/>
                    <a:pt x="244" y="97"/>
                  </a:cubicBezTo>
                  <a:cubicBezTo>
                    <a:pt x="253" y="97"/>
                    <a:pt x="260" y="90"/>
                    <a:pt x="260" y="81"/>
                  </a:cubicBezTo>
                  <a:cubicBezTo>
                    <a:pt x="260" y="0"/>
                    <a:pt x="260" y="0"/>
                    <a:pt x="260" y="0"/>
                  </a:cubicBezTo>
                  <a:cubicBezTo>
                    <a:pt x="159" y="0"/>
                    <a:pt x="159" y="0"/>
                    <a:pt x="159" y="0"/>
                  </a:cubicBezTo>
                  <a:lnTo>
                    <a:pt x="159" y="7"/>
                  </a:lnTo>
                  <a:close/>
                </a:path>
              </a:pathLst>
            </a:custGeom>
            <a:solidFill>
              <a:srgbClr val="FFFFFF"/>
            </a:solidFill>
            <a:ln>
              <a:noFill/>
            </a:ln>
          </p:spPr>
          <p:txBody>
            <a:bodyPr vert="horz" wrap="square" lIns="93260" tIns="46630" rIns="93260" bIns="46630" numCol="1" anchor="t" anchorCtr="0" compatLnSpc="1">
              <a:prstTxWarp prst="textNoShape">
                <a:avLst/>
              </a:prstTxWarp>
            </a:bodyPr>
            <a:lstStyle/>
            <a:p>
              <a:pPr defTabSz="932597"/>
              <a:endParaRPr lang="en-US" sz="1632">
                <a:solidFill>
                  <a:srgbClr val="505050"/>
                </a:solidFill>
              </a:endParaRPr>
            </a:p>
          </p:txBody>
        </p:sp>
        <p:sp>
          <p:nvSpPr>
            <p:cNvPr id="51" name="Freeform 80"/>
            <p:cNvSpPr>
              <a:spLocks noEditPoints="1"/>
            </p:cNvSpPr>
            <p:nvPr/>
          </p:nvSpPr>
          <p:spPr bwMode="black">
            <a:xfrm>
              <a:off x="813584" y="4312262"/>
              <a:ext cx="478309" cy="176834"/>
            </a:xfrm>
            <a:custGeom>
              <a:avLst/>
              <a:gdLst>
                <a:gd name="T0" fmla="*/ 244 w 260"/>
                <a:gd name="T1" fmla="*/ 39 h 96"/>
                <a:gd name="T2" fmla="*/ 212 w 260"/>
                <a:gd name="T3" fmla="*/ 39 h 96"/>
                <a:gd name="T4" fmla="*/ 212 w 260"/>
                <a:gd name="T5" fmla="*/ 19 h 96"/>
                <a:gd name="T6" fmla="*/ 189 w 260"/>
                <a:gd name="T7" fmla="*/ 0 h 96"/>
                <a:gd name="T8" fmla="*/ 70 w 260"/>
                <a:gd name="T9" fmla="*/ 0 h 96"/>
                <a:gd name="T10" fmla="*/ 47 w 260"/>
                <a:gd name="T11" fmla="*/ 19 h 96"/>
                <a:gd name="T12" fmla="*/ 47 w 260"/>
                <a:gd name="T13" fmla="*/ 39 h 96"/>
                <a:gd name="T14" fmla="*/ 16 w 260"/>
                <a:gd name="T15" fmla="*/ 39 h 96"/>
                <a:gd name="T16" fmla="*/ 0 w 260"/>
                <a:gd name="T17" fmla="*/ 54 h 96"/>
                <a:gd name="T18" fmla="*/ 0 w 260"/>
                <a:gd name="T19" fmla="*/ 96 h 96"/>
                <a:gd name="T20" fmla="*/ 105 w 260"/>
                <a:gd name="T21" fmla="*/ 96 h 96"/>
                <a:gd name="T22" fmla="*/ 105 w 260"/>
                <a:gd name="T23" fmla="*/ 89 h 96"/>
                <a:gd name="T24" fmla="*/ 121 w 260"/>
                <a:gd name="T25" fmla="*/ 74 h 96"/>
                <a:gd name="T26" fmla="*/ 143 w 260"/>
                <a:gd name="T27" fmla="*/ 74 h 96"/>
                <a:gd name="T28" fmla="*/ 159 w 260"/>
                <a:gd name="T29" fmla="*/ 89 h 96"/>
                <a:gd name="T30" fmla="*/ 159 w 260"/>
                <a:gd name="T31" fmla="*/ 96 h 96"/>
                <a:gd name="T32" fmla="*/ 260 w 260"/>
                <a:gd name="T33" fmla="*/ 96 h 96"/>
                <a:gd name="T34" fmla="*/ 260 w 260"/>
                <a:gd name="T35" fmla="*/ 54 h 96"/>
                <a:gd name="T36" fmla="*/ 244 w 260"/>
                <a:gd name="T37" fmla="*/ 39 h 96"/>
                <a:gd name="T38" fmla="*/ 197 w 260"/>
                <a:gd name="T39" fmla="*/ 39 h 96"/>
                <a:gd name="T40" fmla="*/ 61 w 260"/>
                <a:gd name="T41" fmla="*/ 39 h 96"/>
                <a:gd name="T42" fmla="*/ 61 w 260"/>
                <a:gd name="T43" fmla="*/ 19 h 96"/>
                <a:gd name="T44" fmla="*/ 70 w 260"/>
                <a:gd name="T45" fmla="*/ 14 h 96"/>
                <a:gd name="T46" fmla="*/ 189 w 260"/>
                <a:gd name="T47" fmla="*/ 14 h 96"/>
                <a:gd name="T48" fmla="*/ 197 w 260"/>
                <a:gd name="T49" fmla="*/ 19 h 96"/>
                <a:gd name="T50" fmla="*/ 197 w 260"/>
                <a:gd name="T51" fmla="*/ 39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60" h="96">
                  <a:moveTo>
                    <a:pt x="244" y="39"/>
                  </a:moveTo>
                  <a:cubicBezTo>
                    <a:pt x="212" y="39"/>
                    <a:pt x="212" y="39"/>
                    <a:pt x="212" y="39"/>
                  </a:cubicBezTo>
                  <a:cubicBezTo>
                    <a:pt x="212" y="19"/>
                    <a:pt x="212" y="19"/>
                    <a:pt x="212" y="19"/>
                  </a:cubicBezTo>
                  <a:cubicBezTo>
                    <a:pt x="212" y="8"/>
                    <a:pt x="202" y="0"/>
                    <a:pt x="189" y="0"/>
                  </a:cubicBezTo>
                  <a:cubicBezTo>
                    <a:pt x="70" y="0"/>
                    <a:pt x="70" y="0"/>
                    <a:pt x="70" y="0"/>
                  </a:cubicBezTo>
                  <a:cubicBezTo>
                    <a:pt x="57" y="0"/>
                    <a:pt x="47" y="8"/>
                    <a:pt x="47" y="19"/>
                  </a:cubicBezTo>
                  <a:cubicBezTo>
                    <a:pt x="47" y="39"/>
                    <a:pt x="47" y="39"/>
                    <a:pt x="47" y="39"/>
                  </a:cubicBezTo>
                  <a:cubicBezTo>
                    <a:pt x="16" y="39"/>
                    <a:pt x="16" y="39"/>
                    <a:pt x="16" y="39"/>
                  </a:cubicBezTo>
                  <a:cubicBezTo>
                    <a:pt x="8" y="39"/>
                    <a:pt x="0" y="46"/>
                    <a:pt x="0" y="54"/>
                  </a:cubicBezTo>
                  <a:cubicBezTo>
                    <a:pt x="0" y="96"/>
                    <a:pt x="0" y="96"/>
                    <a:pt x="0" y="96"/>
                  </a:cubicBezTo>
                  <a:cubicBezTo>
                    <a:pt x="105" y="96"/>
                    <a:pt x="105" y="96"/>
                    <a:pt x="105" y="96"/>
                  </a:cubicBezTo>
                  <a:cubicBezTo>
                    <a:pt x="105" y="89"/>
                    <a:pt x="105" y="89"/>
                    <a:pt x="105" y="89"/>
                  </a:cubicBezTo>
                  <a:cubicBezTo>
                    <a:pt x="105" y="81"/>
                    <a:pt x="112" y="74"/>
                    <a:pt x="121" y="74"/>
                  </a:cubicBezTo>
                  <a:cubicBezTo>
                    <a:pt x="143" y="74"/>
                    <a:pt x="143" y="74"/>
                    <a:pt x="143" y="74"/>
                  </a:cubicBezTo>
                  <a:cubicBezTo>
                    <a:pt x="152" y="74"/>
                    <a:pt x="159" y="81"/>
                    <a:pt x="159" y="89"/>
                  </a:cubicBezTo>
                  <a:cubicBezTo>
                    <a:pt x="159" y="96"/>
                    <a:pt x="159" y="96"/>
                    <a:pt x="159" y="96"/>
                  </a:cubicBezTo>
                  <a:cubicBezTo>
                    <a:pt x="260" y="96"/>
                    <a:pt x="260" y="96"/>
                    <a:pt x="260" y="96"/>
                  </a:cubicBezTo>
                  <a:cubicBezTo>
                    <a:pt x="260" y="54"/>
                    <a:pt x="260" y="54"/>
                    <a:pt x="260" y="54"/>
                  </a:cubicBezTo>
                  <a:cubicBezTo>
                    <a:pt x="260" y="46"/>
                    <a:pt x="253" y="39"/>
                    <a:pt x="244" y="39"/>
                  </a:cubicBezTo>
                  <a:close/>
                  <a:moveTo>
                    <a:pt x="197" y="39"/>
                  </a:moveTo>
                  <a:cubicBezTo>
                    <a:pt x="61" y="39"/>
                    <a:pt x="61" y="39"/>
                    <a:pt x="61" y="39"/>
                  </a:cubicBezTo>
                  <a:cubicBezTo>
                    <a:pt x="61" y="19"/>
                    <a:pt x="61" y="19"/>
                    <a:pt x="61" y="19"/>
                  </a:cubicBezTo>
                  <a:cubicBezTo>
                    <a:pt x="61" y="17"/>
                    <a:pt x="64" y="14"/>
                    <a:pt x="70" y="14"/>
                  </a:cubicBezTo>
                  <a:cubicBezTo>
                    <a:pt x="189" y="14"/>
                    <a:pt x="189" y="14"/>
                    <a:pt x="189" y="14"/>
                  </a:cubicBezTo>
                  <a:cubicBezTo>
                    <a:pt x="194" y="14"/>
                    <a:pt x="197" y="17"/>
                    <a:pt x="197" y="19"/>
                  </a:cubicBezTo>
                  <a:lnTo>
                    <a:pt x="197" y="39"/>
                  </a:lnTo>
                  <a:close/>
                </a:path>
              </a:pathLst>
            </a:custGeom>
            <a:solidFill>
              <a:srgbClr val="FFFFFF"/>
            </a:solidFill>
            <a:ln>
              <a:noFill/>
            </a:ln>
          </p:spPr>
          <p:txBody>
            <a:bodyPr vert="horz" wrap="square" lIns="93260" tIns="46630" rIns="93260" bIns="46630" numCol="1" anchor="t" anchorCtr="0" compatLnSpc="1">
              <a:prstTxWarp prst="textNoShape">
                <a:avLst/>
              </a:prstTxWarp>
            </a:bodyPr>
            <a:lstStyle/>
            <a:p>
              <a:pPr defTabSz="932597"/>
              <a:endParaRPr lang="en-US" sz="1632">
                <a:solidFill>
                  <a:srgbClr val="505050"/>
                </a:solidFill>
              </a:endParaRPr>
            </a:p>
          </p:txBody>
        </p:sp>
      </p:grpSp>
      <p:grpSp>
        <p:nvGrpSpPr>
          <p:cNvPr id="52" name="Group 51"/>
          <p:cNvGrpSpPr/>
          <p:nvPr/>
        </p:nvGrpSpPr>
        <p:grpSpPr bwMode="black">
          <a:xfrm>
            <a:off x="3972959" y="2373389"/>
            <a:ext cx="514326" cy="397786"/>
            <a:chOff x="813584" y="4312262"/>
            <a:chExt cx="478309" cy="370027"/>
          </a:xfrm>
        </p:grpSpPr>
        <p:sp>
          <p:nvSpPr>
            <p:cNvPr id="53" name="Freeform 79"/>
            <p:cNvSpPr>
              <a:spLocks/>
            </p:cNvSpPr>
            <p:nvPr/>
          </p:nvSpPr>
          <p:spPr bwMode="black">
            <a:xfrm>
              <a:off x="813584" y="4503897"/>
              <a:ext cx="478309" cy="178392"/>
            </a:xfrm>
            <a:custGeom>
              <a:avLst/>
              <a:gdLst>
                <a:gd name="T0" fmla="*/ 159 w 260"/>
                <a:gd name="T1" fmla="*/ 7 h 97"/>
                <a:gd name="T2" fmla="*/ 143 w 260"/>
                <a:gd name="T3" fmla="*/ 23 h 97"/>
                <a:gd name="T4" fmla="*/ 121 w 260"/>
                <a:gd name="T5" fmla="*/ 23 h 97"/>
                <a:gd name="T6" fmla="*/ 105 w 260"/>
                <a:gd name="T7" fmla="*/ 7 h 97"/>
                <a:gd name="T8" fmla="*/ 105 w 260"/>
                <a:gd name="T9" fmla="*/ 0 h 97"/>
                <a:gd name="T10" fmla="*/ 0 w 260"/>
                <a:gd name="T11" fmla="*/ 0 h 97"/>
                <a:gd name="T12" fmla="*/ 0 w 260"/>
                <a:gd name="T13" fmla="*/ 81 h 97"/>
                <a:gd name="T14" fmla="*/ 16 w 260"/>
                <a:gd name="T15" fmla="*/ 97 h 97"/>
                <a:gd name="T16" fmla="*/ 244 w 260"/>
                <a:gd name="T17" fmla="*/ 97 h 97"/>
                <a:gd name="T18" fmla="*/ 260 w 260"/>
                <a:gd name="T19" fmla="*/ 81 h 97"/>
                <a:gd name="T20" fmla="*/ 260 w 260"/>
                <a:gd name="T21" fmla="*/ 0 h 97"/>
                <a:gd name="T22" fmla="*/ 159 w 260"/>
                <a:gd name="T23" fmla="*/ 0 h 97"/>
                <a:gd name="T24" fmla="*/ 159 w 260"/>
                <a:gd name="T25" fmla="*/ 7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60" h="97">
                  <a:moveTo>
                    <a:pt x="159" y="7"/>
                  </a:moveTo>
                  <a:cubicBezTo>
                    <a:pt x="159" y="16"/>
                    <a:pt x="152" y="23"/>
                    <a:pt x="143" y="23"/>
                  </a:cubicBezTo>
                  <a:cubicBezTo>
                    <a:pt x="121" y="23"/>
                    <a:pt x="121" y="23"/>
                    <a:pt x="121" y="23"/>
                  </a:cubicBezTo>
                  <a:cubicBezTo>
                    <a:pt x="112" y="23"/>
                    <a:pt x="105" y="16"/>
                    <a:pt x="105" y="7"/>
                  </a:cubicBezTo>
                  <a:cubicBezTo>
                    <a:pt x="105" y="0"/>
                    <a:pt x="105" y="0"/>
                    <a:pt x="105" y="0"/>
                  </a:cubicBezTo>
                  <a:cubicBezTo>
                    <a:pt x="0" y="0"/>
                    <a:pt x="0" y="0"/>
                    <a:pt x="0" y="0"/>
                  </a:cubicBezTo>
                  <a:cubicBezTo>
                    <a:pt x="0" y="81"/>
                    <a:pt x="0" y="81"/>
                    <a:pt x="0" y="81"/>
                  </a:cubicBezTo>
                  <a:cubicBezTo>
                    <a:pt x="0" y="90"/>
                    <a:pt x="8" y="97"/>
                    <a:pt x="16" y="97"/>
                  </a:cubicBezTo>
                  <a:cubicBezTo>
                    <a:pt x="244" y="97"/>
                    <a:pt x="244" y="97"/>
                    <a:pt x="244" y="97"/>
                  </a:cubicBezTo>
                  <a:cubicBezTo>
                    <a:pt x="253" y="97"/>
                    <a:pt x="260" y="90"/>
                    <a:pt x="260" y="81"/>
                  </a:cubicBezTo>
                  <a:cubicBezTo>
                    <a:pt x="260" y="0"/>
                    <a:pt x="260" y="0"/>
                    <a:pt x="260" y="0"/>
                  </a:cubicBezTo>
                  <a:cubicBezTo>
                    <a:pt x="159" y="0"/>
                    <a:pt x="159" y="0"/>
                    <a:pt x="159" y="0"/>
                  </a:cubicBezTo>
                  <a:lnTo>
                    <a:pt x="159" y="7"/>
                  </a:lnTo>
                  <a:close/>
                </a:path>
              </a:pathLst>
            </a:custGeom>
            <a:solidFill>
              <a:srgbClr val="FFFFFF"/>
            </a:solidFill>
            <a:ln>
              <a:noFill/>
            </a:ln>
          </p:spPr>
          <p:txBody>
            <a:bodyPr vert="horz" wrap="square" lIns="93260" tIns="46630" rIns="93260" bIns="46630" numCol="1" anchor="t" anchorCtr="0" compatLnSpc="1">
              <a:prstTxWarp prst="textNoShape">
                <a:avLst/>
              </a:prstTxWarp>
            </a:bodyPr>
            <a:lstStyle/>
            <a:p>
              <a:pPr defTabSz="932597"/>
              <a:endParaRPr lang="en-US" sz="1632">
                <a:solidFill>
                  <a:srgbClr val="505050"/>
                </a:solidFill>
              </a:endParaRPr>
            </a:p>
          </p:txBody>
        </p:sp>
        <p:sp>
          <p:nvSpPr>
            <p:cNvPr id="54" name="Freeform 80"/>
            <p:cNvSpPr>
              <a:spLocks noEditPoints="1"/>
            </p:cNvSpPr>
            <p:nvPr/>
          </p:nvSpPr>
          <p:spPr bwMode="black">
            <a:xfrm>
              <a:off x="813584" y="4312262"/>
              <a:ext cx="478309" cy="176834"/>
            </a:xfrm>
            <a:custGeom>
              <a:avLst/>
              <a:gdLst>
                <a:gd name="T0" fmla="*/ 244 w 260"/>
                <a:gd name="T1" fmla="*/ 39 h 96"/>
                <a:gd name="T2" fmla="*/ 212 w 260"/>
                <a:gd name="T3" fmla="*/ 39 h 96"/>
                <a:gd name="T4" fmla="*/ 212 w 260"/>
                <a:gd name="T5" fmla="*/ 19 h 96"/>
                <a:gd name="T6" fmla="*/ 189 w 260"/>
                <a:gd name="T7" fmla="*/ 0 h 96"/>
                <a:gd name="T8" fmla="*/ 70 w 260"/>
                <a:gd name="T9" fmla="*/ 0 h 96"/>
                <a:gd name="T10" fmla="*/ 47 w 260"/>
                <a:gd name="T11" fmla="*/ 19 h 96"/>
                <a:gd name="T12" fmla="*/ 47 w 260"/>
                <a:gd name="T13" fmla="*/ 39 h 96"/>
                <a:gd name="T14" fmla="*/ 16 w 260"/>
                <a:gd name="T15" fmla="*/ 39 h 96"/>
                <a:gd name="T16" fmla="*/ 0 w 260"/>
                <a:gd name="T17" fmla="*/ 54 h 96"/>
                <a:gd name="T18" fmla="*/ 0 w 260"/>
                <a:gd name="T19" fmla="*/ 96 h 96"/>
                <a:gd name="T20" fmla="*/ 105 w 260"/>
                <a:gd name="T21" fmla="*/ 96 h 96"/>
                <a:gd name="T22" fmla="*/ 105 w 260"/>
                <a:gd name="T23" fmla="*/ 89 h 96"/>
                <a:gd name="T24" fmla="*/ 121 w 260"/>
                <a:gd name="T25" fmla="*/ 74 h 96"/>
                <a:gd name="T26" fmla="*/ 143 w 260"/>
                <a:gd name="T27" fmla="*/ 74 h 96"/>
                <a:gd name="T28" fmla="*/ 159 w 260"/>
                <a:gd name="T29" fmla="*/ 89 h 96"/>
                <a:gd name="T30" fmla="*/ 159 w 260"/>
                <a:gd name="T31" fmla="*/ 96 h 96"/>
                <a:gd name="T32" fmla="*/ 260 w 260"/>
                <a:gd name="T33" fmla="*/ 96 h 96"/>
                <a:gd name="T34" fmla="*/ 260 w 260"/>
                <a:gd name="T35" fmla="*/ 54 h 96"/>
                <a:gd name="T36" fmla="*/ 244 w 260"/>
                <a:gd name="T37" fmla="*/ 39 h 96"/>
                <a:gd name="T38" fmla="*/ 197 w 260"/>
                <a:gd name="T39" fmla="*/ 39 h 96"/>
                <a:gd name="T40" fmla="*/ 61 w 260"/>
                <a:gd name="T41" fmla="*/ 39 h 96"/>
                <a:gd name="T42" fmla="*/ 61 w 260"/>
                <a:gd name="T43" fmla="*/ 19 h 96"/>
                <a:gd name="T44" fmla="*/ 70 w 260"/>
                <a:gd name="T45" fmla="*/ 14 h 96"/>
                <a:gd name="T46" fmla="*/ 189 w 260"/>
                <a:gd name="T47" fmla="*/ 14 h 96"/>
                <a:gd name="T48" fmla="*/ 197 w 260"/>
                <a:gd name="T49" fmla="*/ 19 h 96"/>
                <a:gd name="T50" fmla="*/ 197 w 260"/>
                <a:gd name="T51" fmla="*/ 39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60" h="96">
                  <a:moveTo>
                    <a:pt x="244" y="39"/>
                  </a:moveTo>
                  <a:cubicBezTo>
                    <a:pt x="212" y="39"/>
                    <a:pt x="212" y="39"/>
                    <a:pt x="212" y="39"/>
                  </a:cubicBezTo>
                  <a:cubicBezTo>
                    <a:pt x="212" y="19"/>
                    <a:pt x="212" y="19"/>
                    <a:pt x="212" y="19"/>
                  </a:cubicBezTo>
                  <a:cubicBezTo>
                    <a:pt x="212" y="8"/>
                    <a:pt x="202" y="0"/>
                    <a:pt x="189" y="0"/>
                  </a:cubicBezTo>
                  <a:cubicBezTo>
                    <a:pt x="70" y="0"/>
                    <a:pt x="70" y="0"/>
                    <a:pt x="70" y="0"/>
                  </a:cubicBezTo>
                  <a:cubicBezTo>
                    <a:pt x="57" y="0"/>
                    <a:pt x="47" y="8"/>
                    <a:pt x="47" y="19"/>
                  </a:cubicBezTo>
                  <a:cubicBezTo>
                    <a:pt x="47" y="39"/>
                    <a:pt x="47" y="39"/>
                    <a:pt x="47" y="39"/>
                  </a:cubicBezTo>
                  <a:cubicBezTo>
                    <a:pt x="16" y="39"/>
                    <a:pt x="16" y="39"/>
                    <a:pt x="16" y="39"/>
                  </a:cubicBezTo>
                  <a:cubicBezTo>
                    <a:pt x="8" y="39"/>
                    <a:pt x="0" y="46"/>
                    <a:pt x="0" y="54"/>
                  </a:cubicBezTo>
                  <a:cubicBezTo>
                    <a:pt x="0" y="96"/>
                    <a:pt x="0" y="96"/>
                    <a:pt x="0" y="96"/>
                  </a:cubicBezTo>
                  <a:cubicBezTo>
                    <a:pt x="105" y="96"/>
                    <a:pt x="105" y="96"/>
                    <a:pt x="105" y="96"/>
                  </a:cubicBezTo>
                  <a:cubicBezTo>
                    <a:pt x="105" y="89"/>
                    <a:pt x="105" y="89"/>
                    <a:pt x="105" y="89"/>
                  </a:cubicBezTo>
                  <a:cubicBezTo>
                    <a:pt x="105" y="81"/>
                    <a:pt x="112" y="74"/>
                    <a:pt x="121" y="74"/>
                  </a:cubicBezTo>
                  <a:cubicBezTo>
                    <a:pt x="143" y="74"/>
                    <a:pt x="143" y="74"/>
                    <a:pt x="143" y="74"/>
                  </a:cubicBezTo>
                  <a:cubicBezTo>
                    <a:pt x="152" y="74"/>
                    <a:pt x="159" y="81"/>
                    <a:pt x="159" y="89"/>
                  </a:cubicBezTo>
                  <a:cubicBezTo>
                    <a:pt x="159" y="96"/>
                    <a:pt x="159" y="96"/>
                    <a:pt x="159" y="96"/>
                  </a:cubicBezTo>
                  <a:cubicBezTo>
                    <a:pt x="260" y="96"/>
                    <a:pt x="260" y="96"/>
                    <a:pt x="260" y="96"/>
                  </a:cubicBezTo>
                  <a:cubicBezTo>
                    <a:pt x="260" y="54"/>
                    <a:pt x="260" y="54"/>
                    <a:pt x="260" y="54"/>
                  </a:cubicBezTo>
                  <a:cubicBezTo>
                    <a:pt x="260" y="46"/>
                    <a:pt x="253" y="39"/>
                    <a:pt x="244" y="39"/>
                  </a:cubicBezTo>
                  <a:close/>
                  <a:moveTo>
                    <a:pt x="197" y="39"/>
                  </a:moveTo>
                  <a:cubicBezTo>
                    <a:pt x="61" y="39"/>
                    <a:pt x="61" y="39"/>
                    <a:pt x="61" y="39"/>
                  </a:cubicBezTo>
                  <a:cubicBezTo>
                    <a:pt x="61" y="19"/>
                    <a:pt x="61" y="19"/>
                    <a:pt x="61" y="19"/>
                  </a:cubicBezTo>
                  <a:cubicBezTo>
                    <a:pt x="61" y="17"/>
                    <a:pt x="64" y="14"/>
                    <a:pt x="70" y="14"/>
                  </a:cubicBezTo>
                  <a:cubicBezTo>
                    <a:pt x="189" y="14"/>
                    <a:pt x="189" y="14"/>
                    <a:pt x="189" y="14"/>
                  </a:cubicBezTo>
                  <a:cubicBezTo>
                    <a:pt x="194" y="14"/>
                    <a:pt x="197" y="17"/>
                    <a:pt x="197" y="19"/>
                  </a:cubicBezTo>
                  <a:lnTo>
                    <a:pt x="197" y="39"/>
                  </a:lnTo>
                  <a:close/>
                </a:path>
              </a:pathLst>
            </a:custGeom>
            <a:solidFill>
              <a:srgbClr val="FFFFFF"/>
            </a:solidFill>
            <a:ln>
              <a:noFill/>
            </a:ln>
          </p:spPr>
          <p:txBody>
            <a:bodyPr vert="horz" wrap="square" lIns="93260" tIns="46630" rIns="93260" bIns="46630" numCol="1" anchor="t" anchorCtr="0" compatLnSpc="1">
              <a:prstTxWarp prst="textNoShape">
                <a:avLst/>
              </a:prstTxWarp>
            </a:bodyPr>
            <a:lstStyle/>
            <a:p>
              <a:pPr defTabSz="932597"/>
              <a:endParaRPr lang="en-US" sz="1632">
                <a:solidFill>
                  <a:srgbClr val="505050"/>
                </a:solidFill>
              </a:endParaRPr>
            </a:p>
          </p:txBody>
        </p:sp>
      </p:grpSp>
      <p:grpSp>
        <p:nvGrpSpPr>
          <p:cNvPr id="55" name="Group 54"/>
          <p:cNvGrpSpPr/>
          <p:nvPr/>
        </p:nvGrpSpPr>
        <p:grpSpPr bwMode="black">
          <a:xfrm>
            <a:off x="1152563" y="2373389"/>
            <a:ext cx="514326" cy="397786"/>
            <a:chOff x="813584" y="4312262"/>
            <a:chExt cx="478309" cy="370027"/>
          </a:xfrm>
        </p:grpSpPr>
        <p:sp>
          <p:nvSpPr>
            <p:cNvPr id="56" name="Freeform 79"/>
            <p:cNvSpPr>
              <a:spLocks/>
            </p:cNvSpPr>
            <p:nvPr/>
          </p:nvSpPr>
          <p:spPr bwMode="black">
            <a:xfrm>
              <a:off x="813584" y="4503897"/>
              <a:ext cx="478309" cy="178392"/>
            </a:xfrm>
            <a:custGeom>
              <a:avLst/>
              <a:gdLst>
                <a:gd name="T0" fmla="*/ 159 w 260"/>
                <a:gd name="T1" fmla="*/ 7 h 97"/>
                <a:gd name="T2" fmla="*/ 143 w 260"/>
                <a:gd name="T3" fmla="*/ 23 h 97"/>
                <a:gd name="T4" fmla="*/ 121 w 260"/>
                <a:gd name="T5" fmla="*/ 23 h 97"/>
                <a:gd name="T6" fmla="*/ 105 w 260"/>
                <a:gd name="T7" fmla="*/ 7 h 97"/>
                <a:gd name="T8" fmla="*/ 105 w 260"/>
                <a:gd name="T9" fmla="*/ 0 h 97"/>
                <a:gd name="T10" fmla="*/ 0 w 260"/>
                <a:gd name="T11" fmla="*/ 0 h 97"/>
                <a:gd name="T12" fmla="*/ 0 w 260"/>
                <a:gd name="T13" fmla="*/ 81 h 97"/>
                <a:gd name="T14" fmla="*/ 16 w 260"/>
                <a:gd name="T15" fmla="*/ 97 h 97"/>
                <a:gd name="T16" fmla="*/ 244 w 260"/>
                <a:gd name="T17" fmla="*/ 97 h 97"/>
                <a:gd name="T18" fmla="*/ 260 w 260"/>
                <a:gd name="T19" fmla="*/ 81 h 97"/>
                <a:gd name="T20" fmla="*/ 260 w 260"/>
                <a:gd name="T21" fmla="*/ 0 h 97"/>
                <a:gd name="T22" fmla="*/ 159 w 260"/>
                <a:gd name="T23" fmla="*/ 0 h 97"/>
                <a:gd name="T24" fmla="*/ 159 w 260"/>
                <a:gd name="T25" fmla="*/ 7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60" h="97">
                  <a:moveTo>
                    <a:pt x="159" y="7"/>
                  </a:moveTo>
                  <a:cubicBezTo>
                    <a:pt x="159" y="16"/>
                    <a:pt x="152" y="23"/>
                    <a:pt x="143" y="23"/>
                  </a:cubicBezTo>
                  <a:cubicBezTo>
                    <a:pt x="121" y="23"/>
                    <a:pt x="121" y="23"/>
                    <a:pt x="121" y="23"/>
                  </a:cubicBezTo>
                  <a:cubicBezTo>
                    <a:pt x="112" y="23"/>
                    <a:pt x="105" y="16"/>
                    <a:pt x="105" y="7"/>
                  </a:cubicBezTo>
                  <a:cubicBezTo>
                    <a:pt x="105" y="0"/>
                    <a:pt x="105" y="0"/>
                    <a:pt x="105" y="0"/>
                  </a:cubicBezTo>
                  <a:cubicBezTo>
                    <a:pt x="0" y="0"/>
                    <a:pt x="0" y="0"/>
                    <a:pt x="0" y="0"/>
                  </a:cubicBezTo>
                  <a:cubicBezTo>
                    <a:pt x="0" y="81"/>
                    <a:pt x="0" y="81"/>
                    <a:pt x="0" y="81"/>
                  </a:cubicBezTo>
                  <a:cubicBezTo>
                    <a:pt x="0" y="90"/>
                    <a:pt x="8" y="97"/>
                    <a:pt x="16" y="97"/>
                  </a:cubicBezTo>
                  <a:cubicBezTo>
                    <a:pt x="244" y="97"/>
                    <a:pt x="244" y="97"/>
                    <a:pt x="244" y="97"/>
                  </a:cubicBezTo>
                  <a:cubicBezTo>
                    <a:pt x="253" y="97"/>
                    <a:pt x="260" y="90"/>
                    <a:pt x="260" y="81"/>
                  </a:cubicBezTo>
                  <a:cubicBezTo>
                    <a:pt x="260" y="0"/>
                    <a:pt x="260" y="0"/>
                    <a:pt x="260" y="0"/>
                  </a:cubicBezTo>
                  <a:cubicBezTo>
                    <a:pt x="159" y="0"/>
                    <a:pt x="159" y="0"/>
                    <a:pt x="159" y="0"/>
                  </a:cubicBezTo>
                  <a:lnTo>
                    <a:pt x="159" y="7"/>
                  </a:lnTo>
                  <a:close/>
                </a:path>
              </a:pathLst>
            </a:custGeom>
            <a:solidFill>
              <a:srgbClr val="FFFFFF"/>
            </a:solidFill>
            <a:ln>
              <a:noFill/>
            </a:ln>
          </p:spPr>
          <p:txBody>
            <a:bodyPr vert="horz" wrap="square" lIns="93260" tIns="46630" rIns="93260" bIns="46630" numCol="1" anchor="t" anchorCtr="0" compatLnSpc="1">
              <a:prstTxWarp prst="textNoShape">
                <a:avLst/>
              </a:prstTxWarp>
            </a:bodyPr>
            <a:lstStyle/>
            <a:p>
              <a:pPr defTabSz="932597"/>
              <a:endParaRPr lang="en-US" sz="1632">
                <a:solidFill>
                  <a:srgbClr val="505050"/>
                </a:solidFill>
              </a:endParaRPr>
            </a:p>
          </p:txBody>
        </p:sp>
        <p:sp>
          <p:nvSpPr>
            <p:cNvPr id="57" name="Freeform 80"/>
            <p:cNvSpPr>
              <a:spLocks noEditPoints="1"/>
            </p:cNvSpPr>
            <p:nvPr/>
          </p:nvSpPr>
          <p:spPr bwMode="black">
            <a:xfrm>
              <a:off x="813584" y="4312262"/>
              <a:ext cx="478309" cy="176834"/>
            </a:xfrm>
            <a:custGeom>
              <a:avLst/>
              <a:gdLst>
                <a:gd name="T0" fmla="*/ 244 w 260"/>
                <a:gd name="T1" fmla="*/ 39 h 96"/>
                <a:gd name="T2" fmla="*/ 212 w 260"/>
                <a:gd name="T3" fmla="*/ 39 h 96"/>
                <a:gd name="T4" fmla="*/ 212 w 260"/>
                <a:gd name="T5" fmla="*/ 19 h 96"/>
                <a:gd name="T6" fmla="*/ 189 w 260"/>
                <a:gd name="T7" fmla="*/ 0 h 96"/>
                <a:gd name="T8" fmla="*/ 70 w 260"/>
                <a:gd name="T9" fmla="*/ 0 h 96"/>
                <a:gd name="T10" fmla="*/ 47 w 260"/>
                <a:gd name="T11" fmla="*/ 19 h 96"/>
                <a:gd name="T12" fmla="*/ 47 w 260"/>
                <a:gd name="T13" fmla="*/ 39 h 96"/>
                <a:gd name="T14" fmla="*/ 16 w 260"/>
                <a:gd name="T15" fmla="*/ 39 h 96"/>
                <a:gd name="T16" fmla="*/ 0 w 260"/>
                <a:gd name="T17" fmla="*/ 54 h 96"/>
                <a:gd name="T18" fmla="*/ 0 w 260"/>
                <a:gd name="T19" fmla="*/ 96 h 96"/>
                <a:gd name="T20" fmla="*/ 105 w 260"/>
                <a:gd name="T21" fmla="*/ 96 h 96"/>
                <a:gd name="T22" fmla="*/ 105 w 260"/>
                <a:gd name="T23" fmla="*/ 89 h 96"/>
                <a:gd name="T24" fmla="*/ 121 w 260"/>
                <a:gd name="T25" fmla="*/ 74 h 96"/>
                <a:gd name="T26" fmla="*/ 143 w 260"/>
                <a:gd name="T27" fmla="*/ 74 h 96"/>
                <a:gd name="T28" fmla="*/ 159 w 260"/>
                <a:gd name="T29" fmla="*/ 89 h 96"/>
                <a:gd name="T30" fmla="*/ 159 w 260"/>
                <a:gd name="T31" fmla="*/ 96 h 96"/>
                <a:gd name="T32" fmla="*/ 260 w 260"/>
                <a:gd name="T33" fmla="*/ 96 h 96"/>
                <a:gd name="T34" fmla="*/ 260 w 260"/>
                <a:gd name="T35" fmla="*/ 54 h 96"/>
                <a:gd name="T36" fmla="*/ 244 w 260"/>
                <a:gd name="T37" fmla="*/ 39 h 96"/>
                <a:gd name="T38" fmla="*/ 197 w 260"/>
                <a:gd name="T39" fmla="*/ 39 h 96"/>
                <a:gd name="T40" fmla="*/ 61 w 260"/>
                <a:gd name="T41" fmla="*/ 39 h 96"/>
                <a:gd name="T42" fmla="*/ 61 w 260"/>
                <a:gd name="T43" fmla="*/ 19 h 96"/>
                <a:gd name="T44" fmla="*/ 70 w 260"/>
                <a:gd name="T45" fmla="*/ 14 h 96"/>
                <a:gd name="T46" fmla="*/ 189 w 260"/>
                <a:gd name="T47" fmla="*/ 14 h 96"/>
                <a:gd name="T48" fmla="*/ 197 w 260"/>
                <a:gd name="T49" fmla="*/ 19 h 96"/>
                <a:gd name="T50" fmla="*/ 197 w 260"/>
                <a:gd name="T51" fmla="*/ 39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60" h="96">
                  <a:moveTo>
                    <a:pt x="244" y="39"/>
                  </a:moveTo>
                  <a:cubicBezTo>
                    <a:pt x="212" y="39"/>
                    <a:pt x="212" y="39"/>
                    <a:pt x="212" y="39"/>
                  </a:cubicBezTo>
                  <a:cubicBezTo>
                    <a:pt x="212" y="19"/>
                    <a:pt x="212" y="19"/>
                    <a:pt x="212" y="19"/>
                  </a:cubicBezTo>
                  <a:cubicBezTo>
                    <a:pt x="212" y="8"/>
                    <a:pt x="202" y="0"/>
                    <a:pt x="189" y="0"/>
                  </a:cubicBezTo>
                  <a:cubicBezTo>
                    <a:pt x="70" y="0"/>
                    <a:pt x="70" y="0"/>
                    <a:pt x="70" y="0"/>
                  </a:cubicBezTo>
                  <a:cubicBezTo>
                    <a:pt x="57" y="0"/>
                    <a:pt x="47" y="8"/>
                    <a:pt x="47" y="19"/>
                  </a:cubicBezTo>
                  <a:cubicBezTo>
                    <a:pt x="47" y="39"/>
                    <a:pt x="47" y="39"/>
                    <a:pt x="47" y="39"/>
                  </a:cubicBezTo>
                  <a:cubicBezTo>
                    <a:pt x="16" y="39"/>
                    <a:pt x="16" y="39"/>
                    <a:pt x="16" y="39"/>
                  </a:cubicBezTo>
                  <a:cubicBezTo>
                    <a:pt x="8" y="39"/>
                    <a:pt x="0" y="46"/>
                    <a:pt x="0" y="54"/>
                  </a:cubicBezTo>
                  <a:cubicBezTo>
                    <a:pt x="0" y="96"/>
                    <a:pt x="0" y="96"/>
                    <a:pt x="0" y="96"/>
                  </a:cubicBezTo>
                  <a:cubicBezTo>
                    <a:pt x="105" y="96"/>
                    <a:pt x="105" y="96"/>
                    <a:pt x="105" y="96"/>
                  </a:cubicBezTo>
                  <a:cubicBezTo>
                    <a:pt x="105" y="89"/>
                    <a:pt x="105" y="89"/>
                    <a:pt x="105" y="89"/>
                  </a:cubicBezTo>
                  <a:cubicBezTo>
                    <a:pt x="105" y="81"/>
                    <a:pt x="112" y="74"/>
                    <a:pt x="121" y="74"/>
                  </a:cubicBezTo>
                  <a:cubicBezTo>
                    <a:pt x="143" y="74"/>
                    <a:pt x="143" y="74"/>
                    <a:pt x="143" y="74"/>
                  </a:cubicBezTo>
                  <a:cubicBezTo>
                    <a:pt x="152" y="74"/>
                    <a:pt x="159" y="81"/>
                    <a:pt x="159" y="89"/>
                  </a:cubicBezTo>
                  <a:cubicBezTo>
                    <a:pt x="159" y="96"/>
                    <a:pt x="159" y="96"/>
                    <a:pt x="159" y="96"/>
                  </a:cubicBezTo>
                  <a:cubicBezTo>
                    <a:pt x="260" y="96"/>
                    <a:pt x="260" y="96"/>
                    <a:pt x="260" y="96"/>
                  </a:cubicBezTo>
                  <a:cubicBezTo>
                    <a:pt x="260" y="54"/>
                    <a:pt x="260" y="54"/>
                    <a:pt x="260" y="54"/>
                  </a:cubicBezTo>
                  <a:cubicBezTo>
                    <a:pt x="260" y="46"/>
                    <a:pt x="253" y="39"/>
                    <a:pt x="244" y="39"/>
                  </a:cubicBezTo>
                  <a:close/>
                  <a:moveTo>
                    <a:pt x="197" y="39"/>
                  </a:moveTo>
                  <a:cubicBezTo>
                    <a:pt x="61" y="39"/>
                    <a:pt x="61" y="39"/>
                    <a:pt x="61" y="39"/>
                  </a:cubicBezTo>
                  <a:cubicBezTo>
                    <a:pt x="61" y="19"/>
                    <a:pt x="61" y="19"/>
                    <a:pt x="61" y="19"/>
                  </a:cubicBezTo>
                  <a:cubicBezTo>
                    <a:pt x="61" y="17"/>
                    <a:pt x="64" y="14"/>
                    <a:pt x="70" y="14"/>
                  </a:cubicBezTo>
                  <a:cubicBezTo>
                    <a:pt x="189" y="14"/>
                    <a:pt x="189" y="14"/>
                    <a:pt x="189" y="14"/>
                  </a:cubicBezTo>
                  <a:cubicBezTo>
                    <a:pt x="194" y="14"/>
                    <a:pt x="197" y="17"/>
                    <a:pt x="197" y="19"/>
                  </a:cubicBezTo>
                  <a:lnTo>
                    <a:pt x="197" y="39"/>
                  </a:lnTo>
                  <a:close/>
                </a:path>
              </a:pathLst>
            </a:custGeom>
            <a:solidFill>
              <a:srgbClr val="FFFFFF"/>
            </a:solidFill>
            <a:ln>
              <a:noFill/>
            </a:ln>
          </p:spPr>
          <p:txBody>
            <a:bodyPr vert="horz" wrap="square" lIns="93260" tIns="46630" rIns="93260" bIns="46630" numCol="1" anchor="t" anchorCtr="0" compatLnSpc="1">
              <a:prstTxWarp prst="textNoShape">
                <a:avLst/>
              </a:prstTxWarp>
            </a:bodyPr>
            <a:lstStyle/>
            <a:p>
              <a:pPr defTabSz="932597"/>
              <a:endParaRPr lang="en-US" sz="1632">
                <a:solidFill>
                  <a:srgbClr val="505050"/>
                </a:solidFill>
              </a:endParaRPr>
            </a:p>
          </p:txBody>
        </p:sp>
      </p:grpSp>
      <p:sp>
        <p:nvSpPr>
          <p:cNvPr id="4" name="Rectangle 3"/>
          <p:cNvSpPr/>
          <p:nvPr/>
        </p:nvSpPr>
        <p:spPr bwMode="auto">
          <a:xfrm>
            <a:off x="6874973" y="2717594"/>
            <a:ext cx="2293700" cy="1482636"/>
          </a:xfrm>
          <a:prstGeom prst="rect">
            <a:avLst/>
          </a:prstGeom>
          <a:ln>
            <a:headEnd type="none" w="med" len="med"/>
            <a:tailEnd type="none" w="med" len="med"/>
          </a:ln>
        </p:spPr>
        <p:style>
          <a:lnRef idx="1">
            <a:schemeClr val="accent3"/>
          </a:lnRef>
          <a:fillRef idx="3">
            <a:schemeClr val="accent3"/>
          </a:fillRef>
          <a:effectRef idx="2">
            <a:schemeClr val="accent3"/>
          </a:effectRef>
          <a:fontRef idx="minor">
            <a:schemeClr val="lt1"/>
          </a:fontRef>
        </p:style>
        <p:txBody>
          <a:bodyPr vert="horz" wrap="square" lIns="0" tIns="47565" rIns="0" bIns="47565" numCol="1" rtlCol="0" anchor="ctr" anchorCtr="0" compatLnSpc="1">
            <a:prstTxWarp prst="textNoShape">
              <a:avLst/>
            </a:prstTxWarp>
          </a:bodyPr>
          <a:lstStyle/>
          <a:p>
            <a:pPr algn="ctr" defTabSz="951028" fontAlgn="base">
              <a:spcBef>
                <a:spcPct val="0"/>
              </a:spcBef>
              <a:spcAft>
                <a:spcPct val="0"/>
              </a:spcAft>
            </a:pPr>
            <a:r>
              <a:rPr lang="en-US" sz="2040" dirty="0">
                <a:gradFill>
                  <a:gsLst>
                    <a:gs pos="0">
                      <a:srgbClr val="FFFFFF"/>
                    </a:gs>
                    <a:gs pos="100000">
                      <a:srgbClr val="FFFFFF"/>
                    </a:gs>
                  </a:gsLst>
                  <a:lin ang="5400000" scaled="0"/>
                </a:gradFill>
              </a:rPr>
              <a:t>NTLM/Kerberos Token</a:t>
            </a:r>
          </a:p>
          <a:p>
            <a:pPr algn="ctr" defTabSz="951028" fontAlgn="base">
              <a:spcBef>
                <a:spcPct val="0"/>
              </a:spcBef>
              <a:spcAft>
                <a:spcPct val="0"/>
              </a:spcAft>
            </a:pPr>
            <a:r>
              <a:rPr lang="en-US" sz="2040" dirty="0">
                <a:gradFill>
                  <a:gsLst>
                    <a:gs pos="0">
                      <a:srgbClr val="FFFFFF"/>
                    </a:gs>
                    <a:gs pos="100000">
                      <a:srgbClr val="FFFFFF"/>
                    </a:gs>
                  </a:gsLst>
                  <a:lin ang="5400000" scaled="0"/>
                </a:gradFill>
              </a:rPr>
              <a:t>(Classic Only)</a:t>
            </a:r>
          </a:p>
        </p:txBody>
      </p:sp>
      <p:sp>
        <p:nvSpPr>
          <p:cNvPr id="43" name="Rectangle 42"/>
          <p:cNvSpPr/>
          <p:nvPr/>
        </p:nvSpPr>
        <p:spPr bwMode="auto">
          <a:xfrm>
            <a:off x="6874973" y="4298645"/>
            <a:ext cx="2293700" cy="1482636"/>
          </a:xfrm>
          <a:prstGeom prst="rect">
            <a:avLst/>
          </a:prstGeom>
          <a:ln>
            <a:headEnd type="none" w="med" len="med"/>
            <a:tailEnd type="none" w="med" len="med"/>
          </a:ln>
        </p:spPr>
        <p:style>
          <a:lnRef idx="1">
            <a:schemeClr val="accent4"/>
          </a:lnRef>
          <a:fillRef idx="2">
            <a:schemeClr val="accent4"/>
          </a:fillRef>
          <a:effectRef idx="1">
            <a:schemeClr val="accent4"/>
          </a:effectRef>
          <a:fontRef idx="minor">
            <a:schemeClr val="dk1"/>
          </a:fontRef>
        </p:style>
        <p:txBody>
          <a:bodyPr vert="horz" wrap="square" lIns="0" tIns="47565" rIns="0" bIns="47565" numCol="1" rtlCol="0" anchor="ctr" anchorCtr="0" compatLnSpc="1">
            <a:prstTxWarp prst="textNoShape">
              <a:avLst/>
            </a:prstTxWarp>
          </a:bodyPr>
          <a:lstStyle/>
          <a:p>
            <a:pPr algn="ctr" defTabSz="951028" fontAlgn="base">
              <a:spcBef>
                <a:spcPct val="0"/>
              </a:spcBef>
              <a:spcAft>
                <a:spcPct val="0"/>
              </a:spcAft>
            </a:pPr>
            <a:r>
              <a:rPr lang="en-US" sz="2040" dirty="0">
                <a:gradFill>
                  <a:gsLst>
                    <a:gs pos="0">
                      <a:srgbClr val="FFFFFF"/>
                    </a:gs>
                    <a:gs pos="100000">
                      <a:srgbClr val="FFFFFF"/>
                    </a:gs>
                  </a:gsLst>
                  <a:lin ang="5400000" scaled="0"/>
                </a:gradFill>
              </a:rPr>
              <a:t>SAML Token</a:t>
            </a:r>
          </a:p>
          <a:p>
            <a:pPr algn="ctr" defTabSz="951028" fontAlgn="base">
              <a:spcBef>
                <a:spcPct val="0"/>
              </a:spcBef>
              <a:spcAft>
                <a:spcPct val="0"/>
              </a:spcAft>
            </a:pPr>
            <a:r>
              <a:rPr lang="en-US" sz="2040" dirty="0">
                <a:gradFill>
                  <a:gsLst>
                    <a:gs pos="0">
                      <a:srgbClr val="FFFFFF"/>
                    </a:gs>
                    <a:gs pos="100000">
                      <a:srgbClr val="FFFFFF"/>
                    </a:gs>
                  </a:gsLst>
                  <a:lin ang="5400000" scaled="0"/>
                </a:gradFill>
              </a:rPr>
              <a:t>(Windows Claims, FBA, SAML)</a:t>
            </a:r>
          </a:p>
        </p:txBody>
      </p:sp>
      <p:sp>
        <p:nvSpPr>
          <p:cNvPr id="9" name="Right Brace 8"/>
          <p:cNvSpPr/>
          <p:nvPr/>
        </p:nvSpPr>
        <p:spPr>
          <a:xfrm>
            <a:off x="4941159" y="2098357"/>
            <a:ext cx="1681373" cy="4063337"/>
          </a:xfrm>
          <a:prstGeom prst="rightBrace">
            <a:avLst>
              <a:gd name="adj1" fmla="val 12984"/>
              <a:gd name="adj2" fmla="val 50931"/>
            </a:avLst>
          </a:prstGeom>
          <a:ln w="38100">
            <a:solidFill>
              <a:srgbClr val="FF0000"/>
            </a:solidFill>
            <a:headEnd type="none"/>
            <a:tailEnd type="none"/>
          </a:ln>
        </p:spPr>
        <p:style>
          <a:lnRef idx="1">
            <a:schemeClr val="accent1"/>
          </a:lnRef>
          <a:fillRef idx="0">
            <a:schemeClr val="accent1"/>
          </a:fillRef>
          <a:effectRef idx="0">
            <a:schemeClr val="accent1"/>
          </a:effectRef>
          <a:fontRef idx="minor">
            <a:schemeClr val="tx1"/>
          </a:fontRef>
        </p:style>
        <p:txBody>
          <a:bodyPr rtlCol="0" anchor="ctr"/>
          <a:lstStyle/>
          <a:p>
            <a:pPr algn="ctr" defTabSz="932597"/>
            <a:endParaRPr lang="en-US" sz="1836">
              <a:solidFill>
                <a:srgbClr val="505050"/>
              </a:solidFill>
            </a:endParaRPr>
          </a:p>
        </p:txBody>
      </p:sp>
    </p:spTree>
    <p:extLst>
      <p:ext uri="{BB962C8B-B14F-4D97-AF65-F5344CB8AC3E}">
        <p14:creationId xmlns:p14="http://schemas.microsoft.com/office/powerpoint/2010/main" val="3008198560"/>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7"/>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2"/>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4"/>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13"/>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9"/>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4"/>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4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4" grpId="0" animBg="1"/>
      <p:bldP spid="4" grpId="0" animBg="1"/>
      <p:bldP spid="43" grpId="0" animBg="1"/>
      <p:bldP spid="9"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body" sz="quarter" idx="10"/>
          </p:nvPr>
        </p:nvSpPr>
        <p:spPr>
          <a:xfrm>
            <a:off x="530467" y="1476620"/>
            <a:ext cx="11373923" cy="3076255"/>
          </a:xfrm>
        </p:spPr>
        <p:txBody>
          <a:bodyPr/>
          <a:lstStyle/>
          <a:p>
            <a:r>
              <a:rPr lang="en-US" dirty="0" smtClean="0"/>
              <a:t>Decouples SharePoint from Authentication</a:t>
            </a:r>
          </a:p>
          <a:p>
            <a:r>
              <a:rPr lang="en-US" dirty="0" smtClean="0"/>
              <a:t>Support for multiple authentication providers on one URL</a:t>
            </a:r>
          </a:p>
          <a:p>
            <a:r>
              <a:rPr lang="en-US" dirty="0" smtClean="0"/>
              <a:t>Enables federation</a:t>
            </a:r>
            <a:endParaRPr lang="en-NZ" dirty="0"/>
          </a:p>
        </p:txBody>
      </p:sp>
      <p:sp>
        <p:nvSpPr>
          <p:cNvPr id="2" name="Title 1"/>
          <p:cNvSpPr>
            <a:spLocks noGrp="1"/>
          </p:cNvSpPr>
          <p:nvPr>
            <p:ph type="title"/>
          </p:nvPr>
        </p:nvSpPr>
        <p:spPr/>
        <p:txBody>
          <a:bodyPr/>
          <a:lstStyle/>
          <a:p>
            <a:r>
              <a:rPr lang="en-US" smtClean="0"/>
              <a:t>Why Claims?</a:t>
            </a:r>
            <a:endParaRPr lang="en-NZ" dirty="0"/>
          </a:p>
        </p:txBody>
      </p:sp>
    </p:spTree>
    <p:extLst>
      <p:ext uri="{BB962C8B-B14F-4D97-AF65-F5344CB8AC3E}">
        <p14:creationId xmlns:p14="http://schemas.microsoft.com/office/powerpoint/2010/main" val="400639786"/>
      </p:ext>
    </p:extLst>
  </p:cSld>
  <p:clrMapOvr>
    <a:masterClrMapping/>
  </p:clrMapOvr>
  <p:transition>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body" sz="quarter" idx="10"/>
          </p:nvPr>
        </p:nvSpPr>
        <p:spPr>
          <a:xfrm>
            <a:off x="530467" y="1476621"/>
            <a:ext cx="11373923" cy="4457431"/>
          </a:xfrm>
        </p:spPr>
        <p:txBody>
          <a:bodyPr/>
          <a:lstStyle/>
          <a:p>
            <a:r>
              <a:rPr lang="en-US" dirty="0" smtClean="0"/>
              <a:t>SharePoint 2013 supports both claims and classic authentication</a:t>
            </a:r>
          </a:p>
          <a:p>
            <a:r>
              <a:rPr lang="en-US" dirty="0" smtClean="0"/>
              <a:t>Claims authentication</a:t>
            </a:r>
          </a:p>
          <a:p>
            <a:pPr lvl="1"/>
            <a:r>
              <a:rPr lang="en-US" dirty="0" smtClean="0">
                <a:solidFill>
                  <a:schemeClr val="tx1"/>
                </a:solidFill>
              </a:rPr>
              <a:t>Default authentication mode</a:t>
            </a:r>
          </a:p>
          <a:p>
            <a:pPr lvl="1"/>
            <a:r>
              <a:rPr lang="en-US" dirty="0" smtClean="0">
                <a:solidFill>
                  <a:schemeClr val="tx1"/>
                </a:solidFill>
              </a:rPr>
              <a:t>Recommended mode</a:t>
            </a:r>
          </a:p>
          <a:p>
            <a:r>
              <a:rPr lang="en-US" dirty="0" smtClean="0"/>
              <a:t>Classic authentication</a:t>
            </a:r>
          </a:p>
          <a:p>
            <a:pPr lvl="1"/>
            <a:r>
              <a:rPr lang="en-US" dirty="0" smtClean="0">
                <a:solidFill>
                  <a:schemeClr val="tx1"/>
                </a:solidFill>
              </a:rPr>
              <a:t>Can only be managed in PowerShell – it’s gone from the UI </a:t>
            </a:r>
          </a:p>
          <a:p>
            <a:pPr lvl="1"/>
            <a:r>
              <a:rPr lang="en-US" dirty="0" smtClean="0">
                <a:solidFill>
                  <a:srgbClr val="FF0000"/>
                </a:solidFill>
              </a:rPr>
              <a:t>Support for classic mode is deprecated and will go away in a future release</a:t>
            </a:r>
          </a:p>
        </p:txBody>
      </p:sp>
      <p:sp>
        <p:nvSpPr>
          <p:cNvPr id="2" name="Title 1"/>
          <p:cNvSpPr>
            <a:spLocks noGrp="1"/>
          </p:cNvSpPr>
          <p:nvPr>
            <p:ph type="title"/>
          </p:nvPr>
        </p:nvSpPr>
        <p:spPr/>
        <p:txBody>
          <a:bodyPr/>
          <a:lstStyle/>
          <a:p>
            <a:r>
              <a:rPr lang="en-US" smtClean="0"/>
              <a:t>Authentication Modes</a:t>
            </a:r>
            <a:endParaRPr lang="en-US" dirty="0"/>
          </a:p>
        </p:txBody>
      </p:sp>
    </p:spTree>
    <p:extLst>
      <p:ext uri="{BB962C8B-B14F-4D97-AF65-F5344CB8AC3E}">
        <p14:creationId xmlns:p14="http://schemas.microsoft.com/office/powerpoint/2010/main" val="3710564270"/>
      </p:ext>
    </p:extLst>
  </p:cSld>
  <p:clrMapOvr>
    <a:masterClrMapping/>
  </p:clrMapOvr>
  <p:transition>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NZ" dirty="0" smtClean="0"/>
              <a:t>Authentication and Authorization for Apps</a:t>
            </a:r>
            <a:endParaRPr lang="en-NZ" dirty="0"/>
          </a:p>
        </p:txBody>
      </p:sp>
    </p:spTree>
    <p:extLst>
      <p:ext uri="{BB962C8B-B14F-4D97-AF65-F5344CB8AC3E}">
        <p14:creationId xmlns:p14="http://schemas.microsoft.com/office/powerpoint/2010/main" val="1463720976"/>
      </p:ext>
    </p:extLst>
  </p:cSld>
  <p:clrMapOvr>
    <a:masterClrMapping/>
  </p:clrMapOvr>
  <p:transition>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SharePoint 2013 </a:t>
            </a:r>
            <a:r>
              <a:rPr lang="en-US" dirty="0" err="1" smtClean="0"/>
              <a:t>OAuth</a:t>
            </a:r>
            <a:r>
              <a:rPr lang="en-US" dirty="0" smtClean="0"/>
              <a:t> with Apps</a:t>
            </a:r>
            <a:endParaRPr lang="en-US" dirty="0"/>
          </a:p>
        </p:txBody>
      </p:sp>
      <p:sp>
        <p:nvSpPr>
          <p:cNvPr id="7" name="Text Placeholder 6"/>
          <p:cNvSpPr>
            <a:spLocks noGrp="1"/>
          </p:cNvSpPr>
          <p:nvPr>
            <p:ph type="body" sz="quarter" idx="11"/>
          </p:nvPr>
        </p:nvSpPr>
        <p:spPr>
          <a:xfrm>
            <a:off x="275481" y="1212849"/>
            <a:ext cx="11887878" cy="5696239"/>
          </a:xfrm>
        </p:spPr>
        <p:txBody>
          <a:bodyPr/>
          <a:lstStyle/>
          <a:p>
            <a:r>
              <a:rPr lang="en-US" sz="4080" dirty="0" err="1"/>
              <a:t>OAuth</a:t>
            </a:r>
            <a:r>
              <a:rPr lang="en-US" sz="4080" dirty="0"/>
              <a:t> is used to authenticate and authorize apps and services</a:t>
            </a:r>
          </a:p>
          <a:p>
            <a:pPr lvl="1"/>
            <a:r>
              <a:rPr lang="en-US" dirty="0" smtClean="0"/>
              <a:t>To authorize requests by an app for SharePoint to access SharePoint resources on behalf of a user.</a:t>
            </a:r>
          </a:p>
          <a:p>
            <a:pPr lvl="1"/>
            <a:r>
              <a:rPr lang="en-US" dirty="0" smtClean="0"/>
              <a:t>To authenticate apps in the Office Store, an app catalog, or a developer tenant.</a:t>
            </a:r>
          </a:p>
          <a:p>
            <a:endParaRPr lang="en-US" dirty="0" smtClean="0"/>
          </a:p>
          <a:p>
            <a:r>
              <a:rPr lang="en-US" sz="4080" dirty="0"/>
              <a:t>Also Used in well known app principles</a:t>
            </a:r>
          </a:p>
          <a:p>
            <a:pPr lvl="1"/>
            <a:r>
              <a:rPr lang="en-US" dirty="0" smtClean="0"/>
              <a:t>SharePoint, Exchange, Lync, Workflow Server</a:t>
            </a:r>
          </a:p>
          <a:p>
            <a:pPr lvl="1"/>
            <a:endParaRPr lang="en-US" dirty="0" smtClean="0"/>
          </a:p>
          <a:p>
            <a:r>
              <a:rPr lang="en-US" sz="3264" dirty="0"/>
              <a:t>Not Used For</a:t>
            </a:r>
          </a:p>
          <a:p>
            <a:pPr lvl="1"/>
            <a:r>
              <a:rPr lang="en-US" dirty="0" smtClean="0"/>
              <a:t>User sign-in page</a:t>
            </a:r>
          </a:p>
          <a:p>
            <a:pPr lvl="1"/>
            <a:r>
              <a:rPr lang="en-US" dirty="0" smtClean="0"/>
              <a:t>Central Admin, Authentication Provider section</a:t>
            </a:r>
          </a:p>
          <a:p>
            <a:pPr lvl="1"/>
            <a:r>
              <a:rPr lang="en-US" dirty="0" smtClean="0"/>
              <a:t>People Picker</a:t>
            </a:r>
            <a:endParaRPr lang="en-US" dirty="0"/>
          </a:p>
        </p:txBody>
      </p:sp>
    </p:spTree>
    <p:extLst>
      <p:ext uri="{BB962C8B-B14F-4D97-AF65-F5344CB8AC3E}">
        <p14:creationId xmlns:p14="http://schemas.microsoft.com/office/powerpoint/2010/main" val="1773611104"/>
      </p:ext>
    </p:extLst>
  </p:cSld>
  <p:clrMapOvr>
    <a:masterClrMapping/>
  </p:clrMapOvr>
  <p:transition>
    <p:fad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body" sz="quarter" idx="10"/>
          </p:nvPr>
        </p:nvSpPr>
        <p:spPr>
          <a:xfrm>
            <a:off x="532087" y="1476620"/>
            <a:ext cx="11373923" cy="4896896"/>
          </a:xfrm>
        </p:spPr>
        <p:txBody>
          <a:bodyPr/>
          <a:lstStyle/>
          <a:p>
            <a:r>
              <a:rPr lang="en-US" dirty="0" smtClean="0"/>
              <a:t>App required permissions to access SharePoint Content</a:t>
            </a:r>
            <a:endParaRPr lang="en-US" dirty="0"/>
          </a:p>
          <a:p>
            <a:r>
              <a:rPr lang="en-US" dirty="0" smtClean="0"/>
              <a:t>During </a:t>
            </a:r>
            <a:r>
              <a:rPr lang="en-US" dirty="0"/>
              <a:t>installation </a:t>
            </a:r>
            <a:r>
              <a:rPr lang="en-US" dirty="0" smtClean="0"/>
              <a:t>the app requests its required permissions</a:t>
            </a:r>
          </a:p>
          <a:p>
            <a:r>
              <a:rPr lang="en-US" dirty="0" smtClean="0"/>
              <a:t>User installing the app grants the required permissions</a:t>
            </a:r>
          </a:p>
          <a:p>
            <a:pPr lvl="1"/>
            <a:r>
              <a:rPr lang="en-NZ" dirty="0">
                <a:gradFill>
                  <a:gsLst>
                    <a:gs pos="100000">
                      <a:srgbClr val="797A7D"/>
                    </a:gs>
                    <a:gs pos="6000">
                      <a:srgbClr val="797A7D"/>
                    </a:gs>
                  </a:gsLst>
                  <a:lin ang="5400000" scaled="0"/>
                </a:gradFill>
              </a:rPr>
              <a:t>Users can grant only the permissions that they </a:t>
            </a:r>
            <a:r>
              <a:rPr lang="en-NZ" dirty="0" smtClean="0">
                <a:gradFill>
                  <a:gsLst>
                    <a:gs pos="100000">
                      <a:srgbClr val="797A7D"/>
                    </a:gs>
                    <a:gs pos="6000">
                      <a:srgbClr val="797A7D"/>
                    </a:gs>
                  </a:gsLst>
                  <a:lin ang="5400000" scaled="0"/>
                </a:gradFill>
              </a:rPr>
              <a:t>have</a:t>
            </a:r>
          </a:p>
          <a:p>
            <a:pPr lvl="1"/>
            <a:r>
              <a:rPr lang="en-NZ" dirty="0" smtClean="0">
                <a:gradFill>
                  <a:gsLst>
                    <a:gs pos="100000">
                      <a:srgbClr val="797A7D"/>
                    </a:gs>
                    <a:gs pos="6000">
                      <a:srgbClr val="797A7D"/>
                    </a:gs>
                  </a:gsLst>
                  <a:lin ang="5400000" scaled="0"/>
                </a:gradFill>
              </a:rPr>
              <a:t>User must </a:t>
            </a:r>
            <a:r>
              <a:rPr lang="en-NZ" dirty="0">
                <a:gradFill>
                  <a:gsLst>
                    <a:gs pos="100000">
                      <a:srgbClr val="797A7D"/>
                    </a:gs>
                    <a:gs pos="6000">
                      <a:srgbClr val="797A7D"/>
                    </a:gs>
                  </a:gsLst>
                  <a:lin ang="5400000" scaled="0"/>
                </a:gradFill>
              </a:rPr>
              <a:t>be able to grant </a:t>
            </a:r>
            <a:r>
              <a:rPr lang="en-NZ" dirty="0" smtClean="0">
                <a:gradFill>
                  <a:gsLst>
                    <a:gs pos="100000">
                      <a:srgbClr val="797A7D"/>
                    </a:gs>
                    <a:gs pos="6000">
                      <a:srgbClr val="797A7D"/>
                    </a:gs>
                  </a:gsLst>
                  <a:lin ang="5400000" scaled="0"/>
                </a:gradFill>
              </a:rPr>
              <a:t>ALL </a:t>
            </a:r>
            <a:r>
              <a:rPr lang="en-NZ" dirty="0">
                <a:gradFill>
                  <a:gsLst>
                    <a:gs pos="100000">
                      <a:srgbClr val="797A7D"/>
                    </a:gs>
                    <a:gs pos="6000">
                      <a:srgbClr val="797A7D"/>
                    </a:gs>
                  </a:gsLst>
                  <a:lin ang="5400000" scaled="0"/>
                </a:gradFill>
              </a:rPr>
              <a:t>permissions required or install </a:t>
            </a:r>
            <a:r>
              <a:rPr lang="en-NZ" dirty="0" smtClean="0">
                <a:gradFill>
                  <a:gsLst>
                    <a:gs pos="100000">
                      <a:srgbClr val="797A7D"/>
                    </a:gs>
                    <a:gs pos="6000">
                      <a:srgbClr val="797A7D"/>
                    </a:gs>
                  </a:gsLst>
                  <a:lin ang="5400000" scaled="0"/>
                </a:gradFill>
              </a:rPr>
              <a:t>fails</a:t>
            </a:r>
          </a:p>
        </p:txBody>
      </p:sp>
      <p:sp>
        <p:nvSpPr>
          <p:cNvPr id="2" name="Title 1"/>
          <p:cNvSpPr>
            <a:spLocks noGrp="1"/>
          </p:cNvSpPr>
          <p:nvPr>
            <p:ph type="title"/>
          </p:nvPr>
        </p:nvSpPr>
        <p:spPr/>
        <p:txBody>
          <a:bodyPr/>
          <a:lstStyle/>
          <a:p>
            <a:r>
              <a:rPr lang="en-US" dirty="0"/>
              <a:t>A</a:t>
            </a:r>
            <a:r>
              <a:rPr lang="en-US" dirty="0" smtClean="0"/>
              <a:t>pp permissions</a:t>
            </a:r>
            <a:endParaRPr lang="en-US" dirty="0"/>
          </a:p>
        </p:txBody>
      </p:sp>
    </p:spTree>
    <p:extLst>
      <p:ext uri="{BB962C8B-B14F-4D97-AF65-F5344CB8AC3E}">
        <p14:creationId xmlns:p14="http://schemas.microsoft.com/office/powerpoint/2010/main" val="3239635945"/>
      </p:ext>
    </p:extLst>
  </p:cSld>
  <p:clrMapOvr>
    <a:masterClrMapping/>
  </p:clrMapOvr>
  <p:transition>
    <p:fad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Rounded Rectangle 41"/>
          <p:cNvSpPr/>
          <p:nvPr/>
        </p:nvSpPr>
        <p:spPr bwMode="auto">
          <a:xfrm>
            <a:off x="664769" y="1993553"/>
            <a:ext cx="2924264" cy="4787579"/>
          </a:xfrm>
          <a:prstGeom prst="roundRect">
            <a:avLst/>
          </a:prstGeom>
          <a:ln>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square" lIns="0" tIns="47565" rIns="0" bIns="47565" numCol="1" rtlCol="0" anchor="b" anchorCtr="0" compatLnSpc="1">
            <a:prstTxWarp prst="textNoShape">
              <a:avLst/>
            </a:prstTxWarp>
          </a:bodyPr>
          <a:lstStyle/>
          <a:p>
            <a:pPr algn="ctr" defTabSz="951028" fontAlgn="base">
              <a:spcBef>
                <a:spcPct val="0"/>
              </a:spcBef>
              <a:spcAft>
                <a:spcPct val="0"/>
              </a:spcAft>
            </a:pPr>
            <a:r>
              <a:rPr lang="en-US" sz="1836" dirty="0">
                <a:solidFill>
                  <a:srgbClr val="505050"/>
                </a:solidFill>
              </a:rPr>
              <a:t>User + APP</a:t>
            </a:r>
          </a:p>
        </p:txBody>
      </p:sp>
      <p:sp>
        <p:nvSpPr>
          <p:cNvPr id="3" name="Title 2"/>
          <p:cNvSpPr>
            <a:spLocks noGrp="1"/>
          </p:cNvSpPr>
          <p:nvPr>
            <p:ph type="title"/>
          </p:nvPr>
        </p:nvSpPr>
        <p:spPr/>
        <p:txBody>
          <a:bodyPr/>
          <a:lstStyle/>
          <a:p>
            <a:r>
              <a:rPr lang="en-US" dirty="0"/>
              <a:t>The App </a:t>
            </a:r>
            <a:r>
              <a:rPr lang="en-US" dirty="0" smtClean="0"/>
              <a:t>Identity – User Present</a:t>
            </a:r>
            <a:endParaRPr lang="en-US" dirty="0"/>
          </a:p>
        </p:txBody>
      </p:sp>
      <p:sp>
        <p:nvSpPr>
          <p:cNvPr id="5" name="Rectangle 4"/>
          <p:cNvSpPr/>
          <p:nvPr/>
        </p:nvSpPr>
        <p:spPr bwMode="auto">
          <a:xfrm>
            <a:off x="920208" y="4892604"/>
            <a:ext cx="2321076" cy="1097470"/>
          </a:xfrm>
          <a:prstGeom prst="rect">
            <a:avLst/>
          </a:prstGeom>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7565" rIns="0" bIns="47565" numCol="1" rtlCol="0" anchor="ctr" anchorCtr="0" compatLnSpc="1">
            <a:prstTxWarp prst="textNoShape">
              <a:avLst/>
            </a:prstTxWarp>
          </a:bodyPr>
          <a:lstStyle/>
          <a:p>
            <a:pPr algn="ctr" defTabSz="951028" fontAlgn="base">
              <a:spcBef>
                <a:spcPct val="0"/>
              </a:spcBef>
              <a:spcAft>
                <a:spcPct val="0"/>
              </a:spcAft>
            </a:pPr>
            <a:r>
              <a:rPr lang="en-US" sz="2040" dirty="0">
                <a:gradFill>
                  <a:gsLst>
                    <a:gs pos="0">
                      <a:srgbClr val="FFFFFF"/>
                    </a:gs>
                    <a:gs pos="100000">
                      <a:srgbClr val="FFFFFF"/>
                    </a:gs>
                  </a:gsLst>
                  <a:lin ang="5400000" scaled="0"/>
                </a:gradFill>
              </a:rPr>
              <a:t>App Identity</a:t>
            </a:r>
          </a:p>
        </p:txBody>
      </p:sp>
      <p:sp>
        <p:nvSpPr>
          <p:cNvPr id="7" name="Right Arrow 6"/>
          <p:cNvSpPr/>
          <p:nvPr/>
        </p:nvSpPr>
        <p:spPr bwMode="auto">
          <a:xfrm>
            <a:off x="3241284" y="5058186"/>
            <a:ext cx="2769662" cy="766304"/>
          </a:xfrm>
          <a:prstGeom prst="rightArrow">
            <a:avLst/>
          </a:prstGeom>
          <a:ln>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square" lIns="0" tIns="47565" rIns="0" bIns="47565" numCol="1" rtlCol="0" anchor="ctr" anchorCtr="0" compatLnSpc="1">
            <a:prstTxWarp prst="textNoShape">
              <a:avLst/>
            </a:prstTxWarp>
          </a:bodyPr>
          <a:lstStyle/>
          <a:p>
            <a:pPr algn="ctr" defTabSz="951028" fontAlgn="base">
              <a:spcBef>
                <a:spcPct val="0"/>
              </a:spcBef>
              <a:spcAft>
                <a:spcPct val="0"/>
              </a:spcAft>
            </a:pPr>
            <a:r>
              <a:rPr lang="en-US" sz="1836" dirty="0" err="1">
                <a:solidFill>
                  <a:srgbClr val="505050"/>
                </a:solidFill>
              </a:rPr>
              <a:t>OAuth</a:t>
            </a:r>
            <a:endParaRPr lang="en-US" sz="1836" dirty="0">
              <a:solidFill>
                <a:srgbClr val="505050"/>
              </a:solidFill>
            </a:endParaRPr>
          </a:p>
        </p:txBody>
      </p:sp>
      <p:grpSp>
        <p:nvGrpSpPr>
          <p:cNvPr id="19" name="Group 18"/>
          <p:cNvGrpSpPr/>
          <p:nvPr/>
        </p:nvGrpSpPr>
        <p:grpSpPr>
          <a:xfrm>
            <a:off x="9374363" y="741919"/>
            <a:ext cx="2036968" cy="1305645"/>
            <a:chOff x="9248307" y="1143081"/>
            <a:chExt cx="1997209" cy="1280160"/>
          </a:xfrm>
        </p:grpSpPr>
        <p:sp>
          <p:nvSpPr>
            <p:cNvPr id="20" name="Rectangle 19"/>
            <p:cNvSpPr/>
            <p:nvPr/>
          </p:nvSpPr>
          <p:spPr bwMode="auto">
            <a:xfrm>
              <a:off x="9248307" y="1143081"/>
              <a:ext cx="1997209" cy="1280160"/>
            </a:xfrm>
            <a:prstGeom prst="rect">
              <a:avLst/>
            </a:prstGeom>
            <a:solidFill>
              <a:srgbClr val="FF8A00"/>
            </a:solidFill>
            <a:ln w="9525" cap="flat" cmpd="sng" algn="ctr">
              <a:noFill/>
              <a:prstDash val="solid"/>
              <a:headEnd type="none" w="med" len="med"/>
              <a:tailEnd type="none" w="med" len="med"/>
            </a:ln>
            <a:effectLst/>
          </p:spPr>
          <p:txBody>
            <a:bodyPr rot="0" spcFirstLastPara="0" vertOverflow="overflow" horzOverflow="overflow" vert="horz" wrap="square" lIns="34987" tIns="34987" rIns="34987" bIns="34987" numCol="1" spcCol="0" rtlCol="0" fromWordArt="0" anchor="b" anchorCtr="0" forceAA="0" compatLnSpc="1">
              <a:prstTxWarp prst="textNoShape">
                <a:avLst/>
              </a:prstTxWarp>
              <a:noAutofit/>
            </a:bodyPr>
            <a:lstStyle/>
            <a:p>
              <a:pPr algn="ctr" defTabSz="699496" fontAlgn="base">
                <a:spcBef>
                  <a:spcPct val="0"/>
                </a:spcBef>
                <a:spcAft>
                  <a:spcPct val="0"/>
                </a:spcAft>
                <a:defRPr/>
              </a:pPr>
              <a:r>
                <a:rPr lang="en-US" sz="2040" kern="0" spc="-76" dirty="0">
                  <a:gradFill>
                    <a:gsLst>
                      <a:gs pos="0">
                        <a:srgbClr val="FFFFFF"/>
                      </a:gs>
                      <a:gs pos="100000">
                        <a:srgbClr val="FFFFFF"/>
                      </a:gs>
                    </a:gsLst>
                    <a:lin ang="5400000" scaled="0"/>
                  </a:gradFill>
                  <a:ea typeface="Segoe UI" pitchFamily="34" charset="0"/>
                  <a:cs typeface="Segoe UI" pitchFamily="34" charset="0"/>
                </a:rPr>
                <a:t>user@domain.tld</a:t>
              </a:r>
            </a:p>
          </p:txBody>
        </p:sp>
        <p:sp>
          <p:nvSpPr>
            <p:cNvPr id="21" name="Freeform 154"/>
            <p:cNvSpPr>
              <a:spLocks noEditPoints="1"/>
            </p:cNvSpPr>
            <p:nvPr/>
          </p:nvSpPr>
          <p:spPr bwMode="black">
            <a:xfrm>
              <a:off x="9903936" y="1454902"/>
              <a:ext cx="493444" cy="431931"/>
            </a:xfrm>
            <a:custGeom>
              <a:avLst/>
              <a:gdLst>
                <a:gd name="T0" fmla="*/ 235 w 433"/>
                <a:gd name="T1" fmla="*/ 433 h 433"/>
                <a:gd name="T2" fmla="*/ 0 w 433"/>
                <a:gd name="T3" fmla="*/ 198 h 433"/>
                <a:gd name="T4" fmla="*/ 0 w 433"/>
                <a:gd name="T5" fmla="*/ 101 h 433"/>
                <a:gd name="T6" fmla="*/ 99 w 433"/>
                <a:gd name="T7" fmla="*/ 2 h 433"/>
                <a:gd name="T8" fmla="*/ 198 w 433"/>
                <a:gd name="T9" fmla="*/ 0 h 433"/>
                <a:gd name="T10" fmla="*/ 433 w 433"/>
                <a:gd name="T11" fmla="*/ 235 h 433"/>
                <a:gd name="T12" fmla="*/ 235 w 433"/>
                <a:gd name="T13" fmla="*/ 433 h 433"/>
                <a:gd name="T14" fmla="*/ 96 w 433"/>
                <a:gd name="T15" fmla="*/ 72 h 433"/>
                <a:gd name="T16" fmla="*/ 71 w 433"/>
                <a:gd name="T17" fmla="*/ 72 h 433"/>
                <a:gd name="T18" fmla="*/ 71 w 433"/>
                <a:gd name="T19" fmla="*/ 97 h 433"/>
                <a:gd name="T20" fmla="*/ 96 w 433"/>
                <a:gd name="T21" fmla="*/ 97 h 433"/>
                <a:gd name="T22" fmla="*/ 96 w 433"/>
                <a:gd name="T23" fmla="*/ 72 h 433"/>
                <a:gd name="T24" fmla="*/ 250 w 433"/>
                <a:gd name="T25" fmla="*/ 138 h 433"/>
                <a:gd name="T26" fmla="*/ 231 w 433"/>
                <a:gd name="T27" fmla="*/ 138 h 433"/>
                <a:gd name="T28" fmla="*/ 231 w 433"/>
                <a:gd name="T29" fmla="*/ 158 h 433"/>
                <a:gd name="T30" fmla="*/ 264 w 433"/>
                <a:gd name="T31" fmla="*/ 191 h 433"/>
                <a:gd name="T32" fmla="*/ 254 w 433"/>
                <a:gd name="T33" fmla="*/ 193 h 433"/>
                <a:gd name="T34" fmla="*/ 176 w 433"/>
                <a:gd name="T35" fmla="*/ 115 h 433"/>
                <a:gd name="T36" fmla="*/ 158 w 433"/>
                <a:gd name="T37" fmla="*/ 115 h 433"/>
                <a:gd name="T38" fmla="*/ 159 w 433"/>
                <a:gd name="T39" fmla="*/ 133 h 433"/>
                <a:gd name="T40" fmla="*/ 212 w 433"/>
                <a:gd name="T41" fmla="*/ 186 h 433"/>
                <a:gd name="T42" fmla="*/ 208 w 433"/>
                <a:gd name="T43" fmla="*/ 192 h 433"/>
                <a:gd name="T44" fmla="*/ 145 w 433"/>
                <a:gd name="T45" fmla="*/ 130 h 433"/>
                <a:gd name="T46" fmla="*/ 128 w 433"/>
                <a:gd name="T47" fmla="*/ 130 h 433"/>
                <a:gd name="T48" fmla="*/ 128 w 433"/>
                <a:gd name="T49" fmla="*/ 147 h 433"/>
                <a:gd name="T50" fmla="*/ 194 w 433"/>
                <a:gd name="T51" fmla="*/ 214 h 433"/>
                <a:gd name="T52" fmla="*/ 191 w 433"/>
                <a:gd name="T53" fmla="*/ 220 h 433"/>
                <a:gd name="T54" fmla="*/ 134 w 433"/>
                <a:gd name="T55" fmla="*/ 163 h 433"/>
                <a:gd name="T56" fmla="*/ 116 w 433"/>
                <a:gd name="T57" fmla="*/ 164 h 433"/>
                <a:gd name="T58" fmla="*/ 116 w 433"/>
                <a:gd name="T59" fmla="*/ 181 h 433"/>
                <a:gd name="T60" fmla="*/ 177 w 433"/>
                <a:gd name="T61" fmla="*/ 242 h 433"/>
                <a:gd name="T62" fmla="*/ 173 w 433"/>
                <a:gd name="T63" fmla="*/ 248 h 433"/>
                <a:gd name="T64" fmla="*/ 122 w 433"/>
                <a:gd name="T65" fmla="*/ 197 h 433"/>
                <a:gd name="T66" fmla="*/ 104 w 433"/>
                <a:gd name="T67" fmla="*/ 197 h 433"/>
                <a:gd name="T68" fmla="*/ 105 w 433"/>
                <a:gd name="T69" fmla="*/ 215 h 433"/>
                <a:gd name="T70" fmla="*/ 195 w 433"/>
                <a:gd name="T71" fmla="*/ 305 h 433"/>
                <a:gd name="T72" fmla="*/ 286 w 433"/>
                <a:gd name="T73" fmla="*/ 314 h 433"/>
                <a:gd name="T74" fmla="*/ 309 w 433"/>
                <a:gd name="T75" fmla="*/ 290 h 433"/>
                <a:gd name="T76" fmla="*/ 306 w 433"/>
                <a:gd name="T77" fmla="*/ 194 h 433"/>
                <a:gd name="T78" fmla="*/ 250 w 433"/>
                <a:gd name="T79" fmla="*/ 138 h 4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433" h="433">
                  <a:moveTo>
                    <a:pt x="235" y="433"/>
                  </a:moveTo>
                  <a:cubicBezTo>
                    <a:pt x="0" y="198"/>
                    <a:pt x="0" y="198"/>
                    <a:pt x="0" y="198"/>
                  </a:cubicBezTo>
                  <a:cubicBezTo>
                    <a:pt x="0" y="101"/>
                    <a:pt x="0" y="101"/>
                    <a:pt x="0" y="101"/>
                  </a:cubicBezTo>
                  <a:cubicBezTo>
                    <a:pt x="99" y="2"/>
                    <a:pt x="99" y="2"/>
                    <a:pt x="99" y="2"/>
                  </a:cubicBezTo>
                  <a:cubicBezTo>
                    <a:pt x="198" y="0"/>
                    <a:pt x="198" y="0"/>
                    <a:pt x="198" y="0"/>
                  </a:cubicBezTo>
                  <a:cubicBezTo>
                    <a:pt x="433" y="235"/>
                    <a:pt x="433" y="235"/>
                    <a:pt x="433" y="235"/>
                  </a:cubicBezTo>
                  <a:lnTo>
                    <a:pt x="235" y="433"/>
                  </a:lnTo>
                  <a:close/>
                  <a:moveTo>
                    <a:pt x="96" y="72"/>
                  </a:moveTo>
                  <a:cubicBezTo>
                    <a:pt x="89" y="65"/>
                    <a:pt x="78" y="65"/>
                    <a:pt x="71" y="72"/>
                  </a:cubicBezTo>
                  <a:cubicBezTo>
                    <a:pt x="64" y="79"/>
                    <a:pt x="64" y="90"/>
                    <a:pt x="71" y="97"/>
                  </a:cubicBezTo>
                  <a:cubicBezTo>
                    <a:pt x="78" y="104"/>
                    <a:pt x="89" y="104"/>
                    <a:pt x="96" y="97"/>
                  </a:cubicBezTo>
                  <a:cubicBezTo>
                    <a:pt x="103" y="90"/>
                    <a:pt x="103" y="79"/>
                    <a:pt x="96" y="72"/>
                  </a:cubicBezTo>
                  <a:close/>
                  <a:moveTo>
                    <a:pt x="250" y="138"/>
                  </a:moveTo>
                  <a:cubicBezTo>
                    <a:pt x="245" y="133"/>
                    <a:pt x="236" y="133"/>
                    <a:pt x="231" y="138"/>
                  </a:cubicBezTo>
                  <a:cubicBezTo>
                    <a:pt x="225" y="144"/>
                    <a:pt x="225" y="153"/>
                    <a:pt x="231" y="158"/>
                  </a:cubicBezTo>
                  <a:cubicBezTo>
                    <a:pt x="264" y="191"/>
                    <a:pt x="264" y="191"/>
                    <a:pt x="264" y="191"/>
                  </a:cubicBezTo>
                  <a:cubicBezTo>
                    <a:pt x="254" y="193"/>
                    <a:pt x="254" y="193"/>
                    <a:pt x="254" y="193"/>
                  </a:cubicBezTo>
                  <a:cubicBezTo>
                    <a:pt x="176" y="115"/>
                    <a:pt x="176" y="115"/>
                    <a:pt x="176" y="115"/>
                  </a:cubicBezTo>
                  <a:cubicBezTo>
                    <a:pt x="171" y="110"/>
                    <a:pt x="163" y="110"/>
                    <a:pt x="158" y="115"/>
                  </a:cubicBezTo>
                  <a:cubicBezTo>
                    <a:pt x="153" y="120"/>
                    <a:pt x="154" y="128"/>
                    <a:pt x="159" y="133"/>
                  </a:cubicBezTo>
                  <a:cubicBezTo>
                    <a:pt x="212" y="186"/>
                    <a:pt x="212" y="186"/>
                    <a:pt x="212" y="186"/>
                  </a:cubicBezTo>
                  <a:cubicBezTo>
                    <a:pt x="208" y="192"/>
                    <a:pt x="208" y="192"/>
                    <a:pt x="208" y="192"/>
                  </a:cubicBezTo>
                  <a:cubicBezTo>
                    <a:pt x="145" y="130"/>
                    <a:pt x="145" y="130"/>
                    <a:pt x="145" y="130"/>
                  </a:cubicBezTo>
                  <a:cubicBezTo>
                    <a:pt x="140" y="125"/>
                    <a:pt x="132" y="125"/>
                    <a:pt x="128" y="130"/>
                  </a:cubicBezTo>
                  <a:cubicBezTo>
                    <a:pt x="123" y="135"/>
                    <a:pt x="123" y="143"/>
                    <a:pt x="128" y="147"/>
                  </a:cubicBezTo>
                  <a:cubicBezTo>
                    <a:pt x="194" y="214"/>
                    <a:pt x="194" y="214"/>
                    <a:pt x="194" y="214"/>
                  </a:cubicBezTo>
                  <a:cubicBezTo>
                    <a:pt x="191" y="220"/>
                    <a:pt x="191" y="220"/>
                    <a:pt x="191" y="220"/>
                  </a:cubicBezTo>
                  <a:cubicBezTo>
                    <a:pt x="134" y="163"/>
                    <a:pt x="134" y="163"/>
                    <a:pt x="134" y="163"/>
                  </a:cubicBezTo>
                  <a:cubicBezTo>
                    <a:pt x="129" y="159"/>
                    <a:pt x="121" y="159"/>
                    <a:pt x="116" y="164"/>
                  </a:cubicBezTo>
                  <a:cubicBezTo>
                    <a:pt x="111" y="168"/>
                    <a:pt x="111" y="176"/>
                    <a:pt x="116" y="181"/>
                  </a:cubicBezTo>
                  <a:cubicBezTo>
                    <a:pt x="177" y="242"/>
                    <a:pt x="177" y="242"/>
                    <a:pt x="177" y="242"/>
                  </a:cubicBezTo>
                  <a:cubicBezTo>
                    <a:pt x="173" y="248"/>
                    <a:pt x="173" y="248"/>
                    <a:pt x="173" y="248"/>
                  </a:cubicBezTo>
                  <a:cubicBezTo>
                    <a:pt x="122" y="197"/>
                    <a:pt x="122" y="197"/>
                    <a:pt x="122" y="197"/>
                  </a:cubicBezTo>
                  <a:cubicBezTo>
                    <a:pt x="117" y="192"/>
                    <a:pt x="109" y="192"/>
                    <a:pt x="104" y="197"/>
                  </a:cubicBezTo>
                  <a:cubicBezTo>
                    <a:pt x="99" y="202"/>
                    <a:pt x="100" y="210"/>
                    <a:pt x="105" y="215"/>
                  </a:cubicBezTo>
                  <a:cubicBezTo>
                    <a:pt x="195" y="305"/>
                    <a:pt x="195" y="305"/>
                    <a:pt x="195" y="305"/>
                  </a:cubicBezTo>
                  <a:cubicBezTo>
                    <a:pt x="228" y="338"/>
                    <a:pt x="268" y="332"/>
                    <a:pt x="286" y="314"/>
                  </a:cubicBezTo>
                  <a:cubicBezTo>
                    <a:pt x="287" y="312"/>
                    <a:pt x="305" y="294"/>
                    <a:pt x="309" y="290"/>
                  </a:cubicBezTo>
                  <a:cubicBezTo>
                    <a:pt x="333" y="266"/>
                    <a:pt x="333" y="221"/>
                    <a:pt x="306" y="194"/>
                  </a:cubicBezTo>
                  <a:lnTo>
                    <a:pt x="250" y="13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943" tIns="41972" rIns="83943" bIns="41972" numCol="1" anchor="t" anchorCtr="0" compatLnSpc="1">
              <a:prstTxWarp prst="textNoShape">
                <a:avLst/>
              </a:prstTxWarp>
            </a:bodyPr>
            <a:lstStyle/>
            <a:p>
              <a:pPr defTabSz="932597"/>
              <a:endParaRPr lang="en-US" sz="1632">
                <a:solidFill>
                  <a:srgbClr val="505050"/>
                </a:solidFill>
              </a:endParaRPr>
            </a:p>
          </p:txBody>
        </p:sp>
      </p:grpSp>
      <p:cxnSp>
        <p:nvCxnSpPr>
          <p:cNvPr id="17" name="Elbow Connector 16"/>
          <p:cNvCxnSpPr>
            <a:endCxn id="24" idx="0"/>
          </p:cNvCxnSpPr>
          <p:nvPr/>
        </p:nvCxnSpPr>
        <p:spPr>
          <a:xfrm rot="10800000" flipV="1">
            <a:off x="7090103" y="1679858"/>
            <a:ext cx="2284258" cy="1287225"/>
          </a:xfrm>
          <a:prstGeom prst="bentConnector2">
            <a:avLst/>
          </a:prstGeom>
          <a:ln w="76200">
            <a:solidFill>
              <a:srgbClr val="FF8A00"/>
            </a:solidFill>
            <a:headEnd type="oval" w="med" len="med"/>
            <a:tailEnd type="triangle" w="med" len="med"/>
          </a:ln>
        </p:spPr>
        <p:style>
          <a:lnRef idx="1">
            <a:schemeClr val="accent1"/>
          </a:lnRef>
          <a:fillRef idx="0">
            <a:schemeClr val="accent1"/>
          </a:fillRef>
          <a:effectRef idx="0">
            <a:schemeClr val="accent1"/>
          </a:effectRef>
          <a:fontRef idx="minor">
            <a:schemeClr val="tx1"/>
          </a:fontRef>
        </p:style>
      </p:cxnSp>
      <p:sp>
        <p:nvSpPr>
          <p:cNvPr id="26" name="Rectangle 25"/>
          <p:cNvSpPr/>
          <p:nvPr/>
        </p:nvSpPr>
        <p:spPr bwMode="auto">
          <a:xfrm>
            <a:off x="6010945" y="4821975"/>
            <a:ext cx="2158317" cy="1738752"/>
          </a:xfrm>
          <a:prstGeom prst="rect">
            <a:avLst/>
          </a:prstGeom>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7565" rIns="0" bIns="47565" numCol="1" rtlCol="0" anchor="ctr" anchorCtr="0" compatLnSpc="1">
            <a:prstTxWarp prst="textNoShape">
              <a:avLst/>
            </a:prstTxWarp>
          </a:bodyPr>
          <a:lstStyle/>
          <a:p>
            <a:pPr algn="ctr" defTabSz="951028" fontAlgn="base">
              <a:spcBef>
                <a:spcPct val="0"/>
              </a:spcBef>
              <a:spcAft>
                <a:spcPct val="0"/>
              </a:spcAft>
            </a:pPr>
            <a:r>
              <a:rPr lang="en-US" sz="2040" dirty="0">
                <a:gradFill>
                  <a:gsLst>
                    <a:gs pos="0">
                      <a:srgbClr val="FFFFFF"/>
                    </a:gs>
                    <a:gs pos="100000">
                      <a:srgbClr val="FFFFFF"/>
                    </a:gs>
                  </a:gsLst>
                  <a:lin ang="5400000" scaled="0"/>
                </a:gradFill>
              </a:rPr>
              <a:t>SharePoint</a:t>
            </a:r>
          </a:p>
        </p:txBody>
      </p:sp>
      <p:cxnSp>
        <p:nvCxnSpPr>
          <p:cNvPr id="32" name="Straight Arrow Connector 31"/>
          <p:cNvCxnSpPr>
            <a:stCxn id="24" idx="2"/>
            <a:endCxn id="26" idx="0"/>
          </p:cNvCxnSpPr>
          <p:nvPr/>
        </p:nvCxnSpPr>
        <p:spPr>
          <a:xfrm>
            <a:off x="7090103" y="4272728"/>
            <a:ext cx="1" cy="549247"/>
          </a:xfrm>
          <a:prstGeom prst="straightConnector1">
            <a:avLst/>
          </a:prstGeom>
          <a:ln w="76200">
            <a:solidFill>
              <a:schemeClr val="accent2"/>
            </a:solidFill>
            <a:prstDash val="sysDot"/>
            <a:headEnd type="none"/>
            <a:tailEnd type="triangle"/>
          </a:ln>
        </p:spPr>
        <p:style>
          <a:lnRef idx="1">
            <a:schemeClr val="accent1"/>
          </a:lnRef>
          <a:fillRef idx="0">
            <a:schemeClr val="accent1"/>
          </a:fillRef>
          <a:effectRef idx="0">
            <a:schemeClr val="accent1"/>
          </a:effectRef>
          <a:fontRef idx="minor">
            <a:schemeClr val="tx1"/>
          </a:fontRef>
        </p:style>
      </p:cxnSp>
      <p:cxnSp>
        <p:nvCxnSpPr>
          <p:cNvPr id="34" name="Straight Arrow Connector 33"/>
          <p:cNvCxnSpPr>
            <a:stCxn id="4" idx="3"/>
            <a:endCxn id="24" idx="1"/>
          </p:cNvCxnSpPr>
          <p:nvPr/>
        </p:nvCxnSpPr>
        <p:spPr>
          <a:xfrm>
            <a:off x="3241284" y="3576148"/>
            <a:ext cx="2832282" cy="43758"/>
          </a:xfrm>
          <a:prstGeom prst="straightConnector1">
            <a:avLst/>
          </a:prstGeom>
          <a:ln w="76200">
            <a:solidFill>
              <a:schemeClr val="accent2"/>
            </a:solidFill>
            <a:headEnd type="none"/>
            <a:tailEnd type="triangle"/>
          </a:ln>
        </p:spPr>
        <p:style>
          <a:lnRef idx="1">
            <a:schemeClr val="accent1"/>
          </a:lnRef>
          <a:fillRef idx="0">
            <a:schemeClr val="accent1"/>
          </a:fillRef>
          <a:effectRef idx="0">
            <a:schemeClr val="accent1"/>
          </a:effectRef>
          <a:fontRef idx="minor">
            <a:schemeClr val="tx1"/>
          </a:fontRef>
        </p:style>
      </p:cxnSp>
      <p:grpSp>
        <p:nvGrpSpPr>
          <p:cNvPr id="13" name="Group 12"/>
          <p:cNvGrpSpPr/>
          <p:nvPr/>
        </p:nvGrpSpPr>
        <p:grpSpPr>
          <a:xfrm>
            <a:off x="6073565" y="2047564"/>
            <a:ext cx="6115654" cy="2830534"/>
            <a:chOff x="5954152" y="2007598"/>
            <a:chExt cx="5996284" cy="2775285"/>
          </a:xfrm>
        </p:grpSpPr>
        <p:sp>
          <p:nvSpPr>
            <p:cNvPr id="10" name="Rectangle 9"/>
            <p:cNvSpPr/>
            <p:nvPr/>
          </p:nvSpPr>
          <p:spPr bwMode="auto">
            <a:xfrm>
              <a:off x="8427814" y="2315617"/>
              <a:ext cx="3522622" cy="2467266"/>
            </a:xfrm>
            <a:prstGeom prst="rect">
              <a:avLst/>
            </a:prstGeom>
            <a:ln>
              <a:headEnd type="none" w="med" len="med"/>
              <a:tailEnd type="none" w="med" len="med"/>
            </a:ln>
          </p:spPr>
          <p:style>
            <a:lnRef idx="2">
              <a:schemeClr val="accent2"/>
            </a:lnRef>
            <a:fillRef idx="1">
              <a:schemeClr val="lt1"/>
            </a:fillRef>
            <a:effectRef idx="0">
              <a:schemeClr val="accent2"/>
            </a:effectRef>
            <a:fontRef idx="minor">
              <a:schemeClr val="dk1"/>
            </a:fontRef>
          </p:style>
          <p:txBody>
            <a:bodyPr vert="horz" wrap="square" lIns="0" tIns="47565" rIns="0" bIns="47565" numCol="1" rtlCol="0" anchor="ctr" anchorCtr="0" compatLnSpc="1">
              <a:prstTxWarp prst="textNoShape">
                <a:avLst/>
              </a:prstTxWarp>
            </a:bodyPr>
            <a:lstStyle/>
            <a:p>
              <a:pPr algn="ctr" defTabSz="951028" fontAlgn="base">
                <a:spcBef>
                  <a:spcPct val="0"/>
                </a:spcBef>
                <a:spcAft>
                  <a:spcPct val="0"/>
                </a:spcAft>
              </a:pPr>
              <a:r>
                <a:rPr lang="en-US" sz="2040" dirty="0">
                  <a:solidFill>
                    <a:srgbClr val="505050"/>
                  </a:solidFill>
                </a:rPr>
                <a:t>[Windows User OR</a:t>
              </a:r>
            </a:p>
            <a:p>
              <a:pPr algn="ctr" defTabSz="951028" fontAlgn="base">
                <a:spcBef>
                  <a:spcPct val="0"/>
                </a:spcBef>
                <a:spcAft>
                  <a:spcPct val="0"/>
                </a:spcAft>
              </a:pPr>
              <a:r>
                <a:rPr lang="en-US" sz="2040" dirty="0">
                  <a:solidFill>
                    <a:srgbClr val="505050"/>
                  </a:solidFill>
                </a:rPr>
                <a:t>FBA User OR</a:t>
              </a:r>
            </a:p>
            <a:p>
              <a:pPr algn="ctr" defTabSz="951028" fontAlgn="base">
                <a:spcBef>
                  <a:spcPct val="0"/>
                </a:spcBef>
                <a:spcAft>
                  <a:spcPct val="0"/>
                </a:spcAft>
              </a:pPr>
              <a:r>
                <a:rPr lang="en-US" sz="2040" dirty="0">
                  <a:solidFill>
                    <a:srgbClr val="505050"/>
                  </a:solidFill>
                </a:rPr>
                <a:t>SAML User] OR</a:t>
              </a:r>
            </a:p>
            <a:p>
              <a:pPr algn="ctr" defTabSz="951028" fontAlgn="base">
                <a:spcBef>
                  <a:spcPct val="0"/>
                </a:spcBef>
                <a:spcAft>
                  <a:spcPct val="0"/>
                </a:spcAft>
              </a:pPr>
              <a:r>
                <a:rPr lang="en-US" sz="2040" dirty="0">
                  <a:solidFill>
                    <a:srgbClr val="505050"/>
                  </a:solidFill>
                </a:rPr>
                <a:t>[Organizational ID (O365) AKA</a:t>
              </a:r>
            </a:p>
            <a:p>
              <a:pPr algn="ctr" defTabSz="951028" fontAlgn="base">
                <a:spcBef>
                  <a:spcPct val="0"/>
                </a:spcBef>
                <a:spcAft>
                  <a:spcPct val="0"/>
                </a:spcAft>
              </a:pPr>
              <a:r>
                <a:rPr lang="en-US" sz="2040" dirty="0">
                  <a:solidFill>
                    <a:srgbClr val="505050"/>
                  </a:solidFill>
                </a:rPr>
                <a:t>Azure AD (O365)]</a:t>
              </a:r>
            </a:p>
            <a:p>
              <a:pPr algn="ctr" defTabSz="951028" fontAlgn="base">
                <a:spcBef>
                  <a:spcPct val="0"/>
                </a:spcBef>
                <a:spcAft>
                  <a:spcPct val="0"/>
                </a:spcAft>
              </a:pPr>
              <a:r>
                <a:rPr lang="en-US" sz="2040" dirty="0">
                  <a:solidFill>
                    <a:srgbClr val="505050"/>
                  </a:solidFill>
                </a:rPr>
                <a:t>SharePoint User</a:t>
              </a:r>
            </a:p>
          </p:txBody>
        </p:sp>
        <p:cxnSp>
          <p:nvCxnSpPr>
            <p:cNvPr id="14" name="Straight Arrow Connector 13"/>
            <p:cNvCxnSpPr>
              <a:stCxn id="20" idx="2"/>
              <a:endCxn id="10" idx="0"/>
            </p:cNvCxnSpPr>
            <p:nvPr/>
          </p:nvCxnSpPr>
          <p:spPr>
            <a:xfrm flipH="1">
              <a:off x="10189125" y="2007598"/>
              <a:ext cx="1" cy="308019"/>
            </a:xfrm>
            <a:prstGeom prst="straightConnector1">
              <a:avLst/>
            </a:prstGeom>
            <a:ln w="57150">
              <a:solidFill>
                <a:schemeClr val="accent2"/>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grpSp>
          <p:nvGrpSpPr>
            <p:cNvPr id="29" name="Group 28"/>
            <p:cNvGrpSpPr/>
            <p:nvPr/>
          </p:nvGrpSpPr>
          <p:grpSpPr>
            <a:xfrm>
              <a:off x="5954152" y="2909170"/>
              <a:ext cx="1993392" cy="1280160"/>
              <a:chOff x="5747275" y="2670629"/>
              <a:chExt cx="1993392" cy="1280160"/>
            </a:xfrm>
          </p:grpSpPr>
          <p:sp>
            <p:nvSpPr>
              <p:cNvPr id="24" name="Rectangle 23"/>
              <p:cNvSpPr/>
              <p:nvPr/>
            </p:nvSpPr>
            <p:spPr bwMode="auto">
              <a:xfrm>
                <a:off x="5747275" y="2670629"/>
                <a:ext cx="1993392" cy="1280160"/>
              </a:xfrm>
              <a:prstGeom prst="rect">
                <a:avLst/>
              </a:prstGeom>
              <a:ln>
                <a:headEnd type="none" w="med" len="med"/>
                <a:tailEnd type="none" w="med" len="med"/>
              </a:ln>
            </p:spPr>
            <p:style>
              <a:lnRef idx="2">
                <a:schemeClr val="accent2">
                  <a:shade val="50000"/>
                </a:schemeClr>
              </a:lnRef>
              <a:fillRef idx="1">
                <a:schemeClr val="accent2"/>
              </a:fillRef>
              <a:effectRef idx="0">
                <a:schemeClr val="accent2"/>
              </a:effectRef>
              <a:fontRef idx="minor">
                <a:schemeClr val="lt1"/>
              </a:fontRef>
            </p:style>
            <p:txBody>
              <a:bodyPr vert="horz" wrap="square" lIns="0" tIns="47565" rIns="0" bIns="47565" numCol="1" rtlCol="0" anchor="ctr" anchorCtr="0" compatLnSpc="1">
                <a:prstTxWarp prst="textNoShape">
                  <a:avLst/>
                </a:prstTxWarp>
              </a:bodyPr>
              <a:lstStyle/>
              <a:p>
                <a:pPr algn="ctr" defTabSz="951028" fontAlgn="base">
                  <a:spcBef>
                    <a:spcPct val="0"/>
                  </a:spcBef>
                  <a:spcAft>
                    <a:spcPct val="0"/>
                  </a:spcAft>
                </a:pPr>
                <a:endParaRPr lang="en-US" sz="2040" dirty="0">
                  <a:gradFill>
                    <a:gsLst>
                      <a:gs pos="0">
                        <a:srgbClr val="FFFFFF"/>
                      </a:gs>
                      <a:gs pos="100000">
                        <a:srgbClr val="FFFFFF"/>
                      </a:gs>
                    </a:gsLst>
                    <a:lin ang="5400000" scaled="0"/>
                  </a:gradFill>
                </a:endParaRPr>
              </a:p>
            </p:txBody>
          </p:sp>
          <p:grpSp>
            <p:nvGrpSpPr>
              <p:cNvPr id="27" name="Group 26"/>
              <p:cNvGrpSpPr/>
              <p:nvPr/>
            </p:nvGrpSpPr>
            <p:grpSpPr>
              <a:xfrm>
                <a:off x="6083283" y="2997813"/>
                <a:ext cx="1321376" cy="625793"/>
                <a:chOff x="6117290" y="2997813"/>
                <a:chExt cx="1321376" cy="625793"/>
              </a:xfrm>
            </p:grpSpPr>
            <p:sp>
              <p:nvSpPr>
                <p:cNvPr id="28" name="Freeform 164"/>
                <p:cNvSpPr>
                  <a:spLocks noEditPoints="1"/>
                </p:cNvSpPr>
                <p:nvPr/>
              </p:nvSpPr>
              <p:spPr bwMode="black">
                <a:xfrm>
                  <a:off x="6987288" y="2997813"/>
                  <a:ext cx="451378" cy="625793"/>
                </a:xfrm>
                <a:custGeom>
                  <a:avLst/>
                  <a:gdLst>
                    <a:gd name="T0" fmla="*/ 221 w 288"/>
                    <a:gd name="T1" fmla="*/ 373 h 399"/>
                    <a:gd name="T2" fmla="*/ 194 w 288"/>
                    <a:gd name="T3" fmla="*/ 350 h 399"/>
                    <a:gd name="T4" fmla="*/ 137 w 288"/>
                    <a:gd name="T5" fmla="*/ 150 h 399"/>
                    <a:gd name="T6" fmla="*/ 165 w 288"/>
                    <a:gd name="T7" fmla="*/ 398 h 399"/>
                    <a:gd name="T8" fmla="*/ 94 w 288"/>
                    <a:gd name="T9" fmla="*/ 325 h 399"/>
                    <a:gd name="T10" fmla="*/ 192 w 288"/>
                    <a:gd name="T11" fmla="*/ 269 h 399"/>
                    <a:gd name="T12" fmla="*/ 223 w 288"/>
                    <a:gd name="T13" fmla="*/ 371 h 399"/>
                    <a:gd name="T14" fmla="*/ 135 w 288"/>
                    <a:gd name="T15" fmla="*/ 170 h 399"/>
                    <a:gd name="T16" fmla="*/ 179 w 288"/>
                    <a:gd name="T17" fmla="*/ 395 h 399"/>
                    <a:gd name="T18" fmla="*/ 135 w 288"/>
                    <a:gd name="T19" fmla="*/ 324 h 399"/>
                    <a:gd name="T20" fmla="*/ 154 w 288"/>
                    <a:gd name="T21" fmla="*/ 308 h 399"/>
                    <a:gd name="T22" fmla="*/ 208 w 288"/>
                    <a:gd name="T23" fmla="*/ 382 h 399"/>
                    <a:gd name="T24" fmla="*/ 85 w 288"/>
                    <a:gd name="T25" fmla="*/ 380 h 399"/>
                    <a:gd name="T26" fmla="*/ 143 w 288"/>
                    <a:gd name="T27" fmla="*/ 82 h 399"/>
                    <a:gd name="T28" fmla="*/ 228 w 288"/>
                    <a:gd name="T29" fmla="*/ 288 h 399"/>
                    <a:gd name="T30" fmla="*/ 253 w 288"/>
                    <a:gd name="T31" fmla="*/ 340 h 399"/>
                    <a:gd name="T32" fmla="*/ 247 w 288"/>
                    <a:gd name="T33" fmla="*/ 233 h 399"/>
                    <a:gd name="T34" fmla="*/ 20 w 288"/>
                    <a:gd name="T35" fmla="*/ 263 h 399"/>
                    <a:gd name="T36" fmla="*/ 85 w 288"/>
                    <a:gd name="T37" fmla="*/ 380 h 399"/>
                    <a:gd name="T38" fmla="*/ 219 w 288"/>
                    <a:gd name="T39" fmla="*/ 242 h 399"/>
                    <a:gd name="T40" fmla="*/ 56 w 288"/>
                    <a:gd name="T41" fmla="*/ 305 h 399"/>
                    <a:gd name="T42" fmla="*/ 129 w 288"/>
                    <a:gd name="T43" fmla="*/ 397 h 399"/>
                    <a:gd name="T44" fmla="*/ 137 w 288"/>
                    <a:gd name="T45" fmla="*/ 115 h 399"/>
                    <a:gd name="T46" fmla="*/ 210 w 288"/>
                    <a:gd name="T47" fmla="*/ 334 h 399"/>
                    <a:gd name="T48" fmla="*/ 239 w 288"/>
                    <a:gd name="T49" fmla="*/ 357 h 399"/>
                    <a:gd name="T50" fmla="*/ 0 w 288"/>
                    <a:gd name="T51" fmla="*/ 202 h 399"/>
                    <a:gd name="T52" fmla="*/ 144 w 288"/>
                    <a:gd name="T53" fmla="*/ 51 h 399"/>
                    <a:gd name="T54" fmla="*/ 252 w 288"/>
                    <a:gd name="T55" fmla="*/ 298 h 399"/>
                    <a:gd name="T56" fmla="*/ 266 w 288"/>
                    <a:gd name="T57" fmla="*/ 320 h 399"/>
                    <a:gd name="T58" fmla="*/ 277 w 288"/>
                    <a:gd name="T59" fmla="*/ 221 h 399"/>
                    <a:gd name="T60" fmla="*/ 3 w 288"/>
                    <a:gd name="T61" fmla="*/ 162 h 399"/>
                    <a:gd name="T62" fmla="*/ 0 w 288"/>
                    <a:gd name="T63" fmla="*/ 202 h 399"/>
                    <a:gd name="T64" fmla="*/ 145 w 288"/>
                    <a:gd name="T65" fmla="*/ 0 h 399"/>
                    <a:gd name="T66" fmla="*/ 144 w 288"/>
                    <a:gd name="T67" fmla="*/ 18 h 399"/>
                    <a:gd name="T68" fmla="*/ 142 w 288"/>
                    <a:gd name="T69" fmla="*/ 308 h 399"/>
                    <a:gd name="T70" fmla="*/ 137 w 288"/>
                    <a:gd name="T71" fmla="*/ 201 h 399"/>
                    <a:gd name="T72" fmla="*/ 130 w 288"/>
                    <a:gd name="T73" fmla="*/ 208 h 399"/>
                    <a:gd name="T74" fmla="*/ 142 w 288"/>
                    <a:gd name="T75" fmla="*/ 308 h 3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88" h="399">
                      <a:moveTo>
                        <a:pt x="223" y="371"/>
                      </a:moveTo>
                      <a:cubicBezTo>
                        <a:pt x="221" y="373"/>
                        <a:pt x="221" y="373"/>
                        <a:pt x="221" y="373"/>
                      </a:cubicBezTo>
                      <a:cubicBezTo>
                        <a:pt x="220" y="374"/>
                        <a:pt x="218" y="375"/>
                        <a:pt x="217" y="376"/>
                      </a:cubicBezTo>
                      <a:cubicBezTo>
                        <a:pt x="215" y="374"/>
                        <a:pt x="205" y="366"/>
                        <a:pt x="194" y="350"/>
                      </a:cubicBezTo>
                      <a:cubicBezTo>
                        <a:pt x="181" y="332"/>
                        <a:pt x="177" y="299"/>
                        <a:pt x="180" y="268"/>
                      </a:cubicBezTo>
                      <a:cubicBezTo>
                        <a:pt x="186" y="212"/>
                        <a:pt x="180" y="148"/>
                        <a:pt x="137" y="150"/>
                      </a:cubicBezTo>
                      <a:cubicBezTo>
                        <a:pt x="90" y="152"/>
                        <a:pt x="69" y="245"/>
                        <a:pt x="106" y="319"/>
                      </a:cubicBezTo>
                      <a:cubicBezTo>
                        <a:pt x="125" y="357"/>
                        <a:pt x="150" y="384"/>
                        <a:pt x="165" y="398"/>
                      </a:cubicBezTo>
                      <a:cubicBezTo>
                        <a:pt x="161" y="398"/>
                        <a:pt x="157" y="399"/>
                        <a:pt x="153" y="399"/>
                      </a:cubicBezTo>
                      <a:cubicBezTo>
                        <a:pt x="137" y="384"/>
                        <a:pt x="115" y="364"/>
                        <a:pt x="94" y="325"/>
                      </a:cubicBezTo>
                      <a:cubicBezTo>
                        <a:pt x="46" y="236"/>
                        <a:pt x="82" y="134"/>
                        <a:pt x="137" y="134"/>
                      </a:cubicBezTo>
                      <a:cubicBezTo>
                        <a:pt x="195" y="134"/>
                        <a:pt x="201" y="201"/>
                        <a:pt x="192" y="269"/>
                      </a:cubicBezTo>
                      <a:cubicBezTo>
                        <a:pt x="188" y="301"/>
                        <a:pt x="191" y="329"/>
                        <a:pt x="202" y="346"/>
                      </a:cubicBezTo>
                      <a:cubicBezTo>
                        <a:pt x="213" y="363"/>
                        <a:pt x="224" y="370"/>
                        <a:pt x="223" y="371"/>
                      </a:cubicBezTo>
                      <a:close/>
                      <a:moveTo>
                        <a:pt x="166" y="306"/>
                      </a:moveTo>
                      <a:cubicBezTo>
                        <a:pt x="163" y="275"/>
                        <a:pt x="185" y="172"/>
                        <a:pt x="135" y="170"/>
                      </a:cubicBezTo>
                      <a:cubicBezTo>
                        <a:pt x="104" y="169"/>
                        <a:pt x="77" y="248"/>
                        <a:pt x="125" y="329"/>
                      </a:cubicBezTo>
                      <a:cubicBezTo>
                        <a:pt x="143" y="361"/>
                        <a:pt x="166" y="383"/>
                        <a:pt x="179" y="395"/>
                      </a:cubicBezTo>
                      <a:cubicBezTo>
                        <a:pt x="182" y="394"/>
                        <a:pt x="185" y="393"/>
                        <a:pt x="188" y="392"/>
                      </a:cubicBezTo>
                      <a:cubicBezTo>
                        <a:pt x="177" y="381"/>
                        <a:pt x="153" y="358"/>
                        <a:pt x="135" y="324"/>
                      </a:cubicBezTo>
                      <a:cubicBezTo>
                        <a:pt x="101" y="266"/>
                        <a:pt x="110" y="186"/>
                        <a:pt x="135" y="186"/>
                      </a:cubicBezTo>
                      <a:cubicBezTo>
                        <a:pt x="168" y="186"/>
                        <a:pt x="149" y="268"/>
                        <a:pt x="154" y="308"/>
                      </a:cubicBezTo>
                      <a:cubicBezTo>
                        <a:pt x="160" y="352"/>
                        <a:pt x="187" y="377"/>
                        <a:pt x="200" y="386"/>
                      </a:cubicBezTo>
                      <a:cubicBezTo>
                        <a:pt x="203" y="385"/>
                        <a:pt x="205" y="384"/>
                        <a:pt x="208" y="382"/>
                      </a:cubicBezTo>
                      <a:cubicBezTo>
                        <a:pt x="199" y="375"/>
                        <a:pt x="170" y="350"/>
                        <a:pt x="166" y="306"/>
                      </a:cubicBezTo>
                      <a:close/>
                      <a:moveTo>
                        <a:pt x="85" y="380"/>
                      </a:moveTo>
                      <a:cubicBezTo>
                        <a:pt x="65" y="357"/>
                        <a:pt x="36" y="313"/>
                        <a:pt x="31" y="261"/>
                      </a:cubicBezTo>
                      <a:cubicBezTo>
                        <a:pt x="25" y="164"/>
                        <a:pt x="66" y="82"/>
                        <a:pt x="143" y="82"/>
                      </a:cubicBezTo>
                      <a:cubicBezTo>
                        <a:pt x="213" y="82"/>
                        <a:pt x="241" y="157"/>
                        <a:pt x="235" y="231"/>
                      </a:cubicBezTo>
                      <a:cubicBezTo>
                        <a:pt x="234" y="251"/>
                        <a:pt x="228" y="269"/>
                        <a:pt x="228" y="288"/>
                      </a:cubicBezTo>
                      <a:cubicBezTo>
                        <a:pt x="227" y="320"/>
                        <a:pt x="236" y="334"/>
                        <a:pt x="248" y="347"/>
                      </a:cubicBezTo>
                      <a:cubicBezTo>
                        <a:pt x="250" y="345"/>
                        <a:pt x="251" y="343"/>
                        <a:pt x="253" y="340"/>
                      </a:cubicBezTo>
                      <a:cubicBezTo>
                        <a:pt x="246" y="330"/>
                        <a:pt x="237" y="313"/>
                        <a:pt x="238" y="289"/>
                      </a:cubicBezTo>
                      <a:cubicBezTo>
                        <a:pt x="239" y="273"/>
                        <a:pt x="243" y="254"/>
                        <a:pt x="247" y="233"/>
                      </a:cubicBezTo>
                      <a:cubicBezTo>
                        <a:pt x="257" y="169"/>
                        <a:pt x="233" y="66"/>
                        <a:pt x="143" y="65"/>
                      </a:cubicBezTo>
                      <a:cubicBezTo>
                        <a:pt x="77" y="64"/>
                        <a:pt x="7" y="129"/>
                        <a:pt x="20" y="263"/>
                      </a:cubicBezTo>
                      <a:cubicBezTo>
                        <a:pt x="24" y="299"/>
                        <a:pt x="39" y="330"/>
                        <a:pt x="54" y="354"/>
                      </a:cubicBezTo>
                      <a:cubicBezTo>
                        <a:pt x="64" y="365"/>
                        <a:pt x="74" y="373"/>
                        <a:pt x="85" y="380"/>
                      </a:cubicBezTo>
                      <a:close/>
                      <a:moveTo>
                        <a:pt x="219" y="331"/>
                      </a:moveTo>
                      <a:cubicBezTo>
                        <a:pt x="211" y="309"/>
                        <a:pt x="212" y="277"/>
                        <a:pt x="219" y="242"/>
                      </a:cubicBezTo>
                      <a:cubicBezTo>
                        <a:pt x="228" y="183"/>
                        <a:pt x="216" y="99"/>
                        <a:pt x="137" y="99"/>
                      </a:cubicBezTo>
                      <a:cubicBezTo>
                        <a:pt x="73" y="99"/>
                        <a:pt x="16" y="198"/>
                        <a:pt x="56" y="305"/>
                      </a:cubicBezTo>
                      <a:cubicBezTo>
                        <a:pt x="72" y="346"/>
                        <a:pt x="96" y="376"/>
                        <a:pt x="113" y="393"/>
                      </a:cubicBezTo>
                      <a:cubicBezTo>
                        <a:pt x="118" y="395"/>
                        <a:pt x="123" y="396"/>
                        <a:pt x="129" y="397"/>
                      </a:cubicBezTo>
                      <a:cubicBezTo>
                        <a:pt x="113" y="382"/>
                        <a:pt x="84" y="348"/>
                        <a:pt x="67" y="300"/>
                      </a:cubicBezTo>
                      <a:cubicBezTo>
                        <a:pt x="37" y="213"/>
                        <a:pt x="79" y="116"/>
                        <a:pt x="137" y="115"/>
                      </a:cubicBezTo>
                      <a:cubicBezTo>
                        <a:pt x="189" y="114"/>
                        <a:pt x="216" y="168"/>
                        <a:pt x="208" y="239"/>
                      </a:cubicBezTo>
                      <a:cubicBezTo>
                        <a:pt x="201" y="274"/>
                        <a:pt x="200" y="310"/>
                        <a:pt x="210" y="334"/>
                      </a:cubicBezTo>
                      <a:cubicBezTo>
                        <a:pt x="217" y="351"/>
                        <a:pt x="228" y="359"/>
                        <a:pt x="233" y="363"/>
                      </a:cubicBezTo>
                      <a:cubicBezTo>
                        <a:pt x="235" y="361"/>
                        <a:pt x="237" y="359"/>
                        <a:pt x="239" y="357"/>
                      </a:cubicBezTo>
                      <a:cubicBezTo>
                        <a:pt x="235" y="354"/>
                        <a:pt x="225" y="347"/>
                        <a:pt x="219" y="331"/>
                      </a:cubicBezTo>
                      <a:close/>
                      <a:moveTo>
                        <a:pt x="0" y="202"/>
                      </a:moveTo>
                      <a:cubicBezTo>
                        <a:pt x="0" y="217"/>
                        <a:pt x="1" y="231"/>
                        <a:pt x="4" y="245"/>
                      </a:cubicBezTo>
                      <a:cubicBezTo>
                        <a:pt x="6" y="146"/>
                        <a:pt x="40" y="49"/>
                        <a:pt x="144" y="51"/>
                      </a:cubicBezTo>
                      <a:cubicBezTo>
                        <a:pt x="230" y="51"/>
                        <a:pt x="271" y="143"/>
                        <a:pt x="262" y="219"/>
                      </a:cubicBezTo>
                      <a:cubicBezTo>
                        <a:pt x="259" y="248"/>
                        <a:pt x="252" y="276"/>
                        <a:pt x="252" y="298"/>
                      </a:cubicBezTo>
                      <a:cubicBezTo>
                        <a:pt x="252" y="315"/>
                        <a:pt x="258" y="326"/>
                        <a:pt x="260" y="330"/>
                      </a:cubicBezTo>
                      <a:cubicBezTo>
                        <a:pt x="262" y="327"/>
                        <a:pt x="264" y="323"/>
                        <a:pt x="266" y="320"/>
                      </a:cubicBezTo>
                      <a:cubicBezTo>
                        <a:pt x="263" y="314"/>
                        <a:pt x="261" y="308"/>
                        <a:pt x="262" y="298"/>
                      </a:cubicBezTo>
                      <a:cubicBezTo>
                        <a:pt x="262" y="279"/>
                        <a:pt x="272" y="252"/>
                        <a:pt x="277" y="221"/>
                      </a:cubicBezTo>
                      <a:cubicBezTo>
                        <a:pt x="288" y="144"/>
                        <a:pt x="247" y="31"/>
                        <a:pt x="144" y="31"/>
                      </a:cubicBezTo>
                      <a:cubicBezTo>
                        <a:pt x="62" y="32"/>
                        <a:pt x="18" y="92"/>
                        <a:pt x="3" y="162"/>
                      </a:cubicBezTo>
                      <a:cubicBezTo>
                        <a:pt x="1" y="175"/>
                        <a:pt x="0" y="188"/>
                        <a:pt x="0" y="201"/>
                      </a:cubicBezTo>
                      <a:cubicBezTo>
                        <a:pt x="0" y="201"/>
                        <a:pt x="0" y="202"/>
                        <a:pt x="0" y="202"/>
                      </a:cubicBezTo>
                      <a:close/>
                      <a:moveTo>
                        <a:pt x="262" y="75"/>
                      </a:moveTo>
                      <a:cubicBezTo>
                        <a:pt x="244" y="44"/>
                        <a:pt x="206" y="0"/>
                        <a:pt x="145" y="0"/>
                      </a:cubicBezTo>
                      <a:cubicBezTo>
                        <a:pt x="108" y="0"/>
                        <a:pt x="80" y="18"/>
                        <a:pt x="58" y="40"/>
                      </a:cubicBezTo>
                      <a:cubicBezTo>
                        <a:pt x="60" y="39"/>
                        <a:pt x="91" y="18"/>
                        <a:pt x="144" y="18"/>
                      </a:cubicBezTo>
                      <a:cubicBezTo>
                        <a:pt x="220" y="18"/>
                        <a:pt x="262" y="75"/>
                        <a:pt x="262" y="75"/>
                      </a:cubicBezTo>
                      <a:close/>
                      <a:moveTo>
                        <a:pt x="142" y="308"/>
                      </a:moveTo>
                      <a:cubicBezTo>
                        <a:pt x="140" y="294"/>
                        <a:pt x="141" y="277"/>
                        <a:pt x="142" y="260"/>
                      </a:cubicBezTo>
                      <a:cubicBezTo>
                        <a:pt x="143" y="238"/>
                        <a:pt x="144" y="209"/>
                        <a:pt x="137" y="201"/>
                      </a:cubicBezTo>
                      <a:cubicBezTo>
                        <a:pt x="137" y="201"/>
                        <a:pt x="137" y="201"/>
                        <a:pt x="135" y="201"/>
                      </a:cubicBezTo>
                      <a:cubicBezTo>
                        <a:pt x="135" y="201"/>
                        <a:pt x="132" y="202"/>
                        <a:pt x="130" y="208"/>
                      </a:cubicBezTo>
                      <a:cubicBezTo>
                        <a:pt x="122" y="227"/>
                        <a:pt x="122" y="271"/>
                        <a:pt x="141" y="308"/>
                      </a:cubicBezTo>
                      <a:cubicBezTo>
                        <a:pt x="141" y="309"/>
                        <a:pt x="142" y="309"/>
                        <a:pt x="142" y="30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943" tIns="41972" rIns="83943" bIns="41972" numCol="1" anchor="t" anchorCtr="0" compatLnSpc="1">
                  <a:prstTxWarp prst="textNoShape">
                    <a:avLst/>
                  </a:prstTxWarp>
                </a:bodyPr>
                <a:lstStyle/>
                <a:p>
                  <a:pPr defTabSz="932597"/>
                  <a:endParaRPr lang="en-US" sz="1632">
                    <a:solidFill>
                      <a:srgbClr val="505050"/>
                    </a:solidFill>
                  </a:endParaRPr>
                </a:p>
              </p:txBody>
            </p:sp>
            <p:sp>
              <p:nvSpPr>
                <p:cNvPr id="30" name="Freeform 154"/>
                <p:cNvSpPr>
                  <a:spLocks noEditPoints="1"/>
                </p:cNvSpPr>
                <p:nvPr/>
              </p:nvSpPr>
              <p:spPr bwMode="black">
                <a:xfrm>
                  <a:off x="6117290" y="3008291"/>
                  <a:ext cx="604994" cy="604836"/>
                </a:xfrm>
                <a:custGeom>
                  <a:avLst/>
                  <a:gdLst>
                    <a:gd name="T0" fmla="*/ 235 w 433"/>
                    <a:gd name="T1" fmla="*/ 433 h 433"/>
                    <a:gd name="T2" fmla="*/ 0 w 433"/>
                    <a:gd name="T3" fmla="*/ 198 h 433"/>
                    <a:gd name="T4" fmla="*/ 0 w 433"/>
                    <a:gd name="T5" fmla="*/ 101 h 433"/>
                    <a:gd name="T6" fmla="*/ 99 w 433"/>
                    <a:gd name="T7" fmla="*/ 2 h 433"/>
                    <a:gd name="T8" fmla="*/ 198 w 433"/>
                    <a:gd name="T9" fmla="*/ 0 h 433"/>
                    <a:gd name="T10" fmla="*/ 433 w 433"/>
                    <a:gd name="T11" fmla="*/ 235 h 433"/>
                    <a:gd name="T12" fmla="*/ 235 w 433"/>
                    <a:gd name="T13" fmla="*/ 433 h 433"/>
                    <a:gd name="T14" fmla="*/ 96 w 433"/>
                    <a:gd name="T15" fmla="*/ 72 h 433"/>
                    <a:gd name="T16" fmla="*/ 71 w 433"/>
                    <a:gd name="T17" fmla="*/ 72 h 433"/>
                    <a:gd name="T18" fmla="*/ 71 w 433"/>
                    <a:gd name="T19" fmla="*/ 97 h 433"/>
                    <a:gd name="T20" fmla="*/ 96 w 433"/>
                    <a:gd name="T21" fmla="*/ 97 h 433"/>
                    <a:gd name="T22" fmla="*/ 96 w 433"/>
                    <a:gd name="T23" fmla="*/ 72 h 433"/>
                    <a:gd name="T24" fmla="*/ 250 w 433"/>
                    <a:gd name="T25" fmla="*/ 138 h 433"/>
                    <a:gd name="T26" fmla="*/ 231 w 433"/>
                    <a:gd name="T27" fmla="*/ 138 h 433"/>
                    <a:gd name="T28" fmla="*/ 231 w 433"/>
                    <a:gd name="T29" fmla="*/ 158 h 433"/>
                    <a:gd name="T30" fmla="*/ 264 w 433"/>
                    <a:gd name="T31" fmla="*/ 191 h 433"/>
                    <a:gd name="T32" fmla="*/ 254 w 433"/>
                    <a:gd name="T33" fmla="*/ 193 h 433"/>
                    <a:gd name="T34" fmla="*/ 176 w 433"/>
                    <a:gd name="T35" fmla="*/ 115 h 433"/>
                    <a:gd name="T36" fmla="*/ 158 w 433"/>
                    <a:gd name="T37" fmla="*/ 115 h 433"/>
                    <a:gd name="T38" fmla="*/ 159 w 433"/>
                    <a:gd name="T39" fmla="*/ 133 h 433"/>
                    <a:gd name="T40" fmla="*/ 212 w 433"/>
                    <a:gd name="T41" fmla="*/ 186 h 433"/>
                    <a:gd name="T42" fmla="*/ 208 w 433"/>
                    <a:gd name="T43" fmla="*/ 192 h 433"/>
                    <a:gd name="T44" fmla="*/ 145 w 433"/>
                    <a:gd name="T45" fmla="*/ 130 h 433"/>
                    <a:gd name="T46" fmla="*/ 128 w 433"/>
                    <a:gd name="T47" fmla="*/ 130 h 433"/>
                    <a:gd name="T48" fmla="*/ 128 w 433"/>
                    <a:gd name="T49" fmla="*/ 147 h 433"/>
                    <a:gd name="T50" fmla="*/ 194 w 433"/>
                    <a:gd name="T51" fmla="*/ 214 h 433"/>
                    <a:gd name="T52" fmla="*/ 191 w 433"/>
                    <a:gd name="T53" fmla="*/ 220 h 433"/>
                    <a:gd name="T54" fmla="*/ 134 w 433"/>
                    <a:gd name="T55" fmla="*/ 163 h 433"/>
                    <a:gd name="T56" fmla="*/ 116 w 433"/>
                    <a:gd name="T57" fmla="*/ 164 h 433"/>
                    <a:gd name="T58" fmla="*/ 116 w 433"/>
                    <a:gd name="T59" fmla="*/ 181 h 433"/>
                    <a:gd name="T60" fmla="*/ 177 w 433"/>
                    <a:gd name="T61" fmla="*/ 242 h 433"/>
                    <a:gd name="T62" fmla="*/ 173 w 433"/>
                    <a:gd name="T63" fmla="*/ 248 h 433"/>
                    <a:gd name="T64" fmla="*/ 122 w 433"/>
                    <a:gd name="T65" fmla="*/ 197 h 433"/>
                    <a:gd name="T66" fmla="*/ 104 w 433"/>
                    <a:gd name="T67" fmla="*/ 197 h 433"/>
                    <a:gd name="T68" fmla="*/ 105 w 433"/>
                    <a:gd name="T69" fmla="*/ 215 h 433"/>
                    <a:gd name="T70" fmla="*/ 195 w 433"/>
                    <a:gd name="T71" fmla="*/ 305 h 433"/>
                    <a:gd name="T72" fmla="*/ 286 w 433"/>
                    <a:gd name="T73" fmla="*/ 314 h 433"/>
                    <a:gd name="T74" fmla="*/ 309 w 433"/>
                    <a:gd name="T75" fmla="*/ 290 h 433"/>
                    <a:gd name="T76" fmla="*/ 306 w 433"/>
                    <a:gd name="T77" fmla="*/ 194 h 433"/>
                    <a:gd name="T78" fmla="*/ 250 w 433"/>
                    <a:gd name="T79" fmla="*/ 138 h 4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433" h="433">
                      <a:moveTo>
                        <a:pt x="235" y="433"/>
                      </a:moveTo>
                      <a:cubicBezTo>
                        <a:pt x="0" y="198"/>
                        <a:pt x="0" y="198"/>
                        <a:pt x="0" y="198"/>
                      </a:cubicBezTo>
                      <a:cubicBezTo>
                        <a:pt x="0" y="101"/>
                        <a:pt x="0" y="101"/>
                        <a:pt x="0" y="101"/>
                      </a:cubicBezTo>
                      <a:cubicBezTo>
                        <a:pt x="99" y="2"/>
                        <a:pt x="99" y="2"/>
                        <a:pt x="99" y="2"/>
                      </a:cubicBezTo>
                      <a:cubicBezTo>
                        <a:pt x="198" y="0"/>
                        <a:pt x="198" y="0"/>
                        <a:pt x="198" y="0"/>
                      </a:cubicBezTo>
                      <a:cubicBezTo>
                        <a:pt x="433" y="235"/>
                        <a:pt x="433" y="235"/>
                        <a:pt x="433" y="235"/>
                      </a:cubicBezTo>
                      <a:lnTo>
                        <a:pt x="235" y="433"/>
                      </a:lnTo>
                      <a:close/>
                      <a:moveTo>
                        <a:pt x="96" y="72"/>
                      </a:moveTo>
                      <a:cubicBezTo>
                        <a:pt x="89" y="65"/>
                        <a:pt x="78" y="65"/>
                        <a:pt x="71" y="72"/>
                      </a:cubicBezTo>
                      <a:cubicBezTo>
                        <a:pt x="64" y="79"/>
                        <a:pt x="64" y="90"/>
                        <a:pt x="71" y="97"/>
                      </a:cubicBezTo>
                      <a:cubicBezTo>
                        <a:pt x="78" y="104"/>
                        <a:pt x="89" y="104"/>
                        <a:pt x="96" y="97"/>
                      </a:cubicBezTo>
                      <a:cubicBezTo>
                        <a:pt x="103" y="90"/>
                        <a:pt x="103" y="79"/>
                        <a:pt x="96" y="72"/>
                      </a:cubicBezTo>
                      <a:close/>
                      <a:moveTo>
                        <a:pt x="250" y="138"/>
                      </a:moveTo>
                      <a:cubicBezTo>
                        <a:pt x="245" y="133"/>
                        <a:pt x="236" y="133"/>
                        <a:pt x="231" y="138"/>
                      </a:cubicBezTo>
                      <a:cubicBezTo>
                        <a:pt x="225" y="144"/>
                        <a:pt x="225" y="153"/>
                        <a:pt x="231" y="158"/>
                      </a:cubicBezTo>
                      <a:cubicBezTo>
                        <a:pt x="264" y="191"/>
                        <a:pt x="264" y="191"/>
                        <a:pt x="264" y="191"/>
                      </a:cubicBezTo>
                      <a:cubicBezTo>
                        <a:pt x="254" y="193"/>
                        <a:pt x="254" y="193"/>
                        <a:pt x="254" y="193"/>
                      </a:cubicBezTo>
                      <a:cubicBezTo>
                        <a:pt x="176" y="115"/>
                        <a:pt x="176" y="115"/>
                        <a:pt x="176" y="115"/>
                      </a:cubicBezTo>
                      <a:cubicBezTo>
                        <a:pt x="171" y="110"/>
                        <a:pt x="163" y="110"/>
                        <a:pt x="158" y="115"/>
                      </a:cubicBezTo>
                      <a:cubicBezTo>
                        <a:pt x="153" y="120"/>
                        <a:pt x="154" y="128"/>
                        <a:pt x="159" y="133"/>
                      </a:cubicBezTo>
                      <a:cubicBezTo>
                        <a:pt x="212" y="186"/>
                        <a:pt x="212" y="186"/>
                        <a:pt x="212" y="186"/>
                      </a:cubicBezTo>
                      <a:cubicBezTo>
                        <a:pt x="208" y="192"/>
                        <a:pt x="208" y="192"/>
                        <a:pt x="208" y="192"/>
                      </a:cubicBezTo>
                      <a:cubicBezTo>
                        <a:pt x="145" y="130"/>
                        <a:pt x="145" y="130"/>
                        <a:pt x="145" y="130"/>
                      </a:cubicBezTo>
                      <a:cubicBezTo>
                        <a:pt x="140" y="125"/>
                        <a:pt x="132" y="125"/>
                        <a:pt x="128" y="130"/>
                      </a:cubicBezTo>
                      <a:cubicBezTo>
                        <a:pt x="123" y="135"/>
                        <a:pt x="123" y="143"/>
                        <a:pt x="128" y="147"/>
                      </a:cubicBezTo>
                      <a:cubicBezTo>
                        <a:pt x="194" y="214"/>
                        <a:pt x="194" y="214"/>
                        <a:pt x="194" y="214"/>
                      </a:cubicBezTo>
                      <a:cubicBezTo>
                        <a:pt x="191" y="220"/>
                        <a:pt x="191" y="220"/>
                        <a:pt x="191" y="220"/>
                      </a:cubicBezTo>
                      <a:cubicBezTo>
                        <a:pt x="134" y="163"/>
                        <a:pt x="134" y="163"/>
                        <a:pt x="134" y="163"/>
                      </a:cubicBezTo>
                      <a:cubicBezTo>
                        <a:pt x="129" y="159"/>
                        <a:pt x="121" y="159"/>
                        <a:pt x="116" y="164"/>
                      </a:cubicBezTo>
                      <a:cubicBezTo>
                        <a:pt x="111" y="168"/>
                        <a:pt x="111" y="176"/>
                        <a:pt x="116" y="181"/>
                      </a:cubicBezTo>
                      <a:cubicBezTo>
                        <a:pt x="177" y="242"/>
                        <a:pt x="177" y="242"/>
                        <a:pt x="177" y="242"/>
                      </a:cubicBezTo>
                      <a:cubicBezTo>
                        <a:pt x="173" y="248"/>
                        <a:pt x="173" y="248"/>
                        <a:pt x="173" y="248"/>
                      </a:cubicBezTo>
                      <a:cubicBezTo>
                        <a:pt x="122" y="197"/>
                        <a:pt x="122" y="197"/>
                        <a:pt x="122" y="197"/>
                      </a:cubicBezTo>
                      <a:cubicBezTo>
                        <a:pt x="117" y="192"/>
                        <a:pt x="109" y="192"/>
                        <a:pt x="104" y="197"/>
                      </a:cubicBezTo>
                      <a:cubicBezTo>
                        <a:pt x="99" y="202"/>
                        <a:pt x="100" y="210"/>
                        <a:pt x="105" y="215"/>
                      </a:cubicBezTo>
                      <a:cubicBezTo>
                        <a:pt x="195" y="305"/>
                        <a:pt x="195" y="305"/>
                        <a:pt x="195" y="305"/>
                      </a:cubicBezTo>
                      <a:cubicBezTo>
                        <a:pt x="228" y="338"/>
                        <a:pt x="268" y="332"/>
                        <a:pt x="286" y="314"/>
                      </a:cubicBezTo>
                      <a:cubicBezTo>
                        <a:pt x="287" y="312"/>
                        <a:pt x="305" y="294"/>
                        <a:pt x="309" y="290"/>
                      </a:cubicBezTo>
                      <a:cubicBezTo>
                        <a:pt x="333" y="266"/>
                        <a:pt x="333" y="221"/>
                        <a:pt x="306" y="194"/>
                      </a:cubicBezTo>
                      <a:lnTo>
                        <a:pt x="250" y="13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943" tIns="41972" rIns="83943" bIns="41972" numCol="1" anchor="t" anchorCtr="0" compatLnSpc="1">
                  <a:prstTxWarp prst="textNoShape">
                    <a:avLst/>
                  </a:prstTxWarp>
                </a:bodyPr>
                <a:lstStyle/>
                <a:p>
                  <a:pPr defTabSz="932597"/>
                  <a:endParaRPr lang="en-US" sz="1632">
                    <a:solidFill>
                      <a:srgbClr val="505050"/>
                    </a:solidFill>
                  </a:endParaRPr>
                </a:p>
              </p:txBody>
            </p:sp>
          </p:grpSp>
        </p:grpSp>
        <p:cxnSp>
          <p:nvCxnSpPr>
            <p:cNvPr id="38" name="Straight Arrow Connector 37"/>
            <p:cNvCxnSpPr>
              <a:stCxn id="10" idx="1"/>
              <a:endCxn id="24" idx="3"/>
            </p:cNvCxnSpPr>
            <p:nvPr/>
          </p:nvCxnSpPr>
          <p:spPr>
            <a:xfrm flipH="1">
              <a:off x="7947544" y="3549250"/>
              <a:ext cx="480270" cy="0"/>
            </a:xfrm>
            <a:prstGeom prst="straightConnector1">
              <a:avLst/>
            </a:prstGeom>
            <a:ln w="38100">
              <a:headEnd type="none" w="med" len="med"/>
              <a:tailEnd type="none" w="med" len="med"/>
            </a:ln>
          </p:spPr>
          <p:style>
            <a:lnRef idx="1">
              <a:schemeClr val="accent2"/>
            </a:lnRef>
            <a:fillRef idx="0">
              <a:schemeClr val="accent2"/>
            </a:fillRef>
            <a:effectRef idx="0">
              <a:schemeClr val="accent2"/>
            </a:effectRef>
            <a:fontRef idx="minor">
              <a:schemeClr val="tx1"/>
            </a:fontRef>
          </p:style>
        </p:cxnSp>
      </p:grpSp>
      <p:cxnSp>
        <p:nvCxnSpPr>
          <p:cNvPr id="25" name="Elbow Connector 24"/>
          <p:cNvCxnSpPr>
            <a:endCxn id="8" idx="0"/>
          </p:cNvCxnSpPr>
          <p:nvPr/>
        </p:nvCxnSpPr>
        <p:spPr>
          <a:xfrm rot="10800000" flipV="1">
            <a:off x="2104596" y="1233771"/>
            <a:ext cx="7269765" cy="1050459"/>
          </a:xfrm>
          <a:prstGeom prst="bentConnector2">
            <a:avLst/>
          </a:prstGeom>
          <a:ln w="76200">
            <a:solidFill>
              <a:srgbClr val="FF8A00"/>
            </a:solidFill>
            <a:headEnd type="oval" w="med" len="med"/>
            <a:tailEnd type="triangle" w="med" len="med"/>
          </a:ln>
        </p:spPr>
        <p:style>
          <a:lnRef idx="1">
            <a:schemeClr val="accent1"/>
          </a:lnRef>
          <a:fillRef idx="0">
            <a:schemeClr val="accent1"/>
          </a:fillRef>
          <a:effectRef idx="0">
            <a:schemeClr val="accent1"/>
          </a:effectRef>
          <a:fontRef idx="minor">
            <a:schemeClr val="tx1"/>
          </a:fontRef>
        </p:style>
      </p:cxnSp>
      <p:grpSp>
        <p:nvGrpSpPr>
          <p:cNvPr id="9" name="Group 8"/>
          <p:cNvGrpSpPr/>
          <p:nvPr/>
        </p:nvGrpSpPr>
        <p:grpSpPr>
          <a:xfrm>
            <a:off x="967907" y="2284230"/>
            <a:ext cx="2273376" cy="2537746"/>
            <a:chOff x="1379349" y="1813302"/>
            <a:chExt cx="2127392" cy="2983804"/>
          </a:xfrm>
        </p:grpSpPr>
        <p:pic>
          <p:nvPicPr>
            <p:cNvPr id="4" name="Picture 3"/>
            <p:cNvPicPr>
              <a:picLocks noChangeAspect="1"/>
            </p:cNvPicPr>
            <p:nvPr/>
          </p:nvPicPr>
          <p:blipFill>
            <a:blip r:embed="rId3">
              <a:clrChange>
                <a:clrFrom>
                  <a:srgbClr val="FCFCFC"/>
                </a:clrFrom>
                <a:clrTo>
                  <a:srgbClr val="FCFCFC">
                    <a:alpha val="0"/>
                  </a:srgbClr>
                </a:clrTo>
              </a:clrChange>
              <a:extLst>
                <a:ext uri="{28A0092B-C50C-407E-A947-70E740481C1C}">
                  <a14:useLocalDpi xmlns:a14="http://schemas.microsoft.com/office/drawing/2010/main" val="0"/>
                </a:ext>
              </a:extLst>
            </a:blip>
            <a:stretch>
              <a:fillRect/>
            </a:stretch>
          </p:blipFill>
          <p:spPr>
            <a:xfrm>
              <a:off x="1416950" y="1867492"/>
              <a:ext cx="2089791" cy="2929614"/>
            </a:xfrm>
            <a:prstGeom prst="rect">
              <a:avLst/>
            </a:prstGeom>
          </p:spPr>
        </p:pic>
        <p:sp>
          <p:nvSpPr>
            <p:cNvPr id="8" name="Rectangle 7"/>
            <p:cNvSpPr/>
            <p:nvPr/>
          </p:nvSpPr>
          <p:spPr bwMode="auto">
            <a:xfrm>
              <a:off x="1379349" y="1813302"/>
              <a:ext cx="2127392" cy="468279"/>
            </a:xfrm>
            <a:prstGeom prst="rect">
              <a:avLst/>
            </a:prstGeom>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7565" rIns="0" bIns="47565" numCol="1" rtlCol="0" anchor="ctr" anchorCtr="0" compatLnSpc="1">
              <a:prstTxWarp prst="textNoShape">
                <a:avLst/>
              </a:prstTxWarp>
            </a:bodyPr>
            <a:lstStyle/>
            <a:p>
              <a:pPr algn="ctr" defTabSz="951028" fontAlgn="base">
                <a:spcBef>
                  <a:spcPct val="0"/>
                </a:spcBef>
                <a:spcAft>
                  <a:spcPct val="0"/>
                </a:spcAft>
              </a:pPr>
              <a:r>
                <a:rPr lang="en-US" sz="2040" dirty="0">
                  <a:gradFill>
                    <a:gsLst>
                      <a:gs pos="0">
                        <a:srgbClr val="FFFFFF"/>
                      </a:gs>
                      <a:gs pos="100000">
                        <a:srgbClr val="FFFFFF"/>
                      </a:gs>
                    </a:gsLst>
                    <a:lin ang="5400000" scaled="0"/>
                  </a:gradFill>
                </a:rPr>
                <a:t>User Identity</a:t>
              </a:r>
            </a:p>
          </p:txBody>
        </p:sp>
      </p:grpSp>
    </p:spTree>
    <p:extLst>
      <p:ext uri="{BB962C8B-B14F-4D97-AF65-F5344CB8AC3E}">
        <p14:creationId xmlns:p14="http://schemas.microsoft.com/office/powerpoint/2010/main" val="2965342757"/>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9"/>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7"/>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3"/>
                                        </p:tgtEl>
                                        <p:attrNameLst>
                                          <p:attrName>style.visibility</p:attrName>
                                        </p:attrNameLst>
                                      </p:cBhvr>
                                      <p:to>
                                        <p:strVal val="visible"/>
                                      </p:to>
                                    </p:set>
                                  </p:childTnLst>
                                </p:cTn>
                              </p:par>
                            </p:childTnLst>
                          </p:cTn>
                        </p:par>
                        <p:par>
                          <p:cTn id="15" fill="hold">
                            <p:stCondLst>
                              <p:cond delay="0"/>
                            </p:stCondLst>
                            <p:childTnLst>
                              <p:par>
                                <p:cTn id="16" presetID="1" presetClass="entr" presetSubtype="0" fill="hold" nodeType="afterEffect">
                                  <p:stCondLst>
                                    <p:cond delay="0"/>
                                  </p:stCondLst>
                                  <p:childTnLst>
                                    <p:set>
                                      <p:cBhvr>
                                        <p:cTn id="17" dur="1" fill="hold">
                                          <p:stCondLst>
                                            <p:cond delay="0"/>
                                          </p:stCondLst>
                                        </p:cTn>
                                        <p:tgtEl>
                                          <p:spTgt spid="32"/>
                                        </p:tgtEl>
                                        <p:attrNameLst>
                                          <p:attrName>style.visibility</p:attrName>
                                        </p:attrNameLst>
                                      </p:cBhvr>
                                      <p:to>
                                        <p:strVal val="visible"/>
                                      </p:to>
                                    </p:set>
                                  </p:childTnLst>
                                </p:cTn>
                              </p:par>
                            </p:childTnLst>
                          </p:cTn>
                        </p:par>
                      </p:childTnLst>
                    </p:cTn>
                  </p:par>
                  <p:par>
                    <p:cTn id="18" fill="hold">
                      <p:stCondLst>
                        <p:cond delay="indefinite"/>
                      </p:stCondLst>
                      <p:childTnLst>
                        <p:par>
                          <p:cTn id="19" fill="hold">
                            <p:stCondLst>
                              <p:cond delay="0"/>
                            </p:stCondLst>
                            <p:childTnLst>
                              <p:par>
                                <p:cTn id="20" presetID="1" presetClass="entr" presetSubtype="0" fill="hold" nodeType="clickEffect">
                                  <p:stCondLst>
                                    <p:cond delay="0"/>
                                  </p:stCondLst>
                                  <p:childTnLst>
                                    <p:set>
                                      <p:cBhvr>
                                        <p:cTn id="21" dur="1" fill="hold">
                                          <p:stCondLst>
                                            <p:cond delay="0"/>
                                          </p:stCondLst>
                                        </p:cTn>
                                        <p:tgtEl>
                                          <p:spTgt spid="9"/>
                                        </p:tgtEl>
                                        <p:attrNameLst>
                                          <p:attrName>style.visibility</p:attrName>
                                        </p:attrNameLst>
                                      </p:cBhvr>
                                      <p:to>
                                        <p:strVal val="visible"/>
                                      </p:to>
                                    </p:set>
                                  </p:childTnLst>
                                </p:cTn>
                              </p:par>
                              <p:par>
                                <p:cTn id="22" presetID="1" presetClass="entr" presetSubtype="0" fill="hold" nodeType="withEffect">
                                  <p:stCondLst>
                                    <p:cond delay="0"/>
                                  </p:stCondLst>
                                  <p:childTnLst>
                                    <p:set>
                                      <p:cBhvr>
                                        <p:cTn id="23" dur="1" fill="hold">
                                          <p:stCondLst>
                                            <p:cond delay="0"/>
                                          </p:stCondLst>
                                        </p:cTn>
                                        <p:tgtEl>
                                          <p:spTgt spid="25"/>
                                        </p:tgtEl>
                                        <p:attrNameLst>
                                          <p:attrName>style.visibility</p:attrName>
                                        </p:attrNameLst>
                                      </p:cBhvr>
                                      <p:to>
                                        <p:strVal val="visible"/>
                                      </p:to>
                                    </p:set>
                                  </p:childTnLst>
                                </p:cTn>
                              </p:par>
                            </p:childTnLst>
                          </p:cTn>
                        </p:par>
                      </p:childTnLst>
                    </p:cTn>
                  </p:par>
                  <p:par>
                    <p:cTn id="24" fill="hold">
                      <p:stCondLst>
                        <p:cond delay="indefinite"/>
                      </p:stCondLst>
                      <p:childTnLst>
                        <p:par>
                          <p:cTn id="25" fill="hold">
                            <p:stCondLst>
                              <p:cond delay="0"/>
                            </p:stCondLst>
                            <p:childTnLst>
                              <p:par>
                                <p:cTn id="26" presetID="1" presetClass="entr" presetSubtype="0" fill="hold" nodeType="clickEffect">
                                  <p:stCondLst>
                                    <p:cond delay="0"/>
                                  </p:stCondLst>
                                  <p:childTnLst>
                                    <p:set>
                                      <p:cBhvr>
                                        <p:cTn id="27" dur="1" fill="hold">
                                          <p:stCondLst>
                                            <p:cond delay="0"/>
                                          </p:stCondLst>
                                        </p:cTn>
                                        <p:tgtEl>
                                          <p:spTgt spid="34"/>
                                        </p:tgtEl>
                                        <p:attrNameLst>
                                          <p:attrName>style.visibility</p:attrName>
                                        </p:attrNameLst>
                                      </p:cBhvr>
                                      <p:to>
                                        <p:strVal val="visible"/>
                                      </p:to>
                                    </p:set>
                                  </p:childTnLst>
                                </p:cTn>
                              </p:par>
                            </p:childTnLst>
                          </p:cTn>
                        </p:par>
                        <p:par>
                          <p:cTn id="28" fill="hold">
                            <p:stCondLst>
                              <p:cond delay="0"/>
                            </p:stCondLst>
                            <p:childTnLst>
                              <p:par>
                                <p:cTn id="29" presetID="42" presetClass="path" presetSubtype="0" accel="50000" decel="50000" fill="hold" nodeType="afterEffect">
                                  <p:stCondLst>
                                    <p:cond delay="0"/>
                                  </p:stCondLst>
                                  <p:childTnLst>
                                    <p:animMotion origin="layout" path="M -6.25E-7 -3.7037E-7 L 0.40404 0.00116 " pathEditMode="relative" rAng="0" ptsTypes="AA">
                                      <p:cBhvr>
                                        <p:cTn id="30" dur="2000" fill="hold"/>
                                        <p:tgtEl>
                                          <p:spTgt spid="9"/>
                                        </p:tgtEl>
                                        <p:attrNameLst>
                                          <p:attrName>ppt_x</p:attrName>
                                          <p:attrName>ppt_y</p:attrName>
                                        </p:attrNameLst>
                                      </p:cBhvr>
                                      <p:rCtr x="20195" y="46"/>
                                    </p:animMotion>
                                  </p:childTnLst>
                                </p:cTn>
                              </p:par>
                            </p:childTnLst>
                          </p:cTn>
                        </p:par>
                        <p:par>
                          <p:cTn id="31" fill="hold">
                            <p:stCondLst>
                              <p:cond delay="2000"/>
                            </p:stCondLst>
                            <p:childTnLst>
                              <p:par>
                                <p:cTn id="32" presetID="42" presetClass="path" presetSubtype="0" accel="50000" decel="50000" fill="hold" nodeType="afterEffect">
                                  <p:stCondLst>
                                    <p:cond delay="0"/>
                                  </p:stCondLst>
                                  <p:childTnLst>
                                    <p:animMotion origin="layout" path="M 0.40404 0.00116 L -6.25E-7 -2.59259E-6 " pathEditMode="relative" rAng="0" ptsTypes="AA">
                                      <p:cBhvr>
                                        <p:cTn id="33" dur="2000" fill="hold"/>
                                        <p:tgtEl>
                                          <p:spTgt spid="9"/>
                                        </p:tgtEl>
                                        <p:attrNameLst>
                                          <p:attrName>ppt_x</p:attrName>
                                          <p:attrName>ppt_y</p:attrName>
                                        </p:attrNameLst>
                                      </p:cBhvr>
                                      <p:rCtr x="-20208" y="116"/>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Authentication patterns </a:t>
            </a:r>
            <a:r>
              <a:rPr lang="en-US" dirty="0" smtClean="0"/>
              <a:t/>
            </a:r>
            <a:br>
              <a:rPr lang="en-US" dirty="0" smtClean="0"/>
            </a:br>
            <a:r>
              <a:rPr lang="en-US" dirty="0" smtClean="0"/>
              <a:t>for </a:t>
            </a:r>
            <a:r>
              <a:rPr lang="en-US" dirty="0"/>
              <a:t>SharePoint 2013 and Office 365 </a:t>
            </a:r>
          </a:p>
        </p:txBody>
      </p:sp>
      <p:sp>
        <p:nvSpPr>
          <p:cNvPr id="5" name="Text Placeholder 4"/>
          <p:cNvSpPr>
            <a:spLocks noGrp="1"/>
          </p:cNvSpPr>
          <p:nvPr>
            <p:ph type="body" sz="quarter" idx="14"/>
          </p:nvPr>
        </p:nvSpPr>
        <p:spPr>
          <a:xfrm>
            <a:off x="1931886" y="4457379"/>
            <a:ext cx="4286351" cy="1371600"/>
          </a:xfrm>
        </p:spPr>
        <p:txBody>
          <a:bodyPr/>
          <a:lstStyle/>
          <a:p>
            <a:r>
              <a:rPr lang="en-US" dirty="0"/>
              <a:t>Nathan Miller</a:t>
            </a:r>
          </a:p>
          <a:p>
            <a:r>
              <a:rPr lang="en-US" dirty="0"/>
              <a:t>Solutions Strategist</a:t>
            </a:r>
          </a:p>
          <a:p>
            <a:r>
              <a:rPr lang="en-US" dirty="0"/>
              <a:t>Microsoft</a:t>
            </a:r>
          </a:p>
        </p:txBody>
      </p:sp>
      <p:sp>
        <p:nvSpPr>
          <p:cNvPr id="2" name="Text Placeholder 1"/>
          <p:cNvSpPr>
            <a:spLocks noGrp="1"/>
          </p:cNvSpPr>
          <p:nvPr>
            <p:ph type="body" sz="quarter" idx="15"/>
          </p:nvPr>
        </p:nvSpPr>
        <p:spPr/>
        <p:txBody>
          <a:bodyPr/>
          <a:lstStyle/>
          <a:p>
            <a:r>
              <a:rPr lang="en-US" dirty="0" smtClean="0"/>
              <a:t>SPC374</a:t>
            </a:r>
            <a:endParaRPr lang="en-US" dirty="0"/>
          </a:p>
        </p:txBody>
      </p:sp>
      <p:sp>
        <p:nvSpPr>
          <p:cNvPr id="6" name="Text Placeholder 4"/>
          <p:cNvSpPr txBox="1">
            <a:spLocks/>
          </p:cNvSpPr>
          <p:nvPr/>
        </p:nvSpPr>
        <p:spPr bwMode="ltGray">
          <a:xfrm>
            <a:off x="6218236" y="4457379"/>
            <a:ext cx="3927875" cy="1371600"/>
          </a:xfrm>
          <a:prstGeom prst="rect">
            <a:avLst/>
          </a:prstGeom>
        </p:spPr>
        <p:txBody>
          <a:bodyPr vert="horz" wrap="square" lIns="146304" tIns="109728" rIns="146304" bIns="109728" rtlCol="0">
            <a:noAutofit/>
          </a:bodyPr>
          <a:lstStyle>
            <a:lvl1pPr marL="0" marR="0" indent="0" algn="l" defTabSz="932742" rtl="0" eaLnBrk="1" fontAlgn="auto" latinLnBrk="0" hangingPunct="1">
              <a:lnSpc>
                <a:spcPct val="90000"/>
              </a:lnSpc>
              <a:spcBef>
                <a:spcPts val="0"/>
              </a:spcBef>
              <a:spcAft>
                <a:spcPts val="0"/>
              </a:spcAft>
              <a:buClr>
                <a:schemeClr val="tx1"/>
              </a:buClr>
              <a:buSzPct val="90000"/>
              <a:buFont typeface="Wingdings" panose="05000000000000000000" pitchFamily="2" charset="2"/>
              <a:buNone/>
              <a:tabLst/>
              <a:defRPr lang="en-US" sz="3200" b="0" kern="1200" cap="none" spc="-100" baseline="0" dirty="0">
                <a:ln w="3175">
                  <a:noFill/>
                </a:ln>
                <a:gradFill>
                  <a:gsLst>
                    <a:gs pos="0">
                      <a:schemeClr val="bg2">
                        <a:lumMod val="10000"/>
                      </a:schemeClr>
                    </a:gs>
                    <a:gs pos="100000">
                      <a:schemeClr val="bg2">
                        <a:lumMod val="10000"/>
                      </a:schemeClr>
                    </a:gs>
                  </a:gsLst>
                  <a:lin ang="5400000" scaled="0"/>
                </a:gradFill>
                <a:effectLst/>
                <a:latin typeface="+mj-lt"/>
                <a:ea typeface="+mn-ea"/>
                <a:cs typeface="Segoe UI" pitchFamily="34" charset="0"/>
              </a:defRPr>
            </a:lvl1pPr>
            <a:lvl2pPr marL="584200" marR="0" indent="-2413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400" kern="1200" spc="0" baseline="0">
                <a:gradFill>
                  <a:gsLst>
                    <a:gs pos="1250">
                      <a:schemeClr val="tx1"/>
                    </a:gs>
                    <a:gs pos="100000">
                      <a:schemeClr val="tx1"/>
                    </a:gs>
                  </a:gsLst>
                  <a:lin ang="5400000" scaled="0"/>
                </a:gradFill>
                <a:latin typeface="+mn-lt"/>
                <a:ea typeface="+mn-ea"/>
                <a:cs typeface="+mn-cs"/>
              </a:defRPr>
            </a:lvl2pPr>
            <a:lvl3pPr marL="8001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400" kern="1200" spc="0" baseline="0">
                <a:gradFill>
                  <a:gsLst>
                    <a:gs pos="1250">
                      <a:schemeClr val="tx1"/>
                    </a:gs>
                    <a:gs pos="100000">
                      <a:schemeClr val="tx1"/>
                    </a:gs>
                  </a:gsLst>
                  <a:lin ang="5400000" scaled="0"/>
                </a:gradFill>
                <a:latin typeface="+mn-lt"/>
                <a:ea typeface="+mn-ea"/>
                <a:cs typeface="+mn-cs"/>
              </a:defRPr>
            </a:lvl3pPr>
            <a:lvl4pPr marL="10287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000" kern="1200" spc="0" baseline="0">
                <a:gradFill>
                  <a:gsLst>
                    <a:gs pos="1250">
                      <a:schemeClr val="tx1"/>
                    </a:gs>
                    <a:gs pos="100000">
                      <a:schemeClr val="tx1"/>
                    </a:gs>
                  </a:gsLst>
                  <a:lin ang="5400000" scaled="0"/>
                </a:gradFill>
                <a:latin typeface="+mn-lt"/>
                <a:ea typeface="+mn-ea"/>
                <a:cs typeface="+mn-cs"/>
              </a:defRPr>
            </a:lvl4pPr>
            <a:lvl5pPr marL="12573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0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mtClean="0"/>
              <a:t>Israel Vega, Jr</a:t>
            </a:r>
          </a:p>
          <a:p>
            <a:r>
              <a:rPr lang="en-US" smtClean="0"/>
              <a:t>SharePoint Architect</a:t>
            </a:r>
            <a:endParaRPr lang="en-US"/>
          </a:p>
        </p:txBody>
      </p:sp>
      <p:pic>
        <p:nvPicPr>
          <p:cNvPr id="7" name="Pictur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905052" y="5516586"/>
            <a:ext cx="2240502" cy="690126"/>
          </a:xfrm>
          <a:prstGeom prst="rect">
            <a:avLst/>
          </a:prstGeom>
        </p:spPr>
      </p:pic>
    </p:spTree>
    <p:extLst>
      <p:ext uri="{BB962C8B-B14F-4D97-AF65-F5344CB8AC3E}">
        <p14:creationId xmlns:p14="http://schemas.microsoft.com/office/powerpoint/2010/main" val="1960929333"/>
      </p:ext>
    </p:extLst>
  </p:cSld>
  <p:clrMapOvr>
    <a:masterClrMapping/>
  </p:clrMapOvr>
  <p:transition spd="slow">
    <p:push/>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cxnSp>
        <p:nvCxnSpPr>
          <p:cNvPr id="38" name="Straight Connector 37"/>
          <p:cNvCxnSpPr/>
          <p:nvPr/>
        </p:nvCxnSpPr>
        <p:spPr>
          <a:xfrm>
            <a:off x="6090896" y="1212849"/>
            <a:ext cx="21449" cy="5695619"/>
          </a:xfrm>
          <a:prstGeom prst="line">
            <a:avLst/>
          </a:prstGeom>
          <a:ln w="76200">
            <a:solidFill>
              <a:schemeClr val="tx1"/>
            </a:solidFill>
            <a:headEnd type="none"/>
            <a:tailEnd type="none"/>
          </a:ln>
        </p:spPr>
        <p:style>
          <a:lnRef idx="1">
            <a:schemeClr val="accent1"/>
          </a:lnRef>
          <a:fillRef idx="0">
            <a:schemeClr val="accent1"/>
          </a:fillRef>
          <a:effectRef idx="0">
            <a:schemeClr val="accent1"/>
          </a:effectRef>
          <a:fontRef idx="minor">
            <a:schemeClr val="tx1"/>
          </a:fontRef>
        </p:style>
      </p:cxnSp>
      <p:sp>
        <p:nvSpPr>
          <p:cNvPr id="27" name="Rounded Rectangle 26"/>
          <p:cNvSpPr/>
          <p:nvPr/>
        </p:nvSpPr>
        <p:spPr bwMode="auto">
          <a:xfrm>
            <a:off x="3436789" y="1212849"/>
            <a:ext cx="2378652" cy="3679752"/>
          </a:xfrm>
          <a:prstGeom prst="roundRect">
            <a:avLst/>
          </a:prstGeom>
          <a:ln>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square" lIns="0" tIns="47565" rIns="0" bIns="47565" numCol="1" rtlCol="0" anchor="b" anchorCtr="0" compatLnSpc="1">
            <a:prstTxWarp prst="textNoShape">
              <a:avLst/>
            </a:prstTxWarp>
          </a:bodyPr>
          <a:lstStyle/>
          <a:p>
            <a:pPr algn="ctr" defTabSz="951028" fontAlgn="base">
              <a:spcBef>
                <a:spcPct val="0"/>
              </a:spcBef>
              <a:spcAft>
                <a:spcPct val="0"/>
              </a:spcAft>
            </a:pPr>
            <a:r>
              <a:rPr lang="en-US" sz="1836" dirty="0">
                <a:solidFill>
                  <a:srgbClr val="505050"/>
                </a:solidFill>
              </a:rPr>
              <a:t>User + APP</a:t>
            </a:r>
          </a:p>
        </p:txBody>
      </p:sp>
      <p:sp>
        <p:nvSpPr>
          <p:cNvPr id="42" name="Rounded Rectangle 41"/>
          <p:cNvSpPr/>
          <p:nvPr/>
        </p:nvSpPr>
        <p:spPr bwMode="auto">
          <a:xfrm>
            <a:off x="664769" y="4706329"/>
            <a:ext cx="2772020" cy="2074802"/>
          </a:xfrm>
          <a:prstGeom prst="roundRect">
            <a:avLst/>
          </a:prstGeom>
          <a:ln>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square" lIns="0" tIns="47565" rIns="0" bIns="47565" numCol="1" rtlCol="0" anchor="b" anchorCtr="0" compatLnSpc="1">
            <a:prstTxWarp prst="textNoShape">
              <a:avLst/>
            </a:prstTxWarp>
          </a:bodyPr>
          <a:lstStyle/>
          <a:p>
            <a:pPr algn="ctr" defTabSz="951028" fontAlgn="base">
              <a:spcBef>
                <a:spcPct val="0"/>
              </a:spcBef>
              <a:spcAft>
                <a:spcPct val="0"/>
              </a:spcAft>
            </a:pPr>
            <a:r>
              <a:rPr lang="en-US" sz="1836" dirty="0">
                <a:solidFill>
                  <a:srgbClr val="505050"/>
                </a:solidFill>
              </a:rPr>
              <a:t>No User + APP</a:t>
            </a:r>
          </a:p>
        </p:txBody>
      </p:sp>
      <p:sp>
        <p:nvSpPr>
          <p:cNvPr id="3" name="Title 2"/>
          <p:cNvSpPr>
            <a:spLocks noGrp="1"/>
          </p:cNvSpPr>
          <p:nvPr>
            <p:ph type="title"/>
          </p:nvPr>
        </p:nvSpPr>
        <p:spPr/>
        <p:txBody>
          <a:bodyPr/>
          <a:lstStyle/>
          <a:p>
            <a:r>
              <a:rPr lang="en-US" dirty="0"/>
              <a:t>The App </a:t>
            </a:r>
            <a:r>
              <a:rPr lang="en-US" dirty="0" smtClean="0"/>
              <a:t>Identity – User Not Present</a:t>
            </a:r>
            <a:endParaRPr lang="en-US" dirty="0"/>
          </a:p>
        </p:txBody>
      </p:sp>
      <p:sp>
        <p:nvSpPr>
          <p:cNvPr id="5" name="Rectangle 4"/>
          <p:cNvSpPr/>
          <p:nvPr/>
        </p:nvSpPr>
        <p:spPr bwMode="auto">
          <a:xfrm>
            <a:off x="920208" y="4892604"/>
            <a:ext cx="2321076" cy="1097470"/>
          </a:xfrm>
          <a:prstGeom prst="rect">
            <a:avLst/>
          </a:prstGeom>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7565" rIns="0" bIns="47565" numCol="1" rtlCol="0" anchor="ctr" anchorCtr="0" compatLnSpc="1">
            <a:prstTxWarp prst="textNoShape">
              <a:avLst/>
            </a:prstTxWarp>
          </a:bodyPr>
          <a:lstStyle/>
          <a:p>
            <a:pPr algn="ctr" defTabSz="951028" fontAlgn="base">
              <a:spcBef>
                <a:spcPct val="0"/>
              </a:spcBef>
              <a:spcAft>
                <a:spcPct val="0"/>
              </a:spcAft>
            </a:pPr>
            <a:r>
              <a:rPr lang="en-US" sz="2040" dirty="0">
                <a:gradFill>
                  <a:gsLst>
                    <a:gs pos="0">
                      <a:srgbClr val="FFFFFF"/>
                    </a:gs>
                    <a:gs pos="100000">
                      <a:srgbClr val="FFFFFF"/>
                    </a:gs>
                  </a:gsLst>
                  <a:lin ang="5400000" scaled="0"/>
                </a:gradFill>
              </a:rPr>
              <a:t>App Identity</a:t>
            </a:r>
          </a:p>
        </p:txBody>
      </p:sp>
      <p:sp>
        <p:nvSpPr>
          <p:cNvPr id="6" name="Rectangle 5"/>
          <p:cNvSpPr/>
          <p:nvPr/>
        </p:nvSpPr>
        <p:spPr bwMode="auto">
          <a:xfrm>
            <a:off x="6344570" y="4670010"/>
            <a:ext cx="2158317" cy="1738752"/>
          </a:xfrm>
          <a:prstGeom prst="rect">
            <a:avLst/>
          </a:prstGeom>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7565" rIns="0" bIns="47565" numCol="1" rtlCol="0" anchor="ctr" anchorCtr="0" compatLnSpc="1">
            <a:prstTxWarp prst="textNoShape">
              <a:avLst/>
            </a:prstTxWarp>
          </a:bodyPr>
          <a:lstStyle/>
          <a:p>
            <a:pPr algn="ctr" defTabSz="951028" fontAlgn="base">
              <a:spcBef>
                <a:spcPct val="0"/>
              </a:spcBef>
              <a:spcAft>
                <a:spcPct val="0"/>
              </a:spcAft>
            </a:pPr>
            <a:r>
              <a:rPr lang="en-US" sz="2040" dirty="0">
                <a:gradFill>
                  <a:gsLst>
                    <a:gs pos="0">
                      <a:srgbClr val="FFFFFF"/>
                    </a:gs>
                    <a:gs pos="100000">
                      <a:srgbClr val="FFFFFF"/>
                    </a:gs>
                  </a:gsLst>
                  <a:lin ang="5400000" scaled="0"/>
                </a:gradFill>
              </a:rPr>
              <a:t>SharePoint</a:t>
            </a:r>
          </a:p>
        </p:txBody>
      </p:sp>
      <p:sp>
        <p:nvSpPr>
          <p:cNvPr id="7" name="Right Arrow 6"/>
          <p:cNvSpPr/>
          <p:nvPr/>
        </p:nvSpPr>
        <p:spPr bwMode="auto">
          <a:xfrm>
            <a:off x="3436789" y="5225628"/>
            <a:ext cx="2907782" cy="766304"/>
          </a:xfrm>
          <a:prstGeom prst="rightArrow">
            <a:avLst/>
          </a:prstGeom>
          <a:ln>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square" lIns="0" tIns="47565" rIns="0" bIns="47565" numCol="1" rtlCol="0" anchor="ctr" anchorCtr="0" compatLnSpc="1">
            <a:prstTxWarp prst="textNoShape">
              <a:avLst/>
            </a:prstTxWarp>
          </a:bodyPr>
          <a:lstStyle/>
          <a:p>
            <a:pPr algn="ctr" defTabSz="951028" fontAlgn="base">
              <a:spcBef>
                <a:spcPct val="0"/>
              </a:spcBef>
              <a:spcAft>
                <a:spcPct val="0"/>
              </a:spcAft>
            </a:pPr>
            <a:r>
              <a:rPr lang="en-US" sz="1836" dirty="0" err="1">
                <a:solidFill>
                  <a:srgbClr val="505050"/>
                </a:solidFill>
              </a:rPr>
              <a:t>OAuth</a:t>
            </a:r>
            <a:endParaRPr lang="en-US" sz="1836" dirty="0">
              <a:solidFill>
                <a:srgbClr val="505050"/>
              </a:solidFill>
            </a:endParaRPr>
          </a:p>
        </p:txBody>
      </p:sp>
      <p:grpSp>
        <p:nvGrpSpPr>
          <p:cNvPr id="19" name="Group 18"/>
          <p:cNvGrpSpPr/>
          <p:nvPr/>
        </p:nvGrpSpPr>
        <p:grpSpPr>
          <a:xfrm>
            <a:off x="3607631" y="1429023"/>
            <a:ext cx="2036968" cy="1305645"/>
            <a:chOff x="9248307" y="1143081"/>
            <a:chExt cx="1997209" cy="1280160"/>
          </a:xfrm>
        </p:grpSpPr>
        <p:sp>
          <p:nvSpPr>
            <p:cNvPr id="20" name="Rectangle 19"/>
            <p:cNvSpPr/>
            <p:nvPr/>
          </p:nvSpPr>
          <p:spPr bwMode="auto">
            <a:xfrm>
              <a:off x="9248307" y="1143081"/>
              <a:ext cx="1997209" cy="1280160"/>
            </a:xfrm>
            <a:prstGeom prst="rect">
              <a:avLst/>
            </a:prstGeom>
            <a:solidFill>
              <a:srgbClr val="FF8A00"/>
            </a:solidFill>
            <a:ln w="9525" cap="flat" cmpd="sng" algn="ctr">
              <a:noFill/>
              <a:prstDash val="solid"/>
              <a:headEnd type="none" w="med" len="med"/>
              <a:tailEnd type="none" w="med" len="med"/>
            </a:ln>
            <a:effectLst/>
          </p:spPr>
          <p:txBody>
            <a:bodyPr rot="0" spcFirstLastPara="0" vertOverflow="overflow" horzOverflow="overflow" vert="horz" wrap="square" lIns="34987" tIns="34987" rIns="34987" bIns="34987" numCol="1" spcCol="0" rtlCol="0" fromWordArt="0" anchor="b" anchorCtr="0" forceAA="0" compatLnSpc="1">
              <a:prstTxWarp prst="textNoShape">
                <a:avLst/>
              </a:prstTxWarp>
              <a:noAutofit/>
            </a:bodyPr>
            <a:lstStyle/>
            <a:p>
              <a:pPr algn="ctr" defTabSz="699496" fontAlgn="base">
                <a:spcBef>
                  <a:spcPct val="0"/>
                </a:spcBef>
                <a:spcAft>
                  <a:spcPct val="0"/>
                </a:spcAft>
                <a:defRPr/>
              </a:pPr>
              <a:r>
                <a:rPr lang="en-US" sz="2040" kern="0" spc="-76" dirty="0">
                  <a:gradFill>
                    <a:gsLst>
                      <a:gs pos="0">
                        <a:srgbClr val="FFFFFF"/>
                      </a:gs>
                      <a:gs pos="100000">
                        <a:srgbClr val="FFFFFF"/>
                      </a:gs>
                    </a:gsLst>
                    <a:lin ang="5400000" scaled="0"/>
                  </a:gradFill>
                  <a:ea typeface="Segoe UI" pitchFamily="34" charset="0"/>
                  <a:cs typeface="Segoe UI" pitchFamily="34" charset="0"/>
                </a:rPr>
                <a:t>user@domain.tld</a:t>
              </a:r>
            </a:p>
          </p:txBody>
        </p:sp>
        <p:sp>
          <p:nvSpPr>
            <p:cNvPr id="21" name="Freeform 154"/>
            <p:cNvSpPr>
              <a:spLocks noEditPoints="1"/>
            </p:cNvSpPr>
            <p:nvPr/>
          </p:nvSpPr>
          <p:spPr bwMode="black">
            <a:xfrm>
              <a:off x="10000189" y="1454902"/>
              <a:ext cx="493444" cy="431931"/>
            </a:xfrm>
            <a:custGeom>
              <a:avLst/>
              <a:gdLst>
                <a:gd name="T0" fmla="*/ 235 w 433"/>
                <a:gd name="T1" fmla="*/ 433 h 433"/>
                <a:gd name="T2" fmla="*/ 0 w 433"/>
                <a:gd name="T3" fmla="*/ 198 h 433"/>
                <a:gd name="T4" fmla="*/ 0 w 433"/>
                <a:gd name="T5" fmla="*/ 101 h 433"/>
                <a:gd name="T6" fmla="*/ 99 w 433"/>
                <a:gd name="T7" fmla="*/ 2 h 433"/>
                <a:gd name="T8" fmla="*/ 198 w 433"/>
                <a:gd name="T9" fmla="*/ 0 h 433"/>
                <a:gd name="T10" fmla="*/ 433 w 433"/>
                <a:gd name="T11" fmla="*/ 235 h 433"/>
                <a:gd name="T12" fmla="*/ 235 w 433"/>
                <a:gd name="T13" fmla="*/ 433 h 433"/>
                <a:gd name="T14" fmla="*/ 96 w 433"/>
                <a:gd name="T15" fmla="*/ 72 h 433"/>
                <a:gd name="T16" fmla="*/ 71 w 433"/>
                <a:gd name="T17" fmla="*/ 72 h 433"/>
                <a:gd name="T18" fmla="*/ 71 w 433"/>
                <a:gd name="T19" fmla="*/ 97 h 433"/>
                <a:gd name="T20" fmla="*/ 96 w 433"/>
                <a:gd name="T21" fmla="*/ 97 h 433"/>
                <a:gd name="T22" fmla="*/ 96 w 433"/>
                <a:gd name="T23" fmla="*/ 72 h 433"/>
                <a:gd name="T24" fmla="*/ 250 w 433"/>
                <a:gd name="T25" fmla="*/ 138 h 433"/>
                <a:gd name="T26" fmla="*/ 231 w 433"/>
                <a:gd name="T27" fmla="*/ 138 h 433"/>
                <a:gd name="T28" fmla="*/ 231 w 433"/>
                <a:gd name="T29" fmla="*/ 158 h 433"/>
                <a:gd name="T30" fmla="*/ 264 w 433"/>
                <a:gd name="T31" fmla="*/ 191 h 433"/>
                <a:gd name="T32" fmla="*/ 254 w 433"/>
                <a:gd name="T33" fmla="*/ 193 h 433"/>
                <a:gd name="T34" fmla="*/ 176 w 433"/>
                <a:gd name="T35" fmla="*/ 115 h 433"/>
                <a:gd name="T36" fmla="*/ 158 w 433"/>
                <a:gd name="T37" fmla="*/ 115 h 433"/>
                <a:gd name="T38" fmla="*/ 159 w 433"/>
                <a:gd name="T39" fmla="*/ 133 h 433"/>
                <a:gd name="T40" fmla="*/ 212 w 433"/>
                <a:gd name="T41" fmla="*/ 186 h 433"/>
                <a:gd name="T42" fmla="*/ 208 w 433"/>
                <a:gd name="T43" fmla="*/ 192 h 433"/>
                <a:gd name="T44" fmla="*/ 145 w 433"/>
                <a:gd name="T45" fmla="*/ 130 h 433"/>
                <a:gd name="T46" fmla="*/ 128 w 433"/>
                <a:gd name="T47" fmla="*/ 130 h 433"/>
                <a:gd name="T48" fmla="*/ 128 w 433"/>
                <a:gd name="T49" fmla="*/ 147 h 433"/>
                <a:gd name="T50" fmla="*/ 194 w 433"/>
                <a:gd name="T51" fmla="*/ 214 h 433"/>
                <a:gd name="T52" fmla="*/ 191 w 433"/>
                <a:gd name="T53" fmla="*/ 220 h 433"/>
                <a:gd name="T54" fmla="*/ 134 w 433"/>
                <a:gd name="T55" fmla="*/ 163 h 433"/>
                <a:gd name="T56" fmla="*/ 116 w 433"/>
                <a:gd name="T57" fmla="*/ 164 h 433"/>
                <a:gd name="T58" fmla="*/ 116 w 433"/>
                <a:gd name="T59" fmla="*/ 181 h 433"/>
                <a:gd name="T60" fmla="*/ 177 w 433"/>
                <a:gd name="T61" fmla="*/ 242 h 433"/>
                <a:gd name="T62" fmla="*/ 173 w 433"/>
                <a:gd name="T63" fmla="*/ 248 h 433"/>
                <a:gd name="T64" fmla="*/ 122 w 433"/>
                <a:gd name="T65" fmla="*/ 197 h 433"/>
                <a:gd name="T66" fmla="*/ 104 w 433"/>
                <a:gd name="T67" fmla="*/ 197 h 433"/>
                <a:gd name="T68" fmla="*/ 105 w 433"/>
                <a:gd name="T69" fmla="*/ 215 h 433"/>
                <a:gd name="T70" fmla="*/ 195 w 433"/>
                <a:gd name="T71" fmla="*/ 305 h 433"/>
                <a:gd name="T72" fmla="*/ 286 w 433"/>
                <a:gd name="T73" fmla="*/ 314 h 433"/>
                <a:gd name="T74" fmla="*/ 309 w 433"/>
                <a:gd name="T75" fmla="*/ 290 h 433"/>
                <a:gd name="T76" fmla="*/ 306 w 433"/>
                <a:gd name="T77" fmla="*/ 194 h 433"/>
                <a:gd name="T78" fmla="*/ 250 w 433"/>
                <a:gd name="T79" fmla="*/ 138 h 4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433" h="433">
                  <a:moveTo>
                    <a:pt x="235" y="433"/>
                  </a:moveTo>
                  <a:cubicBezTo>
                    <a:pt x="0" y="198"/>
                    <a:pt x="0" y="198"/>
                    <a:pt x="0" y="198"/>
                  </a:cubicBezTo>
                  <a:cubicBezTo>
                    <a:pt x="0" y="101"/>
                    <a:pt x="0" y="101"/>
                    <a:pt x="0" y="101"/>
                  </a:cubicBezTo>
                  <a:cubicBezTo>
                    <a:pt x="99" y="2"/>
                    <a:pt x="99" y="2"/>
                    <a:pt x="99" y="2"/>
                  </a:cubicBezTo>
                  <a:cubicBezTo>
                    <a:pt x="198" y="0"/>
                    <a:pt x="198" y="0"/>
                    <a:pt x="198" y="0"/>
                  </a:cubicBezTo>
                  <a:cubicBezTo>
                    <a:pt x="433" y="235"/>
                    <a:pt x="433" y="235"/>
                    <a:pt x="433" y="235"/>
                  </a:cubicBezTo>
                  <a:lnTo>
                    <a:pt x="235" y="433"/>
                  </a:lnTo>
                  <a:close/>
                  <a:moveTo>
                    <a:pt x="96" y="72"/>
                  </a:moveTo>
                  <a:cubicBezTo>
                    <a:pt x="89" y="65"/>
                    <a:pt x="78" y="65"/>
                    <a:pt x="71" y="72"/>
                  </a:cubicBezTo>
                  <a:cubicBezTo>
                    <a:pt x="64" y="79"/>
                    <a:pt x="64" y="90"/>
                    <a:pt x="71" y="97"/>
                  </a:cubicBezTo>
                  <a:cubicBezTo>
                    <a:pt x="78" y="104"/>
                    <a:pt x="89" y="104"/>
                    <a:pt x="96" y="97"/>
                  </a:cubicBezTo>
                  <a:cubicBezTo>
                    <a:pt x="103" y="90"/>
                    <a:pt x="103" y="79"/>
                    <a:pt x="96" y="72"/>
                  </a:cubicBezTo>
                  <a:close/>
                  <a:moveTo>
                    <a:pt x="250" y="138"/>
                  </a:moveTo>
                  <a:cubicBezTo>
                    <a:pt x="245" y="133"/>
                    <a:pt x="236" y="133"/>
                    <a:pt x="231" y="138"/>
                  </a:cubicBezTo>
                  <a:cubicBezTo>
                    <a:pt x="225" y="144"/>
                    <a:pt x="225" y="153"/>
                    <a:pt x="231" y="158"/>
                  </a:cubicBezTo>
                  <a:cubicBezTo>
                    <a:pt x="264" y="191"/>
                    <a:pt x="264" y="191"/>
                    <a:pt x="264" y="191"/>
                  </a:cubicBezTo>
                  <a:cubicBezTo>
                    <a:pt x="254" y="193"/>
                    <a:pt x="254" y="193"/>
                    <a:pt x="254" y="193"/>
                  </a:cubicBezTo>
                  <a:cubicBezTo>
                    <a:pt x="176" y="115"/>
                    <a:pt x="176" y="115"/>
                    <a:pt x="176" y="115"/>
                  </a:cubicBezTo>
                  <a:cubicBezTo>
                    <a:pt x="171" y="110"/>
                    <a:pt x="163" y="110"/>
                    <a:pt x="158" y="115"/>
                  </a:cubicBezTo>
                  <a:cubicBezTo>
                    <a:pt x="153" y="120"/>
                    <a:pt x="154" y="128"/>
                    <a:pt x="159" y="133"/>
                  </a:cubicBezTo>
                  <a:cubicBezTo>
                    <a:pt x="212" y="186"/>
                    <a:pt x="212" y="186"/>
                    <a:pt x="212" y="186"/>
                  </a:cubicBezTo>
                  <a:cubicBezTo>
                    <a:pt x="208" y="192"/>
                    <a:pt x="208" y="192"/>
                    <a:pt x="208" y="192"/>
                  </a:cubicBezTo>
                  <a:cubicBezTo>
                    <a:pt x="145" y="130"/>
                    <a:pt x="145" y="130"/>
                    <a:pt x="145" y="130"/>
                  </a:cubicBezTo>
                  <a:cubicBezTo>
                    <a:pt x="140" y="125"/>
                    <a:pt x="132" y="125"/>
                    <a:pt x="128" y="130"/>
                  </a:cubicBezTo>
                  <a:cubicBezTo>
                    <a:pt x="123" y="135"/>
                    <a:pt x="123" y="143"/>
                    <a:pt x="128" y="147"/>
                  </a:cubicBezTo>
                  <a:cubicBezTo>
                    <a:pt x="194" y="214"/>
                    <a:pt x="194" y="214"/>
                    <a:pt x="194" y="214"/>
                  </a:cubicBezTo>
                  <a:cubicBezTo>
                    <a:pt x="191" y="220"/>
                    <a:pt x="191" y="220"/>
                    <a:pt x="191" y="220"/>
                  </a:cubicBezTo>
                  <a:cubicBezTo>
                    <a:pt x="134" y="163"/>
                    <a:pt x="134" y="163"/>
                    <a:pt x="134" y="163"/>
                  </a:cubicBezTo>
                  <a:cubicBezTo>
                    <a:pt x="129" y="159"/>
                    <a:pt x="121" y="159"/>
                    <a:pt x="116" y="164"/>
                  </a:cubicBezTo>
                  <a:cubicBezTo>
                    <a:pt x="111" y="168"/>
                    <a:pt x="111" y="176"/>
                    <a:pt x="116" y="181"/>
                  </a:cubicBezTo>
                  <a:cubicBezTo>
                    <a:pt x="177" y="242"/>
                    <a:pt x="177" y="242"/>
                    <a:pt x="177" y="242"/>
                  </a:cubicBezTo>
                  <a:cubicBezTo>
                    <a:pt x="173" y="248"/>
                    <a:pt x="173" y="248"/>
                    <a:pt x="173" y="248"/>
                  </a:cubicBezTo>
                  <a:cubicBezTo>
                    <a:pt x="122" y="197"/>
                    <a:pt x="122" y="197"/>
                    <a:pt x="122" y="197"/>
                  </a:cubicBezTo>
                  <a:cubicBezTo>
                    <a:pt x="117" y="192"/>
                    <a:pt x="109" y="192"/>
                    <a:pt x="104" y="197"/>
                  </a:cubicBezTo>
                  <a:cubicBezTo>
                    <a:pt x="99" y="202"/>
                    <a:pt x="100" y="210"/>
                    <a:pt x="105" y="215"/>
                  </a:cubicBezTo>
                  <a:cubicBezTo>
                    <a:pt x="195" y="305"/>
                    <a:pt x="195" y="305"/>
                    <a:pt x="195" y="305"/>
                  </a:cubicBezTo>
                  <a:cubicBezTo>
                    <a:pt x="228" y="338"/>
                    <a:pt x="268" y="332"/>
                    <a:pt x="286" y="314"/>
                  </a:cubicBezTo>
                  <a:cubicBezTo>
                    <a:pt x="287" y="312"/>
                    <a:pt x="305" y="294"/>
                    <a:pt x="309" y="290"/>
                  </a:cubicBezTo>
                  <a:cubicBezTo>
                    <a:pt x="333" y="266"/>
                    <a:pt x="333" y="221"/>
                    <a:pt x="306" y="194"/>
                  </a:cubicBezTo>
                  <a:lnTo>
                    <a:pt x="250" y="13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943" tIns="41972" rIns="83943" bIns="41972" numCol="1" anchor="t" anchorCtr="0" compatLnSpc="1">
              <a:prstTxWarp prst="textNoShape">
                <a:avLst/>
              </a:prstTxWarp>
            </a:bodyPr>
            <a:lstStyle/>
            <a:p>
              <a:pPr defTabSz="932597"/>
              <a:endParaRPr lang="en-US" sz="1632">
                <a:solidFill>
                  <a:srgbClr val="505050"/>
                </a:solidFill>
              </a:endParaRPr>
            </a:p>
          </p:txBody>
        </p:sp>
      </p:grpSp>
      <p:cxnSp>
        <p:nvCxnSpPr>
          <p:cNvPr id="15" name="Elbow Connector 14"/>
          <p:cNvCxnSpPr>
            <a:stCxn id="46" idx="2"/>
            <a:endCxn id="6" idx="3"/>
          </p:cNvCxnSpPr>
          <p:nvPr/>
        </p:nvCxnSpPr>
        <p:spPr>
          <a:xfrm rot="5400000">
            <a:off x="7964689" y="3272866"/>
            <a:ext cx="2804718" cy="1728321"/>
          </a:xfrm>
          <a:prstGeom prst="bentConnector2">
            <a:avLst/>
          </a:prstGeom>
          <a:ln w="57150">
            <a:solidFill>
              <a:srgbClr val="FF8A00"/>
            </a:solidFill>
            <a:prstDash val="dash"/>
            <a:headEnd type="none"/>
            <a:tailEnd type="triangle"/>
          </a:ln>
        </p:spPr>
        <p:style>
          <a:lnRef idx="1">
            <a:schemeClr val="accent1"/>
          </a:lnRef>
          <a:fillRef idx="0">
            <a:schemeClr val="accent1"/>
          </a:fillRef>
          <a:effectRef idx="0">
            <a:schemeClr val="accent1"/>
          </a:effectRef>
          <a:fontRef idx="minor">
            <a:schemeClr val="tx1"/>
          </a:fontRef>
        </p:style>
      </p:cxnSp>
      <p:cxnSp>
        <p:nvCxnSpPr>
          <p:cNvPr id="11" name="Elbow Connector 10"/>
          <p:cNvCxnSpPr>
            <a:endCxn id="55" idx="2"/>
          </p:cNvCxnSpPr>
          <p:nvPr/>
        </p:nvCxnSpPr>
        <p:spPr>
          <a:xfrm rot="5400000" flipH="1" flipV="1">
            <a:off x="264994" y="3818452"/>
            <a:ext cx="2148303" cy="1"/>
          </a:xfrm>
          <a:prstGeom prst="bentConnector3">
            <a:avLst>
              <a:gd name="adj1" fmla="val 50000"/>
            </a:avLst>
          </a:prstGeom>
          <a:ln w="76200">
            <a:solidFill>
              <a:srgbClr val="FF8A00"/>
            </a:solidFill>
            <a:headEnd type="none"/>
            <a:tailEnd type="triangle"/>
          </a:ln>
        </p:spPr>
        <p:style>
          <a:lnRef idx="1">
            <a:schemeClr val="accent1"/>
          </a:lnRef>
          <a:fillRef idx="0">
            <a:schemeClr val="accent1"/>
          </a:fillRef>
          <a:effectRef idx="0">
            <a:schemeClr val="accent1"/>
          </a:effectRef>
          <a:fontRef idx="minor">
            <a:schemeClr val="tx1"/>
          </a:fontRef>
        </p:style>
      </p:cxnSp>
      <p:sp>
        <p:nvSpPr>
          <p:cNvPr id="46" name="Rectangle 45"/>
          <p:cNvSpPr/>
          <p:nvPr/>
        </p:nvSpPr>
        <p:spPr bwMode="auto">
          <a:xfrm>
            <a:off x="9214670" y="1429023"/>
            <a:ext cx="2033075" cy="1305645"/>
          </a:xfrm>
          <a:prstGeom prst="rect">
            <a:avLst/>
          </a:prstGeom>
          <a:ln>
            <a:solidFill>
              <a:srgbClr val="FF8A00"/>
            </a:solidFill>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0" tIns="47565" rIns="0" bIns="47565" numCol="1" rtlCol="0" anchor="ctr" anchorCtr="0" compatLnSpc="1">
            <a:prstTxWarp prst="textNoShape">
              <a:avLst/>
            </a:prstTxWarp>
          </a:bodyPr>
          <a:lstStyle/>
          <a:p>
            <a:pPr algn="ctr" defTabSz="951028" fontAlgn="base">
              <a:spcBef>
                <a:spcPct val="0"/>
              </a:spcBef>
              <a:spcAft>
                <a:spcPct val="0"/>
              </a:spcAft>
            </a:pPr>
            <a:endParaRPr lang="en-US" sz="2040" dirty="0">
              <a:solidFill>
                <a:srgbClr val="505050"/>
              </a:solidFill>
            </a:endParaRPr>
          </a:p>
        </p:txBody>
      </p:sp>
      <p:grpSp>
        <p:nvGrpSpPr>
          <p:cNvPr id="47" name="SP User"/>
          <p:cNvGrpSpPr/>
          <p:nvPr/>
        </p:nvGrpSpPr>
        <p:grpSpPr>
          <a:xfrm>
            <a:off x="9722015" y="1773407"/>
            <a:ext cx="1018387" cy="616877"/>
            <a:chOff x="9086356" y="1428871"/>
            <a:chExt cx="998509" cy="604836"/>
          </a:xfrm>
        </p:grpSpPr>
        <p:sp>
          <p:nvSpPr>
            <p:cNvPr id="36" name="Freeform 154"/>
            <p:cNvSpPr>
              <a:spLocks noEditPoints="1"/>
            </p:cNvSpPr>
            <p:nvPr/>
          </p:nvSpPr>
          <p:spPr bwMode="black">
            <a:xfrm>
              <a:off x="9086356" y="1428871"/>
              <a:ext cx="604994" cy="604836"/>
            </a:xfrm>
            <a:custGeom>
              <a:avLst/>
              <a:gdLst>
                <a:gd name="T0" fmla="*/ 235 w 433"/>
                <a:gd name="T1" fmla="*/ 433 h 433"/>
                <a:gd name="T2" fmla="*/ 0 w 433"/>
                <a:gd name="T3" fmla="*/ 198 h 433"/>
                <a:gd name="T4" fmla="*/ 0 w 433"/>
                <a:gd name="T5" fmla="*/ 101 h 433"/>
                <a:gd name="T6" fmla="*/ 99 w 433"/>
                <a:gd name="T7" fmla="*/ 2 h 433"/>
                <a:gd name="T8" fmla="*/ 198 w 433"/>
                <a:gd name="T9" fmla="*/ 0 h 433"/>
                <a:gd name="T10" fmla="*/ 433 w 433"/>
                <a:gd name="T11" fmla="*/ 235 h 433"/>
                <a:gd name="T12" fmla="*/ 235 w 433"/>
                <a:gd name="T13" fmla="*/ 433 h 433"/>
                <a:gd name="T14" fmla="*/ 96 w 433"/>
                <a:gd name="T15" fmla="*/ 72 h 433"/>
                <a:gd name="T16" fmla="*/ 71 w 433"/>
                <a:gd name="T17" fmla="*/ 72 h 433"/>
                <a:gd name="T18" fmla="*/ 71 w 433"/>
                <a:gd name="T19" fmla="*/ 97 h 433"/>
                <a:gd name="T20" fmla="*/ 96 w 433"/>
                <a:gd name="T21" fmla="*/ 97 h 433"/>
                <a:gd name="T22" fmla="*/ 96 w 433"/>
                <a:gd name="T23" fmla="*/ 72 h 433"/>
                <a:gd name="T24" fmla="*/ 250 w 433"/>
                <a:gd name="T25" fmla="*/ 138 h 433"/>
                <a:gd name="T26" fmla="*/ 231 w 433"/>
                <a:gd name="T27" fmla="*/ 138 h 433"/>
                <a:gd name="T28" fmla="*/ 231 w 433"/>
                <a:gd name="T29" fmla="*/ 158 h 433"/>
                <a:gd name="T30" fmla="*/ 264 w 433"/>
                <a:gd name="T31" fmla="*/ 191 h 433"/>
                <a:gd name="T32" fmla="*/ 254 w 433"/>
                <a:gd name="T33" fmla="*/ 193 h 433"/>
                <a:gd name="T34" fmla="*/ 176 w 433"/>
                <a:gd name="T35" fmla="*/ 115 h 433"/>
                <a:gd name="T36" fmla="*/ 158 w 433"/>
                <a:gd name="T37" fmla="*/ 115 h 433"/>
                <a:gd name="T38" fmla="*/ 159 w 433"/>
                <a:gd name="T39" fmla="*/ 133 h 433"/>
                <a:gd name="T40" fmla="*/ 212 w 433"/>
                <a:gd name="T41" fmla="*/ 186 h 433"/>
                <a:gd name="T42" fmla="*/ 208 w 433"/>
                <a:gd name="T43" fmla="*/ 192 h 433"/>
                <a:gd name="T44" fmla="*/ 145 w 433"/>
                <a:gd name="T45" fmla="*/ 130 h 433"/>
                <a:gd name="T46" fmla="*/ 128 w 433"/>
                <a:gd name="T47" fmla="*/ 130 h 433"/>
                <a:gd name="T48" fmla="*/ 128 w 433"/>
                <a:gd name="T49" fmla="*/ 147 h 433"/>
                <a:gd name="T50" fmla="*/ 194 w 433"/>
                <a:gd name="T51" fmla="*/ 214 h 433"/>
                <a:gd name="T52" fmla="*/ 191 w 433"/>
                <a:gd name="T53" fmla="*/ 220 h 433"/>
                <a:gd name="T54" fmla="*/ 134 w 433"/>
                <a:gd name="T55" fmla="*/ 163 h 433"/>
                <a:gd name="T56" fmla="*/ 116 w 433"/>
                <a:gd name="T57" fmla="*/ 164 h 433"/>
                <a:gd name="T58" fmla="*/ 116 w 433"/>
                <a:gd name="T59" fmla="*/ 181 h 433"/>
                <a:gd name="T60" fmla="*/ 177 w 433"/>
                <a:gd name="T61" fmla="*/ 242 h 433"/>
                <a:gd name="T62" fmla="*/ 173 w 433"/>
                <a:gd name="T63" fmla="*/ 248 h 433"/>
                <a:gd name="T64" fmla="*/ 122 w 433"/>
                <a:gd name="T65" fmla="*/ 197 h 433"/>
                <a:gd name="T66" fmla="*/ 104 w 433"/>
                <a:gd name="T67" fmla="*/ 197 h 433"/>
                <a:gd name="T68" fmla="*/ 105 w 433"/>
                <a:gd name="T69" fmla="*/ 215 h 433"/>
                <a:gd name="T70" fmla="*/ 195 w 433"/>
                <a:gd name="T71" fmla="*/ 305 h 433"/>
                <a:gd name="T72" fmla="*/ 286 w 433"/>
                <a:gd name="T73" fmla="*/ 314 h 433"/>
                <a:gd name="T74" fmla="*/ 309 w 433"/>
                <a:gd name="T75" fmla="*/ 290 h 433"/>
                <a:gd name="T76" fmla="*/ 306 w 433"/>
                <a:gd name="T77" fmla="*/ 194 h 433"/>
                <a:gd name="T78" fmla="*/ 250 w 433"/>
                <a:gd name="T79" fmla="*/ 138 h 4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433" h="433">
                  <a:moveTo>
                    <a:pt x="235" y="433"/>
                  </a:moveTo>
                  <a:cubicBezTo>
                    <a:pt x="0" y="198"/>
                    <a:pt x="0" y="198"/>
                    <a:pt x="0" y="198"/>
                  </a:cubicBezTo>
                  <a:cubicBezTo>
                    <a:pt x="0" y="101"/>
                    <a:pt x="0" y="101"/>
                    <a:pt x="0" y="101"/>
                  </a:cubicBezTo>
                  <a:cubicBezTo>
                    <a:pt x="99" y="2"/>
                    <a:pt x="99" y="2"/>
                    <a:pt x="99" y="2"/>
                  </a:cubicBezTo>
                  <a:cubicBezTo>
                    <a:pt x="198" y="0"/>
                    <a:pt x="198" y="0"/>
                    <a:pt x="198" y="0"/>
                  </a:cubicBezTo>
                  <a:cubicBezTo>
                    <a:pt x="433" y="235"/>
                    <a:pt x="433" y="235"/>
                    <a:pt x="433" y="235"/>
                  </a:cubicBezTo>
                  <a:lnTo>
                    <a:pt x="235" y="433"/>
                  </a:lnTo>
                  <a:close/>
                  <a:moveTo>
                    <a:pt x="96" y="72"/>
                  </a:moveTo>
                  <a:cubicBezTo>
                    <a:pt x="89" y="65"/>
                    <a:pt x="78" y="65"/>
                    <a:pt x="71" y="72"/>
                  </a:cubicBezTo>
                  <a:cubicBezTo>
                    <a:pt x="64" y="79"/>
                    <a:pt x="64" y="90"/>
                    <a:pt x="71" y="97"/>
                  </a:cubicBezTo>
                  <a:cubicBezTo>
                    <a:pt x="78" y="104"/>
                    <a:pt x="89" y="104"/>
                    <a:pt x="96" y="97"/>
                  </a:cubicBezTo>
                  <a:cubicBezTo>
                    <a:pt x="103" y="90"/>
                    <a:pt x="103" y="79"/>
                    <a:pt x="96" y="72"/>
                  </a:cubicBezTo>
                  <a:close/>
                  <a:moveTo>
                    <a:pt x="250" y="138"/>
                  </a:moveTo>
                  <a:cubicBezTo>
                    <a:pt x="245" y="133"/>
                    <a:pt x="236" y="133"/>
                    <a:pt x="231" y="138"/>
                  </a:cubicBezTo>
                  <a:cubicBezTo>
                    <a:pt x="225" y="144"/>
                    <a:pt x="225" y="153"/>
                    <a:pt x="231" y="158"/>
                  </a:cubicBezTo>
                  <a:cubicBezTo>
                    <a:pt x="264" y="191"/>
                    <a:pt x="264" y="191"/>
                    <a:pt x="264" y="191"/>
                  </a:cubicBezTo>
                  <a:cubicBezTo>
                    <a:pt x="254" y="193"/>
                    <a:pt x="254" y="193"/>
                    <a:pt x="254" y="193"/>
                  </a:cubicBezTo>
                  <a:cubicBezTo>
                    <a:pt x="176" y="115"/>
                    <a:pt x="176" y="115"/>
                    <a:pt x="176" y="115"/>
                  </a:cubicBezTo>
                  <a:cubicBezTo>
                    <a:pt x="171" y="110"/>
                    <a:pt x="163" y="110"/>
                    <a:pt x="158" y="115"/>
                  </a:cubicBezTo>
                  <a:cubicBezTo>
                    <a:pt x="153" y="120"/>
                    <a:pt x="154" y="128"/>
                    <a:pt x="159" y="133"/>
                  </a:cubicBezTo>
                  <a:cubicBezTo>
                    <a:pt x="212" y="186"/>
                    <a:pt x="212" y="186"/>
                    <a:pt x="212" y="186"/>
                  </a:cubicBezTo>
                  <a:cubicBezTo>
                    <a:pt x="208" y="192"/>
                    <a:pt x="208" y="192"/>
                    <a:pt x="208" y="192"/>
                  </a:cubicBezTo>
                  <a:cubicBezTo>
                    <a:pt x="145" y="130"/>
                    <a:pt x="145" y="130"/>
                    <a:pt x="145" y="130"/>
                  </a:cubicBezTo>
                  <a:cubicBezTo>
                    <a:pt x="140" y="125"/>
                    <a:pt x="132" y="125"/>
                    <a:pt x="128" y="130"/>
                  </a:cubicBezTo>
                  <a:cubicBezTo>
                    <a:pt x="123" y="135"/>
                    <a:pt x="123" y="143"/>
                    <a:pt x="128" y="147"/>
                  </a:cubicBezTo>
                  <a:cubicBezTo>
                    <a:pt x="194" y="214"/>
                    <a:pt x="194" y="214"/>
                    <a:pt x="194" y="214"/>
                  </a:cubicBezTo>
                  <a:cubicBezTo>
                    <a:pt x="191" y="220"/>
                    <a:pt x="191" y="220"/>
                    <a:pt x="191" y="220"/>
                  </a:cubicBezTo>
                  <a:cubicBezTo>
                    <a:pt x="134" y="163"/>
                    <a:pt x="134" y="163"/>
                    <a:pt x="134" y="163"/>
                  </a:cubicBezTo>
                  <a:cubicBezTo>
                    <a:pt x="129" y="159"/>
                    <a:pt x="121" y="159"/>
                    <a:pt x="116" y="164"/>
                  </a:cubicBezTo>
                  <a:cubicBezTo>
                    <a:pt x="111" y="168"/>
                    <a:pt x="111" y="176"/>
                    <a:pt x="116" y="181"/>
                  </a:cubicBezTo>
                  <a:cubicBezTo>
                    <a:pt x="177" y="242"/>
                    <a:pt x="177" y="242"/>
                    <a:pt x="177" y="242"/>
                  </a:cubicBezTo>
                  <a:cubicBezTo>
                    <a:pt x="173" y="248"/>
                    <a:pt x="173" y="248"/>
                    <a:pt x="173" y="248"/>
                  </a:cubicBezTo>
                  <a:cubicBezTo>
                    <a:pt x="122" y="197"/>
                    <a:pt x="122" y="197"/>
                    <a:pt x="122" y="197"/>
                  </a:cubicBezTo>
                  <a:cubicBezTo>
                    <a:pt x="117" y="192"/>
                    <a:pt x="109" y="192"/>
                    <a:pt x="104" y="197"/>
                  </a:cubicBezTo>
                  <a:cubicBezTo>
                    <a:pt x="99" y="202"/>
                    <a:pt x="100" y="210"/>
                    <a:pt x="105" y="215"/>
                  </a:cubicBezTo>
                  <a:cubicBezTo>
                    <a:pt x="195" y="305"/>
                    <a:pt x="195" y="305"/>
                    <a:pt x="195" y="305"/>
                  </a:cubicBezTo>
                  <a:cubicBezTo>
                    <a:pt x="228" y="338"/>
                    <a:pt x="268" y="332"/>
                    <a:pt x="286" y="314"/>
                  </a:cubicBezTo>
                  <a:cubicBezTo>
                    <a:pt x="287" y="312"/>
                    <a:pt x="305" y="294"/>
                    <a:pt x="309" y="290"/>
                  </a:cubicBezTo>
                  <a:cubicBezTo>
                    <a:pt x="333" y="266"/>
                    <a:pt x="333" y="221"/>
                    <a:pt x="306" y="194"/>
                  </a:cubicBezTo>
                  <a:lnTo>
                    <a:pt x="250" y="138"/>
                  </a:lnTo>
                  <a:close/>
                </a:path>
              </a:pathLst>
            </a:custGeom>
            <a:solidFill>
              <a:srgbClr val="FF8A00"/>
            </a:solidFill>
            <a:ln>
              <a:noFill/>
            </a:ln>
            <a:extLst/>
          </p:spPr>
          <p:txBody>
            <a:bodyPr vert="horz" wrap="square" lIns="83943" tIns="41972" rIns="83943" bIns="41972" numCol="1" anchor="t" anchorCtr="0" compatLnSpc="1">
              <a:prstTxWarp prst="textNoShape">
                <a:avLst/>
              </a:prstTxWarp>
            </a:bodyPr>
            <a:lstStyle/>
            <a:p>
              <a:pPr defTabSz="932597"/>
              <a:endParaRPr lang="en-US" sz="1632">
                <a:solidFill>
                  <a:srgbClr val="505050"/>
                </a:solidFill>
              </a:endParaRPr>
            </a:p>
          </p:txBody>
        </p:sp>
        <p:sp>
          <p:nvSpPr>
            <p:cNvPr id="37" name="Freeform 35"/>
            <p:cNvSpPr>
              <a:spLocks/>
            </p:cNvSpPr>
            <p:nvPr/>
          </p:nvSpPr>
          <p:spPr bwMode="black">
            <a:xfrm>
              <a:off x="9565315" y="1464113"/>
              <a:ext cx="519550" cy="534353"/>
            </a:xfrm>
            <a:custGeom>
              <a:avLst/>
              <a:gdLst>
                <a:gd name="T0" fmla="*/ 120 w 191"/>
                <a:gd name="T1" fmla="*/ 32 h 197"/>
                <a:gd name="T2" fmla="*/ 83 w 191"/>
                <a:gd name="T3" fmla="*/ 3 h 197"/>
                <a:gd name="T4" fmla="*/ 47 w 191"/>
                <a:gd name="T5" fmla="*/ 5 h 197"/>
                <a:gd name="T6" fmla="*/ 44 w 191"/>
                <a:gd name="T7" fmla="*/ 27 h 197"/>
                <a:gd name="T8" fmla="*/ 40 w 191"/>
                <a:gd name="T9" fmla="*/ 29 h 197"/>
                <a:gd name="T10" fmla="*/ 40 w 191"/>
                <a:gd name="T11" fmla="*/ 33 h 197"/>
                <a:gd name="T12" fmla="*/ 45 w 191"/>
                <a:gd name="T13" fmla="*/ 40 h 197"/>
                <a:gd name="T14" fmla="*/ 88 w 191"/>
                <a:gd name="T15" fmla="*/ 44 h 197"/>
                <a:gd name="T16" fmla="*/ 118 w 191"/>
                <a:gd name="T17" fmla="*/ 113 h 197"/>
                <a:gd name="T18" fmla="*/ 144 w 191"/>
                <a:gd name="T19" fmla="*/ 129 h 197"/>
                <a:gd name="T20" fmla="*/ 112 w 191"/>
                <a:gd name="T21" fmla="*/ 109 h 197"/>
                <a:gd name="T22" fmla="*/ 65 w 191"/>
                <a:gd name="T23" fmla="*/ 115 h 197"/>
                <a:gd name="T24" fmla="*/ 0 w 191"/>
                <a:gd name="T25" fmla="*/ 116 h 197"/>
                <a:gd name="T26" fmla="*/ 26 w 191"/>
                <a:gd name="T27" fmla="*/ 174 h 197"/>
                <a:gd name="T28" fmla="*/ 61 w 191"/>
                <a:gd name="T29" fmla="*/ 136 h 197"/>
                <a:gd name="T30" fmla="*/ 57 w 191"/>
                <a:gd name="T31" fmla="*/ 148 h 197"/>
                <a:gd name="T32" fmla="*/ 126 w 191"/>
                <a:gd name="T33" fmla="*/ 140 h 197"/>
                <a:gd name="T34" fmla="*/ 55 w 191"/>
                <a:gd name="T35" fmla="*/ 153 h 197"/>
                <a:gd name="T36" fmla="*/ 30 w 191"/>
                <a:gd name="T37" fmla="*/ 180 h 197"/>
                <a:gd name="T38" fmla="*/ 32 w 191"/>
                <a:gd name="T39" fmla="*/ 182 h 197"/>
                <a:gd name="T40" fmla="*/ 180 w 191"/>
                <a:gd name="T41" fmla="*/ 159 h 197"/>
                <a:gd name="T42" fmla="*/ 185 w 191"/>
                <a:gd name="T43" fmla="*/ 129 h 197"/>
                <a:gd name="T44" fmla="*/ 120 w 191"/>
                <a:gd name="T45" fmla="*/ 32 h 1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91" h="197">
                  <a:moveTo>
                    <a:pt x="120" y="32"/>
                  </a:moveTo>
                  <a:cubicBezTo>
                    <a:pt x="112" y="23"/>
                    <a:pt x="99" y="9"/>
                    <a:pt x="83" y="3"/>
                  </a:cubicBezTo>
                  <a:cubicBezTo>
                    <a:pt x="72" y="0"/>
                    <a:pt x="47" y="5"/>
                    <a:pt x="47" y="5"/>
                  </a:cubicBezTo>
                  <a:cubicBezTo>
                    <a:pt x="44" y="27"/>
                    <a:pt x="44" y="27"/>
                    <a:pt x="44" y="27"/>
                  </a:cubicBezTo>
                  <a:cubicBezTo>
                    <a:pt x="40" y="29"/>
                    <a:pt x="40" y="29"/>
                    <a:pt x="40" y="29"/>
                  </a:cubicBezTo>
                  <a:cubicBezTo>
                    <a:pt x="40" y="33"/>
                    <a:pt x="40" y="33"/>
                    <a:pt x="40" y="33"/>
                  </a:cubicBezTo>
                  <a:cubicBezTo>
                    <a:pt x="40" y="33"/>
                    <a:pt x="40" y="37"/>
                    <a:pt x="45" y="40"/>
                  </a:cubicBezTo>
                  <a:cubicBezTo>
                    <a:pt x="50" y="42"/>
                    <a:pt x="73" y="53"/>
                    <a:pt x="88" y="44"/>
                  </a:cubicBezTo>
                  <a:cubicBezTo>
                    <a:pt x="118" y="60"/>
                    <a:pt x="105" y="91"/>
                    <a:pt x="118" y="113"/>
                  </a:cubicBezTo>
                  <a:cubicBezTo>
                    <a:pt x="123" y="120"/>
                    <a:pt x="131" y="127"/>
                    <a:pt x="144" y="129"/>
                  </a:cubicBezTo>
                  <a:cubicBezTo>
                    <a:pt x="144" y="129"/>
                    <a:pt x="115" y="131"/>
                    <a:pt x="112" y="109"/>
                  </a:cubicBezTo>
                  <a:cubicBezTo>
                    <a:pt x="101" y="104"/>
                    <a:pt x="82" y="99"/>
                    <a:pt x="65" y="115"/>
                  </a:cubicBezTo>
                  <a:cubicBezTo>
                    <a:pt x="51" y="100"/>
                    <a:pt x="14" y="100"/>
                    <a:pt x="0" y="116"/>
                  </a:cubicBezTo>
                  <a:cubicBezTo>
                    <a:pt x="6" y="141"/>
                    <a:pt x="18" y="163"/>
                    <a:pt x="26" y="174"/>
                  </a:cubicBezTo>
                  <a:cubicBezTo>
                    <a:pt x="52" y="156"/>
                    <a:pt x="61" y="136"/>
                    <a:pt x="61" y="136"/>
                  </a:cubicBezTo>
                  <a:cubicBezTo>
                    <a:pt x="60" y="140"/>
                    <a:pt x="59" y="144"/>
                    <a:pt x="57" y="148"/>
                  </a:cubicBezTo>
                  <a:cubicBezTo>
                    <a:pt x="103" y="167"/>
                    <a:pt x="126" y="140"/>
                    <a:pt x="126" y="140"/>
                  </a:cubicBezTo>
                  <a:cubicBezTo>
                    <a:pt x="107" y="171"/>
                    <a:pt x="63" y="157"/>
                    <a:pt x="55" y="153"/>
                  </a:cubicBezTo>
                  <a:cubicBezTo>
                    <a:pt x="48" y="166"/>
                    <a:pt x="38" y="175"/>
                    <a:pt x="30" y="180"/>
                  </a:cubicBezTo>
                  <a:cubicBezTo>
                    <a:pt x="32" y="181"/>
                    <a:pt x="32" y="182"/>
                    <a:pt x="32" y="182"/>
                  </a:cubicBezTo>
                  <a:cubicBezTo>
                    <a:pt x="88" y="197"/>
                    <a:pt x="154" y="177"/>
                    <a:pt x="180" y="159"/>
                  </a:cubicBezTo>
                  <a:cubicBezTo>
                    <a:pt x="191" y="151"/>
                    <a:pt x="188" y="138"/>
                    <a:pt x="185" y="129"/>
                  </a:cubicBezTo>
                  <a:cubicBezTo>
                    <a:pt x="172" y="91"/>
                    <a:pt x="134" y="49"/>
                    <a:pt x="120" y="32"/>
                  </a:cubicBezTo>
                  <a:close/>
                </a:path>
              </a:pathLst>
            </a:custGeom>
            <a:solidFill>
              <a:srgbClr val="FF8A00"/>
            </a:solidFill>
            <a:ln>
              <a:noFill/>
            </a:ln>
          </p:spPr>
          <p:txBody>
            <a:bodyPr vert="horz" wrap="square" lIns="83943" tIns="41972" rIns="83943" bIns="41972" numCol="1" anchor="t" anchorCtr="0" compatLnSpc="1">
              <a:prstTxWarp prst="textNoShape">
                <a:avLst/>
              </a:prstTxWarp>
            </a:bodyPr>
            <a:lstStyle/>
            <a:p>
              <a:pPr defTabSz="932597"/>
              <a:endParaRPr lang="en-US" sz="1632">
                <a:solidFill>
                  <a:srgbClr val="505050"/>
                </a:solidFill>
              </a:endParaRPr>
            </a:p>
          </p:txBody>
        </p:sp>
      </p:grpSp>
      <p:sp>
        <p:nvSpPr>
          <p:cNvPr id="43" name="Left-Right Arrow Callout 42"/>
          <p:cNvSpPr/>
          <p:nvPr/>
        </p:nvSpPr>
        <p:spPr bwMode="auto">
          <a:xfrm>
            <a:off x="5657550" y="1438655"/>
            <a:ext cx="3558261" cy="1907507"/>
          </a:xfrm>
          <a:prstGeom prst="leftRightArrowCallout">
            <a:avLst>
              <a:gd name="adj1" fmla="val 14135"/>
              <a:gd name="adj2" fmla="val 25000"/>
              <a:gd name="adj3" fmla="val 16852"/>
              <a:gd name="adj4" fmla="val 51763"/>
            </a:avLst>
          </a:prstGeom>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7565" rIns="0" bIns="47565" numCol="1" rtlCol="0" anchor="ctr" anchorCtr="0" compatLnSpc="1">
            <a:prstTxWarp prst="textNoShape">
              <a:avLst/>
            </a:prstTxWarp>
          </a:bodyPr>
          <a:lstStyle/>
          <a:p>
            <a:pPr algn="ctr" defTabSz="951028" fontAlgn="base">
              <a:spcBef>
                <a:spcPct val="0"/>
              </a:spcBef>
              <a:spcAft>
                <a:spcPct val="0"/>
              </a:spcAft>
            </a:pPr>
            <a:r>
              <a:rPr lang="en-US" sz="2040" dirty="0">
                <a:solidFill>
                  <a:srgbClr val="FFFFFF"/>
                </a:solidFill>
              </a:rPr>
              <a:t>Rehydrate User from local profile</a:t>
            </a:r>
          </a:p>
        </p:txBody>
      </p:sp>
      <p:grpSp>
        <p:nvGrpSpPr>
          <p:cNvPr id="29" name="Default Anon"/>
          <p:cNvGrpSpPr/>
          <p:nvPr/>
        </p:nvGrpSpPr>
        <p:grpSpPr>
          <a:xfrm>
            <a:off x="2907660" y="2859326"/>
            <a:ext cx="2736939" cy="2076733"/>
            <a:chOff x="2850041" y="2803516"/>
            <a:chExt cx="2683517" cy="2036198"/>
          </a:xfrm>
        </p:grpSpPr>
        <p:grpSp>
          <p:nvGrpSpPr>
            <p:cNvPr id="70" name="Group 69"/>
            <p:cNvGrpSpPr/>
            <p:nvPr/>
          </p:nvGrpSpPr>
          <p:grpSpPr>
            <a:xfrm>
              <a:off x="3536349" y="2803516"/>
              <a:ext cx="1997209" cy="1280160"/>
              <a:chOff x="3536348" y="3254876"/>
              <a:chExt cx="1997209" cy="1280160"/>
            </a:xfrm>
          </p:grpSpPr>
          <p:sp>
            <p:nvSpPr>
              <p:cNvPr id="23" name="Rectangle 22"/>
              <p:cNvSpPr/>
              <p:nvPr/>
            </p:nvSpPr>
            <p:spPr bwMode="auto">
              <a:xfrm>
                <a:off x="3536348" y="3254876"/>
                <a:ext cx="1997209" cy="1280160"/>
              </a:xfrm>
              <a:prstGeom prst="rect">
                <a:avLst/>
              </a:prstGeom>
              <a:ln>
                <a:headEnd type="none" w="med" len="med"/>
                <a:tailEnd type="none" w="med" len="med"/>
              </a:ln>
            </p:spPr>
            <p:style>
              <a:lnRef idx="3">
                <a:schemeClr val="lt1"/>
              </a:lnRef>
              <a:fillRef idx="1">
                <a:schemeClr val="dk1"/>
              </a:fillRef>
              <a:effectRef idx="1">
                <a:schemeClr val="dk1"/>
              </a:effectRef>
              <a:fontRef idx="minor">
                <a:schemeClr val="lt1"/>
              </a:fontRef>
            </p:style>
            <p:txBody>
              <a:bodyPr rot="0" spcFirstLastPara="0" vertOverflow="overflow" horzOverflow="overflow" vert="horz" wrap="square" lIns="34987" tIns="34987" rIns="34987" bIns="34987" numCol="1" spcCol="0" rtlCol="0" fromWordArt="0" anchor="b" anchorCtr="0" forceAA="0" compatLnSpc="1">
                <a:prstTxWarp prst="textNoShape">
                  <a:avLst/>
                </a:prstTxWarp>
                <a:noAutofit/>
              </a:bodyPr>
              <a:lstStyle/>
              <a:p>
                <a:pPr algn="ctr" defTabSz="699496" fontAlgn="base">
                  <a:spcBef>
                    <a:spcPct val="0"/>
                  </a:spcBef>
                  <a:spcAft>
                    <a:spcPct val="0"/>
                  </a:spcAft>
                  <a:defRPr/>
                </a:pPr>
                <a:endParaRPr lang="en-US" sz="2040" kern="0" spc="-76" dirty="0">
                  <a:gradFill>
                    <a:gsLst>
                      <a:gs pos="0">
                        <a:srgbClr val="FFFFFF"/>
                      </a:gs>
                      <a:gs pos="100000">
                        <a:srgbClr val="FFFFFF"/>
                      </a:gs>
                    </a:gsLst>
                    <a:lin ang="5400000" scaled="0"/>
                  </a:gradFill>
                  <a:ea typeface="Segoe UI" pitchFamily="34" charset="0"/>
                  <a:cs typeface="Segoe UI" pitchFamily="34" charset="0"/>
                </a:endParaRPr>
              </a:p>
            </p:txBody>
          </p:sp>
          <p:sp>
            <p:nvSpPr>
              <p:cNvPr id="18" name="TextBox 17"/>
              <p:cNvSpPr txBox="1"/>
              <p:nvPr/>
            </p:nvSpPr>
            <p:spPr>
              <a:xfrm>
                <a:off x="4168597" y="3290175"/>
                <a:ext cx="732711" cy="1227708"/>
              </a:xfrm>
              <a:prstGeom prst="rect">
                <a:avLst/>
              </a:prstGeom>
            </p:spPr>
            <p:style>
              <a:lnRef idx="3">
                <a:schemeClr val="lt1"/>
              </a:lnRef>
              <a:fillRef idx="1">
                <a:schemeClr val="dk1"/>
              </a:fillRef>
              <a:effectRef idx="1">
                <a:schemeClr val="dk1"/>
              </a:effectRef>
              <a:fontRef idx="minor">
                <a:schemeClr val="lt1"/>
              </a:fontRef>
            </p:style>
            <p:txBody>
              <a:bodyPr wrap="square" lIns="186521" tIns="149217" rIns="186521" bIns="149217" rtlCol="0">
                <a:spAutoFit/>
              </a:bodyPr>
              <a:lstStyle/>
              <a:p>
                <a:pPr defTabSz="932597">
                  <a:lnSpc>
                    <a:spcPct val="90000"/>
                  </a:lnSpc>
                  <a:spcAft>
                    <a:spcPts val="612"/>
                  </a:spcAft>
                </a:pPr>
                <a:r>
                  <a:rPr lang="en-US" sz="6731" dirty="0">
                    <a:solidFill>
                      <a:srgbClr val="FFFFFF"/>
                    </a:solidFill>
                  </a:rPr>
                  <a:t>?</a:t>
                </a:r>
              </a:p>
            </p:txBody>
          </p:sp>
        </p:grpSp>
        <p:cxnSp>
          <p:nvCxnSpPr>
            <p:cNvPr id="51" name="Elbow Connector 50"/>
            <p:cNvCxnSpPr>
              <a:stCxn id="23" idx="1"/>
            </p:cNvCxnSpPr>
            <p:nvPr/>
          </p:nvCxnSpPr>
          <p:spPr>
            <a:xfrm rot="10800000" flipV="1">
              <a:off x="2850041" y="3443596"/>
              <a:ext cx="686309" cy="1396118"/>
            </a:xfrm>
            <a:prstGeom prst="bentConnector2">
              <a:avLst/>
            </a:prstGeom>
            <a:ln w="76200">
              <a:solidFill>
                <a:schemeClr val="tx1"/>
              </a:solidFill>
              <a:headEnd type="none"/>
              <a:tailEnd type="triangle"/>
            </a:ln>
          </p:spPr>
          <p:style>
            <a:lnRef idx="1">
              <a:schemeClr val="accent1"/>
            </a:lnRef>
            <a:fillRef idx="0">
              <a:schemeClr val="accent1"/>
            </a:fillRef>
            <a:effectRef idx="0">
              <a:schemeClr val="accent1"/>
            </a:effectRef>
            <a:fontRef idx="minor">
              <a:schemeClr val="tx1"/>
            </a:fontRef>
          </p:style>
        </p:cxnSp>
      </p:grpSp>
      <p:cxnSp>
        <p:nvCxnSpPr>
          <p:cNvPr id="67" name="Straight Arrow Connector 66"/>
          <p:cNvCxnSpPr/>
          <p:nvPr/>
        </p:nvCxnSpPr>
        <p:spPr>
          <a:xfrm>
            <a:off x="2272210" y="1709641"/>
            <a:ext cx="1369335" cy="0"/>
          </a:xfrm>
          <a:prstGeom prst="straightConnector1">
            <a:avLst/>
          </a:prstGeom>
          <a:ln w="76200">
            <a:solidFill>
              <a:srgbClr val="FF8A00"/>
            </a:solidFill>
            <a:headEnd type="none"/>
            <a:tailEnd type="triangle"/>
          </a:ln>
        </p:spPr>
        <p:style>
          <a:lnRef idx="1">
            <a:schemeClr val="accent1"/>
          </a:lnRef>
          <a:fillRef idx="0">
            <a:schemeClr val="accent1"/>
          </a:fillRef>
          <a:effectRef idx="0">
            <a:schemeClr val="accent1"/>
          </a:effectRef>
          <a:fontRef idx="minor">
            <a:schemeClr val="tx1"/>
          </a:fontRef>
        </p:style>
      </p:cxnSp>
      <p:grpSp>
        <p:nvGrpSpPr>
          <p:cNvPr id="75" name="Group 74"/>
          <p:cNvGrpSpPr/>
          <p:nvPr/>
        </p:nvGrpSpPr>
        <p:grpSpPr>
          <a:xfrm>
            <a:off x="320662" y="1438654"/>
            <a:ext cx="2036968" cy="1305645"/>
            <a:chOff x="313538" y="1410574"/>
            <a:chExt cx="1997209" cy="1280160"/>
          </a:xfrm>
        </p:grpSpPr>
        <p:sp>
          <p:nvSpPr>
            <p:cNvPr id="55" name="Rectangle 54"/>
            <p:cNvSpPr/>
            <p:nvPr/>
          </p:nvSpPr>
          <p:spPr bwMode="auto">
            <a:xfrm>
              <a:off x="313538" y="1410574"/>
              <a:ext cx="1997209" cy="1280160"/>
            </a:xfrm>
            <a:prstGeom prst="rect">
              <a:avLst/>
            </a:prstGeom>
            <a:solidFill>
              <a:schemeClr val="accent6">
                <a:lumMod val="60000"/>
                <a:lumOff val="40000"/>
              </a:schemeClr>
            </a:solidFill>
            <a:ln w="9525" cap="flat" cmpd="sng" algn="ctr">
              <a:noFill/>
              <a:prstDash val="solid"/>
              <a:headEnd type="none" w="med" len="med"/>
              <a:tailEnd type="none" w="med" len="med"/>
            </a:ln>
            <a:effectLst/>
          </p:spPr>
          <p:txBody>
            <a:bodyPr rot="0" spcFirstLastPara="0" vertOverflow="overflow" horzOverflow="overflow" vert="horz" wrap="square" lIns="34987" tIns="34987" rIns="34987" bIns="34987" numCol="1" spcCol="0" rtlCol="0" fromWordArt="0" anchor="b" anchorCtr="0" forceAA="0" compatLnSpc="1">
              <a:prstTxWarp prst="textNoShape">
                <a:avLst/>
              </a:prstTxWarp>
              <a:noAutofit/>
            </a:bodyPr>
            <a:lstStyle/>
            <a:p>
              <a:pPr algn="ctr" defTabSz="699496" fontAlgn="base">
                <a:spcBef>
                  <a:spcPct val="0"/>
                </a:spcBef>
                <a:spcAft>
                  <a:spcPct val="0"/>
                </a:spcAft>
                <a:defRPr/>
              </a:pPr>
              <a:r>
                <a:rPr lang="en-US" sz="2040" kern="0" spc="-76" dirty="0">
                  <a:gradFill>
                    <a:gsLst>
                      <a:gs pos="0">
                        <a:srgbClr val="FFFFFF"/>
                      </a:gs>
                      <a:gs pos="100000">
                        <a:srgbClr val="FFFFFF"/>
                      </a:gs>
                    </a:gsLst>
                    <a:lin ang="5400000" scaled="0"/>
                  </a:gradFill>
                  <a:ea typeface="Segoe UI" pitchFamily="34" charset="0"/>
                  <a:cs typeface="Segoe UI" pitchFamily="34" charset="0"/>
                </a:rPr>
                <a:t>user@domain.tld</a:t>
              </a:r>
            </a:p>
          </p:txBody>
        </p:sp>
        <p:grpSp>
          <p:nvGrpSpPr>
            <p:cNvPr id="71" name="Group 70"/>
            <p:cNvGrpSpPr/>
            <p:nvPr/>
          </p:nvGrpSpPr>
          <p:grpSpPr>
            <a:xfrm>
              <a:off x="980586" y="1608047"/>
              <a:ext cx="663113" cy="658654"/>
              <a:chOff x="3069614" y="5606582"/>
              <a:chExt cx="663113" cy="658654"/>
            </a:xfrm>
          </p:grpSpPr>
          <p:sp>
            <p:nvSpPr>
              <p:cNvPr id="72" name="Freeform 48"/>
              <p:cNvSpPr>
                <a:spLocks/>
              </p:cNvSpPr>
              <p:nvPr/>
            </p:nvSpPr>
            <p:spPr bwMode="black">
              <a:xfrm>
                <a:off x="3195379" y="5728028"/>
                <a:ext cx="117188" cy="118587"/>
              </a:xfrm>
              <a:custGeom>
                <a:avLst/>
                <a:gdLst>
                  <a:gd name="T0" fmla="*/ 54 w 82"/>
                  <a:gd name="T1" fmla="*/ 0 h 83"/>
                  <a:gd name="T2" fmla="*/ 0 w 82"/>
                  <a:gd name="T3" fmla="*/ 57 h 83"/>
                  <a:gd name="T4" fmla="*/ 26 w 82"/>
                  <a:gd name="T5" fmla="*/ 83 h 83"/>
                  <a:gd name="T6" fmla="*/ 82 w 82"/>
                  <a:gd name="T7" fmla="*/ 29 h 83"/>
                  <a:gd name="T8" fmla="*/ 54 w 82"/>
                  <a:gd name="T9" fmla="*/ 0 h 83"/>
                </a:gdLst>
                <a:ahLst/>
                <a:cxnLst>
                  <a:cxn ang="0">
                    <a:pos x="T0" y="T1"/>
                  </a:cxn>
                  <a:cxn ang="0">
                    <a:pos x="T2" y="T3"/>
                  </a:cxn>
                  <a:cxn ang="0">
                    <a:pos x="T4" y="T5"/>
                  </a:cxn>
                  <a:cxn ang="0">
                    <a:pos x="T6" y="T7"/>
                  </a:cxn>
                  <a:cxn ang="0">
                    <a:pos x="T8" y="T9"/>
                  </a:cxn>
                </a:cxnLst>
                <a:rect l="0" t="0" r="r" b="b"/>
                <a:pathLst>
                  <a:path w="82" h="83">
                    <a:moveTo>
                      <a:pt x="54" y="0"/>
                    </a:moveTo>
                    <a:lnTo>
                      <a:pt x="0" y="57"/>
                    </a:lnTo>
                    <a:lnTo>
                      <a:pt x="26" y="83"/>
                    </a:lnTo>
                    <a:lnTo>
                      <a:pt x="82" y="29"/>
                    </a:lnTo>
                    <a:lnTo>
                      <a:pt x="54" y="0"/>
                    </a:lnTo>
                    <a:close/>
                  </a:path>
                </a:pathLst>
              </a:custGeom>
              <a:solidFill>
                <a:srgbClr val="FFFFFF"/>
              </a:solidFill>
              <a:ln>
                <a:noFill/>
              </a:ln>
            </p:spPr>
            <p:txBody>
              <a:bodyPr vert="horz" wrap="square" lIns="83943" tIns="41972" rIns="83943" bIns="41972" numCol="1" anchor="t" anchorCtr="0" compatLnSpc="1">
                <a:prstTxWarp prst="textNoShape">
                  <a:avLst/>
                </a:prstTxWarp>
              </a:bodyPr>
              <a:lstStyle/>
              <a:p>
                <a:pPr defTabSz="932597"/>
                <a:endParaRPr lang="en-US" sz="1632">
                  <a:solidFill>
                    <a:srgbClr val="505050"/>
                  </a:solidFill>
                </a:endParaRPr>
              </a:p>
            </p:txBody>
          </p:sp>
          <p:sp>
            <p:nvSpPr>
              <p:cNvPr id="73" name="Freeform 49"/>
              <p:cNvSpPr>
                <a:spLocks noEditPoints="1"/>
              </p:cNvSpPr>
              <p:nvPr/>
            </p:nvSpPr>
            <p:spPr bwMode="black">
              <a:xfrm>
                <a:off x="3069614" y="5606582"/>
                <a:ext cx="663113" cy="658654"/>
              </a:xfrm>
              <a:custGeom>
                <a:avLst/>
                <a:gdLst>
                  <a:gd name="T0" fmla="*/ 162 w 196"/>
                  <a:gd name="T1" fmla="*/ 195 h 195"/>
                  <a:gd name="T2" fmla="*/ 186 w 196"/>
                  <a:gd name="T3" fmla="*/ 185 h 195"/>
                  <a:gd name="T4" fmla="*/ 196 w 196"/>
                  <a:gd name="T5" fmla="*/ 161 h 195"/>
                  <a:gd name="T6" fmla="*/ 186 w 196"/>
                  <a:gd name="T7" fmla="*/ 138 h 195"/>
                  <a:gd name="T8" fmla="*/ 80 w 196"/>
                  <a:gd name="T9" fmla="*/ 32 h 195"/>
                  <a:gd name="T10" fmla="*/ 72 w 196"/>
                  <a:gd name="T11" fmla="*/ 0 h 195"/>
                  <a:gd name="T12" fmla="*/ 66 w 196"/>
                  <a:gd name="T13" fmla="*/ 6 h 195"/>
                  <a:gd name="T14" fmla="*/ 48 w 196"/>
                  <a:gd name="T15" fmla="*/ 24 h 195"/>
                  <a:gd name="T16" fmla="*/ 38 w 196"/>
                  <a:gd name="T17" fmla="*/ 15 h 195"/>
                  <a:gd name="T18" fmla="*/ 15 w 196"/>
                  <a:gd name="T19" fmla="*/ 38 h 195"/>
                  <a:gd name="T20" fmla="*/ 25 w 196"/>
                  <a:gd name="T21" fmla="*/ 47 h 195"/>
                  <a:gd name="T22" fmla="*/ 0 w 196"/>
                  <a:gd name="T23" fmla="*/ 72 h 195"/>
                  <a:gd name="T24" fmla="*/ 33 w 196"/>
                  <a:gd name="T25" fmla="*/ 80 h 195"/>
                  <a:gd name="T26" fmla="*/ 138 w 196"/>
                  <a:gd name="T27" fmla="*/ 185 h 195"/>
                  <a:gd name="T28" fmla="*/ 162 w 196"/>
                  <a:gd name="T29" fmla="*/ 195 h 195"/>
                  <a:gd name="T30" fmla="*/ 20 w 196"/>
                  <a:gd name="T31" fmla="*/ 66 h 195"/>
                  <a:gd name="T32" fmla="*/ 67 w 196"/>
                  <a:gd name="T33" fmla="*/ 19 h 195"/>
                  <a:gd name="T34" fmla="*/ 71 w 196"/>
                  <a:gd name="T35" fmla="*/ 37 h 195"/>
                  <a:gd name="T36" fmla="*/ 179 w 196"/>
                  <a:gd name="T37" fmla="*/ 145 h 195"/>
                  <a:gd name="T38" fmla="*/ 186 w 196"/>
                  <a:gd name="T39" fmla="*/ 161 h 195"/>
                  <a:gd name="T40" fmla="*/ 179 w 196"/>
                  <a:gd name="T41" fmla="*/ 178 h 195"/>
                  <a:gd name="T42" fmla="*/ 162 w 196"/>
                  <a:gd name="T43" fmla="*/ 185 h 195"/>
                  <a:gd name="T44" fmla="*/ 145 w 196"/>
                  <a:gd name="T45" fmla="*/ 178 h 195"/>
                  <a:gd name="T46" fmla="*/ 38 w 196"/>
                  <a:gd name="T47" fmla="*/ 71 h 195"/>
                  <a:gd name="T48" fmla="*/ 20 w 196"/>
                  <a:gd name="T49" fmla="*/ 66 h 1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96" h="195">
                    <a:moveTo>
                      <a:pt x="162" y="195"/>
                    </a:moveTo>
                    <a:cubicBezTo>
                      <a:pt x="171" y="195"/>
                      <a:pt x="179" y="192"/>
                      <a:pt x="186" y="185"/>
                    </a:cubicBezTo>
                    <a:cubicBezTo>
                      <a:pt x="192" y="179"/>
                      <a:pt x="196" y="170"/>
                      <a:pt x="196" y="161"/>
                    </a:cubicBezTo>
                    <a:cubicBezTo>
                      <a:pt x="196" y="153"/>
                      <a:pt x="192" y="144"/>
                      <a:pt x="186" y="138"/>
                    </a:cubicBezTo>
                    <a:cubicBezTo>
                      <a:pt x="80" y="32"/>
                      <a:pt x="80" y="32"/>
                      <a:pt x="80" y="32"/>
                    </a:cubicBezTo>
                    <a:cubicBezTo>
                      <a:pt x="72" y="0"/>
                      <a:pt x="72" y="0"/>
                      <a:pt x="72" y="0"/>
                    </a:cubicBezTo>
                    <a:cubicBezTo>
                      <a:pt x="66" y="6"/>
                      <a:pt x="66" y="6"/>
                      <a:pt x="66" y="6"/>
                    </a:cubicBezTo>
                    <a:cubicBezTo>
                      <a:pt x="48" y="24"/>
                      <a:pt x="48" y="24"/>
                      <a:pt x="48" y="24"/>
                    </a:cubicBezTo>
                    <a:cubicBezTo>
                      <a:pt x="38" y="15"/>
                      <a:pt x="38" y="15"/>
                      <a:pt x="38" y="15"/>
                    </a:cubicBezTo>
                    <a:cubicBezTo>
                      <a:pt x="15" y="38"/>
                      <a:pt x="15" y="38"/>
                      <a:pt x="15" y="38"/>
                    </a:cubicBezTo>
                    <a:cubicBezTo>
                      <a:pt x="25" y="47"/>
                      <a:pt x="25" y="47"/>
                      <a:pt x="25" y="47"/>
                    </a:cubicBezTo>
                    <a:cubicBezTo>
                      <a:pt x="0" y="72"/>
                      <a:pt x="0" y="72"/>
                      <a:pt x="0" y="72"/>
                    </a:cubicBezTo>
                    <a:cubicBezTo>
                      <a:pt x="33" y="80"/>
                      <a:pt x="33" y="80"/>
                      <a:pt x="33" y="80"/>
                    </a:cubicBezTo>
                    <a:cubicBezTo>
                      <a:pt x="138" y="185"/>
                      <a:pt x="138" y="185"/>
                      <a:pt x="138" y="185"/>
                    </a:cubicBezTo>
                    <a:cubicBezTo>
                      <a:pt x="145" y="192"/>
                      <a:pt x="153" y="195"/>
                      <a:pt x="162" y="195"/>
                    </a:cubicBezTo>
                    <a:close/>
                    <a:moveTo>
                      <a:pt x="20" y="66"/>
                    </a:moveTo>
                    <a:cubicBezTo>
                      <a:pt x="67" y="19"/>
                      <a:pt x="67" y="19"/>
                      <a:pt x="67" y="19"/>
                    </a:cubicBezTo>
                    <a:cubicBezTo>
                      <a:pt x="71" y="37"/>
                      <a:pt x="71" y="37"/>
                      <a:pt x="71" y="37"/>
                    </a:cubicBezTo>
                    <a:cubicBezTo>
                      <a:pt x="179" y="145"/>
                      <a:pt x="179" y="145"/>
                      <a:pt x="179" y="145"/>
                    </a:cubicBezTo>
                    <a:cubicBezTo>
                      <a:pt x="183" y="149"/>
                      <a:pt x="186" y="155"/>
                      <a:pt x="186" y="161"/>
                    </a:cubicBezTo>
                    <a:cubicBezTo>
                      <a:pt x="186" y="168"/>
                      <a:pt x="183" y="174"/>
                      <a:pt x="179" y="178"/>
                    </a:cubicBezTo>
                    <a:cubicBezTo>
                      <a:pt x="174" y="183"/>
                      <a:pt x="168" y="185"/>
                      <a:pt x="162" y="185"/>
                    </a:cubicBezTo>
                    <a:cubicBezTo>
                      <a:pt x="156" y="185"/>
                      <a:pt x="150" y="183"/>
                      <a:pt x="145" y="178"/>
                    </a:cubicBezTo>
                    <a:cubicBezTo>
                      <a:pt x="38" y="71"/>
                      <a:pt x="38" y="71"/>
                      <a:pt x="38" y="71"/>
                    </a:cubicBezTo>
                    <a:lnTo>
                      <a:pt x="20" y="66"/>
                    </a:lnTo>
                    <a:close/>
                  </a:path>
                </a:pathLst>
              </a:custGeom>
              <a:solidFill>
                <a:srgbClr val="FFFFFF"/>
              </a:solidFill>
              <a:ln>
                <a:noFill/>
              </a:ln>
            </p:spPr>
            <p:txBody>
              <a:bodyPr vert="horz" wrap="square" lIns="83943" tIns="41972" rIns="83943" bIns="41972" numCol="1" anchor="t" anchorCtr="0" compatLnSpc="1">
                <a:prstTxWarp prst="textNoShape">
                  <a:avLst/>
                </a:prstTxWarp>
              </a:bodyPr>
              <a:lstStyle/>
              <a:p>
                <a:pPr defTabSz="932597"/>
                <a:endParaRPr lang="en-US" sz="1632">
                  <a:solidFill>
                    <a:srgbClr val="505050"/>
                  </a:solidFill>
                </a:endParaRPr>
              </a:p>
            </p:txBody>
          </p:sp>
          <p:sp>
            <p:nvSpPr>
              <p:cNvPr id="74" name="Freeform 50"/>
              <p:cNvSpPr>
                <a:spLocks noEditPoints="1"/>
              </p:cNvSpPr>
              <p:nvPr/>
            </p:nvSpPr>
            <p:spPr bwMode="black">
              <a:xfrm>
                <a:off x="3282556" y="5893761"/>
                <a:ext cx="391579" cy="314325"/>
              </a:xfrm>
              <a:custGeom>
                <a:avLst/>
                <a:gdLst>
                  <a:gd name="T0" fmla="*/ 110 w 116"/>
                  <a:gd name="T1" fmla="*/ 87 h 93"/>
                  <a:gd name="T2" fmla="*/ 110 w 116"/>
                  <a:gd name="T3" fmla="*/ 65 h 93"/>
                  <a:gd name="T4" fmla="*/ 44 w 116"/>
                  <a:gd name="T5" fmla="*/ 0 h 93"/>
                  <a:gd name="T6" fmla="*/ 0 w 116"/>
                  <a:gd name="T7" fmla="*/ 0 h 93"/>
                  <a:gd name="T8" fmla="*/ 88 w 116"/>
                  <a:gd name="T9" fmla="*/ 87 h 93"/>
                  <a:gd name="T10" fmla="*/ 110 w 116"/>
                  <a:gd name="T11" fmla="*/ 87 h 93"/>
                  <a:gd name="T12" fmla="*/ 33 w 116"/>
                  <a:gd name="T13" fmla="*/ 20 h 93"/>
                  <a:gd name="T14" fmla="*/ 27 w 116"/>
                  <a:gd name="T15" fmla="*/ 20 h 93"/>
                  <a:gd name="T16" fmla="*/ 27 w 116"/>
                  <a:gd name="T17" fmla="*/ 14 h 93"/>
                  <a:gd name="T18" fmla="*/ 33 w 116"/>
                  <a:gd name="T19" fmla="*/ 14 h 93"/>
                  <a:gd name="T20" fmla="*/ 33 w 116"/>
                  <a:gd name="T21" fmla="*/ 20 h 93"/>
                  <a:gd name="T22" fmla="*/ 58 w 116"/>
                  <a:gd name="T23" fmla="*/ 39 h 93"/>
                  <a:gd name="T24" fmla="*/ 54 w 116"/>
                  <a:gd name="T25" fmla="*/ 39 h 93"/>
                  <a:gd name="T26" fmla="*/ 54 w 116"/>
                  <a:gd name="T27" fmla="*/ 35 h 93"/>
                  <a:gd name="T28" fmla="*/ 58 w 116"/>
                  <a:gd name="T29" fmla="*/ 35 h 93"/>
                  <a:gd name="T30" fmla="*/ 58 w 116"/>
                  <a:gd name="T31" fmla="*/ 39 h 93"/>
                  <a:gd name="T32" fmla="*/ 76 w 116"/>
                  <a:gd name="T33" fmla="*/ 44 h 93"/>
                  <a:gd name="T34" fmla="*/ 82 w 116"/>
                  <a:gd name="T35" fmla="*/ 44 h 93"/>
                  <a:gd name="T36" fmla="*/ 82 w 116"/>
                  <a:gd name="T37" fmla="*/ 50 h 93"/>
                  <a:gd name="T38" fmla="*/ 76 w 116"/>
                  <a:gd name="T39" fmla="*/ 50 h 93"/>
                  <a:gd name="T40" fmla="*/ 76 w 116"/>
                  <a:gd name="T41" fmla="*/ 44 h 93"/>
                  <a:gd name="T42" fmla="*/ 84 w 116"/>
                  <a:gd name="T43" fmla="*/ 63 h 93"/>
                  <a:gd name="T44" fmla="*/ 80 w 116"/>
                  <a:gd name="T45" fmla="*/ 63 h 93"/>
                  <a:gd name="T46" fmla="*/ 80 w 116"/>
                  <a:gd name="T47" fmla="*/ 59 h 93"/>
                  <a:gd name="T48" fmla="*/ 84 w 116"/>
                  <a:gd name="T49" fmla="*/ 59 h 93"/>
                  <a:gd name="T50" fmla="*/ 84 w 116"/>
                  <a:gd name="T51" fmla="*/ 63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16" h="93">
                    <a:moveTo>
                      <a:pt x="110" y="87"/>
                    </a:moveTo>
                    <a:cubicBezTo>
                      <a:pt x="116" y="81"/>
                      <a:pt x="116" y="71"/>
                      <a:pt x="110" y="65"/>
                    </a:cubicBezTo>
                    <a:cubicBezTo>
                      <a:pt x="44" y="0"/>
                      <a:pt x="44" y="0"/>
                      <a:pt x="44" y="0"/>
                    </a:cubicBezTo>
                    <a:cubicBezTo>
                      <a:pt x="0" y="0"/>
                      <a:pt x="0" y="0"/>
                      <a:pt x="0" y="0"/>
                    </a:cubicBezTo>
                    <a:cubicBezTo>
                      <a:pt x="88" y="87"/>
                      <a:pt x="88" y="87"/>
                      <a:pt x="88" y="87"/>
                    </a:cubicBezTo>
                    <a:cubicBezTo>
                      <a:pt x="94" y="93"/>
                      <a:pt x="104" y="93"/>
                      <a:pt x="110" y="87"/>
                    </a:cubicBezTo>
                    <a:close/>
                    <a:moveTo>
                      <a:pt x="33" y="20"/>
                    </a:moveTo>
                    <a:cubicBezTo>
                      <a:pt x="31" y="22"/>
                      <a:pt x="28" y="22"/>
                      <a:pt x="27" y="20"/>
                    </a:cubicBezTo>
                    <a:cubicBezTo>
                      <a:pt x="25" y="18"/>
                      <a:pt x="25" y="16"/>
                      <a:pt x="27" y="14"/>
                    </a:cubicBezTo>
                    <a:cubicBezTo>
                      <a:pt x="28" y="12"/>
                      <a:pt x="31" y="12"/>
                      <a:pt x="33" y="14"/>
                    </a:cubicBezTo>
                    <a:cubicBezTo>
                      <a:pt x="34" y="16"/>
                      <a:pt x="34" y="18"/>
                      <a:pt x="33" y="20"/>
                    </a:cubicBezTo>
                    <a:close/>
                    <a:moveTo>
                      <a:pt x="58" y="39"/>
                    </a:moveTo>
                    <a:cubicBezTo>
                      <a:pt x="57" y="41"/>
                      <a:pt x="55" y="41"/>
                      <a:pt x="54" y="39"/>
                    </a:cubicBezTo>
                    <a:cubicBezTo>
                      <a:pt x="53" y="38"/>
                      <a:pt x="53" y="36"/>
                      <a:pt x="54" y="35"/>
                    </a:cubicBezTo>
                    <a:cubicBezTo>
                      <a:pt x="55" y="34"/>
                      <a:pt x="57" y="34"/>
                      <a:pt x="58" y="35"/>
                    </a:cubicBezTo>
                    <a:cubicBezTo>
                      <a:pt x="60" y="36"/>
                      <a:pt x="60" y="38"/>
                      <a:pt x="58" y="39"/>
                    </a:cubicBezTo>
                    <a:close/>
                    <a:moveTo>
                      <a:pt x="76" y="44"/>
                    </a:moveTo>
                    <a:cubicBezTo>
                      <a:pt x="78" y="43"/>
                      <a:pt x="80" y="43"/>
                      <a:pt x="82" y="44"/>
                    </a:cubicBezTo>
                    <a:cubicBezTo>
                      <a:pt x="84" y="46"/>
                      <a:pt x="84" y="49"/>
                      <a:pt x="82" y="50"/>
                    </a:cubicBezTo>
                    <a:cubicBezTo>
                      <a:pt x="80" y="52"/>
                      <a:pt x="78" y="52"/>
                      <a:pt x="76" y="50"/>
                    </a:cubicBezTo>
                    <a:cubicBezTo>
                      <a:pt x="74" y="49"/>
                      <a:pt x="74" y="46"/>
                      <a:pt x="76" y="44"/>
                    </a:cubicBezTo>
                    <a:close/>
                    <a:moveTo>
                      <a:pt x="84" y="63"/>
                    </a:moveTo>
                    <a:cubicBezTo>
                      <a:pt x="83" y="64"/>
                      <a:pt x="81" y="64"/>
                      <a:pt x="80" y="63"/>
                    </a:cubicBezTo>
                    <a:cubicBezTo>
                      <a:pt x="79" y="62"/>
                      <a:pt x="79" y="60"/>
                      <a:pt x="80" y="59"/>
                    </a:cubicBezTo>
                    <a:cubicBezTo>
                      <a:pt x="81" y="57"/>
                      <a:pt x="83" y="57"/>
                      <a:pt x="84" y="59"/>
                    </a:cubicBezTo>
                    <a:cubicBezTo>
                      <a:pt x="85" y="60"/>
                      <a:pt x="85" y="62"/>
                      <a:pt x="84" y="63"/>
                    </a:cubicBezTo>
                    <a:close/>
                  </a:path>
                </a:pathLst>
              </a:custGeom>
              <a:solidFill>
                <a:srgbClr val="FFFFFF"/>
              </a:solidFill>
              <a:ln>
                <a:noFill/>
              </a:ln>
            </p:spPr>
            <p:txBody>
              <a:bodyPr vert="horz" wrap="square" lIns="83943" tIns="41972" rIns="83943" bIns="41972" numCol="1" anchor="t" anchorCtr="0" compatLnSpc="1">
                <a:prstTxWarp prst="textNoShape">
                  <a:avLst/>
                </a:prstTxWarp>
              </a:bodyPr>
              <a:lstStyle/>
              <a:p>
                <a:pPr defTabSz="932597"/>
                <a:endParaRPr lang="en-US" sz="1632">
                  <a:solidFill>
                    <a:srgbClr val="505050"/>
                  </a:solidFill>
                </a:endParaRPr>
              </a:p>
            </p:txBody>
          </p:sp>
        </p:grpSp>
      </p:grpSp>
      <p:sp>
        <p:nvSpPr>
          <p:cNvPr id="4" name="Rounded Rectangle 3"/>
          <p:cNvSpPr/>
          <p:nvPr/>
        </p:nvSpPr>
        <p:spPr bwMode="auto">
          <a:xfrm>
            <a:off x="10570386" y="4764686"/>
            <a:ext cx="1690898" cy="1644076"/>
          </a:xfrm>
          <a:prstGeom prst="roundRect">
            <a:avLst/>
          </a:prstGeom>
          <a:ln>
            <a:headEnd type="none" w="med" len="med"/>
            <a:tailEnd type="none" w="med" len="med"/>
          </a:ln>
        </p:spPr>
        <p:style>
          <a:lnRef idx="2">
            <a:schemeClr val="accent3">
              <a:shade val="50000"/>
            </a:schemeClr>
          </a:lnRef>
          <a:fillRef idx="1">
            <a:schemeClr val="accent3"/>
          </a:fillRef>
          <a:effectRef idx="0">
            <a:schemeClr val="accent3"/>
          </a:effectRef>
          <a:fontRef idx="minor">
            <a:schemeClr val="lt1"/>
          </a:fontRef>
        </p:style>
        <p:txBody>
          <a:bodyPr vert="horz" wrap="square" lIns="0" tIns="47565" rIns="0" bIns="47565" numCol="1" rtlCol="0" anchor="ctr" anchorCtr="0" compatLnSpc="1">
            <a:prstTxWarp prst="textNoShape">
              <a:avLst/>
            </a:prstTxWarp>
          </a:bodyPr>
          <a:lstStyle/>
          <a:p>
            <a:pPr algn="ctr" defTabSz="951028" fontAlgn="base">
              <a:spcBef>
                <a:spcPct val="0"/>
              </a:spcBef>
              <a:spcAft>
                <a:spcPct val="0"/>
              </a:spcAft>
            </a:pPr>
            <a:r>
              <a:rPr lang="en-US" sz="2040" dirty="0">
                <a:gradFill>
                  <a:gsLst>
                    <a:gs pos="0">
                      <a:srgbClr val="FFFFFF"/>
                    </a:gs>
                    <a:gs pos="100000">
                      <a:srgbClr val="FFFFFF"/>
                    </a:gs>
                  </a:gsLst>
                  <a:lin ang="5400000" scaled="0"/>
                </a:gradFill>
              </a:rPr>
              <a:t>User Profile Service</a:t>
            </a:r>
          </a:p>
        </p:txBody>
      </p:sp>
      <p:grpSp>
        <p:nvGrpSpPr>
          <p:cNvPr id="28" name="Assert user"/>
          <p:cNvGrpSpPr/>
          <p:nvPr/>
        </p:nvGrpSpPr>
        <p:grpSpPr>
          <a:xfrm>
            <a:off x="4626115" y="2734668"/>
            <a:ext cx="6789720" cy="2030018"/>
            <a:chOff x="4534954" y="2681291"/>
            <a:chExt cx="6657193" cy="1990394"/>
          </a:xfrm>
        </p:grpSpPr>
        <p:sp>
          <p:nvSpPr>
            <p:cNvPr id="2" name="Rectangle 1"/>
            <p:cNvSpPr/>
            <p:nvPr/>
          </p:nvSpPr>
          <p:spPr>
            <a:xfrm>
              <a:off x="6377355" y="2911518"/>
              <a:ext cx="1817806" cy="374846"/>
            </a:xfrm>
            <a:prstGeom prst="rect">
              <a:avLst/>
            </a:prstGeom>
            <a:solidFill>
              <a:srgbClr val="FF8A00"/>
            </a:solidFill>
          </p:spPr>
          <p:txBody>
            <a:bodyPr wrap="none">
              <a:spAutoFit/>
            </a:bodyPr>
            <a:lstStyle/>
            <a:p>
              <a:pPr algn="ctr" defTabSz="699496" fontAlgn="base">
                <a:spcBef>
                  <a:spcPct val="0"/>
                </a:spcBef>
                <a:spcAft>
                  <a:spcPct val="0"/>
                </a:spcAft>
                <a:defRPr/>
              </a:pPr>
              <a:r>
                <a:rPr lang="en-US" sz="1836" kern="0" spc="-76" dirty="0" err="1">
                  <a:gradFill>
                    <a:gsLst>
                      <a:gs pos="0">
                        <a:srgbClr val="FFFFFF"/>
                      </a:gs>
                      <a:gs pos="100000">
                        <a:srgbClr val="FFFFFF"/>
                      </a:gs>
                    </a:gsLst>
                    <a:lin ang="5400000" scaled="0"/>
                  </a:gradFill>
                  <a:ea typeface="Segoe UI" pitchFamily="34" charset="0"/>
                  <a:cs typeface="Segoe UI" pitchFamily="34" charset="0"/>
                </a:rPr>
                <a:t>user@domain.tld</a:t>
              </a:r>
              <a:endParaRPr lang="en-US" sz="1836" kern="0" spc="-76" dirty="0">
                <a:gradFill>
                  <a:gsLst>
                    <a:gs pos="0">
                      <a:srgbClr val="FFFFFF"/>
                    </a:gs>
                    <a:gs pos="100000">
                      <a:srgbClr val="FFFFFF"/>
                    </a:gs>
                  </a:gsLst>
                  <a:lin ang="5400000" scaled="0"/>
                </a:gradFill>
                <a:ea typeface="Segoe UI" pitchFamily="34" charset="0"/>
                <a:cs typeface="Segoe UI" pitchFamily="34" charset="0"/>
              </a:endParaRPr>
            </a:p>
          </p:txBody>
        </p:sp>
        <p:cxnSp>
          <p:nvCxnSpPr>
            <p:cNvPr id="9" name="Straight Connector 8"/>
            <p:cNvCxnSpPr>
              <a:stCxn id="20" idx="2"/>
              <a:endCxn id="2" idx="1"/>
            </p:cNvCxnSpPr>
            <p:nvPr/>
          </p:nvCxnSpPr>
          <p:spPr>
            <a:xfrm>
              <a:off x="4534954" y="2681291"/>
              <a:ext cx="1842401" cy="417650"/>
            </a:xfrm>
            <a:prstGeom prst="line">
              <a:avLst/>
            </a:prstGeom>
            <a:ln w="28575">
              <a:solidFill>
                <a:srgbClr val="FF8A00"/>
              </a:solidFill>
              <a:prstDash val="dash"/>
              <a:headEnd type="none"/>
              <a:tailEnd type="none"/>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a:stCxn id="2" idx="2"/>
              <a:endCxn id="4" idx="0"/>
            </p:cNvCxnSpPr>
            <p:nvPr/>
          </p:nvCxnSpPr>
          <p:spPr>
            <a:xfrm>
              <a:off x="7286258" y="3286364"/>
              <a:ext cx="3905889" cy="1385321"/>
            </a:xfrm>
            <a:prstGeom prst="line">
              <a:avLst/>
            </a:prstGeom>
            <a:ln w="28575">
              <a:solidFill>
                <a:srgbClr val="FF8A00"/>
              </a:solidFill>
              <a:prstDash val="dash"/>
              <a:headEnd type="none"/>
              <a:tailEnd type="none"/>
            </a:ln>
          </p:spPr>
          <p:style>
            <a:lnRef idx="1">
              <a:schemeClr val="accent1"/>
            </a:lnRef>
            <a:fillRef idx="0">
              <a:schemeClr val="accent1"/>
            </a:fillRef>
            <a:effectRef idx="0">
              <a:schemeClr val="accent1"/>
            </a:effectRef>
            <a:fontRef idx="minor">
              <a:schemeClr val="tx1"/>
            </a:fontRef>
          </p:style>
        </p:cxnSp>
      </p:grpSp>
      <p:cxnSp>
        <p:nvCxnSpPr>
          <p:cNvPr id="25" name="Elbow Connector 24"/>
          <p:cNvCxnSpPr>
            <a:stCxn id="4" idx="0"/>
            <a:endCxn id="46" idx="3"/>
          </p:cNvCxnSpPr>
          <p:nvPr/>
        </p:nvCxnSpPr>
        <p:spPr>
          <a:xfrm rot="16200000" flipV="1">
            <a:off x="9990371" y="3339221"/>
            <a:ext cx="2682840" cy="168090"/>
          </a:xfrm>
          <a:prstGeom prst="bentConnector2">
            <a:avLst/>
          </a:prstGeom>
          <a:ln w="38100">
            <a:solidFill>
              <a:srgbClr val="FF8A00"/>
            </a:solidFill>
            <a:headEnd type="none"/>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01204706"/>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7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6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9"/>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43"/>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28"/>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25"/>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47"/>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Demo - Apps and Identity Patterns</a:t>
            </a:r>
            <a:endParaRPr lang="en-US" dirty="0"/>
          </a:p>
        </p:txBody>
      </p:sp>
      <p:sp>
        <p:nvSpPr>
          <p:cNvPr id="5" name="Text Placeholder 4"/>
          <p:cNvSpPr>
            <a:spLocks noGrp="1"/>
          </p:cNvSpPr>
          <p:nvPr>
            <p:ph type="body" sz="quarter" idx="12"/>
          </p:nvPr>
        </p:nvSpPr>
        <p:spPr/>
        <p:txBody>
          <a:bodyPr/>
          <a:lstStyle/>
          <a:p>
            <a:pPr marL="582873" indent="-582873">
              <a:buFont typeface="Arial" panose="020B0604020202020204" pitchFamily="34" charset="0"/>
              <a:buChar char="•"/>
            </a:pPr>
            <a:r>
              <a:rPr lang="en-US" dirty="0"/>
              <a:t>Come right in</a:t>
            </a:r>
          </a:p>
          <a:p>
            <a:pPr marL="582873" indent="-582873">
              <a:buFont typeface="Arial" panose="020B0604020202020204" pitchFamily="34" charset="0"/>
              <a:buChar char="•"/>
            </a:pPr>
            <a:r>
              <a:rPr lang="en-US" dirty="0"/>
              <a:t>Right this way (keep an eye out)</a:t>
            </a:r>
          </a:p>
          <a:p>
            <a:pPr marL="582873" indent="-582873">
              <a:buFont typeface="Arial" panose="020B0604020202020204" pitchFamily="34" charset="0"/>
              <a:buChar char="•"/>
            </a:pPr>
            <a:r>
              <a:rPr lang="en-US" dirty="0"/>
              <a:t>If you got this far, I trust you</a:t>
            </a:r>
          </a:p>
          <a:p>
            <a:pPr marL="582873" indent="-582873">
              <a:buFont typeface="Arial" panose="020B0604020202020204" pitchFamily="34" charset="0"/>
              <a:buChar char="•"/>
            </a:pPr>
            <a:r>
              <a:rPr lang="en-US" dirty="0"/>
              <a:t>Who are you again?</a:t>
            </a:r>
          </a:p>
          <a:p>
            <a:endParaRPr lang="en-US" dirty="0"/>
          </a:p>
        </p:txBody>
      </p:sp>
    </p:spTree>
    <p:extLst>
      <p:ext uri="{BB962C8B-B14F-4D97-AF65-F5344CB8AC3E}">
        <p14:creationId xmlns:p14="http://schemas.microsoft.com/office/powerpoint/2010/main" val="13150077"/>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Cloud Infrastructure with Hybrid (Apps)</a:t>
            </a:r>
            <a:endParaRPr lang="en-US" dirty="0"/>
          </a:p>
        </p:txBody>
      </p:sp>
      <p:pic>
        <p:nvPicPr>
          <p:cNvPr id="2" name="Picture 1"/>
          <p:cNvPicPr>
            <a:picLocks noChangeAspect="1"/>
          </p:cNvPicPr>
          <p:nvPr/>
        </p:nvPicPr>
        <p:blipFill>
          <a:blip r:embed="rId3"/>
          <a:stretch>
            <a:fillRect/>
          </a:stretch>
        </p:blipFill>
        <p:spPr>
          <a:xfrm>
            <a:off x="2559908" y="1244932"/>
            <a:ext cx="9030125" cy="5559593"/>
          </a:xfrm>
          <a:prstGeom prst="rect">
            <a:avLst/>
          </a:prstGeom>
        </p:spPr>
      </p:pic>
      <p:sp>
        <p:nvSpPr>
          <p:cNvPr id="3" name="TextBox 2"/>
          <p:cNvSpPr txBox="1"/>
          <p:nvPr/>
        </p:nvSpPr>
        <p:spPr>
          <a:xfrm>
            <a:off x="275481" y="1500909"/>
            <a:ext cx="2974940" cy="5189350"/>
          </a:xfrm>
          <a:prstGeom prst="rect">
            <a:avLst/>
          </a:prstGeom>
          <a:noFill/>
        </p:spPr>
        <p:txBody>
          <a:bodyPr wrap="square" lIns="186521" tIns="149217" rIns="186521" bIns="149217" rtlCol="0">
            <a:spAutoFit/>
          </a:bodyPr>
          <a:lstStyle/>
          <a:p>
            <a:pPr marL="349724" indent="-349724" defTabSz="932597">
              <a:lnSpc>
                <a:spcPct val="90000"/>
              </a:lnSpc>
              <a:spcAft>
                <a:spcPts val="612"/>
              </a:spcAft>
              <a:buFont typeface="Arial" panose="020B0604020202020204" pitchFamily="34" charset="0"/>
              <a:buChar char="•"/>
            </a:pPr>
            <a:r>
              <a:rPr lang="en-US" sz="2448" dirty="0">
                <a:gradFill>
                  <a:gsLst>
                    <a:gs pos="2917">
                      <a:srgbClr val="505050"/>
                    </a:gs>
                    <a:gs pos="30000">
                      <a:srgbClr val="505050"/>
                    </a:gs>
                  </a:gsLst>
                  <a:lin ang="5400000" scaled="0"/>
                </a:gradFill>
              </a:rPr>
              <a:t>Expose Line of Business Apps to O365</a:t>
            </a:r>
          </a:p>
          <a:p>
            <a:pPr marL="349724" indent="-349724" defTabSz="932597">
              <a:lnSpc>
                <a:spcPct val="90000"/>
              </a:lnSpc>
              <a:spcAft>
                <a:spcPts val="612"/>
              </a:spcAft>
              <a:buFont typeface="Arial" panose="020B0604020202020204" pitchFamily="34" charset="0"/>
              <a:buChar char="•"/>
            </a:pPr>
            <a:r>
              <a:rPr lang="en-US" sz="2448" dirty="0">
                <a:gradFill>
                  <a:gsLst>
                    <a:gs pos="2917">
                      <a:srgbClr val="505050"/>
                    </a:gs>
                    <a:gs pos="30000">
                      <a:srgbClr val="505050"/>
                    </a:gs>
                  </a:gsLst>
                  <a:lin ang="5400000" scaled="0"/>
                </a:gradFill>
              </a:rPr>
              <a:t>Leverage Identity that makes the most sense (Windows, </a:t>
            </a:r>
            <a:r>
              <a:rPr lang="en-US" sz="2448" dirty="0" err="1">
                <a:gradFill>
                  <a:gsLst>
                    <a:gs pos="2917">
                      <a:srgbClr val="505050"/>
                    </a:gs>
                    <a:gs pos="30000">
                      <a:srgbClr val="505050"/>
                    </a:gs>
                  </a:gsLst>
                  <a:lin ang="5400000" scaled="0"/>
                </a:gradFill>
              </a:rPr>
              <a:t>OAuth</a:t>
            </a:r>
            <a:r>
              <a:rPr lang="en-US" sz="2448" dirty="0">
                <a:gradFill>
                  <a:gsLst>
                    <a:gs pos="2917">
                      <a:srgbClr val="505050"/>
                    </a:gs>
                    <a:gs pos="30000">
                      <a:srgbClr val="505050"/>
                    </a:gs>
                  </a:gsLst>
                  <a:lin ang="5400000" scaled="0"/>
                </a:gradFill>
              </a:rPr>
              <a:t>)</a:t>
            </a:r>
          </a:p>
          <a:p>
            <a:pPr marL="349724" indent="-349724" defTabSz="932597">
              <a:lnSpc>
                <a:spcPct val="90000"/>
              </a:lnSpc>
              <a:spcAft>
                <a:spcPts val="612"/>
              </a:spcAft>
              <a:buFont typeface="Arial" panose="020B0604020202020204" pitchFamily="34" charset="0"/>
              <a:buChar char="•"/>
            </a:pPr>
            <a:r>
              <a:rPr lang="en-US" sz="2448" dirty="0">
                <a:gradFill>
                  <a:gsLst>
                    <a:gs pos="2917">
                      <a:srgbClr val="505050"/>
                    </a:gs>
                    <a:gs pos="30000">
                      <a:srgbClr val="505050"/>
                    </a:gs>
                  </a:gsLst>
                  <a:lin ang="5400000" scaled="0"/>
                </a:gradFill>
              </a:rPr>
              <a:t>APP UI </a:t>
            </a:r>
          </a:p>
          <a:p>
            <a:pPr defTabSz="932597">
              <a:lnSpc>
                <a:spcPct val="90000"/>
              </a:lnSpc>
              <a:spcAft>
                <a:spcPts val="612"/>
              </a:spcAft>
            </a:pPr>
            <a:r>
              <a:rPr lang="en-US" sz="2448" dirty="0">
                <a:gradFill>
                  <a:gsLst>
                    <a:gs pos="2917">
                      <a:srgbClr val="505050"/>
                    </a:gs>
                    <a:gs pos="30000">
                      <a:srgbClr val="505050"/>
                    </a:gs>
                  </a:gsLst>
                  <a:lin ang="5400000" scaled="0"/>
                </a:gradFill>
              </a:rPr>
              <a:t>meshed </a:t>
            </a:r>
          </a:p>
          <a:p>
            <a:pPr defTabSz="932597">
              <a:lnSpc>
                <a:spcPct val="90000"/>
              </a:lnSpc>
              <a:spcAft>
                <a:spcPts val="612"/>
              </a:spcAft>
            </a:pPr>
            <a:r>
              <a:rPr lang="en-US" sz="2448" dirty="0">
                <a:gradFill>
                  <a:gsLst>
                    <a:gs pos="2917">
                      <a:srgbClr val="505050"/>
                    </a:gs>
                    <a:gs pos="30000">
                      <a:srgbClr val="505050"/>
                    </a:gs>
                  </a:gsLst>
                  <a:lin ang="5400000" scaled="0"/>
                </a:gradFill>
              </a:rPr>
              <a:t>With SP UI</a:t>
            </a:r>
          </a:p>
          <a:p>
            <a:pPr defTabSz="932597">
              <a:lnSpc>
                <a:spcPct val="90000"/>
              </a:lnSpc>
              <a:spcAft>
                <a:spcPts val="612"/>
              </a:spcAft>
            </a:pPr>
            <a:endParaRPr lang="en-US" sz="2448" dirty="0">
              <a:gradFill>
                <a:gsLst>
                  <a:gs pos="2917">
                    <a:srgbClr val="505050"/>
                  </a:gs>
                  <a:gs pos="30000">
                    <a:srgbClr val="505050"/>
                  </a:gs>
                </a:gsLst>
                <a:lin ang="5400000" scaled="0"/>
              </a:gradFill>
            </a:endParaRPr>
          </a:p>
        </p:txBody>
      </p:sp>
    </p:spTree>
    <p:extLst>
      <p:ext uri="{BB962C8B-B14F-4D97-AF65-F5344CB8AC3E}">
        <p14:creationId xmlns:p14="http://schemas.microsoft.com/office/powerpoint/2010/main" val="3643977570"/>
      </p:ext>
    </p:extLst>
  </p:cSld>
  <p:clrMapOvr>
    <a:masterClrMapping/>
  </p:clrMapOvr>
  <p:transition>
    <p:fad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1" name="Work"/>
          <p:cNvGrpSpPr/>
          <p:nvPr/>
        </p:nvGrpSpPr>
        <p:grpSpPr>
          <a:xfrm>
            <a:off x="8139031" y="1959959"/>
            <a:ext cx="4182928" cy="4963347"/>
            <a:chOff x="7979302" y="1921703"/>
            <a:chExt cx="4101282" cy="4866468"/>
          </a:xfrm>
        </p:grpSpPr>
        <p:sp>
          <p:nvSpPr>
            <p:cNvPr id="67" name="Rectangle 66"/>
            <p:cNvSpPr/>
            <p:nvPr/>
          </p:nvSpPr>
          <p:spPr bwMode="auto">
            <a:xfrm>
              <a:off x="7979302" y="1921703"/>
              <a:ext cx="4101282" cy="4866468"/>
            </a:xfrm>
            <a:prstGeom prst="rect">
              <a:avLst/>
            </a:prstGeom>
            <a:solidFill>
              <a:schemeClr val="bg1"/>
            </a:solidFill>
            <a:ln>
              <a:solidFill>
                <a:schemeClr val="tx2"/>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7565" rIns="0" bIns="47565" numCol="1" rtlCol="0" anchor="t" anchorCtr="0" compatLnSpc="1">
              <a:prstTxWarp prst="textNoShape">
                <a:avLst/>
              </a:prstTxWarp>
            </a:bodyPr>
            <a:lstStyle/>
            <a:p>
              <a:pPr algn="ctr" defTabSz="951028" fontAlgn="base">
                <a:spcBef>
                  <a:spcPct val="0"/>
                </a:spcBef>
                <a:spcAft>
                  <a:spcPct val="0"/>
                </a:spcAft>
              </a:pPr>
              <a:endParaRPr lang="en-US" sz="2448" b="1" dirty="0">
                <a:solidFill>
                  <a:srgbClr val="00188F"/>
                </a:solidFill>
              </a:endParaRPr>
            </a:p>
          </p:txBody>
        </p:sp>
        <p:sp>
          <p:nvSpPr>
            <p:cNvPr id="69" name="Rectangle 68"/>
            <p:cNvSpPr/>
            <p:nvPr/>
          </p:nvSpPr>
          <p:spPr bwMode="auto">
            <a:xfrm>
              <a:off x="7979302" y="1921703"/>
              <a:ext cx="4101282" cy="643780"/>
            </a:xfrm>
            <a:prstGeom prst="rect">
              <a:avLst/>
            </a:prstGeom>
            <a:ln>
              <a:headEnd type="none" w="med" len="med"/>
              <a:tailEnd type="none" w="med" len="med"/>
            </a:ln>
          </p:spPr>
          <p:style>
            <a:lnRef idx="3">
              <a:schemeClr val="lt1"/>
            </a:lnRef>
            <a:fillRef idx="1">
              <a:schemeClr val="accent6"/>
            </a:fillRef>
            <a:effectRef idx="1">
              <a:schemeClr val="accent6"/>
            </a:effectRef>
            <a:fontRef idx="minor">
              <a:schemeClr val="lt1"/>
            </a:fontRef>
          </p:style>
          <p:txBody>
            <a:bodyPr vert="horz" wrap="square" lIns="0" tIns="47565" rIns="0" bIns="47565" numCol="1" rtlCol="0" anchor="ctr" anchorCtr="0" compatLnSpc="1">
              <a:prstTxWarp prst="textNoShape">
                <a:avLst/>
              </a:prstTxWarp>
            </a:bodyPr>
            <a:lstStyle/>
            <a:p>
              <a:pPr algn="ctr" defTabSz="951028" fontAlgn="base">
                <a:spcBef>
                  <a:spcPct val="0"/>
                </a:spcBef>
                <a:spcAft>
                  <a:spcPct val="0"/>
                </a:spcAft>
              </a:pPr>
              <a:r>
                <a:rPr lang="en-US" sz="2040" dirty="0">
                  <a:gradFill>
                    <a:gsLst>
                      <a:gs pos="0">
                        <a:srgbClr val="FFFFFF"/>
                      </a:gs>
                      <a:gs pos="100000">
                        <a:srgbClr val="FFFFFF"/>
                      </a:gs>
                    </a:gsLst>
                    <a:lin ang="5400000" scaled="0"/>
                  </a:gradFill>
                </a:rPr>
                <a:t>Work</a:t>
              </a:r>
            </a:p>
          </p:txBody>
        </p:sp>
      </p:grpSp>
      <p:grpSp>
        <p:nvGrpSpPr>
          <p:cNvPr id="70" name="home"/>
          <p:cNvGrpSpPr/>
          <p:nvPr/>
        </p:nvGrpSpPr>
        <p:grpSpPr>
          <a:xfrm>
            <a:off x="275481" y="1912627"/>
            <a:ext cx="4182928" cy="4963347"/>
            <a:chOff x="269240" y="1875295"/>
            <a:chExt cx="4101282" cy="4866468"/>
          </a:xfrm>
        </p:grpSpPr>
        <p:sp>
          <p:nvSpPr>
            <p:cNvPr id="66" name="Rectangle 65"/>
            <p:cNvSpPr/>
            <p:nvPr/>
          </p:nvSpPr>
          <p:spPr bwMode="auto">
            <a:xfrm>
              <a:off x="269240" y="1875295"/>
              <a:ext cx="4101282" cy="4866468"/>
            </a:xfrm>
            <a:prstGeom prst="rect">
              <a:avLst/>
            </a:prstGeom>
            <a:solidFill>
              <a:schemeClr val="bg1"/>
            </a:solidFill>
            <a:ln>
              <a:solidFill>
                <a:schemeClr val="tx2"/>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7565" rIns="0" bIns="47565" numCol="1" rtlCol="0" anchor="t" anchorCtr="0" compatLnSpc="1">
              <a:prstTxWarp prst="textNoShape">
                <a:avLst/>
              </a:prstTxWarp>
            </a:bodyPr>
            <a:lstStyle/>
            <a:p>
              <a:pPr algn="ctr" defTabSz="951028" fontAlgn="base">
                <a:spcBef>
                  <a:spcPct val="0"/>
                </a:spcBef>
                <a:spcAft>
                  <a:spcPct val="0"/>
                </a:spcAft>
              </a:pPr>
              <a:endParaRPr lang="en-US" sz="2448" b="1" dirty="0">
                <a:solidFill>
                  <a:srgbClr val="00188F"/>
                </a:solidFill>
              </a:endParaRPr>
            </a:p>
          </p:txBody>
        </p:sp>
        <p:sp>
          <p:nvSpPr>
            <p:cNvPr id="68" name="Rectangle 67"/>
            <p:cNvSpPr/>
            <p:nvPr/>
          </p:nvSpPr>
          <p:spPr bwMode="auto">
            <a:xfrm>
              <a:off x="269240" y="1875295"/>
              <a:ext cx="4101282" cy="643780"/>
            </a:xfrm>
            <a:prstGeom prst="rect">
              <a:avLst/>
            </a:prstGeom>
            <a:ln>
              <a:headEnd type="none" w="med" len="med"/>
              <a:tailEnd type="none" w="med" len="med"/>
            </a:ln>
          </p:spPr>
          <p:style>
            <a:lnRef idx="3">
              <a:schemeClr val="lt1"/>
            </a:lnRef>
            <a:fillRef idx="1">
              <a:schemeClr val="accent2"/>
            </a:fillRef>
            <a:effectRef idx="1">
              <a:schemeClr val="accent2"/>
            </a:effectRef>
            <a:fontRef idx="minor">
              <a:schemeClr val="lt1"/>
            </a:fontRef>
          </p:style>
          <p:txBody>
            <a:bodyPr vert="horz" wrap="square" lIns="0" tIns="47565" rIns="0" bIns="47565" numCol="1" rtlCol="0" anchor="ctr" anchorCtr="0" compatLnSpc="1">
              <a:prstTxWarp prst="textNoShape">
                <a:avLst/>
              </a:prstTxWarp>
            </a:bodyPr>
            <a:lstStyle/>
            <a:p>
              <a:pPr algn="ctr" defTabSz="951028" fontAlgn="base">
                <a:spcBef>
                  <a:spcPct val="0"/>
                </a:spcBef>
                <a:spcAft>
                  <a:spcPct val="0"/>
                </a:spcAft>
              </a:pPr>
              <a:r>
                <a:rPr lang="en-US" sz="2040" dirty="0">
                  <a:gradFill>
                    <a:gsLst>
                      <a:gs pos="0">
                        <a:srgbClr val="FFFFFF"/>
                      </a:gs>
                      <a:gs pos="100000">
                        <a:srgbClr val="FFFFFF"/>
                      </a:gs>
                    </a:gsLst>
                    <a:lin ang="5400000" scaled="0"/>
                  </a:gradFill>
                </a:rPr>
                <a:t>Personal/Consumer</a:t>
              </a:r>
            </a:p>
          </p:txBody>
        </p:sp>
      </p:grpSp>
      <p:grpSp>
        <p:nvGrpSpPr>
          <p:cNvPr id="58" name="User"/>
          <p:cNvGrpSpPr>
            <a:grpSpLocks/>
          </p:cNvGrpSpPr>
          <p:nvPr/>
        </p:nvGrpSpPr>
        <p:grpSpPr>
          <a:xfrm>
            <a:off x="5446633" y="4890492"/>
            <a:ext cx="1771946" cy="1771946"/>
            <a:chOff x="5621611" y="4702047"/>
            <a:chExt cx="1737360" cy="1737360"/>
          </a:xfrm>
        </p:grpSpPr>
        <p:sp>
          <p:nvSpPr>
            <p:cNvPr id="12" name="Rectangle 11"/>
            <p:cNvSpPr/>
            <p:nvPr/>
          </p:nvSpPr>
          <p:spPr bwMode="auto">
            <a:xfrm>
              <a:off x="5621611" y="4702047"/>
              <a:ext cx="1737360" cy="173736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126788" tIns="126788" rIns="95117" bIns="126788" rtlCol="0" anchor="b"/>
            <a:lstStyle/>
            <a:p>
              <a:pPr algn="ctr" defTabSz="950138"/>
              <a:r>
                <a:rPr lang="en-US" sz="1530" dirty="0">
                  <a:solidFill>
                    <a:prstClr val="white">
                      <a:alpha val="99000"/>
                    </a:prstClr>
                  </a:solidFill>
                </a:rPr>
                <a:t>End user</a:t>
              </a:r>
            </a:p>
          </p:txBody>
        </p:sp>
        <p:pic>
          <p:nvPicPr>
            <p:cNvPr id="13" name="Picture 1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028386" y="4914355"/>
              <a:ext cx="923811" cy="1026724"/>
            </a:xfrm>
            <a:prstGeom prst="rect">
              <a:avLst/>
            </a:prstGeom>
            <a:ln>
              <a:noFill/>
            </a:ln>
          </p:spPr>
        </p:pic>
      </p:grpSp>
      <p:grpSp>
        <p:nvGrpSpPr>
          <p:cNvPr id="60" name="at Work"/>
          <p:cNvGrpSpPr/>
          <p:nvPr/>
        </p:nvGrpSpPr>
        <p:grpSpPr>
          <a:xfrm>
            <a:off x="10287010" y="4890493"/>
            <a:ext cx="1771946" cy="1771946"/>
            <a:chOff x="10317827" y="4702048"/>
            <a:chExt cx="1737360" cy="1737360"/>
          </a:xfrm>
        </p:grpSpPr>
        <p:sp>
          <p:nvSpPr>
            <p:cNvPr id="32" name="Rectangle 31"/>
            <p:cNvSpPr/>
            <p:nvPr/>
          </p:nvSpPr>
          <p:spPr bwMode="auto">
            <a:xfrm>
              <a:off x="10317827" y="4702048"/>
              <a:ext cx="1737360" cy="1737360"/>
            </a:xfrm>
            <a:prstGeom prst="rect">
              <a:avLst/>
            </a:prstGeom>
            <a:ln>
              <a:noFill/>
            </a:ln>
          </p:spPr>
          <p:style>
            <a:lnRef idx="3">
              <a:schemeClr val="lt1"/>
            </a:lnRef>
            <a:fillRef idx="1">
              <a:schemeClr val="dk1"/>
            </a:fillRef>
            <a:effectRef idx="1">
              <a:schemeClr val="dk1"/>
            </a:effectRef>
            <a:fontRef idx="minor">
              <a:schemeClr val="lt1"/>
            </a:fontRef>
          </p:style>
          <p:txBody>
            <a:bodyPr lIns="126788" tIns="126788" rIns="95117" bIns="126788" rtlCol="0" anchor="b"/>
            <a:lstStyle/>
            <a:p>
              <a:pPr algn="ctr" defTabSz="950138"/>
              <a:r>
                <a:rPr lang="en-US" sz="1530" dirty="0">
                  <a:solidFill>
                    <a:prstClr val="white">
                      <a:alpha val="99000"/>
                    </a:prstClr>
                  </a:solidFill>
                </a:rPr>
                <a:t>At Work</a:t>
              </a:r>
            </a:p>
          </p:txBody>
        </p:sp>
        <p:sp>
          <p:nvSpPr>
            <p:cNvPr id="7" name="Freeform 41"/>
            <p:cNvSpPr>
              <a:spLocks noChangeAspect="1" noEditPoints="1"/>
            </p:cNvSpPr>
            <p:nvPr/>
          </p:nvSpPr>
          <p:spPr bwMode="auto">
            <a:xfrm>
              <a:off x="10843749" y="4970517"/>
              <a:ext cx="594077" cy="914400"/>
            </a:xfrm>
            <a:custGeom>
              <a:avLst/>
              <a:gdLst>
                <a:gd name="T0" fmla="*/ 440 w 842"/>
                <a:gd name="T1" fmla="*/ 462 h 1296"/>
                <a:gd name="T2" fmla="*/ 559 w 842"/>
                <a:gd name="T3" fmla="*/ 462 h 1296"/>
                <a:gd name="T4" fmla="*/ 559 w 842"/>
                <a:gd name="T5" fmla="*/ 1296 h 1296"/>
                <a:gd name="T6" fmla="*/ 331 w 842"/>
                <a:gd name="T7" fmla="*/ 0 h 1296"/>
                <a:gd name="T8" fmla="*/ 559 w 842"/>
                <a:gd name="T9" fmla="*/ 372 h 1296"/>
                <a:gd name="T10" fmla="*/ 559 w 842"/>
                <a:gd name="T11" fmla="*/ 253 h 1296"/>
                <a:gd name="T12" fmla="*/ 559 w 842"/>
                <a:gd name="T13" fmla="*/ 372 h 1296"/>
                <a:gd name="T14" fmla="*/ 440 w 842"/>
                <a:gd name="T15" fmla="*/ 86 h 1296"/>
                <a:gd name="T16" fmla="*/ 559 w 842"/>
                <a:gd name="T17" fmla="*/ 205 h 1296"/>
                <a:gd name="T18" fmla="*/ 619 w 842"/>
                <a:gd name="T19" fmla="*/ 1043 h 1296"/>
                <a:gd name="T20" fmla="*/ 734 w 842"/>
                <a:gd name="T21" fmla="*/ 1043 h 1296"/>
                <a:gd name="T22" fmla="*/ 734 w 842"/>
                <a:gd name="T23" fmla="*/ 875 h 1296"/>
                <a:gd name="T24" fmla="*/ 734 w 842"/>
                <a:gd name="T25" fmla="*/ 759 h 1296"/>
                <a:gd name="T26" fmla="*/ 734 w 842"/>
                <a:gd name="T27" fmla="*/ 875 h 1296"/>
                <a:gd name="T28" fmla="*/ 619 w 842"/>
                <a:gd name="T29" fmla="*/ 588 h 1296"/>
                <a:gd name="T30" fmla="*/ 734 w 842"/>
                <a:gd name="T31" fmla="*/ 707 h 1296"/>
                <a:gd name="T32" fmla="*/ 619 w 842"/>
                <a:gd name="T33" fmla="*/ 540 h 1296"/>
                <a:gd name="T34" fmla="*/ 734 w 842"/>
                <a:gd name="T35" fmla="*/ 540 h 1296"/>
                <a:gd name="T36" fmla="*/ 734 w 842"/>
                <a:gd name="T37" fmla="*/ 372 h 1296"/>
                <a:gd name="T38" fmla="*/ 734 w 842"/>
                <a:gd name="T39" fmla="*/ 253 h 1296"/>
                <a:gd name="T40" fmla="*/ 734 w 842"/>
                <a:gd name="T41" fmla="*/ 372 h 1296"/>
                <a:gd name="T42" fmla="*/ 619 w 842"/>
                <a:gd name="T43" fmla="*/ 86 h 1296"/>
                <a:gd name="T44" fmla="*/ 734 w 842"/>
                <a:gd name="T45" fmla="*/ 205 h 1296"/>
                <a:gd name="T46" fmla="*/ 0 w 842"/>
                <a:gd name="T47" fmla="*/ 1296 h 1296"/>
                <a:gd name="T48" fmla="*/ 0 w 842"/>
                <a:gd name="T49" fmla="*/ 510 h 1296"/>
                <a:gd name="T50" fmla="*/ 223 w 842"/>
                <a:gd name="T51" fmla="*/ 1214 h 1296"/>
                <a:gd name="T52" fmla="*/ 223 w 842"/>
                <a:gd name="T53" fmla="*/ 1095 h 1296"/>
                <a:gd name="T54" fmla="*/ 223 w 842"/>
                <a:gd name="T55" fmla="*/ 1214 h 1296"/>
                <a:gd name="T56" fmla="*/ 108 w 842"/>
                <a:gd name="T57" fmla="*/ 927 h 1296"/>
                <a:gd name="T58" fmla="*/ 223 w 842"/>
                <a:gd name="T59" fmla="*/ 1043 h 1296"/>
                <a:gd name="T60" fmla="*/ 108 w 842"/>
                <a:gd name="T61" fmla="*/ 875 h 1296"/>
                <a:gd name="T62" fmla="*/ 223 w 842"/>
                <a:gd name="T63" fmla="*/ 875 h 1296"/>
                <a:gd name="T64" fmla="*/ 223 w 842"/>
                <a:gd name="T65" fmla="*/ 707 h 1296"/>
                <a:gd name="T66" fmla="*/ 223 w 842"/>
                <a:gd name="T67" fmla="*/ 588 h 1296"/>
                <a:gd name="T68" fmla="*/ 223 w 842"/>
                <a:gd name="T69" fmla="*/ 707 h 1296"/>
                <a:gd name="T70" fmla="*/ 283 w 842"/>
                <a:gd name="T71" fmla="*/ 1095 h 1296"/>
                <a:gd name="T72" fmla="*/ 402 w 842"/>
                <a:gd name="T73" fmla="*/ 1214 h 1296"/>
                <a:gd name="T74" fmla="*/ 283 w 842"/>
                <a:gd name="T75" fmla="*/ 1043 h 1296"/>
                <a:gd name="T76" fmla="*/ 402 w 842"/>
                <a:gd name="T77" fmla="*/ 1043 h 1296"/>
                <a:gd name="T78" fmla="*/ 402 w 842"/>
                <a:gd name="T79" fmla="*/ 875 h 1296"/>
                <a:gd name="T80" fmla="*/ 402 w 842"/>
                <a:gd name="T81" fmla="*/ 759 h 1296"/>
                <a:gd name="T82" fmla="*/ 402 w 842"/>
                <a:gd name="T83" fmla="*/ 875 h 1296"/>
                <a:gd name="T84" fmla="*/ 283 w 842"/>
                <a:gd name="T85" fmla="*/ 588 h 1296"/>
                <a:gd name="T86" fmla="*/ 402 w 842"/>
                <a:gd name="T87" fmla="*/ 707 h 12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842" h="1296">
                  <a:moveTo>
                    <a:pt x="331" y="0"/>
                  </a:moveTo>
                  <a:lnTo>
                    <a:pt x="331" y="462"/>
                  </a:lnTo>
                  <a:lnTo>
                    <a:pt x="440" y="462"/>
                  </a:lnTo>
                  <a:lnTo>
                    <a:pt x="440" y="421"/>
                  </a:lnTo>
                  <a:lnTo>
                    <a:pt x="559" y="421"/>
                  </a:lnTo>
                  <a:lnTo>
                    <a:pt x="559" y="462"/>
                  </a:lnTo>
                  <a:lnTo>
                    <a:pt x="559" y="510"/>
                  </a:lnTo>
                  <a:lnTo>
                    <a:pt x="559" y="540"/>
                  </a:lnTo>
                  <a:lnTo>
                    <a:pt x="559" y="1296"/>
                  </a:lnTo>
                  <a:lnTo>
                    <a:pt x="842" y="1296"/>
                  </a:lnTo>
                  <a:lnTo>
                    <a:pt x="842" y="0"/>
                  </a:lnTo>
                  <a:lnTo>
                    <a:pt x="331" y="0"/>
                  </a:lnTo>
                  <a:lnTo>
                    <a:pt x="331" y="0"/>
                  </a:lnTo>
                  <a:lnTo>
                    <a:pt x="331" y="0"/>
                  </a:lnTo>
                  <a:close/>
                  <a:moveTo>
                    <a:pt x="559" y="372"/>
                  </a:moveTo>
                  <a:lnTo>
                    <a:pt x="440" y="372"/>
                  </a:lnTo>
                  <a:lnTo>
                    <a:pt x="440" y="253"/>
                  </a:lnTo>
                  <a:lnTo>
                    <a:pt x="559" y="253"/>
                  </a:lnTo>
                  <a:lnTo>
                    <a:pt x="559" y="372"/>
                  </a:lnTo>
                  <a:lnTo>
                    <a:pt x="559" y="372"/>
                  </a:lnTo>
                  <a:lnTo>
                    <a:pt x="559" y="372"/>
                  </a:lnTo>
                  <a:close/>
                  <a:moveTo>
                    <a:pt x="559" y="205"/>
                  </a:moveTo>
                  <a:lnTo>
                    <a:pt x="440" y="205"/>
                  </a:lnTo>
                  <a:lnTo>
                    <a:pt x="440" y="86"/>
                  </a:lnTo>
                  <a:lnTo>
                    <a:pt x="559" y="86"/>
                  </a:lnTo>
                  <a:lnTo>
                    <a:pt x="559" y="205"/>
                  </a:lnTo>
                  <a:lnTo>
                    <a:pt x="559" y="205"/>
                  </a:lnTo>
                  <a:lnTo>
                    <a:pt x="559" y="205"/>
                  </a:lnTo>
                  <a:close/>
                  <a:moveTo>
                    <a:pt x="734" y="1043"/>
                  </a:moveTo>
                  <a:lnTo>
                    <a:pt x="619" y="1043"/>
                  </a:lnTo>
                  <a:lnTo>
                    <a:pt x="619" y="927"/>
                  </a:lnTo>
                  <a:lnTo>
                    <a:pt x="734" y="927"/>
                  </a:lnTo>
                  <a:lnTo>
                    <a:pt x="734" y="1043"/>
                  </a:lnTo>
                  <a:lnTo>
                    <a:pt x="734" y="1043"/>
                  </a:lnTo>
                  <a:lnTo>
                    <a:pt x="734" y="1043"/>
                  </a:lnTo>
                  <a:close/>
                  <a:moveTo>
                    <a:pt x="734" y="875"/>
                  </a:moveTo>
                  <a:lnTo>
                    <a:pt x="619" y="875"/>
                  </a:lnTo>
                  <a:lnTo>
                    <a:pt x="619" y="759"/>
                  </a:lnTo>
                  <a:lnTo>
                    <a:pt x="734" y="759"/>
                  </a:lnTo>
                  <a:lnTo>
                    <a:pt x="734" y="875"/>
                  </a:lnTo>
                  <a:lnTo>
                    <a:pt x="734" y="875"/>
                  </a:lnTo>
                  <a:lnTo>
                    <a:pt x="734" y="875"/>
                  </a:lnTo>
                  <a:close/>
                  <a:moveTo>
                    <a:pt x="734" y="707"/>
                  </a:moveTo>
                  <a:lnTo>
                    <a:pt x="619" y="707"/>
                  </a:lnTo>
                  <a:lnTo>
                    <a:pt x="619" y="588"/>
                  </a:lnTo>
                  <a:lnTo>
                    <a:pt x="734" y="588"/>
                  </a:lnTo>
                  <a:lnTo>
                    <a:pt x="734" y="707"/>
                  </a:lnTo>
                  <a:lnTo>
                    <a:pt x="734" y="707"/>
                  </a:lnTo>
                  <a:lnTo>
                    <a:pt x="734" y="707"/>
                  </a:lnTo>
                  <a:close/>
                  <a:moveTo>
                    <a:pt x="734" y="540"/>
                  </a:moveTo>
                  <a:lnTo>
                    <a:pt x="619" y="540"/>
                  </a:lnTo>
                  <a:lnTo>
                    <a:pt x="619" y="421"/>
                  </a:lnTo>
                  <a:lnTo>
                    <a:pt x="734" y="421"/>
                  </a:lnTo>
                  <a:lnTo>
                    <a:pt x="734" y="540"/>
                  </a:lnTo>
                  <a:lnTo>
                    <a:pt x="734" y="540"/>
                  </a:lnTo>
                  <a:lnTo>
                    <a:pt x="734" y="540"/>
                  </a:lnTo>
                  <a:close/>
                  <a:moveTo>
                    <a:pt x="734" y="372"/>
                  </a:moveTo>
                  <a:lnTo>
                    <a:pt x="619" y="372"/>
                  </a:lnTo>
                  <a:lnTo>
                    <a:pt x="619" y="253"/>
                  </a:lnTo>
                  <a:lnTo>
                    <a:pt x="734" y="253"/>
                  </a:lnTo>
                  <a:lnTo>
                    <a:pt x="734" y="372"/>
                  </a:lnTo>
                  <a:lnTo>
                    <a:pt x="734" y="372"/>
                  </a:lnTo>
                  <a:lnTo>
                    <a:pt x="734" y="372"/>
                  </a:lnTo>
                  <a:close/>
                  <a:moveTo>
                    <a:pt x="734" y="205"/>
                  </a:moveTo>
                  <a:lnTo>
                    <a:pt x="619" y="205"/>
                  </a:lnTo>
                  <a:lnTo>
                    <a:pt x="619" y="86"/>
                  </a:lnTo>
                  <a:lnTo>
                    <a:pt x="734" y="86"/>
                  </a:lnTo>
                  <a:lnTo>
                    <a:pt x="734" y="205"/>
                  </a:lnTo>
                  <a:lnTo>
                    <a:pt x="734" y="205"/>
                  </a:lnTo>
                  <a:lnTo>
                    <a:pt x="734" y="205"/>
                  </a:lnTo>
                  <a:close/>
                  <a:moveTo>
                    <a:pt x="0" y="510"/>
                  </a:moveTo>
                  <a:lnTo>
                    <a:pt x="0" y="1296"/>
                  </a:lnTo>
                  <a:lnTo>
                    <a:pt x="511" y="1296"/>
                  </a:lnTo>
                  <a:lnTo>
                    <a:pt x="511" y="510"/>
                  </a:lnTo>
                  <a:lnTo>
                    <a:pt x="0" y="510"/>
                  </a:lnTo>
                  <a:lnTo>
                    <a:pt x="0" y="510"/>
                  </a:lnTo>
                  <a:lnTo>
                    <a:pt x="0" y="510"/>
                  </a:lnTo>
                  <a:close/>
                  <a:moveTo>
                    <a:pt x="223" y="1214"/>
                  </a:moveTo>
                  <a:lnTo>
                    <a:pt x="108" y="1214"/>
                  </a:lnTo>
                  <a:lnTo>
                    <a:pt x="108" y="1095"/>
                  </a:lnTo>
                  <a:lnTo>
                    <a:pt x="223" y="1095"/>
                  </a:lnTo>
                  <a:lnTo>
                    <a:pt x="223" y="1214"/>
                  </a:lnTo>
                  <a:lnTo>
                    <a:pt x="223" y="1214"/>
                  </a:lnTo>
                  <a:lnTo>
                    <a:pt x="223" y="1214"/>
                  </a:lnTo>
                  <a:close/>
                  <a:moveTo>
                    <a:pt x="223" y="1043"/>
                  </a:moveTo>
                  <a:lnTo>
                    <a:pt x="108" y="1043"/>
                  </a:lnTo>
                  <a:lnTo>
                    <a:pt x="108" y="927"/>
                  </a:lnTo>
                  <a:lnTo>
                    <a:pt x="223" y="927"/>
                  </a:lnTo>
                  <a:lnTo>
                    <a:pt x="223" y="1043"/>
                  </a:lnTo>
                  <a:lnTo>
                    <a:pt x="223" y="1043"/>
                  </a:lnTo>
                  <a:lnTo>
                    <a:pt x="223" y="1043"/>
                  </a:lnTo>
                  <a:close/>
                  <a:moveTo>
                    <a:pt x="223" y="875"/>
                  </a:moveTo>
                  <a:lnTo>
                    <a:pt x="108" y="875"/>
                  </a:lnTo>
                  <a:lnTo>
                    <a:pt x="108" y="759"/>
                  </a:lnTo>
                  <a:lnTo>
                    <a:pt x="223" y="759"/>
                  </a:lnTo>
                  <a:lnTo>
                    <a:pt x="223" y="875"/>
                  </a:lnTo>
                  <a:lnTo>
                    <a:pt x="223" y="875"/>
                  </a:lnTo>
                  <a:lnTo>
                    <a:pt x="223" y="875"/>
                  </a:lnTo>
                  <a:close/>
                  <a:moveTo>
                    <a:pt x="223" y="707"/>
                  </a:moveTo>
                  <a:lnTo>
                    <a:pt x="108" y="707"/>
                  </a:lnTo>
                  <a:lnTo>
                    <a:pt x="108" y="588"/>
                  </a:lnTo>
                  <a:lnTo>
                    <a:pt x="223" y="588"/>
                  </a:lnTo>
                  <a:lnTo>
                    <a:pt x="223" y="707"/>
                  </a:lnTo>
                  <a:lnTo>
                    <a:pt x="223" y="707"/>
                  </a:lnTo>
                  <a:lnTo>
                    <a:pt x="223" y="707"/>
                  </a:lnTo>
                  <a:close/>
                  <a:moveTo>
                    <a:pt x="402" y="1214"/>
                  </a:moveTo>
                  <a:lnTo>
                    <a:pt x="283" y="1214"/>
                  </a:lnTo>
                  <a:lnTo>
                    <a:pt x="283" y="1095"/>
                  </a:lnTo>
                  <a:lnTo>
                    <a:pt x="402" y="1095"/>
                  </a:lnTo>
                  <a:lnTo>
                    <a:pt x="402" y="1214"/>
                  </a:lnTo>
                  <a:lnTo>
                    <a:pt x="402" y="1214"/>
                  </a:lnTo>
                  <a:lnTo>
                    <a:pt x="402" y="1214"/>
                  </a:lnTo>
                  <a:close/>
                  <a:moveTo>
                    <a:pt x="402" y="1043"/>
                  </a:moveTo>
                  <a:lnTo>
                    <a:pt x="283" y="1043"/>
                  </a:lnTo>
                  <a:lnTo>
                    <a:pt x="283" y="927"/>
                  </a:lnTo>
                  <a:lnTo>
                    <a:pt x="402" y="927"/>
                  </a:lnTo>
                  <a:lnTo>
                    <a:pt x="402" y="1043"/>
                  </a:lnTo>
                  <a:lnTo>
                    <a:pt x="402" y="1043"/>
                  </a:lnTo>
                  <a:lnTo>
                    <a:pt x="402" y="1043"/>
                  </a:lnTo>
                  <a:close/>
                  <a:moveTo>
                    <a:pt x="402" y="875"/>
                  </a:moveTo>
                  <a:lnTo>
                    <a:pt x="283" y="875"/>
                  </a:lnTo>
                  <a:lnTo>
                    <a:pt x="283" y="759"/>
                  </a:lnTo>
                  <a:lnTo>
                    <a:pt x="402" y="759"/>
                  </a:lnTo>
                  <a:lnTo>
                    <a:pt x="402" y="875"/>
                  </a:lnTo>
                  <a:lnTo>
                    <a:pt x="402" y="875"/>
                  </a:lnTo>
                  <a:lnTo>
                    <a:pt x="402" y="875"/>
                  </a:lnTo>
                  <a:close/>
                  <a:moveTo>
                    <a:pt x="402" y="707"/>
                  </a:moveTo>
                  <a:lnTo>
                    <a:pt x="283" y="707"/>
                  </a:lnTo>
                  <a:lnTo>
                    <a:pt x="283" y="588"/>
                  </a:lnTo>
                  <a:lnTo>
                    <a:pt x="402" y="588"/>
                  </a:lnTo>
                  <a:lnTo>
                    <a:pt x="402" y="707"/>
                  </a:lnTo>
                  <a:lnTo>
                    <a:pt x="402" y="707"/>
                  </a:lnTo>
                  <a:lnTo>
                    <a:pt x="402" y="707"/>
                  </a:lnTo>
                  <a:close/>
                </a:path>
              </a:pathLst>
            </a:custGeom>
            <a:solidFill>
              <a:schemeClr val="bg1"/>
            </a:solidFill>
            <a:ln>
              <a:noFill/>
            </a:ln>
          </p:spPr>
          <p:txBody>
            <a:bodyPr vert="horz" wrap="square" lIns="93260" tIns="46630" rIns="93260" bIns="46630" numCol="1" anchor="t" anchorCtr="0" compatLnSpc="1">
              <a:prstTxWarp prst="textNoShape">
                <a:avLst/>
              </a:prstTxWarp>
            </a:bodyPr>
            <a:lstStyle/>
            <a:p>
              <a:pPr defTabSz="932597"/>
              <a:endParaRPr lang="en-US" sz="1836">
                <a:solidFill>
                  <a:srgbClr val="000000"/>
                </a:solidFill>
              </a:endParaRPr>
            </a:p>
          </p:txBody>
        </p:sp>
      </p:grpSp>
      <p:grpSp>
        <p:nvGrpSpPr>
          <p:cNvPr id="56" name="CC"/>
          <p:cNvGrpSpPr/>
          <p:nvPr/>
        </p:nvGrpSpPr>
        <p:grpSpPr>
          <a:xfrm>
            <a:off x="507484" y="4890493"/>
            <a:ext cx="1771946" cy="1771946"/>
            <a:chOff x="496714" y="4702048"/>
            <a:chExt cx="1737360" cy="1737360"/>
          </a:xfrm>
        </p:grpSpPr>
        <p:sp>
          <p:nvSpPr>
            <p:cNvPr id="27" name="Rectangle 26"/>
            <p:cNvSpPr/>
            <p:nvPr/>
          </p:nvSpPr>
          <p:spPr bwMode="auto">
            <a:xfrm>
              <a:off x="496714" y="4702048"/>
              <a:ext cx="1737360" cy="1737360"/>
            </a:xfrm>
            <a:prstGeom prst="rect">
              <a:avLst/>
            </a:prstGeom>
            <a:ln>
              <a:noFill/>
            </a:ln>
          </p:spPr>
          <p:style>
            <a:lnRef idx="3">
              <a:schemeClr val="lt1"/>
            </a:lnRef>
            <a:fillRef idx="1">
              <a:schemeClr val="accent5"/>
            </a:fillRef>
            <a:effectRef idx="1">
              <a:schemeClr val="accent5"/>
            </a:effectRef>
            <a:fontRef idx="minor">
              <a:schemeClr val="lt1"/>
            </a:fontRef>
          </p:style>
          <p:txBody>
            <a:bodyPr lIns="126788" tIns="126788" rIns="95117" bIns="126788" rtlCol="0" anchor="b"/>
            <a:lstStyle/>
            <a:p>
              <a:pPr algn="ctr" defTabSz="950138"/>
              <a:r>
                <a:rPr lang="en-US" sz="1530" dirty="0">
                  <a:solidFill>
                    <a:prstClr val="white">
                      <a:alpha val="99000"/>
                    </a:prstClr>
                  </a:solidFill>
                </a:rPr>
                <a:t>My Credit Card</a:t>
              </a:r>
            </a:p>
          </p:txBody>
        </p:sp>
        <p:sp>
          <p:nvSpPr>
            <p:cNvPr id="21" name="Freeform 159"/>
            <p:cNvSpPr>
              <a:spLocks noChangeAspect="1" noEditPoints="1"/>
            </p:cNvSpPr>
            <p:nvPr/>
          </p:nvSpPr>
          <p:spPr bwMode="black">
            <a:xfrm>
              <a:off x="1061450" y="4970517"/>
              <a:ext cx="607889" cy="914400"/>
            </a:xfrm>
            <a:custGeom>
              <a:avLst/>
              <a:gdLst>
                <a:gd name="T0" fmla="*/ 101 w 283"/>
                <a:gd name="T1" fmla="*/ 50 h 426"/>
                <a:gd name="T2" fmla="*/ 202 w 283"/>
                <a:gd name="T3" fmla="*/ 50 h 426"/>
                <a:gd name="T4" fmla="*/ 271 w 283"/>
                <a:gd name="T5" fmla="*/ 254 h 426"/>
                <a:gd name="T6" fmla="*/ 274 w 283"/>
                <a:gd name="T7" fmla="*/ 266 h 426"/>
                <a:gd name="T8" fmla="*/ 204 w 283"/>
                <a:gd name="T9" fmla="*/ 298 h 426"/>
                <a:gd name="T10" fmla="*/ 210 w 283"/>
                <a:gd name="T11" fmla="*/ 426 h 426"/>
                <a:gd name="T12" fmla="*/ 179 w 283"/>
                <a:gd name="T13" fmla="*/ 407 h 426"/>
                <a:gd name="T14" fmla="*/ 141 w 283"/>
                <a:gd name="T15" fmla="*/ 315 h 426"/>
                <a:gd name="T16" fmla="*/ 94 w 283"/>
                <a:gd name="T17" fmla="*/ 426 h 426"/>
                <a:gd name="T18" fmla="*/ 70 w 283"/>
                <a:gd name="T19" fmla="*/ 395 h 426"/>
                <a:gd name="T20" fmla="*/ 54 w 283"/>
                <a:gd name="T21" fmla="*/ 338 h 426"/>
                <a:gd name="T22" fmla="*/ 34 w 283"/>
                <a:gd name="T23" fmla="*/ 326 h 426"/>
                <a:gd name="T24" fmla="*/ 0 w 283"/>
                <a:gd name="T25" fmla="*/ 198 h 426"/>
                <a:gd name="T26" fmla="*/ 49 w 283"/>
                <a:gd name="T27" fmla="*/ 172 h 426"/>
                <a:gd name="T28" fmla="*/ 110 w 283"/>
                <a:gd name="T29" fmla="*/ 125 h 426"/>
                <a:gd name="T30" fmla="*/ 195 w 283"/>
                <a:gd name="T31" fmla="*/ 133 h 426"/>
                <a:gd name="T32" fmla="*/ 224 w 283"/>
                <a:gd name="T33" fmla="*/ 126 h 426"/>
                <a:gd name="T34" fmla="*/ 261 w 283"/>
                <a:gd name="T35" fmla="*/ 215 h 426"/>
                <a:gd name="T36" fmla="*/ 283 w 283"/>
                <a:gd name="T37" fmla="*/ 235 h 426"/>
                <a:gd name="T38" fmla="*/ 86 w 283"/>
                <a:gd name="T39" fmla="*/ 208 h 426"/>
                <a:gd name="T40" fmla="*/ 230 w 283"/>
                <a:gd name="T41" fmla="*/ 141 h 426"/>
                <a:gd name="T42" fmla="*/ 222 w 283"/>
                <a:gd name="T43" fmla="*/ 136 h 426"/>
                <a:gd name="T44" fmla="*/ 86 w 283"/>
                <a:gd name="T45" fmla="*/ 194 h 426"/>
                <a:gd name="T46" fmla="*/ 17 w 283"/>
                <a:gd name="T47" fmla="*/ 226 h 426"/>
                <a:gd name="T48" fmla="*/ 46 w 283"/>
                <a:gd name="T49" fmla="*/ 183 h 426"/>
                <a:gd name="T50" fmla="*/ 10 w 283"/>
                <a:gd name="T51" fmla="*/ 198 h 426"/>
                <a:gd name="T52" fmla="*/ 17 w 283"/>
                <a:gd name="T53" fmla="*/ 226 h 426"/>
                <a:gd name="T54" fmla="*/ 263 w 283"/>
                <a:gd name="T55" fmla="*/ 264 h 426"/>
                <a:gd name="T56" fmla="*/ 86 w 283"/>
                <a:gd name="T57" fmla="*/ 244 h 426"/>
                <a:gd name="T58" fmla="*/ 86 w 283"/>
                <a:gd name="T59" fmla="*/ 246 h 426"/>
                <a:gd name="T60" fmla="*/ 48 w 283"/>
                <a:gd name="T61" fmla="*/ 255 h 426"/>
                <a:gd name="T62" fmla="*/ 43 w 283"/>
                <a:gd name="T63" fmla="*/ 323 h 426"/>
                <a:gd name="T64" fmla="*/ 52 w 283"/>
                <a:gd name="T65" fmla="*/ 328 h 426"/>
                <a:gd name="T66" fmla="*/ 264 w 283"/>
                <a:gd name="T67" fmla="*/ 266 h 426"/>
                <a:gd name="T68" fmla="*/ 245 w 283"/>
                <a:gd name="T69" fmla="*/ 259 h 426"/>
                <a:gd name="T70" fmla="*/ 222 w 283"/>
                <a:gd name="T71" fmla="*/ 246 h 426"/>
                <a:gd name="T72" fmla="*/ 215 w 283"/>
                <a:gd name="T73" fmla="*/ 248 h 426"/>
                <a:gd name="T74" fmla="*/ 202 w 283"/>
                <a:gd name="T75" fmla="*/ 270 h 426"/>
                <a:gd name="T76" fmla="*/ 215 w 283"/>
                <a:gd name="T77" fmla="*/ 248 h 4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83" h="426">
                  <a:moveTo>
                    <a:pt x="151" y="100"/>
                  </a:moveTo>
                  <a:cubicBezTo>
                    <a:pt x="124" y="100"/>
                    <a:pt x="101" y="77"/>
                    <a:pt x="101" y="50"/>
                  </a:cubicBezTo>
                  <a:cubicBezTo>
                    <a:pt x="101" y="22"/>
                    <a:pt x="124" y="0"/>
                    <a:pt x="151" y="0"/>
                  </a:cubicBezTo>
                  <a:cubicBezTo>
                    <a:pt x="179" y="0"/>
                    <a:pt x="202" y="22"/>
                    <a:pt x="202" y="50"/>
                  </a:cubicBezTo>
                  <a:cubicBezTo>
                    <a:pt x="202" y="77"/>
                    <a:pt x="179" y="100"/>
                    <a:pt x="151" y="100"/>
                  </a:cubicBezTo>
                  <a:close/>
                  <a:moveTo>
                    <a:pt x="271" y="254"/>
                  </a:moveTo>
                  <a:cubicBezTo>
                    <a:pt x="273" y="262"/>
                    <a:pt x="273" y="262"/>
                    <a:pt x="273" y="262"/>
                  </a:cubicBezTo>
                  <a:cubicBezTo>
                    <a:pt x="273" y="263"/>
                    <a:pt x="274" y="265"/>
                    <a:pt x="274" y="266"/>
                  </a:cubicBezTo>
                  <a:cubicBezTo>
                    <a:pt x="274" y="274"/>
                    <a:pt x="269" y="280"/>
                    <a:pt x="261" y="282"/>
                  </a:cubicBezTo>
                  <a:cubicBezTo>
                    <a:pt x="204" y="298"/>
                    <a:pt x="204" y="298"/>
                    <a:pt x="204" y="298"/>
                  </a:cubicBezTo>
                  <a:cubicBezTo>
                    <a:pt x="228" y="395"/>
                    <a:pt x="228" y="395"/>
                    <a:pt x="228" y="395"/>
                  </a:cubicBezTo>
                  <a:cubicBezTo>
                    <a:pt x="231" y="409"/>
                    <a:pt x="223" y="422"/>
                    <a:pt x="210" y="426"/>
                  </a:cubicBezTo>
                  <a:cubicBezTo>
                    <a:pt x="208" y="426"/>
                    <a:pt x="206" y="426"/>
                    <a:pt x="204" y="426"/>
                  </a:cubicBezTo>
                  <a:cubicBezTo>
                    <a:pt x="192" y="426"/>
                    <a:pt x="182" y="419"/>
                    <a:pt x="179" y="407"/>
                  </a:cubicBezTo>
                  <a:cubicBezTo>
                    <a:pt x="155" y="311"/>
                    <a:pt x="155" y="311"/>
                    <a:pt x="155" y="311"/>
                  </a:cubicBezTo>
                  <a:cubicBezTo>
                    <a:pt x="141" y="315"/>
                    <a:pt x="141" y="315"/>
                    <a:pt x="141" y="315"/>
                  </a:cubicBezTo>
                  <a:cubicBezTo>
                    <a:pt x="118" y="407"/>
                    <a:pt x="118" y="407"/>
                    <a:pt x="118" y="407"/>
                  </a:cubicBezTo>
                  <a:cubicBezTo>
                    <a:pt x="116" y="419"/>
                    <a:pt x="105" y="426"/>
                    <a:pt x="94" y="426"/>
                  </a:cubicBezTo>
                  <a:cubicBezTo>
                    <a:pt x="92" y="426"/>
                    <a:pt x="90" y="426"/>
                    <a:pt x="88" y="426"/>
                  </a:cubicBezTo>
                  <a:cubicBezTo>
                    <a:pt x="75" y="422"/>
                    <a:pt x="67" y="409"/>
                    <a:pt x="70" y="395"/>
                  </a:cubicBezTo>
                  <a:cubicBezTo>
                    <a:pt x="86" y="329"/>
                    <a:pt x="86" y="329"/>
                    <a:pt x="86" y="329"/>
                  </a:cubicBezTo>
                  <a:cubicBezTo>
                    <a:pt x="54" y="338"/>
                    <a:pt x="54" y="338"/>
                    <a:pt x="54" y="338"/>
                  </a:cubicBezTo>
                  <a:cubicBezTo>
                    <a:pt x="53" y="338"/>
                    <a:pt x="51" y="338"/>
                    <a:pt x="50" y="338"/>
                  </a:cubicBezTo>
                  <a:cubicBezTo>
                    <a:pt x="42" y="338"/>
                    <a:pt x="36" y="334"/>
                    <a:pt x="34" y="326"/>
                  </a:cubicBezTo>
                  <a:cubicBezTo>
                    <a:pt x="0" y="202"/>
                    <a:pt x="0" y="202"/>
                    <a:pt x="0" y="202"/>
                  </a:cubicBezTo>
                  <a:cubicBezTo>
                    <a:pt x="0" y="201"/>
                    <a:pt x="0" y="200"/>
                    <a:pt x="0" y="198"/>
                  </a:cubicBezTo>
                  <a:cubicBezTo>
                    <a:pt x="0" y="191"/>
                    <a:pt x="5" y="184"/>
                    <a:pt x="12" y="182"/>
                  </a:cubicBezTo>
                  <a:cubicBezTo>
                    <a:pt x="49" y="172"/>
                    <a:pt x="49" y="172"/>
                    <a:pt x="49" y="172"/>
                  </a:cubicBezTo>
                  <a:cubicBezTo>
                    <a:pt x="106" y="127"/>
                    <a:pt x="106" y="127"/>
                    <a:pt x="106" y="127"/>
                  </a:cubicBezTo>
                  <a:cubicBezTo>
                    <a:pt x="107" y="126"/>
                    <a:pt x="109" y="125"/>
                    <a:pt x="110" y="125"/>
                  </a:cubicBezTo>
                  <a:cubicBezTo>
                    <a:pt x="117" y="119"/>
                    <a:pt x="130" y="116"/>
                    <a:pt x="149" y="116"/>
                  </a:cubicBezTo>
                  <a:cubicBezTo>
                    <a:pt x="175" y="116"/>
                    <a:pt x="189" y="123"/>
                    <a:pt x="195" y="133"/>
                  </a:cubicBezTo>
                  <a:cubicBezTo>
                    <a:pt x="219" y="126"/>
                    <a:pt x="219" y="126"/>
                    <a:pt x="219" y="126"/>
                  </a:cubicBezTo>
                  <a:cubicBezTo>
                    <a:pt x="221" y="126"/>
                    <a:pt x="222" y="126"/>
                    <a:pt x="224" y="126"/>
                  </a:cubicBezTo>
                  <a:cubicBezTo>
                    <a:pt x="231" y="126"/>
                    <a:pt x="238" y="131"/>
                    <a:pt x="240" y="138"/>
                  </a:cubicBezTo>
                  <a:cubicBezTo>
                    <a:pt x="261" y="215"/>
                    <a:pt x="261" y="215"/>
                    <a:pt x="261" y="215"/>
                  </a:cubicBezTo>
                  <a:cubicBezTo>
                    <a:pt x="263" y="215"/>
                    <a:pt x="263" y="215"/>
                    <a:pt x="263" y="215"/>
                  </a:cubicBezTo>
                  <a:cubicBezTo>
                    <a:pt x="275" y="215"/>
                    <a:pt x="283" y="224"/>
                    <a:pt x="283" y="235"/>
                  </a:cubicBezTo>
                  <a:cubicBezTo>
                    <a:pt x="283" y="244"/>
                    <a:pt x="278" y="251"/>
                    <a:pt x="271" y="254"/>
                  </a:cubicBezTo>
                  <a:close/>
                  <a:moveTo>
                    <a:pt x="86" y="208"/>
                  </a:moveTo>
                  <a:cubicBezTo>
                    <a:pt x="237" y="167"/>
                    <a:pt x="237" y="167"/>
                    <a:pt x="237" y="167"/>
                  </a:cubicBezTo>
                  <a:cubicBezTo>
                    <a:pt x="230" y="141"/>
                    <a:pt x="230" y="141"/>
                    <a:pt x="230" y="141"/>
                  </a:cubicBezTo>
                  <a:cubicBezTo>
                    <a:pt x="230" y="138"/>
                    <a:pt x="227" y="136"/>
                    <a:pt x="224" y="136"/>
                  </a:cubicBezTo>
                  <a:cubicBezTo>
                    <a:pt x="223" y="136"/>
                    <a:pt x="223" y="136"/>
                    <a:pt x="222" y="136"/>
                  </a:cubicBezTo>
                  <a:cubicBezTo>
                    <a:pt x="127" y="161"/>
                    <a:pt x="127" y="161"/>
                    <a:pt x="127" y="161"/>
                  </a:cubicBezTo>
                  <a:cubicBezTo>
                    <a:pt x="86" y="194"/>
                    <a:pt x="86" y="194"/>
                    <a:pt x="86" y="194"/>
                  </a:cubicBezTo>
                  <a:lnTo>
                    <a:pt x="86" y="208"/>
                  </a:lnTo>
                  <a:close/>
                  <a:moveTo>
                    <a:pt x="17" y="226"/>
                  </a:moveTo>
                  <a:cubicBezTo>
                    <a:pt x="46" y="219"/>
                    <a:pt x="46" y="219"/>
                    <a:pt x="46" y="219"/>
                  </a:cubicBezTo>
                  <a:cubicBezTo>
                    <a:pt x="46" y="183"/>
                    <a:pt x="46" y="183"/>
                    <a:pt x="46" y="183"/>
                  </a:cubicBezTo>
                  <a:cubicBezTo>
                    <a:pt x="15" y="191"/>
                    <a:pt x="15" y="191"/>
                    <a:pt x="15" y="191"/>
                  </a:cubicBezTo>
                  <a:cubicBezTo>
                    <a:pt x="12" y="192"/>
                    <a:pt x="10" y="195"/>
                    <a:pt x="10" y="198"/>
                  </a:cubicBezTo>
                  <a:cubicBezTo>
                    <a:pt x="10" y="199"/>
                    <a:pt x="10" y="199"/>
                    <a:pt x="10" y="200"/>
                  </a:cubicBezTo>
                  <a:lnTo>
                    <a:pt x="17" y="226"/>
                  </a:lnTo>
                  <a:close/>
                  <a:moveTo>
                    <a:pt x="264" y="266"/>
                  </a:moveTo>
                  <a:cubicBezTo>
                    <a:pt x="264" y="266"/>
                    <a:pt x="264" y="265"/>
                    <a:pt x="263" y="264"/>
                  </a:cubicBezTo>
                  <a:cubicBezTo>
                    <a:pt x="247" y="201"/>
                    <a:pt x="247" y="201"/>
                    <a:pt x="247" y="201"/>
                  </a:cubicBezTo>
                  <a:cubicBezTo>
                    <a:pt x="86" y="244"/>
                    <a:pt x="86" y="244"/>
                    <a:pt x="86" y="244"/>
                  </a:cubicBezTo>
                  <a:cubicBezTo>
                    <a:pt x="86" y="246"/>
                    <a:pt x="86" y="246"/>
                    <a:pt x="86" y="246"/>
                  </a:cubicBezTo>
                  <a:cubicBezTo>
                    <a:pt x="86" y="246"/>
                    <a:pt x="86" y="246"/>
                    <a:pt x="86" y="246"/>
                  </a:cubicBezTo>
                  <a:cubicBezTo>
                    <a:pt x="86" y="257"/>
                    <a:pt x="77" y="266"/>
                    <a:pt x="66" y="266"/>
                  </a:cubicBezTo>
                  <a:cubicBezTo>
                    <a:pt x="58" y="266"/>
                    <a:pt x="51" y="262"/>
                    <a:pt x="48" y="255"/>
                  </a:cubicBezTo>
                  <a:cubicBezTo>
                    <a:pt x="26" y="260"/>
                    <a:pt x="26" y="260"/>
                    <a:pt x="26" y="260"/>
                  </a:cubicBezTo>
                  <a:cubicBezTo>
                    <a:pt x="43" y="323"/>
                    <a:pt x="43" y="323"/>
                    <a:pt x="43" y="323"/>
                  </a:cubicBezTo>
                  <a:cubicBezTo>
                    <a:pt x="44" y="326"/>
                    <a:pt x="47" y="328"/>
                    <a:pt x="50" y="328"/>
                  </a:cubicBezTo>
                  <a:cubicBezTo>
                    <a:pt x="50" y="328"/>
                    <a:pt x="51" y="328"/>
                    <a:pt x="52" y="328"/>
                  </a:cubicBezTo>
                  <a:cubicBezTo>
                    <a:pt x="259" y="273"/>
                    <a:pt x="259" y="273"/>
                    <a:pt x="259" y="273"/>
                  </a:cubicBezTo>
                  <a:cubicBezTo>
                    <a:pt x="262" y="272"/>
                    <a:pt x="264" y="269"/>
                    <a:pt x="264" y="266"/>
                  </a:cubicBezTo>
                  <a:close/>
                  <a:moveTo>
                    <a:pt x="240" y="241"/>
                  </a:moveTo>
                  <a:cubicBezTo>
                    <a:pt x="245" y="259"/>
                    <a:pt x="245" y="259"/>
                    <a:pt x="245" y="259"/>
                  </a:cubicBezTo>
                  <a:cubicBezTo>
                    <a:pt x="227" y="264"/>
                    <a:pt x="227" y="264"/>
                    <a:pt x="227" y="264"/>
                  </a:cubicBezTo>
                  <a:cubicBezTo>
                    <a:pt x="222" y="246"/>
                    <a:pt x="222" y="246"/>
                    <a:pt x="222" y="246"/>
                  </a:cubicBezTo>
                  <a:lnTo>
                    <a:pt x="240" y="241"/>
                  </a:lnTo>
                  <a:close/>
                  <a:moveTo>
                    <a:pt x="215" y="248"/>
                  </a:moveTo>
                  <a:cubicBezTo>
                    <a:pt x="220" y="265"/>
                    <a:pt x="220" y="265"/>
                    <a:pt x="220" y="265"/>
                  </a:cubicBezTo>
                  <a:cubicBezTo>
                    <a:pt x="202" y="270"/>
                    <a:pt x="202" y="270"/>
                    <a:pt x="202" y="270"/>
                  </a:cubicBezTo>
                  <a:cubicBezTo>
                    <a:pt x="197" y="253"/>
                    <a:pt x="197" y="253"/>
                    <a:pt x="197" y="253"/>
                  </a:cubicBezTo>
                  <a:lnTo>
                    <a:pt x="215" y="248"/>
                  </a:lnTo>
                  <a:close/>
                </a:path>
              </a:pathLst>
            </a:custGeom>
            <a:solidFill>
              <a:schemeClr val="bg1"/>
            </a:solidFill>
            <a:ln>
              <a:noFill/>
            </a:ln>
            <a:extLst/>
          </p:spPr>
          <p:txBody>
            <a:bodyPr vert="horz" wrap="square" lIns="83943" tIns="41972" rIns="83943" bIns="41972" numCol="1" anchor="t" anchorCtr="0" compatLnSpc="1">
              <a:prstTxWarp prst="textNoShape">
                <a:avLst/>
              </a:prstTxWarp>
            </a:bodyPr>
            <a:lstStyle/>
            <a:p>
              <a:pPr defTabSz="932597"/>
              <a:endParaRPr lang="en-US" sz="1632">
                <a:solidFill>
                  <a:srgbClr val="505050"/>
                </a:solidFill>
              </a:endParaRPr>
            </a:p>
          </p:txBody>
        </p:sp>
      </p:grpSp>
      <p:grpSp>
        <p:nvGrpSpPr>
          <p:cNvPr id="55" name="MS account"/>
          <p:cNvGrpSpPr/>
          <p:nvPr/>
        </p:nvGrpSpPr>
        <p:grpSpPr>
          <a:xfrm>
            <a:off x="507484" y="2902809"/>
            <a:ext cx="1771946" cy="1771946"/>
            <a:chOff x="496714" y="2768660"/>
            <a:chExt cx="1737360" cy="1737360"/>
          </a:xfrm>
        </p:grpSpPr>
        <p:sp>
          <p:nvSpPr>
            <p:cNvPr id="28" name="Rectangle 27"/>
            <p:cNvSpPr/>
            <p:nvPr/>
          </p:nvSpPr>
          <p:spPr bwMode="auto">
            <a:xfrm>
              <a:off x="496714" y="2768660"/>
              <a:ext cx="1737360" cy="1737360"/>
            </a:xfrm>
            <a:prstGeom prst="rect">
              <a:avLst/>
            </a:prstGeom>
            <a:ln>
              <a:noFill/>
            </a:ln>
          </p:spPr>
          <p:style>
            <a:lnRef idx="1">
              <a:schemeClr val="dk1"/>
            </a:lnRef>
            <a:fillRef idx="2">
              <a:schemeClr val="dk1"/>
            </a:fillRef>
            <a:effectRef idx="1">
              <a:schemeClr val="dk1"/>
            </a:effectRef>
            <a:fontRef idx="minor">
              <a:schemeClr val="dk1"/>
            </a:fontRef>
          </p:style>
          <p:txBody>
            <a:bodyPr lIns="126788" tIns="126788" rIns="95117" bIns="126788" rtlCol="0" anchor="b"/>
            <a:lstStyle/>
            <a:p>
              <a:pPr algn="ctr" defTabSz="950138"/>
              <a:r>
                <a:rPr lang="en-US" sz="1530" dirty="0">
                  <a:solidFill>
                    <a:prstClr val="white">
                      <a:alpha val="99000"/>
                    </a:prstClr>
                  </a:solidFill>
                </a:rPr>
                <a:t>Microsoft Account</a:t>
              </a:r>
            </a:p>
          </p:txBody>
        </p:sp>
        <p:sp>
          <p:nvSpPr>
            <p:cNvPr id="22" name="Freeform 154"/>
            <p:cNvSpPr>
              <a:spLocks noChangeAspect="1" noEditPoints="1"/>
            </p:cNvSpPr>
            <p:nvPr/>
          </p:nvSpPr>
          <p:spPr bwMode="black">
            <a:xfrm>
              <a:off x="908075" y="3032132"/>
              <a:ext cx="914639" cy="914400"/>
            </a:xfrm>
            <a:custGeom>
              <a:avLst/>
              <a:gdLst>
                <a:gd name="T0" fmla="*/ 235 w 433"/>
                <a:gd name="T1" fmla="*/ 433 h 433"/>
                <a:gd name="T2" fmla="*/ 0 w 433"/>
                <a:gd name="T3" fmla="*/ 198 h 433"/>
                <a:gd name="T4" fmla="*/ 0 w 433"/>
                <a:gd name="T5" fmla="*/ 101 h 433"/>
                <a:gd name="T6" fmla="*/ 99 w 433"/>
                <a:gd name="T7" fmla="*/ 2 h 433"/>
                <a:gd name="T8" fmla="*/ 198 w 433"/>
                <a:gd name="T9" fmla="*/ 0 h 433"/>
                <a:gd name="T10" fmla="*/ 433 w 433"/>
                <a:gd name="T11" fmla="*/ 235 h 433"/>
                <a:gd name="T12" fmla="*/ 235 w 433"/>
                <a:gd name="T13" fmla="*/ 433 h 433"/>
                <a:gd name="T14" fmla="*/ 96 w 433"/>
                <a:gd name="T15" fmla="*/ 72 h 433"/>
                <a:gd name="T16" fmla="*/ 71 w 433"/>
                <a:gd name="T17" fmla="*/ 72 h 433"/>
                <a:gd name="T18" fmla="*/ 71 w 433"/>
                <a:gd name="T19" fmla="*/ 97 h 433"/>
                <a:gd name="T20" fmla="*/ 96 w 433"/>
                <a:gd name="T21" fmla="*/ 97 h 433"/>
                <a:gd name="T22" fmla="*/ 96 w 433"/>
                <a:gd name="T23" fmla="*/ 72 h 433"/>
                <a:gd name="T24" fmla="*/ 250 w 433"/>
                <a:gd name="T25" fmla="*/ 138 h 433"/>
                <a:gd name="T26" fmla="*/ 231 w 433"/>
                <a:gd name="T27" fmla="*/ 138 h 433"/>
                <a:gd name="T28" fmla="*/ 231 w 433"/>
                <a:gd name="T29" fmla="*/ 158 h 433"/>
                <a:gd name="T30" fmla="*/ 264 w 433"/>
                <a:gd name="T31" fmla="*/ 191 h 433"/>
                <a:gd name="T32" fmla="*/ 254 w 433"/>
                <a:gd name="T33" fmla="*/ 193 h 433"/>
                <a:gd name="T34" fmla="*/ 176 w 433"/>
                <a:gd name="T35" fmla="*/ 115 h 433"/>
                <a:gd name="T36" fmla="*/ 158 w 433"/>
                <a:gd name="T37" fmla="*/ 115 h 433"/>
                <a:gd name="T38" fmla="*/ 159 w 433"/>
                <a:gd name="T39" fmla="*/ 133 h 433"/>
                <a:gd name="T40" fmla="*/ 212 w 433"/>
                <a:gd name="T41" fmla="*/ 186 h 433"/>
                <a:gd name="T42" fmla="*/ 208 w 433"/>
                <a:gd name="T43" fmla="*/ 192 h 433"/>
                <a:gd name="T44" fmla="*/ 145 w 433"/>
                <a:gd name="T45" fmla="*/ 130 h 433"/>
                <a:gd name="T46" fmla="*/ 128 w 433"/>
                <a:gd name="T47" fmla="*/ 130 h 433"/>
                <a:gd name="T48" fmla="*/ 128 w 433"/>
                <a:gd name="T49" fmla="*/ 147 h 433"/>
                <a:gd name="T50" fmla="*/ 194 w 433"/>
                <a:gd name="T51" fmla="*/ 214 h 433"/>
                <a:gd name="T52" fmla="*/ 191 w 433"/>
                <a:gd name="T53" fmla="*/ 220 h 433"/>
                <a:gd name="T54" fmla="*/ 134 w 433"/>
                <a:gd name="T55" fmla="*/ 163 h 433"/>
                <a:gd name="T56" fmla="*/ 116 w 433"/>
                <a:gd name="T57" fmla="*/ 164 h 433"/>
                <a:gd name="T58" fmla="*/ 116 w 433"/>
                <a:gd name="T59" fmla="*/ 181 h 433"/>
                <a:gd name="T60" fmla="*/ 177 w 433"/>
                <a:gd name="T61" fmla="*/ 242 h 433"/>
                <a:gd name="T62" fmla="*/ 173 w 433"/>
                <a:gd name="T63" fmla="*/ 248 h 433"/>
                <a:gd name="T64" fmla="*/ 122 w 433"/>
                <a:gd name="T65" fmla="*/ 197 h 433"/>
                <a:gd name="T66" fmla="*/ 104 w 433"/>
                <a:gd name="T67" fmla="*/ 197 h 433"/>
                <a:gd name="T68" fmla="*/ 105 w 433"/>
                <a:gd name="T69" fmla="*/ 215 h 433"/>
                <a:gd name="T70" fmla="*/ 195 w 433"/>
                <a:gd name="T71" fmla="*/ 305 h 433"/>
                <a:gd name="T72" fmla="*/ 286 w 433"/>
                <a:gd name="T73" fmla="*/ 314 h 433"/>
                <a:gd name="T74" fmla="*/ 309 w 433"/>
                <a:gd name="T75" fmla="*/ 290 h 433"/>
                <a:gd name="T76" fmla="*/ 306 w 433"/>
                <a:gd name="T77" fmla="*/ 194 h 433"/>
                <a:gd name="T78" fmla="*/ 250 w 433"/>
                <a:gd name="T79" fmla="*/ 138 h 4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433" h="433">
                  <a:moveTo>
                    <a:pt x="235" y="433"/>
                  </a:moveTo>
                  <a:cubicBezTo>
                    <a:pt x="0" y="198"/>
                    <a:pt x="0" y="198"/>
                    <a:pt x="0" y="198"/>
                  </a:cubicBezTo>
                  <a:cubicBezTo>
                    <a:pt x="0" y="101"/>
                    <a:pt x="0" y="101"/>
                    <a:pt x="0" y="101"/>
                  </a:cubicBezTo>
                  <a:cubicBezTo>
                    <a:pt x="99" y="2"/>
                    <a:pt x="99" y="2"/>
                    <a:pt x="99" y="2"/>
                  </a:cubicBezTo>
                  <a:cubicBezTo>
                    <a:pt x="198" y="0"/>
                    <a:pt x="198" y="0"/>
                    <a:pt x="198" y="0"/>
                  </a:cubicBezTo>
                  <a:cubicBezTo>
                    <a:pt x="433" y="235"/>
                    <a:pt x="433" y="235"/>
                    <a:pt x="433" y="235"/>
                  </a:cubicBezTo>
                  <a:lnTo>
                    <a:pt x="235" y="433"/>
                  </a:lnTo>
                  <a:close/>
                  <a:moveTo>
                    <a:pt x="96" y="72"/>
                  </a:moveTo>
                  <a:cubicBezTo>
                    <a:pt x="89" y="65"/>
                    <a:pt x="78" y="65"/>
                    <a:pt x="71" y="72"/>
                  </a:cubicBezTo>
                  <a:cubicBezTo>
                    <a:pt x="64" y="79"/>
                    <a:pt x="64" y="90"/>
                    <a:pt x="71" y="97"/>
                  </a:cubicBezTo>
                  <a:cubicBezTo>
                    <a:pt x="78" y="104"/>
                    <a:pt x="89" y="104"/>
                    <a:pt x="96" y="97"/>
                  </a:cubicBezTo>
                  <a:cubicBezTo>
                    <a:pt x="103" y="90"/>
                    <a:pt x="103" y="79"/>
                    <a:pt x="96" y="72"/>
                  </a:cubicBezTo>
                  <a:close/>
                  <a:moveTo>
                    <a:pt x="250" y="138"/>
                  </a:moveTo>
                  <a:cubicBezTo>
                    <a:pt x="245" y="133"/>
                    <a:pt x="236" y="133"/>
                    <a:pt x="231" y="138"/>
                  </a:cubicBezTo>
                  <a:cubicBezTo>
                    <a:pt x="225" y="144"/>
                    <a:pt x="225" y="153"/>
                    <a:pt x="231" y="158"/>
                  </a:cubicBezTo>
                  <a:cubicBezTo>
                    <a:pt x="264" y="191"/>
                    <a:pt x="264" y="191"/>
                    <a:pt x="264" y="191"/>
                  </a:cubicBezTo>
                  <a:cubicBezTo>
                    <a:pt x="254" y="193"/>
                    <a:pt x="254" y="193"/>
                    <a:pt x="254" y="193"/>
                  </a:cubicBezTo>
                  <a:cubicBezTo>
                    <a:pt x="176" y="115"/>
                    <a:pt x="176" y="115"/>
                    <a:pt x="176" y="115"/>
                  </a:cubicBezTo>
                  <a:cubicBezTo>
                    <a:pt x="171" y="110"/>
                    <a:pt x="163" y="110"/>
                    <a:pt x="158" y="115"/>
                  </a:cubicBezTo>
                  <a:cubicBezTo>
                    <a:pt x="153" y="120"/>
                    <a:pt x="154" y="128"/>
                    <a:pt x="159" y="133"/>
                  </a:cubicBezTo>
                  <a:cubicBezTo>
                    <a:pt x="212" y="186"/>
                    <a:pt x="212" y="186"/>
                    <a:pt x="212" y="186"/>
                  </a:cubicBezTo>
                  <a:cubicBezTo>
                    <a:pt x="208" y="192"/>
                    <a:pt x="208" y="192"/>
                    <a:pt x="208" y="192"/>
                  </a:cubicBezTo>
                  <a:cubicBezTo>
                    <a:pt x="145" y="130"/>
                    <a:pt x="145" y="130"/>
                    <a:pt x="145" y="130"/>
                  </a:cubicBezTo>
                  <a:cubicBezTo>
                    <a:pt x="140" y="125"/>
                    <a:pt x="132" y="125"/>
                    <a:pt x="128" y="130"/>
                  </a:cubicBezTo>
                  <a:cubicBezTo>
                    <a:pt x="123" y="135"/>
                    <a:pt x="123" y="143"/>
                    <a:pt x="128" y="147"/>
                  </a:cubicBezTo>
                  <a:cubicBezTo>
                    <a:pt x="194" y="214"/>
                    <a:pt x="194" y="214"/>
                    <a:pt x="194" y="214"/>
                  </a:cubicBezTo>
                  <a:cubicBezTo>
                    <a:pt x="191" y="220"/>
                    <a:pt x="191" y="220"/>
                    <a:pt x="191" y="220"/>
                  </a:cubicBezTo>
                  <a:cubicBezTo>
                    <a:pt x="134" y="163"/>
                    <a:pt x="134" y="163"/>
                    <a:pt x="134" y="163"/>
                  </a:cubicBezTo>
                  <a:cubicBezTo>
                    <a:pt x="129" y="159"/>
                    <a:pt x="121" y="159"/>
                    <a:pt x="116" y="164"/>
                  </a:cubicBezTo>
                  <a:cubicBezTo>
                    <a:pt x="111" y="168"/>
                    <a:pt x="111" y="176"/>
                    <a:pt x="116" y="181"/>
                  </a:cubicBezTo>
                  <a:cubicBezTo>
                    <a:pt x="177" y="242"/>
                    <a:pt x="177" y="242"/>
                    <a:pt x="177" y="242"/>
                  </a:cubicBezTo>
                  <a:cubicBezTo>
                    <a:pt x="173" y="248"/>
                    <a:pt x="173" y="248"/>
                    <a:pt x="173" y="248"/>
                  </a:cubicBezTo>
                  <a:cubicBezTo>
                    <a:pt x="122" y="197"/>
                    <a:pt x="122" y="197"/>
                    <a:pt x="122" y="197"/>
                  </a:cubicBezTo>
                  <a:cubicBezTo>
                    <a:pt x="117" y="192"/>
                    <a:pt x="109" y="192"/>
                    <a:pt x="104" y="197"/>
                  </a:cubicBezTo>
                  <a:cubicBezTo>
                    <a:pt x="99" y="202"/>
                    <a:pt x="100" y="210"/>
                    <a:pt x="105" y="215"/>
                  </a:cubicBezTo>
                  <a:cubicBezTo>
                    <a:pt x="195" y="305"/>
                    <a:pt x="195" y="305"/>
                    <a:pt x="195" y="305"/>
                  </a:cubicBezTo>
                  <a:cubicBezTo>
                    <a:pt x="228" y="338"/>
                    <a:pt x="268" y="332"/>
                    <a:pt x="286" y="314"/>
                  </a:cubicBezTo>
                  <a:cubicBezTo>
                    <a:pt x="287" y="312"/>
                    <a:pt x="305" y="294"/>
                    <a:pt x="309" y="290"/>
                  </a:cubicBezTo>
                  <a:cubicBezTo>
                    <a:pt x="333" y="266"/>
                    <a:pt x="333" y="221"/>
                    <a:pt x="306" y="194"/>
                  </a:cubicBezTo>
                  <a:lnTo>
                    <a:pt x="250" y="138"/>
                  </a:lnTo>
                  <a:close/>
                </a:path>
              </a:pathLst>
            </a:custGeom>
            <a:solidFill>
              <a:schemeClr val="bg1"/>
            </a:solidFill>
            <a:ln>
              <a:noFill/>
            </a:ln>
            <a:extLst/>
          </p:spPr>
          <p:txBody>
            <a:bodyPr vert="horz" wrap="square" lIns="83943" tIns="41972" rIns="83943" bIns="41972" numCol="1" anchor="t" anchorCtr="0" compatLnSpc="1">
              <a:prstTxWarp prst="textNoShape">
                <a:avLst/>
              </a:prstTxWarp>
            </a:bodyPr>
            <a:lstStyle/>
            <a:p>
              <a:pPr defTabSz="932597"/>
              <a:endParaRPr lang="en-US" sz="1632">
                <a:solidFill>
                  <a:srgbClr val="505050"/>
                </a:solidFill>
              </a:endParaRPr>
            </a:p>
          </p:txBody>
        </p:sp>
      </p:grpSp>
      <p:grpSp>
        <p:nvGrpSpPr>
          <p:cNvPr id="57" name="at home"/>
          <p:cNvGrpSpPr/>
          <p:nvPr/>
        </p:nvGrpSpPr>
        <p:grpSpPr>
          <a:xfrm>
            <a:off x="2420917" y="4890493"/>
            <a:ext cx="1771946" cy="1771946"/>
            <a:chOff x="2372799" y="4702048"/>
            <a:chExt cx="1737360" cy="1737360"/>
          </a:xfrm>
        </p:grpSpPr>
        <p:sp>
          <p:nvSpPr>
            <p:cNvPr id="29" name="Rectangle 28"/>
            <p:cNvSpPr/>
            <p:nvPr/>
          </p:nvSpPr>
          <p:spPr bwMode="auto">
            <a:xfrm>
              <a:off x="2372799" y="4702048"/>
              <a:ext cx="1737360" cy="1737360"/>
            </a:xfrm>
            <a:prstGeom prst="rect">
              <a:avLst/>
            </a:prstGeom>
            <a:ln/>
          </p:spPr>
          <p:style>
            <a:lnRef idx="2">
              <a:schemeClr val="accent2">
                <a:shade val="50000"/>
              </a:schemeClr>
            </a:lnRef>
            <a:fillRef idx="1">
              <a:schemeClr val="accent2"/>
            </a:fillRef>
            <a:effectRef idx="0">
              <a:schemeClr val="accent2"/>
            </a:effectRef>
            <a:fontRef idx="minor">
              <a:schemeClr val="lt1"/>
            </a:fontRef>
          </p:style>
          <p:txBody>
            <a:bodyPr lIns="126788" tIns="126788" rIns="95117" bIns="126788" rtlCol="0" anchor="b"/>
            <a:lstStyle/>
            <a:p>
              <a:pPr algn="ctr" defTabSz="950138"/>
              <a:r>
                <a:rPr lang="en-US" sz="1530" dirty="0">
                  <a:solidFill>
                    <a:prstClr val="white">
                      <a:alpha val="99000"/>
                    </a:prstClr>
                  </a:solidFill>
                </a:rPr>
                <a:t>At Home</a:t>
              </a:r>
            </a:p>
          </p:txBody>
        </p:sp>
        <p:sp>
          <p:nvSpPr>
            <p:cNvPr id="24" name="Freeform 85"/>
            <p:cNvSpPr>
              <a:spLocks noChangeAspect="1" noEditPoints="1"/>
            </p:cNvSpPr>
            <p:nvPr/>
          </p:nvSpPr>
          <p:spPr bwMode="black">
            <a:xfrm>
              <a:off x="2915468" y="5016237"/>
              <a:ext cx="560583" cy="822960"/>
            </a:xfrm>
            <a:custGeom>
              <a:avLst/>
              <a:gdLst>
                <a:gd name="T0" fmla="*/ 1222 w 1490"/>
                <a:gd name="T1" fmla="*/ 199 h 2432"/>
                <a:gd name="T2" fmla="*/ 1082 w 1490"/>
                <a:gd name="T3" fmla="*/ 239 h 2432"/>
                <a:gd name="T4" fmla="*/ 705 w 1490"/>
                <a:gd name="T5" fmla="*/ 0 h 2432"/>
                <a:gd name="T6" fmla="*/ 298 w 1490"/>
                <a:gd name="T7" fmla="*/ 326 h 2432"/>
                <a:gd name="T8" fmla="*/ 214 w 1490"/>
                <a:gd name="T9" fmla="*/ 309 h 2432"/>
                <a:gd name="T10" fmla="*/ 0 w 1490"/>
                <a:gd name="T11" fmla="*/ 522 h 2432"/>
                <a:gd name="T12" fmla="*/ 214 w 1490"/>
                <a:gd name="T13" fmla="*/ 736 h 2432"/>
                <a:gd name="T14" fmla="*/ 1222 w 1490"/>
                <a:gd name="T15" fmla="*/ 736 h 2432"/>
                <a:gd name="T16" fmla="*/ 1490 w 1490"/>
                <a:gd name="T17" fmla="*/ 467 h 2432"/>
                <a:gd name="T18" fmla="*/ 1222 w 1490"/>
                <a:gd name="T19" fmla="*/ 199 h 2432"/>
                <a:gd name="T20" fmla="*/ 318 w 1490"/>
                <a:gd name="T21" fmla="*/ 2032 h 2432"/>
                <a:gd name="T22" fmla="*/ 318 w 1490"/>
                <a:gd name="T23" fmla="*/ 2398 h 2432"/>
                <a:gd name="T24" fmla="*/ 351 w 1490"/>
                <a:gd name="T25" fmla="*/ 2432 h 2432"/>
                <a:gd name="T26" fmla="*/ 605 w 1490"/>
                <a:gd name="T27" fmla="*/ 2432 h 2432"/>
                <a:gd name="T28" fmla="*/ 605 w 1490"/>
                <a:gd name="T29" fmla="*/ 2091 h 2432"/>
                <a:gd name="T30" fmla="*/ 639 w 1490"/>
                <a:gd name="T31" fmla="*/ 2058 h 2432"/>
                <a:gd name="T32" fmla="*/ 852 w 1490"/>
                <a:gd name="T33" fmla="*/ 2058 h 2432"/>
                <a:gd name="T34" fmla="*/ 886 w 1490"/>
                <a:gd name="T35" fmla="*/ 2091 h 2432"/>
                <a:gd name="T36" fmla="*/ 886 w 1490"/>
                <a:gd name="T37" fmla="*/ 2432 h 2432"/>
                <a:gd name="T38" fmla="*/ 1140 w 1490"/>
                <a:gd name="T39" fmla="*/ 2432 h 2432"/>
                <a:gd name="T40" fmla="*/ 1173 w 1490"/>
                <a:gd name="T41" fmla="*/ 2398 h 2432"/>
                <a:gd name="T42" fmla="*/ 1173 w 1490"/>
                <a:gd name="T43" fmla="*/ 2032 h 2432"/>
                <a:gd name="T44" fmla="*/ 745 w 1490"/>
                <a:gd name="T45" fmla="*/ 1657 h 2432"/>
                <a:gd name="T46" fmla="*/ 318 w 1490"/>
                <a:gd name="T47" fmla="*/ 2032 h 2432"/>
                <a:gd name="T48" fmla="*/ 1086 w 1490"/>
                <a:gd name="T49" fmla="*/ 1483 h 2432"/>
                <a:gd name="T50" fmla="*/ 926 w 1490"/>
                <a:gd name="T51" fmla="*/ 1483 h 2432"/>
                <a:gd name="T52" fmla="*/ 926 w 1490"/>
                <a:gd name="T53" fmla="*/ 1601 h 2432"/>
                <a:gd name="T54" fmla="*/ 745 w 1490"/>
                <a:gd name="T55" fmla="*/ 1443 h 2432"/>
                <a:gd name="T56" fmla="*/ 198 w 1490"/>
                <a:gd name="T57" fmla="*/ 1924 h 2432"/>
                <a:gd name="T58" fmla="*/ 198 w 1490"/>
                <a:gd name="T59" fmla="*/ 2071 h 2432"/>
                <a:gd name="T60" fmla="*/ 745 w 1490"/>
                <a:gd name="T61" fmla="*/ 1590 h 2432"/>
                <a:gd name="T62" fmla="*/ 1293 w 1490"/>
                <a:gd name="T63" fmla="*/ 2071 h 2432"/>
                <a:gd name="T64" fmla="*/ 1293 w 1490"/>
                <a:gd name="T65" fmla="*/ 1924 h 2432"/>
                <a:gd name="T66" fmla="*/ 1086 w 1490"/>
                <a:gd name="T67" fmla="*/ 1742 h 2432"/>
                <a:gd name="T68" fmla="*/ 1086 w 1490"/>
                <a:gd name="T69" fmla="*/ 1483 h 2432"/>
                <a:gd name="T70" fmla="*/ 745 w 1490"/>
                <a:gd name="T71" fmla="*/ 1287 h 2432"/>
                <a:gd name="T72" fmla="*/ 1091 w 1490"/>
                <a:gd name="T73" fmla="*/ 1085 h 2432"/>
                <a:gd name="T74" fmla="*/ 745 w 1490"/>
                <a:gd name="T75" fmla="*/ 1228 h 2432"/>
                <a:gd name="T76" fmla="*/ 400 w 1490"/>
                <a:gd name="T77" fmla="*/ 1085 h 2432"/>
                <a:gd name="T78" fmla="*/ 745 w 1490"/>
                <a:gd name="T79" fmla="*/ 1287 h 2432"/>
                <a:gd name="T80" fmla="*/ 745 w 1490"/>
                <a:gd name="T81" fmla="*/ 1115 h 2432"/>
                <a:gd name="T82" fmla="*/ 982 w 1490"/>
                <a:gd name="T83" fmla="*/ 959 h 2432"/>
                <a:gd name="T84" fmla="*/ 745 w 1490"/>
                <a:gd name="T85" fmla="*/ 1063 h 2432"/>
                <a:gd name="T86" fmla="*/ 509 w 1490"/>
                <a:gd name="T87" fmla="*/ 959 h 2432"/>
                <a:gd name="T88" fmla="*/ 745 w 1490"/>
                <a:gd name="T89" fmla="*/ 1115 h 2432"/>
                <a:gd name="T90" fmla="*/ 883 w 1490"/>
                <a:gd name="T91" fmla="*/ 866 h 2432"/>
                <a:gd name="T92" fmla="*/ 745 w 1490"/>
                <a:gd name="T93" fmla="*/ 923 h 2432"/>
                <a:gd name="T94" fmla="*/ 608 w 1490"/>
                <a:gd name="T95" fmla="*/ 866 h 2432"/>
                <a:gd name="T96" fmla="*/ 745 w 1490"/>
                <a:gd name="T97" fmla="*/ 969 h 2432"/>
                <a:gd name="T98" fmla="*/ 883 w 1490"/>
                <a:gd name="T99" fmla="*/ 866 h 24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490" h="2432">
                  <a:moveTo>
                    <a:pt x="1222" y="199"/>
                  </a:moveTo>
                  <a:cubicBezTo>
                    <a:pt x="1171" y="199"/>
                    <a:pt x="1123" y="214"/>
                    <a:pt x="1082" y="239"/>
                  </a:cubicBezTo>
                  <a:cubicBezTo>
                    <a:pt x="1015" y="98"/>
                    <a:pt x="871" y="0"/>
                    <a:pt x="705" y="0"/>
                  </a:cubicBezTo>
                  <a:cubicBezTo>
                    <a:pt x="506" y="0"/>
                    <a:pt x="340" y="140"/>
                    <a:pt x="298" y="326"/>
                  </a:cubicBezTo>
                  <a:cubicBezTo>
                    <a:pt x="272" y="315"/>
                    <a:pt x="244" y="309"/>
                    <a:pt x="214" y="309"/>
                  </a:cubicBezTo>
                  <a:cubicBezTo>
                    <a:pt x="96" y="309"/>
                    <a:pt x="0" y="404"/>
                    <a:pt x="0" y="522"/>
                  </a:cubicBezTo>
                  <a:cubicBezTo>
                    <a:pt x="0" y="640"/>
                    <a:pt x="96" y="736"/>
                    <a:pt x="214" y="736"/>
                  </a:cubicBezTo>
                  <a:cubicBezTo>
                    <a:pt x="1222" y="736"/>
                    <a:pt x="1222" y="736"/>
                    <a:pt x="1222" y="736"/>
                  </a:cubicBezTo>
                  <a:cubicBezTo>
                    <a:pt x="1370" y="736"/>
                    <a:pt x="1490" y="616"/>
                    <a:pt x="1490" y="467"/>
                  </a:cubicBezTo>
                  <a:cubicBezTo>
                    <a:pt x="1490" y="319"/>
                    <a:pt x="1370" y="199"/>
                    <a:pt x="1222" y="199"/>
                  </a:cubicBezTo>
                  <a:close/>
                  <a:moveTo>
                    <a:pt x="318" y="2032"/>
                  </a:moveTo>
                  <a:cubicBezTo>
                    <a:pt x="318" y="2398"/>
                    <a:pt x="318" y="2398"/>
                    <a:pt x="318" y="2398"/>
                  </a:cubicBezTo>
                  <a:cubicBezTo>
                    <a:pt x="318" y="2417"/>
                    <a:pt x="333" y="2432"/>
                    <a:pt x="351" y="2432"/>
                  </a:cubicBezTo>
                  <a:cubicBezTo>
                    <a:pt x="605" y="2432"/>
                    <a:pt x="605" y="2432"/>
                    <a:pt x="605" y="2432"/>
                  </a:cubicBezTo>
                  <a:cubicBezTo>
                    <a:pt x="605" y="2091"/>
                    <a:pt x="605" y="2091"/>
                    <a:pt x="605" y="2091"/>
                  </a:cubicBezTo>
                  <a:cubicBezTo>
                    <a:pt x="605" y="2073"/>
                    <a:pt x="620" y="2058"/>
                    <a:pt x="639" y="2058"/>
                  </a:cubicBezTo>
                  <a:cubicBezTo>
                    <a:pt x="852" y="2058"/>
                    <a:pt x="852" y="2058"/>
                    <a:pt x="852" y="2058"/>
                  </a:cubicBezTo>
                  <a:cubicBezTo>
                    <a:pt x="871" y="2058"/>
                    <a:pt x="886" y="2073"/>
                    <a:pt x="886" y="2091"/>
                  </a:cubicBezTo>
                  <a:cubicBezTo>
                    <a:pt x="886" y="2432"/>
                    <a:pt x="886" y="2432"/>
                    <a:pt x="886" y="2432"/>
                  </a:cubicBezTo>
                  <a:cubicBezTo>
                    <a:pt x="1140" y="2432"/>
                    <a:pt x="1140" y="2432"/>
                    <a:pt x="1140" y="2432"/>
                  </a:cubicBezTo>
                  <a:cubicBezTo>
                    <a:pt x="1158" y="2432"/>
                    <a:pt x="1173" y="2417"/>
                    <a:pt x="1173" y="2398"/>
                  </a:cubicBezTo>
                  <a:cubicBezTo>
                    <a:pt x="1173" y="2032"/>
                    <a:pt x="1173" y="2032"/>
                    <a:pt x="1173" y="2032"/>
                  </a:cubicBezTo>
                  <a:cubicBezTo>
                    <a:pt x="745" y="1657"/>
                    <a:pt x="745" y="1657"/>
                    <a:pt x="745" y="1657"/>
                  </a:cubicBezTo>
                  <a:lnTo>
                    <a:pt x="318" y="2032"/>
                  </a:lnTo>
                  <a:close/>
                  <a:moveTo>
                    <a:pt x="1086" y="1483"/>
                  </a:moveTo>
                  <a:cubicBezTo>
                    <a:pt x="926" y="1483"/>
                    <a:pt x="926" y="1483"/>
                    <a:pt x="926" y="1483"/>
                  </a:cubicBezTo>
                  <a:cubicBezTo>
                    <a:pt x="926" y="1601"/>
                    <a:pt x="926" y="1601"/>
                    <a:pt x="926" y="1601"/>
                  </a:cubicBezTo>
                  <a:cubicBezTo>
                    <a:pt x="745" y="1443"/>
                    <a:pt x="745" y="1443"/>
                    <a:pt x="745" y="1443"/>
                  </a:cubicBezTo>
                  <a:cubicBezTo>
                    <a:pt x="198" y="1924"/>
                    <a:pt x="198" y="1924"/>
                    <a:pt x="198" y="1924"/>
                  </a:cubicBezTo>
                  <a:cubicBezTo>
                    <a:pt x="198" y="2071"/>
                    <a:pt x="198" y="2071"/>
                    <a:pt x="198" y="2071"/>
                  </a:cubicBezTo>
                  <a:cubicBezTo>
                    <a:pt x="745" y="1590"/>
                    <a:pt x="745" y="1590"/>
                    <a:pt x="745" y="1590"/>
                  </a:cubicBezTo>
                  <a:cubicBezTo>
                    <a:pt x="1293" y="2071"/>
                    <a:pt x="1293" y="2071"/>
                    <a:pt x="1293" y="2071"/>
                  </a:cubicBezTo>
                  <a:cubicBezTo>
                    <a:pt x="1293" y="1924"/>
                    <a:pt x="1293" y="1924"/>
                    <a:pt x="1293" y="1924"/>
                  </a:cubicBezTo>
                  <a:cubicBezTo>
                    <a:pt x="1086" y="1742"/>
                    <a:pt x="1086" y="1742"/>
                    <a:pt x="1086" y="1742"/>
                  </a:cubicBezTo>
                  <a:lnTo>
                    <a:pt x="1086" y="1483"/>
                  </a:lnTo>
                  <a:close/>
                  <a:moveTo>
                    <a:pt x="745" y="1287"/>
                  </a:moveTo>
                  <a:cubicBezTo>
                    <a:pt x="906" y="1289"/>
                    <a:pt x="1041" y="1191"/>
                    <a:pt x="1091" y="1085"/>
                  </a:cubicBezTo>
                  <a:cubicBezTo>
                    <a:pt x="1001" y="1176"/>
                    <a:pt x="874" y="1228"/>
                    <a:pt x="745" y="1228"/>
                  </a:cubicBezTo>
                  <a:cubicBezTo>
                    <a:pt x="617" y="1228"/>
                    <a:pt x="490" y="1176"/>
                    <a:pt x="400" y="1085"/>
                  </a:cubicBezTo>
                  <a:cubicBezTo>
                    <a:pt x="449" y="1191"/>
                    <a:pt x="585" y="1289"/>
                    <a:pt x="745" y="1287"/>
                  </a:cubicBezTo>
                  <a:close/>
                  <a:moveTo>
                    <a:pt x="745" y="1115"/>
                  </a:moveTo>
                  <a:cubicBezTo>
                    <a:pt x="862" y="1116"/>
                    <a:pt x="952" y="1037"/>
                    <a:pt x="982" y="959"/>
                  </a:cubicBezTo>
                  <a:cubicBezTo>
                    <a:pt x="919" y="1022"/>
                    <a:pt x="834" y="1064"/>
                    <a:pt x="745" y="1063"/>
                  </a:cubicBezTo>
                  <a:cubicBezTo>
                    <a:pt x="657" y="1064"/>
                    <a:pt x="572" y="1022"/>
                    <a:pt x="509" y="959"/>
                  </a:cubicBezTo>
                  <a:cubicBezTo>
                    <a:pt x="539" y="1037"/>
                    <a:pt x="629" y="1116"/>
                    <a:pt x="745" y="1115"/>
                  </a:cubicBezTo>
                  <a:close/>
                  <a:moveTo>
                    <a:pt x="883" y="866"/>
                  </a:moveTo>
                  <a:cubicBezTo>
                    <a:pt x="847" y="903"/>
                    <a:pt x="796" y="923"/>
                    <a:pt x="745" y="923"/>
                  </a:cubicBezTo>
                  <a:cubicBezTo>
                    <a:pt x="694" y="923"/>
                    <a:pt x="644" y="903"/>
                    <a:pt x="608" y="866"/>
                  </a:cubicBezTo>
                  <a:cubicBezTo>
                    <a:pt x="618" y="918"/>
                    <a:pt x="675" y="969"/>
                    <a:pt x="745" y="969"/>
                  </a:cubicBezTo>
                  <a:cubicBezTo>
                    <a:pt x="816" y="969"/>
                    <a:pt x="873" y="918"/>
                    <a:pt x="883" y="866"/>
                  </a:cubicBezTo>
                  <a:close/>
                </a:path>
              </a:pathLst>
            </a:custGeom>
            <a:solidFill>
              <a:schemeClr val="bg1"/>
            </a:solidFill>
            <a:ln>
              <a:noFill/>
            </a:ln>
          </p:spPr>
          <p:txBody>
            <a:bodyPr vert="horz" wrap="square" lIns="83943" tIns="41972" rIns="83943" bIns="41972" numCol="1" anchor="t" anchorCtr="0" compatLnSpc="1">
              <a:prstTxWarp prst="textNoShape">
                <a:avLst/>
              </a:prstTxWarp>
            </a:bodyPr>
            <a:lstStyle/>
            <a:p>
              <a:pPr defTabSz="932597"/>
              <a:endParaRPr lang="en-US" sz="1632">
                <a:solidFill>
                  <a:srgbClr val="505050"/>
                </a:solidFill>
              </a:endParaRPr>
            </a:p>
          </p:txBody>
        </p:sp>
      </p:grpSp>
      <p:grpSp>
        <p:nvGrpSpPr>
          <p:cNvPr id="9" name="Orgid"/>
          <p:cNvGrpSpPr/>
          <p:nvPr/>
        </p:nvGrpSpPr>
        <p:grpSpPr>
          <a:xfrm>
            <a:off x="10287010" y="2902809"/>
            <a:ext cx="1771946" cy="1771946"/>
            <a:chOff x="10085355" y="2846150"/>
            <a:chExt cx="1737360" cy="1737360"/>
          </a:xfrm>
        </p:grpSpPr>
        <p:sp>
          <p:nvSpPr>
            <p:cNvPr id="34" name="org id"/>
            <p:cNvSpPr/>
            <p:nvPr/>
          </p:nvSpPr>
          <p:spPr bwMode="auto">
            <a:xfrm>
              <a:off x="10085355" y="2846150"/>
              <a:ext cx="1737360" cy="1737360"/>
            </a:xfrm>
            <a:prstGeom prst="rect">
              <a:avLst/>
            </a:prstGeom>
            <a:solidFill>
              <a:srgbClr val="FF8A00"/>
            </a:solidFill>
            <a:ln>
              <a:noFill/>
            </a:ln>
          </p:spPr>
          <p:style>
            <a:lnRef idx="2">
              <a:schemeClr val="accent3">
                <a:shade val="50000"/>
              </a:schemeClr>
            </a:lnRef>
            <a:fillRef idx="1">
              <a:schemeClr val="accent3"/>
            </a:fillRef>
            <a:effectRef idx="0">
              <a:schemeClr val="accent3"/>
            </a:effectRef>
            <a:fontRef idx="minor">
              <a:schemeClr val="lt1"/>
            </a:fontRef>
          </p:style>
          <p:txBody>
            <a:bodyPr lIns="126788" tIns="126788" rIns="95117" bIns="126788" rtlCol="0" anchor="b"/>
            <a:lstStyle/>
            <a:p>
              <a:pPr algn="ctr" defTabSz="950138"/>
              <a:r>
                <a:rPr lang="en-US" sz="1530" dirty="0">
                  <a:solidFill>
                    <a:prstClr val="white">
                      <a:alpha val="99000"/>
                    </a:prstClr>
                  </a:solidFill>
                </a:rPr>
                <a:t>Organization ID</a:t>
              </a:r>
            </a:p>
          </p:txBody>
        </p:sp>
        <p:sp>
          <p:nvSpPr>
            <p:cNvPr id="33" name="Freeform 164"/>
            <p:cNvSpPr>
              <a:spLocks noChangeAspect="1" noEditPoints="1"/>
            </p:cNvSpPr>
            <p:nvPr/>
          </p:nvSpPr>
          <p:spPr bwMode="black">
            <a:xfrm>
              <a:off x="10624261" y="3032132"/>
              <a:ext cx="659548" cy="914400"/>
            </a:xfrm>
            <a:custGeom>
              <a:avLst/>
              <a:gdLst>
                <a:gd name="T0" fmla="*/ 221 w 288"/>
                <a:gd name="T1" fmla="*/ 373 h 399"/>
                <a:gd name="T2" fmla="*/ 194 w 288"/>
                <a:gd name="T3" fmla="*/ 350 h 399"/>
                <a:gd name="T4" fmla="*/ 137 w 288"/>
                <a:gd name="T5" fmla="*/ 150 h 399"/>
                <a:gd name="T6" fmla="*/ 165 w 288"/>
                <a:gd name="T7" fmla="*/ 398 h 399"/>
                <a:gd name="T8" fmla="*/ 94 w 288"/>
                <a:gd name="T9" fmla="*/ 325 h 399"/>
                <a:gd name="T10" fmla="*/ 192 w 288"/>
                <a:gd name="T11" fmla="*/ 269 h 399"/>
                <a:gd name="T12" fmla="*/ 223 w 288"/>
                <a:gd name="T13" fmla="*/ 371 h 399"/>
                <a:gd name="T14" fmla="*/ 135 w 288"/>
                <a:gd name="T15" fmla="*/ 170 h 399"/>
                <a:gd name="T16" fmla="*/ 179 w 288"/>
                <a:gd name="T17" fmla="*/ 395 h 399"/>
                <a:gd name="T18" fmla="*/ 135 w 288"/>
                <a:gd name="T19" fmla="*/ 324 h 399"/>
                <a:gd name="T20" fmla="*/ 154 w 288"/>
                <a:gd name="T21" fmla="*/ 308 h 399"/>
                <a:gd name="T22" fmla="*/ 208 w 288"/>
                <a:gd name="T23" fmla="*/ 382 h 399"/>
                <a:gd name="T24" fmla="*/ 85 w 288"/>
                <a:gd name="T25" fmla="*/ 380 h 399"/>
                <a:gd name="T26" fmla="*/ 143 w 288"/>
                <a:gd name="T27" fmla="*/ 82 h 399"/>
                <a:gd name="T28" fmla="*/ 228 w 288"/>
                <a:gd name="T29" fmla="*/ 288 h 399"/>
                <a:gd name="T30" fmla="*/ 253 w 288"/>
                <a:gd name="T31" fmla="*/ 340 h 399"/>
                <a:gd name="T32" fmla="*/ 247 w 288"/>
                <a:gd name="T33" fmla="*/ 233 h 399"/>
                <a:gd name="T34" fmla="*/ 20 w 288"/>
                <a:gd name="T35" fmla="*/ 263 h 399"/>
                <a:gd name="T36" fmla="*/ 85 w 288"/>
                <a:gd name="T37" fmla="*/ 380 h 399"/>
                <a:gd name="T38" fmla="*/ 219 w 288"/>
                <a:gd name="T39" fmla="*/ 242 h 399"/>
                <a:gd name="T40" fmla="*/ 56 w 288"/>
                <a:gd name="T41" fmla="*/ 305 h 399"/>
                <a:gd name="T42" fmla="*/ 129 w 288"/>
                <a:gd name="T43" fmla="*/ 397 h 399"/>
                <a:gd name="T44" fmla="*/ 137 w 288"/>
                <a:gd name="T45" fmla="*/ 115 h 399"/>
                <a:gd name="T46" fmla="*/ 210 w 288"/>
                <a:gd name="T47" fmla="*/ 334 h 399"/>
                <a:gd name="T48" fmla="*/ 239 w 288"/>
                <a:gd name="T49" fmla="*/ 357 h 399"/>
                <a:gd name="T50" fmla="*/ 0 w 288"/>
                <a:gd name="T51" fmla="*/ 202 h 399"/>
                <a:gd name="T52" fmla="*/ 144 w 288"/>
                <a:gd name="T53" fmla="*/ 51 h 399"/>
                <a:gd name="T54" fmla="*/ 252 w 288"/>
                <a:gd name="T55" fmla="*/ 298 h 399"/>
                <a:gd name="T56" fmla="*/ 266 w 288"/>
                <a:gd name="T57" fmla="*/ 320 h 399"/>
                <a:gd name="T58" fmla="*/ 277 w 288"/>
                <a:gd name="T59" fmla="*/ 221 h 399"/>
                <a:gd name="T60" fmla="*/ 3 w 288"/>
                <a:gd name="T61" fmla="*/ 162 h 399"/>
                <a:gd name="T62" fmla="*/ 0 w 288"/>
                <a:gd name="T63" fmla="*/ 202 h 399"/>
                <a:gd name="T64" fmla="*/ 145 w 288"/>
                <a:gd name="T65" fmla="*/ 0 h 399"/>
                <a:gd name="T66" fmla="*/ 144 w 288"/>
                <a:gd name="T67" fmla="*/ 18 h 399"/>
                <a:gd name="T68" fmla="*/ 142 w 288"/>
                <a:gd name="T69" fmla="*/ 308 h 399"/>
                <a:gd name="T70" fmla="*/ 137 w 288"/>
                <a:gd name="T71" fmla="*/ 201 h 399"/>
                <a:gd name="T72" fmla="*/ 130 w 288"/>
                <a:gd name="T73" fmla="*/ 208 h 399"/>
                <a:gd name="T74" fmla="*/ 142 w 288"/>
                <a:gd name="T75" fmla="*/ 308 h 3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88" h="399">
                  <a:moveTo>
                    <a:pt x="223" y="371"/>
                  </a:moveTo>
                  <a:cubicBezTo>
                    <a:pt x="221" y="373"/>
                    <a:pt x="221" y="373"/>
                    <a:pt x="221" y="373"/>
                  </a:cubicBezTo>
                  <a:cubicBezTo>
                    <a:pt x="220" y="374"/>
                    <a:pt x="218" y="375"/>
                    <a:pt x="217" y="376"/>
                  </a:cubicBezTo>
                  <a:cubicBezTo>
                    <a:pt x="215" y="374"/>
                    <a:pt x="205" y="366"/>
                    <a:pt x="194" y="350"/>
                  </a:cubicBezTo>
                  <a:cubicBezTo>
                    <a:pt x="181" y="332"/>
                    <a:pt x="177" y="299"/>
                    <a:pt x="180" y="268"/>
                  </a:cubicBezTo>
                  <a:cubicBezTo>
                    <a:pt x="186" y="212"/>
                    <a:pt x="180" y="148"/>
                    <a:pt x="137" y="150"/>
                  </a:cubicBezTo>
                  <a:cubicBezTo>
                    <a:pt x="90" y="152"/>
                    <a:pt x="69" y="245"/>
                    <a:pt x="106" y="319"/>
                  </a:cubicBezTo>
                  <a:cubicBezTo>
                    <a:pt x="125" y="357"/>
                    <a:pt x="150" y="384"/>
                    <a:pt x="165" y="398"/>
                  </a:cubicBezTo>
                  <a:cubicBezTo>
                    <a:pt x="161" y="398"/>
                    <a:pt x="157" y="399"/>
                    <a:pt x="153" y="399"/>
                  </a:cubicBezTo>
                  <a:cubicBezTo>
                    <a:pt x="137" y="384"/>
                    <a:pt x="115" y="364"/>
                    <a:pt x="94" y="325"/>
                  </a:cubicBezTo>
                  <a:cubicBezTo>
                    <a:pt x="46" y="236"/>
                    <a:pt x="82" y="134"/>
                    <a:pt x="137" y="134"/>
                  </a:cubicBezTo>
                  <a:cubicBezTo>
                    <a:pt x="195" y="134"/>
                    <a:pt x="201" y="201"/>
                    <a:pt x="192" y="269"/>
                  </a:cubicBezTo>
                  <a:cubicBezTo>
                    <a:pt x="188" y="301"/>
                    <a:pt x="191" y="329"/>
                    <a:pt x="202" y="346"/>
                  </a:cubicBezTo>
                  <a:cubicBezTo>
                    <a:pt x="213" y="363"/>
                    <a:pt x="224" y="370"/>
                    <a:pt x="223" y="371"/>
                  </a:cubicBezTo>
                  <a:close/>
                  <a:moveTo>
                    <a:pt x="166" y="306"/>
                  </a:moveTo>
                  <a:cubicBezTo>
                    <a:pt x="163" y="275"/>
                    <a:pt x="185" y="172"/>
                    <a:pt x="135" y="170"/>
                  </a:cubicBezTo>
                  <a:cubicBezTo>
                    <a:pt x="104" y="169"/>
                    <a:pt x="77" y="248"/>
                    <a:pt x="125" y="329"/>
                  </a:cubicBezTo>
                  <a:cubicBezTo>
                    <a:pt x="143" y="361"/>
                    <a:pt x="166" y="383"/>
                    <a:pt x="179" y="395"/>
                  </a:cubicBezTo>
                  <a:cubicBezTo>
                    <a:pt x="182" y="394"/>
                    <a:pt x="185" y="393"/>
                    <a:pt x="188" y="392"/>
                  </a:cubicBezTo>
                  <a:cubicBezTo>
                    <a:pt x="177" y="381"/>
                    <a:pt x="153" y="358"/>
                    <a:pt x="135" y="324"/>
                  </a:cubicBezTo>
                  <a:cubicBezTo>
                    <a:pt x="101" y="266"/>
                    <a:pt x="110" y="186"/>
                    <a:pt x="135" y="186"/>
                  </a:cubicBezTo>
                  <a:cubicBezTo>
                    <a:pt x="168" y="186"/>
                    <a:pt x="149" y="268"/>
                    <a:pt x="154" y="308"/>
                  </a:cubicBezTo>
                  <a:cubicBezTo>
                    <a:pt x="160" y="352"/>
                    <a:pt x="187" y="377"/>
                    <a:pt x="200" y="386"/>
                  </a:cubicBezTo>
                  <a:cubicBezTo>
                    <a:pt x="203" y="385"/>
                    <a:pt x="205" y="384"/>
                    <a:pt x="208" y="382"/>
                  </a:cubicBezTo>
                  <a:cubicBezTo>
                    <a:pt x="199" y="375"/>
                    <a:pt x="170" y="350"/>
                    <a:pt x="166" y="306"/>
                  </a:cubicBezTo>
                  <a:close/>
                  <a:moveTo>
                    <a:pt x="85" y="380"/>
                  </a:moveTo>
                  <a:cubicBezTo>
                    <a:pt x="65" y="357"/>
                    <a:pt x="36" y="313"/>
                    <a:pt x="31" y="261"/>
                  </a:cubicBezTo>
                  <a:cubicBezTo>
                    <a:pt x="25" y="164"/>
                    <a:pt x="66" y="82"/>
                    <a:pt x="143" y="82"/>
                  </a:cubicBezTo>
                  <a:cubicBezTo>
                    <a:pt x="213" y="82"/>
                    <a:pt x="241" y="157"/>
                    <a:pt x="235" y="231"/>
                  </a:cubicBezTo>
                  <a:cubicBezTo>
                    <a:pt x="234" y="251"/>
                    <a:pt x="228" y="269"/>
                    <a:pt x="228" y="288"/>
                  </a:cubicBezTo>
                  <a:cubicBezTo>
                    <a:pt x="227" y="320"/>
                    <a:pt x="236" y="334"/>
                    <a:pt x="248" y="347"/>
                  </a:cubicBezTo>
                  <a:cubicBezTo>
                    <a:pt x="250" y="345"/>
                    <a:pt x="251" y="343"/>
                    <a:pt x="253" y="340"/>
                  </a:cubicBezTo>
                  <a:cubicBezTo>
                    <a:pt x="246" y="330"/>
                    <a:pt x="237" y="313"/>
                    <a:pt x="238" y="289"/>
                  </a:cubicBezTo>
                  <a:cubicBezTo>
                    <a:pt x="239" y="273"/>
                    <a:pt x="243" y="254"/>
                    <a:pt x="247" y="233"/>
                  </a:cubicBezTo>
                  <a:cubicBezTo>
                    <a:pt x="257" y="169"/>
                    <a:pt x="233" y="66"/>
                    <a:pt x="143" y="65"/>
                  </a:cubicBezTo>
                  <a:cubicBezTo>
                    <a:pt x="77" y="64"/>
                    <a:pt x="7" y="129"/>
                    <a:pt x="20" y="263"/>
                  </a:cubicBezTo>
                  <a:cubicBezTo>
                    <a:pt x="24" y="299"/>
                    <a:pt x="39" y="330"/>
                    <a:pt x="54" y="354"/>
                  </a:cubicBezTo>
                  <a:cubicBezTo>
                    <a:pt x="64" y="365"/>
                    <a:pt x="74" y="373"/>
                    <a:pt x="85" y="380"/>
                  </a:cubicBezTo>
                  <a:close/>
                  <a:moveTo>
                    <a:pt x="219" y="331"/>
                  </a:moveTo>
                  <a:cubicBezTo>
                    <a:pt x="211" y="309"/>
                    <a:pt x="212" y="277"/>
                    <a:pt x="219" y="242"/>
                  </a:cubicBezTo>
                  <a:cubicBezTo>
                    <a:pt x="228" y="183"/>
                    <a:pt x="216" y="99"/>
                    <a:pt x="137" y="99"/>
                  </a:cubicBezTo>
                  <a:cubicBezTo>
                    <a:pt x="73" y="99"/>
                    <a:pt x="16" y="198"/>
                    <a:pt x="56" y="305"/>
                  </a:cubicBezTo>
                  <a:cubicBezTo>
                    <a:pt x="72" y="346"/>
                    <a:pt x="96" y="376"/>
                    <a:pt x="113" y="393"/>
                  </a:cubicBezTo>
                  <a:cubicBezTo>
                    <a:pt x="118" y="395"/>
                    <a:pt x="123" y="396"/>
                    <a:pt x="129" y="397"/>
                  </a:cubicBezTo>
                  <a:cubicBezTo>
                    <a:pt x="113" y="382"/>
                    <a:pt x="84" y="348"/>
                    <a:pt x="67" y="300"/>
                  </a:cubicBezTo>
                  <a:cubicBezTo>
                    <a:pt x="37" y="213"/>
                    <a:pt x="79" y="116"/>
                    <a:pt x="137" y="115"/>
                  </a:cubicBezTo>
                  <a:cubicBezTo>
                    <a:pt x="189" y="114"/>
                    <a:pt x="216" y="168"/>
                    <a:pt x="208" y="239"/>
                  </a:cubicBezTo>
                  <a:cubicBezTo>
                    <a:pt x="201" y="274"/>
                    <a:pt x="200" y="310"/>
                    <a:pt x="210" y="334"/>
                  </a:cubicBezTo>
                  <a:cubicBezTo>
                    <a:pt x="217" y="351"/>
                    <a:pt x="228" y="359"/>
                    <a:pt x="233" y="363"/>
                  </a:cubicBezTo>
                  <a:cubicBezTo>
                    <a:pt x="235" y="361"/>
                    <a:pt x="237" y="359"/>
                    <a:pt x="239" y="357"/>
                  </a:cubicBezTo>
                  <a:cubicBezTo>
                    <a:pt x="235" y="354"/>
                    <a:pt x="225" y="347"/>
                    <a:pt x="219" y="331"/>
                  </a:cubicBezTo>
                  <a:close/>
                  <a:moveTo>
                    <a:pt x="0" y="202"/>
                  </a:moveTo>
                  <a:cubicBezTo>
                    <a:pt x="0" y="217"/>
                    <a:pt x="1" y="231"/>
                    <a:pt x="4" y="245"/>
                  </a:cubicBezTo>
                  <a:cubicBezTo>
                    <a:pt x="6" y="146"/>
                    <a:pt x="40" y="49"/>
                    <a:pt x="144" y="51"/>
                  </a:cubicBezTo>
                  <a:cubicBezTo>
                    <a:pt x="230" y="51"/>
                    <a:pt x="271" y="143"/>
                    <a:pt x="262" y="219"/>
                  </a:cubicBezTo>
                  <a:cubicBezTo>
                    <a:pt x="259" y="248"/>
                    <a:pt x="252" y="276"/>
                    <a:pt x="252" y="298"/>
                  </a:cubicBezTo>
                  <a:cubicBezTo>
                    <a:pt x="252" y="315"/>
                    <a:pt x="258" y="326"/>
                    <a:pt x="260" y="330"/>
                  </a:cubicBezTo>
                  <a:cubicBezTo>
                    <a:pt x="262" y="327"/>
                    <a:pt x="264" y="323"/>
                    <a:pt x="266" y="320"/>
                  </a:cubicBezTo>
                  <a:cubicBezTo>
                    <a:pt x="263" y="314"/>
                    <a:pt x="261" y="308"/>
                    <a:pt x="262" y="298"/>
                  </a:cubicBezTo>
                  <a:cubicBezTo>
                    <a:pt x="262" y="279"/>
                    <a:pt x="272" y="252"/>
                    <a:pt x="277" y="221"/>
                  </a:cubicBezTo>
                  <a:cubicBezTo>
                    <a:pt x="288" y="144"/>
                    <a:pt x="247" y="31"/>
                    <a:pt x="144" y="31"/>
                  </a:cubicBezTo>
                  <a:cubicBezTo>
                    <a:pt x="62" y="32"/>
                    <a:pt x="18" y="92"/>
                    <a:pt x="3" y="162"/>
                  </a:cubicBezTo>
                  <a:cubicBezTo>
                    <a:pt x="1" y="175"/>
                    <a:pt x="0" y="188"/>
                    <a:pt x="0" y="201"/>
                  </a:cubicBezTo>
                  <a:cubicBezTo>
                    <a:pt x="0" y="201"/>
                    <a:pt x="0" y="202"/>
                    <a:pt x="0" y="202"/>
                  </a:cubicBezTo>
                  <a:close/>
                  <a:moveTo>
                    <a:pt x="262" y="75"/>
                  </a:moveTo>
                  <a:cubicBezTo>
                    <a:pt x="244" y="44"/>
                    <a:pt x="206" y="0"/>
                    <a:pt x="145" y="0"/>
                  </a:cubicBezTo>
                  <a:cubicBezTo>
                    <a:pt x="108" y="0"/>
                    <a:pt x="80" y="18"/>
                    <a:pt x="58" y="40"/>
                  </a:cubicBezTo>
                  <a:cubicBezTo>
                    <a:pt x="60" y="39"/>
                    <a:pt x="91" y="18"/>
                    <a:pt x="144" y="18"/>
                  </a:cubicBezTo>
                  <a:cubicBezTo>
                    <a:pt x="220" y="18"/>
                    <a:pt x="262" y="75"/>
                    <a:pt x="262" y="75"/>
                  </a:cubicBezTo>
                  <a:close/>
                  <a:moveTo>
                    <a:pt x="142" y="308"/>
                  </a:moveTo>
                  <a:cubicBezTo>
                    <a:pt x="140" y="294"/>
                    <a:pt x="141" y="277"/>
                    <a:pt x="142" y="260"/>
                  </a:cubicBezTo>
                  <a:cubicBezTo>
                    <a:pt x="143" y="238"/>
                    <a:pt x="144" y="209"/>
                    <a:pt x="137" y="201"/>
                  </a:cubicBezTo>
                  <a:cubicBezTo>
                    <a:pt x="137" y="201"/>
                    <a:pt x="137" y="201"/>
                    <a:pt x="135" y="201"/>
                  </a:cubicBezTo>
                  <a:cubicBezTo>
                    <a:pt x="135" y="201"/>
                    <a:pt x="132" y="202"/>
                    <a:pt x="130" y="208"/>
                  </a:cubicBezTo>
                  <a:cubicBezTo>
                    <a:pt x="122" y="227"/>
                    <a:pt x="122" y="271"/>
                    <a:pt x="141" y="308"/>
                  </a:cubicBezTo>
                  <a:cubicBezTo>
                    <a:pt x="141" y="309"/>
                    <a:pt x="142" y="309"/>
                    <a:pt x="142" y="308"/>
                  </a:cubicBezTo>
                  <a:close/>
                </a:path>
              </a:pathLst>
            </a:custGeom>
            <a:solidFill>
              <a:schemeClr val="bg1"/>
            </a:solidFill>
            <a:ln>
              <a:noFill/>
            </a:ln>
            <a:extLst/>
          </p:spPr>
          <p:txBody>
            <a:bodyPr vert="horz" wrap="square" lIns="83943" tIns="41972" rIns="83943" bIns="41972" numCol="1" anchor="t" anchorCtr="0" compatLnSpc="1">
              <a:prstTxWarp prst="textNoShape">
                <a:avLst/>
              </a:prstTxWarp>
            </a:bodyPr>
            <a:lstStyle/>
            <a:p>
              <a:pPr defTabSz="932597"/>
              <a:endParaRPr lang="en-US" sz="1632">
                <a:solidFill>
                  <a:srgbClr val="505050"/>
                </a:solidFill>
              </a:endParaRPr>
            </a:p>
          </p:txBody>
        </p:sp>
      </p:grpSp>
      <p:grpSp>
        <p:nvGrpSpPr>
          <p:cNvPr id="65" name="devices"/>
          <p:cNvGrpSpPr>
            <a:grpSpLocks/>
          </p:cNvGrpSpPr>
          <p:nvPr/>
        </p:nvGrpSpPr>
        <p:grpSpPr>
          <a:xfrm>
            <a:off x="5446633" y="3025446"/>
            <a:ext cx="1771946" cy="1771946"/>
            <a:chOff x="5316597" y="2784158"/>
            <a:chExt cx="1828800" cy="1645920"/>
          </a:xfrm>
        </p:grpSpPr>
        <p:sp>
          <p:nvSpPr>
            <p:cNvPr id="30" name="Rectangle 29"/>
            <p:cNvSpPr/>
            <p:nvPr/>
          </p:nvSpPr>
          <p:spPr bwMode="auto">
            <a:xfrm>
              <a:off x="5316597" y="2784158"/>
              <a:ext cx="1828800" cy="1645920"/>
            </a:xfrm>
            <a:prstGeom prst="rect">
              <a:avLst/>
            </a:prstGeom>
            <a:solidFill>
              <a:srgbClr val="012654"/>
            </a:solidFill>
            <a:ln w="38100">
              <a:noFill/>
            </a:ln>
          </p:spPr>
          <p:style>
            <a:lnRef idx="2">
              <a:schemeClr val="accent1">
                <a:shade val="50000"/>
              </a:schemeClr>
            </a:lnRef>
            <a:fillRef idx="1">
              <a:schemeClr val="accent1"/>
            </a:fillRef>
            <a:effectRef idx="0">
              <a:schemeClr val="accent1"/>
            </a:effectRef>
            <a:fontRef idx="minor">
              <a:schemeClr val="lt1"/>
            </a:fontRef>
          </p:style>
          <p:txBody>
            <a:bodyPr lIns="126788" tIns="126788" rIns="95117" bIns="126788" rtlCol="0" anchor="b"/>
            <a:lstStyle/>
            <a:p>
              <a:pPr algn="ctr" defTabSz="950138"/>
              <a:r>
                <a:rPr lang="en-US" sz="1530" dirty="0">
                  <a:solidFill>
                    <a:prstClr val="white">
                      <a:alpha val="99000"/>
                    </a:prstClr>
                  </a:solidFill>
                </a:rPr>
                <a:t>My Devices</a:t>
              </a:r>
            </a:p>
          </p:txBody>
        </p:sp>
        <p:grpSp>
          <p:nvGrpSpPr>
            <p:cNvPr id="44" name="Group 43"/>
            <p:cNvGrpSpPr>
              <a:grpSpLocks noChangeAspect="1"/>
            </p:cNvGrpSpPr>
            <p:nvPr/>
          </p:nvGrpSpPr>
          <p:grpSpPr>
            <a:xfrm>
              <a:off x="5499477" y="3314931"/>
              <a:ext cx="1463040" cy="487802"/>
              <a:chOff x="2718479" y="1405333"/>
              <a:chExt cx="1208329" cy="402878"/>
            </a:xfrm>
          </p:grpSpPr>
          <p:grpSp>
            <p:nvGrpSpPr>
              <p:cNvPr id="39" name="Group 38"/>
              <p:cNvGrpSpPr/>
              <p:nvPr/>
            </p:nvGrpSpPr>
            <p:grpSpPr bwMode="black">
              <a:xfrm>
                <a:off x="2718479" y="1405333"/>
                <a:ext cx="408356" cy="402878"/>
                <a:chOff x="2916435" y="3914152"/>
                <a:chExt cx="930763" cy="918513"/>
              </a:xfrm>
            </p:grpSpPr>
            <p:pic>
              <p:nvPicPr>
                <p:cNvPr id="40" name="Picture 39"/>
                <p:cNvPicPr>
                  <a:picLocks noChangeAspect="1"/>
                </p:cNvPicPr>
                <p:nvPr/>
              </p:nvPicPr>
              <p:blipFill>
                <a:blip r:embed="rId4" cstate="print">
                  <a:extLst>
                    <a:ext uri="{BEBA8EAE-BF5A-486C-A8C5-ECC9F3942E4B}">
                      <a14:imgProps xmlns:a14="http://schemas.microsoft.com/office/drawing/2010/main">
                        <a14:imgLayer r:embed="rId5">
                          <a14:imgEffect>
                            <a14:brightnessContrast bright="100000"/>
                          </a14:imgEffect>
                        </a14:imgLayer>
                      </a14:imgProps>
                    </a:ext>
                    <a:ext uri="{28A0092B-C50C-407E-A947-70E740481C1C}">
                      <a14:useLocalDpi xmlns:a14="http://schemas.microsoft.com/office/drawing/2010/main"/>
                    </a:ext>
                  </a:extLst>
                </a:blip>
                <a:stretch>
                  <a:fillRect/>
                </a:stretch>
              </p:blipFill>
              <p:spPr bwMode="black">
                <a:xfrm rot="2614426" flipH="1">
                  <a:off x="2916435" y="4302640"/>
                  <a:ext cx="394555" cy="530025"/>
                </a:xfrm>
                <a:prstGeom prst="rect">
                  <a:avLst/>
                </a:prstGeom>
                <a:ln>
                  <a:noFill/>
                </a:ln>
              </p:spPr>
            </p:pic>
            <p:sp>
              <p:nvSpPr>
                <p:cNvPr id="41" name="Freeform 61"/>
                <p:cNvSpPr>
                  <a:spLocks/>
                </p:cNvSpPr>
                <p:nvPr/>
              </p:nvSpPr>
              <p:spPr bwMode="black">
                <a:xfrm rot="10800000">
                  <a:off x="3279998" y="3914152"/>
                  <a:ext cx="567200" cy="820335"/>
                </a:xfrm>
                <a:custGeom>
                  <a:avLst/>
                  <a:gdLst/>
                  <a:ahLst/>
                  <a:cxnLst>
                    <a:cxn ang="0">
                      <a:pos x="251" y="363"/>
                    </a:cxn>
                    <a:cxn ang="0">
                      <a:pos x="243" y="372"/>
                    </a:cxn>
                    <a:cxn ang="0">
                      <a:pos x="35" y="372"/>
                    </a:cxn>
                    <a:cxn ang="0">
                      <a:pos x="27" y="363"/>
                    </a:cxn>
                    <a:cxn ang="0">
                      <a:pos x="27" y="36"/>
                    </a:cxn>
                    <a:cxn ang="0">
                      <a:pos x="35" y="27"/>
                    </a:cxn>
                    <a:cxn ang="0">
                      <a:pos x="243" y="27"/>
                    </a:cxn>
                    <a:cxn ang="0">
                      <a:pos x="251" y="36"/>
                    </a:cxn>
                    <a:cxn ang="0">
                      <a:pos x="251" y="108"/>
                    </a:cxn>
                    <a:cxn ang="0">
                      <a:pos x="277" y="84"/>
                    </a:cxn>
                    <a:cxn ang="0">
                      <a:pos x="277" y="10"/>
                    </a:cxn>
                    <a:cxn ang="0">
                      <a:pos x="267" y="0"/>
                    </a:cxn>
                    <a:cxn ang="0">
                      <a:pos x="11" y="0"/>
                    </a:cxn>
                    <a:cxn ang="0">
                      <a:pos x="0" y="10"/>
                    </a:cxn>
                    <a:cxn ang="0">
                      <a:pos x="0" y="389"/>
                    </a:cxn>
                    <a:cxn ang="0">
                      <a:pos x="11" y="399"/>
                    </a:cxn>
                    <a:cxn ang="0">
                      <a:pos x="267" y="399"/>
                    </a:cxn>
                    <a:cxn ang="0">
                      <a:pos x="277" y="389"/>
                    </a:cxn>
                    <a:cxn ang="0">
                      <a:pos x="277" y="168"/>
                    </a:cxn>
                    <a:cxn ang="0">
                      <a:pos x="251" y="191"/>
                    </a:cxn>
                    <a:cxn ang="0">
                      <a:pos x="251" y="363"/>
                    </a:cxn>
                  </a:cxnLst>
                  <a:rect l="0" t="0" r="r" b="b"/>
                  <a:pathLst>
                    <a:path w="277" h="399">
                      <a:moveTo>
                        <a:pt x="251" y="363"/>
                      </a:moveTo>
                      <a:cubicBezTo>
                        <a:pt x="251" y="368"/>
                        <a:pt x="247" y="372"/>
                        <a:pt x="243" y="372"/>
                      </a:cubicBezTo>
                      <a:cubicBezTo>
                        <a:pt x="35" y="372"/>
                        <a:pt x="35" y="372"/>
                        <a:pt x="35" y="372"/>
                      </a:cubicBezTo>
                      <a:cubicBezTo>
                        <a:pt x="31" y="372"/>
                        <a:pt x="27" y="368"/>
                        <a:pt x="27" y="363"/>
                      </a:cubicBezTo>
                      <a:cubicBezTo>
                        <a:pt x="27" y="36"/>
                        <a:pt x="27" y="36"/>
                        <a:pt x="27" y="36"/>
                      </a:cubicBezTo>
                      <a:cubicBezTo>
                        <a:pt x="27" y="31"/>
                        <a:pt x="31" y="27"/>
                        <a:pt x="35" y="27"/>
                      </a:cubicBezTo>
                      <a:cubicBezTo>
                        <a:pt x="243" y="27"/>
                        <a:pt x="243" y="27"/>
                        <a:pt x="243" y="27"/>
                      </a:cubicBezTo>
                      <a:cubicBezTo>
                        <a:pt x="247" y="27"/>
                        <a:pt x="251" y="31"/>
                        <a:pt x="251" y="36"/>
                      </a:cubicBezTo>
                      <a:cubicBezTo>
                        <a:pt x="251" y="108"/>
                        <a:pt x="251" y="108"/>
                        <a:pt x="251" y="108"/>
                      </a:cubicBezTo>
                      <a:cubicBezTo>
                        <a:pt x="277" y="84"/>
                        <a:pt x="277" y="84"/>
                        <a:pt x="277" y="84"/>
                      </a:cubicBezTo>
                      <a:cubicBezTo>
                        <a:pt x="277" y="10"/>
                        <a:pt x="277" y="10"/>
                        <a:pt x="277" y="10"/>
                      </a:cubicBezTo>
                      <a:cubicBezTo>
                        <a:pt x="277" y="4"/>
                        <a:pt x="273" y="0"/>
                        <a:pt x="267" y="0"/>
                      </a:cubicBezTo>
                      <a:cubicBezTo>
                        <a:pt x="11" y="0"/>
                        <a:pt x="11" y="0"/>
                        <a:pt x="11" y="0"/>
                      </a:cubicBezTo>
                      <a:cubicBezTo>
                        <a:pt x="5" y="0"/>
                        <a:pt x="0" y="4"/>
                        <a:pt x="0" y="10"/>
                      </a:cubicBezTo>
                      <a:cubicBezTo>
                        <a:pt x="0" y="389"/>
                        <a:pt x="0" y="389"/>
                        <a:pt x="0" y="389"/>
                      </a:cubicBezTo>
                      <a:cubicBezTo>
                        <a:pt x="0" y="395"/>
                        <a:pt x="5" y="399"/>
                        <a:pt x="11" y="399"/>
                      </a:cubicBezTo>
                      <a:cubicBezTo>
                        <a:pt x="267" y="399"/>
                        <a:pt x="267" y="399"/>
                        <a:pt x="267" y="399"/>
                      </a:cubicBezTo>
                      <a:cubicBezTo>
                        <a:pt x="273" y="399"/>
                        <a:pt x="277" y="395"/>
                        <a:pt x="277" y="389"/>
                      </a:cubicBezTo>
                      <a:cubicBezTo>
                        <a:pt x="277" y="168"/>
                        <a:pt x="277" y="168"/>
                        <a:pt x="277" y="168"/>
                      </a:cubicBezTo>
                      <a:cubicBezTo>
                        <a:pt x="251" y="191"/>
                        <a:pt x="251" y="191"/>
                        <a:pt x="251" y="191"/>
                      </a:cubicBezTo>
                      <a:lnTo>
                        <a:pt x="251" y="363"/>
                      </a:lnTo>
                      <a:close/>
                    </a:path>
                  </a:pathLst>
                </a:custGeom>
                <a:solidFill>
                  <a:srgbClr val="FFFFFF"/>
                </a:solidFill>
                <a:ln>
                  <a:noFill/>
                </a:ln>
                <a:extLst/>
              </p:spPr>
              <p:txBody>
                <a:bodyPr vert="horz" wrap="square" lIns="93260" tIns="46630" rIns="93260" bIns="46630" numCol="1" anchor="t" anchorCtr="0" compatLnSpc="1">
                  <a:prstTxWarp prst="textNoShape">
                    <a:avLst/>
                  </a:prstTxWarp>
                </a:bodyPr>
                <a:lstStyle/>
                <a:p>
                  <a:pPr defTabSz="932597"/>
                  <a:endParaRPr lang="en-US" sz="918" dirty="0">
                    <a:solidFill>
                      <a:srgbClr val="FFFFFF"/>
                    </a:solidFill>
                  </a:endParaRPr>
                </a:p>
              </p:txBody>
            </p:sp>
          </p:grpSp>
          <p:sp>
            <p:nvSpPr>
              <p:cNvPr id="42" name="Freeform 20"/>
              <p:cNvSpPr>
                <a:spLocks noEditPoints="1"/>
              </p:cNvSpPr>
              <p:nvPr/>
            </p:nvSpPr>
            <p:spPr bwMode="black">
              <a:xfrm>
                <a:off x="3184647" y="1411891"/>
                <a:ext cx="508115" cy="353260"/>
              </a:xfrm>
              <a:custGeom>
                <a:avLst/>
                <a:gdLst/>
                <a:ahLst/>
                <a:cxnLst>
                  <a:cxn ang="0">
                    <a:pos x="774" y="456"/>
                  </a:cxn>
                  <a:cxn ang="0">
                    <a:pos x="774" y="36"/>
                  </a:cxn>
                  <a:cxn ang="0">
                    <a:pos x="737" y="0"/>
                  </a:cxn>
                  <a:cxn ang="0">
                    <a:pos x="107" y="0"/>
                  </a:cxn>
                  <a:cxn ang="0">
                    <a:pos x="71" y="36"/>
                  </a:cxn>
                  <a:cxn ang="0">
                    <a:pos x="71" y="456"/>
                  </a:cxn>
                  <a:cxn ang="0">
                    <a:pos x="0" y="544"/>
                  </a:cxn>
                  <a:cxn ang="0">
                    <a:pos x="44" y="588"/>
                  </a:cxn>
                  <a:cxn ang="0">
                    <a:pos x="800" y="588"/>
                  </a:cxn>
                  <a:cxn ang="0">
                    <a:pos x="844" y="544"/>
                  </a:cxn>
                  <a:cxn ang="0">
                    <a:pos x="774" y="456"/>
                  </a:cxn>
                  <a:cxn ang="0">
                    <a:pos x="481" y="554"/>
                  </a:cxn>
                  <a:cxn ang="0">
                    <a:pos x="350" y="554"/>
                  </a:cxn>
                  <a:cxn ang="0">
                    <a:pos x="337" y="547"/>
                  </a:cxn>
                  <a:cxn ang="0">
                    <a:pos x="352" y="519"/>
                  </a:cxn>
                  <a:cxn ang="0">
                    <a:pos x="363" y="514"/>
                  </a:cxn>
                  <a:cxn ang="0">
                    <a:pos x="468" y="514"/>
                  </a:cxn>
                  <a:cxn ang="0">
                    <a:pos x="478" y="519"/>
                  </a:cxn>
                  <a:cxn ang="0">
                    <a:pos x="494" y="547"/>
                  </a:cxn>
                  <a:cxn ang="0">
                    <a:pos x="481" y="554"/>
                  </a:cxn>
                  <a:cxn ang="0">
                    <a:pos x="748" y="456"/>
                  </a:cxn>
                  <a:cxn ang="0">
                    <a:pos x="99" y="456"/>
                  </a:cxn>
                  <a:cxn ang="0">
                    <a:pos x="99" y="42"/>
                  </a:cxn>
                  <a:cxn ang="0">
                    <a:pos x="117" y="24"/>
                  </a:cxn>
                  <a:cxn ang="0">
                    <a:pos x="730" y="24"/>
                  </a:cxn>
                  <a:cxn ang="0">
                    <a:pos x="748" y="42"/>
                  </a:cxn>
                  <a:cxn ang="0">
                    <a:pos x="748" y="456"/>
                  </a:cxn>
                </a:cxnLst>
                <a:rect l="0" t="0" r="r" b="b"/>
                <a:pathLst>
                  <a:path w="844" h="588">
                    <a:moveTo>
                      <a:pt x="774" y="456"/>
                    </a:moveTo>
                    <a:cubicBezTo>
                      <a:pt x="774" y="36"/>
                      <a:pt x="774" y="36"/>
                      <a:pt x="774" y="36"/>
                    </a:cubicBezTo>
                    <a:cubicBezTo>
                      <a:pt x="774" y="16"/>
                      <a:pt x="757" y="0"/>
                      <a:pt x="737" y="0"/>
                    </a:cubicBezTo>
                    <a:cubicBezTo>
                      <a:pt x="107" y="0"/>
                      <a:pt x="107" y="0"/>
                      <a:pt x="107" y="0"/>
                    </a:cubicBezTo>
                    <a:cubicBezTo>
                      <a:pt x="87" y="0"/>
                      <a:pt x="71" y="16"/>
                      <a:pt x="71" y="36"/>
                    </a:cubicBezTo>
                    <a:cubicBezTo>
                      <a:pt x="71" y="456"/>
                      <a:pt x="71" y="456"/>
                      <a:pt x="71" y="456"/>
                    </a:cubicBezTo>
                    <a:cubicBezTo>
                      <a:pt x="0" y="544"/>
                      <a:pt x="0" y="544"/>
                      <a:pt x="0" y="544"/>
                    </a:cubicBezTo>
                    <a:cubicBezTo>
                      <a:pt x="0" y="568"/>
                      <a:pt x="20" y="588"/>
                      <a:pt x="44" y="588"/>
                    </a:cubicBezTo>
                    <a:cubicBezTo>
                      <a:pt x="800" y="588"/>
                      <a:pt x="800" y="588"/>
                      <a:pt x="800" y="588"/>
                    </a:cubicBezTo>
                    <a:cubicBezTo>
                      <a:pt x="824" y="588"/>
                      <a:pt x="844" y="568"/>
                      <a:pt x="844" y="544"/>
                    </a:cubicBezTo>
                    <a:lnTo>
                      <a:pt x="774" y="456"/>
                    </a:lnTo>
                    <a:close/>
                    <a:moveTo>
                      <a:pt x="481" y="554"/>
                    </a:moveTo>
                    <a:cubicBezTo>
                      <a:pt x="350" y="554"/>
                      <a:pt x="350" y="554"/>
                      <a:pt x="350" y="554"/>
                    </a:cubicBezTo>
                    <a:cubicBezTo>
                      <a:pt x="343" y="554"/>
                      <a:pt x="337" y="551"/>
                      <a:pt x="337" y="547"/>
                    </a:cubicBezTo>
                    <a:cubicBezTo>
                      <a:pt x="352" y="519"/>
                      <a:pt x="352" y="519"/>
                      <a:pt x="352" y="519"/>
                    </a:cubicBezTo>
                    <a:cubicBezTo>
                      <a:pt x="352" y="516"/>
                      <a:pt x="357" y="514"/>
                      <a:pt x="363" y="514"/>
                    </a:cubicBezTo>
                    <a:cubicBezTo>
                      <a:pt x="468" y="514"/>
                      <a:pt x="468" y="514"/>
                      <a:pt x="468" y="514"/>
                    </a:cubicBezTo>
                    <a:cubicBezTo>
                      <a:pt x="473" y="514"/>
                      <a:pt x="478" y="516"/>
                      <a:pt x="478" y="519"/>
                    </a:cubicBezTo>
                    <a:cubicBezTo>
                      <a:pt x="494" y="547"/>
                      <a:pt x="494" y="547"/>
                      <a:pt x="494" y="547"/>
                    </a:cubicBezTo>
                    <a:cubicBezTo>
                      <a:pt x="494" y="551"/>
                      <a:pt x="488" y="554"/>
                      <a:pt x="481" y="554"/>
                    </a:cubicBezTo>
                    <a:close/>
                    <a:moveTo>
                      <a:pt x="748" y="456"/>
                    </a:moveTo>
                    <a:cubicBezTo>
                      <a:pt x="99" y="456"/>
                      <a:pt x="99" y="456"/>
                      <a:pt x="99" y="456"/>
                    </a:cubicBezTo>
                    <a:cubicBezTo>
                      <a:pt x="99" y="42"/>
                      <a:pt x="99" y="42"/>
                      <a:pt x="99" y="42"/>
                    </a:cubicBezTo>
                    <a:cubicBezTo>
                      <a:pt x="99" y="32"/>
                      <a:pt x="107" y="24"/>
                      <a:pt x="117" y="24"/>
                    </a:cubicBezTo>
                    <a:cubicBezTo>
                      <a:pt x="730" y="24"/>
                      <a:pt x="730" y="24"/>
                      <a:pt x="730" y="24"/>
                    </a:cubicBezTo>
                    <a:cubicBezTo>
                      <a:pt x="740" y="24"/>
                      <a:pt x="748" y="32"/>
                      <a:pt x="748" y="42"/>
                    </a:cubicBezTo>
                    <a:lnTo>
                      <a:pt x="748" y="456"/>
                    </a:lnTo>
                    <a:close/>
                  </a:path>
                </a:pathLst>
              </a:custGeom>
              <a:solidFill>
                <a:srgbClr val="FFFFFF"/>
              </a:solidFill>
              <a:ln>
                <a:noFill/>
              </a:ln>
              <a:extLst/>
            </p:spPr>
            <p:txBody>
              <a:bodyPr vert="horz" wrap="square" lIns="83943" tIns="41972" rIns="83943" bIns="41972" numCol="1" anchor="t" anchorCtr="0" compatLnSpc="1">
                <a:prstTxWarp prst="textNoShape">
                  <a:avLst/>
                </a:prstTxWarp>
              </a:bodyPr>
              <a:lstStyle/>
              <a:p>
                <a:pPr defTabSz="932597"/>
                <a:endParaRPr lang="en-US" sz="918" dirty="0">
                  <a:solidFill>
                    <a:srgbClr val="FFFFFF"/>
                  </a:solidFill>
                </a:endParaRPr>
              </a:p>
            </p:txBody>
          </p:sp>
          <p:pic>
            <p:nvPicPr>
              <p:cNvPr id="43" name="Picture 42"/>
              <p:cNvPicPr>
                <a:picLocks noChangeAspect="1"/>
              </p:cNvPicPr>
              <p:nvPr/>
            </p:nvPicPr>
            <p:blipFill>
              <a:blip r:embed="rId6" cstate="print">
                <a:extLst>
                  <a:ext uri="{BEBA8EAE-BF5A-486C-A8C5-ECC9F3942E4B}">
                    <a14:imgProps xmlns:a14="http://schemas.microsoft.com/office/drawing/2010/main">
                      <a14:imgLayer r:embed="rId7">
                        <a14:imgEffect>
                          <a14:brightnessContrast bright="100000"/>
                        </a14:imgEffect>
                      </a14:imgLayer>
                    </a14:imgProps>
                  </a:ext>
                  <a:ext uri="{28A0092B-C50C-407E-A947-70E740481C1C}">
                    <a14:useLocalDpi xmlns:a14="http://schemas.microsoft.com/office/drawing/2010/main"/>
                  </a:ext>
                </a:extLst>
              </a:blip>
              <a:stretch>
                <a:fillRect/>
              </a:stretch>
            </p:blipFill>
            <p:spPr bwMode="black">
              <a:xfrm>
                <a:off x="3742893" y="1411890"/>
                <a:ext cx="183915" cy="353259"/>
              </a:xfrm>
              <a:prstGeom prst="rect">
                <a:avLst/>
              </a:prstGeom>
              <a:ln>
                <a:noFill/>
              </a:ln>
            </p:spPr>
          </p:pic>
        </p:grpSp>
      </p:grpSp>
      <p:grpSp>
        <p:nvGrpSpPr>
          <p:cNvPr id="59" name="it admin"/>
          <p:cNvGrpSpPr/>
          <p:nvPr/>
        </p:nvGrpSpPr>
        <p:grpSpPr>
          <a:xfrm>
            <a:off x="8495129" y="4890493"/>
            <a:ext cx="1771946" cy="1771946"/>
            <a:chOff x="8560922" y="4702048"/>
            <a:chExt cx="1737360" cy="1737360"/>
          </a:xfrm>
        </p:grpSpPr>
        <p:sp>
          <p:nvSpPr>
            <p:cNvPr id="10" name="Rectangle 9"/>
            <p:cNvSpPr/>
            <p:nvPr/>
          </p:nvSpPr>
          <p:spPr bwMode="auto">
            <a:xfrm>
              <a:off x="8560922" y="4702048"/>
              <a:ext cx="1737360" cy="1737360"/>
            </a:xfrm>
            <a:prstGeom prst="rect">
              <a:avLst/>
            </a:prstGeom>
            <a:ln>
              <a:noFill/>
            </a:ln>
          </p:spPr>
          <p:style>
            <a:lnRef idx="2">
              <a:schemeClr val="accent6">
                <a:shade val="50000"/>
              </a:schemeClr>
            </a:lnRef>
            <a:fillRef idx="1">
              <a:schemeClr val="accent6"/>
            </a:fillRef>
            <a:effectRef idx="0">
              <a:schemeClr val="accent6"/>
            </a:effectRef>
            <a:fontRef idx="minor">
              <a:schemeClr val="lt1"/>
            </a:fontRef>
          </p:style>
          <p:txBody>
            <a:bodyPr lIns="126788" tIns="126788" rIns="95117" bIns="126788" rtlCol="0" anchor="b"/>
            <a:lstStyle/>
            <a:p>
              <a:pPr algn="ctr" defTabSz="950138"/>
              <a:r>
                <a:rPr lang="en-US" sz="1530" dirty="0">
                  <a:solidFill>
                    <a:prstClr val="white">
                      <a:alpha val="99000"/>
                    </a:prstClr>
                  </a:solidFill>
                </a:rPr>
                <a:t>IT admin</a:t>
              </a:r>
            </a:p>
          </p:txBody>
        </p:sp>
        <p:pic>
          <p:nvPicPr>
            <p:cNvPr id="49" name="Picture 48"/>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8975657" y="5016237"/>
              <a:ext cx="907890" cy="822960"/>
            </a:xfrm>
            <a:prstGeom prst="rect">
              <a:avLst/>
            </a:prstGeom>
            <a:ln>
              <a:noFill/>
            </a:ln>
          </p:spPr>
          <p:style>
            <a:lnRef idx="2">
              <a:schemeClr val="accent6">
                <a:shade val="50000"/>
              </a:schemeClr>
            </a:lnRef>
            <a:fillRef idx="1">
              <a:schemeClr val="accent6"/>
            </a:fillRef>
            <a:effectRef idx="0">
              <a:schemeClr val="accent6"/>
            </a:effectRef>
            <a:fontRef idx="minor">
              <a:schemeClr val="lt1"/>
            </a:fontRef>
          </p:style>
        </p:pic>
      </p:grpSp>
      <p:grpSp>
        <p:nvGrpSpPr>
          <p:cNvPr id="73" name="download"/>
          <p:cNvGrpSpPr/>
          <p:nvPr/>
        </p:nvGrpSpPr>
        <p:grpSpPr>
          <a:xfrm>
            <a:off x="5446633" y="1160399"/>
            <a:ext cx="1771946" cy="1771946"/>
            <a:chOff x="5362317" y="1137750"/>
            <a:chExt cx="1737360" cy="1737360"/>
          </a:xfrm>
        </p:grpSpPr>
        <p:sp>
          <p:nvSpPr>
            <p:cNvPr id="31" name="Rectangle 30"/>
            <p:cNvSpPr>
              <a:spLocks/>
            </p:cNvSpPr>
            <p:nvPr/>
          </p:nvSpPr>
          <p:spPr bwMode="auto">
            <a:xfrm>
              <a:off x="5362317" y="1137750"/>
              <a:ext cx="1737360" cy="1737360"/>
            </a:xfrm>
            <a:prstGeom prst="rect">
              <a:avLst/>
            </a:prstGeom>
            <a:ln/>
          </p:spPr>
          <p:style>
            <a:lnRef idx="1">
              <a:schemeClr val="dk1"/>
            </a:lnRef>
            <a:fillRef idx="2">
              <a:schemeClr val="dk1"/>
            </a:fillRef>
            <a:effectRef idx="1">
              <a:schemeClr val="dk1"/>
            </a:effectRef>
            <a:fontRef idx="minor">
              <a:schemeClr val="dk1"/>
            </a:fontRef>
          </p:style>
          <p:txBody>
            <a:bodyPr lIns="126788" tIns="126788" rIns="95117" bIns="126788" rtlCol="0" anchor="b"/>
            <a:lstStyle/>
            <a:p>
              <a:pPr algn="ctr" defTabSz="950138"/>
              <a:r>
                <a:rPr lang="en-US" sz="1530" dirty="0">
                  <a:solidFill>
                    <a:prstClr val="white">
                      <a:alpha val="99000"/>
                    </a:prstClr>
                  </a:solidFill>
                </a:rPr>
                <a:t>Download</a:t>
              </a:r>
            </a:p>
          </p:txBody>
        </p:sp>
        <p:sp>
          <p:nvSpPr>
            <p:cNvPr id="23" name="Freeform 74"/>
            <p:cNvSpPr>
              <a:spLocks noEditPoints="1"/>
            </p:cNvSpPr>
            <p:nvPr/>
          </p:nvSpPr>
          <p:spPr bwMode="black">
            <a:xfrm>
              <a:off x="5696506" y="1455468"/>
              <a:ext cx="1068982" cy="914400"/>
            </a:xfrm>
            <a:custGeom>
              <a:avLst/>
              <a:gdLst>
                <a:gd name="T0" fmla="*/ 2004 w 2444"/>
                <a:gd name="T1" fmla="*/ 326 h 2090"/>
                <a:gd name="T2" fmla="*/ 1774 w 2444"/>
                <a:gd name="T3" fmla="*/ 391 h 2090"/>
                <a:gd name="T4" fmla="*/ 1156 w 2444"/>
                <a:gd name="T5" fmla="*/ 0 h 2090"/>
                <a:gd name="T6" fmla="*/ 489 w 2444"/>
                <a:gd name="T7" fmla="*/ 535 h 2090"/>
                <a:gd name="T8" fmla="*/ 350 w 2444"/>
                <a:gd name="T9" fmla="*/ 506 h 2090"/>
                <a:gd name="T10" fmla="*/ 0 w 2444"/>
                <a:gd name="T11" fmla="*/ 856 h 2090"/>
                <a:gd name="T12" fmla="*/ 350 w 2444"/>
                <a:gd name="T13" fmla="*/ 1206 h 2090"/>
                <a:gd name="T14" fmla="*/ 2004 w 2444"/>
                <a:gd name="T15" fmla="*/ 1206 h 2090"/>
                <a:gd name="T16" fmla="*/ 2444 w 2444"/>
                <a:gd name="T17" fmla="*/ 766 h 2090"/>
                <a:gd name="T18" fmla="*/ 2004 w 2444"/>
                <a:gd name="T19" fmla="*/ 326 h 2090"/>
                <a:gd name="T20" fmla="*/ 1590 w 2444"/>
                <a:gd name="T21" fmla="*/ 1326 h 2090"/>
                <a:gd name="T22" fmla="*/ 1465 w 2444"/>
                <a:gd name="T23" fmla="*/ 1326 h 2090"/>
                <a:gd name="T24" fmla="*/ 1465 w 2444"/>
                <a:gd name="T25" fmla="*/ 1743 h 2090"/>
                <a:gd name="T26" fmla="*/ 1222 w 2444"/>
                <a:gd name="T27" fmla="*/ 1934 h 2090"/>
                <a:gd name="T28" fmla="*/ 980 w 2444"/>
                <a:gd name="T29" fmla="*/ 1743 h 2090"/>
                <a:gd name="T30" fmla="*/ 980 w 2444"/>
                <a:gd name="T31" fmla="*/ 1326 h 2090"/>
                <a:gd name="T32" fmla="*/ 854 w 2444"/>
                <a:gd name="T33" fmla="*/ 1326 h 2090"/>
                <a:gd name="T34" fmla="*/ 854 w 2444"/>
                <a:gd name="T35" fmla="*/ 1656 h 2090"/>
                <a:gd name="T36" fmla="*/ 666 w 2444"/>
                <a:gd name="T37" fmla="*/ 1656 h 2090"/>
                <a:gd name="T38" fmla="*/ 1222 w 2444"/>
                <a:gd name="T39" fmla="*/ 2090 h 2090"/>
                <a:gd name="T40" fmla="*/ 1779 w 2444"/>
                <a:gd name="T41" fmla="*/ 1656 h 2090"/>
                <a:gd name="T42" fmla="*/ 1590 w 2444"/>
                <a:gd name="T43" fmla="*/ 1656 h 2090"/>
                <a:gd name="T44" fmla="*/ 1590 w 2444"/>
                <a:gd name="T45" fmla="*/ 1326 h 20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444" h="2090">
                  <a:moveTo>
                    <a:pt x="2004" y="326"/>
                  </a:moveTo>
                  <a:cubicBezTo>
                    <a:pt x="1920" y="326"/>
                    <a:pt x="1841" y="350"/>
                    <a:pt x="1774" y="391"/>
                  </a:cubicBezTo>
                  <a:cubicBezTo>
                    <a:pt x="1665" y="160"/>
                    <a:pt x="1429" y="0"/>
                    <a:pt x="1156" y="0"/>
                  </a:cubicBezTo>
                  <a:cubicBezTo>
                    <a:pt x="830" y="0"/>
                    <a:pt x="557" y="229"/>
                    <a:pt x="489" y="535"/>
                  </a:cubicBezTo>
                  <a:cubicBezTo>
                    <a:pt x="446" y="516"/>
                    <a:pt x="399" y="506"/>
                    <a:pt x="350" y="506"/>
                  </a:cubicBezTo>
                  <a:cubicBezTo>
                    <a:pt x="157" y="506"/>
                    <a:pt x="0" y="663"/>
                    <a:pt x="0" y="856"/>
                  </a:cubicBezTo>
                  <a:cubicBezTo>
                    <a:pt x="0" y="1049"/>
                    <a:pt x="157" y="1206"/>
                    <a:pt x="350" y="1206"/>
                  </a:cubicBezTo>
                  <a:cubicBezTo>
                    <a:pt x="2004" y="1206"/>
                    <a:pt x="2004" y="1206"/>
                    <a:pt x="2004" y="1206"/>
                  </a:cubicBezTo>
                  <a:cubicBezTo>
                    <a:pt x="2247" y="1206"/>
                    <a:pt x="2444" y="1009"/>
                    <a:pt x="2444" y="766"/>
                  </a:cubicBezTo>
                  <a:cubicBezTo>
                    <a:pt x="2444" y="523"/>
                    <a:pt x="2247" y="326"/>
                    <a:pt x="2004" y="326"/>
                  </a:cubicBezTo>
                  <a:close/>
                  <a:moveTo>
                    <a:pt x="1590" y="1326"/>
                  </a:moveTo>
                  <a:cubicBezTo>
                    <a:pt x="1465" y="1326"/>
                    <a:pt x="1465" y="1326"/>
                    <a:pt x="1465" y="1326"/>
                  </a:cubicBezTo>
                  <a:cubicBezTo>
                    <a:pt x="1465" y="1743"/>
                    <a:pt x="1465" y="1743"/>
                    <a:pt x="1465" y="1743"/>
                  </a:cubicBezTo>
                  <a:cubicBezTo>
                    <a:pt x="1222" y="1934"/>
                    <a:pt x="1222" y="1934"/>
                    <a:pt x="1222" y="1934"/>
                  </a:cubicBezTo>
                  <a:cubicBezTo>
                    <a:pt x="980" y="1743"/>
                    <a:pt x="980" y="1743"/>
                    <a:pt x="980" y="1743"/>
                  </a:cubicBezTo>
                  <a:cubicBezTo>
                    <a:pt x="980" y="1326"/>
                    <a:pt x="980" y="1326"/>
                    <a:pt x="980" y="1326"/>
                  </a:cubicBezTo>
                  <a:cubicBezTo>
                    <a:pt x="854" y="1326"/>
                    <a:pt x="854" y="1326"/>
                    <a:pt x="854" y="1326"/>
                  </a:cubicBezTo>
                  <a:cubicBezTo>
                    <a:pt x="854" y="1656"/>
                    <a:pt x="854" y="1656"/>
                    <a:pt x="854" y="1656"/>
                  </a:cubicBezTo>
                  <a:cubicBezTo>
                    <a:pt x="666" y="1656"/>
                    <a:pt x="666" y="1656"/>
                    <a:pt x="666" y="1656"/>
                  </a:cubicBezTo>
                  <a:cubicBezTo>
                    <a:pt x="1222" y="2090"/>
                    <a:pt x="1222" y="2090"/>
                    <a:pt x="1222" y="2090"/>
                  </a:cubicBezTo>
                  <a:cubicBezTo>
                    <a:pt x="1779" y="1656"/>
                    <a:pt x="1779" y="1656"/>
                    <a:pt x="1779" y="1656"/>
                  </a:cubicBezTo>
                  <a:cubicBezTo>
                    <a:pt x="1590" y="1656"/>
                    <a:pt x="1590" y="1656"/>
                    <a:pt x="1590" y="1656"/>
                  </a:cubicBezTo>
                  <a:lnTo>
                    <a:pt x="1590" y="1326"/>
                  </a:lnTo>
                  <a:close/>
                </a:path>
              </a:pathLst>
            </a:custGeom>
            <a:solidFill>
              <a:schemeClr val="bg1"/>
            </a:solidFill>
            <a:ln>
              <a:noFill/>
            </a:ln>
          </p:spPr>
          <p:txBody>
            <a:bodyPr vert="horz" wrap="square" lIns="83943" tIns="41972" rIns="83943" bIns="41972" numCol="1" anchor="t" anchorCtr="0" compatLnSpc="1">
              <a:prstTxWarp prst="textNoShape">
                <a:avLst/>
              </a:prstTxWarp>
            </a:bodyPr>
            <a:lstStyle/>
            <a:p>
              <a:pPr defTabSz="932597"/>
              <a:endParaRPr lang="en-US" sz="1632">
                <a:solidFill>
                  <a:srgbClr val="505050"/>
                </a:solidFill>
              </a:endParaRPr>
            </a:p>
          </p:txBody>
        </p:sp>
      </p:grpSp>
      <p:sp>
        <p:nvSpPr>
          <p:cNvPr id="52" name="happy circle"/>
          <p:cNvSpPr/>
          <p:nvPr/>
        </p:nvSpPr>
        <p:spPr bwMode="auto">
          <a:xfrm>
            <a:off x="4873281" y="1212849"/>
            <a:ext cx="3002747" cy="3620363"/>
          </a:xfrm>
          <a:prstGeom prst="wedgeEllipseCallout">
            <a:avLst>
              <a:gd name="adj1" fmla="val -2056"/>
              <a:gd name="adj2" fmla="val 56152"/>
            </a:avLst>
          </a:prstGeom>
          <a:noFill/>
          <a:ln w="57150">
            <a:solidFill>
              <a:schemeClr val="accent6">
                <a:lumMod val="60000"/>
                <a:lumOff val="40000"/>
              </a:schemeClr>
            </a:solidFill>
            <a:headEnd type="none" w="med" len="med"/>
            <a:tailEnd type="none" w="med" len="med"/>
          </a:ln>
        </p:spPr>
        <p:style>
          <a:lnRef idx="2">
            <a:schemeClr val="accent4"/>
          </a:lnRef>
          <a:fillRef idx="1">
            <a:schemeClr val="lt1"/>
          </a:fillRef>
          <a:effectRef idx="0">
            <a:schemeClr val="accent4"/>
          </a:effectRef>
          <a:fontRef idx="minor">
            <a:schemeClr val="dk1"/>
          </a:fontRef>
        </p:style>
        <p:txBody>
          <a:bodyPr vert="horz" wrap="square" lIns="0" tIns="47565" rIns="0" bIns="47565" numCol="1" rtlCol="0" anchor="ctr" anchorCtr="0" compatLnSpc="1">
            <a:prstTxWarp prst="textNoShape">
              <a:avLst/>
            </a:prstTxWarp>
          </a:bodyPr>
          <a:lstStyle/>
          <a:p>
            <a:pPr algn="ctr" defTabSz="951028" fontAlgn="base">
              <a:spcBef>
                <a:spcPct val="0"/>
              </a:spcBef>
              <a:spcAft>
                <a:spcPct val="0"/>
              </a:spcAft>
            </a:pPr>
            <a:endParaRPr lang="en-US" sz="2040" dirty="0">
              <a:gradFill>
                <a:gsLst>
                  <a:gs pos="0">
                    <a:srgbClr val="FFFFFF"/>
                  </a:gs>
                  <a:gs pos="100000">
                    <a:srgbClr val="FFFFFF"/>
                  </a:gs>
                </a:gsLst>
                <a:lin ang="5400000" scaled="0"/>
              </a:gradFill>
            </a:endParaRPr>
          </a:p>
        </p:txBody>
      </p:sp>
      <p:cxnSp>
        <p:nvCxnSpPr>
          <p:cNvPr id="62" name="user to personal"/>
          <p:cNvCxnSpPr>
            <a:stCxn id="12" idx="1"/>
            <a:endCxn id="28" idx="3"/>
          </p:cNvCxnSpPr>
          <p:nvPr/>
        </p:nvCxnSpPr>
        <p:spPr>
          <a:xfrm flipH="1" flipV="1">
            <a:off x="2279431" y="3788782"/>
            <a:ext cx="3167203" cy="1987683"/>
          </a:xfrm>
          <a:prstGeom prst="straightConnector1">
            <a:avLst/>
          </a:prstGeom>
          <a:ln w="76200">
            <a:solidFill>
              <a:schemeClr val="tx2">
                <a:alpha val="50000"/>
              </a:schemeClr>
            </a:solidFill>
            <a:headEnd type="none"/>
            <a:tailEnd type="triangle"/>
          </a:ln>
        </p:spPr>
        <p:style>
          <a:lnRef idx="3">
            <a:schemeClr val="accent6"/>
          </a:lnRef>
          <a:fillRef idx="0">
            <a:schemeClr val="accent6"/>
          </a:fillRef>
          <a:effectRef idx="2">
            <a:schemeClr val="accent6"/>
          </a:effectRef>
          <a:fontRef idx="minor">
            <a:schemeClr val="tx1"/>
          </a:fontRef>
        </p:style>
      </p:cxnSp>
      <p:cxnSp>
        <p:nvCxnSpPr>
          <p:cNvPr id="64" name="user to org"/>
          <p:cNvCxnSpPr>
            <a:stCxn id="12" idx="3"/>
            <a:endCxn id="34" idx="1"/>
          </p:cNvCxnSpPr>
          <p:nvPr/>
        </p:nvCxnSpPr>
        <p:spPr>
          <a:xfrm flipV="1">
            <a:off x="7218580" y="3788782"/>
            <a:ext cx="3068430" cy="1987683"/>
          </a:xfrm>
          <a:prstGeom prst="straightConnector1">
            <a:avLst/>
          </a:prstGeom>
          <a:ln w="76200">
            <a:solidFill>
              <a:schemeClr val="tx2">
                <a:alpha val="50000"/>
              </a:schemeClr>
            </a:solidFill>
            <a:headEnd type="none"/>
            <a:tailEnd type="triangle"/>
          </a:ln>
        </p:spPr>
        <p:style>
          <a:lnRef idx="3">
            <a:schemeClr val="accent6"/>
          </a:lnRef>
          <a:fillRef idx="0">
            <a:schemeClr val="accent6"/>
          </a:fillRef>
          <a:effectRef idx="2">
            <a:schemeClr val="accent6"/>
          </a:effectRef>
          <a:fontRef idx="minor">
            <a:schemeClr val="tx1"/>
          </a:fontRef>
        </p:style>
      </p:cxnSp>
      <p:cxnSp>
        <p:nvCxnSpPr>
          <p:cNvPr id="4" name="org to apps"/>
          <p:cNvCxnSpPr>
            <a:stCxn id="67" idx="1"/>
            <a:endCxn id="31" idx="3"/>
          </p:cNvCxnSpPr>
          <p:nvPr/>
        </p:nvCxnSpPr>
        <p:spPr>
          <a:xfrm flipH="1" flipV="1">
            <a:off x="7218580" y="2046373"/>
            <a:ext cx="920451" cy="2395260"/>
          </a:xfrm>
          <a:prstGeom prst="straightConnector1">
            <a:avLst/>
          </a:prstGeom>
          <a:ln w="57150">
            <a:solidFill>
              <a:srgbClr val="FF8A00"/>
            </a:solidFill>
            <a:headEnd type="none"/>
            <a:tailEnd type="triangle"/>
          </a:ln>
        </p:spPr>
        <p:style>
          <a:lnRef idx="1">
            <a:schemeClr val="accent1"/>
          </a:lnRef>
          <a:fillRef idx="0">
            <a:schemeClr val="accent1"/>
          </a:fillRef>
          <a:effectRef idx="0">
            <a:schemeClr val="accent1"/>
          </a:effectRef>
          <a:fontRef idx="minor">
            <a:schemeClr val="tx1"/>
          </a:fontRef>
        </p:style>
      </p:cxnSp>
      <p:cxnSp>
        <p:nvCxnSpPr>
          <p:cNvPr id="6" name="personal to apps"/>
          <p:cNvCxnSpPr>
            <a:stCxn id="66" idx="3"/>
            <a:endCxn id="31" idx="1"/>
          </p:cNvCxnSpPr>
          <p:nvPr/>
        </p:nvCxnSpPr>
        <p:spPr>
          <a:xfrm flipV="1">
            <a:off x="4458410" y="2046373"/>
            <a:ext cx="988224" cy="2347928"/>
          </a:xfrm>
          <a:prstGeom prst="straightConnector1">
            <a:avLst/>
          </a:prstGeom>
          <a:ln w="57150">
            <a:solidFill>
              <a:schemeClr val="accent2">
                <a:alpha val="50000"/>
              </a:schemeClr>
            </a:solidFill>
            <a:headEnd type="none"/>
            <a:tailEnd type="triangle"/>
          </a:ln>
        </p:spPr>
        <p:style>
          <a:lnRef idx="3">
            <a:schemeClr val="accent1"/>
          </a:lnRef>
          <a:fillRef idx="0">
            <a:schemeClr val="accent1"/>
          </a:fillRef>
          <a:effectRef idx="2">
            <a:schemeClr val="accent1"/>
          </a:effectRef>
          <a:fontRef idx="minor">
            <a:schemeClr val="tx1"/>
          </a:fontRef>
        </p:style>
      </p:cxnSp>
      <p:sp>
        <p:nvSpPr>
          <p:cNvPr id="3" name="Title 2"/>
          <p:cNvSpPr>
            <a:spLocks noGrp="1"/>
          </p:cNvSpPr>
          <p:nvPr>
            <p:ph type="title"/>
          </p:nvPr>
        </p:nvSpPr>
        <p:spPr/>
        <p:txBody>
          <a:bodyPr>
            <a:normAutofit fontScale="90000"/>
          </a:bodyPr>
          <a:lstStyle/>
          <a:p>
            <a:r>
              <a:rPr lang="en-US" dirty="0" smtClean="0"/>
              <a:t>Microsoft Account VS Organizational Account</a:t>
            </a:r>
            <a:endParaRPr lang="en-US" dirty="0"/>
          </a:p>
        </p:txBody>
      </p:sp>
    </p:spTree>
    <p:extLst>
      <p:ext uri="{BB962C8B-B14F-4D97-AF65-F5344CB8AC3E}">
        <p14:creationId xmlns:p14="http://schemas.microsoft.com/office/powerpoint/2010/main" val="3851738615"/>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71"/>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59"/>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60"/>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70"/>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57"/>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56"/>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55"/>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62"/>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nodeType="clickEffect">
                                  <p:stCondLst>
                                    <p:cond delay="0"/>
                                  </p:stCondLst>
                                  <p:childTnLst>
                                    <p:set>
                                      <p:cBhvr>
                                        <p:cTn id="40" dur="1" fill="hold">
                                          <p:stCondLst>
                                            <p:cond delay="0"/>
                                          </p:stCondLst>
                                        </p:cTn>
                                        <p:tgtEl>
                                          <p:spTgt spid="9"/>
                                        </p:tgtEl>
                                        <p:attrNameLst>
                                          <p:attrName>style.visibility</p:attrName>
                                        </p:attrNameLst>
                                      </p:cBhvr>
                                      <p:to>
                                        <p:strVal val="visible"/>
                                      </p:to>
                                    </p:set>
                                  </p:childTnLst>
                                </p:cTn>
                              </p:par>
                              <p:par>
                                <p:cTn id="41" presetID="1" presetClass="entr" presetSubtype="0" fill="hold" nodeType="withEffect">
                                  <p:stCondLst>
                                    <p:cond delay="0"/>
                                  </p:stCondLst>
                                  <p:childTnLst>
                                    <p:set>
                                      <p:cBhvr>
                                        <p:cTn id="42" dur="1" fill="hold">
                                          <p:stCondLst>
                                            <p:cond delay="0"/>
                                          </p:stCondLst>
                                        </p:cTn>
                                        <p:tgtEl>
                                          <p:spTgt spid="64"/>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4"/>
                                        </p:tgtEl>
                                        <p:attrNameLst>
                                          <p:attrName>style.visibility</p:attrName>
                                        </p:attrNameLst>
                                      </p:cBhvr>
                                      <p:to>
                                        <p:strVal val="visible"/>
                                      </p:to>
                                    </p:set>
                                  </p:childTnLst>
                                </p:cTn>
                              </p:par>
                            </p:childTnLst>
                          </p:cTn>
                        </p:par>
                        <p:par>
                          <p:cTn id="47" fill="hold">
                            <p:stCondLst>
                              <p:cond delay="0"/>
                            </p:stCondLst>
                            <p:childTnLst>
                              <p:par>
                                <p:cTn id="48" presetID="1" presetClass="entr" presetSubtype="0" fill="hold" nodeType="afterEffect">
                                  <p:stCondLst>
                                    <p:cond delay="0"/>
                                  </p:stCondLst>
                                  <p:childTnLst>
                                    <p:set>
                                      <p:cBhvr>
                                        <p:cTn id="49" dur="1" fill="hold">
                                          <p:stCondLst>
                                            <p:cond delay="0"/>
                                          </p:stCondLst>
                                        </p:cTn>
                                        <p:tgtEl>
                                          <p:spTgt spid="6"/>
                                        </p:tgtEl>
                                        <p:attrNameLst>
                                          <p:attrName>style.visibility</p:attrName>
                                        </p:attrNameLst>
                                      </p:cBhvr>
                                      <p:to>
                                        <p:strVal val="visible"/>
                                      </p:to>
                                    </p:set>
                                  </p:childTnLst>
                                </p:cTn>
                              </p:par>
                            </p:childTnLst>
                          </p:cTn>
                        </p:par>
                      </p:childTnLst>
                    </p:cTn>
                  </p:par>
                  <p:par>
                    <p:cTn id="50" fill="hold">
                      <p:stCondLst>
                        <p:cond delay="indefinite"/>
                      </p:stCondLst>
                      <p:childTnLst>
                        <p:par>
                          <p:cTn id="51" fill="hold">
                            <p:stCondLst>
                              <p:cond delay="0"/>
                            </p:stCondLst>
                            <p:childTnLst>
                              <p:par>
                                <p:cTn id="52" presetID="1" presetClass="entr" presetSubtype="0" fill="hold" grpId="0" nodeType="clickEffect">
                                  <p:stCondLst>
                                    <p:cond delay="0"/>
                                  </p:stCondLst>
                                  <p:childTnLst>
                                    <p:set>
                                      <p:cBhvr>
                                        <p:cTn id="53" dur="1" fill="hold">
                                          <p:stCondLst>
                                            <p:cond delay="0"/>
                                          </p:stCondLst>
                                        </p:cTn>
                                        <p:tgtEl>
                                          <p:spTgt spid="5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sz="4896" dirty="0"/>
              <a:t>Using Apps from Store</a:t>
            </a:r>
          </a:p>
        </p:txBody>
      </p:sp>
      <p:sp>
        <p:nvSpPr>
          <p:cNvPr id="2" name="Text Placeholder 1"/>
          <p:cNvSpPr>
            <a:spLocks noGrp="1"/>
          </p:cNvSpPr>
          <p:nvPr>
            <p:ph type="body" sz="quarter" idx="10"/>
          </p:nvPr>
        </p:nvSpPr>
        <p:spPr>
          <a:xfrm>
            <a:off x="532087" y="1476622"/>
            <a:ext cx="11373923" cy="5763270"/>
          </a:xfrm>
        </p:spPr>
        <p:txBody>
          <a:bodyPr/>
          <a:lstStyle/>
          <a:p>
            <a:r>
              <a:rPr lang="en-US" sz="3672" dirty="0"/>
              <a:t>Trust to Azure ACS is required access Store Apps</a:t>
            </a:r>
          </a:p>
          <a:p>
            <a:pPr lvl="1"/>
            <a:endParaRPr lang="en-US" sz="2040" dirty="0"/>
          </a:p>
          <a:p>
            <a:r>
              <a:rPr lang="en-US" sz="3672" dirty="0"/>
              <a:t>Configuring ACS Server as a trusted authentication server</a:t>
            </a:r>
          </a:p>
          <a:p>
            <a:pPr lvl="1"/>
            <a:r>
              <a:rPr lang="en-US" sz="2040" dirty="0"/>
              <a:t>For O365 - It's automatically configured - nothing to do</a:t>
            </a:r>
          </a:p>
          <a:p>
            <a:pPr lvl="1"/>
            <a:r>
              <a:rPr lang="en-US" sz="2040" dirty="0"/>
              <a:t>For On </a:t>
            </a:r>
            <a:r>
              <a:rPr lang="en-US" sz="2040" dirty="0" err="1"/>
              <a:t>Prem</a:t>
            </a:r>
            <a:r>
              <a:rPr lang="en-US" sz="2040" dirty="0"/>
              <a:t> SharePoint 2013</a:t>
            </a:r>
          </a:p>
          <a:p>
            <a:pPr lvl="1"/>
            <a:endParaRPr lang="en-US" sz="2040" dirty="0"/>
          </a:p>
          <a:p>
            <a:pPr lvl="2"/>
            <a:r>
              <a:rPr lang="en-US" sz="2040" dirty="0"/>
              <a:t>General SharePoint setup for apps (e.g. App Management Service Application, app isolation).</a:t>
            </a:r>
          </a:p>
          <a:p>
            <a:pPr lvl="2"/>
            <a:r>
              <a:rPr lang="en-US" sz="2040" dirty="0"/>
              <a:t>Connect SharePoint to Azure Active Directory.</a:t>
            </a:r>
          </a:p>
          <a:p>
            <a:pPr lvl="2"/>
            <a:r>
              <a:rPr lang="en-US" sz="2040" dirty="0"/>
              <a:t>Create an App Principal in AAD and SharePoint.</a:t>
            </a:r>
          </a:p>
          <a:p>
            <a:pPr marL="527824" lvl="2" indent="0">
              <a:buNone/>
            </a:pPr>
            <a:endParaRPr lang="en-US" sz="1632" dirty="0">
              <a:solidFill>
                <a:srgbClr val="0070C0"/>
              </a:solidFill>
              <a:hlinkClick r:id=""/>
            </a:endParaRPr>
          </a:p>
          <a:p>
            <a:pPr marL="527824" lvl="2" indent="0">
              <a:buNone/>
            </a:pPr>
            <a:r>
              <a:rPr lang="en-US" sz="1632" dirty="0">
                <a:solidFill>
                  <a:srgbClr val="0070C0"/>
                </a:solidFill>
                <a:hlinkClick r:id=""/>
              </a:rPr>
              <a:t>http</a:t>
            </a:r>
            <a:r>
              <a:rPr lang="en-US" sz="1632" dirty="0">
                <a:solidFill>
                  <a:srgbClr val="0070C0"/>
                </a:solidFill>
                <a:hlinkClick r:id="rId3"/>
              </a:rPr>
              <a:t>://blogs.msdn.com/b/besidethepoint/archive/2012/12/10/sharepoint-low-trust-apps-for-on-premises-deployments.aspx</a:t>
            </a:r>
            <a:endParaRPr lang="en-US" sz="1632" dirty="0">
              <a:solidFill>
                <a:srgbClr val="0070C0"/>
              </a:solidFill>
            </a:endParaRPr>
          </a:p>
          <a:p>
            <a:pPr marL="527824" lvl="2" indent="0">
              <a:buNone/>
            </a:pPr>
            <a:endParaRPr lang="en-US" sz="1632" dirty="0"/>
          </a:p>
        </p:txBody>
      </p:sp>
      <p:sp>
        <p:nvSpPr>
          <p:cNvPr id="5" name="TextBox 4"/>
          <p:cNvSpPr txBox="1"/>
          <p:nvPr/>
        </p:nvSpPr>
        <p:spPr>
          <a:xfrm>
            <a:off x="521071" y="841832"/>
            <a:ext cx="7517811" cy="647165"/>
          </a:xfrm>
          <a:prstGeom prst="rect">
            <a:avLst/>
          </a:prstGeom>
        </p:spPr>
        <p:txBody>
          <a:bodyPr wrap="square" lIns="186521" tIns="149217" rIns="186521" bIns="149217" rtlCol="0">
            <a:spAutoFit/>
          </a:bodyPr>
          <a:lstStyle/>
          <a:p>
            <a:pPr defTabSz="932597">
              <a:lnSpc>
                <a:spcPct val="90000"/>
              </a:lnSpc>
              <a:spcAft>
                <a:spcPts val="612"/>
              </a:spcAft>
            </a:pPr>
            <a:r>
              <a:rPr lang="en-US" sz="2448" dirty="0">
                <a:gradFill>
                  <a:gsLst>
                    <a:gs pos="2917">
                      <a:srgbClr val="505050"/>
                    </a:gs>
                    <a:gs pos="30000">
                      <a:srgbClr val="505050"/>
                    </a:gs>
                  </a:gsLst>
                  <a:lin ang="5400000" scaled="0"/>
                </a:gradFill>
                <a:cs typeface="Segoe UI"/>
              </a:rPr>
              <a:t>Configuration for On Premise</a:t>
            </a:r>
          </a:p>
        </p:txBody>
      </p:sp>
    </p:spTree>
    <p:extLst>
      <p:ext uri="{BB962C8B-B14F-4D97-AF65-F5344CB8AC3E}">
        <p14:creationId xmlns:p14="http://schemas.microsoft.com/office/powerpoint/2010/main" val="324144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530467" y="1476620"/>
            <a:ext cx="11373923" cy="4043929"/>
          </a:xfrm>
        </p:spPr>
        <p:txBody>
          <a:bodyPr/>
          <a:lstStyle/>
          <a:p>
            <a:r>
              <a:rPr lang="en-US" sz="3264" b="1" dirty="0"/>
              <a:t>Apps can use other Identity than what is passed through on </a:t>
            </a:r>
            <a:r>
              <a:rPr lang="en-US" sz="3264" b="1" dirty="0" err="1"/>
              <a:t>OAuth</a:t>
            </a:r>
            <a:r>
              <a:rPr lang="en-US" sz="3264" b="1" dirty="0"/>
              <a:t> Token</a:t>
            </a:r>
          </a:p>
          <a:p>
            <a:r>
              <a:rPr lang="en-US" sz="3264" dirty="0">
                <a:solidFill>
                  <a:srgbClr val="0070C0"/>
                </a:solidFill>
              </a:rPr>
              <a:t>App Publishing from On Premise needs to be a Provider App (SP Apps or App Webs may not get through proxy due to wild card and Kerberos requirements)</a:t>
            </a:r>
          </a:p>
          <a:p>
            <a:r>
              <a:rPr lang="en-US" sz="3264" b="1" dirty="0"/>
              <a:t>Consider Audience consuming Apps, especially in Hybrid scenarios</a:t>
            </a:r>
            <a:endParaRPr lang="en-US" sz="3264" dirty="0"/>
          </a:p>
        </p:txBody>
      </p:sp>
      <p:sp>
        <p:nvSpPr>
          <p:cNvPr id="3" name="Title 2"/>
          <p:cNvSpPr>
            <a:spLocks noGrp="1"/>
          </p:cNvSpPr>
          <p:nvPr>
            <p:ph type="title"/>
          </p:nvPr>
        </p:nvSpPr>
        <p:spPr/>
        <p:txBody>
          <a:bodyPr/>
          <a:lstStyle/>
          <a:p>
            <a:r>
              <a:rPr lang="en-US" dirty="0" smtClean="0"/>
              <a:t>Additional Notes on Apps</a:t>
            </a:r>
            <a:endParaRPr lang="en-US" dirty="0"/>
          </a:p>
        </p:txBody>
      </p:sp>
    </p:spTree>
    <p:extLst>
      <p:ext uri="{BB962C8B-B14F-4D97-AF65-F5344CB8AC3E}">
        <p14:creationId xmlns:p14="http://schemas.microsoft.com/office/powerpoint/2010/main" val="2161226668"/>
      </p:ext>
    </p:extLst>
  </p:cSld>
  <p:clrMapOvr>
    <a:masterClrMapping/>
  </p:clrMapOvr>
  <p:transition>
    <p:fade/>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cs typeface="Segoe UI Light"/>
              </a:rPr>
              <a:t>Cloud and Advanced </a:t>
            </a:r>
            <a:r>
              <a:rPr lang="en-US" dirty="0"/>
              <a:t>Patterns</a:t>
            </a:r>
          </a:p>
        </p:txBody>
      </p:sp>
    </p:spTree>
    <p:extLst>
      <p:ext uri="{BB962C8B-B14F-4D97-AF65-F5344CB8AC3E}">
        <p14:creationId xmlns:p14="http://schemas.microsoft.com/office/powerpoint/2010/main" val="1717128794"/>
      </p:ext>
    </p:extLst>
  </p:cSld>
  <p:clrMapOvr>
    <a:masterClrMapping/>
  </p:clrMapOvr>
  <p:transition>
    <p:fade/>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SharePoint Extranet in 2013</a:t>
            </a:r>
            <a:endParaRPr lang="en-US" dirty="0"/>
          </a:p>
        </p:txBody>
      </p:sp>
      <p:sp>
        <p:nvSpPr>
          <p:cNvPr id="4" name="Text Placeholder 3"/>
          <p:cNvSpPr>
            <a:spLocks noGrp="1"/>
          </p:cNvSpPr>
          <p:nvPr>
            <p:ph type="body" sz="quarter" idx="11"/>
          </p:nvPr>
        </p:nvSpPr>
        <p:spPr>
          <a:xfrm>
            <a:off x="158906" y="1382173"/>
            <a:ext cx="4024119" cy="3074560"/>
          </a:xfrm>
        </p:spPr>
        <p:txBody>
          <a:bodyPr/>
          <a:lstStyle/>
          <a:p>
            <a:r>
              <a:rPr lang="en-US" dirty="0" smtClean="0">
                <a:cs typeface="Segoe UI Light"/>
              </a:rPr>
              <a:t>Leveraging a Reverse Proxy</a:t>
            </a:r>
          </a:p>
          <a:p>
            <a:endParaRPr lang="en-US" dirty="0">
              <a:cs typeface="Segoe UI Light"/>
            </a:endParaRPr>
          </a:p>
          <a:p>
            <a:r>
              <a:rPr lang="en-US" sz="3264" dirty="0">
                <a:cs typeface="Segoe UI Light"/>
              </a:rPr>
              <a:t>2012 R2 Replaces </a:t>
            </a:r>
          </a:p>
          <a:p>
            <a:r>
              <a:rPr lang="en-US" sz="3264" dirty="0">
                <a:cs typeface="Segoe UI Light"/>
              </a:rPr>
              <a:t>UAG / TMG guidance</a:t>
            </a:r>
            <a:endParaRPr lang="en-US" sz="3264" dirty="0"/>
          </a:p>
        </p:txBody>
      </p:sp>
      <p:pic>
        <p:nvPicPr>
          <p:cNvPr id="5" name="Picture 4"/>
          <p:cNvPicPr>
            <a:picLocks noChangeAspect="1"/>
          </p:cNvPicPr>
          <p:nvPr/>
        </p:nvPicPr>
        <p:blipFill>
          <a:blip r:embed="rId3"/>
          <a:stretch>
            <a:fillRect/>
          </a:stretch>
        </p:blipFill>
        <p:spPr>
          <a:xfrm>
            <a:off x="4052102" y="998059"/>
            <a:ext cx="8383491" cy="6924009"/>
          </a:xfrm>
          <a:prstGeom prst="rect">
            <a:avLst/>
          </a:prstGeom>
        </p:spPr>
      </p:pic>
    </p:spTree>
    <p:extLst>
      <p:ext uri="{BB962C8B-B14F-4D97-AF65-F5344CB8AC3E}">
        <p14:creationId xmlns:p14="http://schemas.microsoft.com/office/powerpoint/2010/main" val="2730861331"/>
      </p:ext>
    </p:extLst>
  </p:cSld>
  <p:clrMapOvr>
    <a:masterClrMapping/>
  </p:clrMapOvr>
  <p:transition>
    <p:fade/>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r>
              <a:rPr lang="en-US" dirty="0" smtClean="0"/>
              <a:t>Demo - Publishing an Extranet with Windows 2012 R2 and ADFS</a:t>
            </a:r>
            <a:endParaRPr lang="en-US" dirty="0"/>
          </a:p>
        </p:txBody>
      </p:sp>
      <p:sp>
        <p:nvSpPr>
          <p:cNvPr id="5" name="Text Placeholder 4"/>
          <p:cNvSpPr>
            <a:spLocks noGrp="1"/>
          </p:cNvSpPr>
          <p:nvPr>
            <p:ph type="body" sz="quarter" idx="12"/>
          </p:nvPr>
        </p:nvSpPr>
        <p:spPr/>
        <p:txBody>
          <a:bodyPr/>
          <a:lstStyle/>
          <a:p>
            <a:r>
              <a:rPr lang="en-US" dirty="0" smtClean="0"/>
              <a:t>Impersonation</a:t>
            </a:r>
          </a:p>
          <a:p>
            <a:r>
              <a:rPr lang="en-US" dirty="0" smtClean="0"/>
              <a:t>Nathan Miller</a:t>
            </a:r>
            <a:endParaRPr lang="en-US" dirty="0"/>
          </a:p>
        </p:txBody>
      </p:sp>
    </p:spTree>
    <p:extLst>
      <p:ext uri="{BB962C8B-B14F-4D97-AF65-F5344CB8AC3E}">
        <p14:creationId xmlns:p14="http://schemas.microsoft.com/office/powerpoint/2010/main" val="3636430403"/>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a:cs typeface="Segoe UI Light"/>
              </a:rPr>
              <a:t>Reverse Proxy vs. ADFS Integrated</a:t>
            </a:r>
          </a:p>
        </p:txBody>
      </p:sp>
      <p:sp>
        <p:nvSpPr>
          <p:cNvPr id="5" name="Text Placeholder 4"/>
          <p:cNvSpPr>
            <a:spLocks noGrp="1"/>
          </p:cNvSpPr>
          <p:nvPr>
            <p:ph type="body" sz="quarter" idx="11"/>
          </p:nvPr>
        </p:nvSpPr>
        <p:spPr>
          <a:xfrm>
            <a:off x="275481" y="1212849"/>
            <a:ext cx="11887878" cy="5788317"/>
          </a:xfrm>
        </p:spPr>
        <p:txBody>
          <a:bodyPr/>
          <a:lstStyle/>
          <a:p>
            <a:r>
              <a:rPr lang="en-US" dirty="0">
                <a:cs typeface="Segoe UI Light"/>
              </a:rPr>
              <a:t>Leveraging ADFS trust in SharePoint is different than Reverse Proxy.</a:t>
            </a:r>
          </a:p>
          <a:p>
            <a:r>
              <a:rPr lang="en-US" dirty="0" smtClean="0">
                <a:cs typeface="Segoe UI Light"/>
              </a:rPr>
              <a:t>	- ADFS integrated into SharePoint is SAML</a:t>
            </a:r>
            <a:endParaRPr lang="en-US" dirty="0">
              <a:cs typeface="Segoe UI Light"/>
            </a:endParaRPr>
          </a:p>
          <a:p>
            <a:r>
              <a:rPr lang="en-US" dirty="0">
                <a:cs typeface="Segoe UI Light"/>
              </a:rPr>
              <a:t>	</a:t>
            </a:r>
            <a:r>
              <a:rPr lang="en-US" dirty="0" smtClean="0">
                <a:cs typeface="Segoe UI Light"/>
              </a:rPr>
              <a:t>- ADFS integrated into 2012 R2 (Reverse Proxy is 	  Kerberos)</a:t>
            </a:r>
          </a:p>
          <a:p>
            <a:endParaRPr lang="en-US" dirty="0" smtClean="0">
              <a:cs typeface="Segoe UI Light"/>
            </a:endParaRPr>
          </a:p>
          <a:p>
            <a:r>
              <a:rPr lang="en-US" dirty="0" smtClean="0">
                <a:cs typeface="Segoe UI Light"/>
              </a:rPr>
              <a:t>Need to consider what else user is connecting to and how users are managed.</a:t>
            </a:r>
          </a:p>
          <a:p>
            <a:endParaRPr lang="en-US" dirty="0" smtClean="0">
              <a:cs typeface="Segoe UI Light"/>
            </a:endParaRPr>
          </a:p>
        </p:txBody>
      </p:sp>
    </p:spTree>
    <p:extLst>
      <p:ext uri="{BB962C8B-B14F-4D97-AF65-F5344CB8AC3E}">
        <p14:creationId xmlns:p14="http://schemas.microsoft.com/office/powerpoint/2010/main" val="1444883018"/>
      </p:ext>
    </p:extLst>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Agenda</a:t>
            </a:r>
            <a:endParaRPr lang="en-US" dirty="0"/>
          </a:p>
        </p:txBody>
      </p:sp>
      <p:sp>
        <p:nvSpPr>
          <p:cNvPr id="3" name="Content Placeholder 2"/>
          <p:cNvSpPr>
            <a:spLocks noGrp="1"/>
          </p:cNvSpPr>
          <p:nvPr>
            <p:ph type="body" sz="quarter" idx="11"/>
          </p:nvPr>
        </p:nvSpPr>
        <p:spPr>
          <a:xfrm>
            <a:off x="275481" y="1212849"/>
            <a:ext cx="11887878" cy="4126917"/>
          </a:xfrm>
        </p:spPr>
        <p:txBody>
          <a:bodyPr/>
          <a:lstStyle/>
          <a:p>
            <a:r>
              <a:rPr lang="en-US" dirty="0" smtClean="0"/>
              <a:t>Level Set and Catchup</a:t>
            </a:r>
          </a:p>
          <a:p>
            <a:r>
              <a:rPr lang="en-US" dirty="0" smtClean="0"/>
              <a:t>Identity Basics</a:t>
            </a:r>
          </a:p>
          <a:p>
            <a:pPr lvl="1"/>
            <a:r>
              <a:rPr lang="en-US" dirty="0" smtClean="0"/>
              <a:t>Authentication and Authorization</a:t>
            </a:r>
          </a:p>
          <a:p>
            <a:r>
              <a:rPr lang="en-US" dirty="0" smtClean="0"/>
              <a:t>SharePoint </a:t>
            </a:r>
          </a:p>
          <a:p>
            <a:pPr lvl="1"/>
            <a:r>
              <a:rPr lang="en-US" dirty="0" smtClean="0"/>
              <a:t>Apps</a:t>
            </a:r>
          </a:p>
          <a:p>
            <a:r>
              <a:rPr lang="en-US" dirty="0" smtClean="0"/>
              <a:t>Advanced Patterns</a:t>
            </a:r>
          </a:p>
          <a:p>
            <a:pPr lvl="1"/>
            <a:r>
              <a:rPr lang="en-US" dirty="0" smtClean="0"/>
              <a:t>Extranets</a:t>
            </a:r>
          </a:p>
          <a:p>
            <a:pPr lvl="1"/>
            <a:r>
              <a:rPr lang="en-US" dirty="0" smtClean="0"/>
              <a:t>Cloud Configurations (O365 and Apps)</a:t>
            </a:r>
          </a:p>
        </p:txBody>
      </p:sp>
    </p:spTree>
    <p:extLst>
      <p:ext uri="{BB962C8B-B14F-4D97-AF65-F5344CB8AC3E}">
        <p14:creationId xmlns:p14="http://schemas.microsoft.com/office/powerpoint/2010/main" val="1924164784"/>
      </p:ext>
    </p:extLst>
  </p:cSld>
  <p:clrMapOvr>
    <a:masterClrMapping/>
  </p:clrMapOvr>
  <p:transition>
    <p:fade/>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Cloud Identity Options</a:t>
            </a:r>
            <a:endParaRPr lang="en-US" dirty="0"/>
          </a:p>
        </p:txBody>
      </p:sp>
      <p:sp>
        <p:nvSpPr>
          <p:cNvPr id="3" name="Text Placeholder 2"/>
          <p:cNvSpPr>
            <a:spLocks noGrp="1"/>
          </p:cNvSpPr>
          <p:nvPr>
            <p:ph type="body" sz="quarter" idx="11"/>
          </p:nvPr>
        </p:nvSpPr>
        <p:spPr>
          <a:xfrm>
            <a:off x="275481" y="1562576"/>
            <a:ext cx="11887878" cy="5078960"/>
          </a:xfrm>
        </p:spPr>
        <p:txBody>
          <a:bodyPr/>
          <a:lstStyle/>
          <a:p>
            <a:r>
              <a:rPr lang="en-US" dirty="0" smtClean="0"/>
              <a:t>Cloud Identity</a:t>
            </a:r>
          </a:p>
          <a:p>
            <a:r>
              <a:rPr lang="en-US" sz="3264" dirty="0">
                <a:solidFill>
                  <a:srgbClr val="002060"/>
                </a:solidFill>
              </a:rPr>
              <a:t>IDs only live in Azure AD / O365</a:t>
            </a:r>
          </a:p>
          <a:p>
            <a:endParaRPr lang="en-US" sz="3264" dirty="0">
              <a:solidFill>
                <a:srgbClr val="002060"/>
              </a:solidFill>
            </a:endParaRPr>
          </a:p>
          <a:p>
            <a:r>
              <a:rPr lang="en-US" dirty="0" smtClean="0"/>
              <a:t>Directory Sync with SSO</a:t>
            </a:r>
          </a:p>
          <a:p>
            <a:r>
              <a:rPr lang="en-US" sz="3264" dirty="0">
                <a:solidFill>
                  <a:srgbClr val="002060"/>
                </a:solidFill>
              </a:rPr>
              <a:t>Leveraging ADFS for Authentication and </a:t>
            </a:r>
            <a:r>
              <a:rPr lang="en-US" sz="3264" dirty="0" err="1">
                <a:solidFill>
                  <a:srgbClr val="002060"/>
                </a:solidFill>
              </a:rPr>
              <a:t>DirSync</a:t>
            </a:r>
            <a:r>
              <a:rPr lang="en-US" sz="3264" dirty="0">
                <a:solidFill>
                  <a:srgbClr val="002060"/>
                </a:solidFill>
              </a:rPr>
              <a:t> or FIM</a:t>
            </a:r>
          </a:p>
          <a:p>
            <a:endParaRPr lang="en-US" dirty="0" smtClean="0"/>
          </a:p>
          <a:p>
            <a:r>
              <a:rPr lang="en-US" dirty="0" smtClean="0"/>
              <a:t>Directory Sync with Password Sync</a:t>
            </a:r>
          </a:p>
          <a:p>
            <a:r>
              <a:rPr lang="en-US" sz="3264" dirty="0" err="1">
                <a:solidFill>
                  <a:srgbClr val="002060"/>
                </a:solidFill>
              </a:rPr>
              <a:t>DirSync</a:t>
            </a:r>
            <a:r>
              <a:rPr lang="en-US" sz="3264" dirty="0">
                <a:solidFill>
                  <a:srgbClr val="002060"/>
                </a:solidFill>
              </a:rPr>
              <a:t> with a Password Hash (Hash of a Hash)</a:t>
            </a:r>
          </a:p>
        </p:txBody>
      </p:sp>
    </p:spTree>
    <p:extLst>
      <p:ext uri="{BB962C8B-B14F-4D97-AF65-F5344CB8AC3E}">
        <p14:creationId xmlns:p14="http://schemas.microsoft.com/office/powerpoint/2010/main" val="1554707206"/>
      </p:ext>
    </p:extLst>
  </p:cSld>
  <p:clrMapOvr>
    <a:masterClrMapping/>
  </p:clrMapOvr>
  <p:transition>
    <p:fade/>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Demo – Cloud Identity Shadow Account</a:t>
            </a:r>
            <a:endParaRPr lang="en-US" dirty="0"/>
          </a:p>
        </p:txBody>
      </p:sp>
      <p:sp>
        <p:nvSpPr>
          <p:cNvPr id="5" name="Text Placeholder 4"/>
          <p:cNvSpPr>
            <a:spLocks noGrp="1"/>
          </p:cNvSpPr>
          <p:nvPr>
            <p:ph type="body" sz="quarter" idx="12"/>
          </p:nvPr>
        </p:nvSpPr>
        <p:spPr/>
        <p:txBody>
          <a:bodyPr/>
          <a:lstStyle/>
          <a:p>
            <a:r>
              <a:rPr lang="en-US" dirty="0" smtClean="0"/>
              <a:t>Nathan Miller</a:t>
            </a:r>
            <a:endParaRPr lang="en-US" dirty="0"/>
          </a:p>
        </p:txBody>
      </p:sp>
    </p:spTree>
    <p:extLst>
      <p:ext uri="{BB962C8B-B14F-4D97-AF65-F5344CB8AC3E}">
        <p14:creationId xmlns:p14="http://schemas.microsoft.com/office/powerpoint/2010/main" val="2255950446"/>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Cloud Infrastructure with ADFS</a:t>
            </a:r>
            <a:endParaRPr lang="en-US" dirty="0"/>
          </a:p>
        </p:txBody>
      </p:sp>
      <p:pic>
        <p:nvPicPr>
          <p:cNvPr id="5" name="Picture 4"/>
          <p:cNvPicPr>
            <a:picLocks noChangeAspect="1"/>
          </p:cNvPicPr>
          <p:nvPr/>
        </p:nvPicPr>
        <p:blipFill>
          <a:blip r:embed="rId3"/>
          <a:stretch>
            <a:fillRect/>
          </a:stretch>
        </p:blipFill>
        <p:spPr>
          <a:xfrm>
            <a:off x="3768244" y="3240796"/>
            <a:ext cx="8550773" cy="3753728"/>
          </a:xfrm>
          <a:prstGeom prst="rect">
            <a:avLst/>
          </a:prstGeom>
        </p:spPr>
      </p:pic>
      <p:sp>
        <p:nvSpPr>
          <p:cNvPr id="2" name="TextBox 1"/>
          <p:cNvSpPr txBox="1"/>
          <p:nvPr/>
        </p:nvSpPr>
        <p:spPr>
          <a:xfrm>
            <a:off x="408895" y="1616345"/>
            <a:ext cx="4750449" cy="2905651"/>
          </a:xfrm>
          <a:prstGeom prst="rect">
            <a:avLst/>
          </a:prstGeom>
          <a:noFill/>
        </p:spPr>
        <p:txBody>
          <a:bodyPr wrap="square" lIns="186521" tIns="149217" rIns="186521" bIns="149217" rtlCol="0">
            <a:spAutoFit/>
          </a:bodyPr>
          <a:lstStyle/>
          <a:p>
            <a:pPr marL="349724" indent="-349724" defTabSz="932597">
              <a:lnSpc>
                <a:spcPct val="90000"/>
              </a:lnSpc>
              <a:spcAft>
                <a:spcPts val="612"/>
              </a:spcAft>
              <a:buFont typeface="Arial" panose="020B0604020202020204" pitchFamily="34" charset="0"/>
              <a:buChar char="•"/>
            </a:pPr>
            <a:r>
              <a:rPr lang="en-US" sz="2448" dirty="0">
                <a:gradFill>
                  <a:gsLst>
                    <a:gs pos="2917">
                      <a:srgbClr val="505050"/>
                    </a:gs>
                    <a:gs pos="30000">
                      <a:srgbClr val="505050"/>
                    </a:gs>
                  </a:gsLst>
                  <a:lin ang="5400000" scaled="0"/>
                </a:gradFill>
              </a:rPr>
              <a:t>Publish ADFS from On Premise to do Authentication</a:t>
            </a:r>
          </a:p>
          <a:p>
            <a:pPr marL="349724" indent="-349724" defTabSz="932597">
              <a:lnSpc>
                <a:spcPct val="90000"/>
              </a:lnSpc>
              <a:spcAft>
                <a:spcPts val="612"/>
              </a:spcAft>
              <a:buFont typeface="Arial" panose="020B0604020202020204" pitchFamily="34" charset="0"/>
              <a:buChar char="•"/>
            </a:pPr>
            <a:r>
              <a:rPr lang="en-US" sz="2448" dirty="0" err="1">
                <a:gradFill>
                  <a:gsLst>
                    <a:gs pos="2917">
                      <a:srgbClr val="505050"/>
                    </a:gs>
                    <a:gs pos="30000">
                      <a:srgbClr val="505050"/>
                    </a:gs>
                  </a:gsLst>
                  <a:lin ang="5400000" scaled="0"/>
                </a:gradFill>
              </a:rPr>
              <a:t>DirSync</a:t>
            </a:r>
            <a:r>
              <a:rPr lang="en-US" sz="2448" dirty="0">
                <a:gradFill>
                  <a:gsLst>
                    <a:gs pos="2917">
                      <a:srgbClr val="505050"/>
                    </a:gs>
                    <a:gs pos="30000">
                      <a:srgbClr val="505050"/>
                    </a:gs>
                  </a:gsLst>
                  <a:lin ang="5400000" scaled="0"/>
                </a:gradFill>
              </a:rPr>
              <a:t> AD users to Azure AD – O365</a:t>
            </a:r>
          </a:p>
          <a:p>
            <a:pPr marL="349724" indent="-349724" defTabSz="932597">
              <a:lnSpc>
                <a:spcPct val="90000"/>
              </a:lnSpc>
              <a:spcAft>
                <a:spcPts val="612"/>
              </a:spcAft>
              <a:buFont typeface="Arial" panose="020B0604020202020204" pitchFamily="34" charset="0"/>
              <a:buChar char="•"/>
            </a:pPr>
            <a:r>
              <a:rPr lang="en-US" sz="2448" dirty="0">
                <a:gradFill>
                  <a:gsLst>
                    <a:gs pos="2917">
                      <a:srgbClr val="505050"/>
                    </a:gs>
                    <a:gs pos="30000">
                      <a:srgbClr val="505050"/>
                    </a:gs>
                  </a:gsLst>
                  <a:lin ang="5400000" scaled="0"/>
                </a:gradFill>
              </a:rPr>
              <a:t>Authentication request in O365 gets rerouted to ADFS</a:t>
            </a:r>
          </a:p>
          <a:p>
            <a:pPr marL="349724" indent="-349724" defTabSz="932597">
              <a:lnSpc>
                <a:spcPct val="90000"/>
              </a:lnSpc>
              <a:spcAft>
                <a:spcPts val="612"/>
              </a:spcAft>
              <a:buFont typeface="Arial" panose="020B0604020202020204" pitchFamily="34" charset="0"/>
              <a:buChar char="•"/>
            </a:pPr>
            <a:endParaRPr lang="en-US" sz="2448" dirty="0">
              <a:gradFill>
                <a:gsLst>
                  <a:gs pos="2917">
                    <a:srgbClr val="505050"/>
                  </a:gs>
                  <a:gs pos="30000">
                    <a:srgbClr val="505050"/>
                  </a:gs>
                </a:gsLst>
                <a:lin ang="5400000" scaled="0"/>
              </a:gradFill>
            </a:endParaRPr>
          </a:p>
        </p:txBody>
      </p:sp>
    </p:spTree>
    <p:extLst>
      <p:ext uri="{BB962C8B-B14F-4D97-AF65-F5344CB8AC3E}">
        <p14:creationId xmlns:p14="http://schemas.microsoft.com/office/powerpoint/2010/main" val="3016159526"/>
      </p:ext>
    </p:extLst>
  </p:cSld>
  <p:clrMapOvr>
    <a:masterClrMapping/>
  </p:clrMapOvr>
  <p:transition>
    <p:fade/>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Cloud Infrastructure with Password Sync</a:t>
            </a:r>
            <a:endParaRPr lang="en-US" dirty="0"/>
          </a:p>
        </p:txBody>
      </p:sp>
      <p:pic>
        <p:nvPicPr>
          <p:cNvPr id="3" name="Picture 2"/>
          <p:cNvPicPr>
            <a:picLocks noChangeAspect="1"/>
          </p:cNvPicPr>
          <p:nvPr/>
        </p:nvPicPr>
        <p:blipFill>
          <a:blip r:embed="rId3"/>
          <a:stretch>
            <a:fillRect/>
          </a:stretch>
        </p:blipFill>
        <p:spPr>
          <a:xfrm>
            <a:off x="3080586" y="2330696"/>
            <a:ext cx="9203684" cy="4209962"/>
          </a:xfrm>
          <a:prstGeom prst="rect">
            <a:avLst/>
          </a:prstGeom>
        </p:spPr>
      </p:pic>
      <p:sp>
        <p:nvSpPr>
          <p:cNvPr id="5" name="TextBox 4"/>
          <p:cNvSpPr txBox="1"/>
          <p:nvPr/>
        </p:nvSpPr>
        <p:spPr>
          <a:xfrm>
            <a:off x="173477" y="1536501"/>
            <a:ext cx="4750449" cy="1763091"/>
          </a:xfrm>
          <a:prstGeom prst="rect">
            <a:avLst/>
          </a:prstGeom>
          <a:noFill/>
        </p:spPr>
        <p:txBody>
          <a:bodyPr wrap="square" lIns="186521" tIns="149217" rIns="186521" bIns="149217" rtlCol="0">
            <a:spAutoFit/>
          </a:bodyPr>
          <a:lstStyle/>
          <a:p>
            <a:pPr marL="349724" indent="-349724" defTabSz="932597">
              <a:lnSpc>
                <a:spcPct val="90000"/>
              </a:lnSpc>
              <a:spcAft>
                <a:spcPts val="612"/>
              </a:spcAft>
              <a:buFont typeface="Arial" panose="020B0604020202020204" pitchFamily="34" charset="0"/>
              <a:buChar char="•"/>
            </a:pPr>
            <a:r>
              <a:rPr lang="en-US" sz="2448" dirty="0" err="1">
                <a:gradFill>
                  <a:gsLst>
                    <a:gs pos="2917">
                      <a:srgbClr val="505050"/>
                    </a:gs>
                    <a:gs pos="30000">
                      <a:srgbClr val="505050"/>
                    </a:gs>
                  </a:gsLst>
                  <a:lin ang="5400000" scaled="0"/>
                </a:gradFill>
              </a:rPr>
              <a:t>DirSync</a:t>
            </a:r>
            <a:r>
              <a:rPr lang="en-US" sz="2448" dirty="0">
                <a:gradFill>
                  <a:gsLst>
                    <a:gs pos="2917">
                      <a:srgbClr val="505050"/>
                    </a:gs>
                    <a:gs pos="30000">
                      <a:srgbClr val="505050"/>
                    </a:gs>
                  </a:gsLst>
                  <a:lin ang="5400000" scaled="0"/>
                </a:gradFill>
              </a:rPr>
              <a:t> AD users to Azure AD – O365</a:t>
            </a:r>
          </a:p>
          <a:p>
            <a:pPr marL="349724" indent="-349724" defTabSz="932597">
              <a:lnSpc>
                <a:spcPct val="90000"/>
              </a:lnSpc>
              <a:spcAft>
                <a:spcPts val="612"/>
              </a:spcAft>
              <a:buFont typeface="Arial" panose="020B0604020202020204" pitchFamily="34" charset="0"/>
              <a:buChar char="•"/>
            </a:pPr>
            <a:r>
              <a:rPr lang="en-US" sz="2448" dirty="0">
                <a:gradFill>
                  <a:gsLst>
                    <a:gs pos="2917">
                      <a:srgbClr val="505050"/>
                    </a:gs>
                    <a:gs pos="30000">
                      <a:srgbClr val="505050"/>
                    </a:gs>
                  </a:gsLst>
                  <a:lin ang="5400000" scaled="0"/>
                </a:gradFill>
              </a:rPr>
              <a:t>Password Sync is a </a:t>
            </a:r>
            <a:br>
              <a:rPr lang="en-US" sz="2448" dirty="0">
                <a:gradFill>
                  <a:gsLst>
                    <a:gs pos="2917">
                      <a:srgbClr val="505050"/>
                    </a:gs>
                    <a:gs pos="30000">
                      <a:srgbClr val="505050"/>
                    </a:gs>
                  </a:gsLst>
                  <a:lin ang="5400000" scaled="0"/>
                </a:gradFill>
              </a:rPr>
            </a:br>
            <a:r>
              <a:rPr lang="en-US" sz="2448" dirty="0">
                <a:gradFill>
                  <a:gsLst>
                    <a:gs pos="2917">
                      <a:srgbClr val="505050"/>
                    </a:gs>
                    <a:gs pos="30000">
                      <a:srgbClr val="505050"/>
                    </a:gs>
                  </a:gsLst>
                  <a:lin ang="5400000" scaled="0"/>
                </a:gradFill>
              </a:rPr>
              <a:t>Hash of the Hash</a:t>
            </a:r>
          </a:p>
        </p:txBody>
      </p:sp>
    </p:spTree>
    <p:extLst>
      <p:ext uri="{BB962C8B-B14F-4D97-AF65-F5344CB8AC3E}">
        <p14:creationId xmlns:p14="http://schemas.microsoft.com/office/powerpoint/2010/main" val="23166353"/>
      </p:ext>
    </p:extLst>
  </p:cSld>
  <p:clrMapOvr>
    <a:masterClrMapping/>
  </p:clrMapOvr>
  <p:transition>
    <p:fade/>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O365 Hybrid Configurations</a:t>
            </a:r>
            <a:endParaRPr lang="en-US" dirty="0"/>
          </a:p>
        </p:txBody>
      </p:sp>
      <p:sp>
        <p:nvSpPr>
          <p:cNvPr id="4" name="Text Placeholder 3"/>
          <p:cNvSpPr>
            <a:spLocks noGrp="1"/>
          </p:cNvSpPr>
          <p:nvPr>
            <p:ph type="body" sz="quarter" idx="11"/>
          </p:nvPr>
        </p:nvSpPr>
        <p:spPr>
          <a:xfrm>
            <a:off x="275481" y="1212849"/>
            <a:ext cx="11887878" cy="742187"/>
          </a:xfrm>
        </p:spPr>
        <p:txBody>
          <a:bodyPr/>
          <a:lstStyle/>
          <a:p>
            <a:r>
              <a:rPr lang="en-US" dirty="0" smtClean="0"/>
              <a:t>Two Way Hybrid Topology</a:t>
            </a:r>
            <a:endParaRPr lang="en-US" dirty="0"/>
          </a:p>
        </p:txBody>
      </p:sp>
      <p:sp>
        <p:nvSpPr>
          <p:cNvPr id="8" name="TextBox 7"/>
          <p:cNvSpPr txBox="1"/>
          <p:nvPr/>
        </p:nvSpPr>
        <p:spPr>
          <a:xfrm>
            <a:off x="275481" y="2399899"/>
            <a:ext cx="6539622" cy="3711322"/>
          </a:xfrm>
          <a:prstGeom prst="rect">
            <a:avLst/>
          </a:prstGeom>
          <a:noFill/>
        </p:spPr>
        <p:txBody>
          <a:bodyPr wrap="square" lIns="186521" tIns="149217" rIns="186521" bIns="149217" rtlCol="0">
            <a:spAutoFit/>
          </a:bodyPr>
          <a:lstStyle/>
          <a:p>
            <a:pPr defTabSz="932597">
              <a:lnSpc>
                <a:spcPct val="90000"/>
              </a:lnSpc>
              <a:spcAft>
                <a:spcPts val="612"/>
              </a:spcAft>
            </a:pPr>
            <a:r>
              <a:rPr lang="en-US" sz="3672" dirty="0">
                <a:solidFill>
                  <a:srgbClr val="0070C0"/>
                </a:solidFill>
                <a:latin typeface="Segoe UI Light"/>
              </a:rPr>
              <a:t>Supports Search</a:t>
            </a:r>
          </a:p>
          <a:p>
            <a:pPr defTabSz="932597">
              <a:lnSpc>
                <a:spcPct val="90000"/>
              </a:lnSpc>
              <a:spcAft>
                <a:spcPts val="612"/>
              </a:spcAft>
            </a:pPr>
            <a:r>
              <a:rPr lang="en-US" sz="2040" b="1" dirty="0">
                <a:gradFill>
                  <a:gsLst>
                    <a:gs pos="2917">
                      <a:srgbClr val="505050"/>
                    </a:gs>
                    <a:gs pos="30000">
                      <a:srgbClr val="505050"/>
                    </a:gs>
                  </a:gsLst>
                  <a:lin ang="5400000" scaled="0"/>
                </a:gradFill>
              </a:rPr>
              <a:t>From On-Premise:  </a:t>
            </a:r>
            <a:r>
              <a:rPr lang="en-US" sz="2040" dirty="0">
                <a:gradFill>
                  <a:gsLst>
                    <a:gs pos="2917">
                      <a:srgbClr val="505050"/>
                    </a:gs>
                    <a:gs pos="30000">
                      <a:srgbClr val="505050"/>
                    </a:gs>
                  </a:gsLst>
                  <a:lin ang="5400000" scaled="0"/>
                </a:gradFill>
              </a:rPr>
              <a:t>On-premise SharePoint can see local and online SharePoint Results</a:t>
            </a:r>
          </a:p>
          <a:p>
            <a:pPr defTabSz="932597">
              <a:lnSpc>
                <a:spcPct val="90000"/>
              </a:lnSpc>
              <a:spcAft>
                <a:spcPts val="612"/>
              </a:spcAft>
            </a:pPr>
            <a:r>
              <a:rPr lang="en-US" sz="2040" b="1" dirty="0">
                <a:gradFill>
                  <a:gsLst>
                    <a:gs pos="2917">
                      <a:srgbClr val="505050"/>
                    </a:gs>
                    <a:gs pos="30000">
                      <a:srgbClr val="505050"/>
                    </a:gs>
                  </a:gsLst>
                  <a:lin ang="5400000" scaled="0"/>
                </a:gradFill>
              </a:rPr>
              <a:t>From SharePoint Online:  </a:t>
            </a:r>
            <a:r>
              <a:rPr lang="en-US" sz="2040" dirty="0">
                <a:gradFill>
                  <a:gsLst>
                    <a:gs pos="2917">
                      <a:srgbClr val="505050"/>
                    </a:gs>
                    <a:gs pos="30000">
                      <a:srgbClr val="505050"/>
                    </a:gs>
                  </a:gsLst>
                  <a:lin ang="5400000" scaled="0"/>
                </a:gradFill>
              </a:rPr>
              <a:t>Users of the SharePoint Online Search can see both results</a:t>
            </a:r>
          </a:p>
          <a:p>
            <a:pPr defTabSz="932597">
              <a:lnSpc>
                <a:spcPct val="90000"/>
              </a:lnSpc>
              <a:spcAft>
                <a:spcPts val="612"/>
              </a:spcAft>
            </a:pPr>
            <a:endParaRPr lang="en-US" sz="2040" dirty="0">
              <a:gradFill>
                <a:gsLst>
                  <a:gs pos="2917">
                    <a:srgbClr val="505050"/>
                  </a:gs>
                  <a:gs pos="30000">
                    <a:srgbClr val="505050"/>
                  </a:gs>
                </a:gsLst>
                <a:lin ang="5400000" scaled="0"/>
              </a:gradFill>
            </a:endParaRPr>
          </a:p>
          <a:p>
            <a:pPr defTabSz="932597">
              <a:lnSpc>
                <a:spcPct val="90000"/>
              </a:lnSpc>
              <a:spcAft>
                <a:spcPts val="612"/>
              </a:spcAft>
            </a:pPr>
            <a:r>
              <a:rPr lang="en-US" sz="3264" dirty="0">
                <a:solidFill>
                  <a:srgbClr val="0070C0"/>
                </a:solidFill>
                <a:latin typeface="Segoe UI Light"/>
              </a:rPr>
              <a:t>Configuration Also Supports </a:t>
            </a:r>
          </a:p>
          <a:p>
            <a:pPr defTabSz="932597">
              <a:lnSpc>
                <a:spcPct val="90000"/>
              </a:lnSpc>
              <a:spcAft>
                <a:spcPts val="612"/>
              </a:spcAft>
            </a:pPr>
            <a:r>
              <a:rPr lang="en-US" sz="1836" dirty="0">
                <a:solidFill>
                  <a:srgbClr val="0070C0"/>
                </a:solidFill>
                <a:latin typeface="Segoe UI Light"/>
                <a:cs typeface="Segoe UI Light"/>
              </a:rPr>
              <a:t>  - </a:t>
            </a:r>
            <a:r>
              <a:rPr lang="en-US" sz="1836" dirty="0">
                <a:solidFill>
                  <a:srgbClr val="0070C0"/>
                </a:solidFill>
                <a:latin typeface="Segoe UI Light"/>
              </a:rPr>
              <a:t>Business Connectivity Services (BCS)</a:t>
            </a:r>
          </a:p>
          <a:p>
            <a:pPr defTabSz="932597">
              <a:lnSpc>
                <a:spcPct val="90000"/>
              </a:lnSpc>
              <a:spcAft>
                <a:spcPts val="612"/>
              </a:spcAft>
            </a:pPr>
            <a:r>
              <a:rPr lang="en-US" sz="1836" dirty="0">
                <a:solidFill>
                  <a:srgbClr val="0070C0"/>
                </a:solidFill>
                <a:latin typeface="Segoe UI Light"/>
                <a:cs typeface="Segoe UI Light"/>
              </a:rPr>
              <a:t>  - </a:t>
            </a:r>
            <a:r>
              <a:rPr lang="en-US" sz="1836" dirty="0">
                <a:solidFill>
                  <a:srgbClr val="0070C0"/>
                </a:solidFill>
                <a:latin typeface="Segoe UI Light"/>
              </a:rPr>
              <a:t>DUET Enterprise Online</a:t>
            </a:r>
          </a:p>
        </p:txBody>
      </p:sp>
      <p:pic>
        <p:nvPicPr>
          <p:cNvPr id="5" name="Picture 4"/>
          <p:cNvPicPr>
            <a:picLocks noChangeAspect="1"/>
          </p:cNvPicPr>
          <p:nvPr/>
        </p:nvPicPr>
        <p:blipFill>
          <a:blip r:embed="rId3"/>
          <a:stretch>
            <a:fillRect/>
          </a:stretch>
        </p:blipFill>
        <p:spPr>
          <a:xfrm>
            <a:off x="7429892" y="1409945"/>
            <a:ext cx="4341173" cy="4821239"/>
          </a:xfrm>
          <a:prstGeom prst="rect">
            <a:avLst/>
          </a:prstGeom>
        </p:spPr>
      </p:pic>
    </p:spTree>
    <p:extLst>
      <p:ext uri="{BB962C8B-B14F-4D97-AF65-F5344CB8AC3E}">
        <p14:creationId xmlns:p14="http://schemas.microsoft.com/office/powerpoint/2010/main" val="1410336574"/>
      </p:ext>
    </p:extLst>
  </p:cSld>
  <p:clrMapOvr>
    <a:masterClrMapping/>
  </p:clrMapOvr>
  <p:transition>
    <p:fade/>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Resources</a:t>
            </a:r>
            <a:endParaRPr lang="en-US" dirty="0"/>
          </a:p>
        </p:txBody>
      </p:sp>
      <p:sp>
        <p:nvSpPr>
          <p:cNvPr id="5" name="Text Placeholder 4"/>
          <p:cNvSpPr>
            <a:spLocks noGrp="1"/>
          </p:cNvSpPr>
          <p:nvPr>
            <p:ph type="body" sz="quarter" idx="10"/>
          </p:nvPr>
        </p:nvSpPr>
        <p:spPr>
          <a:xfrm>
            <a:off x="530467" y="1476621"/>
            <a:ext cx="11373923" cy="3582032"/>
          </a:xfrm>
        </p:spPr>
        <p:txBody>
          <a:bodyPr/>
          <a:lstStyle/>
          <a:p>
            <a:pPr marL="0" indent="0">
              <a:buNone/>
            </a:pPr>
            <a:r>
              <a:rPr lang="en-US" sz="2040" dirty="0"/>
              <a:t>Configuring Windows 2012 R2 Remote Access</a:t>
            </a:r>
            <a:endParaRPr lang="en-US" sz="2040" dirty="0">
              <a:hlinkClick r:id=""/>
            </a:endParaRPr>
          </a:p>
          <a:p>
            <a:r>
              <a:rPr lang="en-US" sz="2040" dirty="0">
                <a:hlinkClick r:id=""/>
              </a:rPr>
              <a:t>http</a:t>
            </a:r>
            <a:r>
              <a:rPr lang="en-US" sz="2040" dirty="0">
                <a:hlinkClick r:id="rId2"/>
              </a:rPr>
              <a:t>://technet.microsoft.com/en-us/library/dn280944.aspx</a:t>
            </a:r>
            <a:endParaRPr lang="en-US" sz="2040" dirty="0"/>
          </a:p>
          <a:p>
            <a:pPr marL="0" indent="0">
              <a:buNone/>
            </a:pPr>
            <a:endParaRPr lang="en-US" sz="2040" dirty="0"/>
          </a:p>
          <a:p>
            <a:pPr marL="0" indent="0">
              <a:buNone/>
            </a:pPr>
            <a:r>
              <a:rPr lang="en-US" sz="2040" dirty="0"/>
              <a:t>Connect SharePoint to ACS for Low Trust Apps</a:t>
            </a:r>
            <a:endParaRPr lang="en-US" sz="2040" dirty="0">
              <a:hlinkClick r:id=""/>
            </a:endParaRPr>
          </a:p>
          <a:p>
            <a:r>
              <a:rPr lang="en-US" sz="2040" dirty="0">
                <a:hlinkClick r:id=""/>
              </a:rPr>
              <a:t>http</a:t>
            </a:r>
            <a:r>
              <a:rPr lang="en-US" sz="2040" dirty="0">
                <a:hlinkClick r:id="rId3"/>
              </a:rPr>
              <a:t>://blogs.msdn.com/b/besidethepoint/archive/2012/12/10/sharepoint-low-trust-apps-for-on-premises-deployments.aspx</a:t>
            </a:r>
            <a:endParaRPr lang="en-US" sz="2040" dirty="0"/>
          </a:p>
          <a:p>
            <a:endParaRPr lang="en-US" dirty="0" smtClean="0"/>
          </a:p>
          <a:p>
            <a:endParaRPr lang="en-US" dirty="0"/>
          </a:p>
        </p:txBody>
      </p:sp>
    </p:spTree>
    <p:extLst>
      <p:ext uri="{BB962C8B-B14F-4D97-AF65-F5344CB8AC3E}">
        <p14:creationId xmlns:p14="http://schemas.microsoft.com/office/powerpoint/2010/main" val="2287653836"/>
      </p:ext>
    </p:extLst>
  </p:cSld>
  <p:clrMapOvr>
    <a:masterClrMapping/>
  </p:clrMapOvr>
  <p:transition>
    <p:fade/>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bwMode="auto">
          <a:xfrm>
            <a:off x="883" y="-1276"/>
            <a:ext cx="12440137" cy="1304313"/>
          </a:xfrm>
          <a:prstGeom prst="rect">
            <a:avLst/>
          </a:prstGeom>
          <a:solidFill>
            <a:srgbClr val="FF8C00">
              <a:alpha val="68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0" rIns="0" bIns="46630" numCol="1" rtlCol="0" anchor="ctr" anchorCtr="0" compatLnSpc="1">
            <a:prstTxWarp prst="textNoShape">
              <a:avLst/>
            </a:prstTxWarp>
          </a:bodyPr>
          <a:lstStyle/>
          <a:p>
            <a:pPr algn="ctr" defTabSz="932293" fontAlgn="base">
              <a:spcBef>
                <a:spcPct val="0"/>
              </a:spcBef>
              <a:spcAft>
                <a:spcPct val="0"/>
              </a:spcAft>
            </a:pPr>
            <a:endParaRPr lang="en-US" sz="2000" dirty="0">
              <a:gradFill>
                <a:gsLst>
                  <a:gs pos="0">
                    <a:srgbClr val="FFFFFF"/>
                  </a:gs>
                  <a:gs pos="100000">
                    <a:srgbClr val="FFFFFF"/>
                  </a:gs>
                </a:gsLst>
                <a:lin ang="5400000" scaled="0"/>
              </a:gradFill>
            </a:endParaRPr>
          </a:p>
        </p:txBody>
      </p:sp>
      <p:sp>
        <p:nvSpPr>
          <p:cNvPr id="4" name="Title 3"/>
          <p:cNvSpPr>
            <a:spLocks noGrp="1"/>
          </p:cNvSpPr>
          <p:nvPr>
            <p:ph type="title"/>
          </p:nvPr>
        </p:nvSpPr>
        <p:spPr/>
        <p:txBody>
          <a:bodyPr/>
          <a:lstStyle/>
          <a:p>
            <a:r>
              <a:rPr lang="en-US" smtClean="0">
                <a:gradFill>
                  <a:gsLst>
                    <a:gs pos="1250">
                      <a:schemeClr val="bg1"/>
                    </a:gs>
                    <a:gs pos="100000">
                      <a:schemeClr val="bg1"/>
                    </a:gs>
                  </a:gsLst>
                  <a:lin ang="5400000" scaled="0"/>
                </a:gradFill>
              </a:rPr>
              <a:t>MySPC</a:t>
            </a:r>
            <a:endParaRPr lang="en-US" dirty="0">
              <a:gradFill>
                <a:gsLst>
                  <a:gs pos="1250">
                    <a:schemeClr val="bg1"/>
                  </a:gs>
                  <a:gs pos="100000">
                    <a:schemeClr val="bg1"/>
                  </a:gs>
                </a:gsLst>
                <a:lin ang="5400000" scaled="0"/>
              </a:gradFill>
            </a:endParaRPr>
          </a:p>
        </p:txBody>
      </p:sp>
      <p:grpSp>
        <p:nvGrpSpPr>
          <p:cNvPr id="6" name="Group 5"/>
          <p:cNvGrpSpPr/>
          <p:nvPr/>
        </p:nvGrpSpPr>
        <p:grpSpPr>
          <a:xfrm>
            <a:off x="9887163" y="72832"/>
            <a:ext cx="3251693" cy="1097913"/>
            <a:chOff x="9493983" y="21545"/>
            <a:chExt cx="3252155" cy="1098069"/>
          </a:xfrm>
        </p:grpSpPr>
        <p:sp>
          <p:nvSpPr>
            <p:cNvPr id="7" name="Title 3"/>
            <p:cNvSpPr txBox="1">
              <a:spLocks/>
            </p:cNvSpPr>
            <p:nvPr/>
          </p:nvSpPr>
          <p:spPr>
            <a:xfrm>
              <a:off x="9519383" y="21545"/>
              <a:ext cx="3226755" cy="385754"/>
            </a:xfrm>
            <a:prstGeom prst="rect">
              <a:avLst/>
            </a:prstGeom>
          </p:spPr>
          <p:txBody>
            <a:bodyPr vert="horz" wrap="square" lIns="0" tIns="0" rIns="0" bIns="0" rtlCol="0" anchor="b">
              <a:noAutofit/>
            </a:bodyPr>
            <a:lstStyle>
              <a:lvl1pPr algn="l" defTabSz="914180" rtl="0" eaLnBrk="1" latinLnBrk="0" hangingPunct="1">
                <a:lnSpc>
                  <a:spcPct val="90000"/>
                </a:lnSpc>
                <a:spcBef>
                  <a:spcPct val="0"/>
                </a:spcBef>
                <a:buNone/>
                <a:defRPr lang="en-US" sz="5293" b="0" kern="1200" cap="none" spc="-100"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a:lstStyle>
            <a:p>
              <a:r>
                <a:rPr sz="1599">
                  <a:solidFill>
                    <a:srgbClr val="FFFFFF"/>
                  </a:solidFill>
                </a:rPr>
                <a:t>Sponsored by</a:t>
              </a:r>
            </a:p>
          </p:txBody>
        </p:sp>
        <p:grpSp>
          <p:nvGrpSpPr>
            <p:cNvPr id="8" name="Group 4"/>
            <p:cNvGrpSpPr>
              <a:grpSpLocks noChangeAspect="1"/>
            </p:cNvGrpSpPr>
            <p:nvPr/>
          </p:nvGrpSpPr>
          <p:grpSpPr bwMode="auto">
            <a:xfrm>
              <a:off x="9493983" y="373065"/>
              <a:ext cx="1800711" cy="746549"/>
              <a:chOff x="1052" y="1007"/>
              <a:chExt cx="5567" cy="2308"/>
            </a:xfrm>
            <a:solidFill>
              <a:schemeClr val="bg1"/>
            </a:solidFill>
          </p:grpSpPr>
          <p:sp>
            <p:nvSpPr>
              <p:cNvPr id="9" name="Freeform 6"/>
              <p:cNvSpPr>
                <a:spLocks/>
              </p:cNvSpPr>
              <p:nvPr/>
            </p:nvSpPr>
            <p:spPr bwMode="auto">
              <a:xfrm>
                <a:off x="3211" y="2494"/>
                <a:ext cx="1250" cy="821"/>
              </a:xfrm>
              <a:custGeom>
                <a:avLst/>
                <a:gdLst>
                  <a:gd name="T0" fmla="*/ 1241 w 1250"/>
                  <a:gd name="T1" fmla="*/ 0 h 821"/>
                  <a:gd name="T2" fmla="*/ 1250 w 1250"/>
                  <a:gd name="T3" fmla="*/ 2 h 821"/>
                  <a:gd name="T4" fmla="*/ 1108 w 1250"/>
                  <a:gd name="T5" fmla="*/ 151 h 821"/>
                  <a:gd name="T6" fmla="*/ 917 w 1250"/>
                  <a:gd name="T7" fmla="*/ 335 h 821"/>
                  <a:gd name="T8" fmla="*/ 718 w 1250"/>
                  <a:gd name="T9" fmla="*/ 507 h 821"/>
                  <a:gd name="T10" fmla="*/ 505 w 1250"/>
                  <a:gd name="T11" fmla="*/ 664 h 821"/>
                  <a:gd name="T12" fmla="*/ 349 w 1250"/>
                  <a:gd name="T13" fmla="*/ 755 h 821"/>
                  <a:gd name="T14" fmla="*/ 214 w 1250"/>
                  <a:gd name="T15" fmla="*/ 809 h 821"/>
                  <a:gd name="T16" fmla="*/ 158 w 1250"/>
                  <a:gd name="T17" fmla="*/ 821 h 821"/>
                  <a:gd name="T18" fmla="*/ 106 w 1250"/>
                  <a:gd name="T19" fmla="*/ 821 h 821"/>
                  <a:gd name="T20" fmla="*/ 60 w 1250"/>
                  <a:gd name="T21" fmla="*/ 806 h 821"/>
                  <a:gd name="T22" fmla="*/ 23 w 1250"/>
                  <a:gd name="T23" fmla="*/ 772 h 821"/>
                  <a:gd name="T24" fmla="*/ 5 w 1250"/>
                  <a:gd name="T25" fmla="*/ 721 h 821"/>
                  <a:gd name="T26" fmla="*/ 1 w 1250"/>
                  <a:gd name="T27" fmla="*/ 637 h 821"/>
                  <a:gd name="T28" fmla="*/ 25 w 1250"/>
                  <a:gd name="T29" fmla="*/ 525 h 821"/>
                  <a:gd name="T30" fmla="*/ 74 w 1250"/>
                  <a:gd name="T31" fmla="*/ 394 h 821"/>
                  <a:gd name="T32" fmla="*/ 158 w 1250"/>
                  <a:gd name="T33" fmla="*/ 218 h 821"/>
                  <a:gd name="T34" fmla="*/ 283 w 1250"/>
                  <a:gd name="T35" fmla="*/ 7 h 821"/>
                  <a:gd name="T36" fmla="*/ 288 w 1250"/>
                  <a:gd name="T37" fmla="*/ 2 h 821"/>
                  <a:gd name="T38" fmla="*/ 398 w 1250"/>
                  <a:gd name="T39" fmla="*/ 0 h 821"/>
                  <a:gd name="T40" fmla="*/ 393 w 1250"/>
                  <a:gd name="T41" fmla="*/ 14 h 821"/>
                  <a:gd name="T42" fmla="*/ 336 w 1250"/>
                  <a:gd name="T43" fmla="*/ 159 h 821"/>
                  <a:gd name="T44" fmla="*/ 309 w 1250"/>
                  <a:gd name="T45" fmla="*/ 281 h 821"/>
                  <a:gd name="T46" fmla="*/ 309 w 1250"/>
                  <a:gd name="T47" fmla="*/ 374 h 821"/>
                  <a:gd name="T48" fmla="*/ 331 w 1250"/>
                  <a:gd name="T49" fmla="*/ 426 h 821"/>
                  <a:gd name="T50" fmla="*/ 371 w 1250"/>
                  <a:gd name="T51" fmla="*/ 460 h 821"/>
                  <a:gd name="T52" fmla="*/ 427 w 1250"/>
                  <a:gd name="T53" fmla="*/ 473 h 821"/>
                  <a:gd name="T54" fmla="*/ 528 w 1250"/>
                  <a:gd name="T55" fmla="*/ 458 h 821"/>
                  <a:gd name="T56" fmla="*/ 655 w 1250"/>
                  <a:gd name="T57" fmla="*/ 406 h 821"/>
                  <a:gd name="T58" fmla="*/ 805 w 1250"/>
                  <a:gd name="T59" fmla="*/ 318 h 821"/>
                  <a:gd name="T60" fmla="*/ 996 w 1250"/>
                  <a:gd name="T61" fmla="*/ 178 h 821"/>
                  <a:gd name="T62" fmla="*/ 1179 w 1250"/>
                  <a:gd name="T63" fmla="*/ 24 h 821"/>
                  <a:gd name="T64" fmla="*/ 1202 w 1250"/>
                  <a:gd name="T65" fmla="*/ 5 h 821"/>
                  <a:gd name="T66" fmla="*/ 1224 w 1250"/>
                  <a:gd name="T67" fmla="*/ 0 h 8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250" h="821">
                    <a:moveTo>
                      <a:pt x="1224" y="0"/>
                    </a:moveTo>
                    <a:lnTo>
                      <a:pt x="1241" y="0"/>
                    </a:lnTo>
                    <a:lnTo>
                      <a:pt x="1245" y="2"/>
                    </a:lnTo>
                    <a:lnTo>
                      <a:pt x="1250" y="2"/>
                    </a:lnTo>
                    <a:lnTo>
                      <a:pt x="1201" y="54"/>
                    </a:lnTo>
                    <a:lnTo>
                      <a:pt x="1108" y="151"/>
                    </a:lnTo>
                    <a:lnTo>
                      <a:pt x="1013" y="244"/>
                    </a:lnTo>
                    <a:lnTo>
                      <a:pt x="917" y="335"/>
                    </a:lnTo>
                    <a:lnTo>
                      <a:pt x="819" y="422"/>
                    </a:lnTo>
                    <a:lnTo>
                      <a:pt x="718" y="507"/>
                    </a:lnTo>
                    <a:lnTo>
                      <a:pt x="613" y="588"/>
                    </a:lnTo>
                    <a:lnTo>
                      <a:pt x="505" y="664"/>
                    </a:lnTo>
                    <a:lnTo>
                      <a:pt x="429" y="711"/>
                    </a:lnTo>
                    <a:lnTo>
                      <a:pt x="349" y="755"/>
                    </a:lnTo>
                    <a:lnTo>
                      <a:pt x="267" y="792"/>
                    </a:lnTo>
                    <a:lnTo>
                      <a:pt x="214" y="809"/>
                    </a:lnTo>
                    <a:lnTo>
                      <a:pt x="160" y="819"/>
                    </a:lnTo>
                    <a:lnTo>
                      <a:pt x="158" y="821"/>
                    </a:lnTo>
                    <a:lnTo>
                      <a:pt x="158" y="821"/>
                    </a:lnTo>
                    <a:lnTo>
                      <a:pt x="106" y="821"/>
                    </a:lnTo>
                    <a:lnTo>
                      <a:pt x="86" y="816"/>
                    </a:lnTo>
                    <a:lnTo>
                      <a:pt x="60" y="806"/>
                    </a:lnTo>
                    <a:lnTo>
                      <a:pt x="39" y="791"/>
                    </a:lnTo>
                    <a:lnTo>
                      <a:pt x="23" y="772"/>
                    </a:lnTo>
                    <a:lnTo>
                      <a:pt x="11" y="748"/>
                    </a:lnTo>
                    <a:lnTo>
                      <a:pt x="5" y="721"/>
                    </a:lnTo>
                    <a:lnTo>
                      <a:pt x="0" y="679"/>
                    </a:lnTo>
                    <a:lnTo>
                      <a:pt x="1" y="637"/>
                    </a:lnTo>
                    <a:lnTo>
                      <a:pt x="8" y="595"/>
                    </a:lnTo>
                    <a:lnTo>
                      <a:pt x="25" y="525"/>
                    </a:lnTo>
                    <a:lnTo>
                      <a:pt x="49" y="458"/>
                    </a:lnTo>
                    <a:lnTo>
                      <a:pt x="74" y="394"/>
                    </a:lnTo>
                    <a:lnTo>
                      <a:pt x="103" y="330"/>
                    </a:lnTo>
                    <a:lnTo>
                      <a:pt x="158" y="218"/>
                    </a:lnTo>
                    <a:lnTo>
                      <a:pt x="219" y="112"/>
                    </a:lnTo>
                    <a:lnTo>
                      <a:pt x="283" y="7"/>
                    </a:lnTo>
                    <a:lnTo>
                      <a:pt x="287" y="5"/>
                    </a:lnTo>
                    <a:lnTo>
                      <a:pt x="288" y="2"/>
                    </a:lnTo>
                    <a:lnTo>
                      <a:pt x="292" y="2"/>
                    </a:lnTo>
                    <a:lnTo>
                      <a:pt x="398" y="0"/>
                    </a:lnTo>
                    <a:lnTo>
                      <a:pt x="395" y="7"/>
                    </a:lnTo>
                    <a:lnTo>
                      <a:pt x="393" y="14"/>
                    </a:lnTo>
                    <a:lnTo>
                      <a:pt x="363" y="85"/>
                    </a:lnTo>
                    <a:lnTo>
                      <a:pt x="336" y="159"/>
                    </a:lnTo>
                    <a:lnTo>
                      <a:pt x="316" y="235"/>
                    </a:lnTo>
                    <a:lnTo>
                      <a:pt x="309" y="281"/>
                    </a:lnTo>
                    <a:lnTo>
                      <a:pt x="305" y="326"/>
                    </a:lnTo>
                    <a:lnTo>
                      <a:pt x="309" y="374"/>
                    </a:lnTo>
                    <a:lnTo>
                      <a:pt x="317" y="402"/>
                    </a:lnTo>
                    <a:lnTo>
                      <a:pt x="331" y="426"/>
                    </a:lnTo>
                    <a:lnTo>
                      <a:pt x="349" y="446"/>
                    </a:lnTo>
                    <a:lnTo>
                      <a:pt x="371" y="460"/>
                    </a:lnTo>
                    <a:lnTo>
                      <a:pt x="398" y="470"/>
                    </a:lnTo>
                    <a:lnTo>
                      <a:pt x="427" y="473"/>
                    </a:lnTo>
                    <a:lnTo>
                      <a:pt x="478" y="468"/>
                    </a:lnTo>
                    <a:lnTo>
                      <a:pt x="528" y="458"/>
                    </a:lnTo>
                    <a:lnTo>
                      <a:pt x="576" y="441"/>
                    </a:lnTo>
                    <a:lnTo>
                      <a:pt x="655" y="406"/>
                    </a:lnTo>
                    <a:lnTo>
                      <a:pt x="731" y="363"/>
                    </a:lnTo>
                    <a:lnTo>
                      <a:pt x="805" y="318"/>
                    </a:lnTo>
                    <a:lnTo>
                      <a:pt x="902" y="250"/>
                    </a:lnTo>
                    <a:lnTo>
                      <a:pt x="996" y="178"/>
                    </a:lnTo>
                    <a:lnTo>
                      <a:pt x="1089" y="102"/>
                    </a:lnTo>
                    <a:lnTo>
                      <a:pt x="1179" y="24"/>
                    </a:lnTo>
                    <a:lnTo>
                      <a:pt x="1192" y="12"/>
                    </a:lnTo>
                    <a:lnTo>
                      <a:pt x="1202" y="5"/>
                    </a:lnTo>
                    <a:lnTo>
                      <a:pt x="1212" y="2"/>
                    </a:lnTo>
                    <a:lnTo>
                      <a:pt x="1224" y="0"/>
                    </a:lnTo>
                    <a:close/>
                  </a:path>
                </a:pathLst>
              </a:custGeom>
              <a:grpFill/>
              <a:ln w="0">
                <a:noFill/>
                <a:prstDash val="solid"/>
                <a:round/>
                <a:headEnd/>
                <a:tailEnd/>
              </a:ln>
            </p:spPr>
            <p:txBody>
              <a:bodyPr vert="horz" wrap="square" lIns="91427" tIns="45713" rIns="91427" bIns="45713" numCol="1" anchor="t" anchorCtr="0" compatLnSpc="1">
                <a:prstTxWarp prst="textNoShape">
                  <a:avLst/>
                </a:prstTxWarp>
              </a:bodyPr>
              <a:lstStyle/>
              <a:p>
                <a:pPr defTabSz="932563"/>
                <a:endParaRPr lang="en-US" dirty="0">
                  <a:solidFill>
                    <a:srgbClr val="505050"/>
                  </a:solidFill>
                </a:endParaRPr>
              </a:p>
            </p:txBody>
          </p:sp>
          <p:sp>
            <p:nvSpPr>
              <p:cNvPr id="10" name="Freeform 7"/>
              <p:cNvSpPr>
                <a:spLocks/>
              </p:cNvSpPr>
              <p:nvPr/>
            </p:nvSpPr>
            <p:spPr bwMode="auto">
              <a:xfrm>
                <a:off x="5030" y="1007"/>
                <a:ext cx="1209" cy="778"/>
              </a:xfrm>
              <a:custGeom>
                <a:avLst/>
                <a:gdLst>
                  <a:gd name="T0" fmla="*/ 1103 w 1209"/>
                  <a:gd name="T1" fmla="*/ 0 h 778"/>
                  <a:gd name="T2" fmla="*/ 1133 w 1209"/>
                  <a:gd name="T3" fmla="*/ 8 h 778"/>
                  <a:gd name="T4" fmla="*/ 1175 w 1209"/>
                  <a:gd name="T5" fmla="*/ 37 h 778"/>
                  <a:gd name="T6" fmla="*/ 1199 w 1209"/>
                  <a:gd name="T7" fmla="*/ 77 h 778"/>
                  <a:gd name="T8" fmla="*/ 1209 w 1209"/>
                  <a:gd name="T9" fmla="*/ 150 h 778"/>
                  <a:gd name="T10" fmla="*/ 1197 w 1209"/>
                  <a:gd name="T11" fmla="*/ 243 h 778"/>
                  <a:gd name="T12" fmla="*/ 1157 w 1209"/>
                  <a:gd name="T13" fmla="*/ 373 h 778"/>
                  <a:gd name="T14" fmla="*/ 1103 w 1209"/>
                  <a:gd name="T15" fmla="*/ 498 h 778"/>
                  <a:gd name="T16" fmla="*/ 1007 w 1209"/>
                  <a:gd name="T17" fmla="*/ 682 h 778"/>
                  <a:gd name="T18" fmla="*/ 951 w 1209"/>
                  <a:gd name="T19" fmla="*/ 775 h 778"/>
                  <a:gd name="T20" fmla="*/ 944 w 1209"/>
                  <a:gd name="T21" fmla="*/ 778 h 778"/>
                  <a:gd name="T22" fmla="*/ 833 w 1209"/>
                  <a:gd name="T23" fmla="*/ 778 h 778"/>
                  <a:gd name="T24" fmla="*/ 838 w 1209"/>
                  <a:gd name="T25" fmla="*/ 756 h 778"/>
                  <a:gd name="T26" fmla="*/ 883 w 1209"/>
                  <a:gd name="T27" fmla="*/ 630 h 778"/>
                  <a:gd name="T28" fmla="*/ 903 w 1209"/>
                  <a:gd name="T29" fmla="*/ 520 h 778"/>
                  <a:gd name="T30" fmla="*/ 897 w 1209"/>
                  <a:gd name="T31" fmla="*/ 435 h 778"/>
                  <a:gd name="T32" fmla="*/ 868 w 1209"/>
                  <a:gd name="T33" fmla="*/ 383 h 778"/>
                  <a:gd name="T34" fmla="*/ 819 w 1209"/>
                  <a:gd name="T35" fmla="*/ 354 h 778"/>
                  <a:gd name="T36" fmla="*/ 743 w 1209"/>
                  <a:gd name="T37" fmla="*/ 351 h 778"/>
                  <a:gd name="T38" fmla="*/ 655 w 1209"/>
                  <a:gd name="T39" fmla="*/ 373 h 778"/>
                  <a:gd name="T40" fmla="*/ 532 w 1209"/>
                  <a:gd name="T41" fmla="*/ 429 h 778"/>
                  <a:gd name="T42" fmla="*/ 415 w 1209"/>
                  <a:gd name="T43" fmla="*/ 498 h 778"/>
                  <a:gd name="T44" fmla="*/ 231 w 1209"/>
                  <a:gd name="T45" fmla="*/ 628 h 778"/>
                  <a:gd name="T46" fmla="*/ 59 w 1209"/>
                  <a:gd name="T47" fmla="*/ 771 h 778"/>
                  <a:gd name="T48" fmla="*/ 49 w 1209"/>
                  <a:gd name="T49" fmla="*/ 776 h 778"/>
                  <a:gd name="T50" fmla="*/ 3 w 1209"/>
                  <a:gd name="T51" fmla="*/ 778 h 778"/>
                  <a:gd name="T52" fmla="*/ 0 w 1209"/>
                  <a:gd name="T53" fmla="*/ 776 h 778"/>
                  <a:gd name="T54" fmla="*/ 118 w 1209"/>
                  <a:gd name="T55" fmla="*/ 657 h 778"/>
                  <a:gd name="T56" fmla="*/ 304 w 1209"/>
                  <a:gd name="T57" fmla="*/ 476 h 778"/>
                  <a:gd name="T58" fmla="*/ 498 w 1209"/>
                  <a:gd name="T59" fmla="*/ 310 h 778"/>
                  <a:gd name="T60" fmla="*/ 704 w 1209"/>
                  <a:gd name="T61" fmla="*/ 158 h 778"/>
                  <a:gd name="T62" fmla="*/ 822 w 1209"/>
                  <a:gd name="T63" fmla="*/ 86 h 778"/>
                  <a:gd name="T64" fmla="*/ 949 w 1209"/>
                  <a:gd name="T65" fmla="*/ 28 h 778"/>
                  <a:gd name="T66" fmla="*/ 1050 w 1209"/>
                  <a:gd name="T67" fmla="*/ 1 h 778"/>
                  <a:gd name="T68" fmla="*/ 1054 w 1209"/>
                  <a:gd name="T69" fmla="*/ 0 h 7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209" h="778">
                    <a:moveTo>
                      <a:pt x="1054" y="0"/>
                    </a:moveTo>
                    <a:lnTo>
                      <a:pt x="1103" y="0"/>
                    </a:lnTo>
                    <a:lnTo>
                      <a:pt x="1118" y="3"/>
                    </a:lnTo>
                    <a:lnTo>
                      <a:pt x="1133" y="8"/>
                    </a:lnTo>
                    <a:lnTo>
                      <a:pt x="1157" y="20"/>
                    </a:lnTo>
                    <a:lnTo>
                      <a:pt x="1175" y="37"/>
                    </a:lnTo>
                    <a:lnTo>
                      <a:pt x="1191" y="55"/>
                    </a:lnTo>
                    <a:lnTo>
                      <a:pt x="1199" y="77"/>
                    </a:lnTo>
                    <a:lnTo>
                      <a:pt x="1206" y="103"/>
                    </a:lnTo>
                    <a:lnTo>
                      <a:pt x="1209" y="150"/>
                    </a:lnTo>
                    <a:lnTo>
                      <a:pt x="1206" y="197"/>
                    </a:lnTo>
                    <a:lnTo>
                      <a:pt x="1197" y="243"/>
                    </a:lnTo>
                    <a:lnTo>
                      <a:pt x="1180" y="309"/>
                    </a:lnTo>
                    <a:lnTo>
                      <a:pt x="1157" y="373"/>
                    </a:lnTo>
                    <a:lnTo>
                      <a:pt x="1132" y="437"/>
                    </a:lnTo>
                    <a:lnTo>
                      <a:pt x="1103" y="498"/>
                    </a:lnTo>
                    <a:lnTo>
                      <a:pt x="1057" y="591"/>
                    </a:lnTo>
                    <a:lnTo>
                      <a:pt x="1007" y="682"/>
                    </a:lnTo>
                    <a:lnTo>
                      <a:pt x="952" y="771"/>
                    </a:lnTo>
                    <a:lnTo>
                      <a:pt x="951" y="775"/>
                    </a:lnTo>
                    <a:lnTo>
                      <a:pt x="947" y="776"/>
                    </a:lnTo>
                    <a:lnTo>
                      <a:pt x="944" y="778"/>
                    </a:lnTo>
                    <a:lnTo>
                      <a:pt x="834" y="778"/>
                    </a:lnTo>
                    <a:lnTo>
                      <a:pt x="833" y="778"/>
                    </a:lnTo>
                    <a:lnTo>
                      <a:pt x="831" y="776"/>
                    </a:lnTo>
                    <a:lnTo>
                      <a:pt x="838" y="756"/>
                    </a:lnTo>
                    <a:lnTo>
                      <a:pt x="863" y="694"/>
                    </a:lnTo>
                    <a:lnTo>
                      <a:pt x="883" y="630"/>
                    </a:lnTo>
                    <a:lnTo>
                      <a:pt x="898" y="564"/>
                    </a:lnTo>
                    <a:lnTo>
                      <a:pt x="903" y="520"/>
                    </a:lnTo>
                    <a:lnTo>
                      <a:pt x="903" y="478"/>
                    </a:lnTo>
                    <a:lnTo>
                      <a:pt x="897" y="435"/>
                    </a:lnTo>
                    <a:lnTo>
                      <a:pt x="885" y="407"/>
                    </a:lnTo>
                    <a:lnTo>
                      <a:pt x="868" y="383"/>
                    </a:lnTo>
                    <a:lnTo>
                      <a:pt x="846" y="366"/>
                    </a:lnTo>
                    <a:lnTo>
                      <a:pt x="819" y="354"/>
                    </a:lnTo>
                    <a:lnTo>
                      <a:pt x="789" y="349"/>
                    </a:lnTo>
                    <a:lnTo>
                      <a:pt x="743" y="351"/>
                    </a:lnTo>
                    <a:lnTo>
                      <a:pt x="699" y="359"/>
                    </a:lnTo>
                    <a:lnTo>
                      <a:pt x="655" y="373"/>
                    </a:lnTo>
                    <a:lnTo>
                      <a:pt x="593" y="398"/>
                    </a:lnTo>
                    <a:lnTo>
                      <a:pt x="532" y="429"/>
                    </a:lnTo>
                    <a:lnTo>
                      <a:pt x="473" y="462"/>
                    </a:lnTo>
                    <a:lnTo>
                      <a:pt x="415" y="498"/>
                    </a:lnTo>
                    <a:lnTo>
                      <a:pt x="322" y="562"/>
                    </a:lnTo>
                    <a:lnTo>
                      <a:pt x="231" y="628"/>
                    </a:lnTo>
                    <a:lnTo>
                      <a:pt x="145" y="699"/>
                    </a:lnTo>
                    <a:lnTo>
                      <a:pt x="59" y="771"/>
                    </a:lnTo>
                    <a:lnTo>
                      <a:pt x="54" y="775"/>
                    </a:lnTo>
                    <a:lnTo>
                      <a:pt x="49" y="776"/>
                    </a:lnTo>
                    <a:lnTo>
                      <a:pt x="42" y="778"/>
                    </a:lnTo>
                    <a:lnTo>
                      <a:pt x="3" y="778"/>
                    </a:lnTo>
                    <a:lnTo>
                      <a:pt x="3" y="778"/>
                    </a:lnTo>
                    <a:lnTo>
                      <a:pt x="0" y="776"/>
                    </a:lnTo>
                    <a:lnTo>
                      <a:pt x="25" y="749"/>
                    </a:lnTo>
                    <a:lnTo>
                      <a:pt x="118" y="657"/>
                    </a:lnTo>
                    <a:lnTo>
                      <a:pt x="211" y="564"/>
                    </a:lnTo>
                    <a:lnTo>
                      <a:pt x="304" y="476"/>
                    </a:lnTo>
                    <a:lnTo>
                      <a:pt x="398" y="391"/>
                    </a:lnTo>
                    <a:lnTo>
                      <a:pt x="498" y="310"/>
                    </a:lnTo>
                    <a:lnTo>
                      <a:pt x="599" y="233"/>
                    </a:lnTo>
                    <a:lnTo>
                      <a:pt x="704" y="158"/>
                    </a:lnTo>
                    <a:lnTo>
                      <a:pt x="763" y="121"/>
                    </a:lnTo>
                    <a:lnTo>
                      <a:pt x="822" y="86"/>
                    </a:lnTo>
                    <a:lnTo>
                      <a:pt x="885" y="55"/>
                    </a:lnTo>
                    <a:lnTo>
                      <a:pt x="949" y="28"/>
                    </a:lnTo>
                    <a:lnTo>
                      <a:pt x="1000" y="12"/>
                    </a:lnTo>
                    <a:lnTo>
                      <a:pt x="1050" y="1"/>
                    </a:lnTo>
                    <a:lnTo>
                      <a:pt x="1052" y="1"/>
                    </a:lnTo>
                    <a:lnTo>
                      <a:pt x="1054" y="0"/>
                    </a:lnTo>
                    <a:close/>
                  </a:path>
                </a:pathLst>
              </a:custGeom>
              <a:grpFill/>
              <a:ln w="0">
                <a:noFill/>
                <a:prstDash val="solid"/>
                <a:round/>
                <a:headEnd/>
                <a:tailEnd/>
              </a:ln>
            </p:spPr>
            <p:txBody>
              <a:bodyPr vert="horz" wrap="square" lIns="91427" tIns="45713" rIns="91427" bIns="45713" numCol="1" anchor="t" anchorCtr="0" compatLnSpc="1">
                <a:prstTxWarp prst="textNoShape">
                  <a:avLst/>
                </a:prstTxWarp>
              </a:bodyPr>
              <a:lstStyle/>
              <a:p>
                <a:pPr defTabSz="932563"/>
                <a:endParaRPr lang="en-US" dirty="0">
                  <a:solidFill>
                    <a:srgbClr val="505050"/>
                  </a:solidFill>
                </a:endParaRPr>
              </a:p>
            </p:txBody>
          </p:sp>
          <p:sp>
            <p:nvSpPr>
              <p:cNvPr id="11" name="Freeform 8"/>
              <p:cNvSpPr>
                <a:spLocks/>
              </p:cNvSpPr>
              <p:nvPr/>
            </p:nvSpPr>
            <p:spPr bwMode="auto">
              <a:xfrm>
                <a:off x="1052" y="1559"/>
                <a:ext cx="492" cy="863"/>
              </a:xfrm>
              <a:custGeom>
                <a:avLst/>
                <a:gdLst>
                  <a:gd name="T0" fmla="*/ 377 w 492"/>
                  <a:gd name="T1" fmla="*/ 0 h 863"/>
                  <a:gd name="T2" fmla="*/ 431 w 492"/>
                  <a:gd name="T3" fmla="*/ 0 h 863"/>
                  <a:gd name="T4" fmla="*/ 458 w 492"/>
                  <a:gd name="T5" fmla="*/ 5 h 863"/>
                  <a:gd name="T6" fmla="*/ 485 w 492"/>
                  <a:gd name="T7" fmla="*/ 13 h 863"/>
                  <a:gd name="T8" fmla="*/ 488 w 492"/>
                  <a:gd name="T9" fmla="*/ 13 h 863"/>
                  <a:gd name="T10" fmla="*/ 490 w 492"/>
                  <a:gd name="T11" fmla="*/ 15 h 863"/>
                  <a:gd name="T12" fmla="*/ 492 w 492"/>
                  <a:gd name="T13" fmla="*/ 18 h 863"/>
                  <a:gd name="T14" fmla="*/ 492 w 492"/>
                  <a:gd name="T15" fmla="*/ 22 h 863"/>
                  <a:gd name="T16" fmla="*/ 465 w 492"/>
                  <a:gd name="T17" fmla="*/ 172 h 863"/>
                  <a:gd name="T18" fmla="*/ 465 w 492"/>
                  <a:gd name="T19" fmla="*/ 175 h 863"/>
                  <a:gd name="T20" fmla="*/ 465 w 492"/>
                  <a:gd name="T21" fmla="*/ 177 h 863"/>
                  <a:gd name="T22" fmla="*/ 449 w 492"/>
                  <a:gd name="T23" fmla="*/ 172 h 863"/>
                  <a:gd name="T24" fmla="*/ 417 w 492"/>
                  <a:gd name="T25" fmla="*/ 162 h 863"/>
                  <a:gd name="T26" fmla="*/ 383 w 492"/>
                  <a:gd name="T27" fmla="*/ 162 h 863"/>
                  <a:gd name="T28" fmla="*/ 365 w 492"/>
                  <a:gd name="T29" fmla="*/ 165 h 863"/>
                  <a:gd name="T30" fmla="*/ 350 w 492"/>
                  <a:gd name="T31" fmla="*/ 174 h 863"/>
                  <a:gd name="T32" fmla="*/ 336 w 492"/>
                  <a:gd name="T33" fmla="*/ 186 h 863"/>
                  <a:gd name="T34" fmla="*/ 326 w 492"/>
                  <a:gd name="T35" fmla="*/ 201 h 863"/>
                  <a:gd name="T36" fmla="*/ 318 w 492"/>
                  <a:gd name="T37" fmla="*/ 226 h 863"/>
                  <a:gd name="T38" fmla="*/ 312 w 492"/>
                  <a:gd name="T39" fmla="*/ 250 h 863"/>
                  <a:gd name="T40" fmla="*/ 297 w 492"/>
                  <a:gd name="T41" fmla="*/ 334 h 863"/>
                  <a:gd name="T42" fmla="*/ 437 w 492"/>
                  <a:gd name="T43" fmla="*/ 334 h 863"/>
                  <a:gd name="T44" fmla="*/ 426 w 492"/>
                  <a:gd name="T45" fmla="*/ 407 h 863"/>
                  <a:gd name="T46" fmla="*/ 414 w 492"/>
                  <a:gd name="T47" fmla="*/ 481 h 863"/>
                  <a:gd name="T48" fmla="*/ 412 w 492"/>
                  <a:gd name="T49" fmla="*/ 484 h 863"/>
                  <a:gd name="T50" fmla="*/ 410 w 492"/>
                  <a:gd name="T51" fmla="*/ 488 h 863"/>
                  <a:gd name="T52" fmla="*/ 407 w 492"/>
                  <a:gd name="T53" fmla="*/ 490 h 863"/>
                  <a:gd name="T54" fmla="*/ 402 w 492"/>
                  <a:gd name="T55" fmla="*/ 490 h 863"/>
                  <a:gd name="T56" fmla="*/ 280 w 492"/>
                  <a:gd name="T57" fmla="*/ 490 h 863"/>
                  <a:gd name="T58" fmla="*/ 277 w 492"/>
                  <a:gd name="T59" fmla="*/ 490 h 863"/>
                  <a:gd name="T60" fmla="*/ 274 w 492"/>
                  <a:gd name="T61" fmla="*/ 491 h 863"/>
                  <a:gd name="T62" fmla="*/ 272 w 492"/>
                  <a:gd name="T63" fmla="*/ 493 h 863"/>
                  <a:gd name="T64" fmla="*/ 270 w 492"/>
                  <a:gd name="T65" fmla="*/ 498 h 863"/>
                  <a:gd name="T66" fmla="*/ 215 w 492"/>
                  <a:gd name="T67" fmla="*/ 822 h 863"/>
                  <a:gd name="T68" fmla="*/ 209 w 492"/>
                  <a:gd name="T69" fmla="*/ 856 h 863"/>
                  <a:gd name="T70" fmla="*/ 208 w 492"/>
                  <a:gd name="T71" fmla="*/ 859 h 863"/>
                  <a:gd name="T72" fmla="*/ 206 w 492"/>
                  <a:gd name="T73" fmla="*/ 861 h 863"/>
                  <a:gd name="T74" fmla="*/ 203 w 492"/>
                  <a:gd name="T75" fmla="*/ 863 h 863"/>
                  <a:gd name="T76" fmla="*/ 7 w 492"/>
                  <a:gd name="T77" fmla="*/ 863 h 863"/>
                  <a:gd name="T78" fmla="*/ 69 w 492"/>
                  <a:gd name="T79" fmla="*/ 490 h 863"/>
                  <a:gd name="T80" fmla="*/ 0 w 492"/>
                  <a:gd name="T81" fmla="*/ 490 h 863"/>
                  <a:gd name="T82" fmla="*/ 0 w 492"/>
                  <a:gd name="T83" fmla="*/ 481 h 863"/>
                  <a:gd name="T84" fmla="*/ 12 w 492"/>
                  <a:gd name="T85" fmla="*/ 419 h 863"/>
                  <a:gd name="T86" fmla="*/ 25 w 492"/>
                  <a:gd name="T87" fmla="*/ 334 h 863"/>
                  <a:gd name="T88" fmla="*/ 96 w 492"/>
                  <a:gd name="T89" fmla="*/ 334 h 863"/>
                  <a:gd name="T90" fmla="*/ 106 w 492"/>
                  <a:gd name="T91" fmla="*/ 280 h 863"/>
                  <a:gd name="T92" fmla="*/ 117 w 492"/>
                  <a:gd name="T93" fmla="*/ 228 h 863"/>
                  <a:gd name="T94" fmla="*/ 130 w 492"/>
                  <a:gd name="T95" fmla="*/ 177 h 863"/>
                  <a:gd name="T96" fmla="*/ 147 w 492"/>
                  <a:gd name="T97" fmla="*/ 140 h 863"/>
                  <a:gd name="T98" fmla="*/ 169 w 492"/>
                  <a:gd name="T99" fmla="*/ 108 h 863"/>
                  <a:gd name="T100" fmla="*/ 198 w 492"/>
                  <a:gd name="T101" fmla="*/ 81 h 863"/>
                  <a:gd name="T102" fmla="*/ 230 w 492"/>
                  <a:gd name="T103" fmla="*/ 56 h 863"/>
                  <a:gd name="T104" fmla="*/ 275 w 492"/>
                  <a:gd name="T105" fmla="*/ 29 h 863"/>
                  <a:gd name="T106" fmla="*/ 326 w 492"/>
                  <a:gd name="T107" fmla="*/ 8 h 863"/>
                  <a:gd name="T108" fmla="*/ 377 w 492"/>
                  <a:gd name="T109" fmla="*/ 0 h 8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492" h="863">
                    <a:moveTo>
                      <a:pt x="377" y="0"/>
                    </a:moveTo>
                    <a:lnTo>
                      <a:pt x="431" y="0"/>
                    </a:lnTo>
                    <a:lnTo>
                      <a:pt x="458" y="5"/>
                    </a:lnTo>
                    <a:lnTo>
                      <a:pt x="485" y="13"/>
                    </a:lnTo>
                    <a:lnTo>
                      <a:pt x="488" y="13"/>
                    </a:lnTo>
                    <a:lnTo>
                      <a:pt x="490" y="15"/>
                    </a:lnTo>
                    <a:lnTo>
                      <a:pt x="492" y="18"/>
                    </a:lnTo>
                    <a:lnTo>
                      <a:pt x="492" y="22"/>
                    </a:lnTo>
                    <a:lnTo>
                      <a:pt x="465" y="172"/>
                    </a:lnTo>
                    <a:lnTo>
                      <a:pt x="465" y="175"/>
                    </a:lnTo>
                    <a:lnTo>
                      <a:pt x="465" y="177"/>
                    </a:lnTo>
                    <a:lnTo>
                      <a:pt x="449" y="172"/>
                    </a:lnTo>
                    <a:lnTo>
                      <a:pt x="417" y="162"/>
                    </a:lnTo>
                    <a:lnTo>
                      <a:pt x="383" y="162"/>
                    </a:lnTo>
                    <a:lnTo>
                      <a:pt x="365" y="165"/>
                    </a:lnTo>
                    <a:lnTo>
                      <a:pt x="350" y="174"/>
                    </a:lnTo>
                    <a:lnTo>
                      <a:pt x="336" y="186"/>
                    </a:lnTo>
                    <a:lnTo>
                      <a:pt x="326" y="201"/>
                    </a:lnTo>
                    <a:lnTo>
                      <a:pt x="318" y="226"/>
                    </a:lnTo>
                    <a:lnTo>
                      <a:pt x="312" y="250"/>
                    </a:lnTo>
                    <a:lnTo>
                      <a:pt x="297" y="334"/>
                    </a:lnTo>
                    <a:lnTo>
                      <a:pt x="437" y="334"/>
                    </a:lnTo>
                    <a:lnTo>
                      <a:pt x="426" y="407"/>
                    </a:lnTo>
                    <a:lnTo>
                      <a:pt x="414" y="481"/>
                    </a:lnTo>
                    <a:lnTo>
                      <a:pt x="412" y="484"/>
                    </a:lnTo>
                    <a:lnTo>
                      <a:pt x="410" y="488"/>
                    </a:lnTo>
                    <a:lnTo>
                      <a:pt x="407" y="490"/>
                    </a:lnTo>
                    <a:lnTo>
                      <a:pt x="402" y="490"/>
                    </a:lnTo>
                    <a:lnTo>
                      <a:pt x="280" y="490"/>
                    </a:lnTo>
                    <a:lnTo>
                      <a:pt x="277" y="490"/>
                    </a:lnTo>
                    <a:lnTo>
                      <a:pt x="274" y="491"/>
                    </a:lnTo>
                    <a:lnTo>
                      <a:pt x="272" y="493"/>
                    </a:lnTo>
                    <a:lnTo>
                      <a:pt x="270" y="498"/>
                    </a:lnTo>
                    <a:lnTo>
                      <a:pt x="215" y="822"/>
                    </a:lnTo>
                    <a:lnTo>
                      <a:pt x="209" y="856"/>
                    </a:lnTo>
                    <a:lnTo>
                      <a:pt x="208" y="859"/>
                    </a:lnTo>
                    <a:lnTo>
                      <a:pt x="206" y="861"/>
                    </a:lnTo>
                    <a:lnTo>
                      <a:pt x="203" y="863"/>
                    </a:lnTo>
                    <a:lnTo>
                      <a:pt x="7" y="863"/>
                    </a:lnTo>
                    <a:lnTo>
                      <a:pt x="69" y="490"/>
                    </a:lnTo>
                    <a:lnTo>
                      <a:pt x="0" y="490"/>
                    </a:lnTo>
                    <a:lnTo>
                      <a:pt x="0" y="481"/>
                    </a:lnTo>
                    <a:lnTo>
                      <a:pt x="12" y="419"/>
                    </a:lnTo>
                    <a:lnTo>
                      <a:pt x="25" y="334"/>
                    </a:lnTo>
                    <a:lnTo>
                      <a:pt x="96" y="334"/>
                    </a:lnTo>
                    <a:lnTo>
                      <a:pt x="106" y="280"/>
                    </a:lnTo>
                    <a:lnTo>
                      <a:pt x="117" y="228"/>
                    </a:lnTo>
                    <a:lnTo>
                      <a:pt x="130" y="177"/>
                    </a:lnTo>
                    <a:lnTo>
                      <a:pt x="147" y="140"/>
                    </a:lnTo>
                    <a:lnTo>
                      <a:pt x="169" y="108"/>
                    </a:lnTo>
                    <a:lnTo>
                      <a:pt x="198" y="81"/>
                    </a:lnTo>
                    <a:lnTo>
                      <a:pt x="230" y="56"/>
                    </a:lnTo>
                    <a:lnTo>
                      <a:pt x="275" y="29"/>
                    </a:lnTo>
                    <a:lnTo>
                      <a:pt x="326" y="8"/>
                    </a:lnTo>
                    <a:lnTo>
                      <a:pt x="377" y="0"/>
                    </a:lnTo>
                    <a:close/>
                  </a:path>
                </a:pathLst>
              </a:custGeom>
              <a:grpFill/>
              <a:ln w="0">
                <a:noFill/>
                <a:prstDash val="solid"/>
                <a:round/>
                <a:headEnd/>
                <a:tailEnd/>
              </a:ln>
            </p:spPr>
            <p:txBody>
              <a:bodyPr vert="horz" wrap="square" lIns="91427" tIns="45713" rIns="91427" bIns="45713" numCol="1" anchor="t" anchorCtr="0" compatLnSpc="1">
                <a:prstTxWarp prst="textNoShape">
                  <a:avLst/>
                </a:prstTxWarp>
              </a:bodyPr>
              <a:lstStyle/>
              <a:p>
                <a:pPr defTabSz="932563"/>
                <a:endParaRPr lang="en-US" dirty="0">
                  <a:solidFill>
                    <a:srgbClr val="505050"/>
                  </a:solidFill>
                </a:endParaRPr>
              </a:p>
            </p:txBody>
          </p:sp>
          <p:sp>
            <p:nvSpPr>
              <p:cNvPr id="12" name="Freeform 9"/>
              <p:cNvSpPr>
                <a:spLocks/>
              </p:cNvSpPr>
              <p:nvPr/>
            </p:nvSpPr>
            <p:spPr bwMode="auto">
              <a:xfrm>
                <a:off x="6214" y="1724"/>
                <a:ext cx="405" cy="686"/>
              </a:xfrm>
              <a:custGeom>
                <a:avLst/>
                <a:gdLst>
                  <a:gd name="T0" fmla="*/ 118 w 405"/>
                  <a:gd name="T1" fmla="*/ 0 h 686"/>
                  <a:gd name="T2" fmla="*/ 319 w 405"/>
                  <a:gd name="T3" fmla="*/ 0 h 686"/>
                  <a:gd name="T4" fmla="*/ 294 w 405"/>
                  <a:gd name="T5" fmla="*/ 157 h 686"/>
                  <a:gd name="T6" fmla="*/ 405 w 405"/>
                  <a:gd name="T7" fmla="*/ 157 h 686"/>
                  <a:gd name="T8" fmla="*/ 405 w 405"/>
                  <a:gd name="T9" fmla="*/ 168 h 686"/>
                  <a:gd name="T10" fmla="*/ 395 w 405"/>
                  <a:gd name="T11" fmla="*/ 230 h 686"/>
                  <a:gd name="T12" fmla="*/ 380 w 405"/>
                  <a:gd name="T13" fmla="*/ 313 h 686"/>
                  <a:gd name="T14" fmla="*/ 370 w 405"/>
                  <a:gd name="T15" fmla="*/ 313 h 686"/>
                  <a:gd name="T16" fmla="*/ 275 w 405"/>
                  <a:gd name="T17" fmla="*/ 313 h 686"/>
                  <a:gd name="T18" fmla="*/ 272 w 405"/>
                  <a:gd name="T19" fmla="*/ 313 h 686"/>
                  <a:gd name="T20" fmla="*/ 268 w 405"/>
                  <a:gd name="T21" fmla="*/ 314 h 686"/>
                  <a:gd name="T22" fmla="*/ 267 w 405"/>
                  <a:gd name="T23" fmla="*/ 316 h 686"/>
                  <a:gd name="T24" fmla="*/ 265 w 405"/>
                  <a:gd name="T25" fmla="*/ 321 h 686"/>
                  <a:gd name="T26" fmla="*/ 208 w 405"/>
                  <a:gd name="T27" fmla="*/ 661 h 686"/>
                  <a:gd name="T28" fmla="*/ 204 w 405"/>
                  <a:gd name="T29" fmla="*/ 686 h 686"/>
                  <a:gd name="T30" fmla="*/ 2 w 405"/>
                  <a:gd name="T31" fmla="*/ 686 h 686"/>
                  <a:gd name="T32" fmla="*/ 66 w 405"/>
                  <a:gd name="T33" fmla="*/ 313 h 686"/>
                  <a:gd name="T34" fmla="*/ 0 w 405"/>
                  <a:gd name="T35" fmla="*/ 313 h 686"/>
                  <a:gd name="T36" fmla="*/ 27 w 405"/>
                  <a:gd name="T37" fmla="*/ 157 h 686"/>
                  <a:gd name="T38" fmla="*/ 91 w 405"/>
                  <a:gd name="T39" fmla="*/ 157 h 686"/>
                  <a:gd name="T40" fmla="*/ 118 w 405"/>
                  <a:gd name="T41" fmla="*/ 0 h 6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05" h="686">
                    <a:moveTo>
                      <a:pt x="118" y="0"/>
                    </a:moveTo>
                    <a:lnTo>
                      <a:pt x="319" y="0"/>
                    </a:lnTo>
                    <a:lnTo>
                      <a:pt x="294" y="157"/>
                    </a:lnTo>
                    <a:lnTo>
                      <a:pt x="405" y="157"/>
                    </a:lnTo>
                    <a:lnTo>
                      <a:pt x="405" y="168"/>
                    </a:lnTo>
                    <a:lnTo>
                      <a:pt x="395" y="230"/>
                    </a:lnTo>
                    <a:lnTo>
                      <a:pt x="380" y="313"/>
                    </a:lnTo>
                    <a:lnTo>
                      <a:pt x="370" y="313"/>
                    </a:lnTo>
                    <a:lnTo>
                      <a:pt x="275" y="313"/>
                    </a:lnTo>
                    <a:lnTo>
                      <a:pt x="272" y="313"/>
                    </a:lnTo>
                    <a:lnTo>
                      <a:pt x="268" y="314"/>
                    </a:lnTo>
                    <a:lnTo>
                      <a:pt x="267" y="316"/>
                    </a:lnTo>
                    <a:lnTo>
                      <a:pt x="265" y="321"/>
                    </a:lnTo>
                    <a:lnTo>
                      <a:pt x="208" y="661"/>
                    </a:lnTo>
                    <a:lnTo>
                      <a:pt x="204" y="686"/>
                    </a:lnTo>
                    <a:lnTo>
                      <a:pt x="2" y="686"/>
                    </a:lnTo>
                    <a:lnTo>
                      <a:pt x="66" y="313"/>
                    </a:lnTo>
                    <a:lnTo>
                      <a:pt x="0" y="313"/>
                    </a:lnTo>
                    <a:lnTo>
                      <a:pt x="27" y="157"/>
                    </a:lnTo>
                    <a:lnTo>
                      <a:pt x="91" y="157"/>
                    </a:lnTo>
                    <a:lnTo>
                      <a:pt x="118" y="0"/>
                    </a:lnTo>
                    <a:close/>
                  </a:path>
                </a:pathLst>
              </a:custGeom>
              <a:grpFill/>
              <a:ln w="0">
                <a:noFill/>
                <a:prstDash val="solid"/>
                <a:round/>
                <a:headEnd/>
                <a:tailEnd/>
              </a:ln>
            </p:spPr>
            <p:txBody>
              <a:bodyPr vert="horz" wrap="square" lIns="91427" tIns="45713" rIns="91427" bIns="45713" numCol="1" anchor="t" anchorCtr="0" compatLnSpc="1">
                <a:prstTxWarp prst="textNoShape">
                  <a:avLst/>
                </a:prstTxWarp>
              </a:bodyPr>
              <a:lstStyle/>
              <a:p>
                <a:pPr defTabSz="932563"/>
                <a:endParaRPr lang="en-US" dirty="0">
                  <a:solidFill>
                    <a:srgbClr val="505050"/>
                  </a:solidFill>
                </a:endParaRPr>
              </a:p>
            </p:txBody>
          </p:sp>
          <p:sp>
            <p:nvSpPr>
              <p:cNvPr id="13" name="Freeform 10"/>
              <p:cNvSpPr>
                <a:spLocks noEditPoints="1"/>
              </p:cNvSpPr>
              <p:nvPr/>
            </p:nvSpPr>
            <p:spPr bwMode="auto">
              <a:xfrm>
                <a:off x="3802" y="1555"/>
                <a:ext cx="709" cy="873"/>
              </a:xfrm>
              <a:custGeom>
                <a:avLst/>
                <a:gdLst>
                  <a:gd name="T0" fmla="*/ 361 w 709"/>
                  <a:gd name="T1" fmla="*/ 475 h 873"/>
                  <a:gd name="T2" fmla="*/ 302 w 709"/>
                  <a:gd name="T3" fmla="*/ 497 h 873"/>
                  <a:gd name="T4" fmla="*/ 257 w 709"/>
                  <a:gd name="T5" fmla="*/ 543 h 873"/>
                  <a:gd name="T6" fmla="*/ 236 w 709"/>
                  <a:gd name="T7" fmla="*/ 608 h 873"/>
                  <a:gd name="T8" fmla="*/ 248 w 709"/>
                  <a:gd name="T9" fmla="*/ 661 h 873"/>
                  <a:gd name="T10" fmla="*/ 289 w 709"/>
                  <a:gd name="T11" fmla="*/ 698 h 873"/>
                  <a:gd name="T12" fmla="*/ 348 w 709"/>
                  <a:gd name="T13" fmla="*/ 710 h 873"/>
                  <a:gd name="T14" fmla="*/ 417 w 709"/>
                  <a:gd name="T15" fmla="*/ 694 h 873"/>
                  <a:gd name="T16" fmla="*/ 469 w 709"/>
                  <a:gd name="T17" fmla="*/ 654 h 873"/>
                  <a:gd name="T18" fmla="*/ 496 w 709"/>
                  <a:gd name="T19" fmla="*/ 593 h 873"/>
                  <a:gd name="T20" fmla="*/ 495 w 709"/>
                  <a:gd name="T21" fmla="*/ 543 h 873"/>
                  <a:gd name="T22" fmla="*/ 471 w 709"/>
                  <a:gd name="T23" fmla="*/ 502 h 873"/>
                  <a:gd name="T24" fmla="*/ 429 w 709"/>
                  <a:gd name="T25" fmla="*/ 478 h 873"/>
                  <a:gd name="T26" fmla="*/ 145 w 709"/>
                  <a:gd name="T27" fmla="*/ 0 h 873"/>
                  <a:gd name="T28" fmla="*/ 282 w 709"/>
                  <a:gd name="T29" fmla="*/ 377 h 873"/>
                  <a:gd name="T30" fmla="*/ 289 w 709"/>
                  <a:gd name="T31" fmla="*/ 372 h 873"/>
                  <a:gd name="T32" fmla="*/ 366 w 709"/>
                  <a:gd name="T33" fmla="*/ 326 h 873"/>
                  <a:gd name="T34" fmla="*/ 453 w 709"/>
                  <a:gd name="T35" fmla="*/ 309 h 873"/>
                  <a:gd name="T36" fmla="*/ 544 w 709"/>
                  <a:gd name="T37" fmla="*/ 318 h 873"/>
                  <a:gd name="T38" fmla="*/ 623 w 709"/>
                  <a:gd name="T39" fmla="*/ 358 h 873"/>
                  <a:gd name="T40" fmla="*/ 677 w 709"/>
                  <a:gd name="T41" fmla="*/ 418 h 873"/>
                  <a:gd name="T42" fmla="*/ 704 w 709"/>
                  <a:gd name="T43" fmla="*/ 490 h 873"/>
                  <a:gd name="T44" fmla="*/ 706 w 709"/>
                  <a:gd name="T45" fmla="*/ 585 h 873"/>
                  <a:gd name="T46" fmla="*/ 672 w 709"/>
                  <a:gd name="T47" fmla="*/ 686 h 873"/>
                  <a:gd name="T48" fmla="*/ 608 w 709"/>
                  <a:gd name="T49" fmla="*/ 774 h 873"/>
                  <a:gd name="T50" fmla="*/ 518 w 709"/>
                  <a:gd name="T51" fmla="*/ 838 h 873"/>
                  <a:gd name="T52" fmla="*/ 410 w 709"/>
                  <a:gd name="T53" fmla="*/ 870 h 873"/>
                  <a:gd name="T54" fmla="*/ 339 w 709"/>
                  <a:gd name="T55" fmla="*/ 872 h 873"/>
                  <a:gd name="T56" fmla="*/ 268 w 709"/>
                  <a:gd name="T57" fmla="*/ 850 h 873"/>
                  <a:gd name="T58" fmla="*/ 246 w 709"/>
                  <a:gd name="T59" fmla="*/ 836 h 873"/>
                  <a:gd name="T60" fmla="*/ 226 w 709"/>
                  <a:gd name="T61" fmla="*/ 814 h 873"/>
                  <a:gd name="T62" fmla="*/ 201 w 709"/>
                  <a:gd name="T63" fmla="*/ 855 h 873"/>
                  <a:gd name="T64" fmla="*/ 145 w 709"/>
                  <a:gd name="T65" fmla="*/ 0 h 8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709" h="873">
                    <a:moveTo>
                      <a:pt x="395" y="473"/>
                    </a:moveTo>
                    <a:lnTo>
                      <a:pt x="361" y="475"/>
                    </a:lnTo>
                    <a:lnTo>
                      <a:pt x="331" y="482"/>
                    </a:lnTo>
                    <a:lnTo>
                      <a:pt x="302" y="497"/>
                    </a:lnTo>
                    <a:lnTo>
                      <a:pt x="277" y="517"/>
                    </a:lnTo>
                    <a:lnTo>
                      <a:pt x="257" y="543"/>
                    </a:lnTo>
                    <a:lnTo>
                      <a:pt x="243" y="575"/>
                    </a:lnTo>
                    <a:lnTo>
                      <a:pt x="236" y="608"/>
                    </a:lnTo>
                    <a:lnTo>
                      <a:pt x="240" y="637"/>
                    </a:lnTo>
                    <a:lnTo>
                      <a:pt x="248" y="661"/>
                    </a:lnTo>
                    <a:lnTo>
                      <a:pt x="265" y="683"/>
                    </a:lnTo>
                    <a:lnTo>
                      <a:pt x="289" y="698"/>
                    </a:lnTo>
                    <a:lnTo>
                      <a:pt x="317" y="706"/>
                    </a:lnTo>
                    <a:lnTo>
                      <a:pt x="348" y="710"/>
                    </a:lnTo>
                    <a:lnTo>
                      <a:pt x="385" y="706"/>
                    </a:lnTo>
                    <a:lnTo>
                      <a:pt x="417" y="694"/>
                    </a:lnTo>
                    <a:lnTo>
                      <a:pt x="446" y="678"/>
                    </a:lnTo>
                    <a:lnTo>
                      <a:pt x="469" y="654"/>
                    </a:lnTo>
                    <a:lnTo>
                      <a:pt x="486" y="625"/>
                    </a:lnTo>
                    <a:lnTo>
                      <a:pt x="496" y="593"/>
                    </a:lnTo>
                    <a:lnTo>
                      <a:pt x="498" y="566"/>
                    </a:lnTo>
                    <a:lnTo>
                      <a:pt x="495" y="543"/>
                    </a:lnTo>
                    <a:lnTo>
                      <a:pt x="486" y="521"/>
                    </a:lnTo>
                    <a:lnTo>
                      <a:pt x="471" y="502"/>
                    </a:lnTo>
                    <a:lnTo>
                      <a:pt x="453" y="487"/>
                    </a:lnTo>
                    <a:lnTo>
                      <a:pt x="429" y="478"/>
                    </a:lnTo>
                    <a:lnTo>
                      <a:pt x="395" y="473"/>
                    </a:lnTo>
                    <a:close/>
                    <a:moveTo>
                      <a:pt x="145" y="0"/>
                    </a:moveTo>
                    <a:lnTo>
                      <a:pt x="346" y="0"/>
                    </a:lnTo>
                    <a:lnTo>
                      <a:pt x="282" y="377"/>
                    </a:lnTo>
                    <a:lnTo>
                      <a:pt x="285" y="374"/>
                    </a:lnTo>
                    <a:lnTo>
                      <a:pt x="289" y="372"/>
                    </a:lnTo>
                    <a:lnTo>
                      <a:pt x="326" y="347"/>
                    </a:lnTo>
                    <a:lnTo>
                      <a:pt x="366" y="326"/>
                    </a:lnTo>
                    <a:lnTo>
                      <a:pt x="409" y="315"/>
                    </a:lnTo>
                    <a:lnTo>
                      <a:pt x="453" y="309"/>
                    </a:lnTo>
                    <a:lnTo>
                      <a:pt x="500" y="311"/>
                    </a:lnTo>
                    <a:lnTo>
                      <a:pt x="544" y="318"/>
                    </a:lnTo>
                    <a:lnTo>
                      <a:pt x="586" y="335"/>
                    </a:lnTo>
                    <a:lnTo>
                      <a:pt x="623" y="358"/>
                    </a:lnTo>
                    <a:lnTo>
                      <a:pt x="654" y="385"/>
                    </a:lnTo>
                    <a:lnTo>
                      <a:pt x="677" y="418"/>
                    </a:lnTo>
                    <a:lnTo>
                      <a:pt x="694" y="453"/>
                    </a:lnTo>
                    <a:lnTo>
                      <a:pt x="704" y="490"/>
                    </a:lnTo>
                    <a:lnTo>
                      <a:pt x="709" y="531"/>
                    </a:lnTo>
                    <a:lnTo>
                      <a:pt x="706" y="585"/>
                    </a:lnTo>
                    <a:lnTo>
                      <a:pt x="694" y="637"/>
                    </a:lnTo>
                    <a:lnTo>
                      <a:pt x="672" y="686"/>
                    </a:lnTo>
                    <a:lnTo>
                      <a:pt x="643" y="733"/>
                    </a:lnTo>
                    <a:lnTo>
                      <a:pt x="608" y="774"/>
                    </a:lnTo>
                    <a:lnTo>
                      <a:pt x="566" y="809"/>
                    </a:lnTo>
                    <a:lnTo>
                      <a:pt x="518" y="838"/>
                    </a:lnTo>
                    <a:lnTo>
                      <a:pt x="466" y="858"/>
                    </a:lnTo>
                    <a:lnTo>
                      <a:pt x="410" y="870"/>
                    </a:lnTo>
                    <a:lnTo>
                      <a:pt x="375" y="873"/>
                    </a:lnTo>
                    <a:lnTo>
                      <a:pt x="339" y="872"/>
                    </a:lnTo>
                    <a:lnTo>
                      <a:pt x="304" y="863"/>
                    </a:lnTo>
                    <a:lnTo>
                      <a:pt x="268" y="850"/>
                    </a:lnTo>
                    <a:lnTo>
                      <a:pt x="257" y="845"/>
                    </a:lnTo>
                    <a:lnTo>
                      <a:pt x="246" y="836"/>
                    </a:lnTo>
                    <a:lnTo>
                      <a:pt x="238" y="828"/>
                    </a:lnTo>
                    <a:lnTo>
                      <a:pt x="226" y="814"/>
                    </a:lnTo>
                    <a:lnTo>
                      <a:pt x="211" y="796"/>
                    </a:lnTo>
                    <a:lnTo>
                      <a:pt x="201" y="855"/>
                    </a:lnTo>
                    <a:lnTo>
                      <a:pt x="0" y="855"/>
                    </a:lnTo>
                    <a:lnTo>
                      <a:pt x="145" y="0"/>
                    </a:lnTo>
                    <a:close/>
                  </a:path>
                </a:pathLst>
              </a:custGeom>
              <a:grpFill/>
              <a:ln w="0">
                <a:noFill/>
                <a:prstDash val="solid"/>
                <a:round/>
                <a:headEnd/>
                <a:tailEnd/>
              </a:ln>
            </p:spPr>
            <p:txBody>
              <a:bodyPr vert="horz" wrap="square" lIns="91427" tIns="45713" rIns="91427" bIns="45713" numCol="1" anchor="t" anchorCtr="0" compatLnSpc="1">
                <a:prstTxWarp prst="textNoShape">
                  <a:avLst/>
                </a:prstTxWarp>
              </a:bodyPr>
              <a:lstStyle/>
              <a:p>
                <a:pPr defTabSz="932563"/>
                <a:endParaRPr lang="en-US" dirty="0">
                  <a:solidFill>
                    <a:srgbClr val="505050"/>
                  </a:solidFill>
                </a:endParaRPr>
              </a:p>
            </p:txBody>
          </p:sp>
          <p:sp>
            <p:nvSpPr>
              <p:cNvPr id="14" name="Freeform 11"/>
              <p:cNvSpPr>
                <a:spLocks noEditPoints="1"/>
              </p:cNvSpPr>
              <p:nvPr/>
            </p:nvSpPr>
            <p:spPr bwMode="auto">
              <a:xfrm>
                <a:off x="1407" y="1873"/>
                <a:ext cx="753" cy="809"/>
              </a:xfrm>
              <a:custGeom>
                <a:avLst/>
                <a:gdLst>
                  <a:gd name="T0" fmla="*/ 414 w 753"/>
                  <a:gd name="T1" fmla="*/ 164 h 809"/>
                  <a:gd name="T2" fmla="*/ 353 w 753"/>
                  <a:gd name="T3" fmla="*/ 184 h 809"/>
                  <a:gd name="T4" fmla="*/ 307 w 753"/>
                  <a:gd name="T5" fmla="*/ 225 h 809"/>
                  <a:gd name="T6" fmla="*/ 283 w 753"/>
                  <a:gd name="T7" fmla="*/ 284 h 809"/>
                  <a:gd name="T8" fmla="*/ 285 w 753"/>
                  <a:gd name="T9" fmla="*/ 334 h 809"/>
                  <a:gd name="T10" fmla="*/ 311 w 753"/>
                  <a:gd name="T11" fmla="*/ 373 h 809"/>
                  <a:gd name="T12" fmla="*/ 354 w 753"/>
                  <a:gd name="T13" fmla="*/ 395 h 809"/>
                  <a:gd name="T14" fmla="*/ 392 w 753"/>
                  <a:gd name="T15" fmla="*/ 402 h 809"/>
                  <a:gd name="T16" fmla="*/ 466 w 753"/>
                  <a:gd name="T17" fmla="*/ 383 h 809"/>
                  <a:gd name="T18" fmla="*/ 518 w 753"/>
                  <a:gd name="T19" fmla="*/ 336 h 809"/>
                  <a:gd name="T20" fmla="*/ 542 w 753"/>
                  <a:gd name="T21" fmla="*/ 265 h 809"/>
                  <a:gd name="T22" fmla="*/ 532 w 753"/>
                  <a:gd name="T23" fmla="*/ 213 h 809"/>
                  <a:gd name="T24" fmla="*/ 493 w 753"/>
                  <a:gd name="T25" fmla="*/ 176 h 809"/>
                  <a:gd name="T26" fmla="*/ 441 w 753"/>
                  <a:gd name="T27" fmla="*/ 164 h 809"/>
                  <a:gd name="T28" fmla="*/ 560 w 753"/>
                  <a:gd name="T29" fmla="*/ 3 h 809"/>
                  <a:gd name="T30" fmla="*/ 642 w 753"/>
                  <a:gd name="T31" fmla="*/ 32 h 809"/>
                  <a:gd name="T32" fmla="*/ 706 w 753"/>
                  <a:gd name="T33" fmla="*/ 86 h 809"/>
                  <a:gd name="T34" fmla="*/ 741 w 753"/>
                  <a:gd name="T35" fmla="*/ 159 h 809"/>
                  <a:gd name="T36" fmla="*/ 753 w 753"/>
                  <a:gd name="T37" fmla="*/ 248 h 809"/>
                  <a:gd name="T38" fmla="*/ 733 w 753"/>
                  <a:gd name="T39" fmla="*/ 341 h 809"/>
                  <a:gd name="T40" fmla="*/ 687 w 753"/>
                  <a:gd name="T41" fmla="*/ 427 h 809"/>
                  <a:gd name="T42" fmla="*/ 618 w 753"/>
                  <a:gd name="T43" fmla="*/ 496 h 809"/>
                  <a:gd name="T44" fmla="*/ 528 w 753"/>
                  <a:gd name="T45" fmla="*/ 544 h 809"/>
                  <a:gd name="T46" fmla="*/ 427 w 753"/>
                  <a:gd name="T47" fmla="*/ 564 h 809"/>
                  <a:gd name="T48" fmla="*/ 324 w 753"/>
                  <a:gd name="T49" fmla="*/ 547 h 809"/>
                  <a:gd name="T50" fmla="*/ 275 w 753"/>
                  <a:gd name="T51" fmla="*/ 518 h 809"/>
                  <a:gd name="T52" fmla="*/ 245 w 753"/>
                  <a:gd name="T53" fmla="*/ 555 h 809"/>
                  <a:gd name="T54" fmla="*/ 202 w 753"/>
                  <a:gd name="T55" fmla="*/ 802 h 809"/>
                  <a:gd name="T56" fmla="*/ 199 w 753"/>
                  <a:gd name="T57" fmla="*/ 807 h 809"/>
                  <a:gd name="T58" fmla="*/ 194 w 753"/>
                  <a:gd name="T59" fmla="*/ 809 h 809"/>
                  <a:gd name="T60" fmla="*/ 3 w 753"/>
                  <a:gd name="T61" fmla="*/ 809 h 809"/>
                  <a:gd name="T62" fmla="*/ 8 w 753"/>
                  <a:gd name="T63" fmla="*/ 755 h 809"/>
                  <a:gd name="T64" fmla="*/ 104 w 753"/>
                  <a:gd name="T65" fmla="*/ 186 h 809"/>
                  <a:gd name="T66" fmla="*/ 133 w 753"/>
                  <a:gd name="T67" fmla="*/ 20 h 809"/>
                  <a:gd name="T68" fmla="*/ 137 w 753"/>
                  <a:gd name="T69" fmla="*/ 17 h 809"/>
                  <a:gd name="T70" fmla="*/ 329 w 753"/>
                  <a:gd name="T71" fmla="*/ 17 h 809"/>
                  <a:gd name="T72" fmla="*/ 334 w 753"/>
                  <a:gd name="T73" fmla="*/ 19 h 809"/>
                  <a:gd name="T74" fmla="*/ 327 w 753"/>
                  <a:gd name="T75" fmla="*/ 74 h 809"/>
                  <a:gd name="T76" fmla="*/ 359 w 753"/>
                  <a:gd name="T77" fmla="*/ 46 h 809"/>
                  <a:gd name="T78" fmla="*/ 434 w 753"/>
                  <a:gd name="T79" fmla="*/ 10 h 809"/>
                  <a:gd name="T80" fmla="*/ 518 w 753"/>
                  <a:gd name="T81" fmla="*/ 0 h 8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753" h="809">
                    <a:moveTo>
                      <a:pt x="441" y="164"/>
                    </a:moveTo>
                    <a:lnTo>
                      <a:pt x="414" y="164"/>
                    </a:lnTo>
                    <a:lnTo>
                      <a:pt x="381" y="170"/>
                    </a:lnTo>
                    <a:lnTo>
                      <a:pt x="353" y="184"/>
                    </a:lnTo>
                    <a:lnTo>
                      <a:pt x="327" y="201"/>
                    </a:lnTo>
                    <a:lnTo>
                      <a:pt x="307" y="225"/>
                    </a:lnTo>
                    <a:lnTo>
                      <a:pt x="292" y="252"/>
                    </a:lnTo>
                    <a:lnTo>
                      <a:pt x="283" y="284"/>
                    </a:lnTo>
                    <a:lnTo>
                      <a:pt x="282" y="309"/>
                    </a:lnTo>
                    <a:lnTo>
                      <a:pt x="285" y="334"/>
                    </a:lnTo>
                    <a:lnTo>
                      <a:pt x="295" y="355"/>
                    </a:lnTo>
                    <a:lnTo>
                      <a:pt x="311" y="373"/>
                    </a:lnTo>
                    <a:lnTo>
                      <a:pt x="329" y="387"/>
                    </a:lnTo>
                    <a:lnTo>
                      <a:pt x="354" y="395"/>
                    </a:lnTo>
                    <a:lnTo>
                      <a:pt x="373" y="398"/>
                    </a:lnTo>
                    <a:lnTo>
                      <a:pt x="392" y="402"/>
                    </a:lnTo>
                    <a:lnTo>
                      <a:pt x="432" y="397"/>
                    </a:lnTo>
                    <a:lnTo>
                      <a:pt x="466" y="383"/>
                    </a:lnTo>
                    <a:lnTo>
                      <a:pt x="496" y="363"/>
                    </a:lnTo>
                    <a:lnTo>
                      <a:pt x="518" y="336"/>
                    </a:lnTo>
                    <a:lnTo>
                      <a:pt x="535" y="304"/>
                    </a:lnTo>
                    <a:lnTo>
                      <a:pt x="542" y="265"/>
                    </a:lnTo>
                    <a:lnTo>
                      <a:pt x="540" y="238"/>
                    </a:lnTo>
                    <a:lnTo>
                      <a:pt x="532" y="213"/>
                    </a:lnTo>
                    <a:lnTo>
                      <a:pt x="515" y="192"/>
                    </a:lnTo>
                    <a:lnTo>
                      <a:pt x="493" y="176"/>
                    </a:lnTo>
                    <a:lnTo>
                      <a:pt x="468" y="167"/>
                    </a:lnTo>
                    <a:lnTo>
                      <a:pt x="441" y="164"/>
                    </a:lnTo>
                    <a:close/>
                    <a:moveTo>
                      <a:pt x="518" y="0"/>
                    </a:moveTo>
                    <a:lnTo>
                      <a:pt x="560" y="3"/>
                    </a:lnTo>
                    <a:lnTo>
                      <a:pt x="601" y="13"/>
                    </a:lnTo>
                    <a:lnTo>
                      <a:pt x="642" y="32"/>
                    </a:lnTo>
                    <a:lnTo>
                      <a:pt x="677" y="57"/>
                    </a:lnTo>
                    <a:lnTo>
                      <a:pt x="706" y="86"/>
                    </a:lnTo>
                    <a:lnTo>
                      <a:pt x="726" y="122"/>
                    </a:lnTo>
                    <a:lnTo>
                      <a:pt x="741" y="159"/>
                    </a:lnTo>
                    <a:lnTo>
                      <a:pt x="750" y="201"/>
                    </a:lnTo>
                    <a:lnTo>
                      <a:pt x="753" y="248"/>
                    </a:lnTo>
                    <a:lnTo>
                      <a:pt x="746" y="295"/>
                    </a:lnTo>
                    <a:lnTo>
                      <a:pt x="733" y="341"/>
                    </a:lnTo>
                    <a:lnTo>
                      <a:pt x="713" y="385"/>
                    </a:lnTo>
                    <a:lnTo>
                      <a:pt x="687" y="427"/>
                    </a:lnTo>
                    <a:lnTo>
                      <a:pt x="655" y="464"/>
                    </a:lnTo>
                    <a:lnTo>
                      <a:pt x="618" y="496"/>
                    </a:lnTo>
                    <a:lnTo>
                      <a:pt x="576" y="523"/>
                    </a:lnTo>
                    <a:lnTo>
                      <a:pt x="528" y="544"/>
                    </a:lnTo>
                    <a:lnTo>
                      <a:pt x="478" y="559"/>
                    </a:lnTo>
                    <a:lnTo>
                      <a:pt x="427" y="564"/>
                    </a:lnTo>
                    <a:lnTo>
                      <a:pt x="375" y="561"/>
                    </a:lnTo>
                    <a:lnTo>
                      <a:pt x="324" y="547"/>
                    </a:lnTo>
                    <a:lnTo>
                      <a:pt x="299" y="534"/>
                    </a:lnTo>
                    <a:lnTo>
                      <a:pt x="275" y="518"/>
                    </a:lnTo>
                    <a:lnTo>
                      <a:pt x="253" y="496"/>
                    </a:lnTo>
                    <a:lnTo>
                      <a:pt x="245" y="555"/>
                    </a:lnTo>
                    <a:lnTo>
                      <a:pt x="234" y="611"/>
                    </a:lnTo>
                    <a:lnTo>
                      <a:pt x="202" y="802"/>
                    </a:lnTo>
                    <a:lnTo>
                      <a:pt x="201" y="805"/>
                    </a:lnTo>
                    <a:lnTo>
                      <a:pt x="199" y="807"/>
                    </a:lnTo>
                    <a:lnTo>
                      <a:pt x="197" y="809"/>
                    </a:lnTo>
                    <a:lnTo>
                      <a:pt x="194" y="809"/>
                    </a:lnTo>
                    <a:lnTo>
                      <a:pt x="5" y="809"/>
                    </a:lnTo>
                    <a:lnTo>
                      <a:pt x="3" y="809"/>
                    </a:lnTo>
                    <a:lnTo>
                      <a:pt x="0" y="809"/>
                    </a:lnTo>
                    <a:lnTo>
                      <a:pt x="8" y="755"/>
                    </a:lnTo>
                    <a:lnTo>
                      <a:pt x="54" y="486"/>
                    </a:lnTo>
                    <a:lnTo>
                      <a:pt x="104" y="186"/>
                    </a:lnTo>
                    <a:lnTo>
                      <a:pt x="131" y="25"/>
                    </a:lnTo>
                    <a:lnTo>
                      <a:pt x="133" y="20"/>
                    </a:lnTo>
                    <a:lnTo>
                      <a:pt x="135" y="19"/>
                    </a:lnTo>
                    <a:lnTo>
                      <a:pt x="137" y="17"/>
                    </a:lnTo>
                    <a:lnTo>
                      <a:pt x="140" y="17"/>
                    </a:lnTo>
                    <a:lnTo>
                      <a:pt x="329" y="17"/>
                    </a:lnTo>
                    <a:lnTo>
                      <a:pt x="331" y="17"/>
                    </a:lnTo>
                    <a:lnTo>
                      <a:pt x="334" y="19"/>
                    </a:lnTo>
                    <a:lnTo>
                      <a:pt x="326" y="76"/>
                    </a:lnTo>
                    <a:lnTo>
                      <a:pt x="327" y="74"/>
                    </a:lnTo>
                    <a:lnTo>
                      <a:pt x="329" y="74"/>
                    </a:lnTo>
                    <a:lnTo>
                      <a:pt x="359" y="46"/>
                    </a:lnTo>
                    <a:lnTo>
                      <a:pt x="395" y="25"/>
                    </a:lnTo>
                    <a:lnTo>
                      <a:pt x="434" y="10"/>
                    </a:lnTo>
                    <a:lnTo>
                      <a:pt x="474" y="2"/>
                    </a:lnTo>
                    <a:lnTo>
                      <a:pt x="518" y="0"/>
                    </a:lnTo>
                    <a:close/>
                  </a:path>
                </a:pathLst>
              </a:custGeom>
              <a:grpFill/>
              <a:ln w="0">
                <a:noFill/>
                <a:prstDash val="solid"/>
                <a:round/>
                <a:headEnd/>
                <a:tailEnd/>
              </a:ln>
            </p:spPr>
            <p:txBody>
              <a:bodyPr vert="horz" wrap="square" lIns="91427" tIns="45713" rIns="91427" bIns="45713" numCol="1" anchor="t" anchorCtr="0" compatLnSpc="1">
                <a:prstTxWarp prst="textNoShape">
                  <a:avLst/>
                </a:prstTxWarp>
              </a:bodyPr>
              <a:lstStyle/>
              <a:p>
                <a:pPr defTabSz="932563"/>
                <a:endParaRPr lang="en-US" dirty="0">
                  <a:solidFill>
                    <a:srgbClr val="505050"/>
                  </a:solidFill>
                </a:endParaRPr>
              </a:p>
            </p:txBody>
          </p:sp>
          <p:sp>
            <p:nvSpPr>
              <p:cNvPr id="15" name="Freeform 12"/>
              <p:cNvSpPr>
                <a:spLocks/>
              </p:cNvSpPr>
              <p:nvPr/>
            </p:nvSpPr>
            <p:spPr bwMode="auto">
              <a:xfrm>
                <a:off x="2131" y="1881"/>
                <a:ext cx="1132" cy="531"/>
              </a:xfrm>
              <a:custGeom>
                <a:avLst/>
                <a:gdLst>
                  <a:gd name="T0" fmla="*/ 921 w 1132"/>
                  <a:gd name="T1" fmla="*/ 0 h 531"/>
                  <a:gd name="T2" fmla="*/ 1122 w 1132"/>
                  <a:gd name="T3" fmla="*/ 0 h 531"/>
                  <a:gd name="T4" fmla="*/ 1132 w 1132"/>
                  <a:gd name="T5" fmla="*/ 0 h 531"/>
                  <a:gd name="T6" fmla="*/ 1127 w 1132"/>
                  <a:gd name="T7" fmla="*/ 7 h 531"/>
                  <a:gd name="T8" fmla="*/ 1124 w 1132"/>
                  <a:gd name="T9" fmla="*/ 14 h 531"/>
                  <a:gd name="T10" fmla="*/ 1119 w 1132"/>
                  <a:gd name="T11" fmla="*/ 21 h 531"/>
                  <a:gd name="T12" fmla="*/ 754 w 1132"/>
                  <a:gd name="T13" fmla="*/ 522 h 531"/>
                  <a:gd name="T14" fmla="*/ 750 w 1132"/>
                  <a:gd name="T15" fmla="*/ 526 h 531"/>
                  <a:gd name="T16" fmla="*/ 747 w 1132"/>
                  <a:gd name="T17" fmla="*/ 527 h 531"/>
                  <a:gd name="T18" fmla="*/ 742 w 1132"/>
                  <a:gd name="T19" fmla="*/ 529 h 531"/>
                  <a:gd name="T20" fmla="*/ 737 w 1132"/>
                  <a:gd name="T21" fmla="*/ 529 h 531"/>
                  <a:gd name="T22" fmla="*/ 629 w 1132"/>
                  <a:gd name="T23" fmla="*/ 531 h 531"/>
                  <a:gd name="T24" fmla="*/ 622 w 1132"/>
                  <a:gd name="T25" fmla="*/ 529 h 531"/>
                  <a:gd name="T26" fmla="*/ 619 w 1132"/>
                  <a:gd name="T27" fmla="*/ 527 h 531"/>
                  <a:gd name="T28" fmla="*/ 615 w 1132"/>
                  <a:gd name="T29" fmla="*/ 524 h 531"/>
                  <a:gd name="T30" fmla="*/ 613 w 1132"/>
                  <a:gd name="T31" fmla="*/ 519 h 531"/>
                  <a:gd name="T32" fmla="*/ 527 w 1132"/>
                  <a:gd name="T33" fmla="*/ 245 h 531"/>
                  <a:gd name="T34" fmla="*/ 527 w 1132"/>
                  <a:gd name="T35" fmla="*/ 245 h 531"/>
                  <a:gd name="T36" fmla="*/ 526 w 1132"/>
                  <a:gd name="T37" fmla="*/ 242 h 531"/>
                  <a:gd name="T38" fmla="*/ 524 w 1132"/>
                  <a:gd name="T39" fmla="*/ 245 h 531"/>
                  <a:gd name="T40" fmla="*/ 521 w 1132"/>
                  <a:gd name="T41" fmla="*/ 249 h 531"/>
                  <a:gd name="T42" fmla="*/ 345 w 1132"/>
                  <a:gd name="T43" fmla="*/ 517 h 531"/>
                  <a:gd name="T44" fmla="*/ 342 w 1132"/>
                  <a:gd name="T45" fmla="*/ 522 h 531"/>
                  <a:gd name="T46" fmla="*/ 338 w 1132"/>
                  <a:gd name="T47" fmla="*/ 526 h 531"/>
                  <a:gd name="T48" fmla="*/ 335 w 1132"/>
                  <a:gd name="T49" fmla="*/ 529 h 531"/>
                  <a:gd name="T50" fmla="*/ 330 w 1132"/>
                  <a:gd name="T51" fmla="*/ 529 h 531"/>
                  <a:gd name="T52" fmla="*/ 323 w 1132"/>
                  <a:gd name="T53" fmla="*/ 531 h 531"/>
                  <a:gd name="T54" fmla="*/ 215 w 1132"/>
                  <a:gd name="T55" fmla="*/ 529 h 531"/>
                  <a:gd name="T56" fmla="*/ 211 w 1132"/>
                  <a:gd name="T57" fmla="*/ 529 h 531"/>
                  <a:gd name="T58" fmla="*/ 208 w 1132"/>
                  <a:gd name="T59" fmla="*/ 527 h 531"/>
                  <a:gd name="T60" fmla="*/ 205 w 1132"/>
                  <a:gd name="T61" fmla="*/ 526 h 531"/>
                  <a:gd name="T62" fmla="*/ 203 w 1132"/>
                  <a:gd name="T63" fmla="*/ 522 h 531"/>
                  <a:gd name="T64" fmla="*/ 4 w 1132"/>
                  <a:gd name="T65" fmla="*/ 9 h 531"/>
                  <a:gd name="T66" fmla="*/ 2 w 1132"/>
                  <a:gd name="T67" fmla="*/ 5 h 531"/>
                  <a:gd name="T68" fmla="*/ 0 w 1132"/>
                  <a:gd name="T69" fmla="*/ 2 h 531"/>
                  <a:gd name="T70" fmla="*/ 223 w 1132"/>
                  <a:gd name="T71" fmla="*/ 2 h 531"/>
                  <a:gd name="T72" fmla="*/ 316 w 1132"/>
                  <a:gd name="T73" fmla="*/ 286 h 531"/>
                  <a:gd name="T74" fmla="*/ 320 w 1132"/>
                  <a:gd name="T75" fmla="*/ 282 h 531"/>
                  <a:gd name="T76" fmla="*/ 321 w 1132"/>
                  <a:gd name="T77" fmla="*/ 279 h 531"/>
                  <a:gd name="T78" fmla="*/ 323 w 1132"/>
                  <a:gd name="T79" fmla="*/ 276 h 531"/>
                  <a:gd name="T80" fmla="*/ 502 w 1132"/>
                  <a:gd name="T81" fmla="*/ 9 h 531"/>
                  <a:gd name="T82" fmla="*/ 505 w 1132"/>
                  <a:gd name="T83" fmla="*/ 4 h 531"/>
                  <a:gd name="T84" fmla="*/ 510 w 1132"/>
                  <a:gd name="T85" fmla="*/ 2 h 531"/>
                  <a:gd name="T86" fmla="*/ 516 w 1132"/>
                  <a:gd name="T87" fmla="*/ 0 h 531"/>
                  <a:gd name="T88" fmla="*/ 617 w 1132"/>
                  <a:gd name="T89" fmla="*/ 0 h 531"/>
                  <a:gd name="T90" fmla="*/ 622 w 1132"/>
                  <a:gd name="T91" fmla="*/ 0 h 531"/>
                  <a:gd name="T92" fmla="*/ 625 w 1132"/>
                  <a:gd name="T93" fmla="*/ 2 h 531"/>
                  <a:gd name="T94" fmla="*/ 627 w 1132"/>
                  <a:gd name="T95" fmla="*/ 5 h 531"/>
                  <a:gd name="T96" fmla="*/ 629 w 1132"/>
                  <a:gd name="T97" fmla="*/ 9 h 531"/>
                  <a:gd name="T98" fmla="*/ 715 w 1132"/>
                  <a:gd name="T99" fmla="*/ 272 h 531"/>
                  <a:gd name="T100" fmla="*/ 718 w 1132"/>
                  <a:gd name="T101" fmla="*/ 277 h 531"/>
                  <a:gd name="T102" fmla="*/ 720 w 1132"/>
                  <a:gd name="T103" fmla="*/ 286 h 531"/>
                  <a:gd name="T104" fmla="*/ 725 w 1132"/>
                  <a:gd name="T105" fmla="*/ 281 h 531"/>
                  <a:gd name="T106" fmla="*/ 727 w 1132"/>
                  <a:gd name="T107" fmla="*/ 276 h 531"/>
                  <a:gd name="T108" fmla="*/ 906 w 1132"/>
                  <a:gd name="T109" fmla="*/ 9 h 531"/>
                  <a:gd name="T110" fmla="*/ 907 w 1132"/>
                  <a:gd name="T111" fmla="*/ 5 h 531"/>
                  <a:gd name="T112" fmla="*/ 911 w 1132"/>
                  <a:gd name="T113" fmla="*/ 2 h 531"/>
                  <a:gd name="T114" fmla="*/ 916 w 1132"/>
                  <a:gd name="T115" fmla="*/ 0 h 531"/>
                  <a:gd name="T116" fmla="*/ 921 w 1132"/>
                  <a:gd name="T117" fmla="*/ 0 h 5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132" h="531">
                    <a:moveTo>
                      <a:pt x="921" y="0"/>
                    </a:moveTo>
                    <a:lnTo>
                      <a:pt x="1122" y="0"/>
                    </a:lnTo>
                    <a:lnTo>
                      <a:pt x="1132" y="0"/>
                    </a:lnTo>
                    <a:lnTo>
                      <a:pt x="1127" y="7"/>
                    </a:lnTo>
                    <a:lnTo>
                      <a:pt x="1124" y="14"/>
                    </a:lnTo>
                    <a:lnTo>
                      <a:pt x="1119" y="21"/>
                    </a:lnTo>
                    <a:lnTo>
                      <a:pt x="754" y="522"/>
                    </a:lnTo>
                    <a:lnTo>
                      <a:pt x="750" y="526"/>
                    </a:lnTo>
                    <a:lnTo>
                      <a:pt x="747" y="527"/>
                    </a:lnTo>
                    <a:lnTo>
                      <a:pt x="742" y="529"/>
                    </a:lnTo>
                    <a:lnTo>
                      <a:pt x="737" y="529"/>
                    </a:lnTo>
                    <a:lnTo>
                      <a:pt x="629" y="531"/>
                    </a:lnTo>
                    <a:lnTo>
                      <a:pt x="622" y="529"/>
                    </a:lnTo>
                    <a:lnTo>
                      <a:pt x="619" y="527"/>
                    </a:lnTo>
                    <a:lnTo>
                      <a:pt x="615" y="524"/>
                    </a:lnTo>
                    <a:lnTo>
                      <a:pt x="613" y="519"/>
                    </a:lnTo>
                    <a:lnTo>
                      <a:pt x="527" y="245"/>
                    </a:lnTo>
                    <a:lnTo>
                      <a:pt x="527" y="245"/>
                    </a:lnTo>
                    <a:lnTo>
                      <a:pt x="526" y="242"/>
                    </a:lnTo>
                    <a:lnTo>
                      <a:pt x="524" y="245"/>
                    </a:lnTo>
                    <a:lnTo>
                      <a:pt x="521" y="249"/>
                    </a:lnTo>
                    <a:lnTo>
                      <a:pt x="345" y="517"/>
                    </a:lnTo>
                    <a:lnTo>
                      <a:pt x="342" y="522"/>
                    </a:lnTo>
                    <a:lnTo>
                      <a:pt x="338" y="526"/>
                    </a:lnTo>
                    <a:lnTo>
                      <a:pt x="335" y="529"/>
                    </a:lnTo>
                    <a:lnTo>
                      <a:pt x="330" y="529"/>
                    </a:lnTo>
                    <a:lnTo>
                      <a:pt x="323" y="531"/>
                    </a:lnTo>
                    <a:lnTo>
                      <a:pt x="215" y="529"/>
                    </a:lnTo>
                    <a:lnTo>
                      <a:pt x="211" y="529"/>
                    </a:lnTo>
                    <a:lnTo>
                      <a:pt x="208" y="527"/>
                    </a:lnTo>
                    <a:lnTo>
                      <a:pt x="205" y="526"/>
                    </a:lnTo>
                    <a:lnTo>
                      <a:pt x="203" y="522"/>
                    </a:lnTo>
                    <a:lnTo>
                      <a:pt x="4" y="9"/>
                    </a:lnTo>
                    <a:lnTo>
                      <a:pt x="2" y="5"/>
                    </a:lnTo>
                    <a:lnTo>
                      <a:pt x="0" y="2"/>
                    </a:lnTo>
                    <a:lnTo>
                      <a:pt x="223" y="2"/>
                    </a:lnTo>
                    <a:lnTo>
                      <a:pt x="316" y="286"/>
                    </a:lnTo>
                    <a:lnTo>
                      <a:pt x="320" y="282"/>
                    </a:lnTo>
                    <a:lnTo>
                      <a:pt x="321" y="279"/>
                    </a:lnTo>
                    <a:lnTo>
                      <a:pt x="323" y="276"/>
                    </a:lnTo>
                    <a:lnTo>
                      <a:pt x="502" y="9"/>
                    </a:lnTo>
                    <a:lnTo>
                      <a:pt x="505" y="4"/>
                    </a:lnTo>
                    <a:lnTo>
                      <a:pt x="510" y="2"/>
                    </a:lnTo>
                    <a:lnTo>
                      <a:pt x="516" y="0"/>
                    </a:lnTo>
                    <a:lnTo>
                      <a:pt x="617" y="0"/>
                    </a:lnTo>
                    <a:lnTo>
                      <a:pt x="622" y="0"/>
                    </a:lnTo>
                    <a:lnTo>
                      <a:pt x="625" y="2"/>
                    </a:lnTo>
                    <a:lnTo>
                      <a:pt x="627" y="5"/>
                    </a:lnTo>
                    <a:lnTo>
                      <a:pt x="629" y="9"/>
                    </a:lnTo>
                    <a:lnTo>
                      <a:pt x="715" y="272"/>
                    </a:lnTo>
                    <a:lnTo>
                      <a:pt x="718" y="277"/>
                    </a:lnTo>
                    <a:lnTo>
                      <a:pt x="720" y="286"/>
                    </a:lnTo>
                    <a:lnTo>
                      <a:pt x="725" y="281"/>
                    </a:lnTo>
                    <a:lnTo>
                      <a:pt x="727" y="276"/>
                    </a:lnTo>
                    <a:lnTo>
                      <a:pt x="906" y="9"/>
                    </a:lnTo>
                    <a:lnTo>
                      <a:pt x="907" y="5"/>
                    </a:lnTo>
                    <a:lnTo>
                      <a:pt x="911" y="2"/>
                    </a:lnTo>
                    <a:lnTo>
                      <a:pt x="916" y="0"/>
                    </a:lnTo>
                    <a:lnTo>
                      <a:pt x="921" y="0"/>
                    </a:lnTo>
                    <a:close/>
                  </a:path>
                </a:pathLst>
              </a:custGeom>
              <a:grpFill/>
              <a:ln w="0">
                <a:noFill/>
                <a:prstDash val="solid"/>
                <a:round/>
                <a:headEnd/>
                <a:tailEnd/>
              </a:ln>
            </p:spPr>
            <p:txBody>
              <a:bodyPr vert="horz" wrap="square" lIns="91427" tIns="45713" rIns="91427" bIns="45713" numCol="1" anchor="t" anchorCtr="0" compatLnSpc="1">
                <a:prstTxWarp prst="textNoShape">
                  <a:avLst/>
                </a:prstTxWarp>
              </a:bodyPr>
              <a:lstStyle/>
              <a:p>
                <a:pPr defTabSz="932563"/>
                <a:endParaRPr lang="en-US" dirty="0">
                  <a:solidFill>
                    <a:srgbClr val="505050"/>
                  </a:solidFill>
                </a:endParaRPr>
              </a:p>
            </p:txBody>
          </p:sp>
          <p:sp>
            <p:nvSpPr>
              <p:cNvPr id="16" name="Freeform 13"/>
              <p:cNvSpPr>
                <a:spLocks/>
              </p:cNvSpPr>
              <p:nvPr/>
            </p:nvSpPr>
            <p:spPr bwMode="auto">
              <a:xfrm>
                <a:off x="4878" y="1864"/>
                <a:ext cx="659" cy="546"/>
              </a:xfrm>
              <a:custGeom>
                <a:avLst/>
                <a:gdLst>
                  <a:gd name="T0" fmla="*/ 485 w 659"/>
                  <a:gd name="T1" fmla="*/ 0 h 546"/>
                  <a:gd name="T2" fmla="*/ 522 w 659"/>
                  <a:gd name="T3" fmla="*/ 4 h 546"/>
                  <a:gd name="T4" fmla="*/ 561 w 659"/>
                  <a:gd name="T5" fmla="*/ 12 h 546"/>
                  <a:gd name="T6" fmla="*/ 591 w 659"/>
                  <a:gd name="T7" fmla="*/ 26 h 546"/>
                  <a:gd name="T8" fmla="*/ 616 w 659"/>
                  <a:gd name="T9" fmla="*/ 44 h 546"/>
                  <a:gd name="T10" fmla="*/ 635 w 659"/>
                  <a:gd name="T11" fmla="*/ 68 h 546"/>
                  <a:gd name="T12" fmla="*/ 648 w 659"/>
                  <a:gd name="T13" fmla="*/ 95 h 546"/>
                  <a:gd name="T14" fmla="*/ 655 w 659"/>
                  <a:gd name="T15" fmla="*/ 129 h 546"/>
                  <a:gd name="T16" fmla="*/ 659 w 659"/>
                  <a:gd name="T17" fmla="*/ 166 h 546"/>
                  <a:gd name="T18" fmla="*/ 655 w 659"/>
                  <a:gd name="T19" fmla="*/ 205 h 546"/>
                  <a:gd name="T20" fmla="*/ 648 w 659"/>
                  <a:gd name="T21" fmla="*/ 242 h 546"/>
                  <a:gd name="T22" fmla="*/ 611 w 659"/>
                  <a:gd name="T23" fmla="*/ 465 h 546"/>
                  <a:gd name="T24" fmla="*/ 598 w 659"/>
                  <a:gd name="T25" fmla="*/ 546 h 546"/>
                  <a:gd name="T26" fmla="*/ 397 w 659"/>
                  <a:gd name="T27" fmla="*/ 546 h 546"/>
                  <a:gd name="T28" fmla="*/ 409 w 659"/>
                  <a:gd name="T29" fmla="*/ 472 h 546"/>
                  <a:gd name="T30" fmla="*/ 447 w 659"/>
                  <a:gd name="T31" fmla="*/ 242 h 546"/>
                  <a:gd name="T32" fmla="*/ 449 w 659"/>
                  <a:gd name="T33" fmla="*/ 225 h 546"/>
                  <a:gd name="T34" fmla="*/ 447 w 659"/>
                  <a:gd name="T35" fmla="*/ 207 h 546"/>
                  <a:gd name="T36" fmla="*/ 442 w 659"/>
                  <a:gd name="T37" fmla="*/ 186 h 546"/>
                  <a:gd name="T38" fmla="*/ 432 w 659"/>
                  <a:gd name="T39" fmla="*/ 169 h 546"/>
                  <a:gd name="T40" fmla="*/ 417 w 659"/>
                  <a:gd name="T41" fmla="*/ 159 h 546"/>
                  <a:gd name="T42" fmla="*/ 395 w 659"/>
                  <a:gd name="T43" fmla="*/ 152 h 546"/>
                  <a:gd name="T44" fmla="*/ 365 w 659"/>
                  <a:gd name="T45" fmla="*/ 149 h 546"/>
                  <a:gd name="T46" fmla="*/ 338 w 659"/>
                  <a:gd name="T47" fmla="*/ 154 h 546"/>
                  <a:gd name="T48" fmla="*/ 312 w 659"/>
                  <a:gd name="T49" fmla="*/ 164 h 546"/>
                  <a:gd name="T50" fmla="*/ 290 w 659"/>
                  <a:gd name="T51" fmla="*/ 181 h 546"/>
                  <a:gd name="T52" fmla="*/ 272 w 659"/>
                  <a:gd name="T53" fmla="*/ 203 h 546"/>
                  <a:gd name="T54" fmla="*/ 258 w 659"/>
                  <a:gd name="T55" fmla="*/ 230 h 546"/>
                  <a:gd name="T56" fmla="*/ 248 w 659"/>
                  <a:gd name="T57" fmla="*/ 269 h 546"/>
                  <a:gd name="T58" fmla="*/ 202 w 659"/>
                  <a:gd name="T59" fmla="*/ 539 h 546"/>
                  <a:gd name="T60" fmla="*/ 202 w 659"/>
                  <a:gd name="T61" fmla="*/ 541 h 546"/>
                  <a:gd name="T62" fmla="*/ 202 w 659"/>
                  <a:gd name="T63" fmla="*/ 543 h 546"/>
                  <a:gd name="T64" fmla="*/ 201 w 659"/>
                  <a:gd name="T65" fmla="*/ 546 h 546"/>
                  <a:gd name="T66" fmla="*/ 199 w 659"/>
                  <a:gd name="T67" fmla="*/ 546 h 546"/>
                  <a:gd name="T68" fmla="*/ 196 w 659"/>
                  <a:gd name="T69" fmla="*/ 546 h 546"/>
                  <a:gd name="T70" fmla="*/ 5 w 659"/>
                  <a:gd name="T71" fmla="*/ 546 h 546"/>
                  <a:gd name="T72" fmla="*/ 3 w 659"/>
                  <a:gd name="T73" fmla="*/ 546 h 546"/>
                  <a:gd name="T74" fmla="*/ 0 w 659"/>
                  <a:gd name="T75" fmla="*/ 546 h 546"/>
                  <a:gd name="T76" fmla="*/ 89 w 659"/>
                  <a:gd name="T77" fmla="*/ 19 h 546"/>
                  <a:gd name="T78" fmla="*/ 290 w 659"/>
                  <a:gd name="T79" fmla="*/ 19 h 546"/>
                  <a:gd name="T80" fmla="*/ 285 w 659"/>
                  <a:gd name="T81" fmla="*/ 51 h 546"/>
                  <a:gd name="T82" fmla="*/ 280 w 659"/>
                  <a:gd name="T83" fmla="*/ 87 h 546"/>
                  <a:gd name="T84" fmla="*/ 287 w 659"/>
                  <a:gd name="T85" fmla="*/ 80 h 546"/>
                  <a:gd name="T86" fmla="*/ 294 w 659"/>
                  <a:gd name="T87" fmla="*/ 73 h 546"/>
                  <a:gd name="T88" fmla="*/ 300 w 659"/>
                  <a:gd name="T89" fmla="*/ 66 h 546"/>
                  <a:gd name="T90" fmla="*/ 333 w 659"/>
                  <a:gd name="T91" fmla="*/ 41 h 546"/>
                  <a:gd name="T92" fmla="*/ 366 w 659"/>
                  <a:gd name="T93" fmla="*/ 21 h 546"/>
                  <a:gd name="T94" fmla="*/ 403 w 659"/>
                  <a:gd name="T95" fmla="*/ 9 h 546"/>
                  <a:gd name="T96" fmla="*/ 442 w 659"/>
                  <a:gd name="T97" fmla="*/ 2 h 546"/>
                  <a:gd name="T98" fmla="*/ 485 w 659"/>
                  <a:gd name="T99" fmla="*/ 0 h 5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659" h="546">
                    <a:moveTo>
                      <a:pt x="485" y="0"/>
                    </a:moveTo>
                    <a:lnTo>
                      <a:pt x="522" y="4"/>
                    </a:lnTo>
                    <a:lnTo>
                      <a:pt x="561" y="12"/>
                    </a:lnTo>
                    <a:lnTo>
                      <a:pt x="591" y="26"/>
                    </a:lnTo>
                    <a:lnTo>
                      <a:pt x="616" y="44"/>
                    </a:lnTo>
                    <a:lnTo>
                      <a:pt x="635" y="68"/>
                    </a:lnTo>
                    <a:lnTo>
                      <a:pt x="648" y="95"/>
                    </a:lnTo>
                    <a:lnTo>
                      <a:pt x="655" y="129"/>
                    </a:lnTo>
                    <a:lnTo>
                      <a:pt x="659" y="166"/>
                    </a:lnTo>
                    <a:lnTo>
                      <a:pt x="655" y="205"/>
                    </a:lnTo>
                    <a:lnTo>
                      <a:pt x="648" y="242"/>
                    </a:lnTo>
                    <a:lnTo>
                      <a:pt x="611" y="465"/>
                    </a:lnTo>
                    <a:lnTo>
                      <a:pt x="598" y="546"/>
                    </a:lnTo>
                    <a:lnTo>
                      <a:pt x="397" y="546"/>
                    </a:lnTo>
                    <a:lnTo>
                      <a:pt x="409" y="472"/>
                    </a:lnTo>
                    <a:lnTo>
                      <a:pt x="447" y="242"/>
                    </a:lnTo>
                    <a:lnTo>
                      <a:pt x="449" y="225"/>
                    </a:lnTo>
                    <a:lnTo>
                      <a:pt x="447" y="207"/>
                    </a:lnTo>
                    <a:lnTo>
                      <a:pt x="442" y="186"/>
                    </a:lnTo>
                    <a:lnTo>
                      <a:pt x="432" y="169"/>
                    </a:lnTo>
                    <a:lnTo>
                      <a:pt x="417" y="159"/>
                    </a:lnTo>
                    <a:lnTo>
                      <a:pt x="395" y="152"/>
                    </a:lnTo>
                    <a:lnTo>
                      <a:pt x="365" y="149"/>
                    </a:lnTo>
                    <a:lnTo>
                      <a:pt x="338" y="154"/>
                    </a:lnTo>
                    <a:lnTo>
                      <a:pt x="312" y="164"/>
                    </a:lnTo>
                    <a:lnTo>
                      <a:pt x="290" y="181"/>
                    </a:lnTo>
                    <a:lnTo>
                      <a:pt x="272" y="203"/>
                    </a:lnTo>
                    <a:lnTo>
                      <a:pt x="258" y="230"/>
                    </a:lnTo>
                    <a:lnTo>
                      <a:pt x="248" y="269"/>
                    </a:lnTo>
                    <a:lnTo>
                      <a:pt x="202" y="539"/>
                    </a:lnTo>
                    <a:lnTo>
                      <a:pt x="202" y="541"/>
                    </a:lnTo>
                    <a:lnTo>
                      <a:pt x="202" y="543"/>
                    </a:lnTo>
                    <a:lnTo>
                      <a:pt x="201" y="546"/>
                    </a:lnTo>
                    <a:lnTo>
                      <a:pt x="199" y="546"/>
                    </a:lnTo>
                    <a:lnTo>
                      <a:pt x="196" y="546"/>
                    </a:lnTo>
                    <a:lnTo>
                      <a:pt x="5" y="546"/>
                    </a:lnTo>
                    <a:lnTo>
                      <a:pt x="3" y="546"/>
                    </a:lnTo>
                    <a:lnTo>
                      <a:pt x="0" y="546"/>
                    </a:lnTo>
                    <a:lnTo>
                      <a:pt x="89" y="19"/>
                    </a:lnTo>
                    <a:lnTo>
                      <a:pt x="290" y="19"/>
                    </a:lnTo>
                    <a:lnTo>
                      <a:pt x="285" y="51"/>
                    </a:lnTo>
                    <a:lnTo>
                      <a:pt x="280" y="87"/>
                    </a:lnTo>
                    <a:lnTo>
                      <a:pt x="287" y="80"/>
                    </a:lnTo>
                    <a:lnTo>
                      <a:pt x="294" y="73"/>
                    </a:lnTo>
                    <a:lnTo>
                      <a:pt x="300" y="66"/>
                    </a:lnTo>
                    <a:lnTo>
                      <a:pt x="333" y="41"/>
                    </a:lnTo>
                    <a:lnTo>
                      <a:pt x="366" y="21"/>
                    </a:lnTo>
                    <a:lnTo>
                      <a:pt x="403" y="9"/>
                    </a:lnTo>
                    <a:lnTo>
                      <a:pt x="442" y="2"/>
                    </a:lnTo>
                    <a:lnTo>
                      <a:pt x="485" y="0"/>
                    </a:lnTo>
                    <a:close/>
                  </a:path>
                </a:pathLst>
              </a:custGeom>
              <a:grpFill/>
              <a:ln w="0">
                <a:noFill/>
                <a:prstDash val="solid"/>
                <a:round/>
                <a:headEnd/>
                <a:tailEnd/>
              </a:ln>
            </p:spPr>
            <p:txBody>
              <a:bodyPr vert="horz" wrap="square" lIns="91427" tIns="45713" rIns="91427" bIns="45713" numCol="1" anchor="t" anchorCtr="0" compatLnSpc="1">
                <a:prstTxWarp prst="textNoShape">
                  <a:avLst/>
                </a:prstTxWarp>
              </a:bodyPr>
              <a:lstStyle/>
              <a:p>
                <a:pPr defTabSz="932563"/>
                <a:endParaRPr lang="en-US" dirty="0">
                  <a:solidFill>
                    <a:srgbClr val="505050"/>
                  </a:solidFill>
                </a:endParaRPr>
              </a:p>
            </p:txBody>
          </p:sp>
          <p:sp>
            <p:nvSpPr>
              <p:cNvPr id="17" name="Freeform 14"/>
              <p:cNvSpPr>
                <a:spLocks noEditPoints="1"/>
              </p:cNvSpPr>
              <p:nvPr/>
            </p:nvSpPr>
            <p:spPr bwMode="auto">
              <a:xfrm>
                <a:off x="5555" y="1863"/>
                <a:ext cx="632" cy="565"/>
              </a:xfrm>
              <a:custGeom>
                <a:avLst/>
                <a:gdLst>
                  <a:gd name="T0" fmla="*/ 326 w 632"/>
                  <a:gd name="T1" fmla="*/ 126 h 565"/>
                  <a:gd name="T2" fmla="*/ 270 w 632"/>
                  <a:gd name="T3" fmla="*/ 148 h 565"/>
                  <a:gd name="T4" fmla="*/ 235 w 632"/>
                  <a:gd name="T5" fmla="*/ 184 h 565"/>
                  <a:gd name="T6" fmla="*/ 454 w 632"/>
                  <a:gd name="T7" fmla="*/ 206 h 565"/>
                  <a:gd name="T8" fmla="*/ 454 w 632"/>
                  <a:gd name="T9" fmla="*/ 192 h 565"/>
                  <a:gd name="T10" fmla="*/ 431 w 632"/>
                  <a:gd name="T11" fmla="*/ 150 h 565"/>
                  <a:gd name="T12" fmla="*/ 384 w 632"/>
                  <a:gd name="T13" fmla="*/ 126 h 565"/>
                  <a:gd name="T14" fmla="*/ 375 w 632"/>
                  <a:gd name="T15" fmla="*/ 0 h 565"/>
                  <a:gd name="T16" fmla="*/ 487 w 632"/>
                  <a:gd name="T17" fmla="*/ 20 h 565"/>
                  <a:gd name="T18" fmla="*/ 561 w 632"/>
                  <a:gd name="T19" fmla="*/ 59 h 565"/>
                  <a:gd name="T20" fmla="*/ 610 w 632"/>
                  <a:gd name="T21" fmla="*/ 121 h 565"/>
                  <a:gd name="T22" fmla="*/ 632 w 632"/>
                  <a:gd name="T23" fmla="*/ 202 h 565"/>
                  <a:gd name="T24" fmla="*/ 625 w 632"/>
                  <a:gd name="T25" fmla="*/ 309 h 565"/>
                  <a:gd name="T26" fmla="*/ 623 w 632"/>
                  <a:gd name="T27" fmla="*/ 316 h 565"/>
                  <a:gd name="T28" fmla="*/ 199 w 632"/>
                  <a:gd name="T29" fmla="*/ 339 h 565"/>
                  <a:gd name="T30" fmla="*/ 206 w 632"/>
                  <a:gd name="T31" fmla="*/ 383 h 565"/>
                  <a:gd name="T32" fmla="*/ 233 w 632"/>
                  <a:gd name="T33" fmla="*/ 415 h 565"/>
                  <a:gd name="T34" fmla="*/ 289 w 632"/>
                  <a:gd name="T35" fmla="*/ 430 h 565"/>
                  <a:gd name="T36" fmla="*/ 341 w 632"/>
                  <a:gd name="T37" fmla="*/ 429 h 565"/>
                  <a:gd name="T38" fmla="*/ 387 w 632"/>
                  <a:gd name="T39" fmla="*/ 407 h 565"/>
                  <a:gd name="T40" fmla="*/ 411 w 632"/>
                  <a:gd name="T41" fmla="*/ 385 h 565"/>
                  <a:gd name="T42" fmla="*/ 416 w 632"/>
                  <a:gd name="T43" fmla="*/ 383 h 565"/>
                  <a:gd name="T44" fmla="*/ 603 w 632"/>
                  <a:gd name="T45" fmla="*/ 383 h 565"/>
                  <a:gd name="T46" fmla="*/ 586 w 632"/>
                  <a:gd name="T47" fmla="*/ 419 h 565"/>
                  <a:gd name="T48" fmla="*/ 534 w 632"/>
                  <a:gd name="T49" fmla="*/ 481 h 565"/>
                  <a:gd name="T50" fmla="*/ 466 w 632"/>
                  <a:gd name="T51" fmla="*/ 525 h 565"/>
                  <a:gd name="T52" fmla="*/ 387 w 632"/>
                  <a:gd name="T53" fmla="*/ 554 h 565"/>
                  <a:gd name="T54" fmla="*/ 264 w 632"/>
                  <a:gd name="T55" fmla="*/ 565 h 565"/>
                  <a:gd name="T56" fmla="*/ 142 w 632"/>
                  <a:gd name="T57" fmla="*/ 540 h 565"/>
                  <a:gd name="T58" fmla="*/ 80 w 632"/>
                  <a:gd name="T59" fmla="*/ 506 h 565"/>
                  <a:gd name="T60" fmla="*/ 34 w 632"/>
                  <a:gd name="T61" fmla="*/ 457 h 565"/>
                  <a:gd name="T62" fmla="*/ 7 w 632"/>
                  <a:gd name="T63" fmla="*/ 390 h 565"/>
                  <a:gd name="T64" fmla="*/ 5 w 632"/>
                  <a:gd name="T65" fmla="*/ 285 h 565"/>
                  <a:gd name="T66" fmla="*/ 37 w 632"/>
                  <a:gd name="T67" fmla="*/ 186 h 565"/>
                  <a:gd name="T68" fmla="*/ 93 w 632"/>
                  <a:gd name="T69" fmla="*/ 106 h 565"/>
                  <a:gd name="T70" fmla="*/ 169 w 632"/>
                  <a:gd name="T71" fmla="*/ 49 h 565"/>
                  <a:gd name="T72" fmla="*/ 264 w 632"/>
                  <a:gd name="T73" fmla="*/ 13 h 565"/>
                  <a:gd name="T74" fmla="*/ 375 w 632"/>
                  <a:gd name="T75" fmla="*/ 0 h 5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632" h="565">
                    <a:moveTo>
                      <a:pt x="355" y="123"/>
                    </a:moveTo>
                    <a:lnTo>
                      <a:pt x="326" y="126"/>
                    </a:lnTo>
                    <a:lnTo>
                      <a:pt x="297" y="135"/>
                    </a:lnTo>
                    <a:lnTo>
                      <a:pt x="270" y="148"/>
                    </a:lnTo>
                    <a:lnTo>
                      <a:pt x="248" y="167"/>
                    </a:lnTo>
                    <a:lnTo>
                      <a:pt x="235" y="184"/>
                    </a:lnTo>
                    <a:lnTo>
                      <a:pt x="225" y="206"/>
                    </a:lnTo>
                    <a:lnTo>
                      <a:pt x="454" y="206"/>
                    </a:lnTo>
                    <a:lnTo>
                      <a:pt x="454" y="199"/>
                    </a:lnTo>
                    <a:lnTo>
                      <a:pt x="454" y="192"/>
                    </a:lnTo>
                    <a:lnTo>
                      <a:pt x="444" y="169"/>
                    </a:lnTo>
                    <a:lnTo>
                      <a:pt x="431" y="150"/>
                    </a:lnTo>
                    <a:lnTo>
                      <a:pt x="411" y="137"/>
                    </a:lnTo>
                    <a:lnTo>
                      <a:pt x="384" y="126"/>
                    </a:lnTo>
                    <a:lnTo>
                      <a:pt x="355" y="123"/>
                    </a:lnTo>
                    <a:close/>
                    <a:moveTo>
                      <a:pt x="375" y="0"/>
                    </a:moveTo>
                    <a:lnTo>
                      <a:pt x="431" y="5"/>
                    </a:lnTo>
                    <a:lnTo>
                      <a:pt x="487" y="20"/>
                    </a:lnTo>
                    <a:lnTo>
                      <a:pt x="527" y="37"/>
                    </a:lnTo>
                    <a:lnTo>
                      <a:pt x="561" y="59"/>
                    </a:lnTo>
                    <a:lnTo>
                      <a:pt x="588" y="88"/>
                    </a:lnTo>
                    <a:lnTo>
                      <a:pt x="610" y="121"/>
                    </a:lnTo>
                    <a:lnTo>
                      <a:pt x="623" y="159"/>
                    </a:lnTo>
                    <a:lnTo>
                      <a:pt x="632" y="202"/>
                    </a:lnTo>
                    <a:lnTo>
                      <a:pt x="632" y="256"/>
                    </a:lnTo>
                    <a:lnTo>
                      <a:pt x="625" y="309"/>
                    </a:lnTo>
                    <a:lnTo>
                      <a:pt x="623" y="312"/>
                    </a:lnTo>
                    <a:lnTo>
                      <a:pt x="623" y="316"/>
                    </a:lnTo>
                    <a:lnTo>
                      <a:pt x="203" y="316"/>
                    </a:lnTo>
                    <a:lnTo>
                      <a:pt x="199" y="339"/>
                    </a:lnTo>
                    <a:lnTo>
                      <a:pt x="199" y="361"/>
                    </a:lnTo>
                    <a:lnTo>
                      <a:pt x="206" y="383"/>
                    </a:lnTo>
                    <a:lnTo>
                      <a:pt x="218" y="400"/>
                    </a:lnTo>
                    <a:lnTo>
                      <a:pt x="233" y="415"/>
                    </a:lnTo>
                    <a:lnTo>
                      <a:pt x="260" y="425"/>
                    </a:lnTo>
                    <a:lnTo>
                      <a:pt x="289" y="430"/>
                    </a:lnTo>
                    <a:lnTo>
                      <a:pt x="316" y="432"/>
                    </a:lnTo>
                    <a:lnTo>
                      <a:pt x="341" y="429"/>
                    </a:lnTo>
                    <a:lnTo>
                      <a:pt x="365" y="420"/>
                    </a:lnTo>
                    <a:lnTo>
                      <a:pt x="387" y="407"/>
                    </a:lnTo>
                    <a:lnTo>
                      <a:pt x="407" y="388"/>
                    </a:lnTo>
                    <a:lnTo>
                      <a:pt x="411" y="385"/>
                    </a:lnTo>
                    <a:lnTo>
                      <a:pt x="412" y="385"/>
                    </a:lnTo>
                    <a:lnTo>
                      <a:pt x="416" y="383"/>
                    </a:lnTo>
                    <a:lnTo>
                      <a:pt x="601" y="383"/>
                    </a:lnTo>
                    <a:lnTo>
                      <a:pt x="603" y="383"/>
                    </a:lnTo>
                    <a:lnTo>
                      <a:pt x="605" y="385"/>
                    </a:lnTo>
                    <a:lnTo>
                      <a:pt x="586" y="419"/>
                    </a:lnTo>
                    <a:lnTo>
                      <a:pt x="564" y="451"/>
                    </a:lnTo>
                    <a:lnTo>
                      <a:pt x="534" y="481"/>
                    </a:lnTo>
                    <a:lnTo>
                      <a:pt x="502" y="505"/>
                    </a:lnTo>
                    <a:lnTo>
                      <a:pt x="466" y="525"/>
                    </a:lnTo>
                    <a:lnTo>
                      <a:pt x="427" y="542"/>
                    </a:lnTo>
                    <a:lnTo>
                      <a:pt x="387" y="554"/>
                    </a:lnTo>
                    <a:lnTo>
                      <a:pt x="324" y="564"/>
                    </a:lnTo>
                    <a:lnTo>
                      <a:pt x="264" y="565"/>
                    </a:lnTo>
                    <a:lnTo>
                      <a:pt x="203" y="557"/>
                    </a:lnTo>
                    <a:lnTo>
                      <a:pt x="142" y="540"/>
                    </a:lnTo>
                    <a:lnTo>
                      <a:pt x="108" y="525"/>
                    </a:lnTo>
                    <a:lnTo>
                      <a:pt x="80" y="506"/>
                    </a:lnTo>
                    <a:lnTo>
                      <a:pt x="54" y="483"/>
                    </a:lnTo>
                    <a:lnTo>
                      <a:pt x="34" y="457"/>
                    </a:lnTo>
                    <a:lnTo>
                      <a:pt x="17" y="425"/>
                    </a:lnTo>
                    <a:lnTo>
                      <a:pt x="7" y="390"/>
                    </a:lnTo>
                    <a:lnTo>
                      <a:pt x="0" y="338"/>
                    </a:lnTo>
                    <a:lnTo>
                      <a:pt x="5" y="285"/>
                    </a:lnTo>
                    <a:lnTo>
                      <a:pt x="19" y="233"/>
                    </a:lnTo>
                    <a:lnTo>
                      <a:pt x="37" y="186"/>
                    </a:lnTo>
                    <a:lnTo>
                      <a:pt x="63" y="143"/>
                    </a:lnTo>
                    <a:lnTo>
                      <a:pt x="93" y="106"/>
                    </a:lnTo>
                    <a:lnTo>
                      <a:pt x="128" y="74"/>
                    </a:lnTo>
                    <a:lnTo>
                      <a:pt x="169" y="49"/>
                    </a:lnTo>
                    <a:lnTo>
                      <a:pt x="215" y="29"/>
                    </a:lnTo>
                    <a:lnTo>
                      <a:pt x="264" y="13"/>
                    </a:lnTo>
                    <a:lnTo>
                      <a:pt x="319" y="3"/>
                    </a:lnTo>
                    <a:lnTo>
                      <a:pt x="375" y="0"/>
                    </a:lnTo>
                    <a:close/>
                  </a:path>
                </a:pathLst>
              </a:custGeom>
              <a:grpFill/>
              <a:ln w="0">
                <a:noFill/>
                <a:prstDash val="solid"/>
                <a:round/>
                <a:headEnd/>
                <a:tailEnd/>
              </a:ln>
            </p:spPr>
            <p:txBody>
              <a:bodyPr vert="horz" wrap="square" lIns="91427" tIns="45713" rIns="91427" bIns="45713" numCol="1" anchor="t" anchorCtr="0" compatLnSpc="1">
                <a:prstTxWarp prst="textNoShape">
                  <a:avLst/>
                </a:prstTxWarp>
              </a:bodyPr>
              <a:lstStyle/>
              <a:p>
                <a:pPr defTabSz="932563"/>
                <a:endParaRPr lang="en-US" dirty="0">
                  <a:solidFill>
                    <a:srgbClr val="505050"/>
                  </a:solidFill>
                </a:endParaRPr>
              </a:p>
            </p:txBody>
          </p:sp>
          <p:sp>
            <p:nvSpPr>
              <p:cNvPr id="18" name="Freeform 15"/>
              <p:cNvSpPr>
                <a:spLocks noEditPoints="1"/>
              </p:cNvSpPr>
              <p:nvPr/>
            </p:nvSpPr>
            <p:spPr bwMode="auto">
              <a:xfrm>
                <a:off x="3167" y="1863"/>
                <a:ext cx="631" cy="565"/>
              </a:xfrm>
              <a:custGeom>
                <a:avLst/>
                <a:gdLst>
                  <a:gd name="T0" fmla="*/ 319 w 631"/>
                  <a:gd name="T1" fmla="*/ 126 h 565"/>
                  <a:gd name="T2" fmla="*/ 262 w 631"/>
                  <a:gd name="T3" fmla="*/ 153 h 565"/>
                  <a:gd name="T4" fmla="*/ 233 w 631"/>
                  <a:gd name="T5" fmla="*/ 186 h 565"/>
                  <a:gd name="T6" fmla="*/ 454 w 631"/>
                  <a:gd name="T7" fmla="*/ 206 h 565"/>
                  <a:gd name="T8" fmla="*/ 441 w 631"/>
                  <a:gd name="T9" fmla="*/ 164 h 565"/>
                  <a:gd name="T10" fmla="*/ 410 w 631"/>
                  <a:gd name="T11" fmla="*/ 137 h 565"/>
                  <a:gd name="T12" fmla="*/ 348 w 631"/>
                  <a:gd name="T13" fmla="*/ 123 h 565"/>
                  <a:gd name="T14" fmla="*/ 430 w 631"/>
                  <a:gd name="T15" fmla="*/ 5 h 565"/>
                  <a:gd name="T16" fmla="*/ 530 w 631"/>
                  <a:gd name="T17" fmla="*/ 39 h 565"/>
                  <a:gd name="T18" fmla="*/ 588 w 631"/>
                  <a:gd name="T19" fmla="*/ 89 h 565"/>
                  <a:gd name="T20" fmla="*/ 621 w 631"/>
                  <a:gd name="T21" fmla="*/ 159 h 565"/>
                  <a:gd name="T22" fmla="*/ 631 w 631"/>
                  <a:gd name="T23" fmla="*/ 238 h 565"/>
                  <a:gd name="T24" fmla="*/ 623 w 631"/>
                  <a:gd name="T25" fmla="*/ 316 h 565"/>
                  <a:gd name="T26" fmla="*/ 197 w 631"/>
                  <a:gd name="T27" fmla="*/ 346 h 565"/>
                  <a:gd name="T28" fmla="*/ 211 w 631"/>
                  <a:gd name="T29" fmla="*/ 395 h 565"/>
                  <a:gd name="T30" fmla="*/ 240 w 631"/>
                  <a:gd name="T31" fmla="*/ 419 h 565"/>
                  <a:gd name="T32" fmla="*/ 299 w 631"/>
                  <a:gd name="T33" fmla="*/ 432 h 565"/>
                  <a:gd name="T34" fmla="*/ 363 w 631"/>
                  <a:gd name="T35" fmla="*/ 420 h 565"/>
                  <a:gd name="T36" fmla="*/ 403 w 631"/>
                  <a:gd name="T37" fmla="*/ 390 h 565"/>
                  <a:gd name="T38" fmla="*/ 412 w 631"/>
                  <a:gd name="T39" fmla="*/ 385 h 565"/>
                  <a:gd name="T40" fmla="*/ 603 w 631"/>
                  <a:gd name="T41" fmla="*/ 383 h 565"/>
                  <a:gd name="T42" fmla="*/ 596 w 631"/>
                  <a:gd name="T43" fmla="*/ 400 h 565"/>
                  <a:gd name="T44" fmla="*/ 547 w 631"/>
                  <a:gd name="T45" fmla="*/ 466 h 565"/>
                  <a:gd name="T46" fmla="*/ 483 w 631"/>
                  <a:gd name="T47" fmla="*/ 515 h 565"/>
                  <a:gd name="T48" fmla="*/ 381 w 631"/>
                  <a:gd name="T49" fmla="*/ 554 h 565"/>
                  <a:gd name="T50" fmla="*/ 255 w 631"/>
                  <a:gd name="T51" fmla="*/ 565 h 565"/>
                  <a:gd name="T52" fmla="*/ 126 w 631"/>
                  <a:gd name="T53" fmla="*/ 535 h 565"/>
                  <a:gd name="T54" fmla="*/ 59 w 631"/>
                  <a:gd name="T55" fmla="*/ 491 h 565"/>
                  <a:gd name="T56" fmla="*/ 17 w 631"/>
                  <a:gd name="T57" fmla="*/ 429 h 565"/>
                  <a:gd name="T58" fmla="*/ 0 w 631"/>
                  <a:gd name="T59" fmla="*/ 348 h 565"/>
                  <a:gd name="T60" fmla="*/ 15 w 631"/>
                  <a:gd name="T61" fmla="*/ 235 h 565"/>
                  <a:gd name="T62" fmla="*/ 64 w 631"/>
                  <a:gd name="T63" fmla="*/ 138 h 565"/>
                  <a:gd name="T64" fmla="*/ 143 w 631"/>
                  <a:gd name="T65" fmla="*/ 64 h 565"/>
                  <a:gd name="T66" fmla="*/ 246 w 631"/>
                  <a:gd name="T67" fmla="*/ 17 h 565"/>
                  <a:gd name="T68" fmla="*/ 370 w 631"/>
                  <a:gd name="T69" fmla="*/ 0 h 5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31" h="565">
                    <a:moveTo>
                      <a:pt x="348" y="123"/>
                    </a:moveTo>
                    <a:lnTo>
                      <a:pt x="319" y="126"/>
                    </a:lnTo>
                    <a:lnTo>
                      <a:pt x="290" y="137"/>
                    </a:lnTo>
                    <a:lnTo>
                      <a:pt x="262" y="153"/>
                    </a:lnTo>
                    <a:lnTo>
                      <a:pt x="245" y="169"/>
                    </a:lnTo>
                    <a:lnTo>
                      <a:pt x="233" y="186"/>
                    </a:lnTo>
                    <a:lnTo>
                      <a:pt x="223" y="206"/>
                    </a:lnTo>
                    <a:lnTo>
                      <a:pt x="454" y="206"/>
                    </a:lnTo>
                    <a:lnTo>
                      <a:pt x="449" y="184"/>
                    </a:lnTo>
                    <a:lnTo>
                      <a:pt x="441" y="164"/>
                    </a:lnTo>
                    <a:lnTo>
                      <a:pt x="427" y="148"/>
                    </a:lnTo>
                    <a:lnTo>
                      <a:pt x="410" y="137"/>
                    </a:lnTo>
                    <a:lnTo>
                      <a:pt x="378" y="126"/>
                    </a:lnTo>
                    <a:lnTo>
                      <a:pt x="348" y="123"/>
                    </a:lnTo>
                    <a:close/>
                    <a:moveTo>
                      <a:pt x="370" y="0"/>
                    </a:moveTo>
                    <a:lnTo>
                      <a:pt x="430" y="5"/>
                    </a:lnTo>
                    <a:lnTo>
                      <a:pt x="491" y="22"/>
                    </a:lnTo>
                    <a:lnTo>
                      <a:pt x="530" y="39"/>
                    </a:lnTo>
                    <a:lnTo>
                      <a:pt x="562" y="61"/>
                    </a:lnTo>
                    <a:lnTo>
                      <a:pt x="588" y="89"/>
                    </a:lnTo>
                    <a:lnTo>
                      <a:pt x="608" y="121"/>
                    </a:lnTo>
                    <a:lnTo>
                      <a:pt x="621" y="159"/>
                    </a:lnTo>
                    <a:lnTo>
                      <a:pt x="630" y="201"/>
                    </a:lnTo>
                    <a:lnTo>
                      <a:pt x="631" y="238"/>
                    </a:lnTo>
                    <a:lnTo>
                      <a:pt x="628" y="277"/>
                    </a:lnTo>
                    <a:lnTo>
                      <a:pt x="623" y="316"/>
                    </a:lnTo>
                    <a:lnTo>
                      <a:pt x="201" y="316"/>
                    </a:lnTo>
                    <a:lnTo>
                      <a:pt x="197" y="346"/>
                    </a:lnTo>
                    <a:lnTo>
                      <a:pt x="202" y="376"/>
                    </a:lnTo>
                    <a:lnTo>
                      <a:pt x="211" y="395"/>
                    </a:lnTo>
                    <a:lnTo>
                      <a:pt x="224" y="408"/>
                    </a:lnTo>
                    <a:lnTo>
                      <a:pt x="240" y="419"/>
                    </a:lnTo>
                    <a:lnTo>
                      <a:pt x="258" y="425"/>
                    </a:lnTo>
                    <a:lnTo>
                      <a:pt x="299" y="432"/>
                    </a:lnTo>
                    <a:lnTo>
                      <a:pt x="338" y="429"/>
                    </a:lnTo>
                    <a:lnTo>
                      <a:pt x="363" y="420"/>
                    </a:lnTo>
                    <a:lnTo>
                      <a:pt x="385" y="408"/>
                    </a:lnTo>
                    <a:lnTo>
                      <a:pt x="403" y="390"/>
                    </a:lnTo>
                    <a:lnTo>
                      <a:pt x="409" y="386"/>
                    </a:lnTo>
                    <a:lnTo>
                      <a:pt x="412" y="385"/>
                    </a:lnTo>
                    <a:lnTo>
                      <a:pt x="419" y="383"/>
                    </a:lnTo>
                    <a:lnTo>
                      <a:pt x="603" y="383"/>
                    </a:lnTo>
                    <a:lnTo>
                      <a:pt x="599" y="392"/>
                    </a:lnTo>
                    <a:lnTo>
                      <a:pt x="596" y="400"/>
                    </a:lnTo>
                    <a:lnTo>
                      <a:pt x="574" y="435"/>
                    </a:lnTo>
                    <a:lnTo>
                      <a:pt x="547" y="466"/>
                    </a:lnTo>
                    <a:lnTo>
                      <a:pt x="517" y="493"/>
                    </a:lnTo>
                    <a:lnTo>
                      <a:pt x="483" y="515"/>
                    </a:lnTo>
                    <a:lnTo>
                      <a:pt x="446" y="533"/>
                    </a:lnTo>
                    <a:lnTo>
                      <a:pt x="381" y="554"/>
                    </a:lnTo>
                    <a:lnTo>
                      <a:pt x="317" y="565"/>
                    </a:lnTo>
                    <a:lnTo>
                      <a:pt x="255" y="565"/>
                    </a:lnTo>
                    <a:lnTo>
                      <a:pt x="191" y="555"/>
                    </a:lnTo>
                    <a:lnTo>
                      <a:pt x="126" y="535"/>
                    </a:lnTo>
                    <a:lnTo>
                      <a:pt x="89" y="515"/>
                    </a:lnTo>
                    <a:lnTo>
                      <a:pt x="59" y="491"/>
                    </a:lnTo>
                    <a:lnTo>
                      <a:pt x="34" y="461"/>
                    </a:lnTo>
                    <a:lnTo>
                      <a:pt x="17" y="429"/>
                    </a:lnTo>
                    <a:lnTo>
                      <a:pt x="5" y="390"/>
                    </a:lnTo>
                    <a:lnTo>
                      <a:pt x="0" y="348"/>
                    </a:lnTo>
                    <a:lnTo>
                      <a:pt x="3" y="290"/>
                    </a:lnTo>
                    <a:lnTo>
                      <a:pt x="15" y="235"/>
                    </a:lnTo>
                    <a:lnTo>
                      <a:pt x="35" y="184"/>
                    </a:lnTo>
                    <a:lnTo>
                      <a:pt x="64" y="138"/>
                    </a:lnTo>
                    <a:lnTo>
                      <a:pt x="99" y="99"/>
                    </a:lnTo>
                    <a:lnTo>
                      <a:pt x="143" y="64"/>
                    </a:lnTo>
                    <a:lnTo>
                      <a:pt x="192" y="37"/>
                    </a:lnTo>
                    <a:lnTo>
                      <a:pt x="246" y="17"/>
                    </a:lnTo>
                    <a:lnTo>
                      <a:pt x="307" y="5"/>
                    </a:lnTo>
                    <a:lnTo>
                      <a:pt x="370" y="0"/>
                    </a:lnTo>
                    <a:close/>
                  </a:path>
                </a:pathLst>
              </a:custGeom>
              <a:grpFill/>
              <a:ln w="0">
                <a:noFill/>
                <a:prstDash val="solid"/>
                <a:round/>
                <a:headEnd/>
                <a:tailEnd/>
              </a:ln>
            </p:spPr>
            <p:txBody>
              <a:bodyPr vert="horz" wrap="square" lIns="91427" tIns="45713" rIns="91427" bIns="45713" numCol="1" anchor="t" anchorCtr="0" compatLnSpc="1">
                <a:prstTxWarp prst="textNoShape">
                  <a:avLst/>
                </a:prstTxWarp>
              </a:bodyPr>
              <a:lstStyle/>
              <a:p>
                <a:pPr defTabSz="932563"/>
                <a:endParaRPr lang="en-US" dirty="0">
                  <a:solidFill>
                    <a:srgbClr val="505050"/>
                  </a:solidFill>
                </a:endParaRPr>
              </a:p>
            </p:txBody>
          </p:sp>
          <p:sp>
            <p:nvSpPr>
              <p:cNvPr id="19" name="Freeform 16"/>
              <p:cNvSpPr>
                <a:spLocks/>
              </p:cNvSpPr>
              <p:nvPr/>
            </p:nvSpPr>
            <p:spPr bwMode="auto">
              <a:xfrm>
                <a:off x="4515" y="2094"/>
                <a:ext cx="334" cy="331"/>
              </a:xfrm>
              <a:custGeom>
                <a:avLst/>
                <a:gdLst>
                  <a:gd name="T0" fmla="*/ 167 w 334"/>
                  <a:gd name="T1" fmla="*/ 0 h 331"/>
                  <a:gd name="T2" fmla="*/ 206 w 334"/>
                  <a:gd name="T3" fmla="*/ 4 h 331"/>
                  <a:gd name="T4" fmla="*/ 239 w 334"/>
                  <a:gd name="T5" fmla="*/ 17 h 331"/>
                  <a:gd name="T6" fmla="*/ 272 w 334"/>
                  <a:gd name="T7" fmla="*/ 36 h 331"/>
                  <a:gd name="T8" fmla="*/ 297 w 334"/>
                  <a:gd name="T9" fmla="*/ 63 h 331"/>
                  <a:gd name="T10" fmla="*/ 317 w 334"/>
                  <a:gd name="T11" fmla="*/ 93 h 331"/>
                  <a:gd name="T12" fmla="*/ 329 w 334"/>
                  <a:gd name="T13" fmla="*/ 128 h 331"/>
                  <a:gd name="T14" fmla="*/ 334 w 334"/>
                  <a:gd name="T15" fmla="*/ 166 h 331"/>
                  <a:gd name="T16" fmla="*/ 329 w 334"/>
                  <a:gd name="T17" fmla="*/ 204 h 331"/>
                  <a:gd name="T18" fmla="*/ 315 w 334"/>
                  <a:gd name="T19" fmla="*/ 240 h 331"/>
                  <a:gd name="T20" fmla="*/ 297 w 334"/>
                  <a:gd name="T21" fmla="*/ 270 h 331"/>
                  <a:gd name="T22" fmla="*/ 270 w 334"/>
                  <a:gd name="T23" fmla="*/ 296 h 331"/>
                  <a:gd name="T24" fmla="*/ 239 w 334"/>
                  <a:gd name="T25" fmla="*/ 316 h 331"/>
                  <a:gd name="T26" fmla="*/ 204 w 334"/>
                  <a:gd name="T27" fmla="*/ 328 h 331"/>
                  <a:gd name="T28" fmla="*/ 167 w 334"/>
                  <a:gd name="T29" fmla="*/ 331 h 331"/>
                  <a:gd name="T30" fmla="*/ 128 w 334"/>
                  <a:gd name="T31" fmla="*/ 328 h 331"/>
                  <a:gd name="T32" fmla="*/ 93 w 334"/>
                  <a:gd name="T33" fmla="*/ 314 h 331"/>
                  <a:gd name="T34" fmla="*/ 62 w 334"/>
                  <a:gd name="T35" fmla="*/ 296 h 331"/>
                  <a:gd name="T36" fmla="*/ 37 w 334"/>
                  <a:gd name="T37" fmla="*/ 269 h 331"/>
                  <a:gd name="T38" fmla="*/ 17 w 334"/>
                  <a:gd name="T39" fmla="*/ 238 h 331"/>
                  <a:gd name="T40" fmla="*/ 5 w 334"/>
                  <a:gd name="T41" fmla="*/ 204 h 331"/>
                  <a:gd name="T42" fmla="*/ 0 w 334"/>
                  <a:gd name="T43" fmla="*/ 166 h 331"/>
                  <a:gd name="T44" fmla="*/ 5 w 334"/>
                  <a:gd name="T45" fmla="*/ 127 h 331"/>
                  <a:gd name="T46" fmla="*/ 18 w 334"/>
                  <a:gd name="T47" fmla="*/ 93 h 331"/>
                  <a:gd name="T48" fmla="*/ 37 w 334"/>
                  <a:gd name="T49" fmla="*/ 61 h 331"/>
                  <a:gd name="T50" fmla="*/ 64 w 334"/>
                  <a:gd name="T51" fmla="*/ 36 h 331"/>
                  <a:gd name="T52" fmla="*/ 94 w 334"/>
                  <a:gd name="T53" fmla="*/ 15 h 331"/>
                  <a:gd name="T54" fmla="*/ 130 w 334"/>
                  <a:gd name="T55" fmla="*/ 4 h 331"/>
                  <a:gd name="T56" fmla="*/ 167 w 334"/>
                  <a:gd name="T57" fmla="*/ 0 h 3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34" h="331">
                    <a:moveTo>
                      <a:pt x="167" y="0"/>
                    </a:moveTo>
                    <a:lnTo>
                      <a:pt x="206" y="4"/>
                    </a:lnTo>
                    <a:lnTo>
                      <a:pt x="239" y="17"/>
                    </a:lnTo>
                    <a:lnTo>
                      <a:pt x="272" y="36"/>
                    </a:lnTo>
                    <a:lnTo>
                      <a:pt x="297" y="63"/>
                    </a:lnTo>
                    <a:lnTo>
                      <a:pt x="317" y="93"/>
                    </a:lnTo>
                    <a:lnTo>
                      <a:pt x="329" y="128"/>
                    </a:lnTo>
                    <a:lnTo>
                      <a:pt x="334" y="166"/>
                    </a:lnTo>
                    <a:lnTo>
                      <a:pt x="329" y="204"/>
                    </a:lnTo>
                    <a:lnTo>
                      <a:pt x="315" y="240"/>
                    </a:lnTo>
                    <a:lnTo>
                      <a:pt x="297" y="270"/>
                    </a:lnTo>
                    <a:lnTo>
                      <a:pt x="270" y="296"/>
                    </a:lnTo>
                    <a:lnTo>
                      <a:pt x="239" y="316"/>
                    </a:lnTo>
                    <a:lnTo>
                      <a:pt x="204" y="328"/>
                    </a:lnTo>
                    <a:lnTo>
                      <a:pt x="167" y="331"/>
                    </a:lnTo>
                    <a:lnTo>
                      <a:pt x="128" y="328"/>
                    </a:lnTo>
                    <a:lnTo>
                      <a:pt x="93" y="314"/>
                    </a:lnTo>
                    <a:lnTo>
                      <a:pt x="62" y="296"/>
                    </a:lnTo>
                    <a:lnTo>
                      <a:pt x="37" y="269"/>
                    </a:lnTo>
                    <a:lnTo>
                      <a:pt x="17" y="238"/>
                    </a:lnTo>
                    <a:lnTo>
                      <a:pt x="5" y="204"/>
                    </a:lnTo>
                    <a:lnTo>
                      <a:pt x="0" y="166"/>
                    </a:lnTo>
                    <a:lnTo>
                      <a:pt x="5" y="127"/>
                    </a:lnTo>
                    <a:lnTo>
                      <a:pt x="18" y="93"/>
                    </a:lnTo>
                    <a:lnTo>
                      <a:pt x="37" y="61"/>
                    </a:lnTo>
                    <a:lnTo>
                      <a:pt x="64" y="36"/>
                    </a:lnTo>
                    <a:lnTo>
                      <a:pt x="94" y="15"/>
                    </a:lnTo>
                    <a:lnTo>
                      <a:pt x="130" y="4"/>
                    </a:lnTo>
                    <a:lnTo>
                      <a:pt x="167" y="0"/>
                    </a:lnTo>
                    <a:close/>
                  </a:path>
                </a:pathLst>
              </a:custGeom>
              <a:grpFill/>
              <a:ln w="0">
                <a:noFill/>
                <a:prstDash val="solid"/>
                <a:round/>
                <a:headEnd/>
                <a:tailEnd/>
              </a:ln>
            </p:spPr>
            <p:txBody>
              <a:bodyPr vert="horz" wrap="square" lIns="91427" tIns="45713" rIns="91427" bIns="45713" numCol="1" anchor="t" anchorCtr="0" compatLnSpc="1">
                <a:prstTxWarp prst="textNoShape">
                  <a:avLst/>
                </a:prstTxWarp>
              </a:bodyPr>
              <a:lstStyle/>
              <a:p>
                <a:pPr defTabSz="932563"/>
                <a:endParaRPr lang="en-US" dirty="0">
                  <a:solidFill>
                    <a:srgbClr val="505050"/>
                  </a:solidFill>
                </a:endParaRPr>
              </a:p>
            </p:txBody>
          </p:sp>
        </p:grpSp>
      </p:grpSp>
      <p:grpSp>
        <p:nvGrpSpPr>
          <p:cNvPr id="20" name="Group 19"/>
          <p:cNvGrpSpPr/>
          <p:nvPr/>
        </p:nvGrpSpPr>
        <p:grpSpPr>
          <a:xfrm>
            <a:off x="7502540" y="1530497"/>
            <a:ext cx="4373632" cy="3675346"/>
            <a:chOff x="7531335" y="2371100"/>
            <a:chExt cx="3676259" cy="3089314"/>
          </a:xfrm>
        </p:grpSpPr>
        <p:pic>
          <p:nvPicPr>
            <p:cNvPr id="21" name="Picture 2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531335" y="2371100"/>
              <a:ext cx="3171058" cy="2032930"/>
            </a:xfrm>
            <a:prstGeom prst="rect">
              <a:avLst/>
            </a:prstGeom>
          </p:spPr>
        </p:pic>
        <p:pic>
          <p:nvPicPr>
            <p:cNvPr id="22" name="Picture 2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748066">
              <a:off x="10022939" y="3357944"/>
              <a:ext cx="1184655" cy="2102470"/>
            </a:xfrm>
            <a:prstGeom prst="rect">
              <a:avLst/>
            </a:prstGeom>
          </p:spPr>
        </p:pic>
      </p:grpSp>
      <p:grpSp>
        <p:nvGrpSpPr>
          <p:cNvPr id="29" name="Group 28"/>
          <p:cNvGrpSpPr/>
          <p:nvPr/>
        </p:nvGrpSpPr>
        <p:grpSpPr>
          <a:xfrm>
            <a:off x="7953897" y="4301685"/>
            <a:ext cx="2138553" cy="1481083"/>
            <a:chOff x="3880379" y="4405853"/>
            <a:chExt cx="2278619" cy="1578088"/>
          </a:xfrm>
        </p:grpSpPr>
        <p:pic>
          <p:nvPicPr>
            <p:cNvPr id="26" name="Picture 25"/>
            <p:cNvPicPr>
              <a:picLocks noChangeAspect="1"/>
            </p:cNvPicPr>
            <p:nvPr/>
          </p:nvPicPr>
          <p:blipFill rotWithShape="1">
            <a:blip r:embed="rId5">
              <a:clrChange>
                <a:clrFrom>
                  <a:srgbClr val="FFFFFF"/>
                </a:clrFrom>
                <a:clrTo>
                  <a:srgbClr val="FFFFFF">
                    <a:alpha val="0"/>
                  </a:srgbClr>
                </a:clrTo>
              </a:clrChange>
              <a:extLst>
                <a:ext uri="{28A0092B-C50C-407E-A947-70E740481C1C}">
                  <a14:useLocalDpi xmlns:a14="http://schemas.microsoft.com/office/drawing/2010/main" val="0"/>
                </a:ext>
              </a:extLst>
            </a:blip>
            <a:srcRect b="28498"/>
            <a:stretch/>
          </p:blipFill>
          <p:spPr>
            <a:xfrm>
              <a:off x="3880379" y="4502648"/>
              <a:ext cx="2195354" cy="1468552"/>
            </a:xfrm>
            <a:prstGeom prst="rect">
              <a:avLst/>
            </a:prstGeom>
          </p:spPr>
        </p:pic>
        <p:pic>
          <p:nvPicPr>
            <p:cNvPr id="27" name="Picture 26"/>
            <p:cNvPicPr>
              <a:picLocks noChangeAspect="1"/>
            </p:cNvPicPr>
            <p:nvPr/>
          </p:nvPicPr>
          <p:blipFill rotWithShape="1">
            <a:blip r:embed="rId6">
              <a:extLst>
                <a:ext uri="{28A0092B-C50C-407E-A947-70E740481C1C}">
                  <a14:useLocalDpi xmlns:a14="http://schemas.microsoft.com/office/drawing/2010/main" val="0"/>
                </a:ext>
              </a:extLst>
            </a:blip>
            <a:srcRect l="4689" t="4086" r="7059" b="7664"/>
            <a:stretch/>
          </p:blipFill>
          <p:spPr>
            <a:xfrm>
              <a:off x="4609897" y="4405853"/>
              <a:ext cx="1549101" cy="1578088"/>
            </a:xfrm>
            <a:prstGeom prst="rect">
              <a:avLst/>
            </a:prstGeom>
          </p:spPr>
        </p:pic>
        <p:pic>
          <p:nvPicPr>
            <p:cNvPr id="28" name="Picture 27"/>
            <p:cNvPicPr>
              <a:picLocks noChangeAspect="1"/>
            </p:cNvPicPr>
            <p:nvPr/>
          </p:nvPicPr>
          <p:blipFill rotWithShape="1">
            <a:blip r:embed="rId6">
              <a:extLst>
                <a:ext uri="{28A0092B-C50C-407E-A947-70E740481C1C}">
                  <a14:useLocalDpi xmlns:a14="http://schemas.microsoft.com/office/drawing/2010/main" val="0"/>
                </a:ext>
              </a:extLst>
            </a:blip>
            <a:srcRect l="4689" t="4086" r="7059" b="7664"/>
            <a:stretch/>
          </p:blipFill>
          <p:spPr>
            <a:xfrm>
              <a:off x="3939347" y="4988053"/>
              <a:ext cx="350539" cy="357098"/>
            </a:xfrm>
            <a:prstGeom prst="rect">
              <a:avLst/>
            </a:prstGeom>
          </p:spPr>
        </p:pic>
      </p:grpSp>
      <p:sp>
        <p:nvSpPr>
          <p:cNvPr id="33" name="TextBox 32"/>
          <p:cNvSpPr txBox="1"/>
          <p:nvPr/>
        </p:nvSpPr>
        <p:spPr>
          <a:xfrm>
            <a:off x="883" y="6421646"/>
            <a:ext cx="12434711" cy="572383"/>
          </a:xfrm>
          <a:prstGeom prst="rect">
            <a:avLst/>
          </a:prstGeom>
          <a:solidFill>
            <a:srgbClr val="3E3E3E"/>
          </a:solidFill>
        </p:spPr>
        <p:txBody>
          <a:bodyPr wrap="square" lIns="182854" tIns="146283" rIns="182854" bIns="146283" rtlCol="0">
            <a:spAutoFit/>
          </a:bodyPr>
          <a:lstStyle/>
          <a:p>
            <a:pPr algn="ctr" defTabSz="932563">
              <a:lnSpc>
                <a:spcPct val="90000"/>
              </a:lnSpc>
              <a:spcAft>
                <a:spcPts val="600"/>
              </a:spcAft>
              <a:defRPr/>
            </a:pPr>
            <a:r>
              <a:rPr lang="en-US" sz="2000" kern="0" dirty="0">
                <a:gradFill>
                  <a:gsLst>
                    <a:gs pos="2917">
                      <a:srgbClr val="00BCF2">
                        <a:lumMod val="20000"/>
                        <a:lumOff val="80000"/>
                      </a:srgbClr>
                    </a:gs>
                    <a:gs pos="96000">
                      <a:srgbClr val="00BCF2">
                        <a:lumMod val="20000"/>
                        <a:lumOff val="80000"/>
                      </a:srgbClr>
                    </a:gs>
                  </a:gsLst>
                  <a:lin ang="5400000" scaled="0"/>
                </a:gradFill>
                <a:latin typeface="Segoe UI Light"/>
              </a:rPr>
              <a:t>connect. </a:t>
            </a:r>
            <a:r>
              <a:rPr lang="en-US" sz="2000" kern="0" dirty="0">
                <a:gradFill>
                  <a:gsLst>
                    <a:gs pos="2917">
                      <a:srgbClr val="00BCF2"/>
                    </a:gs>
                    <a:gs pos="30000">
                      <a:srgbClr val="00BCF2"/>
                    </a:gs>
                  </a:gsLst>
                  <a:lin ang="5400000" scaled="0"/>
                </a:gradFill>
                <a:latin typeface="Segoe UI Light"/>
              </a:rPr>
              <a:t>reimagine. </a:t>
            </a:r>
            <a:r>
              <a:rPr lang="en-US" sz="2000" kern="0" dirty="0">
                <a:gradFill>
                  <a:gsLst>
                    <a:gs pos="2917">
                      <a:srgbClr val="0072C6"/>
                    </a:gs>
                    <a:gs pos="30000">
                      <a:srgbClr val="0072C6"/>
                    </a:gs>
                  </a:gsLst>
                  <a:lin ang="5400000" scaled="0"/>
                </a:gradFill>
                <a:latin typeface="Segoe UI Light"/>
              </a:rPr>
              <a:t>transform.</a:t>
            </a:r>
          </a:p>
        </p:txBody>
      </p:sp>
      <p:sp>
        <p:nvSpPr>
          <p:cNvPr id="5" name="Text Placeholder 4"/>
          <p:cNvSpPr>
            <a:spLocks noGrp="1"/>
          </p:cNvSpPr>
          <p:nvPr>
            <p:ph type="body" sz="quarter" idx="11"/>
          </p:nvPr>
        </p:nvSpPr>
        <p:spPr>
          <a:xfrm>
            <a:off x="275482" y="2125871"/>
            <a:ext cx="11887878" cy="2523410"/>
          </a:xfrm>
        </p:spPr>
        <p:txBody>
          <a:bodyPr/>
          <a:lstStyle/>
          <a:p>
            <a:r>
              <a:rPr lang="en-US" dirty="0" smtClean="0"/>
              <a:t>Evaluate sessions</a:t>
            </a:r>
            <a:br>
              <a:rPr lang="en-US" dirty="0" smtClean="0"/>
            </a:br>
            <a:r>
              <a:rPr lang="en-US" dirty="0" smtClean="0"/>
              <a:t>on </a:t>
            </a:r>
            <a:r>
              <a:rPr lang="en-US" dirty="0" err="1" smtClean="0"/>
              <a:t>MySPC</a:t>
            </a:r>
            <a:r>
              <a:rPr lang="en-US" dirty="0" smtClean="0"/>
              <a:t> using  your</a:t>
            </a:r>
            <a:br>
              <a:rPr lang="en-US" dirty="0" smtClean="0"/>
            </a:br>
            <a:r>
              <a:rPr lang="en-US" dirty="0" smtClean="0"/>
              <a:t>laptop or mobile device:</a:t>
            </a:r>
          </a:p>
          <a:p>
            <a:r>
              <a:rPr lang="en-US" dirty="0">
                <a:gradFill>
                  <a:gsLst>
                    <a:gs pos="1250">
                      <a:schemeClr val="tx2"/>
                    </a:gs>
                    <a:gs pos="100000">
                      <a:schemeClr val="tx2"/>
                    </a:gs>
                  </a:gsLst>
                  <a:lin ang="5400000" scaled="0"/>
                </a:gradFill>
              </a:rPr>
              <a:t>m</a:t>
            </a:r>
            <a:r>
              <a:rPr lang="en-US" dirty="0" smtClean="0">
                <a:gradFill>
                  <a:gsLst>
                    <a:gs pos="1250">
                      <a:schemeClr val="tx2"/>
                    </a:gs>
                    <a:gs pos="100000">
                      <a:schemeClr val="tx2"/>
                    </a:gs>
                  </a:gsLst>
                  <a:lin ang="5400000" scaled="0"/>
                </a:gradFill>
              </a:rPr>
              <a:t>yspc.sharepointconference.com</a:t>
            </a:r>
            <a:endParaRPr lang="en-US" dirty="0">
              <a:gradFill>
                <a:gsLst>
                  <a:gs pos="1250">
                    <a:schemeClr val="tx2"/>
                  </a:gs>
                  <a:gs pos="100000">
                    <a:schemeClr val="tx2"/>
                  </a:gs>
                </a:gsLst>
                <a:lin ang="5400000" scaled="0"/>
              </a:gradFill>
            </a:endParaRPr>
          </a:p>
        </p:txBody>
      </p:sp>
    </p:spTree>
    <p:extLst>
      <p:ext uri="{BB962C8B-B14F-4D97-AF65-F5344CB8AC3E}">
        <p14:creationId xmlns:p14="http://schemas.microsoft.com/office/powerpoint/2010/main" val="10930356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additive="base">
                                        <p:cTn id="7" dur="1000" fill="hold"/>
                                        <p:tgtEl>
                                          <p:spTgt spid="20"/>
                                        </p:tgtEl>
                                        <p:attrNameLst>
                                          <p:attrName>ppt_x</p:attrName>
                                        </p:attrNameLst>
                                      </p:cBhvr>
                                      <p:tavLst>
                                        <p:tav tm="0">
                                          <p:val>
                                            <p:strVal val="1+#ppt_w/2"/>
                                          </p:val>
                                        </p:tav>
                                        <p:tav tm="100000">
                                          <p:val>
                                            <p:strVal val="#ppt_x"/>
                                          </p:val>
                                        </p:tav>
                                      </p:tavLst>
                                    </p:anim>
                                    <p:anim calcmode="lin" valueType="num">
                                      <p:cBhvr additive="base">
                                        <p:cTn id="8" dur="1000" fill="hold"/>
                                        <p:tgtEl>
                                          <p:spTgt spid="2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bwMode="invGray">
          <a:xfrm>
            <a:off x="460050" y="3146833"/>
            <a:ext cx="3288041" cy="700861"/>
          </a:xfrm>
          <a:prstGeom prst="rect">
            <a:avLst/>
          </a:prstGeom>
        </p:spPr>
      </p:pic>
      <p:sp>
        <p:nvSpPr>
          <p:cNvPr id="5" name="Text Box 3"/>
          <p:cNvSpPr txBox="1">
            <a:spLocks noChangeArrowheads="1"/>
          </p:cNvSpPr>
          <p:nvPr/>
        </p:nvSpPr>
        <p:spPr bwMode="blackWhite">
          <a:xfrm>
            <a:off x="273895" y="6078666"/>
            <a:ext cx="10972832" cy="625023"/>
          </a:xfrm>
          <a:prstGeom prst="rect">
            <a:avLst/>
          </a:prstGeom>
        </p:spPr>
        <p:txBody>
          <a:bodyPr vert="horz" wrap="square" lIns="182854" tIns="146283" rIns="182854" bIns="146283" numCol="1" anchor="t" anchorCtr="0" compatLnSpc="1">
            <a:prstTxWarp prst="textNoShape">
              <a:avLst/>
            </a:prstTxWarp>
            <a:spAutoFit/>
          </a:bodyPr>
          <a:lstStyle/>
          <a:p>
            <a:pPr defTabSz="932111" eaLnBrk="0" hangingPunct="0"/>
            <a:r>
              <a:rPr lang="en-US" sz="700" dirty="0">
                <a:gradFill>
                  <a:gsLst>
                    <a:gs pos="0">
                      <a:srgbClr val="FFFFFF"/>
                    </a:gs>
                    <a:gs pos="100000">
                      <a:srgbClr val="FFFFFF"/>
                    </a:gs>
                  </a:gsLst>
                  <a:lin ang="5400000" scaled="0"/>
                </a:gradFill>
                <a:cs typeface="Segoe UI" pitchFamily="34" charset="0"/>
              </a:rPr>
              <a:t>© 2014 Microsoft Corporation. All rights reserved. Microsoft, Windows, and other product names are or may be registered trademarks and/or trademarks in the U.S. and/or other countries.</a:t>
            </a:r>
          </a:p>
          <a:p>
            <a:pPr defTabSz="932111" eaLnBrk="0" hangingPunct="0"/>
            <a:r>
              <a:rPr lang="en-US" sz="700" dirty="0">
                <a:gradFill>
                  <a:gsLst>
                    <a:gs pos="0">
                      <a:srgbClr val="FFFFFF"/>
                    </a:gs>
                    <a:gs pos="100000">
                      <a:srgbClr val="FFFFFF"/>
                    </a:gs>
                  </a:gsLst>
                  <a:lin ang="5400000" scaled="0"/>
                </a:gradFill>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Tree>
    <p:extLst>
      <p:ext uri="{BB962C8B-B14F-4D97-AF65-F5344CB8AC3E}">
        <p14:creationId xmlns:p14="http://schemas.microsoft.com/office/powerpoint/2010/main" val="13134992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BG"/>
          <p:cNvSpPr>
            <a:spLocks noGrp="1"/>
          </p:cNvSpPr>
          <p:nvPr>
            <p:ph type="title"/>
          </p:nvPr>
        </p:nvSpPr>
        <p:spPr>
          <a:xfrm>
            <a:off x="-60994" y="0"/>
            <a:ext cx="12434711" cy="6925980"/>
          </a:xfrm>
        </p:spPr>
        <p:style>
          <a:lnRef idx="3">
            <a:schemeClr val="lt1"/>
          </a:lnRef>
          <a:fillRef idx="1">
            <a:schemeClr val="dk1"/>
          </a:fillRef>
          <a:effectRef idx="1">
            <a:schemeClr val="dk1"/>
          </a:effectRef>
          <a:fontRef idx="minor">
            <a:schemeClr val="lt1"/>
          </a:fontRef>
        </p:style>
        <p:txBody>
          <a:bodyPr anchor="ctr"/>
          <a:lstStyle/>
          <a:p>
            <a:r>
              <a:rPr lang="en-US" dirty="0" smtClean="0"/>
              <a:t> </a:t>
            </a:r>
            <a:endParaRPr lang="en-US" dirty="0"/>
          </a:p>
        </p:txBody>
      </p:sp>
      <p:grpSp>
        <p:nvGrpSpPr>
          <p:cNvPr id="5" name="The SharePoint"/>
          <p:cNvGrpSpPr/>
          <p:nvPr/>
        </p:nvGrpSpPr>
        <p:grpSpPr>
          <a:xfrm>
            <a:off x="6570855" y="4377239"/>
            <a:ext cx="5679577" cy="2438945"/>
            <a:chOff x="50016" y="4355358"/>
            <a:chExt cx="5568718" cy="2391340"/>
          </a:xfrm>
        </p:grpSpPr>
        <p:sp>
          <p:nvSpPr>
            <p:cNvPr id="6" name="Rectangle 5"/>
            <p:cNvSpPr/>
            <p:nvPr/>
          </p:nvSpPr>
          <p:spPr bwMode="auto">
            <a:xfrm>
              <a:off x="53787" y="4620126"/>
              <a:ext cx="1138989" cy="916430"/>
            </a:xfrm>
            <a:prstGeom prst="rect">
              <a:avLst/>
            </a:prstGeom>
            <a:ln>
              <a:headEnd type="none" w="med" len="med"/>
              <a:tailEnd type="none" w="med" len="med"/>
            </a:ln>
          </p:spPr>
          <p:style>
            <a:lnRef idx="1">
              <a:schemeClr val="accent3"/>
            </a:lnRef>
            <a:fillRef idx="3">
              <a:schemeClr val="accent3"/>
            </a:fillRef>
            <a:effectRef idx="2">
              <a:schemeClr val="accent3"/>
            </a:effectRef>
            <a:fontRef idx="minor">
              <a:schemeClr val="lt1"/>
            </a:fontRef>
          </p:style>
          <p:txBody>
            <a:bodyPr vert="horz" wrap="square" lIns="0" tIns="47565" rIns="0" bIns="47565" numCol="1" rtlCol="0" anchor="ctr" anchorCtr="0" compatLnSpc="1">
              <a:prstTxWarp prst="textNoShape">
                <a:avLst/>
              </a:prstTxWarp>
            </a:bodyPr>
            <a:lstStyle/>
            <a:p>
              <a:pPr algn="ctr" defTabSz="951028" fontAlgn="base">
                <a:spcBef>
                  <a:spcPct val="0"/>
                </a:spcBef>
                <a:spcAft>
                  <a:spcPct val="0"/>
                </a:spcAft>
              </a:pPr>
              <a:endParaRPr lang="en-US" sz="2040" dirty="0">
                <a:gradFill>
                  <a:gsLst>
                    <a:gs pos="0">
                      <a:srgbClr val="FFFFFF"/>
                    </a:gs>
                    <a:gs pos="100000">
                      <a:srgbClr val="FFFFFF"/>
                    </a:gs>
                  </a:gsLst>
                  <a:lin ang="5400000" scaled="0"/>
                </a:gradFill>
              </a:endParaRPr>
            </a:p>
          </p:txBody>
        </p:sp>
        <p:sp>
          <p:nvSpPr>
            <p:cNvPr id="7" name="Rectangle 6"/>
            <p:cNvSpPr/>
            <p:nvPr/>
          </p:nvSpPr>
          <p:spPr bwMode="auto">
            <a:xfrm>
              <a:off x="761160" y="5536555"/>
              <a:ext cx="2398995" cy="992581"/>
            </a:xfrm>
            <a:prstGeom prst="rect">
              <a:avLst/>
            </a:prstGeom>
            <a:ln>
              <a:headEnd type="none" w="med" len="med"/>
              <a:tailEnd type="none" w="med" len="med"/>
            </a:ln>
          </p:spPr>
          <p:style>
            <a:lnRef idx="1">
              <a:schemeClr val="accent3"/>
            </a:lnRef>
            <a:fillRef idx="3">
              <a:schemeClr val="accent3"/>
            </a:fillRef>
            <a:effectRef idx="2">
              <a:schemeClr val="accent3"/>
            </a:effectRef>
            <a:fontRef idx="minor">
              <a:schemeClr val="lt1"/>
            </a:fontRef>
          </p:style>
          <p:txBody>
            <a:bodyPr vert="horz" wrap="square" lIns="0" tIns="47565" rIns="0" bIns="47565" numCol="1" rtlCol="0" anchor="ctr" anchorCtr="0" compatLnSpc="1">
              <a:prstTxWarp prst="textNoShape">
                <a:avLst/>
              </a:prstTxWarp>
            </a:bodyPr>
            <a:lstStyle/>
            <a:p>
              <a:pPr algn="ctr" defTabSz="951028" fontAlgn="base">
                <a:spcBef>
                  <a:spcPct val="0"/>
                </a:spcBef>
                <a:spcAft>
                  <a:spcPct val="0"/>
                </a:spcAft>
              </a:pPr>
              <a:endParaRPr lang="en-US" sz="2040" dirty="0">
                <a:gradFill>
                  <a:gsLst>
                    <a:gs pos="0">
                      <a:srgbClr val="FFFFFF"/>
                    </a:gs>
                    <a:gs pos="100000">
                      <a:srgbClr val="FFFFFF"/>
                    </a:gs>
                  </a:gsLst>
                  <a:lin ang="5400000" scaled="0"/>
                </a:gradFill>
              </a:endParaRPr>
            </a:p>
          </p:txBody>
        </p:sp>
        <p:sp>
          <p:nvSpPr>
            <p:cNvPr id="8" name="Rectangle 7"/>
            <p:cNvSpPr/>
            <p:nvPr/>
          </p:nvSpPr>
          <p:spPr>
            <a:xfrm>
              <a:off x="609029" y="5398765"/>
              <a:ext cx="5009705" cy="1347933"/>
            </a:xfrm>
            <a:prstGeom prst="rect">
              <a:avLst/>
            </a:prstGeom>
          </p:spPr>
          <p:txBody>
            <a:bodyPr wrap="none">
              <a:spAutoFit/>
            </a:bodyPr>
            <a:lstStyle/>
            <a:p>
              <a:pPr defTabSz="932597"/>
              <a:r>
                <a:rPr lang="en-US" sz="8159" dirty="0">
                  <a:solidFill>
                    <a:srgbClr val="505050"/>
                  </a:solidFill>
                  <a:latin typeface="MS UI Gothic" panose="020B0600070205080204" pitchFamily="34" charset="-128"/>
                  <a:ea typeface="MS UI Gothic" panose="020B0600070205080204" pitchFamily="34" charset="-128"/>
                </a:rPr>
                <a:t>Share</a:t>
              </a:r>
              <a:r>
                <a:rPr lang="en-US" sz="8159" dirty="0">
                  <a:solidFill>
                    <a:srgbClr val="00BCF2"/>
                  </a:solidFill>
                  <a:latin typeface="MS UI Gothic" panose="020B0600070205080204" pitchFamily="34" charset="-128"/>
                  <a:ea typeface="MS UI Gothic" panose="020B0600070205080204" pitchFamily="34" charset="-128"/>
                </a:rPr>
                <a:t>Point</a:t>
              </a:r>
            </a:p>
          </p:txBody>
        </p:sp>
        <p:sp>
          <p:nvSpPr>
            <p:cNvPr id="9" name="Rectangle 8"/>
            <p:cNvSpPr/>
            <p:nvPr/>
          </p:nvSpPr>
          <p:spPr>
            <a:xfrm>
              <a:off x="50016" y="4355358"/>
              <a:ext cx="1846980" cy="1347933"/>
            </a:xfrm>
            <a:prstGeom prst="rect">
              <a:avLst/>
            </a:prstGeom>
          </p:spPr>
          <p:txBody>
            <a:bodyPr wrap="none">
              <a:spAutoFit/>
            </a:bodyPr>
            <a:lstStyle/>
            <a:p>
              <a:pPr defTabSz="932597"/>
              <a:r>
                <a:rPr lang="en-US" sz="8159" dirty="0">
                  <a:solidFill>
                    <a:srgbClr val="505050"/>
                  </a:solidFill>
                  <a:latin typeface="MS UI Gothic" panose="020B0600070205080204" pitchFamily="34" charset="-128"/>
                  <a:ea typeface="MS UI Gothic" panose="020B0600070205080204" pitchFamily="34" charset="-128"/>
                </a:rPr>
                <a:t>Th</a:t>
              </a:r>
              <a:r>
                <a:rPr lang="en-US" sz="8159" dirty="0">
                  <a:solidFill>
                    <a:srgbClr val="00BCF2"/>
                  </a:solidFill>
                  <a:latin typeface="MS UI Gothic" panose="020B0600070205080204" pitchFamily="34" charset="-128"/>
                  <a:ea typeface="MS UI Gothic" panose="020B0600070205080204" pitchFamily="34" charset="-128"/>
                </a:rPr>
                <a:t>e</a:t>
              </a:r>
              <a:endParaRPr lang="en-US" sz="6119" dirty="0">
                <a:solidFill>
                  <a:srgbClr val="00BCF2"/>
                </a:solidFill>
                <a:latin typeface="MS UI Gothic" panose="020B0600070205080204" pitchFamily="34" charset="-128"/>
                <a:ea typeface="MS UI Gothic" panose="020B0600070205080204" pitchFamily="34" charset="-128"/>
              </a:endParaRPr>
            </a:p>
          </p:txBody>
        </p:sp>
      </p:grpSp>
      <p:sp>
        <p:nvSpPr>
          <p:cNvPr id="17" name="Previously"/>
          <p:cNvSpPr txBox="1"/>
          <p:nvPr/>
        </p:nvSpPr>
        <p:spPr>
          <a:xfrm>
            <a:off x="30279" y="461080"/>
            <a:ext cx="8220567" cy="3232226"/>
          </a:xfrm>
          <a:prstGeom prst="rect">
            <a:avLst/>
          </a:prstGeom>
          <a:noFill/>
        </p:spPr>
        <p:txBody>
          <a:bodyPr wrap="square" lIns="186521" tIns="149217" rIns="186521" bIns="149217" rtlCol="0">
            <a:spAutoFit/>
          </a:bodyPr>
          <a:lstStyle/>
          <a:p>
            <a:pPr defTabSz="932597">
              <a:lnSpc>
                <a:spcPct val="90000"/>
              </a:lnSpc>
              <a:spcAft>
                <a:spcPts val="612"/>
              </a:spcAft>
            </a:pPr>
            <a:r>
              <a:rPr lang="en-US" sz="6731" dirty="0">
                <a:solidFill>
                  <a:srgbClr val="FFFFFF"/>
                </a:solidFill>
              </a:rPr>
              <a:t>Previously….</a:t>
            </a:r>
          </a:p>
          <a:p>
            <a:pPr defTabSz="932597">
              <a:lnSpc>
                <a:spcPct val="90000"/>
              </a:lnSpc>
              <a:spcAft>
                <a:spcPts val="612"/>
              </a:spcAft>
            </a:pPr>
            <a:r>
              <a:rPr lang="en-US" sz="6731" dirty="0">
                <a:solidFill>
                  <a:srgbClr val="FFFFFF"/>
                </a:solidFill>
              </a:rPr>
              <a:t/>
            </a:r>
            <a:br>
              <a:rPr lang="en-US" sz="6731" dirty="0">
                <a:solidFill>
                  <a:srgbClr val="FFFFFF"/>
                </a:solidFill>
              </a:rPr>
            </a:br>
            <a:r>
              <a:rPr lang="en-US" sz="6731" dirty="0">
                <a:solidFill>
                  <a:srgbClr val="FFFFFF"/>
                </a:solidFill>
              </a:rPr>
              <a:t>			On….</a:t>
            </a:r>
          </a:p>
        </p:txBody>
      </p:sp>
    </p:spTree>
    <p:extLst>
      <p:ext uri="{BB962C8B-B14F-4D97-AF65-F5344CB8AC3E}">
        <p14:creationId xmlns:p14="http://schemas.microsoft.com/office/powerpoint/2010/main" val="2133914135"/>
      </p:ext>
    </p:extLst>
  </p:cSld>
  <p:clrMapOvr>
    <a:masterClrMapping/>
  </p:clrMapOvr>
  <p:transition>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8" name="STS"/>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18399" y="648446"/>
            <a:ext cx="1457193" cy="1262900"/>
          </a:xfrm>
          <a:prstGeom prst="rect">
            <a:avLst/>
          </a:prstGeom>
        </p:spPr>
      </p:pic>
      <p:sp>
        <p:nvSpPr>
          <p:cNvPr id="47" name="sts-2001"/>
          <p:cNvSpPr/>
          <p:nvPr/>
        </p:nvSpPr>
        <p:spPr bwMode="auto">
          <a:xfrm>
            <a:off x="2175592" y="1014745"/>
            <a:ext cx="987462" cy="530304"/>
          </a:xfrm>
          <a:prstGeom prst="rightArrow">
            <a:avLst/>
          </a:prstGeom>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7565" rIns="0" bIns="47565" numCol="1" rtlCol="0" anchor="ctr" anchorCtr="0" compatLnSpc="1">
            <a:prstTxWarp prst="textNoShape">
              <a:avLst/>
            </a:prstTxWarp>
          </a:bodyPr>
          <a:lstStyle/>
          <a:p>
            <a:pPr algn="ctr" defTabSz="951028" fontAlgn="base">
              <a:spcBef>
                <a:spcPct val="0"/>
              </a:spcBef>
              <a:spcAft>
                <a:spcPct val="0"/>
              </a:spcAft>
            </a:pPr>
            <a:endParaRPr lang="en-US" sz="2040" dirty="0">
              <a:gradFill>
                <a:gsLst>
                  <a:gs pos="0">
                    <a:srgbClr val="FFFFFF"/>
                  </a:gs>
                  <a:gs pos="100000">
                    <a:srgbClr val="FFFFFF"/>
                  </a:gs>
                </a:gsLst>
                <a:lin ang="5400000" scaled="0"/>
              </a:gradFill>
            </a:endParaRPr>
          </a:p>
        </p:txBody>
      </p:sp>
      <p:pic>
        <p:nvPicPr>
          <p:cNvPr id="4" name="Lochness"/>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223429" y="191193"/>
            <a:ext cx="3348092" cy="2323326"/>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93" name="no teams"/>
          <p:cNvSpPr/>
          <p:nvPr/>
        </p:nvSpPr>
        <p:spPr bwMode="auto">
          <a:xfrm rot="19921987">
            <a:off x="630308" y="1504643"/>
            <a:ext cx="1134247" cy="705768"/>
          </a:xfrm>
          <a:custGeom>
            <a:avLst/>
            <a:gdLst>
              <a:gd name="connsiteX0" fmla="*/ 0 w 1112108"/>
              <a:gd name="connsiteY0" fmla="*/ 0 h 691992"/>
              <a:gd name="connsiteX1" fmla="*/ 37070 w 1112108"/>
              <a:gd name="connsiteY1" fmla="*/ 61784 h 691992"/>
              <a:gd name="connsiteX2" fmla="*/ 61784 w 1112108"/>
              <a:gd name="connsiteY2" fmla="*/ 98854 h 691992"/>
              <a:gd name="connsiteX3" fmla="*/ 135925 w 1112108"/>
              <a:gd name="connsiteY3" fmla="*/ 135924 h 691992"/>
              <a:gd name="connsiteX4" fmla="*/ 172995 w 1112108"/>
              <a:gd name="connsiteY4" fmla="*/ 160638 h 691992"/>
              <a:gd name="connsiteX5" fmla="*/ 210065 w 1112108"/>
              <a:gd name="connsiteY5" fmla="*/ 172995 h 691992"/>
              <a:gd name="connsiteX6" fmla="*/ 259492 w 1112108"/>
              <a:gd name="connsiteY6" fmla="*/ 210065 h 691992"/>
              <a:gd name="connsiteX7" fmla="*/ 296562 w 1112108"/>
              <a:gd name="connsiteY7" fmla="*/ 234778 h 691992"/>
              <a:gd name="connsiteX8" fmla="*/ 333633 w 1112108"/>
              <a:gd name="connsiteY8" fmla="*/ 271849 h 691992"/>
              <a:gd name="connsiteX9" fmla="*/ 432487 w 1112108"/>
              <a:gd name="connsiteY9" fmla="*/ 308919 h 691992"/>
              <a:gd name="connsiteX10" fmla="*/ 506627 w 1112108"/>
              <a:gd name="connsiteY10" fmla="*/ 358346 h 691992"/>
              <a:gd name="connsiteX11" fmla="*/ 556054 w 1112108"/>
              <a:gd name="connsiteY11" fmla="*/ 370703 h 691992"/>
              <a:gd name="connsiteX12" fmla="*/ 642552 w 1112108"/>
              <a:gd name="connsiteY12" fmla="*/ 407773 h 691992"/>
              <a:gd name="connsiteX13" fmla="*/ 716692 w 1112108"/>
              <a:gd name="connsiteY13" fmla="*/ 420130 h 691992"/>
              <a:gd name="connsiteX14" fmla="*/ 753762 w 1112108"/>
              <a:gd name="connsiteY14" fmla="*/ 444843 h 691992"/>
              <a:gd name="connsiteX15" fmla="*/ 827903 w 1112108"/>
              <a:gd name="connsiteY15" fmla="*/ 469557 h 691992"/>
              <a:gd name="connsiteX16" fmla="*/ 902043 w 1112108"/>
              <a:gd name="connsiteY16" fmla="*/ 506627 h 691992"/>
              <a:gd name="connsiteX17" fmla="*/ 976184 w 1112108"/>
              <a:gd name="connsiteY17" fmla="*/ 568411 h 691992"/>
              <a:gd name="connsiteX18" fmla="*/ 1013254 w 1112108"/>
              <a:gd name="connsiteY18" fmla="*/ 580768 h 691992"/>
              <a:gd name="connsiteX19" fmla="*/ 1025611 w 1112108"/>
              <a:gd name="connsiteY19" fmla="*/ 617838 h 691992"/>
              <a:gd name="connsiteX20" fmla="*/ 1112108 w 1112108"/>
              <a:gd name="connsiteY20" fmla="*/ 691978 h 6919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112108" h="691992">
                <a:moveTo>
                  <a:pt x="0" y="0"/>
                </a:moveTo>
                <a:cubicBezTo>
                  <a:pt x="12357" y="20595"/>
                  <a:pt x="24341" y="41417"/>
                  <a:pt x="37070" y="61784"/>
                </a:cubicBezTo>
                <a:cubicBezTo>
                  <a:pt x="44941" y="74378"/>
                  <a:pt x="51283" y="88353"/>
                  <a:pt x="61784" y="98854"/>
                </a:cubicBezTo>
                <a:cubicBezTo>
                  <a:pt x="85740" y="122810"/>
                  <a:pt x="105772" y="125874"/>
                  <a:pt x="135925" y="135924"/>
                </a:cubicBezTo>
                <a:cubicBezTo>
                  <a:pt x="148282" y="144162"/>
                  <a:pt x="159712" y="153996"/>
                  <a:pt x="172995" y="160638"/>
                </a:cubicBezTo>
                <a:cubicBezTo>
                  <a:pt x="184645" y="166463"/>
                  <a:pt x="198756" y="166533"/>
                  <a:pt x="210065" y="172995"/>
                </a:cubicBezTo>
                <a:cubicBezTo>
                  <a:pt x="227946" y="183213"/>
                  <a:pt x="242733" y="198095"/>
                  <a:pt x="259492" y="210065"/>
                </a:cubicBezTo>
                <a:cubicBezTo>
                  <a:pt x="271577" y="218697"/>
                  <a:pt x="285153" y="225271"/>
                  <a:pt x="296562" y="234778"/>
                </a:cubicBezTo>
                <a:cubicBezTo>
                  <a:pt x="309987" y="245965"/>
                  <a:pt x="319413" y="261692"/>
                  <a:pt x="333633" y="271849"/>
                </a:cubicBezTo>
                <a:cubicBezTo>
                  <a:pt x="368425" y="296700"/>
                  <a:pt x="392687" y="298969"/>
                  <a:pt x="432487" y="308919"/>
                </a:cubicBezTo>
                <a:cubicBezTo>
                  <a:pt x="457200" y="325395"/>
                  <a:pt x="477812" y="351142"/>
                  <a:pt x="506627" y="358346"/>
                </a:cubicBezTo>
                <a:cubicBezTo>
                  <a:pt x="523103" y="362465"/>
                  <a:pt x="540153" y="364740"/>
                  <a:pt x="556054" y="370703"/>
                </a:cubicBezTo>
                <a:cubicBezTo>
                  <a:pt x="611002" y="391308"/>
                  <a:pt x="592340" y="396615"/>
                  <a:pt x="642552" y="407773"/>
                </a:cubicBezTo>
                <a:cubicBezTo>
                  <a:pt x="667010" y="413208"/>
                  <a:pt x="691979" y="416011"/>
                  <a:pt x="716692" y="420130"/>
                </a:cubicBezTo>
                <a:cubicBezTo>
                  <a:pt x="729049" y="428368"/>
                  <a:pt x="740191" y="438812"/>
                  <a:pt x="753762" y="444843"/>
                </a:cubicBezTo>
                <a:cubicBezTo>
                  <a:pt x="777567" y="455423"/>
                  <a:pt x="806228" y="455107"/>
                  <a:pt x="827903" y="469557"/>
                </a:cubicBezTo>
                <a:cubicBezTo>
                  <a:pt x="934145" y="540384"/>
                  <a:pt x="799722" y="455466"/>
                  <a:pt x="902043" y="506627"/>
                </a:cubicBezTo>
                <a:cubicBezTo>
                  <a:pt x="982902" y="547057"/>
                  <a:pt x="894197" y="513753"/>
                  <a:pt x="976184" y="568411"/>
                </a:cubicBezTo>
                <a:cubicBezTo>
                  <a:pt x="987022" y="575636"/>
                  <a:pt x="1000897" y="576649"/>
                  <a:pt x="1013254" y="580768"/>
                </a:cubicBezTo>
                <a:cubicBezTo>
                  <a:pt x="1017373" y="593125"/>
                  <a:pt x="1017614" y="607557"/>
                  <a:pt x="1025611" y="617838"/>
                </a:cubicBezTo>
                <a:cubicBezTo>
                  <a:pt x="1085542" y="694890"/>
                  <a:pt x="1066820" y="691978"/>
                  <a:pt x="1112108" y="691978"/>
                </a:cubicBezTo>
              </a:path>
            </a:pathLst>
          </a:custGeom>
          <a:solidFill>
            <a:srgbClr val="FF0000"/>
          </a:solidFill>
          <a:ln w="57150">
            <a:solidFill>
              <a:srgbClr val="FF0000"/>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1836">
              <a:solidFill>
                <a:srgbClr val="FFFFFF"/>
              </a:solidFill>
            </a:endParaRPr>
          </a:p>
        </p:txBody>
      </p:sp>
      <p:sp>
        <p:nvSpPr>
          <p:cNvPr id="74" name="2001-sps"/>
          <p:cNvSpPr/>
          <p:nvPr/>
        </p:nvSpPr>
        <p:spPr bwMode="auto">
          <a:xfrm>
            <a:off x="6613367" y="1014745"/>
            <a:ext cx="987462" cy="530304"/>
          </a:xfrm>
          <a:prstGeom prst="rightArrow">
            <a:avLst/>
          </a:prstGeom>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7565" rIns="0" bIns="47565" numCol="1" rtlCol="0" anchor="ctr" anchorCtr="0" compatLnSpc="1">
            <a:prstTxWarp prst="textNoShape">
              <a:avLst/>
            </a:prstTxWarp>
          </a:bodyPr>
          <a:lstStyle/>
          <a:p>
            <a:pPr algn="ctr" defTabSz="951028" fontAlgn="base">
              <a:spcBef>
                <a:spcPct val="0"/>
              </a:spcBef>
              <a:spcAft>
                <a:spcPct val="0"/>
              </a:spcAft>
            </a:pPr>
            <a:endParaRPr lang="en-US" sz="2040" dirty="0">
              <a:gradFill>
                <a:gsLst>
                  <a:gs pos="0">
                    <a:srgbClr val="FFFFFF"/>
                  </a:gs>
                  <a:gs pos="100000">
                    <a:srgbClr val="FFFFFF"/>
                  </a:gs>
                </a:gsLst>
                <a:lin ang="5400000" scaled="0"/>
              </a:gradFill>
            </a:endParaRPr>
          </a:p>
        </p:txBody>
      </p:sp>
      <p:pic>
        <p:nvPicPr>
          <p:cNvPr id="30" name="sps"/>
          <p:cNvPicPr>
            <a:picLocks noChangeAspect="1"/>
          </p:cNvPicPr>
          <p:nvPr/>
        </p:nvPicPr>
        <p:blipFill rotWithShape="1">
          <a:blip r:embed="rId5">
            <a:extLst>
              <a:ext uri="{28A0092B-C50C-407E-A947-70E740481C1C}">
                <a14:useLocalDpi xmlns:a14="http://schemas.microsoft.com/office/drawing/2010/main" val="0"/>
              </a:ext>
            </a:extLst>
          </a:blip>
          <a:srcRect l="36653" t="40738" r="29817" b="51352"/>
          <a:stretch/>
        </p:blipFill>
        <p:spPr>
          <a:xfrm>
            <a:off x="7622874" y="910487"/>
            <a:ext cx="4005164" cy="738817"/>
          </a:xfrm>
          <a:prstGeom prst="rect">
            <a:avLst/>
          </a:prstGeom>
        </p:spPr>
      </p:pic>
      <p:sp>
        <p:nvSpPr>
          <p:cNvPr id="73" name="sps-pie"/>
          <p:cNvSpPr/>
          <p:nvPr/>
        </p:nvSpPr>
        <p:spPr bwMode="auto">
          <a:xfrm rot="5400000">
            <a:off x="8967842" y="2207261"/>
            <a:ext cx="1315229" cy="530304"/>
          </a:xfrm>
          <a:prstGeom prst="rightArrow">
            <a:avLst/>
          </a:prstGeom>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7565" rIns="0" bIns="47565" numCol="1" rtlCol="0" anchor="ctr" anchorCtr="0" compatLnSpc="1">
            <a:prstTxWarp prst="textNoShape">
              <a:avLst/>
            </a:prstTxWarp>
          </a:bodyPr>
          <a:lstStyle/>
          <a:p>
            <a:pPr algn="ctr" defTabSz="951028" fontAlgn="base">
              <a:spcBef>
                <a:spcPct val="0"/>
              </a:spcBef>
              <a:spcAft>
                <a:spcPct val="0"/>
              </a:spcAft>
            </a:pPr>
            <a:endParaRPr lang="en-US" sz="2040" dirty="0">
              <a:gradFill>
                <a:gsLst>
                  <a:gs pos="0">
                    <a:srgbClr val="FFFFFF"/>
                  </a:gs>
                  <a:gs pos="100000">
                    <a:srgbClr val="FFFFFF"/>
                  </a:gs>
                </a:gsLst>
                <a:lin ang="5400000" scaled="0"/>
              </a:gradFill>
            </a:endParaRPr>
          </a:p>
        </p:txBody>
      </p:sp>
      <p:grpSp>
        <p:nvGrpSpPr>
          <p:cNvPr id="69" name="Pie"/>
          <p:cNvGrpSpPr/>
          <p:nvPr/>
        </p:nvGrpSpPr>
        <p:grpSpPr>
          <a:xfrm>
            <a:off x="8682765" y="3045814"/>
            <a:ext cx="1885383" cy="1930675"/>
            <a:chOff x="2651760" y="1754506"/>
            <a:chExt cx="5770246" cy="5756910"/>
          </a:xfrm>
        </p:grpSpPr>
        <p:pic>
          <p:nvPicPr>
            <p:cNvPr id="60" name="Picture 2" descr="7-00039_Master-8"/>
            <p:cNvPicPr>
              <a:picLocks noChangeAspect="1" noChangeArrowheads="1"/>
            </p:cNvPicPr>
            <p:nvPr/>
          </p:nvPicPr>
          <p:blipFill>
            <a:blip r:embed="rId6"/>
            <a:srcRect/>
            <a:stretch>
              <a:fillRect/>
            </a:stretch>
          </p:blipFill>
          <p:spPr bwMode="auto">
            <a:xfrm>
              <a:off x="2651760" y="1754506"/>
              <a:ext cx="5770246" cy="5756910"/>
            </a:xfrm>
            <a:prstGeom prst="rect">
              <a:avLst/>
            </a:prstGeom>
            <a:noFill/>
          </p:spPr>
        </p:pic>
        <p:sp>
          <p:nvSpPr>
            <p:cNvPr id="61" name="TextBox 60"/>
            <p:cNvSpPr txBox="1">
              <a:spLocks noChangeArrowheads="1"/>
            </p:cNvSpPr>
            <p:nvPr/>
          </p:nvSpPr>
          <p:spPr bwMode="auto">
            <a:xfrm>
              <a:off x="5456002" y="2887979"/>
              <a:ext cx="2477383" cy="617763"/>
            </a:xfrm>
            <a:prstGeom prst="rect">
              <a:avLst/>
            </a:prstGeom>
            <a:noFill/>
            <a:ln w="9525" cap="flat" cmpd="sng" algn="ctr">
              <a:noFill/>
              <a:prstDash val="solid"/>
              <a:miter lim="800000"/>
              <a:headEnd type="none" w="med" len="med"/>
              <a:tailEnd type="none" w="med" len="med"/>
            </a:ln>
            <a:effectLst/>
          </p:spPr>
          <p:txBody>
            <a:bodyPr wrap="square" lIns="111912" tIns="55956" rIns="111912" bIns="55956">
              <a:spAutoFit/>
            </a:bodyPr>
            <a:lstStyle/>
            <a:p>
              <a:pPr defTabSz="932597">
                <a:spcBef>
                  <a:spcPct val="50000"/>
                </a:spcBef>
                <a:buClr>
                  <a:srgbClr val="0072C6"/>
                </a:buClr>
              </a:pPr>
              <a:r>
                <a:rPr lang="en-US" sz="612" dirty="0">
                  <a:solidFill>
                    <a:srgbClr val="E6E6E6">
                      <a:lumMod val="85000"/>
                      <a:lumOff val="15000"/>
                    </a:srgbClr>
                  </a:solidFill>
                </a:rPr>
                <a:t>Collaboration</a:t>
              </a:r>
              <a:endParaRPr lang="en-US" sz="1122" dirty="0">
                <a:solidFill>
                  <a:srgbClr val="E6E6E6">
                    <a:lumMod val="85000"/>
                    <a:lumOff val="15000"/>
                  </a:srgbClr>
                </a:solidFill>
              </a:endParaRPr>
            </a:p>
          </p:txBody>
        </p:sp>
        <p:sp>
          <p:nvSpPr>
            <p:cNvPr id="62" name="TextBox 61"/>
            <p:cNvSpPr txBox="1">
              <a:spLocks noChangeArrowheads="1"/>
            </p:cNvSpPr>
            <p:nvPr/>
          </p:nvSpPr>
          <p:spPr bwMode="auto">
            <a:xfrm>
              <a:off x="3528814" y="2687958"/>
              <a:ext cx="2263330" cy="909870"/>
            </a:xfrm>
            <a:prstGeom prst="rect">
              <a:avLst/>
            </a:prstGeom>
            <a:noFill/>
            <a:ln w="9525" cap="flat" cmpd="sng" algn="ctr">
              <a:noFill/>
              <a:prstDash val="solid"/>
              <a:miter lim="800000"/>
              <a:headEnd type="none" w="med" len="med"/>
              <a:tailEnd type="none" w="med" len="med"/>
            </a:ln>
            <a:effectLst/>
          </p:spPr>
          <p:txBody>
            <a:bodyPr wrap="square" lIns="111912" tIns="55956" rIns="111912" bIns="55956">
              <a:spAutoFit/>
            </a:bodyPr>
            <a:lstStyle/>
            <a:p>
              <a:pPr defTabSz="932597">
                <a:spcBef>
                  <a:spcPct val="0"/>
                </a:spcBef>
                <a:buClr>
                  <a:srgbClr val="0072C6"/>
                </a:buClr>
              </a:pPr>
              <a:r>
                <a:rPr lang="en-US" sz="612" dirty="0">
                  <a:solidFill>
                    <a:srgbClr val="E6E6E6">
                      <a:lumMod val="85000"/>
                      <a:lumOff val="15000"/>
                    </a:srgbClr>
                  </a:solidFill>
                </a:rPr>
                <a:t>Business</a:t>
              </a:r>
              <a:endParaRPr lang="en-US" sz="1122" dirty="0">
                <a:solidFill>
                  <a:srgbClr val="E6E6E6">
                    <a:lumMod val="85000"/>
                    <a:lumOff val="15000"/>
                  </a:srgbClr>
                </a:solidFill>
              </a:endParaRPr>
            </a:p>
            <a:p>
              <a:pPr defTabSz="932597">
                <a:spcBef>
                  <a:spcPct val="0"/>
                </a:spcBef>
                <a:buClr>
                  <a:srgbClr val="0072C6"/>
                </a:buClr>
              </a:pPr>
              <a:r>
                <a:rPr lang="en-US" sz="612" dirty="0">
                  <a:solidFill>
                    <a:srgbClr val="E6E6E6">
                      <a:lumMod val="85000"/>
                      <a:lumOff val="15000"/>
                    </a:srgbClr>
                  </a:solidFill>
                </a:rPr>
                <a:t>Intelligence</a:t>
              </a:r>
            </a:p>
          </p:txBody>
        </p:sp>
        <p:sp>
          <p:nvSpPr>
            <p:cNvPr id="63" name="TextBox 62"/>
            <p:cNvSpPr txBox="1">
              <a:spLocks noChangeArrowheads="1"/>
            </p:cNvSpPr>
            <p:nvPr/>
          </p:nvSpPr>
          <p:spPr bwMode="auto">
            <a:xfrm>
              <a:off x="6511290" y="4402458"/>
              <a:ext cx="1571628" cy="617763"/>
            </a:xfrm>
            <a:prstGeom prst="rect">
              <a:avLst/>
            </a:prstGeom>
            <a:noFill/>
            <a:ln w="9525" cap="flat" cmpd="sng" algn="ctr">
              <a:noFill/>
              <a:prstDash val="solid"/>
              <a:miter lim="800000"/>
              <a:headEnd type="none" w="med" len="med"/>
              <a:tailEnd type="none" w="med" len="med"/>
            </a:ln>
            <a:effectLst/>
          </p:spPr>
          <p:txBody>
            <a:bodyPr lIns="111912" tIns="55956" rIns="111912" bIns="55956">
              <a:spAutoFit/>
            </a:bodyPr>
            <a:lstStyle/>
            <a:p>
              <a:pPr defTabSz="932597">
                <a:spcBef>
                  <a:spcPct val="50000"/>
                </a:spcBef>
                <a:buClr>
                  <a:srgbClr val="0072C6"/>
                </a:buClr>
              </a:pPr>
              <a:r>
                <a:rPr lang="en-US" sz="612" dirty="0">
                  <a:solidFill>
                    <a:srgbClr val="E6E6E6">
                      <a:lumMod val="85000"/>
                      <a:lumOff val="15000"/>
                    </a:srgbClr>
                  </a:solidFill>
                </a:rPr>
                <a:t>Portal</a:t>
              </a:r>
              <a:endParaRPr lang="en-US" sz="1122" dirty="0">
                <a:solidFill>
                  <a:srgbClr val="E6E6E6">
                    <a:lumMod val="85000"/>
                    <a:lumOff val="15000"/>
                  </a:srgbClr>
                </a:solidFill>
              </a:endParaRPr>
            </a:p>
          </p:txBody>
        </p:sp>
        <p:sp>
          <p:nvSpPr>
            <p:cNvPr id="64" name="TextBox 63"/>
            <p:cNvSpPr txBox="1">
              <a:spLocks noChangeArrowheads="1"/>
            </p:cNvSpPr>
            <p:nvPr/>
          </p:nvSpPr>
          <p:spPr bwMode="auto">
            <a:xfrm>
              <a:off x="2820474" y="4295774"/>
              <a:ext cx="1788337" cy="909870"/>
            </a:xfrm>
            <a:prstGeom prst="rect">
              <a:avLst/>
            </a:prstGeom>
            <a:noFill/>
            <a:ln w="9525" cap="flat" cmpd="sng" algn="ctr">
              <a:noFill/>
              <a:prstDash val="solid"/>
              <a:miter lim="800000"/>
              <a:headEnd type="none" w="med" len="med"/>
              <a:tailEnd type="none" w="med" len="med"/>
            </a:ln>
            <a:effectLst/>
          </p:spPr>
          <p:txBody>
            <a:bodyPr wrap="square" lIns="111912" tIns="55956" rIns="111912" bIns="55956">
              <a:spAutoFit/>
            </a:bodyPr>
            <a:lstStyle/>
            <a:p>
              <a:pPr defTabSz="932597">
                <a:spcBef>
                  <a:spcPct val="50000"/>
                </a:spcBef>
                <a:buClr>
                  <a:srgbClr val="0072C6"/>
                </a:buClr>
              </a:pPr>
              <a:r>
                <a:rPr lang="en-US" sz="612" dirty="0">
                  <a:solidFill>
                    <a:srgbClr val="E6E6E6">
                      <a:lumMod val="85000"/>
                      <a:lumOff val="15000"/>
                    </a:srgbClr>
                  </a:solidFill>
                </a:rPr>
                <a:t>Business</a:t>
              </a:r>
              <a:br>
                <a:rPr lang="en-US" sz="612" dirty="0">
                  <a:solidFill>
                    <a:srgbClr val="E6E6E6">
                      <a:lumMod val="85000"/>
                      <a:lumOff val="15000"/>
                    </a:srgbClr>
                  </a:solidFill>
                </a:rPr>
              </a:br>
              <a:r>
                <a:rPr lang="en-US" sz="612" dirty="0">
                  <a:solidFill>
                    <a:srgbClr val="E6E6E6">
                      <a:lumMod val="85000"/>
                      <a:lumOff val="15000"/>
                    </a:srgbClr>
                  </a:solidFill>
                </a:rPr>
                <a:t>Forms</a:t>
              </a:r>
              <a:endParaRPr lang="en-US" sz="1122" dirty="0">
                <a:solidFill>
                  <a:srgbClr val="E6E6E6">
                    <a:lumMod val="85000"/>
                    <a:lumOff val="15000"/>
                  </a:srgbClr>
                </a:solidFill>
              </a:endParaRPr>
            </a:p>
          </p:txBody>
        </p:sp>
        <p:sp>
          <p:nvSpPr>
            <p:cNvPr id="65" name="TextBox 64"/>
            <p:cNvSpPr txBox="1">
              <a:spLocks noChangeArrowheads="1"/>
            </p:cNvSpPr>
            <p:nvPr/>
          </p:nvSpPr>
          <p:spPr bwMode="auto">
            <a:xfrm>
              <a:off x="5625789" y="5857876"/>
              <a:ext cx="2087880" cy="617763"/>
            </a:xfrm>
            <a:prstGeom prst="rect">
              <a:avLst/>
            </a:prstGeom>
            <a:noFill/>
            <a:ln w="9525" cap="flat" cmpd="sng" algn="ctr">
              <a:noFill/>
              <a:prstDash val="solid"/>
              <a:miter lim="800000"/>
              <a:headEnd type="none" w="med" len="med"/>
              <a:tailEnd type="none" w="med" len="med"/>
            </a:ln>
            <a:effectLst/>
          </p:spPr>
          <p:txBody>
            <a:bodyPr lIns="111912" tIns="55956" rIns="111912" bIns="55956">
              <a:spAutoFit/>
            </a:bodyPr>
            <a:lstStyle/>
            <a:p>
              <a:pPr defTabSz="932597">
                <a:spcBef>
                  <a:spcPct val="50000"/>
                </a:spcBef>
                <a:buClr>
                  <a:srgbClr val="0072C6"/>
                </a:buClr>
              </a:pPr>
              <a:r>
                <a:rPr lang="en-US" sz="612" dirty="0">
                  <a:solidFill>
                    <a:srgbClr val="E6E6E6">
                      <a:lumMod val="85000"/>
                      <a:lumOff val="15000"/>
                    </a:srgbClr>
                  </a:solidFill>
                </a:rPr>
                <a:t>Search</a:t>
              </a:r>
              <a:endParaRPr lang="en-US" sz="1122" dirty="0">
                <a:solidFill>
                  <a:srgbClr val="E6E6E6">
                    <a:lumMod val="85000"/>
                    <a:lumOff val="15000"/>
                  </a:srgbClr>
                </a:solidFill>
              </a:endParaRPr>
            </a:p>
          </p:txBody>
        </p:sp>
        <p:sp>
          <p:nvSpPr>
            <p:cNvPr id="66" name="TextBox 65"/>
            <p:cNvSpPr txBox="1">
              <a:spLocks noChangeArrowheads="1"/>
            </p:cNvSpPr>
            <p:nvPr/>
          </p:nvSpPr>
          <p:spPr bwMode="auto">
            <a:xfrm>
              <a:off x="3219716" y="5722619"/>
              <a:ext cx="2378165" cy="909870"/>
            </a:xfrm>
            <a:prstGeom prst="rect">
              <a:avLst/>
            </a:prstGeom>
            <a:noFill/>
            <a:ln w="9525" cap="flat" cmpd="sng" algn="ctr">
              <a:noFill/>
              <a:prstDash val="solid"/>
              <a:miter lim="800000"/>
              <a:headEnd type="none" w="med" len="med"/>
              <a:tailEnd type="none" w="med" len="med"/>
            </a:ln>
            <a:effectLst/>
          </p:spPr>
          <p:txBody>
            <a:bodyPr wrap="square" lIns="111912" tIns="55956" rIns="111912" bIns="55956">
              <a:spAutoFit/>
            </a:bodyPr>
            <a:lstStyle/>
            <a:p>
              <a:pPr defTabSz="932597">
                <a:spcBef>
                  <a:spcPct val="0"/>
                </a:spcBef>
                <a:buClr>
                  <a:srgbClr val="0072C6"/>
                </a:buClr>
              </a:pPr>
              <a:r>
                <a:rPr lang="en-US" sz="612" dirty="0">
                  <a:solidFill>
                    <a:srgbClr val="E6E6E6">
                      <a:lumMod val="85000"/>
                      <a:lumOff val="15000"/>
                    </a:srgbClr>
                  </a:solidFill>
                </a:rPr>
                <a:t>Content</a:t>
              </a:r>
              <a:endParaRPr lang="en-US" sz="1122" dirty="0">
                <a:solidFill>
                  <a:srgbClr val="E6E6E6">
                    <a:lumMod val="85000"/>
                    <a:lumOff val="15000"/>
                  </a:srgbClr>
                </a:solidFill>
              </a:endParaRPr>
            </a:p>
            <a:p>
              <a:pPr defTabSz="932597">
                <a:spcBef>
                  <a:spcPct val="0"/>
                </a:spcBef>
                <a:buClr>
                  <a:srgbClr val="0072C6"/>
                </a:buClr>
              </a:pPr>
              <a:r>
                <a:rPr lang="en-US" sz="612" dirty="0">
                  <a:solidFill>
                    <a:srgbClr val="E6E6E6">
                      <a:lumMod val="85000"/>
                      <a:lumOff val="15000"/>
                    </a:srgbClr>
                  </a:solidFill>
                </a:rPr>
                <a:t>Management</a:t>
              </a:r>
            </a:p>
          </p:txBody>
        </p:sp>
        <p:sp>
          <p:nvSpPr>
            <p:cNvPr id="67" name="Oval 66"/>
            <p:cNvSpPr>
              <a:spLocks noChangeArrowheads="1"/>
            </p:cNvSpPr>
            <p:nvPr/>
          </p:nvSpPr>
          <p:spPr bwMode="auto">
            <a:xfrm>
              <a:off x="4677556" y="3657600"/>
              <a:ext cx="2061210" cy="2072640"/>
            </a:xfrm>
            <a:prstGeom prst="ellipse">
              <a:avLst/>
            </a:prstGeom>
            <a:noFill/>
            <a:ln w="38100" algn="ctr">
              <a:noFill/>
              <a:round/>
              <a:headEnd/>
              <a:tailEnd/>
            </a:ln>
          </p:spPr>
          <p:txBody>
            <a:bodyPr wrap="none" lIns="55956" tIns="55956" rIns="55956" bIns="55956"/>
            <a:lstStyle/>
            <a:p>
              <a:pPr defTabSz="932597">
                <a:spcBef>
                  <a:spcPct val="25000"/>
                </a:spcBef>
              </a:pPr>
              <a:r>
                <a:rPr lang="en-US" sz="714" b="1" dirty="0">
                  <a:solidFill>
                    <a:srgbClr val="505050"/>
                  </a:solidFill>
                </a:rPr>
                <a:t>Platform</a:t>
              </a:r>
              <a:r>
                <a:rPr lang="en-US" sz="612" dirty="0">
                  <a:solidFill>
                    <a:srgbClr val="505050"/>
                  </a:solidFill>
                </a:rPr>
                <a:t/>
              </a:r>
              <a:br>
                <a:rPr lang="en-US" sz="612" dirty="0">
                  <a:solidFill>
                    <a:srgbClr val="505050"/>
                  </a:solidFill>
                </a:rPr>
              </a:br>
              <a:r>
                <a:rPr lang="en-US" sz="714" b="1" dirty="0">
                  <a:solidFill>
                    <a:srgbClr val="505050"/>
                  </a:solidFill>
                </a:rPr>
                <a:t>Services</a:t>
              </a:r>
            </a:p>
          </p:txBody>
        </p:sp>
        <p:sp>
          <p:nvSpPr>
            <p:cNvPr id="68" name="Text Box 17"/>
            <p:cNvSpPr txBox="1">
              <a:spLocks noChangeArrowheads="1"/>
            </p:cNvSpPr>
            <p:nvPr/>
          </p:nvSpPr>
          <p:spPr bwMode="auto">
            <a:xfrm>
              <a:off x="4869748" y="4571998"/>
              <a:ext cx="2011682" cy="852541"/>
            </a:xfrm>
            <a:prstGeom prst="rect">
              <a:avLst/>
            </a:prstGeom>
            <a:noFill/>
            <a:ln w="9525">
              <a:noFill/>
              <a:miter lim="800000"/>
              <a:headEnd/>
              <a:tailEnd/>
            </a:ln>
            <a:effectLst/>
          </p:spPr>
          <p:txBody>
            <a:bodyPr lIns="111912" tIns="55956" rIns="111912" bIns="55956">
              <a:spAutoFit/>
            </a:bodyPr>
            <a:lstStyle/>
            <a:p>
              <a:pPr defTabSz="932597">
                <a:lnSpc>
                  <a:spcPct val="90000"/>
                </a:lnSpc>
                <a:spcBef>
                  <a:spcPct val="30000"/>
                </a:spcBef>
                <a:buClr>
                  <a:srgbClr val="0072C6"/>
                </a:buClr>
              </a:pPr>
              <a:r>
                <a:rPr lang="en-US" sz="306" b="1" dirty="0">
                  <a:solidFill>
                    <a:srgbClr val="505050"/>
                  </a:solidFill>
                </a:rPr>
                <a:t>Workspaces, </a:t>
              </a:r>
              <a:br>
                <a:rPr lang="en-US" sz="306" b="1" dirty="0">
                  <a:solidFill>
                    <a:srgbClr val="505050"/>
                  </a:solidFill>
                </a:rPr>
              </a:br>
              <a:r>
                <a:rPr lang="en-US" sz="306" b="1" dirty="0">
                  <a:solidFill>
                    <a:srgbClr val="505050"/>
                  </a:solidFill>
                </a:rPr>
                <a:t>Mgmt, Security, </a:t>
              </a:r>
              <a:br>
                <a:rPr lang="en-US" sz="306" b="1" dirty="0">
                  <a:solidFill>
                    <a:srgbClr val="505050"/>
                  </a:solidFill>
                </a:rPr>
              </a:br>
              <a:r>
                <a:rPr lang="en-US" sz="306" b="1" dirty="0">
                  <a:solidFill>
                    <a:srgbClr val="505050"/>
                  </a:solidFill>
                </a:rPr>
                <a:t>Storage, Topology,</a:t>
              </a:r>
              <a:br>
                <a:rPr lang="en-US" sz="306" b="1" dirty="0">
                  <a:solidFill>
                    <a:srgbClr val="505050"/>
                  </a:solidFill>
                </a:rPr>
              </a:br>
              <a:r>
                <a:rPr lang="en-US" sz="306" b="1" dirty="0">
                  <a:solidFill>
                    <a:srgbClr val="505050"/>
                  </a:solidFill>
                </a:rPr>
                <a:t>Site Model</a:t>
              </a:r>
            </a:p>
          </p:txBody>
        </p:sp>
      </p:grpSp>
      <p:pic>
        <p:nvPicPr>
          <p:cNvPr id="3" name="Pie-2007 real"/>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8558772" y="5068397"/>
            <a:ext cx="2133370" cy="1292212"/>
          </a:xfrm>
          <a:prstGeom prst="rect">
            <a:avLst/>
          </a:prstGeom>
        </p:spPr>
      </p:pic>
      <p:sp>
        <p:nvSpPr>
          <p:cNvPr id="48" name="Pie-2007"/>
          <p:cNvSpPr/>
          <p:nvPr/>
        </p:nvSpPr>
        <p:spPr bwMode="auto">
          <a:xfrm rot="10800000">
            <a:off x="7532528" y="3766443"/>
            <a:ext cx="987462" cy="530304"/>
          </a:xfrm>
          <a:prstGeom prst="rightArrow">
            <a:avLst/>
          </a:prstGeom>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7565" rIns="0" bIns="47565" numCol="1" rtlCol="0" anchor="ctr" anchorCtr="0" compatLnSpc="1">
            <a:prstTxWarp prst="textNoShape">
              <a:avLst/>
            </a:prstTxWarp>
          </a:bodyPr>
          <a:lstStyle/>
          <a:p>
            <a:pPr algn="ctr" defTabSz="951028" fontAlgn="base">
              <a:spcBef>
                <a:spcPct val="0"/>
              </a:spcBef>
              <a:spcAft>
                <a:spcPct val="0"/>
              </a:spcAft>
            </a:pPr>
            <a:endParaRPr lang="en-US" sz="2040" dirty="0">
              <a:gradFill>
                <a:gsLst>
                  <a:gs pos="0">
                    <a:srgbClr val="FFFFFF"/>
                  </a:gs>
                  <a:gs pos="100000">
                    <a:srgbClr val="FFFFFF"/>
                  </a:gs>
                </a:gsLst>
                <a:lin ang="5400000" scaled="0"/>
              </a:gradFill>
            </a:endParaRPr>
          </a:p>
        </p:txBody>
      </p:sp>
      <p:pic>
        <p:nvPicPr>
          <p:cNvPr id="26" name="sp2007"/>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2490668" y="3537555"/>
            <a:ext cx="4813615" cy="947195"/>
          </a:xfrm>
          <a:prstGeom prst="rect">
            <a:avLst/>
          </a:prstGeom>
        </p:spPr>
      </p:pic>
      <p:sp>
        <p:nvSpPr>
          <p:cNvPr id="8" name="no portal"/>
          <p:cNvSpPr/>
          <p:nvPr/>
        </p:nvSpPr>
        <p:spPr bwMode="auto">
          <a:xfrm>
            <a:off x="9480818" y="1279894"/>
            <a:ext cx="1211323" cy="234175"/>
          </a:xfrm>
          <a:custGeom>
            <a:avLst/>
            <a:gdLst>
              <a:gd name="connsiteX0" fmla="*/ 0 w 1112108"/>
              <a:gd name="connsiteY0" fmla="*/ 0 h 691992"/>
              <a:gd name="connsiteX1" fmla="*/ 37070 w 1112108"/>
              <a:gd name="connsiteY1" fmla="*/ 61784 h 691992"/>
              <a:gd name="connsiteX2" fmla="*/ 61784 w 1112108"/>
              <a:gd name="connsiteY2" fmla="*/ 98854 h 691992"/>
              <a:gd name="connsiteX3" fmla="*/ 135925 w 1112108"/>
              <a:gd name="connsiteY3" fmla="*/ 135924 h 691992"/>
              <a:gd name="connsiteX4" fmla="*/ 172995 w 1112108"/>
              <a:gd name="connsiteY4" fmla="*/ 160638 h 691992"/>
              <a:gd name="connsiteX5" fmla="*/ 210065 w 1112108"/>
              <a:gd name="connsiteY5" fmla="*/ 172995 h 691992"/>
              <a:gd name="connsiteX6" fmla="*/ 259492 w 1112108"/>
              <a:gd name="connsiteY6" fmla="*/ 210065 h 691992"/>
              <a:gd name="connsiteX7" fmla="*/ 296562 w 1112108"/>
              <a:gd name="connsiteY7" fmla="*/ 234778 h 691992"/>
              <a:gd name="connsiteX8" fmla="*/ 333633 w 1112108"/>
              <a:gd name="connsiteY8" fmla="*/ 271849 h 691992"/>
              <a:gd name="connsiteX9" fmla="*/ 432487 w 1112108"/>
              <a:gd name="connsiteY9" fmla="*/ 308919 h 691992"/>
              <a:gd name="connsiteX10" fmla="*/ 506627 w 1112108"/>
              <a:gd name="connsiteY10" fmla="*/ 358346 h 691992"/>
              <a:gd name="connsiteX11" fmla="*/ 556054 w 1112108"/>
              <a:gd name="connsiteY11" fmla="*/ 370703 h 691992"/>
              <a:gd name="connsiteX12" fmla="*/ 642552 w 1112108"/>
              <a:gd name="connsiteY12" fmla="*/ 407773 h 691992"/>
              <a:gd name="connsiteX13" fmla="*/ 716692 w 1112108"/>
              <a:gd name="connsiteY13" fmla="*/ 420130 h 691992"/>
              <a:gd name="connsiteX14" fmla="*/ 753762 w 1112108"/>
              <a:gd name="connsiteY14" fmla="*/ 444843 h 691992"/>
              <a:gd name="connsiteX15" fmla="*/ 827903 w 1112108"/>
              <a:gd name="connsiteY15" fmla="*/ 469557 h 691992"/>
              <a:gd name="connsiteX16" fmla="*/ 902043 w 1112108"/>
              <a:gd name="connsiteY16" fmla="*/ 506627 h 691992"/>
              <a:gd name="connsiteX17" fmla="*/ 976184 w 1112108"/>
              <a:gd name="connsiteY17" fmla="*/ 568411 h 691992"/>
              <a:gd name="connsiteX18" fmla="*/ 1013254 w 1112108"/>
              <a:gd name="connsiteY18" fmla="*/ 580768 h 691992"/>
              <a:gd name="connsiteX19" fmla="*/ 1025611 w 1112108"/>
              <a:gd name="connsiteY19" fmla="*/ 617838 h 691992"/>
              <a:gd name="connsiteX20" fmla="*/ 1112108 w 1112108"/>
              <a:gd name="connsiteY20" fmla="*/ 691978 h 6919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112108" h="691992">
                <a:moveTo>
                  <a:pt x="0" y="0"/>
                </a:moveTo>
                <a:cubicBezTo>
                  <a:pt x="12357" y="20595"/>
                  <a:pt x="24341" y="41417"/>
                  <a:pt x="37070" y="61784"/>
                </a:cubicBezTo>
                <a:cubicBezTo>
                  <a:pt x="44941" y="74378"/>
                  <a:pt x="51283" y="88353"/>
                  <a:pt x="61784" y="98854"/>
                </a:cubicBezTo>
                <a:cubicBezTo>
                  <a:pt x="85740" y="122810"/>
                  <a:pt x="105772" y="125874"/>
                  <a:pt x="135925" y="135924"/>
                </a:cubicBezTo>
                <a:cubicBezTo>
                  <a:pt x="148282" y="144162"/>
                  <a:pt x="159712" y="153996"/>
                  <a:pt x="172995" y="160638"/>
                </a:cubicBezTo>
                <a:cubicBezTo>
                  <a:pt x="184645" y="166463"/>
                  <a:pt x="198756" y="166533"/>
                  <a:pt x="210065" y="172995"/>
                </a:cubicBezTo>
                <a:cubicBezTo>
                  <a:pt x="227946" y="183213"/>
                  <a:pt x="242733" y="198095"/>
                  <a:pt x="259492" y="210065"/>
                </a:cubicBezTo>
                <a:cubicBezTo>
                  <a:pt x="271577" y="218697"/>
                  <a:pt x="285153" y="225271"/>
                  <a:pt x="296562" y="234778"/>
                </a:cubicBezTo>
                <a:cubicBezTo>
                  <a:pt x="309987" y="245965"/>
                  <a:pt x="319413" y="261692"/>
                  <a:pt x="333633" y="271849"/>
                </a:cubicBezTo>
                <a:cubicBezTo>
                  <a:pt x="368425" y="296700"/>
                  <a:pt x="392687" y="298969"/>
                  <a:pt x="432487" y="308919"/>
                </a:cubicBezTo>
                <a:cubicBezTo>
                  <a:pt x="457200" y="325395"/>
                  <a:pt x="477812" y="351142"/>
                  <a:pt x="506627" y="358346"/>
                </a:cubicBezTo>
                <a:cubicBezTo>
                  <a:pt x="523103" y="362465"/>
                  <a:pt x="540153" y="364740"/>
                  <a:pt x="556054" y="370703"/>
                </a:cubicBezTo>
                <a:cubicBezTo>
                  <a:pt x="611002" y="391308"/>
                  <a:pt x="592340" y="396615"/>
                  <a:pt x="642552" y="407773"/>
                </a:cubicBezTo>
                <a:cubicBezTo>
                  <a:pt x="667010" y="413208"/>
                  <a:pt x="691979" y="416011"/>
                  <a:pt x="716692" y="420130"/>
                </a:cubicBezTo>
                <a:cubicBezTo>
                  <a:pt x="729049" y="428368"/>
                  <a:pt x="740191" y="438812"/>
                  <a:pt x="753762" y="444843"/>
                </a:cubicBezTo>
                <a:cubicBezTo>
                  <a:pt x="777567" y="455423"/>
                  <a:pt x="806228" y="455107"/>
                  <a:pt x="827903" y="469557"/>
                </a:cubicBezTo>
                <a:cubicBezTo>
                  <a:pt x="934145" y="540384"/>
                  <a:pt x="799722" y="455466"/>
                  <a:pt x="902043" y="506627"/>
                </a:cubicBezTo>
                <a:cubicBezTo>
                  <a:pt x="982902" y="547057"/>
                  <a:pt x="894197" y="513753"/>
                  <a:pt x="976184" y="568411"/>
                </a:cubicBezTo>
                <a:cubicBezTo>
                  <a:pt x="987022" y="575636"/>
                  <a:pt x="1000897" y="576649"/>
                  <a:pt x="1013254" y="580768"/>
                </a:cubicBezTo>
                <a:cubicBezTo>
                  <a:pt x="1017373" y="593125"/>
                  <a:pt x="1017614" y="607557"/>
                  <a:pt x="1025611" y="617838"/>
                </a:cubicBezTo>
                <a:cubicBezTo>
                  <a:pt x="1085542" y="694890"/>
                  <a:pt x="1066820" y="691978"/>
                  <a:pt x="1112108" y="691978"/>
                </a:cubicBezTo>
              </a:path>
            </a:pathLst>
          </a:custGeom>
          <a:solidFill>
            <a:srgbClr val="FF0000"/>
          </a:solidFill>
          <a:ln w="57150">
            <a:solidFill>
              <a:srgbClr val="FF0000"/>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1836">
              <a:solidFill>
                <a:srgbClr val="FFFFFF"/>
              </a:solidFill>
            </a:endParaRPr>
          </a:p>
        </p:txBody>
      </p:sp>
      <p:sp>
        <p:nvSpPr>
          <p:cNvPr id="75" name="2007-2010"/>
          <p:cNvSpPr/>
          <p:nvPr/>
        </p:nvSpPr>
        <p:spPr bwMode="auto">
          <a:xfrm rot="5400000">
            <a:off x="4403743" y="4600874"/>
            <a:ext cx="987462" cy="530304"/>
          </a:xfrm>
          <a:prstGeom prst="rightArrow">
            <a:avLst/>
          </a:prstGeom>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7565" rIns="0" bIns="47565" numCol="1" rtlCol="0" anchor="ctr" anchorCtr="0" compatLnSpc="1">
            <a:prstTxWarp prst="textNoShape">
              <a:avLst/>
            </a:prstTxWarp>
          </a:bodyPr>
          <a:lstStyle/>
          <a:p>
            <a:pPr algn="ctr" defTabSz="951028" fontAlgn="base">
              <a:spcBef>
                <a:spcPct val="0"/>
              </a:spcBef>
              <a:spcAft>
                <a:spcPct val="0"/>
              </a:spcAft>
            </a:pPr>
            <a:endParaRPr lang="en-US" sz="2040" dirty="0">
              <a:gradFill>
                <a:gsLst>
                  <a:gs pos="0">
                    <a:srgbClr val="FFFFFF"/>
                  </a:gs>
                  <a:gs pos="100000">
                    <a:srgbClr val="FFFFFF"/>
                  </a:gs>
                </a:gsLst>
                <a:lin ang="5400000" scaled="0"/>
              </a:gradFill>
            </a:endParaRPr>
          </a:p>
        </p:txBody>
      </p:sp>
      <p:pic>
        <p:nvPicPr>
          <p:cNvPr id="32" name="sp2010"/>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2765415" y="5709587"/>
            <a:ext cx="4264119" cy="851620"/>
          </a:xfrm>
          <a:prstGeom prst="rect">
            <a:avLst/>
          </a:prstGeom>
        </p:spPr>
      </p:pic>
      <p:sp>
        <p:nvSpPr>
          <p:cNvPr id="92" name="no office"/>
          <p:cNvSpPr/>
          <p:nvPr/>
        </p:nvSpPr>
        <p:spPr bwMode="auto">
          <a:xfrm>
            <a:off x="3287530" y="3673374"/>
            <a:ext cx="1134247" cy="705768"/>
          </a:xfrm>
          <a:custGeom>
            <a:avLst/>
            <a:gdLst>
              <a:gd name="connsiteX0" fmla="*/ 0 w 1112108"/>
              <a:gd name="connsiteY0" fmla="*/ 0 h 691992"/>
              <a:gd name="connsiteX1" fmla="*/ 37070 w 1112108"/>
              <a:gd name="connsiteY1" fmla="*/ 61784 h 691992"/>
              <a:gd name="connsiteX2" fmla="*/ 61784 w 1112108"/>
              <a:gd name="connsiteY2" fmla="*/ 98854 h 691992"/>
              <a:gd name="connsiteX3" fmla="*/ 135925 w 1112108"/>
              <a:gd name="connsiteY3" fmla="*/ 135924 h 691992"/>
              <a:gd name="connsiteX4" fmla="*/ 172995 w 1112108"/>
              <a:gd name="connsiteY4" fmla="*/ 160638 h 691992"/>
              <a:gd name="connsiteX5" fmla="*/ 210065 w 1112108"/>
              <a:gd name="connsiteY5" fmla="*/ 172995 h 691992"/>
              <a:gd name="connsiteX6" fmla="*/ 259492 w 1112108"/>
              <a:gd name="connsiteY6" fmla="*/ 210065 h 691992"/>
              <a:gd name="connsiteX7" fmla="*/ 296562 w 1112108"/>
              <a:gd name="connsiteY7" fmla="*/ 234778 h 691992"/>
              <a:gd name="connsiteX8" fmla="*/ 333633 w 1112108"/>
              <a:gd name="connsiteY8" fmla="*/ 271849 h 691992"/>
              <a:gd name="connsiteX9" fmla="*/ 432487 w 1112108"/>
              <a:gd name="connsiteY9" fmla="*/ 308919 h 691992"/>
              <a:gd name="connsiteX10" fmla="*/ 506627 w 1112108"/>
              <a:gd name="connsiteY10" fmla="*/ 358346 h 691992"/>
              <a:gd name="connsiteX11" fmla="*/ 556054 w 1112108"/>
              <a:gd name="connsiteY11" fmla="*/ 370703 h 691992"/>
              <a:gd name="connsiteX12" fmla="*/ 642552 w 1112108"/>
              <a:gd name="connsiteY12" fmla="*/ 407773 h 691992"/>
              <a:gd name="connsiteX13" fmla="*/ 716692 w 1112108"/>
              <a:gd name="connsiteY13" fmla="*/ 420130 h 691992"/>
              <a:gd name="connsiteX14" fmla="*/ 753762 w 1112108"/>
              <a:gd name="connsiteY14" fmla="*/ 444843 h 691992"/>
              <a:gd name="connsiteX15" fmla="*/ 827903 w 1112108"/>
              <a:gd name="connsiteY15" fmla="*/ 469557 h 691992"/>
              <a:gd name="connsiteX16" fmla="*/ 902043 w 1112108"/>
              <a:gd name="connsiteY16" fmla="*/ 506627 h 691992"/>
              <a:gd name="connsiteX17" fmla="*/ 976184 w 1112108"/>
              <a:gd name="connsiteY17" fmla="*/ 568411 h 691992"/>
              <a:gd name="connsiteX18" fmla="*/ 1013254 w 1112108"/>
              <a:gd name="connsiteY18" fmla="*/ 580768 h 691992"/>
              <a:gd name="connsiteX19" fmla="*/ 1025611 w 1112108"/>
              <a:gd name="connsiteY19" fmla="*/ 617838 h 691992"/>
              <a:gd name="connsiteX20" fmla="*/ 1112108 w 1112108"/>
              <a:gd name="connsiteY20" fmla="*/ 691978 h 6919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112108" h="691992">
                <a:moveTo>
                  <a:pt x="0" y="0"/>
                </a:moveTo>
                <a:cubicBezTo>
                  <a:pt x="12357" y="20595"/>
                  <a:pt x="24341" y="41417"/>
                  <a:pt x="37070" y="61784"/>
                </a:cubicBezTo>
                <a:cubicBezTo>
                  <a:pt x="44941" y="74378"/>
                  <a:pt x="51283" y="88353"/>
                  <a:pt x="61784" y="98854"/>
                </a:cubicBezTo>
                <a:cubicBezTo>
                  <a:pt x="85740" y="122810"/>
                  <a:pt x="105772" y="125874"/>
                  <a:pt x="135925" y="135924"/>
                </a:cubicBezTo>
                <a:cubicBezTo>
                  <a:pt x="148282" y="144162"/>
                  <a:pt x="159712" y="153996"/>
                  <a:pt x="172995" y="160638"/>
                </a:cubicBezTo>
                <a:cubicBezTo>
                  <a:pt x="184645" y="166463"/>
                  <a:pt x="198756" y="166533"/>
                  <a:pt x="210065" y="172995"/>
                </a:cubicBezTo>
                <a:cubicBezTo>
                  <a:pt x="227946" y="183213"/>
                  <a:pt x="242733" y="198095"/>
                  <a:pt x="259492" y="210065"/>
                </a:cubicBezTo>
                <a:cubicBezTo>
                  <a:pt x="271577" y="218697"/>
                  <a:pt x="285153" y="225271"/>
                  <a:pt x="296562" y="234778"/>
                </a:cubicBezTo>
                <a:cubicBezTo>
                  <a:pt x="309987" y="245965"/>
                  <a:pt x="319413" y="261692"/>
                  <a:pt x="333633" y="271849"/>
                </a:cubicBezTo>
                <a:cubicBezTo>
                  <a:pt x="368425" y="296700"/>
                  <a:pt x="392687" y="298969"/>
                  <a:pt x="432487" y="308919"/>
                </a:cubicBezTo>
                <a:cubicBezTo>
                  <a:pt x="457200" y="325395"/>
                  <a:pt x="477812" y="351142"/>
                  <a:pt x="506627" y="358346"/>
                </a:cubicBezTo>
                <a:cubicBezTo>
                  <a:pt x="523103" y="362465"/>
                  <a:pt x="540153" y="364740"/>
                  <a:pt x="556054" y="370703"/>
                </a:cubicBezTo>
                <a:cubicBezTo>
                  <a:pt x="611002" y="391308"/>
                  <a:pt x="592340" y="396615"/>
                  <a:pt x="642552" y="407773"/>
                </a:cubicBezTo>
                <a:cubicBezTo>
                  <a:pt x="667010" y="413208"/>
                  <a:pt x="691979" y="416011"/>
                  <a:pt x="716692" y="420130"/>
                </a:cubicBezTo>
                <a:cubicBezTo>
                  <a:pt x="729049" y="428368"/>
                  <a:pt x="740191" y="438812"/>
                  <a:pt x="753762" y="444843"/>
                </a:cubicBezTo>
                <a:cubicBezTo>
                  <a:pt x="777567" y="455423"/>
                  <a:pt x="806228" y="455107"/>
                  <a:pt x="827903" y="469557"/>
                </a:cubicBezTo>
                <a:cubicBezTo>
                  <a:pt x="934145" y="540384"/>
                  <a:pt x="799722" y="455466"/>
                  <a:pt x="902043" y="506627"/>
                </a:cubicBezTo>
                <a:cubicBezTo>
                  <a:pt x="982902" y="547057"/>
                  <a:pt x="894197" y="513753"/>
                  <a:pt x="976184" y="568411"/>
                </a:cubicBezTo>
                <a:cubicBezTo>
                  <a:pt x="987022" y="575636"/>
                  <a:pt x="1000897" y="576649"/>
                  <a:pt x="1013254" y="580768"/>
                </a:cubicBezTo>
                <a:cubicBezTo>
                  <a:pt x="1017373" y="593125"/>
                  <a:pt x="1017614" y="607557"/>
                  <a:pt x="1025611" y="617838"/>
                </a:cubicBezTo>
                <a:cubicBezTo>
                  <a:pt x="1085542" y="694890"/>
                  <a:pt x="1066820" y="691978"/>
                  <a:pt x="1112108" y="691978"/>
                </a:cubicBezTo>
              </a:path>
            </a:pathLst>
          </a:custGeom>
          <a:solidFill>
            <a:srgbClr val="FF0000"/>
          </a:solidFill>
          <a:ln w="57150">
            <a:solidFill>
              <a:srgbClr val="FF0000"/>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1836">
              <a:solidFill>
                <a:srgbClr val="FFFFFF"/>
              </a:solidFill>
            </a:endParaRPr>
          </a:p>
        </p:txBody>
      </p:sp>
      <p:grpSp>
        <p:nvGrpSpPr>
          <p:cNvPr id="2" name="2010 Pie"/>
          <p:cNvGrpSpPr/>
          <p:nvPr/>
        </p:nvGrpSpPr>
        <p:grpSpPr>
          <a:xfrm>
            <a:off x="311598" y="5066304"/>
            <a:ext cx="1894765" cy="1688092"/>
            <a:chOff x="76200" y="1600200"/>
            <a:chExt cx="4572000" cy="3962400"/>
          </a:xfrm>
        </p:grpSpPr>
        <p:grpSp>
          <p:nvGrpSpPr>
            <p:cNvPr id="57" name="Group 83"/>
            <p:cNvGrpSpPr/>
            <p:nvPr/>
          </p:nvGrpSpPr>
          <p:grpSpPr>
            <a:xfrm>
              <a:off x="76200" y="1600200"/>
              <a:ext cx="4572000" cy="3962400"/>
              <a:chOff x="-4185" y="2085974"/>
              <a:chExt cx="4122018" cy="3605979"/>
            </a:xfrm>
          </p:grpSpPr>
          <p:grpSp>
            <p:nvGrpSpPr>
              <p:cNvPr id="59" name="Group 50"/>
              <p:cNvGrpSpPr/>
              <p:nvPr/>
            </p:nvGrpSpPr>
            <p:grpSpPr>
              <a:xfrm>
                <a:off x="-4185" y="2085974"/>
                <a:ext cx="4122018" cy="3605979"/>
                <a:chOff x="-4186" y="2145979"/>
                <a:chExt cx="4001959" cy="3500950"/>
              </a:xfrm>
            </p:grpSpPr>
            <p:sp>
              <p:nvSpPr>
                <p:cNvPr id="84" name="Oval 83"/>
                <p:cNvSpPr/>
                <p:nvPr/>
              </p:nvSpPr>
              <p:spPr>
                <a:xfrm>
                  <a:off x="339667" y="2235584"/>
                  <a:ext cx="3314251" cy="3314251"/>
                </a:xfrm>
                <a:prstGeom prst="ellipse">
                  <a:avLst/>
                </a:prstGeom>
                <a:gradFill flip="none" rotWithShape="1">
                  <a:gsLst>
                    <a:gs pos="0">
                      <a:srgbClr val="071B3B"/>
                    </a:gs>
                    <a:gs pos="60000">
                      <a:srgbClr val="0F3B83"/>
                    </a:gs>
                    <a:gs pos="100000">
                      <a:srgbClr val="2268E6"/>
                    </a:gs>
                  </a:gsLst>
                  <a:path path="circle">
                    <a:fillToRect l="50000" t="50000" r="50000" b="50000"/>
                  </a:path>
                  <a:tileRect/>
                </a:gradFill>
                <a:ln/>
                <a:scene3d>
                  <a:camera prst="orthographicFront">
                    <a:rot lat="0" lon="0" rev="0"/>
                  </a:camera>
                  <a:lightRig rig="threePt" dir="t">
                    <a:rot lat="0" lon="0" rev="1200000"/>
                  </a:lightRig>
                </a:scene3d>
                <a:sp3d>
                  <a:bevelT w="228600" h="25400"/>
                </a:sp3d>
              </p:spPr>
              <p:style>
                <a:lnRef idx="0">
                  <a:schemeClr val="accent6"/>
                </a:lnRef>
                <a:fillRef idx="3">
                  <a:schemeClr val="accent6"/>
                </a:fillRef>
                <a:effectRef idx="3">
                  <a:schemeClr val="accent6"/>
                </a:effectRef>
                <a:fontRef idx="minor">
                  <a:schemeClr val="lt1"/>
                </a:fontRef>
              </p:style>
              <p:txBody>
                <a:bodyPr rtlCol="0" anchor="ctr"/>
                <a:lstStyle/>
                <a:p>
                  <a:pPr algn="ctr" defTabSz="932597"/>
                  <a:endParaRPr lang="en-US" sz="918">
                    <a:solidFill>
                      <a:srgbClr val="FFFFFF"/>
                    </a:solidFill>
                  </a:endParaRPr>
                </a:p>
              </p:txBody>
            </p:sp>
            <p:pic>
              <p:nvPicPr>
                <p:cNvPr id="85" name="Picture 2" descr="\\SERVER3\Restrict\FTP_Root\Clients\White_Whale\2-20070_TAP_Airlift\Art\6-star pie cuts.png"/>
                <p:cNvPicPr>
                  <a:picLocks noChangeAspect="1" noChangeArrowheads="1"/>
                </p:cNvPicPr>
                <p:nvPr/>
              </p:nvPicPr>
              <p:blipFill>
                <a:blip r:embed="rId10" cstate="print">
                  <a:extLst>
                    <a:ext uri="{28A0092B-C50C-407E-A947-70E740481C1C}">
                      <a14:useLocalDpi xmlns:a14="http://schemas.microsoft.com/office/drawing/2010/main" val="0"/>
                    </a:ext>
                  </a:extLst>
                </a:blip>
                <a:stretch>
                  <a:fillRect/>
                </a:stretch>
              </p:blipFill>
              <p:spPr bwMode="auto">
                <a:xfrm rot="5400000">
                  <a:off x="246319" y="1895474"/>
                  <a:ext cx="3500950" cy="4001959"/>
                </a:xfrm>
                <a:prstGeom prst="rect">
                  <a:avLst/>
                </a:prstGeom>
                <a:noFill/>
              </p:spPr>
            </p:pic>
          </p:grpSp>
          <p:grpSp>
            <p:nvGrpSpPr>
              <p:cNvPr id="78" name="Group 82"/>
              <p:cNvGrpSpPr/>
              <p:nvPr/>
            </p:nvGrpSpPr>
            <p:grpSpPr>
              <a:xfrm>
                <a:off x="1197089" y="3056816"/>
                <a:ext cx="1774433" cy="1838194"/>
                <a:chOff x="1197089" y="3056816"/>
                <a:chExt cx="1774433" cy="1838194"/>
              </a:xfrm>
            </p:grpSpPr>
            <p:sp>
              <p:nvSpPr>
                <p:cNvPr id="80" name="Oval 79"/>
                <p:cNvSpPr/>
                <p:nvPr/>
              </p:nvSpPr>
              <p:spPr bwMode="auto">
                <a:xfrm>
                  <a:off x="1197089" y="3056816"/>
                  <a:ext cx="1774433" cy="1838194"/>
                </a:xfrm>
                <a:prstGeom prst="ellipse">
                  <a:avLst/>
                </a:prstGeom>
                <a:solidFill>
                  <a:srgbClr val="FFFFFF"/>
                </a:solidFill>
                <a:ln>
                  <a:noFill/>
                  <a:headEnd type="none" w="med" len="med"/>
                  <a:tailEnd type="none" w="med" len="med"/>
                </a:ln>
                <a:effectLst>
                  <a:softEdge rad="317500"/>
                </a:effectLst>
              </p:spPr>
              <p:style>
                <a:lnRef idx="1">
                  <a:schemeClr val="dk1"/>
                </a:lnRef>
                <a:fillRef idx="2">
                  <a:schemeClr val="dk1"/>
                </a:fillRef>
                <a:effectRef idx="1">
                  <a:schemeClr val="dk1"/>
                </a:effectRef>
                <a:fontRef idx="minor">
                  <a:schemeClr val="dk1"/>
                </a:fontRef>
              </p:style>
              <p:txBody>
                <a:bodyPr vert="horz" wrap="square" lIns="93256" tIns="46628" rIns="93256" bIns="46628" numCol="1" rtlCol="0" anchor="ctr" anchorCtr="0" compatLnSpc="1">
                  <a:prstTxWarp prst="textNoShape">
                    <a:avLst/>
                  </a:prstTxWarp>
                </a:bodyPr>
                <a:lstStyle/>
                <a:p>
                  <a:pPr algn="ctr" defTabSz="932290"/>
                  <a:endParaRPr lang="en-US" sz="1071" dirty="0" err="1">
                    <a:solidFill>
                      <a:srgbClr val="FFFFFF"/>
                    </a:solidFill>
                    <a:latin typeface="Segoe" pitchFamily="34" charset="0"/>
                  </a:endParaRPr>
                </a:p>
              </p:txBody>
            </p:sp>
            <p:pic>
              <p:nvPicPr>
                <p:cNvPr id="81" name="Content Placeholder 4" descr="ShrPt_h_rgb.png"/>
                <p:cNvPicPr>
                  <a:picLocks noChangeAspect="1"/>
                </p:cNvPicPr>
                <p:nvPr/>
              </p:nvPicPr>
              <p:blipFill>
                <a:blip r:embed="rId11" cstate="screen"/>
                <a:srcRect b="-8073"/>
                <a:stretch>
                  <a:fillRect/>
                </a:stretch>
              </p:blipFill>
              <p:spPr>
                <a:xfrm>
                  <a:off x="1882721" y="3482810"/>
                  <a:ext cx="453526" cy="539301"/>
                </a:xfrm>
                <a:prstGeom prst="rect">
                  <a:avLst/>
                </a:prstGeom>
              </p:spPr>
            </p:pic>
            <p:pic>
              <p:nvPicPr>
                <p:cNvPr id="83" name="Content Placeholder 4" descr="ShrPt_h_rgb.png"/>
                <p:cNvPicPr>
                  <a:picLocks noChangeAspect="1"/>
                </p:cNvPicPr>
                <p:nvPr/>
              </p:nvPicPr>
              <p:blipFill>
                <a:blip r:embed="rId12" cstate="print">
                  <a:duotone>
                    <a:prstClr val="black"/>
                    <a:srgbClr val="D9C3A5">
                      <a:tint val="50000"/>
                      <a:satMod val="180000"/>
                    </a:srgbClr>
                  </a:duotone>
                  <a:extLst>
                    <a:ext uri="{28A0092B-C50C-407E-A947-70E740481C1C}">
                      <a14:useLocalDpi xmlns:a14="http://schemas.microsoft.com/office/drawing/2010/main" val="0"/>
                    </a:ext>
                  </a:extLst>
                </a:blip>
                <a:srcRect/>
                <a:stretch>
                  <a:fillRect/>
                </a:stretch>
              </p:blipFill>
              <p:spPr>
                <a:xfrm>
                  <a:off x="1600928" y="3978738"/>
                  <a:ext cx="915809" cy="318071"/>
                </a:xfrm>
                <a:prstGeom prst="rect">
                  <a:avLst/>
                </a:prstGeom>
              </p:spPr>
            </p:pic>
          </p:grpSp>
        </p:grpSp>
        <p:sp>
          <p:nvSpPr>
            <p:cNvPr id="86" name="Rectangle 85"/>
            <p:cNvSpPr/>
            <p:nvPr/>
          </p:nvSpPr>
          <p:spPr>
            <a:xfrm>
              <a:off x="2773641" y="2819401"/>
              <a:ext cx="1417362" cy="210454"/>
            </a:xfrm>
            <a:prstGeom prst="rect">
              <a:avLst/>
            </a:prstGeom>
          </p:spPr>
          <p:txBody>
            <a:bodyPr wrap="square" lIns="0" tIns="0" rIns="0" bIns="0">
              <a:spAutoFit/>
            </a:bodyPr>
            <a:lstStyle/>
            <a:p>
              <a:pPr algn="ctr" defTabSz="932597">
                <a:lnSpc>
                  <a:spcPct val="80000"/>
                </a:lnSpc>
              </a:pPr>
              <a:r>
                <a:rPr lang="en-US" sz="714" b="1" spc="-82" dirty="0">
                  <a:ln w="3175">
                    <a:noFill/>
                  </a:ln>
                  <a:solidFill>
                    <a:srgbClr val="FFFFFF"/>
                  </a:solidFill>
                  <a:cs typeface="Segoe UI" pitchFamily="34" charset="0"/>
                </a:rPr>
                <a:t>Communities</a:t>
              </a:r>
            </a:p>
          </p:txBody>
        </p:sp>
        <p:sp>
          <p:nvSpPr>
            <p:cNvPr id="87" name="Rectangle 86"/>
            <p:cNvSpPr/>
            <p:nvPr/>
          </p:nvSpPr>
          <p:spPr>
            <a:xfrm>
              <a:off x="1717993" y="4750892"/>
              <a:ext cx="1417362" cy="210454"/>
            </a:xfrm>
            <a:prstGeom prst="rect">
              <a:avLst/>
            </a:prstGeom>
          </p:spPr>
          <p:txBody>
            <a:bodyPr wrap="square" lIns="0" tIns="0" rIns="0" bIns="0">
              <a:spAutoFit/>
            </a:bodyPr>
            <a:lstStyle/>
            <a:p>
              <a:pPr algn="ctr" defTabSz="932597">
                <a:lnSpc>
                  <a:spcPct val="80000"/>
                </a:lnSpc>
              </a:pPr>
              <a:r>
                <a:rPr lang="en-US" sz="714" b="1" spc="-82" dirty="0">
                  <a:ln w="3175">
                    <a:noFill/>
                  </a:ln>
                  <a:solidFill>
                    <a:srgbClr val="FFFFFF"/>
                  </a:solidFill>
                  <a:cs typeface="Segoe UI" pitchFamily="34" charset="0"/>
                </a:rPr>
                <a:t>Search</a:t>
              </a:r>
            </a:p>
          </p:txBody>
        </p:sp>
        <p:sp>
          <p:nvSpPr>
            <p:cNvPr id="88" name="Rectangle 87"/>
            <p:cNvSpPr/>
            <p:nvPr/>
          </p:nvSpPr>
          <p:spPr>
            <a:xfrm>
              <a:off x="1717993" y="2209802"/>
              <a:ext cx="1417359" cy="210454"/>
            </a:xfrm>
            <a:prstGeom prst="rect">
              <a:avLst/>
            </a:prstGeom>
          </p:spPr>
          <p:txBody>
            <a:bodyPr wrap="square" lIns="0" tIns="0" rIns="0" bIns="0">
              <a:spAutoFit/>
            </a:bodyPr>
            <a:lstStyle/>
            <a:p>
              <a:pPr algn="ctr" defTabSz="932597">
                <a:lnSpc>
                  <a:spcPct val="80000"/>
                </a:lnSpc>
              </a:pPr>
              <a:r>
                <a:rPr lang="en-US" sz="714" b="1" spc="-82" dirty="0">
                  <a:ln w="3175">
                    <a:noFill/>
                  </a:ln>
                  <a:solidFill>
                    <a:srgbClr val="FFFFFF"/>
                  </a:solidFill>
                  <a:cs typeface="Segoe UI" pitchFamily="34" charset="0"/>
                </a:rPr>
                <a:t>Sites</a:t>
              </a:r>
            </a:p>
          </p:txBody>
        </p:sp>
        <p:sp>
          <p:nvSpPr>
            <p:cNvPr id="89" name="Rectangle 88"/>
            <p:cNvSpPr/>
            <p:nvPr/>
          </p:nvSpPr>
          <p:spPr>
            <a:xfrm>
              <a:off x="506993" y="2819401"/>
              <a:ext cx="1550406" cy="210454"/>
            </a:xfrm>
            <a:prstGeom prst="rect">
              <a:avLst/>
            </a:prstGeom>
          </p:spPr>
          <p:txBody>
            <a:bodyPr wrap="square" lIns="0" tIns="0" rIns="0" bIns="0">
              <a:spAutoFit/>
            </a:bodyPr>
            <a:lstStyle/>
            <a:p>
              <a:pPr algn="ctr" defTabSz="932597">
                <a:lnSpc>
                  <a:spcPct val="80000"/>
                </a:lnSpc>
              </a:pPr>
              <a:r>
                <a:rPr lang="en-US" sz="714" b="1" spc="-82" dirty="0">
                  <a:ln w="3175">
                    <a:noFill/>
                  </a:ln>
                  <a:solidFill>
                    <a:srgbClr val="FFFFFF"/>
                  </a:solidFill>
                  <a:cs typeface="Segoe UI" pitchFamily="34" charset="0"/>
                </a:rPr>
                <a:t>Composites</a:t>
              </a:r>
            </a:p>
          </p:txBody>
        </p:sp>
        <p:sp>
          <p:nvSpPr>
            <p:cNvPr id="90" name="Rectangle 89"/>
            <p:cNvSpPr/>
            <p:nvPr/>
          </p:nvSpPr>
          <p:spPr>
            <a:xfrm>
              <a:off x="3048001" y="3988116"/>
              <a:ext cx="1024928" cy="210454"/>
            </a:xfrm>
            <a:prstGeom prst="rect">
              <a:avLst/>
            </a:prstGeom>
          </p:spPr>
          <p:txBody>
            <a:bodyPr wrap="square" lIns="0" tIns="0" rIns="0" bIns="0">
              <a:spAutoFit/>
            </a:bodyPr>
            <a:lstStyle/>
            <a:p>
              <a:pPr algn="ctr" defTabSz="932597">
                <a:lnSpc>
                  <a:spcPct val="80000"/>
                </a:lnSpc>
              </a:pPr>
              <a:r>
                <a:rPr lang="en-US" sz="714" b="1" spc="-82" dirty="0">
                  <a:ln w="3175">
                    <a:noFill/>
                  </a:ln>
                  <a:solidFill>
                    <a:srgbClr val="FFFFFF"/>
                  </a:solidFill>
                  <a:cs typeface="Segoe UI" pitchFamily="34" charset="0"/>
                </a:rPr>
                <a:t>Content</a:t>
              </a:r>
            </a:p>
          </p:txBody>
        </p:sp>
        <p:sp>
          <p:nvSpPr>
            <p:cNvPr id="91" name="Rectangle 90"/>
            <p:cNvSpPr/>
            <p:nvPr/>
          </p:nvSpPr>
          <p:spPr>
            <a:xfrm>
              <a:off x="685800" y="3988116"/>
              <a:ext cx="1001005" cy="210454"/>
            </a:xfrm>
            <a:prstGeom prst="rect">
              <a:avLst/>
            </a:prstGeom>
          </p:spPr>
          <p:txBody>
            <a:bodyPr wrap="square" lIns="0" tIns="0" rIns="0" bIns="0">
              <a:spAutoFit/>
            </a:bodyPr>
            <a:lstStyle/>
            <a:p>
              <a:pPr algn="ctr" defTabSz="932597">
                <a:lnSpc>
                  <a:spcPct val="80000"/>
                </a:lnSpc>
              </a:pPr>
              <a:r>
                <a:rPr lang="en-US" sz="714" b="1" spc="-82" dirty="0">
                  <a:ln w="3175">
                    <a:noFill/>
                  </a:ln>
                  <a:solidFill>
                    <a:srgbClr val="FFFFFF"/>
                  </a:solidFill>
                  <a:cs typeface="Segoe UI" pitchFamily="34" charset="0"/>
                </a:rPr>
                <a:t>Insights</a:t>
              </a:r>
            </a:p>
          </p:txBody>
        </p:sp>
      </p:grpSp>
      <p:pic>
        <p:nvPicPr>
          <p:cNvPr id="6" name="2010 Jellyfish"/>
          <p:cNvPicPr>
            <a:picLocks noChangeAspect="1"/>
          </p:cNvPicPr>
          <p:nvPr/>
        </p:nvPicPr>
        <p:blipFill>
          <a:blip r:embed="rId13" cstate="print">
            <a:extLst>
              <a:ext uri="{28A0092B-C50C-407E-A947-70E740481C1C}">
                <a14:useLocalDpi xmlns:a14="http://schemas.microsoft.com/office/drawing/2010/main" val="0"/>
              </a:ext>
            </a:extLst>
          </a:blip>
          <a:stretch>
            <a:fillRect/>
          </a:stretch>
        </p:blipFill>
        <p:spPr>
          <a:xfrm>
            <a:off x="378368" y="3252073"/>
            <a:ext cx="1608643" cy="1518157"/>
          </a:xfrm>
          <a:prstGeom prst="rect">
            <a:avLst/>
          </a:prstGeom>
        </p:spPr>
      </p:pic>
      <p:sp>
        <p:nvSpPr>
          <p:cNvPr id="76" name="Fade white"/>
          <p:cNvSpPr/>
          <p:nvPr/>
        </p:nvSpPr>
        <p:spPr bwMode="auto">
          <a:xfrm>
            <a:off x="882" y="-1"/>
            <a:ext cx="12434711" cy="6994525"/>
          </a:xfrm>
          <a:prstGeom prst="rect">
            <a:avLst/>
          </a:prstGeom>
          <a:solidFill>
            <a:schemeClr val="bg1"/>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7565" rIns="0" bIns="47565" numCol="1" rtlCol="0" anchor="ctr" anchorCtr="0" compatLnSpc="1">
            <a:prstTxWarp prst="textNoShape">
              <a:avLst/>
            </a:prstTxWarp>
          </a:bodyPr>
          <a:lstStyle/>
          <a:p>
            <a:pPr algn="ctr" defTabSz="951028" fontAlgn="base">
              <a:spcBef>
                <a:spcPct val="0"/>
              </a:spcBef>
              <a:spcAft>
                <a:spcPct val="0"/>
              </a:spcAft>
            </a:pPr>
            <a:endParaRPr lang="en-US" sz="2040" dirty="0">
              <a:gradFill>
                <a:gsLst>
                  <a:gs pos="0">
                    <a:srgbClr val="FFFFFF"/>
                  </a:gs>
                  <a:gs pos="100000">
                    <a:srgbClr val="FFFFFF"/>
                  </a:gs>
                </a:gsLst>
                <a:lin ang="5400000" scaled="0"/>
              </a:gradFill>
            </a:endParaRPr>
          </a:p>
        </p:txBody>
      </p:sp>
      <p:pic>
        <p:nvPicPr>
          <p:cNvPr id="77" name="sp2010-2"/>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2311347" y="5748550"/>
            <a:ext cx="4264119" cy="851620"/>
          </a:xfrm>
          <a:prstGeom prst="rect">
            <a:avLst/>
          </a:prstGeom>
        </p:spPr>
      </p:pic>
      <p:pic>
        <p:nvPicPr>
          <p:cNvPr id="44" name="cloud"/>
          <p:cNvPicPr>
            <a:picLocks noChangeAspect="1"/>
          </p:cNvPicPr>
          <p:nvPr/>
        </p:nvPicPr>
        <p:blipFill>
          <a:blip r:embed="rId14" cstate="print">
            <a:extLst>
              <a:ext uri="{28A0092B-C50C-407E-A947-70E740481C1C}">
                <a14:useLocalDpi xmlns:a14="http://schemas.microsoft.com/office/drawing/2010/main" val="0"/>
              </a:ext>
            </a:extLst>
          </a:blip>
          <a:stretch>
            <a:fillRect/>
          </a:stretch>
        </p:blipFill>
        <p:spPr>
          <a:xfrm>
            <a:off x="9013435" y="191293"/>
            <a:ext cx="2672354" cy="2004266"/>
          </a:xfrm>
          <a:prstGeom prst="rect">
            <a:avLst/>
          </a:prstGeom>
        </p:spPr>
      </p:pic>
      <p:cxnSp>
        <p:nvCxnSpPr>
          <p:cNvPr id="79" name="SP2010-Online"/>
          <p:cNvCxnSpPr>
            <a:stCxn id="77" idx="1"/>
            <a:endCxn id="41" idx="1"/>
          </p:cNvCxnSpPr>
          <p:nvPr/>
        </p:nvCxnSpPr>
        <p:spPr>
          <a:xfrm rot="10800000">
            <a:off x="713776" y="786328"/>
            <a:ext cx="1597571" cy="5388032"/>
          </a:xfrm>
          <a:prstGeom prst="bentConnector3">
            <a:avLst>
              <a:gd name="adj1" fmla="val 114594"/>
            </a:avLst>
          </a:prstGeom>
          <a:ln>
            <a:solidFill>
              <a:schemeClr val="tx1"/>
            </a:solidFill>
            <a:headEnd type="none"/>
            <a:tailEnd type="triangle"/>
          </a:ln>
        </p:spPr>
        <p:style>
          <a:lnRef idx="1">
            <a:schemeClr val="accent1"/>
          </a:lnRef>
          <a:fillRef idx="0">
            <a:schemeClr val="accent1"/>
          </a:fillRef>
          <a:effectRef idx="0">
            <a:schemeClr val="accent1"/>
          </a:effectRef>
          <a:fontRef idx="minor">
            <a:schemeClr val="tx1"/>
          </a:fontRef>
        </p:style>
      </p:cxnSp>
      <p:pic>
        <p:nvPicPr>
          <p:cNvPr id="41" name="sp online"/>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a:off x="713776" y="445107"/>
            <a:ext cx="3984780" cy="682441"/>
          </a:xfrm>
          <a:prstGeom prst="rect">
            <a:avLst/>
          </a:prstGeom>
        </p:spPr>
      </p:pic>
      <p:cxnSp>
        <p:nvCxnSpPr>
          <p:cNvPr id="82" name="SP2010-Online-o365"/>
          <p:cNvCxnSpPr>
            <a:stCxn id="33" idx="1"/>
            <a:endCxn id="41" idx="2"/>
          </p:cNvCxnSpPr>
          <p:nvPr/>
        </p:nvCxnSpPr>
        <p:spPr>
          <a:xfrm rot="10800000" flipH="1">
            <a:off x="1544359" y="1127548"/>
            <a:ext cx="1161807" cy="738023"/>
          </a:xfrm>
          <a:prstGeom prst="bentConnector4">
            <a:avLst>
              <a:gd name="adj1" fmla="val -20068"/>
              <a:gd name="adj2" fmla="val 84203"/>
            </a:avLst>
          </a:prstGeom>
          <a:ln>
            <a:solidFill>
              <a:schemeClr val="tx1"/>
            </a:solidFill>
            <a:headEnd type="none"/>
            <a:tailEnd type="triangle"/>
          </a:ln>
        </p:spPr>
        <p:style>
          <a:lnRef idx="1">
            <a:schemeClr val="accent1"/>
          </a:lnRef>
          <a:fillRef idx="0">
            <a:schemeClr val="accent1"/>
          </a:fillRef>
          <a:effectRef idx="0">
            <a:schemeClr val="accent1"/>
          </a:effectRef>
          <a:fontRef idx="minor">
            <a:schemeClr val="tx1"/>
          </a:fontRef>
        </p:style>
      </p:cxnSp>
      <p:pic>
        <p:nvPicPr>
          <p:cNvPr id="33" name="office365"/>
          <p:cNvPicPr>
            <a:picLocks noChangeAspect="1"/>
          </p:cNvPicPr>
          <p:nvPr/>
        </p:nvPicPr>
        <p:blipFill rotWithShape="1">
          <a:blip r:embed="rId16" cstate="print">
            <a:extLst>
              <a:ext uri="{28A0092B-C50C-407E-A947-70E740481C1C}">
                <a14:useLocalDpi xmlns:a14="http://schemas.microsoft.com/office/drawing/2010/main" val="0"/>
              </a:ext>
            </a:extLst>
          </a:blip>
          <a:srcRect t="31560" b="31938"/>
          <a:stretch/>
        </p:blipFill>
        <p:spPr>
          <a:xfrm>
            <a:off x="1544360" y="1360719"/>
            <a:ext cx="3322988" cy="1009704"/>
          </a:xfrm>
          <a:prstGeom prst="rect">
            <a:avLst/>
          </a:prstGeom>
        </p:spPr>
      </p:pic>
      <p:sp>
        <p:nvSpPr>
          <p:cNvPr id="12" name="leap year"/>
          <p:cNvSpPr txBox="1"/>
          <p:nvPr/>
        </p:nvSpPr>
        <p:spPr>
          <a:xfrm rot="18856206">
            <a:off x="4506474" y="630609"/>
            <a:ext cx="2594499" cy="1281119"/>
          </a:xfrm>
          <a:prstGeom prst="rect">
            <a:avLst/>
          </a:prstGeom>
          <a:noFill/>
          <a:ln>
            <a:noFill/>
          </a:ln>
        </p:spPr>
        <p:txBody>
          <a:bodyPr wrap="square" lIns="186521" tIns="149217" rIns="186521" bIns="149217" rtlCol="0">
            <a:spAutoFit/>
          </a:bodyPr>
          <a:lstStyle/>
          <a:p>
            <a:pPr defTabSz="932597">
              <a:lnSpc>
                <a:spcPct val="90000"/>
              </a:lnSpc>
              <a:spcAft>
                <a:spcPts val="612"/>
              </a:spcAft>
            </a:pPr>
            <a:r>
              <a:rPr lang="en-US" sz="4080" dirty="0">
                <a:solidFill>
                  <a:srgbClr val="FF0000"/>
                </a:solidFill>
                <a:latin typeface="Miriam Fixed" panose="020B0509050101010101" pitchFamily="49" charset="-79"/>
                <a:cs typeface="Miriam Fixed" panose="020B0509050101010101" pitchFamily="49" charset="-79"/>
              </a:rPr>
              <a:t>-6</a:t>
            </a:r>
            <a:r>
              <a:rPr lang="en-US" sz="2856" dirty="0">
                <a:solidFill>
                  <a:srgbClr val="FF0000"/>
                </a:solidFill>
                <a:latin typeface="Miriam Fixed" panose="020B0509050101010101" pitchFamily="49" charset="-79"/>
                <a:cs typeface="Miriam Fixed" panose="020B0509050101010101" pitchFamily="49" charset="-79"/>
              </a:rPr>
              <a:t> on a leap year</a:t>
            </a:r>
          </a:p>
        </p:txBody>
      </p:sp>
      <p:sp>
        <p:nvSpPr>
          <p:cNvPr id="49" name="GoCloud"/>
          <p:cNvSpPr/>
          <p:nvPr/>
        </p:nvSpPr>
        <p:spPr bwMode="auto">
          <a:xfrm>
            <a:off x="7260561" y="1570918"/>
            <a:ext cx="775101" cy="2106885"/>
          </a:xfrm>
          <a:prstGeom prst="bentArrow">
            <a:avLst/>
          </a:prstGeom>
          <a:ln>
            <a:headEnd type="none" w="med" len="med"/>
            <a:tailEnd type="none" w="med" len="med"/>
          </a:ln>
        </p:spPr>
        <p:style>
          <a:lnRef idx="2">
            <a:schemeClr val="accent2">
              <a:shade val="50000"/>
            </a:schemeClr>
          </a:lnRef>
          <a:fillRef idx="1">
            <a:schemeClr val="accent2"/>
          </a:fillRef>
          <a:effectRef idx="0">
            <a:schemeClr val="accent2"/>
          </a:effectRef>
          <a:fontRef idx="minor">
            <a:schemeClr val="lt1"/>
          </a:fontRef>
        </p:style>
        <p:txBody>
          <a:bodyPr vert="horz" wrap="square" lIns="0" tIns="47565" rIns="0" bIns="47565" numCol="1" rtlCol="0" anchor="ctr" anchorCtr="0" compatLnSpc="1">
            <a:prstTxWarp prst="textNoShape">
              <a:avLst/>
            </a:prstTxWarp>
          </a:bodyPr>
          <a:lstStyle/>
          <a:p>
            <a:pPr algn="ctr" defTabSz="951028" fontAlgn="base">
              <a:spcBef>
                <a:spcPct val="0"/>
              </a:spcBef>
              <a:spcAft>
                <a:spcPct val="0"/>
              </a:spcAft>
            </a:pPr>
            <a:endParaRPr lang="en-US" sz="2040" dirty="0">
              <a:gradFill>
                <a:gsLst>
                  <a:gs pos="0">
                    <a:srgbClr val="FFFFFF"/>
                  </a:gs>
                  <a:gs pos="100000">
                    <a:srgbClr val="FFFFFF"/>
                  </a:gs>
                </a:gsLst>
                <a:lin ang="5400000" scaled="0"/>
              </a:gradFill>
            </a:endParaRPr>
          </a:p>
        </p:txBody>
      </p:sp>
      <p:sp>
        <p:nvSpPr>
          <p:cNvPr id="95" name="no year"/>
          <p:cNvSpPr/>
          <p:nvPr/>
        </p:nvSpPr>
        <p:spPr bwMode="auto">
          <a:xfrm>
            <a:off x="5706691" y="6200105"/>
            <a:ext cx="1211323" cy="234175"/>
          </a:xfrm>
          <a:custGeom>
            <a:avLst/>
            <a:gdLst>
              <a:gd name="connsiteX0" fmla="*/ 0 w 1112108"/>
              <a:gd name="connsiteY0" fmla="*/ 0 h 691992"/>
              <a:gd name="connsiteX1" fmla="*/ 37070 w 1112108"/>
              <a:gd name="connsiteY1" fmla="*/ 61784 h 691992"/>
              <a:gd name="connsiteX2" fmla="*/ 61784 w 1112108"/>
              <a:gd name="connsiteY2" fmla="*/ 98854 h 691992"/>
              <a:gd name="connsiteX3" fmla="*/ 135925 w 1112108"/>
              <a:gd name="connsiteY3" fmla="*/ 135924 h 691992"/>
              <a:gd name="connsiteX4" fmla="*/ 172995 w 1112108"/>
              <a:gd name="connsiteY4" fmla="*/ 160638 h 691992"/>
              <a:gd name="connsiteX5" fmla="*/ 210065 w 1112108"/>
              <a:gd name="connsiteY5" fmla="*/ 172995 h 691992"/>
              <a:gd name="connsiteX6" fmla="*/ 259492 w 1112108"/>
              <a:gd name="connsiteY6" fmla="*/ 210065 h 691992"/>
              <a:gd name="connsiteX7" fmla="*/ 296562 w 1112108"/>
              <a:gd name="connsiteY7" fmla="*/ 234778 h 691992"/>
              <a:gd name="connsiteX8" fmla="*/ 333633 w 1112108"/>
              <a:gd name="connsiteY8" fmla="*/ 271849 h 691992"/>
              <a:gd name="connsiteX9" fmla="*/ 432487 w 1112108"/>
              <a:gd name="connsiteY9" fmla="*/ 308919 h 691992"/>
              <a:gd name="connsiteX10" fmla="*/ 506627 w 1112108"/>
              <a:gd name="connsiteY10" fmla="*/ 358346 h 691992"/>
              <a:gd name="connsiteX11" fmla="*/ 556054 w 1112108"/>
              <a:gd name="connsiteY11" fmla="*/ 370703 h 691992"/>
              <a:gd name="connsiteX12" fmla="*/ 642552 w 1112108"/>
              <a:gd name="connsiteY12" fmla="*/ 407773 h 691992"/>
              <a:gd name="connsiteX13" fmla="*/ 716692 w 1112108"/>
              <a:gd name="connsiteY13" fmla="*/ 420130 h 691992"/>
              <a:gd name="connsiteX14" fmla="*/ 753762 w 1112108"/>
              <a:gd name="connsiteY14" fmla="*/ 444843 h 691992"/>
              <a:gd name="connsiteX15" fmla="*/ 827903 w 1112108"/>
              <a:gd name="connsiteY15" fmla="*/ 469557 h 691992"/>
              <a:gd name="connsiteX16" fmla="*/ 902043 w 1112108"/>
              <a:gd name="connsiteY16" fmla="*/ 506627 h 691992"/>
              <a:gd name="connsiteX17" fmla="*/ 976184 w 1112108"/>
              <a:gd name="connsiteY17" fmla="*/ 568411 h 691992"/>
              <a:gd name="connsiteX18" fmla="*/ 1013254 w 1112108"/>
              <a:gd name="connsiteY18" fmla="*/ 580768 h 691992"/>
              <a:gd name="connsiteX19" fmla="*/ 1025611 w 1112108"/>
              <a:gd name="connsiteY19" fmla="*/ 617838 h 691992"/>
              <a:gd name="connsiteX20" fmla="*/ 1112108 w 1112108"/>
              <a:gd name="connsiteY20" fmla="*/ 691978 h 6919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112108" h="691992">
                <a:moveTo>
                  <a:pt x="0" y="0"/>
                </a:moveTo>
                <a:cubicBezTo>
                  <a:pt x="12357" y="20595"/>
                  <a:pt x="24341" y="41417"/>
                  <a:pt x="37070" y="61784"/>
                </a:cubicBezTo>
                <a:cubicBezTo>
                  <a:pt x="44941" y="74378"/>
                  <a:pt x="51283" y="88353"/>
                  <a:pt x="61784" y="98854"/>
                </a:cubicBezTo>
                <a:cubicBezTo>
                  <a:pt x="85740" y="122810"/>
                  <a:pt x="105772" y="125874"/>
                  <a:pt x="135925" y="135924"/>
                </a:cubicBezTo>
                <a:cubicBezTo>
                  <a:pt x="148282" y="144162"/>
                  <a:pt x="159712" y="153996"/>
                  <a:pt x="172995" y="160638"/>
                </a:cubicBezTo>
                <a:cubicBezTo>
                  <a:pt x="184645" y="166463"/>
                  <a:pt x="198756" y="166533"/>
                  <a:pt x="210065" y="172995"/>
                </a:cubicBezTo>
                <a:cubicBezTo>
                  <a:pt x="227946" y="183213"/>
                  <a:pt x="242733" y="198095"/>
                  <a:pt x="259492" y="210065"/>
                </a:cubicBezTo>
                <a:cubicBezTo>
                  <a:pt x="271577" y="218697"/>
                  <a:pt x="285153" y="225271"/>
                  <a:pt x="296562" y="234778"/>
                </a:cubicBezTo>
                <a:cubicBezTo>
                  <a:pt x="309987" y="245965"/>
                  <a:pt x="319413" y="261692"/>
                  <a:pt x="333633" y="271849"/>
                </a:cubicBezTo>
                <a:cubicBezTo>
                  <a:pt x="368425" y="296700"/>
                  <a:pt x="392687" y="298969"/>
                  <a:pt x="432487" y="308919"/>
                </a:cubicBezTo>
                <a:cubicBezTo>
                  <a:pt x="457200" y="325395"/>
                  <a:pt x="477812" y="351142"/>
                  <a:pt x="506627" y="358346"/>
                </a:cubicBezTo>
                <a:cubicBezTo>
                  <a:pt x="523103" y="362465"/>
                  <a:pt x="540153" y="364740"/>
                  <a:pt x="556054" y="370703"/>
                </a:cubicBezTo>
                <a:cubicBezTo>
                  <a:pt x="611002" y="391308"/>
                  <a:pt x="592340" y="396615"/>
                  <a:pt x="642552" y="407773"/>
                </a:cubicBezTo>
                <a:cubicBezTo>
                  <a:pt x="667010" y="413208"/>
                  <a:pt x="691979" y="416011"/>
                  <a:pt x="716692" y="420130"/>
                </a:cubicBezTo>
                <a:cubicBezTo>
                  <a:pt x="729049" y="428368"/>
                  <a:pt x="740191" y="438812"/>
                  <a:pt x="753762" y="444843"/>
                </a:cubicBezTo>
                <a:cubicBezTo>
                  <a:pt x="777567" y="455423"/>
                  <a:pt x="806228" y="455107"/>
                  <a:pt x="827903" y="469557"/>
                </a:cubicBezTo>
                <a:cubicBezTo>
                  <a:pt x="934145" y="540384"/>
                  <a:pt x="799722" y="455466"/>
                  <a:pt x="902043" y="506627"/>
                </a:cubicBezTo>
                <a:cubicBezTo>
                  <a:pt x="982902" y="547057"/>
                  <a:pt x="894197" y="513753"/>
                  <a:pt x="976184" y="568411"/>
                </a:cubicBezTo>
                <a:cubicBezTo>
                  <a:pt x="987022" y="575636"/>
                  <a:pt x="1000897" y="576649"/>
                  <a:pt x="1013254" y="580768"/>
                </a:cubicBezTo>
                <a:cubicBezTo>
                  <a:pt x="1017373" y="593125"/>
                  <a:pt x="1017614" y="607557"/>
                  <a:pt x="1025611" y="617838"/>
                </a:cubicBezTo>
                <a:cubicBezTo>
                  <a:pt x="1085542" y="694890"/>
                  <a:pt x="1066820" y="691978"/>
                  <a:pt x="1112108" y="691978"/>
                </a:cubicBezTo>
              </a:path>
            </a:pathLst>
          </a:custGeom>
          <a:solidFill>
            <a:srgbClr val="FF0000"/>
          </a:solidFill>
          <a:ln w="57150">
            <a:solidFill>
              <a:srgbClr val="FF0000"/>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1836">
              <a:solidFill>
                <a:srgbClr val="FFFFFF"/>
              </a:solidFill>
            </a:endParaRPr>
          </a:p>
        </p:txBody>
      </p:sp>
      <p:pic>
        <p:nvPicPr>
          <p:cNvPr id="25" name="sp2013"/>
          <p:cNvPicPr>
            <a:picLocks noChangeAspect="1"/>
          </p:cNvPicPr>
          <p:nvPr/>
        </p:nvPicPr>
        <p:blipFill rotWithShape="1">
          <a:blip r:embed="rId17">
            <a:extLst>
              <a:ext uri="{28A0092B-C50C-407E-A947-70E740481C1C}">
                <a14:useLocalDpi xmlns:a14="http://schemas.microsoft.com/office/drawing/2010/main" val="0"/>
              </a:ext>
            </a:extLst>
          </a:blip>
          <a:srcRect l="6867" t="25830" r="10049" b="27254"/>
          <a:stretch/>
        </p:blipFill>
        <p:spPr>
          <a:xfrm>
            <a:off x="3484093" y="4679183"/>
            <a:ext cx="3017032" cy="966393"/>
          </a:xfrm>
          <a:prstGeom prst="rect">
            <a:avLst/>
          </a:prstGeom>
        </p:spPr>
      </p:pic>
      <p:pic>
        <p:nvPicPr>
          <p:cNvPr id="35" name="2013 office 365"/>
          <p:cNvPicPr>
            <a:picLocks noChangeAspect="1"/>
          </p:cNvPicPr>
          <p:nvPr/>
        </p:nvPicPr>
        <p:blipFill>
          <a:blip r:embed="rId18" cstate="print">
            <a:extLst>
              <a:ext uri="{28A0092B-C50C-407E-A947-70E740481C1C}">
                <a14:useLocalDpi xmlns:a14="http://schemas.microsoft.com/office/drawing/2010/main" val="0"/>
              </a:ext>
            </a:extLst>
          </a:blip>
          <a:stretch>
            <a:fillRect/>
          </a:stretch>
        </p:blipFill>
        <p:spPr>
          <a:xfrm>
            <a:off x="3495708" y="2504968"/>
            <a:ext cx="3133432" cy="689316"/>
          </a:xfrm>
          <a:prstGeom prst="rect">
            <a:avLst/>
          </a:prstGeom>
        </p:spPr>
      </p:pic>
      <p:pic>
        <p:nvPicPr>
          <p:cNvPr id="31" name="yammer"/>
          <p:cNvPicPr>
            <a:picLocks noChangeAspect="1"/>
          </p:cNvPicPr>
          <p:nvPr/>
        </p:nvPicPr>
        <p:blipFill>
          <a:blip r:embed="rId19"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5620127" y="1727686"/>
            <a:ext cx="1482714" cy="777282"/>
          </a:xfrm>
          <a:prstGeom prst="rect">
            <a:avLst/>
          </a:prstGeom>
        </p:spPr>
      </p:pic>
      <p:sp>
        <p:nvSpPr>
          <p:cNvPr id="94" name="leap year2"/>
          <p:cNvSpPr txBox="1"/>
          <p:nvPr/>
        </p:nvSpPr>
        <p:spPr>
          <a:xfrm>
            <a:off x="6412775" y="2444579"/>
            <a:ext cx="2490774" cy="1158305"/>
          </a:xfrm>
          <a:prstGeom prst="rect">
            <a:avLst/>
          </a:prstGeom>
          <a:noFill/>
          <a:ln>
            <a:noFill/>
          </a:ln>
        </p:spPr>
        <p:txBody>
          <a:bodyPr wrap="square" lIns="186521" tIns="149217" rIns="186521" bIns="149217" rtlCol="0">
            <a:spAutoFit/>
          </a:bodyPr>
          <a:lstStyle/>
          <a:p>
            <a:pPr defTabSz="932597">
              <a:lnSpc>
                <a:spcPct val="90000"/>
              </a:lnSpc>
              <a:spcAft>
                <a:spcPts val="612"/>
              </a:spcAft>
            </a:pPr>
            <a:r>
              <a:rPr lang="en-US" sz="3672" dirty="0">
                <a:solidFill>
                  <a:srgbClr val="505050"/>
                </a:solidFill>
                <a:latin typeface="Miriam Fixed" panose="020B0509050101010101" pitchFamily="49" charset="-79"/>
                <a:cs typeface="Miriam Fixed" panose="020B0509050101010101" pitchFamily="49" charset="-79"/>
              </a:rPr>
              <a:t>-6</a:t>
            </a:r>
            <a:r>
              <a:rPr lang="en-US" sz="2448" dirty="0">
                <a:solidFill>
                  <a:srgbClr val="505050"/>
                </a:solidFill>
                <a:latin typeface="Miriam Fixed" panose="020B0509050101010101" pitchFamily="49" charset="-79"/>
                <a:cs typeface="Miriam Fixed" panose="020B0509050101010101" pitchFamily="49" charset="-79"/>
              </a:rPr>
              <a:t> on a leap year</a:t>
            </a:r>
          </a:p>
        </p:txBody>
      </p:sp>
      <p:sp>
        <p:nvSpPr>
          <p:cNvPr id="50" name="OnPrem"/>
          <p:cNvSpPr/>
          <p:nvPr/>
        </p:nvSpPr>
        <p:spPr bwMode="auto">
          <a:xfrm flipV="1">
            <a:off x="7260561" y="4392398"/>
            <a:ext cx="775101" cy="1459145"/>
          </a:xfrm>
          <a:prstGeom prst="bentArrow">
            <a:avLst/>
          </a:prstGeom>
          <a:ln>
            <a:headEnd type="none" w="med" len="med"/>
            <a:tailEnd type="none" w="med" len="med"/>
          </a:ln>
        </p:spPr>
        <p:style>
          <a:lnRef idx="2">
            <a:schemeClr val="accent6">
              <a:shade val="50000"/>
            </a:schemeClr>
          </a:lnRef>
          <a:fillRef idx="1">
            <a:schemeClr val="accent6"/>
          </a:fillRef>
          <a:effectRef idx="0">
            <a:schemeClr val="accent6"/>
          </a:effectRef>
          <a:fontRef idx="minor">
            <a:schemeClr val="lt1"/>
          </a:fontRef>
        </p:style>
        <p:txBody>
          <a:bodyPr vert="horz" wrap="square" lIns="0" tIns="47565" rIns="0" bIns="47565" numCol="1" rtlCol="0" anchor="ctr" anchorCtr="0" compatLnSpc="1">
            <a:prstTxWarp prst="textNoShape">
              <a:avLst/>
            </a:prstTxWarp>
          </a:bodyPr>
          <a:lstStyle/>
          <a:p>
            <a:pPr algn="ctr" defTabSz="951028" fontAlgn="base">
              <a:spcBef>
                <a:spcPct val="0"/>
              </a:spcBef>
              <a:spcAft>
                <a:spcPct val="0"/>
              </a:spcAft>
            </a:pPr>
            <a:endParaRPr lang="en-US" sz="2040" dirty="0">
              <a:gradFill>
                <a:gsLst>
                  <a:gs pos="0">
                    <a:srgbClr val="FFFFFF"/>
                  </a:gs>
                  <a:gs pos="100000">
                    <a:srgbClr val="FFFFFF"/>
                  </a:gs>
                </a:gsLst>
                <a:lin ang="5400000" scaled="0"/>
              </a:gradFill>
            </a:endParaRPr>
          </a:p>
        </p:txBody>
      </p:sp>
      <p:sp>
        <p:nvSpPr>
          <p:cNvPr id="9" name="WinClaim"/>
          <p:cNvSpPr/>
          <p:nvPr/>
        </p:nvSpPr>
        <p:spPr>
          <a:xfrm>
            <a:off x="639282" y="3444602"/>
            <a:ext cx="6931735" cy="1118805"/>
          </a:xfrm>
          <a:prstGeom prst="rect">
            <a:avLst/>
          </a:prstGeom>
          <a:ln/>
        </p:spPr>
        <p:style>
          <a:lnRef idx="2">
            <a:schemeClr val="dk1">
              <a:shade val="50000"/>
            </a:schemeClr>
          </a:lnRef>
          <a:fillRef idx="1">
            <a:schemeClr val="dk1"/>
          </a:fillRef>
          <a:effectRef idx="0">
            <a:schemeClr val="dk1"/>
          </a:effectRef>
          <a:fontRef idx="minor">
            <a:schemeClr val="lt1"/>
          </a:fontRef>
        </p:style>
        <p:txBody>
          <a:bodyPr wrap="square">
            <a:spAutoFit/>
          </a:bodyPr>
          <a:lstStyle/>
          <a:p>
            <a:pPr defTabSz="932597"/>
            <a:r>
              <a:rPr lang="en-US" sz="3264" dirty="0">
                <a:solidFill>
                  <a:srgbClr val="FFFFFF"/>
                </a:solidFill>
              </a:rPr>
              <a:t>i:0#.f|membership|user@domain.tld</a:t>
            </a:r>
          </a:p>
          <a:p>
            <a:pPr defTabSz="932597"/>
            <a:r>
              <a:rPr lang="en-US" sz="3264" dirty="0">
                <a:solidFill>
                  <a:srgbClr val="FFFFFF"/>
                </a:solidFill>
              </a:rPr>
              <a:t>i:0#.w|domain\sAMAccountName</a:t>
            </a:r>
          </a:p>
        </p:txBody>
      </p:sp>
      <p:pic>
        <p:nvPicPr>
          <p:cNvPr id="43" name="Office"/>
          <p:cNvPicPr>
            <a:picLocks noChangeAspect="1"/>
          </p:cNvPicPr>
          <p:nvPr/>
        </p:nvPicPr>
        <p:blipFill>
          <a:blip r:embed="rId20">
            <a:extLst>
              <a:ext uri="{28A0092B-C50C-407E-A947-70E740481C1C}">
                <a14:useLocalDpi xmlns:a14="http://schemas.microsoft.com/office/drawing/2010/main" val="0"/>
              </a:ext>
            </a:extLst>
          </a:blip>
          <a:stretch>
            <a:fillRect/>
          </a:stretch>
        </p:blipFill>
        <p:spPr>
          <a:xfrm>
            <a:off x="9660708" y="5340569"/>
            <a:ext cx="1377805" cy="1377805"/>
          </a:xfrm>
          <a:prstGeom prst="rect">
            <a:avLst/>
          </a:prstGeom>
        </p:spPr>
      </p:pic>
      <p:sp>
        <p:nvSpPr>
          <p:cNvPr id="52" name="Both Hybrid"/>
          <p:cNvSpPr/>
          <p:nvPr/>
        </p:nvSpPr>
        <p:spPr bwMode="auto">
          <a:xfrm rot="5400000">
            <a:off x="8770341" y="2666597"/>
            <a:ext cx="3158539" cy="2169848"/>
          </a:xfrm>
          <a:prstGeom prst="leftRightArrowCallout">
            <a:avLst>
              <a:gd name="adj1" fmla="val 12126"/>
              <a:gd name="adj2" fmla="val 25000"/>
              <a:gd name="adj3" fmla="val 25000"/>
              <a:gd name="adj4" fmla="val 33147"/>
            </a:avLst>
          </a:prstGeom>
          <a:solidFill>
            <a:schemeClr val="bg1"/>
          </a:solidFill>
          <a:ln>
            <a:solidFill>
              <a:schemeClr val="tx1"/>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7565" rIns="0" bIns="47565" numCol="1" rtlCol="0" anchor="ctr" anchorCtr="0" compatLnSpc="1">
            <a:prstTxWarp prst="textNoShape">
              <a:avLst/>
            </a:prstTxWarp>
          </a:bodyPr>
          <a:lstStyle/>
          <a:p>
            <a:pPr algn="ctr" defTabSz="951028" fontAlgn="base">
              <a:spcBef>
                <a:spcPct val="0"/>
              </a:spcBef>
              <a:spcAft>
                <a:spcPct val="0"/>
              </a:spcAft>
            </a:pPr>
            <a:endParaRPr lang="en-US" sz="2040" dirty="0">
              <a:gradFill>
                <a:gsLst>
                  <a:gs pos="0">
                    <a:srgbClr val="FFFFFF"/>
                  </a:gs>
                  <a:gs pos="100000">
                    <a:srgbClr val="FFFFFF"/>
                  </a:gs>
                </a:gsLst>
                <a:lin ang="5400000" scaled="0"/>
              </a:gradFill>
            </a:endParaRPr>
          </a:p>
        </p:txBody>
      </p:sp>
      <p:pic>
        <p:nvPicPr>
          <p:cNvPr id="51" name="Hybrid car"/>
          <p:cNvPicPr>
            <a:picLocks noChangeAspect="1"/>
          </p:cNvPicPr>
          <p:nvPr/>
        </p:nvPicPr>
        <p:blipFill>
          <a:blip r:embed="rId21"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9494619" y="3028436"/>
            <a:ext cx="1709983" cy="1377828"/>
          </a:xfrm>
          <a:prstGeom prst="rect">
            <a:avLst/>
          </a:prstGeom>
        </p:spPr>
      </p:pic>
    </p:spTree>
    <p:extLst>
      <p:ext uri="{BB962C8B-B14F-4D97-AF65-F5344CB8AC3E}">
        <p14:creationId xmlns:p14="http://schemas.microsoft.com/office/powerpoint/2010/main" val="785625467"/>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58"/>
                                        </p:tgtEl>
                                        <p:attrNameLst>
                                          <p:attrName>style.visibility</p:attrName>
                                        </p:attrNameLst>
                                      </p:cBhvr>
                                      <p:to>
                                        <p:strVal val="visible"/>
                                      </p:to>
                                    </p:set>
                                    <p:anim calcmode="lin" valueType="num">
                                      <p:cBhvr additive="base">
                                        <p:cTn id="7" dur="500" fill="hold"/>
                                        <p:tgtEl>
                                          <p:spTgt spid="58"/>
                                        </p:tgtEl>
                                        <p:attrNameLst>
                                          <p:attrName>ppt_x</p:attrName>
                                        </p:attrNameLst>
                                      </p:cBhvr>
                                      <p:tavLst>
                                        <p:tav tm="0">
                                          <p:val>
                                            <p:strVal val="0-#ppt_w/2"/>
                                          </p:val>
                                        </p:tav>
                                        <p:tav tm="100000">
                                          <p:val>
                                            <p:strVal val="#ppt_x"/>
                                          </p:val>
                                        </p:tav>
                                      </p:tavLst>
                                    </p:anim>
                                    <p:anim calcmode="lin" valueType="num">
                                      <p:cBhvr additive="base">
                                        <p:cTn id="8" dur="500" fill="hold"/>
                                        <p:tgtEl>
                                          <p:spTgt spid="58"/>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47"/>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4"/>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74"/>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93"/>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30"/>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73"/>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nodeType="clickEffect">
                                  <p:stCondLst>
                                    <p:cond delay="0"/>
                                  </p:stCondLst>
                                  <p:childTnLst>
                                    <p:set>
                                      <p:cBhvr>
                                        <p:cTn id="36" dur="1" fill="hold">
                                          <p:stCondLst>
                                            <p:cond delay="0"/>
                                          </p:stCondLst>
                                        </p:cTn>
                                        <p:tgtEl>
                                          <p:spTgt spid="69"/>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nodeType="clickEffect">
                                  <p:stCondLst>
                                    <p:cond delay="0"/>
                                  </p:stCondLst>
                                  <p:childTnLst>
                                    <p:set>
                                      <p:cBhvr>
                                        <p:cTn id="40" dur="1" fill="hold">
                                          <p:stCondLst>
                                            <p:cond delay="0"/>
                                          </p:stCondLst>
                                        </p:cTn>
                                        <p:tgtEl>
                                          <p:spTgt spid="3"/>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grpId="0" nodeType="clickEffect">
                                  <p:stCondLst>
                                    <p:cond delay="0"/>
                                  </p:stCondLst>
                                  <p:childTnLst>
                                    <p:set>
                                      <p:cBhvr>
                                        <p:cTn id="44" dur="1" fill="hold">
                                          <p:stCondLst>
                                            <p:cond delay="0"/>
                                          </p:stCondLst>
                                        </p:cTn>
                                        <p:tgtEl>
                                          <p:spTgt spid="48"/>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nodeType="clickEffect">
                                  <p:stCondLst>
                                    <p:cond delay="0"/>
                                  </p:stCondLst>
                                  <p:childTnLst>
                                    <p:set>
                                      <p:cBhvr>
                                        <p:cTn id="48" dur="1" fill="hold">
                                          <p:stCondLst>
                                            <p:cond delay="0"/>
                                          </p:stCondLst>
                                        </p:cTn>
                                        <p:tgtEl>
                                          <p:spTgt spid="26"/>
                                        </p:tgtEl>
                                        <p:attrNameLst>
                                          <p:attrName>style.visibility</p:attrName>
                                        </p:attrNameLst>
                                      </p:cBhvr>
                                      <p:to>
                                        <p:strVal val="visible"/>
                                      </p:to>
                                    </p:set>
                                  </p:childTnLst>
                                </p:cTn>
                              </p:par>
                            </p:childTnLst>
                          </p:cTn>
                        </p:par>
                      </p:childTnLst>
                    </p:cTn>
                  </p:par>
                  <p:par>
                    <p:cTn id="49" fill="hold">
                      <p:stCondLst>
                        <p:cond delay="indefinite"/>
                      </p:stCondLst>
                      <p:childTnLst>
                        <p:par>
                          <p:cTn id="50" fill="hold">
                            <p:stCondLst>
                              <p:cond delay="0"/>
                            </p:stCondLst>
                            <p:childTnLst>
                              <p:par>
                                <p:cTn id="51" presetID="1" presetClass="entr" presetSubtype="0" fill="hold" grpId="0" nodeType="clickEffect">
                                  <p:stCondLst>
                                    <p:cond delay="0"/>
                                  </p:stCondLst>
                                  <p:childTnLst>
                                    <p:set>
                                      <p:cBhvr>
                                        <p:cTn id="52" dur="1" fill="hold">
                                          <p:stCondLst>
                                            <p:cond delay="0"/>
                                          </p:stCondLst>
                                        </p:cTn>
                                        <p:tgtEl>
                                          <p:spTgt spid="8"/>
                                        </p:tgtEl>
                                        <p:attrNameLst>
                                          <p:attrName>style.visibility</p:attrName>
                                        </p:attrNameLst>
                                      </p:cBhvr>
                                      <p:to>
                                        <p:strVal val="visible"/>
                                      </p:to>
                                    </p:set>
                                  </p:childTnLst>
                                </p:cTn>
                              </p:par>
                            </p:childTnLst>
                          </p:cTn>
                        </p:par>
                      </p:childTnLst>
                    </p:cTn>
                  </p:par>
                  <p:par>
                    <p:cTn id="53" fill="hold">
                      <p:stCondLst>
                        <p:cond delay="indefinite"/>
                      </p:stCondLst>
                      <p:childTnLst>
                        <p:par>
                          <p:cTn id="54" fill="hold">
                            <p:stCondLst>
                              <p:cond delay="0"/>
                            </p:stCondLst>
                            <p:childTnLst>
                              <p:par>
                                <p:cTn id="55" presetID="1" presetClass="entr" presetSubtype="0" fill="hold" grpId="0" nodeType="clickEffect">
                                  <p:stCondLst>
                                    <p:cond delay="0"/>
                                  </p:stCondLst>
                                  <p:childTnLst>
                                    <p:set>
                                      <p:cBhvr>
                                        <p:cTn id="56" dur="1" fill="hold">
                                          <p:stCondLst>
                                            <p:cond delay="0"/>
                                          </p:stCondLst>
                                        </p:cTn>
                                        <p:tgtEl>
                                          <p:spTgt spid="92"/>
                                        </p:tgtEl>
                                        <p:attrNameLst>
                                          <p:attrName>style.visibility</p:attrName>
                                        </p:attrNameLst>
                                      </p:cBhvr>
                                      <p:to>
                                        <p:strVal val="visible"/>
                                      </p:to>
                                    </p:set>
                                  </p:childTnLst>
                                </p:cTn>
                              </p:par>
                            </p:childTnLst>
                          </p:cTn>
                        </p:par>
                      </p:childTnLst>
                    </p:cTn>
                  </p:par>
                  <p:par>
                    <p:cTn id="57" fill="hold">
                      <p:stCondLst>
                        <p:cond delay="indefinite"/>
                      </p:stCondLst>
                      <p:childTnLst>
                        <p:par>
                          <p:cTn id="58" fill="hold">
                            <p:stCondLst>
                              <p:cond delay="0"/>
                            </p:stCondLst>
                            <p:childTnLst>
                              <p:par>
                                <p:cTn id="59" presetID="1" presetClass="entr" presetSubtype="0" fill="hold" grpId="0" nodeType="clickEffect">
                                  <p:stCondLst>
                                    <p:cond delay="0"/>
                                  </p:stCondLst>
                                  <p:childTnLst>
                                    <p:set>
                                      <p:cBhvr>
                                        <p:cTn id="60" dur="1" fill="hold">
                                          <p:stCondLst>
                                            <p:cond delay="0"/>
                                          </p:stCondLst>
                                        </p:cTn>
                                        <p:tgtEl>
                                          <p:spTgt spid="75"/>
                                        </p:tgtEl>
                                        <p:attrNameLst>
                                          <p:attrName>style.visibility</p:attrName>
                                        </p:attrNameLst>
                                      </p:cBhvr>
                                      <p:to>
                                        <p:strVal val="visible"/>
                                      </p:to>
                                    </p:set>
                                  </p:childTnLst>
                                </p:cTn>
                              </p:par>
                            </p:childTnLst>
                          </p:cTn>
                        </p:par>
                      </p:childTnLst>
                    </p:cTn>
                  </p:par>
                  <p:par>
                    <p:cTn id="61" fill="hold">
                      <p:stCondLst>
                        <p:cond delay="indefinite"/>
                      </p:stCondLst>
                      <p:childTnLst>
                        <p:par>
                          <p:cTn id="62" fill="hold">
                            <p:stCondLst>
                              <p:cond delay="0"/>
                            </p:stCondLst>
                            <p:childTnLst>
                              <p:par>
                                <p:cTn id="63" presetID="1" presetClass="entr" presetSubtype="0" fill="hold" nodeType="clickEffect">
                                  <p:stCondLst>
                                    <p:cond delay="0"/>
                                  </p:stCondLst>
                                  <p:childTnLst>
                                    <p:set>
                                      <p:cBhvr>
                                        <p:cTn id="64" dur="1" fill="hold">
                                          <p:stCondLst>
                                            <p:cond delay="0"/>
                                          </p:stCondLst>
                                        </p:cTn>
                                        <p:tgtEl>
                                          <p:spTgt spid="32"/>
                                        </p:tgtEl>
                                        <p:attrNameLst>
                                          <p:attrName>style.visibility</p:attrName>
                                        </p:attrNameLst>
                                      </p:cBhvr>
                                      <p:to>
                                        <p:strVal val="visible"/>
                                      </p:to>
                                    </p:set>
                                  </p:childTnLst>
                                </p:cTn>
                              </p:par>
                            </p:childTnLst>
                          </p:cTn>
                        </p:par>
                      </p:childTnLst>
                    </p:cTn>
                  </p:par>
                  <p:par>
                    <p:cTn id="65" fill="hold">
                      <p:stCondLst>
                        <p:cond delay="indefinite"/>
                      </p:stCondLst>
                      <p:childTnLst>
                        <p:par>
                          <p:cTn id="66" fill="hold">
                            <p:stCondLst>
                              <p:cond delay="0"/>
                            </p:stCondLst>
                            <p:childTnLst>
                              <p:par>
                                <p:cTn id="67" presetID="1" presetClass="entr" presetSubtype="0" fill="hold" nodeType="clickEffect">
                                  <p:stCondLst>
                                    <p:cond delay="0"/>
                                  </p:stCondLst>
                                  <p:childTnLst>
                                    <p:set>
                                      <p:cBhvr>
                                        <p:cTn id="68" dur="1" fill="hold">
                                          <p:stCondLst>
                                            <p:cond delay="0"/>
                                          </p:stCondLst>
                                        </p:cTn>
                                        <p:tgtEl>
                                          <p:spTgt spid="2"/>
                                        </p:tgtEl>
                                        <p:attrNameLst>
                                          <p:attrName>style.visibility</p:attrName>
                                        </p:attrNameLst>
                                      </p:cBhvr>
                                      <p:to>
                                        <p:strVal val="visible"/>
                                      </p:to>
                                    </p:set>
                                  </p:childTnLst>
                                </p:cTn>
                              </p:par>
                            </p:childTnLst>
                          </p:cTn>
                        </p:par>
                      </p:childTnLst>
                    </p:cTn>
                  </p:par>
                  <p:par>
                    <p:cTn id="69" fill="hold">
                      <p:stCondLst>
                        <p:cond delay="indefinite"/>
                      </p:stCondLst>
                      <p:childTnLst>
                        <p:par>
                          <p:cTn id="70" fill="hold">
                            <p:stCondLst>
                              <p:cond delay="0"/>
                            </p:stCondLst>
                            <p:childTnLst>
                              <p:par>
                                <p:cTn id="71" presetID="1" presetClass="entr" presetSubtype="0" fill="hold" nodeType="clickEffect">
                                  <p:stCondLst>
                                    <p:cond delay="0"/>
                                  </p:stCondLst>
                                  <p:childTnLst>
                                    <p:set>
                                      <p:cBhvr>
                                        <p:cTn id="72" dur="1" fill="hold">
                                          <p:stCondLst>
                                            <p:cond delay="0"/>
                                          </p:stCondLst>
                                        </p:cTn>
                                        <p:tgtEl>
                                          <p:spTgt spid="6"/>
                                        </p:tgtEl>
                                        <p:attrNameLst>
                                          <p:attrName>style.visibility</p:attrName>
                                        </p:attrNameLst>
                                      </p:cBhvr>
                                      <p:to>
                                        <p:strVal val="visible"/>
                                      </p:to>
                                    </p:set>
                                  </p:childTnLst>
                                </p:cTn>
                              </p:par>
                            </p:childTnLst>
                          </p:cTn>
                        </p:par>
                      </p:childTnLst>
                    </p:cTn>
                  </p:par>
                  <p:par>
                    <p:cTn id="73" fill="hold">
                      <p:stCondLst>
                        <p:cond delay="indefinite"/>
                      </p:stCondLst>
                      <p:childTnLst>
                        <p:par>
                          <p:cTn id="74" fill="hold">
                            <p:stCondLst>
                              <p:cond delay="0"/>
                            </p:stCondLst>
                            <p:childTnLst>
                              <p:par>
                                <p:cTn id="75" presetID="10" presetClass="entr" presetSubtype="0" fill="hold" grpId="0" nodeType="clickEffect">
                                  <p:stCondLst>
                                    <p:cond delay="0"/>
                                  </p:stCondLst>
                                  <p:childTnLst>
                                    <p:set>
                                      <p:cBhvr>
                                        <p:cTn id="76" dur="1" fill="hold">
                                          <p:stCondLst>
                                            <p:cond delay="0"/>
                                          </p:stCondLst>
                                        </p:cTn>
                                        <p:tgtEl>
                                          <p:spTgt spid="76"/>
                                        </p:tgtEl>
                                        <p:attrNameLst>
                                          <p:attrName>style.visibility</p:attrName>
                                        </p:attrNameLst>
                                      </p:cBhvr>
                                      <p:to>
                                        <p:strVal val="visible"/>
                                      </p:to>
                                    </p:set>
                                    <p:animEffect transition="in" filter="fade">
                                      <p:cBhvr>
                                        <p:cTn id="77" dur="500"/>
                                        <p:tgtEl>
                                          <p:spTgt spid="76"/>
                                        </p:tgtEl>
                                      </p:cBhvr>
                                    </p:animEffect>
                                  </p:childTnLst>
                                </p:cTn>
                              </p:par>
                            </p:childTnLst>
                          </p:cTn>
                        </p:par>
                      </p:childTnLst>
                    </p:cTn>
                  </p:par>
                  <p:par>
                    <p:cTn id="78" fill="hold">
                      <p:stCondLst>
                        <p:cond delay="indefinite"/>
                      </p:stCondLst>
                      <p:childTnLst>
                        <p:par>
                          <p:cTn id="79" fill="hold">
                            <p:stCondLst>
                              <p:cond delay="0"/>
                            </p:stCondLst>
                            <p:childTnLst>
                              <p:par>
                                <p:cTn id="80" presetID="1" presetClass="entr" presetSubtype="0" fill="hold" nodeType="clickEffect">
                                  <p:stCondLst>
                                    <p:cond delay="0"/>
                                  </p:stCondLst>
                                  <p:childTnLst>
                                    <p:set>
                                      <p:cBhvr>
                                        <p:cTn id="81" dur="1" fill="hold">
                                          <p:stCondLst>
                                            <p:cond delay="0"/>
                                          </p:stCondLst>
                                        </p:cTn>
                                        <p:tgtEl>
                                          <p:spTgt spid="77"/>
                                        </p:tgtEl>
                                        <p:attrNameLst>
                                          <p:attrName>style.visibility</p:attrName>
                                        </p:attrNameLst>
                                      </p:cBhvr>
                                      <p:to>
                                        <p:strVal val="visible"/>
                                      </p:to>
                                    </p:set>
                                  </p:childTnLst>
                                </p:cTn>
                              </p:par>
                            </p:childTnLst>
                          </p:cTn>
                        </p:par>
                      </p:childTnLst>
                    </p:cTn>
                  </p:par>
                  <p:par>
                    <p:cTn id="82" fill="hold">
                      <p:stCondLst>
                        <p:cond delay="indefinite"/>
                      </p:stCondLst>
                      <p:childTnLst>
                        <p:par>
                          <p:cTn id="83" fill="hold">
                            <p:stCondLst>
                              <p:cond delay="0"/>
                            </p:stCondLst>
                            <p:childTnLst>
                              <p:par>
                                <p:cTn id="84" presetID="1" presetClass="entr" presetSubtype="0" fill="hold" nodeType="clickEffect">
                                  <p:stCondLst>
                                    <p:cond delay="0"/>
                                  </p:stCondLst>
                                  <p:childTnLst>
                                    <p:set>
                                      <p:cBhvr>
                                        <p:cTn id="85" dur="1" fill="hold">
                                          <p:stCondLst>
                                            <p:cond delay="0"/>
                                          </p:stCondLst>
                                        </p:cTn>
                                        <p:tgtEl>
                                          <p:spTgt spid="43"/>
                                        </p:tgtEl>
                                        <p:attrNameLst>
                                          <p:attrName>style.visibility</p:attrName>
                                        </p:attrNameLst>
                                      </p:cBhvr>
                                      <p:to>
                                        <p:strVal val="visible"/>
                                      </p:to>
                                    </p:set>
                                  </p:childTnLst>
                                </p:cTn>
                              </p:par>
                            </p:childTnLst>
                          </p:cTn>
                        </p:par>
                      </p:childTnLst>
                    </p:cTn>
                  </p:par>
                  <p:par>
                    <p:cTn id="86" fill="hold">
                      <p:stCondLst>
                        <p:cond delay="indefinite"/>
                      </p:stCondLst>
                      <p:childTnLst>
                        <p:par>
                          <p:cTn id="87" fill="hold">
                            <p:stCondLst>
                              <p:cond delay="0"/>
                            </p:stCondLst>
                            <p:childTnLst>
                              <p:par>
                                <p:cTn id="88" presetID="1" presetClass="entr" presetSubtype="0" fill="hold" nodeType="clickEffect">
                                  <p:stCondLst>
                                    <p:cond delay="0"/>
                                  </p:stCondLst>
                                  <p:childTnLst>
                                    <p:set>
                                      <p:cBhvr>
                                        <p:cTn id="89" dur="1" fill="hold">
                                          <p:stCondLst>
                                            <p:cond delay="0"/>
                                          </p:stCondLst>
                                        </p:cTn>
                                        <p:tgtEl>
                                          <p:spTgt spid="44"/>
                                        </p:tgtEl>
                                        <p:attrNameLst>
                                          <p:attrName>style.visibility</p:attrName>
                                        </p:attrNameLst>
                                      </p:cBhvr>
                                      <p:to>
                                        <p:strVal val="visible"/>
                                      </p:to>
                                    </p:set>
                                  </p:childTnLst>
                                </p:cTn>
                              </p:par>
                            </p:childTnLst>
                          </p:cTn>
                        </p:par>
                      </p:childTnLst>
                    </p:cTn>
                  </p:par>
                  <p:par>
                    <p:cTn id="90" fill="hold">
                      <p:stCondLst>
                        <p:cond delay="indefinite"/>
                      </p:stCondLst>
                      <p:childTnLst>
                        <p:par>
                          <p:cTn id="91" fill="hold">
                            <p:stCondLst>
                              <p:cond delay="0"/>
                            </p:stCondLst>
                            <p:childTnLst>
                              <p:par>
                                <p:cTn id="92" presetID="1" presetClass="entr" presetSubtype="0" fill="hold" nodeType="clickEffect">
                                  <p:stCondLst>
                                    <p:cond delay="0"/>
                                  </p:stCondLst>
                                  <p:childTnLst>
                                    <p:set>
                                      <p:cBhvr>
                                        <p:cTn id="93" dur="1" fill="hold">
                                          <p:stCondLst>
                                            <p:cond delay="0"/>
                                          </p:stCondLst>
                                        </p:cTn>
                                        <p:tgtEl>
                                          <p:spTgt spid="79"/>
                                        </p:tgtEl>
                                        <p:attrNameLst>
                                          <p:attrName>style.visibility</p:attrName>
                                        </p:attrNameLst>
                                      </p:cBhvr>
                                      <p:to>
                                        <p:strVal val="visible"/>
                                      </p:to>
                                    </p:set>
                                  </p:childTnLst>
                                </p:cTn>
                              </p:par>
                            </p:childTnLst>
                          </p:cTn>
                        </p:par>
                      </p:childTnLst>
                    </p:cTn>
                  </p:par>
                  <p:par>
                    <p:cTn id="94" fill="hold">
                      <p:stCondLst>
                        <p:cond delay="indefinite"/>
                      </p:stCondLst>
                      <p:childTnLst>
                        <p:par>
                          <p:cTn id="95" fill="hold">
                            <p:stCondLst>
                              <p:cond delay="0"/>
                            </p:stCondLst>
                            <p:childTnLst>
                              <p:par>
                                <p:cTn id="96" presetID="1" presetClass="entr" presetSubtype="0" fill="hold" nodeType="clickEffect">
                                  <p:stCondLst>
                                    <p:cond delay="0"/>
                                  </p:stCondLst>
                                  <p:childTnLst>
                                    <p:set>
                                      <p:cBhvr>
                                        <p:cTn id="97" dur="1" fill="hold">
                                          <p:stCondLst>
                                            <p:cond delay="0"/>
                                          </p:stCondLst>
                                        </p:cTn>
                                        <p:tgtEl>
                                          <p:spTgt spid="41"/>
                                        </p:tgtEl>
                                        <p:attrNameLst>
                                          <p:attrName>style.visibility</p:attrName>
                                        </p:attrNameLst>
                                      </p:cBhvr>
                                      <p:to>
                                        <p:strVal val="visible"/>
                                      </p:to>
                                    </p:set>
                                  </p:childTnLst>
                                </p:cTn>
                              </p:par>
                            </p:childTnLst>
                          </p:cTn>
                        </p:par>
                      </p:childTnLst>
                    </p:cTn>
                  </p:par>
                  <p:par>
                    <p:cTn id="98" fill="hold">
                      <p:stCondLst>
                        <p:cond delay="indefinite"/>
                      </p:stCondLst>
                      <p:childTnLst>
                        <p:par>
                          <p:cTn id="99" fill="hold">
                            <p:stCondLst>
                              <p:cond delay="0"/>
                            </p:stCondLst>
                            <p:childTnLst>
                              <p:par>
                                <p:cTn id="100" presetID="1" presetClass="entr" presetSubtype="0" fill="hold" nodeType="clickEffect">
                                  <p:stCondLst>
                                    <p:cond delay="0"/>
                                  </p:stCondLst>
                                  <p:childTnLst>
                                    <p:set>
                                      <p:cBhvr>
                                        <p:cTn id="101" dur="1" fill="hold">
                                          <p:stCondLst>
                                            <p:cond delay="0"/>
                                          </p:stCondLst>
                                        </p:cTn>
                                        <p:tgtEl>
                                          <p:spTgt spid="82"/>
                                        </p:tgtEl>
                                        <p:attrNameLst>
                                          <p:attrName>style.visibility</p:attrName>
                                        </p:attrNameLst>
                                      </p:cBhvr>
                                      <p:to>
                                        <p:strVal val="visible"/>
                                      </p:to>
                                    </p:set>
                                  </p:childTnLst>
                                </p:cTn>
                              </p:par>
                            </p:childTnLst>
                          </p:cTn>
                        </p:par>
                      </p:childTnLst>
                    </p:cTn>
                  </p:par>
                  <p:par>
                    <p:cTn id="102" fill="hold">
                      <p:stCondLst>
                        <p:cond delay="indefinite"/>
                      </p:stCondLst>
                      <p:childTnLst>
                        <p:par>
                          <p:cTn id="103" fill="hold">
                            <p:stCondLst>
                              <p:cond delay="0"/>
                            </p:stCondLst>
                            <p:childTnLst>
                              <p:par>
                                <p:cTn id="104" presetID="1" presetClass="entr" presetSubtype="0" fill="hold" nodeType="clickEffect">
                                  <p:stCondLst>
                                    <p:cond delay="0"/>
                                  </p:stCondLst>
                                  <p:childTnLst>
                                    <p:set>
                                      <p:cBhvr>
                                        <p:cTn id="105" dur="1" fill="hold">
                                          <p:stCondLst>
                                            <p:cond delay="0"/>
                                          </p:stCondLst>
                                        </p:cTn>
                                        <p:tgtEl>
                                          <p:spTgt spid="33"/>
                                        </p:tgtEl>
                                        <p:attrNameLst>
                                          <p:attrName>style.visibility</p:attrName>
                                        </p:attrNameLst>
                                      </p:cBhvr>
                                      <p:to>
                                        <p:strVal val="visible"/>
                                      </p:to>
                                    </p:set>
                                  </p:childTnLst>
                                </p:cTn>
                              </p:par>
                            </p:childTnLst>
                          </p:cTn>
                        </p:par>
                      </p:childTnLst>
                    </p:cTn>
                  </p:par>
                  <p:par>
                    <p:cTn id="106" fill="hold">
                      <p:stCondLst>
                        <p:cond delay="indefinite"/>
                      </p:stCondLst>
                      <p:childTnLst>
                        <p:par>
                          <p:cTn id="107" fill="hold">
                            <p:stCondLst>
                              <p:cond delay="0"/>
                            </p:stCondLst>
                            <p:childTnLst>
                              <p:par>
                                <p:cTn id="108" presetID="1" presetClass="entr" presetSubtype="0" fill="hold" grpId="0" nodeType="clickEffect">
                                  <p:stCondLst>
                                    <p:cond delay="0"/>
                                  </p:stCondLst>
                                  <p:childTnLst>
                                    <p:set>
                                      <p:cBhvr>
                                        <p:cTn id="109" dur="1" fill="hold">
                                          <p:stCondLst>
                                            <p:cond delay="0"/>
                                          </p:stCondLst>
                                        </p:cTn>
                                        <p:tgtEl>
                                          <p:spTgt spid="12"/>
                                        </p:tgtEl>
                                        <p:attrNameLst>
                                          <p:attrName>style.visibility</p:attrName>
                                        </p:attrNameLst>
                                      </p:cBhvr>
                                      <p:to>
                                        <p:strVal val="visible"/>
                                      </p:to>
                                    </p:set>
                                  </p:childTnLst>
                                </p:cTn>
                              </p:par>
                            </p:childTnLst>
                          </p:cTn>
                        </p:par>
                      </p:childTnLst>
                    </p:cTn>
                  </p:par>
                  <p:par>
                    <p:cTn id="110" fill="hold">
                      <p:stCondLst>
                        <p:cond delay="indefinite"/>
                      </p:stCondLst>
                      <p:childTnLst>
                        <p:par>
                          <p:cTn id="111" fill="hold">
                            <p:stCondLst>
                              <p:cond delay="0"/>
                            </p:stCondLst>
                            <p:childTnLst>
                              <p:par>
                                <p:cTn id="112" presetID="1" presetClass="entr" presetSubtype="0" fill="hold" grpId="0" nodeType="clickEffect">
                                  <p:stCondLst>
                                    <p:cond delay="0"/>
                                  </p:stCondLst>
                                  <p:childTnLst>
                                    <p:set>
                                      <p:cBhvr>
                                        <p:cTn id="113" dur="1" fill="hold">
                                          <p:stCondLst>
                                            <p:cond delay="0"/>
                                          </p:stCondLst>
                                        </p:cTn>
                                        <p:tgtEl>
                                          <p:spTgt spid="49"/>
                                        </p:tgtEl>
                                        <p:attrNameLst>
                                          <p:attrName>style.visibility</p:attrName>
                                        </p:attrNameLst>
                                      </p:cBhvr>
                                      <p:to>
                                        <p:strVal val="visible"/>
                                      </p:to>
                                    </p:set>
                                  </p:childTnLst>
                                </p:cTn>
                              </p:par>
                            </p:childTnLst>
                          </p:cTn>
                        </p:par>
                      </p:childTnLst>
                    </p:cTn>
                  </p:par>
                  <p:par>
                    <p:cTn id="114" fill="hold">
                      <p:stCondLst>
                        <p:cond delay="indefinite"/>
                      </p:stCondLst>
                      <p:childTnLst>
                        <p:par>
                          <p:cTn id="115" fill="hold">
                            <p:stCondLst>
                              <p:cond delay="0"/>
                            </p:stCondLst>
                            <p:childTnLst>
                              <p:par>
                                <p:cTn id="116" presetID="1" presetClass="entr" presetSubtype="0" fill="hold" grpId="0" nodeType="clickEffect">
                                  <p:stCondLst>
                                    <p:cond delay="0"/>
                                  </p:stCondLst>
                                  <p:childTnLst>
                                    <p:set>
                                      <p:cBhvr>
                                        <p:cTn id="117" dur="1" fill="hold">
                                          <p:stCondLst>
                                            <p:cond delay="0"/>
                                          </p:stCondLst>
                                        </p:cTn>
                                        <p:tgtEl>
                                          <p:spTgt spid="50"/>
                                        </p:tgtEl>
                                        <p:attrNameLst>
                                          <p:attrName>style.visibility</p:attrName>
                                        </p:attrNameLst>
                                      </p:cBhvr>
                                      <p:to>
                                        <p:strVal val="visible"/>
                                      </p:to>
                                    </p:set>
                                  </p:childTnLst>
                                </p:cTn>
                              </p:par>
                            </p:childTnLst>
                          </p:cTn>
                        </p:par>
                      </p:childTnLst>
                    </p:cTn>
                  </p:par>
                  <p:par>
                    <p:cTn id="118" fill="hold">
                      <p:stCondLst>
                        <p:cond delay="indefinite"/>
                      </p:stCondLst>
                      <p:childTnLst>
                        <p:par>
                          <p:cTn id="119" fill="hold">
                            <p:stCondLst>
                              <p:cond delay="0"/>
                            </p:stCondLst>
                            <p:childTnLst>
                              <p:par>
                                <p:cTn id="120" presetID="1" presetClass="entr" presetSubtype="0" fill="hold" grpId="0" nodeType="clickEffect">
                                  <p:stCondLst>
                                    <p:cond delay="0"/>
                                  </p:stCondLst>
                                  <p:childTnLst>
                                    <p:set>
                                      <p:cBhvr>
                                        <p:cTn id="121" dur="1" fill="hold">
                                          <p:stCondLst>
                                            <p:cond delay="0"/>
                                          </p:stCondLst>
                                        </p:cTn>
                                        <p:tgtEl>
                                          <p:spTgt spid="9"/>
                                        </p:tgtEl>
                                        <p:attrNameLst>
                                          <p:attrName>style.visibility</p:attrName>
                                        </p:attrNameLst>
                                      </p:cBhvr>
                                      <p:to>
                                        <p:strVal val="visible"/>
                                      </p:to>
                                    </p:set>
                                  </p:childTnLst>
                                </p:cTn>
                              </p:par>
                            </p:childTnLst>
                          </p:cTn>
                        </p:par>
                      </p:childTnLst>
                    </p:cTn>
                  </p:par>
                  <p:par>
                    <p:cTn id="122" fill="hold">
                      <p:stCondLst>
                        <p:cond delay="indefinite"/>
                      </p:stCondLst>
                      <p:childTnLst>
                        <p:par>
                          <p:cTn id="123" fill="hold">
                            <p:stCondLst>
                              <p:cond delay="0"/>
                            </p:stCondLst>
                            <p:childTnLst>
                              <p:par>
                                <p:cTn id="124" presetID="1" presetClass="entr" presetSubtype="0" fill="hold" grpId="0" nodeType="clickEffect">
                                  <p:stCondLst>
                                    <p:cond delay="0"/>
                                  </p:stCondLst>
                                  <p:childTnLst>
                                    <p:set>
                                      <p:cBhvr>
                                        <p:cTn id="125" dur="1" fill="hold">
                                          <p:stCondLst>
                                            <p:cond delay="0"/>
                                          </p:stCondLst>
                                        </p:cTn>
                                        <p:tgtEl>
                                          <p:spTgt spid="95"/>
                                        </p:tgtEl>
                                        <p:attrNameLst>
                                          <p:attrName>style.visibility</p:attrName>
                                        </p:attrNameLst>
                                      </p:cBhvr>
                                      <p:to>
                                        <p:strVal val="visible"/>
                                      </p:to>
                                    </p:set>
                                  </p:childTnLst>
                                </p:cTn>
                              </p:par>
                            </p:childTnLst>
                          </p:cTn>
                        </p:par>
                      </p:childTnLst>
                    </p:cTn>
                  </p:par>
                  <p:par>
                    <p:cTn id="126" fill="hold">
                      <p:stCondLst>
                        <p:cond delay="indefinite"/>
                      </p:stCondLst>
                      <p:childTnLst>
                        <p:par>
                          <p:cTn id="127" fill="hold">
                            <p:stCondLst>
                              <p:cond delay="0"/>
                            </p:stCondLst>
                            <p:childTnLst>
                              <p:par>
                                <p:cTn id="128" presetID="1" presetClass="entr" presetSubtype="0" fill="hold" nodeType="clickEffect">
                                  <p:stCondLst>
                                    <p:cond delay="0"/>
                                  </p:stCondLst>
                                  <p:childTnLst>
                                    <p:set>
                                      <p:cBhvr>
                                        <p:cTn id="129" dur="1" fill="hold">
                                          <p:stCondLst>
                                            <p:cond delay="0"/>
                                          </p:stCondLst>
                                        </p:cTn>
                                        <p:tgtEl>
                                          <p:spTgt spid="25"/>
                                        </p:tgtEl>
                                        <p:attrNameLst>
                                          <p:attrName>style.visibility</p:attrName>
                                        </p:attrNameLst>
                                      </p:cBhvr>
                                      <p:to>
                                        <p:strVal val="visible"/>
                                      </p:to>
                                    </p:set>
                                  </p:childTnLst>
                                </p:cTn>
                              </p:par>
                            </p:childTnLst>
                          </p:cTn>
                        </p:par>
                      </p:childTnLst>
                    </p:cTn>
                  </p:par>
                  <p:par>
                    <p:cTn id="130" fill="hold">
                      <p:stCondLst>
                        <p:cond delay="indefinite"/>
                      </p:stCondLst>
                      <p:childTnLst>
                        <p:par>
                          <p:cTn id="131" fill="hold">
                            <p:stCondLst>
                              <p:cond delay="0"/>
                            </p:stCondLst>
                            <p:childTnLst>
                              <p:par>
                                <p:cTn id="132" presetID="1" presetClass="entr" presetSubtype="0" fill="hold" nodeType="clickEffect">
                                  <p:stCondLst>
                                    <p:cond delay="0"/>
                                  </p:stCondLst>
                                  <p:childTnLst>
                                    <p:set>
                                      <p:cBhvr>
                                        <p:cTn id="133" dur="1" fill="hold">
                                          <p:stCondLst>
                                            <p:cond delay="0"/>
                                          </p:stCondLst>
                                        </p:cTn>
                                        <p:tgtEl>
                                          <p:spTgt spid="35"/>
                                        </p:tgtEl>
                                        <p:attrNameLst>
                                          <p:attrName>style.visibility</p:attrName>
                                        </p:attrNameLst>
                                      </p:cBhvr>
                                      <p:to>
                                        <p:strVal val="visible"/>
                                      </p:to>
                                    </p:set>
                                  </p:childTnLst>
                                </p:cTn>
                              </p:par>
                            </p:childTnLst>
                          </p:cTn>
                        </p:par>
                      </p:childTnLst>
                    </p:cTn>
                  </p:par>
                  <p:par>
                    <p:cTn id="134" fill="hold">
                      <p:stCondLst>
                        <p:cond delay="indefinite"/>
                      </p:stCondLst>
                      <p:childTnLst>
                        <p:par>
                          <p:cTn id="135" fill="hold">
                            <p:stCondLst>
                              <p:cond delay="0"/>
                            </p:stCondLst>
                            <p:childTnLst>
                              <p:par>
                                <p:cTn id="136" presetID="1" presetClass="entr" presetSubtype="0" fill="hold" grpId="0" nodeType="clickEffect">
                                  <p:stCondLst>
                                    <p:cond delay="0"/>
                                  </p:stCondLst>
                                  <p:childTnLst>
                                    <p:set>
                                      <p:cBhvr>
                                        <p:cTn id="137" dur="1" fill="hold">
                                          <p:stCondLst>
                                            <p:cond delay="0"/>
                                          </p:stCondLst>
                                        </p:cTn>
                                        <p:tgtEl>
                                          <p:spTgt spid="94"/>
                                        </p:tgtEl>
                                        <p:attrNameLst>
                                          <p:attrName>style.visibility</p:attrName>
                                        </p:attrNameLst>
                                      </p:cBhvr>
                                      <p:to>
                                        <p:strVal val="visible"/>
                                      </p:to>
                                    </p:set>
                                  </p:childTnLst>
                                </p:cTn>
                              </p:par>
                            </p:childTnLst>
                          </p:cTn>
                        </p:par>
                      </p:childTnLst>
                    </p:cTn>
                  </p:par>
                  <p:par>
                    <p:cTn id="138" fill="hold">
                      <p:stCondLst>
                        <p:cond delay="indefinite"/>
                      </p:stCondLst>
                      <p:childTnLst>
                        <p:par>
                          <p:cTn id="139" fill="hold">
                            <p:stCondLst>
                              <p:cond delay="0"/>
                            </p:stCondLst>
                            <p:childTnLst>
                              <p:par>
                                <p:cTn id="140" presetID="1" presetClass="entr" presetSubtype="0" fill="hold" nodeType="clickEffect">
                                  <p:stCondLst>
                                    <p:cond delay="0"/>
                                  </p:stCondLst>
                                  <p:childTnLst>
                                    <p:set>
                                      <p:cBhvr>
                                        <p:cTn id="141" dur="1" fill="hold">
                                          <p:stCondLst>
                                            <p:cond delay="0"/>
                                          </p:stCondLst>
                                        </p:cTn>
                                        <p:tgtEl>
                                          <p:spTgt spid="31"/>
                                        </p:tgtEl>
                                        <p:attrNameLst>
                                          <p:attrName>style.visibility</p:attrName>
                                        </p:attrNameLst>
                                      </p:cBhvr>
                                      <p:to>
                                        <p:strVal val="visible"/>
                                      </p:to>
                                    </p:set>
                                  </p:childTnLst>
                                </p:cTn>
                              </p:par>
                            </p:childTnLst>
                          </p:cTn>
                        </p:par>
                      </p:childTnLst>
                    </p:cTn>
                  </p:par>
                  <p:par>
                    <p:cTn id="142" fill="hold">
                      <p:stCondLst>
                        <p:cond delay="indefinite"/>
                      </p:stCondLst>
                      <p:childTnLst>
                        <p:par>
                          <p:cTn id="143" fill="hold">
                            <p:stCondLst>
                              <p:cond delay="0"/>
                            </p:stCondLst>
                            <p:childTnLst>
                              <p:par>
                                <p:cTn id="144" presetID="1" presetClass="entr" presetSubtype="0" fill="hold" grpId="0" nodeType="clickEffect">
                                  <p:stCondLst>
                                    <p:cond delay="0"/>
                                  </p:stCondLst>
                                  <p:childTnLst>
                                    <p:set>
                                      <p:cBhvr>
                                        <p:cTn id="145" dur="1" fill="hold">
                                          <p:stCondLst>
                                            <p:cond delay="0"/>
                                          </p:stCondLst>
                                        </p:cTn>
                                        <p:tgtEl>
                                          <p:spTgt spid="52"/>
                                        </p:tgtEl>
                                        <p:attrNameLst>
                                          <p:attrName>style.visibility</p:attrName>
                                        </p:attrNameLst>
                                      </p:cBhvr>
                                      <p:to>
                                        <p:strVal val="visible"/>
                                      </p:to>
                                    </p:set>
                                  </p:childTnLst>
                                </p:cTn>
                              </p:par>
                            </p:childTnLst>
                          </p:cTn>
                        </p:par>
                      </p:childTnLst>
                    </p:cTn>
                  </p:par>
                  <p:par>
                    <p:cTn id="146" fill="hold">
                      <p:stCondLst>
                        <p:cond delay="indefinite"/>
                      </p:stCondLst>
                      <p:childTnLst>
                        <p:par>
                          <p:cTn id="147" fill="hold">
                            <p:stCondLst>
                              <p:cond delay="0"/>
                            </p:stCondLst>
                            <p:childTnLst>
                              <p:par>
                                <p:cTn id="148" presetID="1" presetClass="entr" presetSubtype="0" fill="hold" nodeType="clickEffect">
                                  <p:stCondLst>
                                    <p:cond delay="0"/>
                                  </p:stCondLst>
                                  <p:childTnLst>
                                    <p:set>
                                      <p:cBhvr>
                                        <p:cTn id="149" dur="1" fill="hold">
                                          <p:stCondLst>
                                            <p:cond delay="0"/>
                                          </p:stCondLst>
                                        </p:cTn>
                                        <p:tgtEl>
                                          <p:spTgt spid="5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 grpId="0" animBg="1"/>
      <p:bldP spid="93" grpId="0" animBg="1"/>
      <p:bldP spid="74" grpId="0" animBg="1"/>
      <p:bldP spid="73" grpId="0" animBg="1"/>
      <p:bldP spid="48" grpId="0" animBg="1"/>
      <p:bldP spid="8" grpId="0" animBg="1"/>
      <p:bldP spid="75" grpId="0" animBg="1"/>
      <p:bldP spid="92" grpId="0" animBg="1"/>
      <p:bldP spid="76" grpId="0" animBg="1"/>
      <p:bldP spid="12" grpId="0"/>
      <p:bldP spid="49" grpId="0" animBg="1"/>
      <p:bldP spid="95" grpId="0" animBg="1"/>
      <p:bldP spid="94" grpId="0"/>
      <p:bldP spid="50" grpId="0" animBg="1"/>
      <p:bldP spid="9" grpId="0" animBg="1"/>
      <p:bldP spid="52"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BG"/>
          <p:cNvSpPr>
            <a:spLocks noGrp="1"/>
          </p:cNvSpPr>
          <p:nvPr>
            <p:ph type="title"/>
          </p:nvPr>
        </p:nvSpPr>
        <p:spPr>
          <a:xfrm>
            <a:off x="-60994" y="-1"/>
            <a:ext cx="12496587" cy="6994525"/>
          </a:xfrm>
        </p:spPr>
        <p:style>
          <a:lnRef idx="3">
            <a:schemeClr val="lt1"/>
          </a:lnRef>
          <a:fillRef idx="1">
            <a:schemeClr val="dk1"/>
          </a:fillRef>
          <a:effectRef idx="1">
            <a:schemeClr val="dk1"/>
          </a:effectRef>
          <a:fontRef idx="minor">
            <a:schemeClr val="lt1"/>
          </a:fontRef>
        </p:style>
        <p:txBody>
          <a:bodyPr anchor="ctr"/>
          <a:lstStyle/>
          <a:p>
            <a:r>
              <a:rPr lang="en-US" dirty="0" smtClean="0"/>
              <a:t> </a:t>
            </a:r>
            <a:endParaRPr lang="en-US" dirty="0"/>
          </a:p>
        </p:txBody>
      </p:sp>
      <p:sp>
        <p:nvSpPr>
          <p:cNvPr id="12" name="meanwhile"/>
          <p:cNvSpPr txBox="1"/>
          <p:nvPr/>
        </p:nvSpPr>
        <p:spPr>
          <a:xfrm>
            <a:off x="580089" y="2321946"/>
            <a:ext cx="10514887" cy="2281425"/>
          </a:xfrm>
          <a:prstGeom prst="rect">
            <a:avLst/>
          </a:prstGeom>
          <a:noFill/>
        </p:spPr>
        <p:txBody>
          <a:bodyPr wrap="square" lIns="186521" tIns="149217" rIns="186521" bIns="149217" rtlCol="0">
            <a:spAutoFit/>
          </a:bodyPr>
          <a:lstStyle/>
          <a:p>
            <a:pPr defTabSz="932597">
              <a:lnSpc>
                <a:spcPct val="90000"/>
              </a:lnSpc>
              <a:spcAft>
                <a:spcPts val="612"/>
              </a:spcAft>
            </a:pPr>
            <a:r>
              <a:rPr lang="en-US" sz="6731" dirty="0">
                <a:solidFill>
                  <a:srgbClr val="FFFFFF"/>
                </a:solidFill>
              </a:rPr>
              <a:t>Meanwhile…</a:t>
            </a:r>
          </a:p>
          <a:p>
            <a:pPr defTabSz="932597">
              <a:lnSpc>
                <a:spcPct val="90000"/>
              </a:lnSpc>
              <a:spcAft>
                <a:spcPts val="612"/>
              </a:spcAft>
            </a:pPr>
            <a:r>
              <a:rPr lang="en-US" sz="6731" dirty="0">
                <a:solidFill>
                  <a:srgbClr val="FFFFFF"/>
                </a:solidFill>
              </a:rPr>
              <a:t>    back at the ranch….</a:t>
            </a:r>
          </a:p>
        </p:txBody>
      </p:sp>
      <p:grpSp>
        <p:nvGrpSpPr>
          <p:cNvPr id="3" name="Moment"/>
          <p:cNvGrpSpPr/>
          <p:nvPr/>
        </p:nvGrpSpPr>
        <p:grpSpPr>
          <a:xfrm>
            <a:off x="59169" y="1300311"/>
            <a:ext cx="12336265" cy="4634382"/>
            <a:chOff x="35857" y="2207260"/>
            <a:chExt cx="12095475" cy="4543924"/>
          </a:xfrm>
        </p:grpSpPr>
        <p:grpSp>
          <p:nvGrpSpPr>
            <p:cNvPr id="4" name="Group 3"/>
            <p:cNvGrpSpPr/>
            <p:nvPr/>
          </p:nvGrpSpPr>
          <p:grpSpPr>
            <a:xfrm>
              <a:off x="35857" y="2215470"/>
              <a:ext cx="6047619" cy="4535714"/>
              <a:chOff x="35857" y="2215470"/>
              <a:chExt cx="6047619" cy="4535714"/>
            </a:xfrm>
          </p:grpSpPr>
          <p:pic>
            <p:nvPicPr>
              <p:cNvPr id="8" name="Picture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5857" y="2215470"/>
                <a:ext cx="6047619" cy="4535714"/>
              </a:xfrm>
              <a:prstGeom prst="rect">
                <a:avLst/>
              </a:prstGeom>
            </p:spPr>
          </p:pic>
          <p:pic>
            <p:nvPicPr>
              <p:cNvPr id="9" name="Picture 8"/>
              <p:cNvPicPr>
                <a:picLocks noChangeAspect="1"/>
              </p:cNvPicPr>
              <p:nvPr/>
            </p:nvPicPr>
            <p:blipFill>
              <a:blip r:embed="rId3">
                <a:extLst>
                  <a:ext uri="{BEBA8EAE-BF5A-486C-A8C5-ECC9F3942E4B}">
                    <a14:imgProps xmlns:a14="http://schemas.microsoft.com/office/drawing/2010/main">
                      <a14:imgLayer r:embed="rId4">
                        <a14:imgEffect>
                          <a14:artisticLineDrawing/>
                        </a14:imgEffect>
                      </a14:imgLayer>
                    </a14:imgProps>
                  </a:ext>
                  <a:ext uri="{28A0092B-C50C-407E-A947-70E740481C1C}">
                    <a14:useLocalDpi xmlns:a14="http://schemas.microsoft.com/office/drawing/2010/main" val="0"/>
                  </a:ext>
                </a:extLst>
              </a:blip>
              <a:stretch>
                <a:fillRect/>
              </a:stretch>
            </p:blipFill>
            <p:spPr>
              <a:xfrm>
                <a:off x="2080339" y="3899308"/>
                <a:ext cx="2857500" cy="742950"/>
              </a:xfrm>
              <a:prstGeom prst="rect">
                <a:avLst/>
              </a:prstGeom>
              <a:solidFill>
                <a:schemeClr val="bg1">
                  <a:alpha val="68000"/>
                </a:schemeClr>
              </a:solidFill>
            </p:spPr>
          </p:pic>
        </p:grpSp>
        <p:grpSp>
          <p:nvGrpSpPr>
            <p:cNvPr id="5" name="Group 4"/>
            <p:cNvGrpSpPr/>
            <p:nvPr/>
          </p:nvGrpSpPr>
          <p:grpSpPr>
            <a:xfrm>
              <a:off x="6083713" y="2207260"/>
              <a:ext cx="6047619" cy="4535714"/>
              <a:chOff x="6083713" y="2207260"/>
              <a:chExt cx="6047619" cy="4535714"/>
            </a:xfrm>
          </p:grpSpPr>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flipH="1">
                <a:off x="6083713" y="2207260"/>
                <a:ext cx="6047619" cy="4535714"/>
              </a:xfrm>
              <a:prstGeom prst="rect">
                <a:avLst/>
              </a:prstGeom>
            </p:spPr>
          </p:pic>
          <p:pic>
            <p:nvPicPr>
              <p:cNvPr id="7" name="Picture 6"/>
              <p:cNvPicPr>
                <a:picLocks noChangeAspect="1"/>
              </p:cNvPicPr>
              <p:nvPr/>
            </p:nvPicPr>
            <p:blipFill rotWithShape="1">
              <a:blip r:embed="rId5">
                <a:clrChange>
                  <a:clrFrom>
                    <a:srgbClr val="FFFFFF"/>
                  </a:clrFrom>
                  <a:clrTo>
                    <a:srgbClr val="FFFFFF">
                      <a:alpha val="0"/>
                    </a:srgbClr>
                  </a:clrTo>
                </a:clrChange>
                <a:extLst>
                  <a:ext uri="{BEBA8EAE-BF5A-486C-A8C5-ECC9F3942E4B}">
                    <a14:imgProps xmlns:a14="http://schemas.microsoft.com/office/drawing/2010/main">
                      <a14:imgLayer r:embed="rId6">
                        <a14:imgEffect>
                          <a14:artisticPlasticWrap/>
                        </a14:imgEffect>
                      </a14:imgLayer>
                    </a14:imgProps>
                  </a:ext>
                  <a:ext uri="{28A0092B-C50C-407E-A947-70E740481C1C}">
                    <a14:useLocalDpi xmlns:a14="http://schemas.microsoft.com/office/drawing/2010/main" val="0"/>
                  </a:ext>
                </a:extLst>
              </a:blip>
              <a:srcRect t="-2316" r="9581" b="1"/>
              <a:stretch/>
            </p:blipFill>
            <p:spPr>
              <a:xfrm>
                <a:off x="7134386" y="3861933"/>
                <a:ext cx="2944667" cy="817700"/>
              </a:xfrm>
              <a:prstGeom prst="rect">
                <a:avLst/>
              </a:prstGeom>
              <a:solidFill>
                <a:schemeClr val="bg1">
                  <a:alpha val="70000"/>
                </a:schemeClr>
              </a:solidFill>
            </p:spPr>
          </p:pic>
        </p:grpSp>
      </p:grpSp>
    </p:spTree>
    <p:extLst>
      <p:ext uri="{BB962C8B-B14F-4D97-AF65-F5344CB8AC3E}">
        <p14:creationId xmlns:p14="http://schemas.microsoft.com/office/powerpoint/2010/main" val="3354854869"/>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11"/>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2"/>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Demo - Connected Enterprise Overview</a:t>
            </a:r>
            <a:endParaRPr lang="en-US" dirty="0"/>
          </a:p>
        </p:txBody>
      </p:sp>
      <p:sp>
        <p:nvSpPr>
          <p:cNvPr id="5" name="Text Placeholder 4"/>
          <p:cNvSpPr>
            <a:spLocks noGrp="1"/>
          </p:cNvSpPr>
          <p:nvPr>
            <p:ph type="body" sz="quarter" idx="12"/>
          </p:nvPr>
        </p:nvSpPr>
        <p:spPr/>
        <p:txBody>
          <a:bodyPr/>
          <a:lstStyle/>
          <a:p>
            <a:r>
              <a:rPr lang="en-US" dirty="0" smtClean="0"/>
              <a:t>Nathan Miller - Microsoft</a:t>
            </a:r>
            <a:endParaRPr lang="en-US" dirty="0"/>
          </a:p>
        </p:txBody>
      </p:sp>
    </p:spTree>
    <p:extLst>
      <p:ext uri="{BB962C8B-B14F-4D97-AF65-F5344CB8AC3E}">
        <p14:creationId xmlns:p14="http://schemas.microsoft.com/office/powerpoint/2010/main" val="3121776960"/>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Identity Basics</a:t>
            </a:r>
            <a:endParaRPr lang="en-US" dirty="0"/>
          </a:p>
        </p:txBody>
      </p:sp>
    </p:spTree>
    <p:extLst>
      <p:ext uri="{BB962C8B-B14F-4D97-AF65-F5344CB8AC3E}">
        <p14:creationId xmlns:p14="http://schemas.microsoft.com/office/powerpoint/2010/main" val="2717437138"/>
      </p:ext>
    </p:extLst>
  </p:cSld>
  <p:clrMapOvr>
    <a:masterClrMapping/>
  </p:clrMapOvr>
  <p:transition>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Identity</a:t>
            </a:r>
            <a:r>
              <a:rPr lang="en-US" baseline="0" dirty="0" smtClean="0"/>
              <a:t> Parts</a:t>
            </a:r>
            <a:endParaRPr lang="en-US" dirty="0"/>
          </a:p>
        </p:txBody>
      </p:sp>
      <p:sp>
        <p:nvSpPr>
          <p:cNvPr id="4" name="Rectangle 3"/>
          <p:cNvSpPr/>
          <p:nvPr/>
        </p:nvSpPr>
        <p:spPr>
          <a:xfrm>
            <a:off x="773961" y="1589788"/>
            <a:ext cx="10841514" cy="4707569"/>
          </a:xfrm>
          <a:prstGeom prst="rect">
            <a:avLst/>
          </a:prstGeom>
        </p:spPr>
        <p:style>
          <a:lnRef idx="2">
            <a:schemeClr val="dk1"/>
          </a:lnRef>
          <a:fillRef idx="1">
            <a:schemeClr val="lt1"/>
          </a:fillRef>
          <a:effectRef idx="0">
            <a:schemeClr val="dk1"/>
          </a:effectRef>
          <a:fontRef idx="minor">
            <a:schemeClr val="dk1"/>
          </a:fontRef>
        </p:style>
        <p:txBody>
          <a:bodyPr rtlCol="0" anchor="t"/>
          <a:lstStyle/>
          <a:p>
            <a:pPr defTabSz="932597"/>
            <a:r>
              <a:rPr lang="en-US" sz="3264" dirty="0">
                <a:solidFill>
                  <a:srgbClr val="505050"/>
                </a:solidFill>
              </a:rPr>
              <a:t>User</a:t>
            </a:r>
          </a:p>
        </p:txBody>
      </p:sp>
      <p:sp>
        <p:nvSpPr>
          <p:cNvPr id="9" name="Type of Access"/>
          <p:cNvSpPr/>
          <p:nvPr/>
        </p:nvSpPr>
        <p:spPr>
          <a:xfrm>
            <a:off x="2286505" y="2361637"/>
            <a:ext cx="9019115" cy="1320482"/>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r" defTabSz="932597"/>
            <a:r>
              <a:rPr lang="en-US" sz="2448" dirty="0">
                <a:solidFill>
                  <a:srgbClr val="FFFFFF"/>
                </a:solidFill>
              </a:rPr>
              <a:t>Type of Access</a:t>
            </a:r>
          </a:p>
        </p:txBody>
      </p:sp>
      <p:grpSp>
        <p:nvGrpSpPr>
          <p:cNvPr id="47" name="Authnetication method"/>
          <p:cNvGrpSpPr/>
          <p:nvPr/>
        </p:nvGrpSpPr>
        <p:grpSpPr>
          <a:xfrm>
            <a:off x="2286505" y="3833958"/>
            <a:ext cx="2051727" cy="2051727"/>
            <a:chOff x="1089322" y="3368766"/>
            <a:chExt cx="2011680" cy="2011680"/>
          </a:xfrm>
        </p:grpSpPr>
        <p:sp>
          <p:nvSpPr>
            <p:cNvPr id="5" name="Rectangle 4"/>
            <p:cNvSpPr/>
            <p:nvPr/>
          </p:nvSpPr>
          <p:spPr>
            <a:xfrm>
              <a:off x="1089322" y="3368766"/>
              <a:ext cx="2011680" cy="2011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b"/>
            <a:lstStyle/>
            <a:p>
              <a:pPr algn="ctr" defTabSz="932597"/>
              <a:r>
                <a:rPr lang="en-US" sz="2040" dirty="0">
                  <a:solidFill>
                    <a:srgbClr val="FFFFFF"/>
                  </a:solidFill>
                </a:rPr>
                <a:t>Authentication Information</a:t>
              </a:r>
            </a:p>
          </p:txBody>
        </p:sp>
        <p:sp>
          <p:nvSpPr>
            <p:cNvPr id="16" name="Freeform 164"/>
            <p:cNvSpPr>
              <a:spLocks noEditPoints="1"/>
            </p:cNvSpPr>
            <p:nvPr/>
          </p:nvSpPr>
          <p:spPr bwMode="black">
            <a:xfrm>
              <a:off x="1866562" y="3684569"/>
              <a:ext cx="457200" cy="640080"/>
            </a:xfrm>
            <a:custGeom>
              <a:avLst/>
              <a:gdLst>
                <a:gd name="T0" fmla="*/ 221 w 288"/>
                <a:gd name="T1" fmla="*/ 373 h 399"/>
                <a:gd name="T2" fmla="*/ 194 w 288"/>
                <a:gd name="T3" fmla="*/ 350 h 399"/>
                <a:gd name="T4" fmla="*/ 137 w 288"/>
                <a:gd name="T5" fmla="*/ 150 h 399"/>
                <a:gd name="T6" fmla="*/ 165 w 288"/>
                <a:gd name="T7" fmla="*/ 398 h 399"/>
                <a:gd name="T8" fmla="*/ 94 w 288"/>
                <a:gd name="T9" fmla="*/ 325 h 399"/>
                <a:gd name="T10" fmla="*/ 192 w 288"/>
                <a:gd name="T11" fmla="*/ 269 h 399"/>
                <a:gd name="T12" fmla="*/ 223 w 288"/>
                <a:gd name="T13" fmla="*/ 371 h 399"/>
                <a:gd name="T14" fmla="*/ 135 w 288"/>
                <a:gd name="T15" fmla="*/ 170 h 399"/>
                <a:gd name="T16" fmla="*/ 179 w 288"/>
                <a:gd name="T17" fmla="*/ 395 h 399"/>
                <a:gd name="T18" fmla="*/ 135 w 288"/>
                <a:gd name="T19" fmla="*/ 324 h 399"/>
                <a:gd name="T20" fmla="*/ 154 w 288"/>
                <a:gd name="T21" fmla="*/ 308 h 399"/>
                <a:gd name="T22" fmla="*/ 208 w 288"/>
                <a:gd name="T23" fmla="*/ 382 h 399"/>
                <a:gd name="T24" fmla="*/ 85 w 288"/>
                <a:gd name="T25" fmla="*/ 380 h 399"/>
                <a:gd name="T26" fmla="*/ 143 w 288"/>
                <a:gd name="T27" fmla="*/ 82 h 399"/>
                <a:gd name="T28" fmla="*/ 228 w 288"/>
                <a:gd name="T29" fmla="*/ 288 h 399"/>
                <a:gd name="T30" fmla="*/ 253 w 288"/>
                <a:gd name="T31" fmla="*/ 340 h 399"/>
                <a:gd name="T32" fmla="*/ 247 w 288"/>
                <a:gd name="T33" fmla="*/ 233 h 399"/>
                <a:gd name="T34" fmla="*/ 20 w 288"/>
                <a:gd name="T35" fmla="*/ 263 h 399"/>
                <a:gd name="T36" fmla="*/ 85 w 288"/>
                <a:gd name="T37" fmla="*/ 380 h 399"/>
                <a:gd name="T38" fmla="*/ 219 w 288"/>
                <a:gd name="T39" fmla="*/ 242 h 399"/>
                <a:gd name="T40" fmla="*/ 56 w 288"/>
                <a:gd name="T41" fmla="*/ 305 h 399"/>
                <a:gd name="T42" fmla="*/ 129 w 288"/>
                <a:gd name="T43" fmla="*/ 397 h 399"/>
                <a:gd name="T44" fmla="*/ 137 w 288"/>
                <a:gd name="T45" fmla="*/ 115 h 399"/>
                <a:gd name="T46" fmla="*/ 210 w 288"/>
                <a:gd name="T47" fmla="*/ 334 h 399"/>
                <a:gd name="T48" fmla="*/ 239 w 288"/>
                <a:gd name="T49" fmla="*/ 357 h 399"/>
                <a:gd name="T50" fmla="*/ 0 w 288"/>
                <a:gd name="T51" fmla="*/ 202 h 399"/>
                <a:gd name="T52" fmla="*/ 144 w 288"/>
                <a:gd name="T53" fmla="*/ 51 h 399"/>
                <a:gd name="T54" fmla="*/ 252 w 288"/>
                <a:gd name="T55" fmla="*/ 298 h 399"/>
                <a:gd name="T56" fmla="*/ 266 w 288"/>
                <a:gd name="T57" fmla="*/ 320 h 399"/>
                <a:gd name="T58" fmla="*/ 277 w 288"/>
                <a:gd name="T59" fmla="*/ 221 h 399"/>
                <a:gd name="T60" fmla="*/ 3 w 288"/>
                <a:gd name="T61" fmla="*/ 162 h 399"/>
                <a:gd name="T62" fmla="*/ 0 w 288"/>
                <a:gd name="T63" fmla="*/ 202 h 399"/>
                <a:gd name="T64" fmla="*/ 145 w 288"/>
                <a:gd name="T65" fmla="*/ 0 h 399"/>
                <a:gd name="T66" fmla="*/ 144 w 288"/>
                <a:gd name="T67" fmla="*/ 18 h 399"/>
                <a:gd name="T68" fmla="*/ 142 w 288"/>
                <a:gd name="T69" fmla="*/ 308 h 399"/>
                <a:gd name="T70" fmla="*/ 137 w 288"/>
                <a:gd name="T71" fmla="*/ 201 h 399"/>
                <a:gd name="T72" fmla="*/ 130 w 288"/>
                <a:gd name="T73" fmla="*/ 208 h 399"/>
                <a:gd name="T74" fmla="*/ 142 w 288"/>
                <a:gd name="T75" fmla="*/ 308 h 3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88" h="399">
                  <a:moveTo>
                    <a:pt x="223" y="371"/>
                  </a:moveTo>
                  <a:cubicBezTo>
                    <a:pt x="221" y="373"/>
                    <a:pt x="221" y="373"/>
                    <a:pt x="221" y="373"/>
                  </a:cubicBezTo>
                  <a:cubicBezTo>
                    <a:pt x="220" y="374"/>
                    <a:pt x="218" y="375"/>
                    <a:pt x="217" y="376"/>
                  </a:cubicBezTo>
                  <a:cubicBezTo>
                    <a:pt x="215" y="374"/>
                    <a:pt x="205" y="366"/>
                    <a:pt x="194" y="350"/>
                  </a:cubicBezTo>
                  <a:cubicBezTo>
                    <a:pt x="181" y="332"/>
                    <a:pt x="177" y="299"/>
                    <a:pt x="180" y="268"/>
                  </a:cubicBezTo>
                  <a:cubicBezTo>
                    <a:pt x="186" y="212"/>
                    <a:pt x="180" y="148"/>
                    <a:pt x="137" y="150"/>
                  </a:cubicBezTo>
                  <a:cubicBezTo>
                    <a:pt x="90" y="152"/>
                    <a:pt x="69" y="245"/>
                    <a:pt x="106" y="319"/>
                  </a:cubicBezTo>
                  <a:cubicBezTo>
                    <a:pt x="125" y="357"/>
                    <a:pt x="150" y="384"/>
                    <a:pt x="165" y="398"/>
                  </a:cubicBezTo>
                  <a:cubicBezTo>
                    <a:pt x="161" y="398"/>
                    <a:pt x="157" y="399"/>
                    <a:pt x="153" y="399"/>
                  </a:cubicBezTo>
                  <a:cubicBezTo>
                    <a:pt x="137" y="384"/>
                    <a:pt x="115" y="364"/>
                    <a:pt x="94" y="325"/>
                  </a:cubicBezTo>
                  <a:cubicBezTo>
                    <a:pt x="46" y="236"/>
                    <a:pt x="82" y="134"/>
                    <a:pt x="137" y="134"/>
                  </a:cubicBezTo>
                  <a:cubicBezTo>
                    <a:pt x="195" y="134"/>
                    <a:pt x="201" y="201"/>
                    <a:pt x="192" y="269"/>
                  </a:cubicBezTo>
                  <a:cubicBezTo>
                    <a:pt x="188" y="301"/>
                    <a:pt x="191" y="329"/>
                    <a:pt x="202" y="346"/>
                  </a:cubicBezTo>
                  <a:cubicBezTo>
                    <a:pt x="213" y="363"/>
                    <a:pt x="224" y="370"/>
                    <a:pt x="223" y="371"/>
                  </a:cubicBezTo>
                  <a:close/>
                  <a:moveTo>
                    <a:pt x="166" y="306"/>
                  </a:moveTo>
                  <a:cubicBezTo>
                    <a:pt x="163" y="275"/>
                    <a:pt x="185" y="172"/>
                    <a:pt x="135" y="170"/>
                  </a:cubicBezTo>
                  <a:cubicBezTo>
                    <a:pt x="104" y="169"/>
                    <a:pt x="77" y="248"/>
                    <a:pt x="125" y="329"/>
                  </a:cubicBezTo>
                  <a:cubicBezTo>
                    <a:pt x="143" y="361"/>
                    <a:pt x="166" y="383"/>
                    <a:pt x="179" y="395"/>
                  </a:cubicBezTo>
                  <a:cubicBezTo>
                    <a:pt x="182" y="394"/>
                    <a:pt x="185" y="393"/>
                    <a:pt x="188" y="392"/>
                  </a:cubicBezTo>
                  <a:cubicBezTo>
                    <a:pt x="177" y="381"/>
                    <a:pt x="153" y="358"/>
                    <a:pt x="135" y="324"/>
                  </a:cubicBezTo>
                  <a:cubicBezTo>
                    <a:pt x="101" y="266"/>
                    <a:pt x="110" y="186"/>
                    <a:pt x="135" y="186"/>
                  </a:cubicBezTo>
                  <a:cubicBezTo>
                    <a:pt x="168" y="186"/>
                    <a:pt x="149" y="268"/>
                    <a:pt x="154" y="308"/>
                  </a:cubicBezTo>
                  <a:cubicBezTo>
                    <a:pt x="160" y="352"/>
                    <a:pt x="187" y="377"/>
                    <a:pt x="200" y="386"/>
                  </a:cubicBezTo>
                  <a:cubicBezTo>
                    <a:pt x="203" y="385"/>
                    <a:pt x="205" y="384"/>
                    <a:pt x="208" y="382"/>
                  </a:cubicBezTo>
                  <a:cubicBezTo>
                    <a:pt x="199" y="375"/>
                    <a:pt x="170" y="350"/>
                    <a:pt x="166" y="306"/>
                  </a:cubicBezTo>
                  <a:close/>
                  <a:moveTo>
                    <a:pt x="85" y="380"/>
                  </a:moveTo>
                  <a:cubicBezTo>
                    <a:pt x="65" y="357"/>
                    <a:pt x="36" y="313"/>
                    <a:pt x="31" y="261"/>
                  </a:cubicBezTo>
                  <a:cubicBezTo>
                    <a:pt x="25" y="164"/>
                    <a:pt x="66" y="82"/>
                    <a:pt x="143" y="82"/>
                  </a:cubicBezTo>
                  <a:cubicBezTo>
                    <a:pt x="213" y="82"/>
                    <a:pt x="241" y="157"/>
                    <a:pt x="235" y="231"/>
                  </a:cubicBezTo>
                  <a:cubicBezTo>
                    <a:pt x="234" y="251"/>
                    <a:pt x="228" y="269"/>
                    <a:pt x="228" y="288"/>
                  </a:cubicBezTo>
                  <a:cubicBezTo>
                    <a:pt x="227" y="320"/>
                    <a:pt x="236" y="334"/>
                    <a:pt x="248" y="347"/>
                  </a:cubicBezTo>
                  <a:cubicBezTo>
                    <a:pt x="250" y="345"/>
                    <a:pt x="251" y="343"/>
                    <a:pt x="253" y="340"/>
                  </a:cubicBezTo>
                  <a:cubicBezTo>
                    <a:pt x="246" y="330"/>
                    <a:pt x="237" y="313"/>
                    <a:pt x="238" y="289"/>
                  </a:cubicBezTo>
                  <a:cubicBezTo>
                    <a:pt x="239" y="273"/>
                    <a:pt x="243" y="254"/>
                    <a:pt x="247" y="233"/>
                  </a:cubicBezTo>
                  <a:cubicBezTo>
                    <a:pt x="257" y="169"/>
                    <a:pt x="233" y="66"/>
                    <a:pt x="143" y="65"/>
                  </a:cubicBezTo>
                  <a:cubicBezTo>
                    <a:pt x="77" y="64"/>
                    <a:pt x="7" y="129"/>
                    <a:pt x="20" y="263"/>
                  </a:cubicBezTo>
                  <a:cubicBezTo>
                    <a:pt x="24" y="299"/>
                    <a:pt x="39" y="330"/>
                    <a:pt x="54" y="354"/>
                  </a:cubicBezTo>
                  <a:cubicBezTo>
                    <a:pt x="64" y="365"/>
                    <a:pt x="74" y="373"/>
                    <a:pt x="85" y="380"/>
                  </a:cubicBezTo>
                  <a:close/>
                  <a:moveTo>
                    <a:pt x="219" y="331"/>
                  </a:moveTo>
                  <a:cubicBezTo>
                    <a:pt x="211" y="309"/>
                    <a:pt x="212" y="277"/>
                    <a:pt x="219" y="242"/>
                  </a:cubicBezTo>
                  <a:cubicBezTo>
                    <a:pt x="228" y="183"/>
                    <a:pt x="216" y="99"/>
                    <a:pt x="137" y="99"/>
                  </a:cubicBezTo>
                  <a:cubicBezTo>
                    <a:pt x="73" y="99"/>
                    <a:pt x="16" y="198"/>
                    <a:pt x="56" y="305"/>
                  </a:cubicBezTo>
                  <a:cubicBezTo>
                    <a:pt x="72" y="346"/>
                    <a:pt x="96" y="376"/>
                    <a:pt x="113" y="393"/>
                  </a:cubicBezTo>
                  <a:cubicBezTo>
                    <a:pt x="118" y="395"/>
                    <a:pt x="123" y="396"/>
                    <a:pt x="129" y="397"/>
                  </a:cubicBezTo>
                  <a:cubicBezTo>
                    <a:pt x="113" y="382"/>
                    <a:pt x="84" y="348"/>
                    <a:pt x="67" y="300"/>
                  </a:cubicBezTo>
                  <a:cubicBezTo>
                    <a:pt x="37" y="213"/>
                    <a:pt x="79" y="116"/>
                    <a:pt x="137" y="115"/>
                  </a:cubicBezTo>
                  <a:cubicBezTo>
                    <a:pt x="189" y="114"/>
                    <a:pt x="216" y="168"/>
                    <a:pt x="208" y="239"/>
                  </a:cubicBezTo>
                  <a:cubicBezTo>
                    <a:pt x="201" y="274"/>
                    <a:pt x="200" y="310"/>
                    <a:pt x="210" y="334"/>
                  </a:cubicBezTo>
                  <a:cubicBezTo>
                    <a:pt x="217" y="351"/>
                    <a:pt x="228" y="359"/>
                    <a:pt x="233" y="363"/>
                  </a:cubicBezTo>
                  <a:cubicBezTo>
                    <a:pt x="235" y="361"/>
                    <a:pt x="237" y="359"/>
                    <a:pt x="239" y="357"/>
                  </a:cubicBezTo>
                  <a:cubicBezTo>
                    <a:pt x="235" y="354"/>
                    <a:pt x="225" y="347"/>
                    <a:pt x="219" y="331"/>
                  </a:cubicBezTo>
                  <a:close/>
                  <a:moveTo>
                    <a:pt x="0" y="202"/>
                  </a:moveTo>
                  <a:cubicBezTo>
                    <a:pt x="0" y="217"/>
                    <a:pt x="1" y="231"/>
                    <a:pt x="4" y="245"/>
                  </a:cubicBezTo>
                  <a:cubicBezTo>
                    <a:pt x="6" y="146"/>
                    <a:pt x="40" y="49"/>
                    <a:pt x="144" y="51"/>
                  </a:cubicBezTo>
                  <a:cubicBezTo>
                    <a:pt x="230" y="51"/>
                    <a:pt x="271" y="143"/>
                    <a:pt x="262" y="219"/>
                  </a:cubicBezTo>
                  <a:cubicBezTo>
                    <a:pt x="259" y="248"/>
                    <a:pt x="252" y="276"/>
                    <a:pt x="252" y="298"/>
                  </a:cubicBezTo>
                  <a:cubicBezTo>
                    <a:pt x="252" y="315"/>
                    <a:pt x="258" y="326"/>
                    <a:pt x="260" y="330"/>
                  </a:cubicBezTo>
                  <a:cubicBezTo>
                    <a:pt x="262" y="327"/>
                    <a:pt x="264" y="323"/>
                    <a:pt x="266" y="320"/>
                  </a:cubicBezTo>
                  <a:cubicBezTo>
                    <a:pt x="263" y="314"/>
                    <a:pt x="261" y="308"/>
                    <a:pt x="262" y="298"/>
                  </a:cubicBezTo>
                  <a:cubicBezTo>
                    <a:pt x="262" y="279"/>
                    <a:pt x="272" y="252"/>
                    <a:pt x="277" y="221"/>
                  </a:cubicBezTo>
                  <a:cubicBezTo>
                    <a:pt x="288" y="144"/>
                    <a:pt x="247" y="31"/>
                    <a:pt x="144" y="31"/>
                  </a:cubicBezTo>
                  <a:cubicBezTo>
                    <a:pt x="62" y="32"/>
                    <a:pt x="18" y="92"/>
                    <a:pt x="3" y="162"/>
                  </a:cubicBezTo>
                  <a:cubicBezTo>
                    <a:pt x="1" y="175"/>
                    <a:pt x="0" y="188"/>
                    <a:pt x="0" y="201"/>
                  </a:cubicBezTo>
                  <a:cubicBezTo>
                    <a:pt x="0" y="201"/>
                    <a:pt x="0" y="202"/>
                    <a:pt x="0" y="202"/>
                  </a:cubicBezTo>
                  <a:close/>
                  <a:moveTo>
                    <a:pt x="262" y="75"/>
                  </a:moveTo>
                  <a:cubicBezTo>
                    <a:pt x="244" y="44"/>
                    <a:pt x="206" y="0"/>
                    <a:pt x="145" y="0"/>
                  </a:cubicBezTo>
                  <a:cubicBezTo>
                    <a:pt x="108" y="0"/>
                    <a:pt x="80" y="18"/>
                    <a:pt x="58" y="40"/>
                  </a:cubicBezTo>
                  <a:cubicBezTo>
                    <a:pt x="60" y="39"/>
                    <a:pt x="91" y="18"/>
                    <a:pt x="144" y="18"/>
                  </a:cubicBezTo>
                  <a:cubicBezTo>
                    <a:pt x="220" y="18"/>
                    <a:pt x="262" y="75"/>
                    <a:pt x="262" y="75"/>
                  </a:cubicBezTo>
                  <a:close/>
                  <a:moveTo>
                    <a:pt x="142" y="308"/>
                  </a:moveTo>
                  <a:cubicBezTo>
                    <a:pt x="140" y="294"/>
                    <a:pt x="141" y="277"/>
                    <a:pt x="142" y="260"/>
                  </a:cubicBezTo>
                  <a:cubicBezTo>
                    <a:pt x="143" y="238"/>
                    <a:pt x="144" y="209"/>
                    <a:pt x="137" y="201"/>
                  </a:cubicBezTo>
                  <a:cubicBezTo>
                    <a:pt x="137" y="201"/>
                    <a:pt x="137" y="201"/>
                    <a:pt x="135" y="201"/>
                  </a:cubicBezTo>
                  <a:cubicBezTo>
                    <a:pt x="135" y="201"/>
                    <a:pt x="132" y="202"/>
                    <a:pt x="130" y="208"/>
                  </a:cubicBezTo>
                  <a:cubicBezTo>
                    <a:pt x="122" y="227"/>
                    <a:pt x="122" y="271"/>
                    <a:pt x="141" y="308"/>
                  </a:cubicBezTo>
                  <a:cubicBezTo>
                    <a:pt x="141" y="309"/>
                    <a:pt x="142" y="309"/>
                    <a:pt x="142" y="30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943" tIns="41972" rIns="83943" bIns="41972" numCol="1" anchor="t" anchorCtr="0" compatLnSpc="1">
              <a:prstTxWarp prst="textNoShape">
                <a:avLst/>
              </a:prstTxWarp>
            </a:bodyPr>
            <a:lstStyle/>
            <a:p>
              <a:pPr algn="ctr" defTabSz="932597"/>
              <a:endParaRPr lang="en-US" sz="1632">
                <a:solidFill>
                  <a:srgbClr val="505050"/>
                </a:solidFill>
              </a:endParaRPr>
            </a:p>
          </p:txBody>
        </p:sp>
      </p:grpSp>
      <p:grpSp>
        <p:nvGrpSpPr>
          <p:cNvPr id="46" name="Entitlement"/>
          <p:cNvGrpSpPr/>
          <p:nvPr/>
        </p:nvGrpSpPr>
        <p:grpSpPr>
          <a:xfrm>
            <a:off x="4608967" y="3833958"/>
            <a:ext cx="2051727" cy="2051727"/>
            <a:chOff x="3455293" y="3368766"/>
            <a:chExt cx="2011680" cy="2011680"/>
          </a:xfrm>
        </p:grpSpPr>
        <p:sp>
          <p:nvSpPr>
            <p:cNvPr id="6" name="Rectangle 5"/>
            <p:cNvSpPr/>
            <p:nvPr/>
          </p:nvSpPr>
          <p:spPr>
            <a:xfrm>
              <a:off x="3455293" y="3368766"/>
              <a:ext cx="2011680" cy="2011680"/>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rtlCol="0" anchor="b"/>
            <a:lstStyle/>
            <a:p>
              <a:pPr algn="ctr" defTabSz="932597"/>
              <a:r>
                <a:rPr lang="en-US" sz="2040" dirty="0">
                  <a:solidFill>
                    <a:srgbClr val="FFFFFF"/>
                  </a:solidFill>
                </a:rPr>
                <a:t>Entitlement Information</a:t>
              </a:r>
            </a:p>
          </p:txBody>
        </p:sp>
        <p:grpSp>
          <p:nvGrpSpPr>
            <p:cNvPr id="17" name="Group 16"/>
            <p:cNvGrpSpPr/>
            <p:nvPr/>
          </p:nvGrpSpPr>
          <p:grpSpPr bwMode="black">
            <a:xfrm>
              <a:off x="4232533" y="3684569"/>
              <a:ext cx="457200" cy="640080"/>
              <a:chOff x="1752600" y="4267200"/>
              <a:chExt cx="1157286" cy="1302545"/>
            </a:xfrm>
          </p:grpSpPr>
          <p:sp>
            <p:nvSpPr>
              <p:cNvPr id="18" name="Freeform 219"/>
              <p:cNvSpPr>
                <a:spLocks/>
              </p:cNvSpPr>
              <p:nvPr/>
            </p:nvSpPr>
            <p:spPr bwMode="black">
              <a:xfrm>
                <a:off x="2573475" y="4995891"/>
                <a:ext cx="330824" cy="573854"/>
              </a:xfrm>
              <a:custGeom>
                <a:avLst/>
                <a:gdLst>
                  <a:gd name="T0" fmla="*/ 157 w 351"/>
                  <a:gd name="T1" fmla="*/ 2 h 609"/>
                  <a:gd name="T2" fmla="*/ 155 w 351"/>
                  <a:gd name="T3" fmla="*/ 104 h 609"/>
                  <a:gd name="T4" fmla="*/ 180 w 351"/>
                  <a:gd name="T5" fmla="*/ 99 h 609"/>
                  <a:gd name="T6" fmla="*/ 231 w 351"/>
                  <a:gd name="T7" fmla="*/ 121 h 609"/>
                  <a:gd name="T8" fmla="*/ 252 w 351"/>
                  <a:gd name="T9" fmla="*/ 174 h 609"/>
                  <a:gd name="T10" fmla="*/ 251 w 351"/>
                  <a:gd name="T11" fmla="*/ 212 h 609"/>
                  <a:gd name="T12" fmla="*/ 251 w 351"/>
                  <a:gd name="T13" fmla="*/ 212 h 609"/>
                  <a:gd name="T14" fmla="*/ 247 w 351"/>
                  <a:gd name="T15" fmla="*/ 387 h 609"/>
                  <a:gd name="T16" fmla="*/ 247 w 351"/>
                  <a:gd name="T17" fmla="*/ 387 h 609"/>
                  <a:gd name="T18" fmla="*/ 246 w 351"/>
                  <a:gd name="T19" fmla="*/ 438 h 609"/>
                  <a:gd name="T20" fmla="*/ 223 w 351"/>
                  <a:gd name="T21" fmla="*/ 489 h 609"/>
                  <a:gd name="T22" fmla="*/ 171 w 351"/>
                  <a:gd name="T23" fmla="*/ 510 h 609"/>
                  <a:gd name="T24" fmla="*/ 120 w 351"/>
                  <a:gd name="T25" fmla="*/ 487 h 609"/>
                  <a:gd name="T26" fmla="*/ 100 w 351"/>
                  <a:gd name="T27" fmla="*/ 435 h 609"/>
                  <a:gd name="T28" fmla="*/ 101 w 351"/>
                  <a:gd name="T29" fmla="*/ 395 h 609"/>
                  <a:gd name="T30" fmla="*/ 4 w 351"/>
                  <a:gd name="T31" fmla="*/ 311 h 609"/>
                  <a:gd name="T32" fmla="*/ 1 w 351"/>
                  <a:gd name="T33" fmla="*/ 433 h 609"/>
                  <a:gd name="T34" fmla="*/ 49 w 351"/>
                  <a:gd name="T35" fmla="*/ 555 h 609"/>
                  <a:gd name="T36" fmla="*/ 169 w 351"/>
                  <a:gd name="T37" fmla="*/ 608 h 609"/>
                  <a:gd name="T38" fmla="*/ 292 w 351"/>
                  <a:gd name="T39" fmla="*/ 561 h 609"/>
                  <a:gd name="T40" fmla="*/ 292 w 351"/>
                  <a:gd name="T41" fmla="*/ 561 h 609"/>
                  <a:gd name="T42" fmla="*/ 345 w 351"/>
                  <a:gd name="T43" fmla="*/ 441 h 609"/>
                  <a:gd name="T44" fmla="*/ 350 w 351"/>
                  <a:gd name="T45" fmla="*/ 176 h 609"/>
                  <a:gd name="T46" fmla="*/ 303 w 351"/>
                  <a:gd name="T47" fmla="*/ 53 h 609"/>
                  <a:gd name="T48" fmla="*/ 183 w 351"/>
                  <a:gd name="T49" fmla="*/ 0 h 609"/>
                  <a:gd name="T50" fmla="*/ 157 w 351"/>
                  <a:gd name="T51" fmla="*/ 2 h 6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51" h="609">
                    <a:moveTo>
                      <a:pt x="157" y="2"/>
                    </a:moveTo>
                    <a:cubicBezTo>
                      <a:pt x="155" y="104"/>
                      <a:pt x="155" y="104"/>
                      <a:pt x="155" y="104"/>
                    </a:cubicBezTo>
                    <a:cubicBezTo>
                      <a:pt x="163" y="101"/>
                      <a:pt x="171" y="99"/>
                      <a:pt x="180" y="99"/>
                    </a:cubicBezTo>
                    <a:cubicBezTo>
                      <a:pt x="201" y="99"/>
                      <a:pt x="218" y="108"/>
                      <a:pt x="231" y="121"/>
                    </a:cubicBezTo>
                    <a:cubicBezTo>
                      <a:pt x="244" y="135"/>
                      <a:pt x="252" y="153"/>
                      <a:pt x="252" y="174"/>
                    </a:cubicBezTo>
                    <a:cubicBezTo>
                      <a:pt x="251" y="212"/>
                      <a:pt x="251" y="212"/>
                      <a:pt x="251" y="212"/>
                    </a:cubicBezTo>
                    <a:cubicBezTo>
                      <a:pt x="251" y="212"/>
                      <a:pt x="251" y="212"/>
                      <a:pt x="251" y="212"/>
                    </a:cubicBezTo>
                    <a:cubicBezTo>
                      <a:pt x="247" y="387"/>
                      <a:pt x="247" y="387"/>
                      <a:pt x="247" y="387"/>
                    </a:cubicBezTo>
                    <a:cubicBezTo>
                      <a:pt x="247" y="387"/>
                      <a:pt x="247" y="387"/>
                      <a:pt x="247" y="387"/>
                    </a:cubicBezTo>
                    <a:cubicBezTo>
                      <a:pt x="246" y="438"/>
                      <a:pt x="246" y="438"/>
                      <a:pt x="246" y="438"/>
                    </a:cubicBezTo>
                    <a:cubicBezTo>
                      <a:pt x="245" y="459"/>
                      <a:pt x="237" y="476"/>
                      <a:pt x="223" y="489"/>
                    </a:cubicBezTo>
                    <a:cubicBezTo>
                      <a:pt x="210" y="502"/>
                      <a:pt x="191" y="510"/>
                      <a:pt x="171" y="510"/>
                    </a:cubicBezTo>
                    <a:cubicBezTo>
                      <a:pt x="151" y="509"/>
                      <a:pt x="133" y="501"/>
                      <a:pt x="120" y="487"/>
                    </a:cubicBezTo>
                    <a:cubicBezTo>
                      <a:pt x="107" y="474"/>
                      <a:pt x="99" y="455"/>
                      <a:pt x="100" y="435"/>
                    </a:cubicBezTo>
                    <a:cubicBezTo>
                      <a:pt x="101" y="395"/>
                      <a:pt x="101" y="395"/>
                      <a:pt x="101" y="395"/>
                    </a:cubicBezTo>
                    <a:cubicBezTo>
                      <a:pt x="42" y="375"/>
                      <a:pt x="16" y="338"/>
                      <a:pt x="4" y="311"/>
                    </a:cubicBezTo>
                    <a:cubicBezTo>
                      <a:pt x="1" y="433"/>
                      <a:pt x="1" y="433"/>
                      <a:pt x="1" y="433"/>
                    </a:cubicBezTo>
                    <a:cubicBezTo>
                      <a:pt x="0" y="480"/>
                      <a:pt x="18" y="524"/>
                      <a:pt x="49" y="555"/>
                    </a:cubicBezTo>
                    <a:cubicBezTo>
                      <a:pt x="79" y="587"/>
                      <a:pt x="122" y="607"/>
                      <a:pt x="169" y="608"/>
                    </a:cubicBezTo>
                    <a:cubicBezTo>
                      <a:pt x="216" y="609"/>
                      <a:pt x="260" y="591"/>
                      <a:pt x="292" y="561"/>
                    </a:cubicBezTo>
                    <a:cubicBezTo>
                      <a:pt x="292" y="561"/>
                      <a:pt x="292" y="561"/>
                      <a:pt x="292" y="561"/>
                    </a:cubicBezTo>
                    <a:cubicBezTo>
                      <a:pt x="323" y="530"/>
                      <a:pt x="343" y="488"/>
                      <a:pt x="345" y="441"/>
                    </a:cubicBezTo>
                    <a:cubicBezTo>
                      <a:pt x="350" y="176"/>
                      <a:pt x="350" y="176"/>
                      <a:pt x="350" y="176"/>
                    </a:cubicBezTo>
                    <a:cubicBezTo>
                      <a:pt x="351" y="128"/>
                      <a:pt x="333" y="85"/>
                      <a:pt x="303" y="53"/>
                    </a:cubicBezTo>
                    <a:cubicBezTo>
                      <a:pt x="273" y="22"/>
                      <a:pt x="230" y="1"/>
                      <a:pt x="183" y="0"/>
                    </a:cubicBezTo>
                    <a:cubicBezTo>
                      <a:pt x="174" y="0"/>
                      <a:pt x="165" y="1"/>
                      <a:pt x="157"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3260" tIns="46630" rIns="93260" bIns="46630" numCol="1" anchor="t" anchorCtr="0" compatLnSpc="1">
                <a:prstTxWarp prst="textNoShape">
                  <a:avLst/>
                </a:prstTxWarp>
              </a:bodyPr>
              <a:lstStyle/>
              <a:p>
                <a:pPr algn="ctr" defTabSz="932597"/>
                <a:endParaRPr lang="en-US" sz="1632">
                  <a:solidFill>
                    <a:srgbClr val="505050"/>
                  </a:solidFill>
                </a:endParaRPr>
              </a:p>
            </p:txBody>
          </p:sp>
          <p:sp>
            <p:nvSpPr>
              <p:cNvPr id="19" name="Freeform 220"/>
              <p:cNvSpPr>
                <a:spLocks/>
              </p:cNvSpPr>
              <p:nvPr/>
            </p:nvSpPr>
            <p:spPr bwMode="black">
              <a:xfrm>
                <a:off x="2579062" y="4756453"/>
                <a:ext cx="330824" cy="573854"/>
              </a:xfrm>
              <a:custGeom>
                <a:avLst/>
                <a:gdLst>
                  <a:gd name="T0" fmla="*/ 182 w 351"/>
                  <a:gd name="T1" fmla="*/ 1 h 609"/>
                  <a:gd name="T2" fmla="*/ 60 w 351"/>
                  <a:gd name="T3" fmla="*/ 48 h 609"/>
                  <a:gd name="T4" fmla="*/ 60 w 351"/>
                  <a:gd name="T5" fmla="*/ 49 h 609"/>
                  <a:gd name="T6" fmla="*/ 7 w 351"/>
                  <a:gd name="T7" fmla="*/ 169 h 609"/>
                  <a:gd name="T8" fmla="*/ 1 w 351"/>
                  <a:gd name="T9" fmla="*/ 433 h 609"/>
                  <a:gd name="T10" fmla="*/ 48 w 351"/>
                  <a:gd name="T11" fmla="*/ 556 h 609"/>
                  <a:gd name="T12" fmla="*/ 169 w 351"/>
                  <a:gd name="T13" fmla="*/ 609 h 609"/>
                  <a:gd name="T14" fmla="*/ 194 w 351"/>
                  <a:gd name="T15" fmla="*/ 607 h 609"/>
                  <a:gd name="T16" fmla="*/ 197 w 351"/>
                  <a:gd name="T17" fmla="*/ 505 h 609"/>
                  <a:gd name="T18" fmla="*/ 171 w 351"/>
                  <a:gd name="T19" fmla="*/ 510 h 609"/>
                  <a:gd name="T20" fmla="*/ 120 w 351"/>
                  <a:gd name="T21" fmla="*/ 488 h 609"/>
                  <a:gd name="T22" fmla="*/ 99 w 351"/>
                  <a:gd name="T23" fmla="*/ 436 h 609"/>
                  <a:gd name="T24" fmla="*/ 104 w 351"/>
                  <a:gd name="T25" fmla="*/ 227 h 609"/>
                  <a:gd name="T26" fmla="*/ 104 w 351"/>
                  <a:gd name="T27" fmla="*/ 220 h 609"/>
                  <a:gd name="T28" fmla="*/ 105 w 351"/>
                  <a:gd name="T29" fmla="*/ 171 h 609"/>
                  <a:gd name="T30" fmla="*/ 128 w 351"/>
                  <a:gd name="T31" fmla="*/ 120 h 609"/>
                  <a:gd name="T32" fmla="*/ 180 w 351"/>
                  <a:gd name="T33" fmla="*/ 99 h 609"/>
                  <a:gd name="T34" fmla="*/ 231 w 351"/>
                  <a:gd name="T35" fmla="*/ 122 h 609"/>
                  <a:gd name="T36" fmla="*/ 251 w 351"/>
                  <a:gd name="T37" fmla="*/ 174 h 609"/>
                  <a:gd name="T38" fmla="*/ 250 w 351"/>
                  <a:gd name="T39" fmla="*/ 214 h 609"/>
                  <a:gd name="T40" fmla="*/ 347 w 351"/>
                  <a:gd name="T41" fmla="*/ 299 h 609"/>
                  <a:gd name="T42" fmla="*/ 350 w 351"/>
                  <a:gd name="T43" fmla="*/ 176 h 609"/>
                  <a:gd name="T44" fmla="*/ 302 w 351"/>
                  <a:gd name="T45" fmla="*/ 54 h 609"/>
                  <a:gd name="T46" fmla="*/ 182 w 351"/>
                  <a:gd name="T47" fmla="*/ 1 h 6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351" h="609">
                    <a:moveTo>
                      <a:pt x="182" y="1"/>
                    </a:moveTo>
                    <a:cubicBezTo>
                      <a:pt x="135" y="0"/>
                      <a:pt x="91" y="18"/>
                      <a:pt x="60" y="48"/>
                    </a:cubicBezTo>
                    <a:cubicBezTo>
                      <a:pt x="60" y="48"/>
                      <a:pt x="60" y="49"/>
                      <a:pt x="60" y="49"/>
                    </a:cubicBezTo>
                    <a:cubicBezTo>
                      <a:pt x="28" y="79"/>
                      <a:pt x="8" y="122"/>
                      <a:pt x="7" y="169"/>
                    </a:cubicBezTo>
                    <a:cubicBezTo>
                      <a:pt x="1" y="433"/>
                      <a:pt x="1" y="433"/>
                      <a:pt x="1" y="433"/>
                    </a:cubicBezTo>
                    <a:cubicBezTo>
                      <a:pt x="0" y="481"/>
                      <a:pt x="18" y="524"/>
                      <a:pt x="48" y="556"/>
                    </a:cubicBezTo>
                    <a:cubicBezTo>
                      <a:pt x="79" y="588"/>
                      <a:pt x="121" y="608"/>
                      <a:pt x="169" y="609"/>
                    </a:cubicBezTo>
                    <a:cubicBezTo>
                      <a:pt x="177" y="609"/>
                      <a:pt x="186" y="608"/>
                      <a:pt x="194" y="607"/>
                    </a:cubicBezTo>
                    <a:cubicBezTo>
                      <a:pt x="197" y="505"/>
                      <a:pt x="197" y="505"/>
                      <a:pt x="197" y="505"/>
                    </a:cubicBezTo>
                    <a:cubicBezTo>
                      <a:pt x="189" y="508"/>
                      <a:pt x="180" y="510"/>
                      <a:pt x="171" y="510"/>
                    </a:cubicBezTo>
                    <a:cubicBezTo>
                      <a:pt x="151" y="510"/>
                      <a:pt x="133" y="501"/>
                      <a:pt x="120" y="488"/>
                    </a:cubicBezTo>
                    <a:cubicBezTo>
                      <a:pt x="107" y="474"/>
                      <a:pt x="99" y="456"/>
                      <a:pt x="99" y="436"/>
                    </a:cubicBezTo>
                    <a:cubicBezTo>
                      <a:pt x="104" y="227"/>
                      <a:pt x="104" y="227"/>
                      <a:pt x="104" y="227"/>
                    </a:cubicBezTo>
                    <a:cubicBezTo>
                      <a:pt x="104" y="220"/>
                      <a:pt x="104" y="220"/>
                      <a:pt x="104" y="220"/>
                    </a:cubicBezTo>
                    <a:cubicBezTo>
                      <a:pt x="105" y="171"/>
                      <a:pt x="105" y="171"/>
                      <a:pt x="105" y="171"/>
                    </a:cubicBezTo>
                    <a:cubicBezTo>
                      <a:pt x="106" y="151"/>
                      <a:pt x="114" y="133"/>
                      <a:pt x="128" y="120"/>
                    </a:cubicBezTo>
                    <a:cubicBezTo>
                      <a:pt x="142" y="107"/>
                      <a:pt x="160" y="99"/>
                      <a:pt x="180" y="99"/>
                    </a:cubicBezTo>
                    <a:cubicBezTo>
                      <a:pt x="200" y="100"/>
                      <a:pt x="218" y="108"/>
                      <a:pt x="231" y="122"/>
                    </a:cubicBezTo>
                    <a:cubicBezTo>
                      <a:pt x="244" y="136"/>
                      <a:pt x="252" y="154"/>
                      <a:pt x="251" y="174"/>
                    </a:cubicBezTo>
                    <a:cubicBezTo>
                      <a:pt x="250" y="214"/>
                      <a:pt x="250" y="214"/>
                      <a:pt x="250" y="214"/>
                    </a:cubicBezTo>
                    <a:cubicBezTo>
                      <a:pt x="309" y="234"/>
                      <a:pt x="335" y="271"/>
                      <a:pt x="347" y="299"/>
                    </a:cubicBezTo>
                    <a:cubicBezTo>
                      <a:pt x="350" y="176"/>
                      <a:pt x="350" y="176"/>
                      <a:pt x="350" y="176"/>
                    </a:cubicBezTo>
                    <a:cubicBezTo>
                      <a:pt x="351" y="129"/>
                      <a:pt x="333" y="85"/>
                      <a:pt x="302" y="54"/>
                    </a:cubicBezTo>
                    <a:cubicBezTo>
                      <a:pt x="272" y="22"/>
                      <a:pt x="229" y="2"/>
                      <a:pt x="18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3260" tIns="46630" rIns="93260" bIns="46630" numCol="1" anchor="t" anchorCtr="0" compatLnSpc="1">
                <a:prstTxWarp prst="textNoShape">
                  <a:avLst/>
                </a:prstTxWarp>
              </a:bodyPr>
              <a:lstStyle/>
              <a:p>
                <a:pPr algn="ctr" defTabSz="932597"/>
                <a:endParaRPr lang="en-US" sz="1632">
                  <a:solidFill>
                    <a:srgbClr val="505050"/>
                  </a:solidFill>
                </a:endParaRPr>
              </a:p>
            </p:txBody>
          </p:sp>
          <p:sp>
            <p:nvSpPr>
              <p:cNvPr id="20" name="Freeform 221"/>
              <p:cNvSpPr>
                <a:spLocks/>
              </p:cNvSpPr>
              <p:nvPr/>
            </p:nvSpPr>
            <p:spPr bwMode="black">
              <a:xfrm>
                <a:off x="1752600" y="4467929"/>
                <a:ext cx="670029" cy="926627"/>
              </a:xfrm>
              <a:custGeom>
                <a:avLst/>
                <a:gdLst>
                  <a:gd name="T0" fmla="*/ 678 w 711"/>
                  <a:gd name="T1" fmla="*/ 915 h 983"/>
                  <a:gd name="T2" fmla="*/ 154 w 711"/>
                  <a:gd name="T3" fmla="*/ 755 h 983"/>
                  <a:gd name="T4" fmla="*/ 69 w 711"/>
                  <a:gd name="T5" fmla="*/ 562 h 983"/>
                  <a:gd name="T6" fmla="*/ 69 w 711"/>
                  <a:gd name="T7" fmla="*/ 34 h 983"/>
                  <a:gd name="T8" fmla="*/ 34 w 711"/>
                  <a:gd name="T9" fmla="*/ 0 h 983"/>
                  <a:gd name="T10" fmla="*/ 0 w 711"/>
                  <a:gd name="T11" fmla="*/ 34 h 983"/>
                  <a:gd name="T12" fmla="*/ 0 w 711"/>
                  <a:gd name="T13" fmla="*/ 562 h 983"/>
                  <a:gd name="T14" fmla="*/ 0 w 711"/>
                  <a:gd name="T15" fmla="*/ 562 h 983"/>
                  <a:gd name="T16" fmla="*/ 108 w 711"/>
                  <a:gd name="T17" fmla="*/ 805 h 983"/>
                  <a:gd name="T18" fmla="*/ 676 w 711"/>
                  <a:gd name="T19" fmla="*/ 983 h 983"/>
                  <a:gd name="T20" fmla="*/ 677 w 711"/>
                  <a:gd name="T21" fmla="*/ 983 h 983"/>
                  <a:gd name="T22" fmla="*/ 711 w 711"/>
                  <a:gd name="T23" fmla="*/ 950 h 983"/>
                  <a:gd name="T24" fmla="*/ 678 w 711"/>
                  <a:gd name="T25" fmla="*/ 915 h 9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11" h="983">
                    <a:moveTo>
                      <a:pt x="678" y="915"/>
                    </a:moveTo>
                    <a:cubicBezTo>
                      <a:pt x="470" y="911"/>
                      <a:pt x="285" y="874"/>
                      <a:pt x="154" y="755"/>
                    </a:cubicBezTo>
                    <a:cubicBezTo>
                      <a:pt x="110" y="712"/>
                      <a:pt x="69" y="647"/>
                      <a:pt x="69" y="562"/>
                    </a:cubicBezTo>
                    <a:cubicBezTo>
                      <a:pt x="69" y="34"/>
                      <a:pt x="69" y="34"/>
                      <a:pt x="69" y="34"/>
                    </a:cubicBezTo>
                    <a:cubicBezTo>
                      <a:pt x="69" y="15"/>
                      <a:pt x="53" y="0"/>
                      <a:pt x="34" y="0"/>
                    </a:cubicBezTo>
                    <a:cubicBezTo>
                      <a:pt x="16" y="0"/>
                      <a:pt x="0" y="15"/>
                      <a:pt x="0" y="34"/>
                    </a:cubicBezTo>
                    <a:cubicBezTo>
                      <a:pt x="0" y="562"/>
                      <a:pt x="0" y="562"/>
                      <a:pt x="0" y="562"/>
                    </a:cubicBezTo>
                    <a:cubicBezTo>
                      <a:pt x="0" y="562"/>
                      <a:pt x="0" y="562"/>
                      <a:pt x="0" y="562"/>
                    </a:cubicBezTo>
                    <a:cubicBezTo>
                      <a:pt x="1" y="670"/>
                      <a:pt x="53" y="753"/>
                      <a:pt x="108" y="805"/>
                    </a:cubicBezTo>
                    <a:cubicBezTo>
                      <a:pt x="259" y="942"/>
                      <a:pt x="462" y="980"/>
                      <a:pt x="676" y="983"/>
                    </a:cubicBezTo>
                    <a:cubicBezTo>
                      <a:pt x="677" y="983"/>
                      <a:pt x="677" y="983"/>
                      <a:pt x="677" y="983"/>
                    </a:cubicBezTo>
                    <a:cubicBezTo>
                      <a:pt x="695" y="983"/>
                      <a:pt x="711" y="969"/>
                      <a:pt x="711" y="950"/>
                    </a:cubicBezTo>
                    <a:cubicBezTo>
                      <a:pt x="711" y="931"/>
                      <a:pt x="697" y="915"/>
                      <a:pt x="678" y="91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3260" tIns="46630" rIns="93260" bIns="46630" numCol="1" anchor="t" anchorCtr="0" compatLnSpc="1">
                <a:prstTxWarp prst="textNoShape">
                  <a:avLst/>
                </a:prstTxWarp>
              </a:bodyPr>
              <a:lstStyle/>
              <a:p>
                <a:pPr algn="ctr" defTabSz="932597"/>
                <a:endParaRPr lang="en-US" sz="1632">
                  <a:solidFill>
                    <a:srgbClr val="505050"/>
                  </a:solidFill>
                </a:endParaRPr>
              </a:p>
            </p:txBody>
          </p:sp>
          <p:sp>
            <p:nvSpPr>
              <p:cNvPr id="21" name="Freeform 222"/>
              <p:cNvSpPr>
                <a:spLocks/>
              </p:cNvSpPr>
              <p:nvPr/>
            </p:nvSpPr>
            <p:spPr bwMode="black">
              <a:xfrm>
                <a:off x="1752600" y="4467929"/>
                <a:ext cx="670029" cy="926627"/>
              </a:xfrm>
              <a:custGeom>
                <a:avLst/>
                <a:gdLst>
                  <a:gd name="T0" fmla="*/ 678 w 711"/>
                  <a:gd name="T1" fmla="*/ 915 h 983"/>
                  <a:gd name="T2" fmla="*/ 154 w 711"/>
                  <a:gd name="T3" fmla="*/ 755 h 983"/>
                  <a:gd name="T4" fmla="*/ 69 w 711"/>
                  <a:gd name="T5" fmla="*/ 562 h 983"/>
                  <a:gd name="T6" fmla="*/ 69 w 711"/>
                  <a:gd name="T7" fmla="*/ 34 h 983"/>
                  <a:gd name="T8" fmla="*/ 34 w 711"/>
                  <a:gd name="T9" fmla="*/ 0 h 983"/>
                  <a:gd name="T10" fmla="*/ 0 w 711"/>
                  <a:gd name="T11" fmla="*/ 34 h 983"/>
                  <a:gd name="T12" fmla="*/ 0 w 711"/>
                  <a:gd name="T13" fmla="*/ 562 h 983"/>
                  <a:gd name="T14" fmla="*/ 0 w 711"/>
                  <a:gd name="T15" fmla="*/ 562 h 983"/>
                  <a:gd name="T16" fmla="*/ 108 w 711"/>
                  <a:gd name="T17" fmla="*/ 805 h 983"/>
                  <a:gd name="T18" fmla="*/ 676 w 711"/>
                  <a:gd name="T19" fmla="*/ 983 h 983"/>
                  <a:gd name="T20" fmla="*/ 677 w 711"/>
                  <a:gd name="T21" fmla="*/ 983 h 983"/>
                  <a:gd name="T22" fmla="*/ 711 w 711"/>
                  <a:gd name="T23" fmla="*/ 950 h 983"/>
                  <a:gd name="T24" fmla="*/ 678 w 711"/>
                  <a:gd name="T25" fmla="*/ 915 h 9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11" h="983">
                    <a:moveTo>
                      <a:pt x="678" y="915"/>
                    </a:moveTo>
                    <a:cubicBezTo>
                      <a:pt x="470" y="911"/>
                      <a:pt x="285" y="874"/>
                      <a:pt x="154" y="755"/>
                    </a:cubicBezTo>
                    <a:cubicBezTo>
                      <a:pt x="110" y="712"/>
                      <a:pt x="69" y="647"/>
                      <a:pt x="69" y="562"/>
                    </a:cubicBezTo>
                    <a:cubicBezTo>
                      <a:pt x="69" y="34"/>
                      <a:pt x="69" y="34"/>
                      <a:pt x="69" y="34"/>
                    </a:cubicBezTo>
                    <a:cubicBezTo>
                      <a:pt x="69" y="15"/>
                      <a:pt x="53" y="0"/>
                      <a:pt x="34" y="0"/>
                    </a:cubicBezTo>
                    <a:cubicBezTo>
                      <a:pt x="16" y="0"/>
                      <a:pt x="0" y="15"/>
                      <a:pt x="0" y="34"/>
                    </a:cubicBezTo>
                    <a:cubicBezTo>
                      <a:pt x="0" y="562"/>
                      <a:pt x="0" y="562"/>
                      <a:pt x="0" y="562"/>
                    </a:cubicBezTo>
                    <a:cubicBezTo>
                      <a:pt x="0" y="562"/>
                      <a:pt x="0" y="562"/>
                      <a:pt x="0" y="562"/>
                    </a:cubicBezTo>
                    <a:cubicBezTo>
                      <a:pt x="1" y="670"/>
                      <a:pt x="53" y="753"/>
                      <a:pt x="108" y="805"/>
                    </a:cubicBezTo>
                    <a:cubicBezTo>
                      <a:pt x="259" y="942"/>
                      <a:pt x="462" y="980"/>
                      <a:pt x="676" y="983"/>
                    </a:cubicBezTo>
                    <a:cubicBezTo>
                      <a:pt x="677" y="983"/>
                      <a:pt x="677" y="983"/>
                      <a:pt x="677" y="983"/>
                    </a:cubicBezTo>
                    <a:cubicBezTo>
                      <a:pt x="695" y="983"/>
                      <a:pt x="711" y="969"/>
                      <a:pt x="711" y="950"/>
                    </a:cubicBezTo>
                    <a:cubicBezTo>
                      <a:pt x="711" y="931"/>
                      <a:pt x="697" y="915"/>
                      <a:pt x="678" y="91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3260" tIns="46630" rIns="93260" bIns="46630" numCol="1" anchor="t" anchorCtr="0" compatLnSpc="1">
                <a:prstTxWarp prst="textNoShape">
                  <a:avLst/>
                </a:prstTxWarp>
              </a:bodyPr>
              <a:lstStyle/>
              <a:p>
                <a:pPr algn="ctr" defTabSz="932597"/>
                <a:endParaRPr lang="en-US" sz="1632">
                  <a:solidFill>
                    <a:srgbClr val="505050"/>
                  </a:solidFill>
                </a:endParaRPr>
              </a:p>
            </p:txBody>
          </p:sp>
          <p:sp>
            <p:nvSpPr>
              <p:cNvPr id="22" name="Freeform 223"/>
              <p:cNvSpPr>
                <a:spLocks/>
              </p:cNvSpPr>
              <p:nvPr/>
            </p:nvSpPr>
            <p:spPr bwMode="black">
              <a:xfrm>
                <a:off x="1977672" y="4663072"/>
                <a:ext cx="606178" cy="195940"/>
              </a:xfrm>
              <a:custGeom>
                <a:avLst/>
                <a:gdLst>
                  <a:gd name="T0" fmla="*/ 643 w 643"/>
                  <a:gd name="T1" fmla="*/ 132 h 208"/>
                  <a:gd name="T2" fmla="*/ 438 w 643"/>
                  <a:gd name="T3" fmla="*/ 150 h 208"/>
                  <a:gd name="T4" fmla="*/ 0 w 643"/>
                  <a:gd name="T5" fmla="*/ 0 h 208"/>
                  <a:gd name="T6" fmla="*/ 0 w 643"/>
                  <a:gd name="T7" fmla="*/ 103 h 208"/>
                  <a:gd name="T8" fmla="*/ 39 w 643"/>
                  <a:gd name="T9" fmla="*/ 130 h 208"/>
                  <a:gd name="T10" fmla="*/ 438 w 643"/>
                  <a:gd name="T11" fmla="*/ 208 h 208"/>
                  <a:gd name="T12" fmla="*/ 606 w 643"/>
                  <a:gd name="T13" fmla="*/ 197 h 208"/>
                  <a:gd name="T14" fmla="*/ 643 w 643"/>
                  <a:gd name="T15" fmla="*/ 132 h 20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43" h="208">
                    <a:moveTo>
                      <a:pt x="643" y="132"/>
                    </a:moveTo>
                    <a:cubicBezTo>
                      <a:pt x="582" y="143"/>
                      <a:pt x="512" y="150"/>
                      <a:pt x="438" y="150"/>
                    </a:cubicBezTo>
                    <a:cubicBezTo>
                      <a:pt x="196" y="150"/>
                      <a:pt x="0" y="82"/>
                      <a:pt x="0" y="0"/>
                    </a:cubicBezTo>
                    <a:cubicBezTo>
                      <a:pt x="0" y="103"/>
                      <a:pt x="0" y="103"/>
                      <a:pt x="0" y="103"/>
                    </a:cubicBezTo>
                    <a:cubicBezTo>
                      <a:pt x="12" y="113"/>
                      <a:pt x="25" y="121"/>
                      <a:pt x="39" y="130"/>
                    </a:cubicBezTo>
                    <a:cubicBezTo>
                      <a:pt x="130" y="180"/>
                      <a:pt x="273" y="208"/>
                      <a:pt x="438" y="208"/>
                    </a:cubicBezTo>
                    <a:cubicBezTo>
                      <a:pt x="497" y="208"/>
                      <a:pt x="554" y="204"/>
                      <a:pt x="606" y="197"/>
                    </a:cubicBezTo>
                    <a:cubicBezTo>
                      <a:pt x="615" y="174"/>
                      <a:pt x="628" y="152"/>
                      <a:pt x="643" y="13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3260" tIns="46630" rIns="93260" bIns="46630" numCol="1" anchor="t" anchorCtr="0" compatLnSpc="1">
                <a:prstTxWarp prst="textNoShape">
                  <a:avLst/>
                </a:prstTxWarp>
              </a:bodyPr>
              <a:lstStyle/>
              <a:p>
                <a:pPr algn="ctr" defTabSz="932597"/>
                <a:endParaRPr lang="en-US" sz="1632">
                  <a:solidFill>
                    <a:srgbClr val="505050"/>
                  </a:solidFill>
                </a:endParaRPr>
              </a:p>
            </p:txBody>
          </p:sp>
          <p:sp>
            <p:nvSpPr>
              <p:cNvPr id="23" name="Freeform 224"/>
              <p:cNvSpPr>
                <a:spLocks/>
              </p:cNvSpPr>
              <p:nvPr/>
            </p:nvSpPr>
            <p:spPr bwMode="black">
              <a:xfrm>
                <a:off x="1976076" y="4835467"/>
                <a:ext cx="555896" cy="196340"/>
              </a:xfrm>
              <a:custGeom>
                <a:avLst/>
                <a:gdLst>
                  <a:gd name="T0" fmla="*/ 590 w 590"/>
                  <a:gd name="T1" fmla="*/ 140 h 208"/>
                  <a:gd name="T2" fmla="*/ 438 w 590"/>
                  <a:gd name="T3" fmla="*/ 150 h 208"/>
                  <a:gd name="T4" fmla="*/ 0 w 590"/>
                  <a:gd name="T5" fmla="*/ 0 h 208"/>
                  <a:gd name="T6" fmla="*/ 0 w 590"/>
                  <a:gd name="T7" fmla="*/ 103 h 208"/>
                  <a:gd name="T8" fmla="*/ 39 w 590"/>
                  <a:gd name="T9" fmla="*/ 129 h 208"/>
                  <a:gd name="T10" fmla="*/ 438 w 590"/>
                  <a:gd name="T11" fmla="*/ 208 h 208"/>
                  <a:gd name="T12" fmla="*/ 589 w 590"/>
                  <a:gd name="T13" fmla="*/ 199 h 208"/>
                  <a:gd name="T14" fmla="*/ 590 w 590"/>
                  <a:gd name="T15" fmla="*/ 140 h 20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90" h="208">
                    <a:moveTo>
                      <a:pt x="590" y="140"/>
                    </a:moveTo>
                    <a:cubicBezTo>
                      <a:pt x="543" y="146"/>
                      <a:pt x="491" y="150"/>
                      <a:pt x="438" y="150"/>
                    </a:cubicBezTo>
                    <a:cubicBezTo>
                      <a:pt x="196" y="150"/>
                      <a:pt x="0" y="82"/>
                      <a:pt x="0" y="0"/>
                    </a:cubicBezTo>
                    <a:cubicBezTo>
                      <a:pt x="0" y="103"/>
                      <a:pt x="0" y="103"/>
                      <a:pt x="0" y="103"/>
                    </a:cubicBezTo>
                    <a:cubicBezTo>
                      <a:pt x="12" y="113"/>
                      <a:pt x="25" y="121"/>
                      <a:pt x="39" y="129"/>
                    </a:cubicBezTo>
                    <a:cubicBezTo>
                      <a:pt x="129" y="180"/>
                      <a:pt x="273" y="208"/>
                      <a:pt x="438" y="208"/>
                    </a:cubicBezTo>
                    <a:cubicBezTo>
                      <a:pt x="491" y="208"/>
                      <a:pt x="541" y="205"/>
                      <a:pt x="589" y="199"/>
                    </a:cubicBezTo>
                    <a:lnTo>
                      <a:pt x="590" y="14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3260" tIns="46630" rIns="93260" bIns="46630" numCol="1" anchor="t" anchorCtr="0" compatLnSpc="1">
                <a:prstTxWarp prst="textNoShape">
                  <a:avLst/>
                </a:prstTxWarp>
              </a:bodyPr>
              <a:lstStyle/>
              <a:p>
                <a:pPr algn="ctr" defTabSz="932597"/>
                <a:endParaRPr lang="en-US" sz="1632">
                  <a:solidFill>
                    <a:srgbClr val="505050"/>
                  </a:solidFill>
                </a:endParaRPr>
              </a:p>
            </p:txBody>
          </p:sp>
          <p:sp>
            <p:nvSpPr>
              <p:cNvPr id="24" name="Freeform 225"/>
              <p:cNvSpPr>
                <a:spLocks noEditPoints="1"/>
              </p:cNvSpPr>
              <p:nvPr/>
            </p:nvSpPr>
            <p:spPr bwMode="black">
              <a:xfrm>
                <a:off x="1886286" y="4267200"/>
                <a:ext cx="1011628" cy="995266"/>
              </a:xfrm>
              <a:custGeom>
                <a:avLst/>
                <a:gdLst>
                  <a:gd name="T0" fmla="*/ 683 w 1073"/>
                  <a:gd name="T1" fmla="*/ 951 h 1056"/>
                  <a:gd name="T2" fmla="*/ 683 w 1073"/>
                  <a:gd name="T3" fmla="*/ 947 h 1056"/>
                  <a:gd name="T4" fmla="*/ 537 w 1073"/>
                  <a:gd name="T5" fmla="*/ 957 h 1056"/>
                  <a:gd name="T6" fmla="*/ 99 w 1073"/>
                  <a:gd name="T7" fmla="*/ 776 h 1056"/>
                  <a:gd name="T8" fmla="*/ 99 w 1073"/>
                  <a:gd name="T9" fmla="*/ 623 h 1056"/>
                  <a:gd name="T10" fmla="*/ 99 w 1073"/>
                  <a:gd name="T11" fmla="*/ 520 h 1056"/>
                  <a:gd name="T12" fmla="*/ 99 w 1073"/>
                  <a:gd name="T13" fmla="*/ 352 h 1056"/>
                  <a:gd name="T14" fmla="*/ 137 w 1073"/>
                  <a:gd name="T15" fmla="*/ 379 h 1056"/>
                  <a:gd name="T16" fmla="*/ 537 w 1073"/>
                  <a:gd name="T17" fmla="*/ 458 h 1056"/>
                  <a:gd name="T18" fmla="*/ 862 w 1073"/>
                  <a:gd name="T19" fmla="*/ 411 h 1056"/>
                  <a:gd name="T20" fmla="*/ 972 w 1073"/>
                  <a:gd name="T21" fmla="*/ 355 h 1056"/>
                  <a:gd name="T22" fmla="*/ 975 w 1073"/>
                  <a:gd name="T23" fmla="*/ 352 h 1056"/>
                  <a:gd name="T24" fmla="*/ 975 w 1073"/>
                  <a:gd name="T25" fmla="*/ 460 h 1056"/>
                  <a:gd name="T26" fmla="*/ 1067 w 1073"/>
                  <a:gd name="T27" fmla="*/ 493 h 1056"/>
                  <a:gd name="T28" fmla="*/ 1073 w 1073"/>
                  <a:gd name="T29" fmla="*/ 494 h 1056"/>
                  <a:gd name="T30" fmla="*/ 1073 w 1073"/>
                  <a:gd name="T31" fmla="*/ 249 h 1056"/>
                  <a:gd name="T32" fmla="*/ 1002 w 1073"/>
                  <a:gd name="T33" fmla="*/ 114 h 1056"/>
                  <a:gd name="T34" fmla="*/ 537 w 1073"/>
                  <a:gd name="T35" fmla="*/ 0 h 1056"/>
                  <a:gd name="T36" fmla="*/ 195 w 1073"/>
                  <a:gd name="T37" fmla="*/ 49 h 1056"/>
                  <a:gd name="T38" fmla="*/ 71 w 1073"/>
                  <a:gd name="T39" fmla="*/ 114 h 1056"/>
                  <a:gd name="T40" fmla="*/ 0 w 1073"/>
                  <a:gd name="T41" fmla="*/ 249 h 1056"/>
                  <a:gd name="T42" fmla="*/ 0 w 1073"/>
                  <a:gd name="T43" fmla="*/ 776 h 1056"/>
                  <a:gd name="T44" fmla="*/ 64 w 1073"/>
                  <a:gd name="T45" fmla="*/ 917 h 1056"/>
                  <a:gd name="T46" fmla="*/ 537 w 1073"/>
                  <a:gd name="T47" fmla="*/ 1056 h 1056"/>
                  <a:gd name="T48" fmla="*/ 681 w 1073"/>
                  <a:gd name="T49" fmla="*/ 1047 h 1056"/>
                  <a:gd name="T50" fmla="*/ 683 w 1073"/>
                  <a:gd name="T51" fmla="*/ 951 h 1056"/>
                  <a:gd name="T52" fmla="*/ 537 w 1073"/>
                  <a:gd name="T53" fmla="*/ 99 h 1056"/>
                  <a:gd name="T54" fmla="*/ 975 w 1073"/>
                  <a:gd name="T55" fmla="*/ 249 h 1056"/>
                  <a:gd name="T56" fmla="*/ 537 w 1073"/>
                  <a:gd name="T57" fmla="*/ 399 h 1056"/>
                  <a:gd name="T58" fmla="*/ 99 w 1073"/>
                  <a:gd name="T59" fmla="*/ 249 h 1056"/>
                  <a:gd name="T60" fmla="*/ 537 w 1073"/>
                  <a:gd name="T61" fmla="*/ 99 h 10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073" h="1056">
                    <a:moveTo>
                      <a:pt x="683" y="951"/>
                    </a:moveTo>
                    <a:cubicBezTo>
                      <a:pt x="683" y="947"/>
                      <a:pt x="683" y="947"/>
                      <a:pt x="683" y="947"/>
                    </a:cubicBezTo>
                    <a:cubicBezTo>
                      <a:pt x="638" y="954"/>
                      <a:pt x="587" y="957"/>
                      <a:pt x="537" y="957"/>
                    </a:cubicBezTo>
                    <a:cubicBezTo>
                      <a:pt x="295" y="957"/>
                      <a:pt x="99" y="876"/>
                      <a:pt x="99" y="776"/>
                    </a:cubicBezTo>
                    <a:cubicBezTo>
                      <a:pt x="99" y="623"/>
                      <a:pt x="99" y="623"/>
                      <a:pt x="99" y="623"/>
                    </a:cubicBezTo>
                    <a:cubicBezTo>
                      <a:pt x="99" y="520"/>
                      <a:pt x="99" y="520"/>
                      <a:pt x="99" y="520"/>
                    </a:cubicBezTo>
                    <a:cubicBezTo>
                      <a:pt x="99" y="352"/>
                      <a:pt x="99" y="352"/>
                      <a:pt x="99" y="352"/>
                    </a:cubicBezTo>
                    <a:cubicBezTo>
                      <a:pt x="110" y="362"/>
                      <a:pt x="123" y="371"/>
                      <a:pt x="137" y="379"/>
                    </a:cubicBezTo>
                    <a:cubicBezTo>
                      <a:pt x="228" y="429"/>
                      <a:pt x="371" y="457"/>
                      <a:pt x="537" y="458"/>
                    </a:cubicBezTo>
                    <a:cubicBezTo>
                      <a:pt x="662" y="458"/>
                      <a:pt x="776" y="441"/>
                      <a:pt x="862" y="411"/>
                    </a:cubicBezTo>
                    <a:cubicBezTo>
                      <a:pt x="906" y="396"/>
                      <a:pt x="942" y="378"/>
                      <a:pt x="972" y="355"/>
                    </a:cubicBezTo>
                    <a:cubicBezTo>
                      <a:pt x="973" y="354"/>
                      <a:pt x="974" y="353"/>
                      <a:pt x="975" y="352"/>
                    </a:cubicBezTo>
                    <a:cubicBezTo>
                      <a:pt x="975" y="460"/>
                      <a:pt x="975" y="460"/>
                      <a:pt x="975" y="460"/>
                    </a:cubicBezTo>
                    <a:cubicBezTo>
                      <a:pt x="1008" y="465"/>
                      <a:pt x="1039" y="476"/>
                      <a:pt x="1067" y="493"/>
                    </a:cubicBezTo>
                    <a:cubicBezTo>
                      <a:pt x="1069" y="493"/>
                      <a:pt x="1071" y="493"/>
                      <a:pt x="1073" y="494"/>
                    </a:cubicBezTo>
                    <a:cubicBezTo>
                      <a:pt x="1073" y="249"/>
                      <a:pt x="1073" y="249"/>
                      <a:pt x="1073" y="249"/>
                    </a:cubicBezTo>
                    <a:cubicBezTo>
                      <a:pt x="1073" y="187"/>
                      <a:pt x="1037" y="141"/>
                      <a:pt x="1002" y="114"/>
                    </a:cubicBezTo>
                    <a:cubicBezTo>
                      <a:pt x="896" y="33"/>
                      <a:pt x="733" y="3"/>
                      <a:pt x="537" y="0"/>
                    </a:cubicBezTo>
                    <a:cubicBezTo>
                      <a:pt x="406" y="0"/>
                      <a:pt x="288" y="18"/>
                      <a:pt x="195" y="49"/>
                    </a:cubicBezTo>
                    <a:cubicBezTo>
                      <a:pt x="148" y="66"/>
                      <a:pt x="107" y="85"/>
                      <a:pt x="71" y="114"/>
                    </a:cubicBezTo>
                    <a:cubicBezTo>
                      <a:pt x="36" y="141"/>
                      <a:pt x="0" y="187"/>
                      <a:pt x="0" y="249"/>
                    </a:cubicBezTo>
                    <a:cubicBezTo>
                      <a:pt x="0" y="776"/>
                      <a:pt x="0" y="776"/>
                      <a:pt x="0" y="776"/>
                    </a:cubicBezTo>
                    <a:cubicBezTo>
                      <a:pt x="0" y="835"/>
                      <a:pt x="29" y="884"/>
                      <a:pt x="64" y="917"/>
                    </a:cubicBezTo>
                    <a:cubicBezTo>
                      <a:pt x="169" y="1014"/>
                      <a:pt x="338" y="1053"/>
                      <a:pt x="537" y="1056"/>
                    </a:cubicBezTo>
                    <a:cubicBezTo>
                      <a:pt x="586" y="1056"/>
                      <a:pt x="636" y="1053"/>
                      <a:pt x="681" y="1047"/>
                    </a:cubicBezTo>
                    <a:lnTo>
                      <a:pt x="683" y="951"/>
                    </a:lnTo>
                    <a:close/>
                    <a:moveTo>
                      <a:pt x="537" y="99"/>
                    </a:moveTo>
                    <a:cubicBezTo>
                      <a:pt x="778" y="99"/>
                      <a:pt x="975" y="166"/>
                      <a:pt x="975" y="249"/>
                    </a:cubicBezTo>
                    <a:cubicBezTo>
                      <a:pt x="975" y="332"/>
                      <a:pt x="778" y="399"/>
                      <a:pt x="537" y="399"/>
                    </a:cubicBezTo>
                    <a:cubicBezTo>
                      <a:pt x="295" y="399"/>
                      <a:pt x="99" y="332"/>
                      <a:pt x="99" y="249"/>
                    </a:cubicBezTo>
                    <a:cubicBezTo>
                      <a:pt x="99" y="166"/>
                      <a:pt x="295" y="99"/>
                      <a:pt x="537" y="9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3260" tIns="46630" rIns="93260" bIns="46630" numCol="1" anchor="t" anchorCtr="0" compatLnSpc="1">
                <a:prstTxWarp prst="textNoShape">
                  <a:avLst/>
                </a:prstTxWarp>
              </a:bodyPr>
              <a:lstStyle/>
              <a:p>
                <a:pPr algn="ctr" defTabSz="932597"/>
                <a:endParaRPr lang="en-US" sz="1632">
                  <a:solidFill>
                    <a:srgbClr val="505050"/>
                  </a:solidFill>
                </a:endParaRPr>
              </a:p>
            </p:txBody>
          </p:sp>
        </p:grpSp>
      </p:grpSp>
      <p:grpSp>
        <p:nvGrpSpPr>
          <p:cNvPr id="45" name="Profile"/>
          <p:cNvGrpSpPr/>
          <p:nvPr/>
        </p:nvGrpSpPr>
        <p:grpSpPr>
          <a:xfrm>
            <a:off x="6931429" y="3833958"/>
            <a:ext cx="2051727" cy="2051727"/>
            <a:chOff x="6201966" y="3368766"/>
            <a:chExt cx="2011680" cy="2011680"/>
          </a:xfrm>
        </p:grpSpPr>
        <p:sp>
          <p:nvSpPr>
            <p:cNvPr id="7" name="Rectangle 6"/>
            <p:cNvSpPr/>
            <p:nvPr/>
          </p:nvSpPr>
          <p:spPr>
            <a:xfrm>
              <a:off x="6201966" y="3368766"/>
              <a:ext cx="2011680" cy="2011680"/>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rtlCol="0" anchor="b"/>
            <a:lstStyle/>
            <a:p>
              <a:pPr algn="ctr" defTabSz="932597"/>
              <a:r>
                <a:rPr lang="en-US" sz="2040" dirty="0">
                  <a:solidFill>
                    <a:srgbClr val="FFFFFF"/>
                  </a:solidFill>
                </a:rPr>
                <a:t>Profile Information</a:t>
              </a:r>
            </a:p>
          </p:txBody>
        </p:sp>
        <p:sp>
          <p:nvSpPr>
            <p:cNvPr id="25" name="Freeform 131"/>
            <p:cNvSpPr>
              <a:spLocks noEditPoints="1"/>
            </p:cNvSpPr>
            <p:nvPr/>
          </p:nvSpPr>
          <p:spPr bwMode="black">
            <a:xfrm>
              <a:off x="6704886" y="3684569"/>
              <a:ext cx="1005840" cy="548640"/>
            </a:xfrm>
            <a:custGeom>
              <a:avLst/>
              <a:gdLst>
                <a:gd name="T0" fmla="*/ 63 w 78"/>
                <a:gd name="T1" fmla="*/ 46 h 46"/>
                <a:gd name="T2" fmla="*/ 15 w 78"/>
                <a:gd name="T3" fmla="*/ 46 h 46"/>
                <a:gd name="T4" fmla="*/ 15 w 78"/>
                <a:gd name="T5" fmla="*/ 37 h 46"/>
                <a:gd name="T6" fmla="*/ 63 w 78"/>
                <a:gd name="T7" fmla="*/ 37 h 46"/>
                <a:gd name="T8" fmla="*/ 63 w 78"/>
                <a:gd name="T9" fmla="*/ 46 h 46"/>
                <a:gd name="T10" fmla="*/ 70 w 78"/>
                <a:gd name="T11" fmla="*/ 0 h 46"/>
                <a:gd name="T12" fmla="*/ 15 w 78"/>
                <a:gd name="T13" fmla="*/ 0 h 46"/>
                <a:gd name="T14" fmla="*/ 15 w 78"/>
                <a:gd name="T15" fmla="*/ 9 h 46"/>
                <a:gd name="T16" fmla="*/ 70 w 78"/>
                <a:gd name="T17" fmla="*/ 9 h 46"/>
                <a:gd name="T18" fmla="*/ 70 w 78"/>
                <a:gd name="T19" fmla="*/ 0 h 46"/>
                <a:gd name="T20" fmla="*/ 78 w 78"/>
                <a:gd name="T21" fmla="*/ 18 h 46"/>
                <a:gd name="T22" fmla="*/ 15 w 78"/>
                <a:gd name="T23" fmla="*/ 18 h 46"/>
                <a:gd name="T24" fmla="*/ 15 w 78"/>
                <a:gd name="T25" fmla="*/ 28 h 46"/>
                <a:gd name="T26" fmla="*/ 78 w 78"/>
                <a:gd name="T27" fmla="*/ 28 h 46"/>
                <a:gd name="T28" fmla="*/ 78 w 78"/>
                <a:gd name="T29" fmla="*/ 18 h 46"/>
                <a:gd name="T30" fmla="*/ 4 w 78"/>
                <a:gd name="T31" fmla="*/ 9 h 46"/>
                <a:gd name="T32" fmla="*/ 9 w 78"/>
                <a:gd name="T33" fmla="*/ 4 h 46"/>
                <a:gd name="T34" fmla="*/ 4 w 78"/>
                <a:gd name="T35" fmla="*/ 0 h 46"/>
                <a:gd name="T36" fmla="*/ 0 w 78"/>
                <a:gd name="T37" fmla="*/ 4 h 46"/>
                <a:gd name="T38" fmla="*/ 4 w 78"/>
                <a:gd name="T39" fmla="*/ 9 h 46"/>
                <a:gd name="T40" fmla="*/ 4 w 78"/>
                <a:gd name="T41" fmla="*/ 18 h 46"/>
                <a:gd name="T42" fmla="*/ 0 w 78"/>
                <a:gd name="T43" fmla="*/ 23 h 46"/>
                <a:gd name="T44" fmla="*/ 4 w 78"/>
                <a:gd name="T45" fmla="*/ 28 h 46"/>
                <a:gd name="T46" fmla="*/ 9 w 78"/>
                <a:gd name="T47" fmla="*/ 23 h 46"/>
                <a:gd name="T48" fmla="*/ 4 w 78"/>
                <a:gd name="T49" fmla="*/ 18 h 46"/>
                <a:gd name="T50" fmla="*/ 4 w 78"/>
                <a:gd name="T51" fmla="*/ 37 h 46"/>
                <a:gd name="T52" fmla="*/ 0 w 78"/>
                <a:gd name="T53" fmla="*/ 41 h 46"/>
                <a:gd name="T54" fmla="*/ 4 w 78"/>
                <a:gd name="T55" fmla="*/ 46 h 46"/>
                <a:gd name="T56" fmla="*/ 9 w 78"/>
                <a:gd name="T57" fmla="*/ 41 h 46"/>
                <a:gd name="T58" fmla="*/ 4 w 78"/>
                <a:gd name="T59" fmla="*/ 37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78" h="46">
                  <a:moveTo>
                    <a:pt x="63" y="46"/>
                  </a:moveTo>
                  <a:cubicBezTo>
                    <a:pt x="15" y="46"/>
                    <a:pt x="15" y="46"/>
                    <a:pt x="15" y="46"/>
                  </a:cubicBezTo>
                  <a:cubicBezTo>
                    <a:pt x="15" y="37"/>
                    <a:pt x="15" y="37"/>
                    <a:pt x="15" y="37"/>
                  </a:cubicBezTo>
                  <a:cubicBezTo>
                    <a:pt x="63" y="37"/>
                    <a:pt x="63" y="37"/>
                    <a:pt x="63" y="37"/>
                  </a:cubicBezTo>
                  <a:lnTo>
                    <a:pt x="63" y="46"/>
                  </a:lnTo>
                  <a:close/>
                  <a:moveTo>
                    <a:pt x="70" y="0"/>
                  </a:moveTo>
                  <a:cubicBezTo>
                    <a:pt x="15" y="0"/>
                    <a:pt x="15" y="0"/>
                    <a:pt x="15" y="0"/>
                  </a:cubicBezTo>
                  <a:cubicBezTo>
                    <a:pt x="15" y="9"/>
                    <a:pt x="15" y="9"/>
                    <a:pt x="15" y="9"/>
                  </a:cubicBezTo>
                  <a:cubicBezTo>
                    <a:pt x="70" y="9"/>
                    <a:pt x="70" y="9"/>
                    <a:pt x="70" y="9"/>
                  </a:cubicBezTo>
                  <a:lnTo>
                    <a:pt x="70" y="0"/>
                  </a:lnTo>
                  <a:close/>
                  <a:moveTo>
                    <a:pt x="78" y="18"/>
                  </a:moveTo>
                  <a:cubicBezTo>
                    <a:pt x="15" y="18"/>
                    <a:pt x="15" y="18"/>
                    <a:pt x="15" y="18"/>
                  </a:cubicBezTo>
                  <a:cubicBezTo>
                    <a:pt x="15" y="28"/>
                    <a:pt x="15" y="28"/>
                    <a:pt x="15" y="28"/>
                  </a:cubicBezTo>
                  <a:cubicBezTo>
                    <a:pt x="78" y="28"/>
                    <a:pt x="78" y="28"/>
                    <a:pt x="78" y="28"/>
                  </a:cubicBezTo>
                  <a:lnTo>
                    <a:pt x="78" y="18"/>
                  </a:lnTo>
                  <a:close/>
                  <a:moveTo>
                    <a:pt x="4" y="9"/>
                  </a:moveTo>
                  <a:cubicBezTo>
                    <a:pt x="7" y="9"/>
                    <a:pt x="9" y="7"/>
                    <a:pt x="9" y="4"/>
                  </a:cubicBezTo>
                  <a:cubicBezTo>
                    <a:pt x="9" y="2"/>
                    <a:pt x="7" y="0"/>
                    <a:pt x="4" y="0"/>
                  </a:cubicBezTo>
                  <a:cubicBezTo>
                    <a:pt x="2" y="0"/>
                    <a:pt x="0" y="2"/>
                    <a:pt x="0" y="4"/>
                  </a:cubicBezTo>
                  <a:cubicBezTo>
                    <a:pt x="0" y="7"/>
                    <a:pt x="2" y="9"/>
                    <a:pt x="4" y="9"/>
                  </a:cubicBezTo>
                  <a:moveTo>
                    <a:pt x="4" y="18"/>
                  </a:moveTo>
                  <a:cubicBezTo>
                    <a:pt x="2" y="18"/>
                    <a:pt x="0" y="20"/>
                    <a:pt x="0" y="23"/>
                  </a:cubicBezTo>
                  <a:cubicBezTo>
                    <a:pt x="0" y="26"/>
                    <a:pt x="2" y="28"/>
                    <a:pt x="4" y="28"/>
                  </a:cubicBezTo>
                  <a:cubicBezTo>
                    <a:pt x="7" y="28"/>
                    <a:pt x="9" y="26"/>
                    <a:pt x="9" y="23"/>
                  </a:cubicBezTo>
                  <a:cubicBezTo>
                    <a:pt x="9" y="20"/>
                    <a:pt x="7" y="18"/>
                    <a:pt x="4" y="18"/>
                  </a:cubicBezTo>
                  <a:moveTo>
                    <a:pt x="4" y="37"/>
                  </a:moveTo>
                  <a:cubicBezTo>
                    <a:pt x="2" y="37"/>
                    <a:pt x="0" y="39"/>
                    <a:pt x="0" y="41"/>
                  </a:cubicBezTo>
                  <a:cubicBezTo>
                    <a:pt x="0" y="44"/>
                    <a:pt x="2" y="46"/>
                    <a:pt x="4" y="46"/>
                  </a:cubicBezTo>
                  <a:cubicBezTo>
                    <a:pt x="7" y="46"/>
                    <a:pt x="9" y="44"/>
                    <a:pt x="9" y="41"/>
                  </a:cubicBezTo>
                  <a:cubicBezTo>
                    <a:pt x="9" y="39"/>
                    <a:pt x="7" y="37"/>
                    <a:pt x="4" y="37"/>
                  </a:cubicBezTo>
                </a:path>
              </a:pathLst>
            </a:custGeom>
            <a:solidFill>
              <a:srgbClr val="FFFFFF"/>
            </a:solidFill>
            <a:ln>
              <a:noFill/>
            </a:ln>
            <a:extLst/>
          </p:spPr>
          <p:txBody>
            <a:bodyPr vert="horz" wrap="square" lIns="93260" tIns="46630" rIns="93260" bIns="46630" numCol="1" anchor="t" anchorCtr="0" compatLnSpc="1">
              <a:prstTxWarp prst="textNoShape">
                <a:avLst/>
              </a:prstTxWarp>
            </a:bodyPr>
            <a:lstStyle/>
            <a:p>
              <a:pPr algn="ctr" defTabSz="932597"/>
              <a:endParaRPr lang="en-US" sz="1836">
                <a:solidFill>
                  <a:srgbClr val="505050"/>
                </a:solidFill>
              </a:endParaRPr>
            </a:p>
          </p:txBody>
        </p:sp>
      </p:grpSp>
      <p:sp>
        <p:nvSpPr>
          <p:cNvPr id="8" name="Rectangle 7"/>
          <p:cNvSpPr/>
          <p:nvPr/>
        </p:nvSpPr>
        <p:spPr>
          <a:xfrm>
            <a:off x="9253892" y="3833958"/>
            <a:ext cx="2051727" cy="2051727"/>
          </a:xfrm>
          <a:prstGeom prst="rect">
            <a:avLst/>
          </a:prstGeom>
        </p:spPr>
        <p:style>
          <a:lnRef idx="1">
            <a:schemeClr val="dk1"/>
          </a:lnRef>
          <a:fillRef idx="2">
            <a:schemeClr val="dk1"/>
          </a:fillRef>
          <a:effectRef idx="1">
            <a:schemeClr val="dk1"/>
          </a:effectRef>
          <a:fontRef idx="minor">
            <a:schemeClr val="dk1"/>
          </a:fontRef>
        </p:style>
        <p:txBody>
          <a:bodyPr rtlCol="0" anchor="b"/>
          <a:lstStyle/>
          <a:p>
            <a:pPr algn="ctr" defTabSz="932597"/>
            <a:r>
              <a:rPr lang="en-US" sz="2040" dirty="0">
                <a:solidFill>
                  <a:srgbClr val="FFFFFF"/>
                </a:solidFill>
              </a:rPr>
              <a:t>Runtime Information</a:t>
            </a:r>
          </a:p>
        </p:txBody>
      </p:sp>
      <p:pic>
        <p:nvPicPr>
          <p:cNvPr id="48" name="Picture 4" descr="\\MAGNUM\Projects\Microsoft\Journey to the Cloud Campaign\102810 Drop\PUBLIC ICONS\Confidentiality.png"/>
          <p:cNvPicPr>
            <a:picLocks noChangeAspect="1" noChangeArrowheads="1"/>
          </p:cNvPicPr>
          <p:nvPr/>
        </p:nvPicPr>
        <p:blipFill>
          <a:blip r:embed="rId3" cstate="print"/>
          <a:srcRect/>
          <a:stretch>
            <a:fillRect/>
          </a:stretch>
        </p:blipFill>
        <p:spPr bwMode="auto">
          <a:xfrm>
            <a:off x="10059726" y="4094536"/>
            <a:ext cx="440059" cy="674057"/>
          </a:xfrm>
          <a:prstGeom prst="rect">
            <a:avLst/>
          </a:prstGeom>
          <a:noFill/>
        </p:spPr>
      </p:pic>
      <p:sp>
        <p:nvSpPr>
          <p:cNvPr id="49" name="Rectangle 48"/>
          <p:cNvSpPr/>
          <p:nvPr/>
        </p:nvSpPr>
        <p:spPr bwMode="auto">
          <a:xfrm>
            <a:off x="1051643" y="2361638"/>
            <a:ext cx="1119124" cy="1320481"/>
          </a:xfrm>
          <a:prstGeom prst="rect">
            <a:avLst/>
          </a:prstGeom>
          <a:solidFill>
            <a:srgbClr val="FF8A00"/>
          </a:solidFill>
          <a:ln w="9525" cap="flat" cmpd="sng" algn="ctr">
            <a:noFill/>
            <a:prstDash val="solid"/>
            <a:headEnd type="none" w="med" len="med"/>
            <a:tailEnd type="none" w="med" len="med"/>
          </a:ln>
          <a:effectLst/>
        </p:spPr>
        <p:txBody>
          <a:bodyPr rot="0" spcFirstLastPara="0" vertOverflow="overflow" horzOverflow="overflow" vert="horz" wrap="square" lIns="34987" tIns="34987" rIns="34987" bIns="34987" numCol="1" spcCol="0" rtlCol="0" fromWordArt="0" anchor="b" anchorCtr="0" forceAA="0" compatLnSpc="1">
            <a:prstTxWarp prst="textNoShape">
              <a:avLst/>
            </a:prstTxWarp>
            <a:noAutofit/>
          </a:bodyPr>
          <a:lstStyle/>
          <a:p>
            <a:pPr algn="ctr" defTabSz="699496" fontAlgn="base">
              <a:spcBef>
                <a:spcPct val="0"/>
              </a:spcBef>
              <a:spcAft>
                <a:spcPct val="0"/>
              </a:spcAft>
              <a:defRPr/>
            </a:pPr>
            <a:r>
              <a:rPr lang="en-US" sz="2448" kern="0" spc="-76" dirty="0">
                <a:gradFill>
                  <a:gsLst>
                    <a:gs pos="0">
                      <a:srgbClr val="FFFFFF"/>
                    </a:gs>
                    <a:gs pos="100000">
                      <a:srgbClr val="FFFFFF"/>
                    </a:gs>
                  </a:gsLst>
                  <a:lin ang="5400000" scaled="0"/>
                </a:gradFill>
                <a:ea typeface="Segoe UI" pitchFamily="34" charset="0"/>
                <a:cs typeface="Segoe UI" pitchFamily="34" charset="0"/>
              </a:rPr>
              <a:t>Who</a:t>
            </a:r>
          </a:p>
        </p:txBody>
      </p:sp>
      <p:sp>
        <p:nvSpPr>
          <p:cNvPr id="28" name="Freeform 154"/>
          <p:cNvSpPr>
            <a:spLocks noEditPoints="1"/>
          </p:cNvSpPr>
          <p:nvPr/>
        </p:nvSpPr>
        <p:spPr bwMode="black">
          <a:xfrm>
            <a:off x="1359572" y="2587605"/>
            <a:ext cx="503267" cy="440530"/>
          </a:xfrm>
          <a:custGeom>
            <a:avLst/>
            <a:gdLst>
              <a:gd name="T0" fmla="*/ 235 w 433"/>
              <a:gd name="T1" fmla="*/ 433 h 433"/>
              <a:gd name="T2" fmla="*/ 0 w 433"/>
              <a:gd name="T3" fmla="*/ 198 h 433"/>
              <a:gd name="T4" fmla="*/ 0 w 433"/>
              <a:gd name="T5" fmla="*/ 101 h 433"/>
              <a:gd name="T6" fmla="*/ 99 w 433"/>
              <a:gd name="T7" fmla="*/ 2 h 433"/>
              <a:gd name="T8" fmla="*/ 198 w 433"/>
              <a:gd name="T9" fmla="*/ 0 h 433"/>
              <a:gd name="T10" fmla="*/ 433 w 433"/>
              <a:gd name="T11" fmla="*/ 235 h 433"/>
              <a:gd name="T12" fmla="*/ 235 w 433"/>
              <a:gd name="T13" fmla="*/ 433 h 433"/>
              <a:gd name="T14" fmla="*/ 96 w 433"/>
              <a:gd name="T15" fmla="*/ 72 h 433"/>
              <a:gd name="T16" fmla="*/ 71 w 433"/>
              <a:gd name="T17" fmla="*/ 72 h 433"/>
              <a:gd name="T18" fmla="*/ 71 w 433"/>
              <a:gd name="T19" fmla="*/ 97 h 433"/>
              <a:gd name="T20" fmla="*/ 96 w 433"/>
              <a:gd name="T21" fmla="*/ 97 h 433"/>
              <a:gd name="T22" fmla="*/ 96 w 433"/>
              <a:gd name="T23" fmla="*/ 72 h 433"/>
              <a:gd name="T24" fmla="*/ 250 w 433"/>
              <a:gd name="T25" fmla="*/ 138 h 433"/>
              <a:gd name="T26" fmla="*/ 231 w 433"/>
              <a:gd name="T27" fmla="*/ 138 h 433"/>
              <a:gd name="T28" fmla="*/ 231 w 433"/>
              <a:gd name="T29" fmla="*/ 158 h 433"/>
              <a:gd name="T30" fmla="*/ 264 w 433"/>
              <a:gd name="T31" fmla="*/ 191 h 433"/>
              <a:gd name="T32" fmla="*/ 254 w 433"/>
              <a:gd name="T33" fmla="*/ 193 h 433"/>
              <a:gd name="T34" fmla="*/ 176 w 433"/>
              <a:gd name="T35" fmla="*/ 115 h 433"/>
              <a:gd name="T36" fmla="*/ 158 w 433"/>
              <a:gd name="T37" fmla="*/ 115 h 433"/>
              <a:gd name="T38" fmla="*/ 159 w 433"/>
              <a:gd name="T39" fmla="*/ 133 h 433"/>
              <a:gd name="T40" fmla="*/ 212 w 433"/>
              <a:gd name="T41" fmla="*/ 186 h 433"/>
              <a:gd name="T42" fmla="*/ 208 w 433"/>
              <a:gd name="T43" fmla="*/ 192 h 433"/>
              <a:gd name="T44" fmla="*/ 145 w 433"/>
              <a:gd name="T45" fmla="*/ 130 h 433"/>
              <a:gd name="T46" fmla="*/ 128 w 433"/>
              <a:gd name="T47" fmla="*/ 130 h 433"/>
              <a:gd name="T48" fmla="*/ 128 w 433"/>
              <a:gd name="T49" fmla="*/ 147 h 433"/>
              <a:gd name="T50" fmla="*/ 194 w 433"/>
              <a:gd name="T51" fmla="*/ 214 h 433"/>
              <a:gd name="T52" fmla="*/ 191 w 433"/>
              <a:gd name="T53" fmla="*/ 220 h 433"/>
              <a:gd name="T54" fmla="*/ 134 w 433"/>
              <a:gd name="T55" fmla="*/ 163 h 433"/>
              <a:gd name="T56" fmla="*/ 116 w 433"/>
              <a:gd name="T57" fmla="*/ 164 h 433"/>
              <a:gd name="T58" fmla="*/ 116 w 433"/>
              <a:gd name="T59" fmla="*/ 181 h 433"/>
              <a:gd name="T60" fmla="*/ 177 w 433"/>
              <a:gd name="T61" fmla="*/ 242 h 433"/>
              <a:gd name="T62" fmla="*/ 173 w 433"/>
              <a:gd name="T63" fmla="*/ 248 h 433"/>
              <a:gd name="T64" fmla="*/ 122 w 433"/>
              <a:gd name="T65" fmla="*/ 197 h 433"/>
              <a:gd name="T66" fmla="*/ 104 w 433"/>
              <a:gd name="T67" fmla="*/ 197 h 433"/>
              <a:gd name="T68" fmla="*/ 105 w 433"/>
              <a:gd name="T69" fmla="*/ 215 h 433"/>
              <a:gd name="T70" fmla="*/ 195 w 433"/>
              <a:gd name="T71" fmla="*/ 305 h 433"/>
              <a:gd name="T72" fmla="*/ 286 w 433"/>
              <a:gd name="T73" fmla="*/ 314 h 433"/>
              <a:gd name="T74" fmla="*/ 309 w 433"/>
              <a:gd name="T75" fmla="*/ 290 h 433"/>
              <a:gd name="T76" fmla="*/ 306 w 433"/>
              <a:gd name="T77" fmla="*/ 194 h 433"/>
              <a:gd name="T78" fmla="*/ 250 w 433"/>
              <a:gd name="T79" fmla="*/ 138 h 4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433" h="433">
                <a:moveTo>
                  <a:pt x="235" y="433"/>
                </a:moveTo>
                <a:cubicBezTo>
                  <a:pt x="0" y="198"/>
                  <a:pt x="0" y="198"/>
                  <a:pt x="0" y="198"/>
                </a:cubicBezTo>
                <a:cubicBezTo>
                  <a:pt x="0" y="101"/>
                  <a:pt x="0" y="101"/>
                  <a:pt x="0" y="101"/>
                </a:cubicBezTo>
                <a:cubicBezTo>
                  <a:pt x="99" y="2"/>
                  <a:pt x="99" y="2"/>
                  <a:pt x="99" y="2"/>
                </a:cubicBezTo>
                <a:cubicBezTo>
                  <a:pt x="198" y="0"/>
                  <a:pt x="198" y="0"/>
                  <a:pt x="198" y="0"/>
                </a:cubicBezTo>
                <a:cubicBezTo>
                  <a:pt x="433" y="235"/>
                  <a:pt x="433" y="235"/>
                  <a:pt x="433" y="235"/>
                </a:cubicBezTo>
                <a:lnTo>
                  <a:pt x="235" y="433"/>
                </a:lnTo>
                <a:close/>
                <a:moveTo>
                  <a:pt x="96" y="72"/>
                </a:moveTo>
                <a:cubicBezTo>
                  <a:pt x="89" y="65"/>
                  <a:pt x="78" y="65"/>
                  <a:pt x="71" y="72"/>
                </a:cubicBezTo>
                <a:cubicBezTo>
                  <a:pt x="64" y="79"/>
                  <a:pt x="64" y="90"/>
                  <a:pt x="71" y="97"/>
                </a:cubicBezTo>
                <a:cubicBezTo>
                  <a:pt x="78" y="104"/>
                  <a:pt x="89" y="104"/>
                  <a:pt x="96" y="97"/>
                </a:cubicBezTo>
                <a:cubicBezTo>
                  <a:pt x="103" y="90"/>
                  <a:pt x="103" y="79"/>
                  <a:pt x="96" y="72"/>
                </a:cubicBezTo>
                <a:close/>
                <a:moveTo>
                  <a:pt x="250" y="138"/>
                </a:moveTo>
                <a:cubicBezTo>
                  <a:pt x="245" y="133"/>
                  <a:pt x="236" y="133"/>
                  <a:pt x="231" y="138"/>
                </a:cubicBezTo>
                <a:cubicBezTo>
                  <a:pt x="225" y="144"/>
                  <a:pt x="225" y="153"/>
                  <a:pt x="231" y="158"/>
                </a:cubicBezTo>
                <a:cubicBezTo>
                  <a:pt x="264" y="191"/>
                  <a:pt x="264" y="191"/>
                  <a:pt x="264" y="191"/>
                </a:cubicBezTo>
                <a:cubicBezTo>
                  <a:pt x="254" y="193"/>
                  <a:pt x="254" y="193"/>
                  <a:pt x="254" y="193"/>
                </a:cubicBezTo>
                <a:cubicBezTo>
                  <a:pt x="176" y="115"/>
                  <a:pt x="176" y="115"/>
                  <a:pt x="176" y="115"/>
                </a:cubicBezTo>
                <a:cubicBezTo>
                  <a:pt x="171" y="110"/>
                  <a:pt x="163" y="110"/>
                  <a:pt x="158" y="115"/>
                </a:cubicBezTo>
                <a:cubicBezTo>
                  <a:pt x="153" y="120"/>
                  <a:pt x="154" y="128"/>
                  <a:pt x="159" y="133"/>
                </a:cubicBezTo>
                <a:cubicBezTo>
                  <a:pt x="212" y="186"/>
                  <a:pt x="212" y="186"/>
                  <a:pt x="212" y="186"/>
                </a:cubicBezTo>
                <a:cubicBezTo>
                  <a:pt x="208" y="192"/>
                  <a:pt x="208" y="192"/>
                  <a:pt x="208" y="192"/>
                </a:cubicBezTo>
                <a:cubicBezTo>
                  <a:pt x="145" y="130"/>
                  <a:pt x="145" y="130"/>
                  <a:pt x="145" y="130"/>
                </a:cubicBezTo>
                <a:cubicBezTo>
                  <a:pt x="140" y="125"/>
                  <a:pt x="132" y="125"/>
                  <a:pt x="128" y="130"/>
                </a:cubicBezTo>
                <a:cubicBezTo>
                  <a:pt x="123" y="135"/>
                  <a:pt x="123" y="143"/>
                  <a:pt x="128" y="147"/>
                </a:cubicBezTo>
                <a:cubicBezTo>
                  <a:pt x="194" y="214"/>
                  <a:pt x="194" y="214"/>
                  <a:pt x="194" y="214"/>
                </a:cubicBezTo>
                <a:cubicBezTo>
                  <a:pt x="191" y="220"/>
                  <a:pt x="191" y="220"/>
                  <a:pt x="191" y="220"/>
                </a:cubicBezTo>
                <a:cubicBezTo>
                  <a:pt x="134" y="163"/>
                  <a:pt x="134" y="163"/>
                  <a:pt x="134" y="163"/>
                </a:cubicBezTo>
                <a:cubicBezTo>
                  <a:pt x="129" y="159"/>
                  <a:pt x="121" y="159"/>
                  <a:pt x="116" y="164"/>
                </a:cubicBezTo>
                <a:cubicBezTo>
                  <a:pt x="111" y="168"/>
                  <a:pt x="111" y="176"/>
                  <a:pt x="116" y="181"/>
                </a:cubicBezTo>
                <a:cubicBezTo>
                  <a:pt x="177" y="242"/>
                  <a:pt x="177" y="242"/>
                  <a:pt x="177" y="242"/>
                </a:cubicBezTo>
                <a:cubicBezTo>
                  <a:pt x="173" y="248"/>
                  <a:pt x="173" y="248"/>
                  <a:pt x="173" y="248"/>
                </a:cubicBezTo>
                <a:cubicBezTo>
                  <a:pt x="122" y="197"/>
                  <a:pt x="122" y="197"/>
                  <a:pt x="122" y="197"/>
                </a:cubicBezTo>
                <a:cubicBezTo>
                  <a:pt x="117" y="192"/>
                  <a:pt x="109" y="192"/>
                  <a:pt x="104" y="197"/>
                </a:cubicBezTo>
                <a:cubicBezTo>
                  <a:pt x="99" y="202"/>
                  <a:pt x="100" y="210"/>
                  <a:pt x="105" y="215"/>
                </a:cubicBezTo>
                <a:cubicBezTo>
                  <a:pt x="195" y="305"/>
                  <a:pt x="195" y="305"/>
                  <a:pt x="195" y="305"/>
                </a:cubicBezTo>
                <a:cubicBezTo>
                  <a:pt x="228" y="338"/>
                  <a:pt x="268" y="332"/>
                  <a:pt x="286" y="314"/>
                </a:cubicBezTo>
                <a:cubicBezTo>
                  <a:pt x="287" y="312"/>
                  <a:pt x="305" y="294"/>
                  <a:pt x="309" y="290"/>
                </a:cubicBezTo>
                <a:cubicBezTo>
                  <a:pt x="333" y="266"/>
                  <a:pt x="333" y="221"/>
                  <a:pt x="306" y="194"/>
                </a:cubicBezTo>
                <a:lnTo>
                  <a:pt x="250" y="13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943" tIns="41972" rIns="83943" bIns="41972" numCol="1" anchor="t" anchorCtr="0" compatLnSpc="1">
            <a:prstTxWarp prst="textNoShape">
              <a:avLst/>
            </a:prstTxWarp>
          </a:bodyPr>
          <a:lstStyle/>
          <a:p>
            <a:pPr defTabSz="932597"/>
            <a:endParaRPr lang="en-US" sz="1632">
              <a:solidFill>
                <a:srgbClr val="505050"/>
              </a:solidFill>
            </a:endParaRPr>
          </a:p>
        </p:txBody>
      </p:sp>
      <p:grpSp>
        <p:nvGrpSpPr>
          <p:cNvPr id="72" name="Group 71"/>
          <p:cNvGrpSpPr/>
          <p:nvPr/>
        </p:nvGrpSpPr>
        <p:grpSpPr>
          <a:xfrm>
            <a:off x="2795031" y="2602583"/>
            <a:ext cx="4954382" cy="861633"/>
            <a:chOff x="2210222" y="2736475"/>
            <a:chExt cx="4857678" cy="844815"/>
          </a:xfrm>
        </p:grpSpPr>
        <p:grpSp>
          <p:nvGrpSpPr>
            <p:cNvPr id="64" name="Group 63"/>
            <p:cNvGrpSpPr/>
            <p:nvPr/>
          </p:nvGrpSpPr>
          <p:grpSpPr>
            <a:xfrm>
              <a:off x="2984547" y="2820609"/>
              <a:ext cx="906482" cy="760681"/>
              <a:chOff x="2969328" y="2820609"/>
              <a:chExt cx="906482" cy="760681"/>
            </a:xfrm>
          </p:grpSpPr>
          <p:sp>
            <p:nvSpPr>
              <p:cNvPr id="10" name="device label"/>
              <p:cNvSpPr txBox="1"/>
              <p:nvPr/>
            </p:nvSpPr>
            <p:spPr bwMode="black">
              <a:xfrm>
                <a:off x="3171330" y="3361550"/>
                <a:ext cx="605935" cy="219740"/>
              </a:xfrm>
              <a:prstGeom prst="rect">
                <a:avLst/>
              </a:prstGeom>
              <a:noFill/>
            </p:spPr>
            <p:txBody>
              <a:bodyPr wrap="none" lIns="0" tIns="0" rIns="0" bIns="0" rtlCol="0" anchor="b">
                <a:spAutoFit/>
              </a:bodyPr>
              <a:lstStyle/>
              <a:p>
                <a:pPr algn="ctr" defTabSz="932597"/>
                <a:r>
                  <a:rPr lang="en-US" sz="1428" dirty="0">
                    <a:solidFill>
                      <a:srgbClr val="FFFFFF"/>
                    </a:solidFill>
                    <a:latin typeface="Segoe" pitchFamily="34" charset="0"/>
                  </a:rPr>
                  <a:t>Devices</a:t>
                </a:r>
              </a:p>
            </p:txBody>
          </p:sp>
          <p:grpSp>
            <p:nvGrpSpPr>
              <p:cNvPr id="40" name="Group 39"/>
              <p:cNvGrpSpPr/>
              <p:nvPr/>
            </p:nvGrpSpPr>
            <p:grpSpPr>
              <a:xfrm>
                <a:off x="2969328" y="2820609"/>
                <a:ext cx="906482" cy="302159"/>
                <a:chOff x="2943861" y="2686881"/>
                <a:chExt cx="906482" cy="302159"/>
              </a:xfrm>
            </p:grpSpPr>
            <p:grpSp>
              <p:nvGrpSpPr>
                <p:cNvPr id="11" name="Group 10"/>
                <p:cNvGrpSpPr/>
                <p:nvPr/>
              </p:nvGrpSpPr>
              <p:grpSpPr bwMode="black">
                <a:xfrm>
                  <a:off x="2943861" y="2686881"/>
                  <a:ext cx="306347" cy="302159"/>
                  <a:chOff x="2916435" y="3914152"/>
                  <a:chExt cx="930763" cy="918513"/>
                </a:xfrm>
              </p:grpSpPr>
              <p:pic>
                <p:nvPicPr>
                  <p:cNvPr id="12" name="Picture 11"/>
                  <p:cNvPicPr>
                    <a:picLocks noChangeAspect="1"/>
                  </p:cNvPicPr>
                  <p:nvPr/>
                </p:nvPicPr>
                <p:blipFill>
                  <a:blip r:embed="rId4" cstate="print">
                    <a:extLst>
                      <a:ext uri="{BEBA8EAE-BF5A-486C-A8C5-ECC9F3942E4B}">
                        <a14:imgProps xmlns:a14="http://schemas.microsoft.com/office/drawing/2010/main">
                          <a14:imgLayer r:embed="rId5">
                            <a14:imgEffect>
                              <a14:brightnessContrast bright="100000"/>
                            </a14:imgEffect>
                          </a14:imgLayer>
                        </a14:imgProps>
                      </a:ext>
                      <a:ext uri="{28A0092B-C50C-407E-A947-70E740481C1C}">
                        <a14:useLocalDpi xmlns:a14="http://schemas.microsoft.com/office/drawing/2010/main"/>
                      </a:ext>
                    </a:extLst>
                  </a:blip>
                  <a:stretch>
                    <a:fillRect/>
                  </a:stretch>
                </p:blipFill>
                <p:spPr bwMode="black">
                  <a:xfrm rot="2614426" flipH="1">
                    <a:off x="2916435" y="4302640"/>
                    <a:ext cx="394555" cy="530025"/>
                  </a:xfrm>
                  <a:prstGeom prst="rect">
                    <a:avLst/>
                  </a:prstGeom>
                </p:spPr>
              </p:pic>
              <p:sp>
                <p:nvSpPr>
                  <p:cNvPr id="13" name="Freeform 61"/>
                  <p:cNvSpPr>
                    <a:spLocks/>
                  </p:cNvSpPr>
                  <p:nvPr/>
                </p:nvSpPr>
                <p:spPr bwMode="black">
                  <a:xfrm rot="10800000">
                    <a:off x="3279998" y="3914152"/>
                    <a:ext cx="567200" cy="820335"/>
                  </a:xfrm>
                  <a:custGeom>
                    <a:avLst/>
                    <a:gdLst/>
                    <a:ahLst/>
                    <a:cxnLst>
                      <a:cxn ang="0">
                        <a:pos x="251" y="363"/>
                      </a:cxn>
                      <a:cxn ang="0">
                        <a:pos x="243" y="372"/>
                      </a:cxn>
                      <a:cxn ang="0">
                        <a:pos x="35" y="372"/>
                      </a:cxn>
                      <a:cxn ang="0">
                        <a:pos x="27" y="363"/>
                      </a:cxn>
                      <a:cxn ang="0">
                        <a:pos x="27" y="36"/>
                      </a:cxn>
                      <a:cxn ang="0">
                        <a:pos x="35" y="27"/>
                      </a:cxn>
                      <a:cxn ang="0">
                        <a:pos x="243" y="27"/>
                      </a:cxn>
                      <a:cxn ang="0">
                        <a:pos x="251" y="36"/>
                      </a:cxn>
                      <a:cxn ang="0">
                        <a:pos x="251" y="108"/>
                      </a:cxn>
                      <a:cxn ang="0">
                        <a:pos x="277" y="84"/>
                      </a:cxn>
                      <a:cxn ang="0">
                        <a:pos x="277" y="10"/>
                      </a:cxn>
                      <a:cxn ang="0">
                        <a:pos x="267" y="0"/>
                      </a:cxn>
                      <a:cxn ang="0">
                        <a:pos x="11" y="0"/>
                      </a:cxn>
                      <a:cxn ang="0">
                        <a:pos x="0" y="10"/>
                      </a:cxn>
                      <a:cxn ang="0">
                        <a:pos x="0" y="389"/>
                      </a:cxn>
                      <a:cxn ang="0">
                        <a:pos x="11" y="399"/>
                      </a:cxn>
                      <a:cxn ang="0">
                        <a:pos x="267" y="399"/>
                      </a:cxn>
                      <a:cxn ang="0">
                        <a:pos x="277" y="389"/>
                      </a:cxn>
                      <a:cxn ang="0">
                        <a:pos x="277" y="168"/>
                      </a:cxn>
                      <a:cxn ang="0">
                        <a:pos x="251" y="191"/>
                      </a:cxn>
                      <a:cxn ang="0">
                        <a:pos x="251" y="363"/>
                      </a:cxn>
                    </a:cxnLst>
                    <a:rect l="0" t="0" r="r" b="b"/>
                    <a:pathLst>
                      <a:path w="277" h="399">
                        <a:moveTo>
                          <a:pt x="251" y="363"/>
                        </a:moveTo>
                        <a:cubicBezTo>
                          <a:pt x="251" y="368"/>
                          <a:pt x="247" y="372"/>
                          <a:pt x="243" y="372"/>
                        </a:cubicBezTo>
                        <a:cubicBezTo>
                          <a:pt x="35" y="372"/>
                          <a:pt x="35" y="372"/>
                          <a:pt x="35" y="372"/>
                        </a:cubicBezTo>
                        <a:cubicBezTo>
                          <a:pt x="31" y="372"/>
                          <a:pt x="27" y="368"/>
                          <a:pt x="27" y="363"/>
                        </a:cubicBezTo>
                        <a:cubicBezTo>
                          <a:pt x="27" y="36"/>
                          <a:pt x="27" y="36"/>
                          <a:pt x="27" y="36"/>
                        </a:cubicBezTo>
                        <a:cubicBezTo>
                          <a:pt x="27" y="31"/>
                          <a:pt x="31" y="27"/>
                          <a:pt x="35" y="27"/>
                        </a:cubicBezTo>
                        <a:cubicBezTo>
                          <a:pt x="243" y="27"/>
                          <a:pt x="243" y="27"/>
                          <a:pt x="243" y="27"/>
                        </a:cubicBezTo>
                        <a:cubicBezTo>
                          <a:pt x="247" y="27"/>
                          <a:pt x="251" y="31"/>
                          <a:pt x="251" y="36"/>
                        </a:cubicBezTo>
                        <a:cubicBezTo>
                          <a:pt x="251" y="108"/>
                          <a:pt x="251" y="108"/>
                          <a:pt x="251" y="108"/>
                        </a:cubicBezTo>
                        <a:cubicBezTo>
                          <a:pt x="277" y="84"/>
                          <a:pt x="277" y="84"/>
                          <a:pt x="277" y="84"/>
                        </a:cubicBezTo>
                        <a:cubicBezTo>
                          <a:pt x="277" y="10"/>
                          <a:pt x="277" y="10"/>
                          <a:pt x="277" y="10"/>
                        </a:cubicBezTo>
                        <a:cubicBezTo>
                          <a:pt x="277" y="4"/>
                          <a:pt x="273" y="0"/>
                          <a:pt x="267" y="0"/>
                        </a:cubicBezTo>
                        <a:cubicBezTo>
                          <a:pt x="11" y="0"/>
                          <a:pt x="11" y="0"/>
                          <a:pt x="11" y="0"/>
                        </a:cubicBezTo>
                        <a:cubicBezTo>
                          <a:pt x="5" y="0"/>
                          <a:pt x="0" y="4"/>
                          <a:pt x="0" y="10"/>
                        </a:cubicBezTo>
                        <a:cubicBezTo>
                          <a:pt x="0" y="389"/>
                          <a:pt x="0" y="389"/>
                          <a:pt x="0" y="389"/>
                        </a:cubicBezTo>
                        <a:cubicBezTo>
                          <a:pt x="0" y="395"/>
                          <a:pt x="5" y="399"/>
                          <a:pt x="11" y="399"/>
                        </a:cubicBezTo>
                        <a:cubicBezTo>
                          <a:pt x="267" y="399"/>
                          <a:pt x="267" y="399"/>
                          <a:pt x="267" y="399"/>
                        </a:cubicBezTo>
                        <a:cubicBezTo>
                          <a:pt x="273" y="399"/>
                          <a:pt x="277" y="395"/>
                          <a:pt x="277" y="389"/>
                        </a:cubicBezTo>
                        <a:cubicBezTo>
                          <a:pt x="277" y="168"/>
                          <a:pt x="277" y="168"/>
                          <a:pt x="277" y="168"/>
                        </a:cubicBezTo>
                        <a:cubicBezTo>
                          <a:pt x="251" y="191"/>
                          <a:pt x="251" y="191"/>
                          <a:pt x="251" y="191"/>
                        </a:cubicBezTo>
                        <a:lnTo>
                          <a:pt x="251" y="363"/>
                        </a:lnTo>
                        <a:close/>
                      </a:path>
                    </a:pathLst>
                  </a:custGeom>
                  <a:solidFill>
                    <a:srgbClr val="FFFFFF"/>
                  </a:solidFill>
                  <a:extLst/>
                </p:spPr>
                <p:txBody>
                  <a:bodyPr vert="horz" wrap="square" lIns="93260" tIns="46630" rIns="93260" bIns="46630" numCol="1" anchor="t" anchorCtr="0" compatLnSpc="1">
                    <a:prstTxWarp prst="textNoShape">
                      <a:avLst/>
                    </a:prstTxWarp>
                  </a:bodyPr>
                  <a:lstStyle/>
                  <a:p>
                    <a:pPr algn="ctr" defTabSz="932597"/>
                    <a:endParaRPr lang="en-US" sz="1020" dirty="0">
                      <a:solidFill>
                        <a:srgbClr val="FFFFFF"/>
                      </a:solidFill>
                    </a:endParaRPr>
                  </a:p>
                </p:txBody>
              </p:sp>
            </p:grpSp>
            <p:sp>
              <p:nvSpPr>
                <p:cNvPr id="14" name="Freeform 20"/>
                <p:cNvSpPr>
                  <a:spLocks noEditPoints="1"/>
                </p:cNvSpPr>
                <p:nvPr/>
              </p:nvSpPr>
              <p:spPr bwMode="black">
                <a:xfrm>
                  <a:off x="3293578" y="2691799"/>
                  <a:ext cx="381186" cy="264945"/>
                </a:xfrm>
                <a:custGeom>
                  <a:avLst/>
                  <a:gdLst/>
                  <a:ahLst/>
                  <a:cxnLst>
                    <a:cxn ang="0">
                      <a:pos x="774" y="456"/>
                    </a:cxn>
                    <a:cxn ang="0">
                      <a:pos x="774" y="36"/>
                    </a:cxn>
                    <a:cxn ang="0">
                      <a:pos x="737" y="0"/>
                    </a:cxn>
                    <a:cxn ang="0">
                      <a:pos x="107" y="0"/>
                    </a:cxn>
                    <a:cxn ang="0">
                      <a:pos x="71" y="36"/>
                    </a:cxn>
                    <a:cxn ang="0">
                      <a:pos x="71" y="456"/>
                    </a:cxn>
                    <a:cxn ang="0">
                      <a:pos x="0" y="544"/>
                    </a:cxn>
                    <a:cxn ang="0">
                      <a:pos x="44" y="588"/>
                    </a:cxn>
                    <a:cxn ang="0">
                      <a:pos x="800" y="588"/>
                    </a:cxn>
                    <a:cxn ang="0">
                      <a:pos x="844" y="544"/>
                    </a:cxn>
                    <a:cxn ang="0">
                      <a:pos x="774" y="456"/>
                    </a:cxn>
                    <a:cxn ang="0">
                      <a:pos x="481" y="554"/>
                    </a:cxn>
                    <a:cxn ang="0">
                      <a:pos x="350" y="554"/>
                    </a:cxn>
                    <a:cxn ang="0">
                      <a:pos x="337" y="547"/>
                    </a:cxn>
                    <a:cxn ang="0">
                      <a:pos x="352" y="519"/>
                    </a:cxn>
                    <a:cxn ang="0">
                      <a:pos x="363" y="514"/>
                    </a:cxn>
                    <a:cxn ang="0">
                      <a:pos x="468" y="514"/>
                    </a:cxn>
                    <a:cxn ang="0">
                      <a:pos x="478" y="519"/>
                    </a:cxn>
                    <a:cxn ang="0">
                      <a:pos x="494" y="547"/>
                    </a:cxn>
                    <a:cxn ang="0">
                      <a:pos x="481" y="554"/>
                    </a:cxn>
                    <a:cxn ang="0">
                      <a:pos x="748" y="456"/>
                    </a:cxn>
                    <a:cxn ang="0">
                      <a:pos x="99" y="456"/>
                    </a:cxn>
                    <a:cxn ang="0">
                      <a:pos x="99" y="42"/>
                    </a:cxn>
                    <a:cxn ang="0">
                      <a:pos x="117" y="24"/>
                    </a:cxn>
                    <a:cxn ang="0">
                      <a:pos x="730" y="24"/>
                    </a:cxn>
                    <a:cxn ang="0">
                      <a:pos x="748" y="42"/>
                    </a:cxn>
                    <a:cxn ang="0">
                      <a:pos x="748" y="456"/>
                    </a:cxn>
                  </a:cxnLst>
                  <a:rect l="0" t="0" r="r" b="b"/>
                  <a:pathLst>
                    <a:path w="844" h="588">
                      <a:moveTo>
                        <a:pt x="774" y="456"/>
                      </a:moveTo>
                      <a:cubicBezTo>
                        <a:pt x="774" y="36"/>
                        <a:pt x="774" y="36"/>
                        <a:pt x="774" y="36"/>
                      </a:cubicBezTo>
                      <a:cubicBezTo>
                        <a:pt x="774" y="16"/>
                        <a:pt x="757" y="0"/>
                        <a:pt x="737" y="0"/>
                      </a:cubicBezTo>
                      <a:cubicBezTo>
                        <a:pt x="107" y="0"/>
                        <a:pt x="107" y="0"/>
                        <a:pt x="107" y="0"/>
                      </a:cubicBezTo>
                      <a:cubicBezTo>
                        <a:pt x="87" y="0"/>
                        <a:pt x="71" y="16"/>
                        <a:pt x="71" y="36"/>
                      </a:cubicBezTo>
                      <a:cubicBezTo>
                        <a:pt x="71" y="456"/>
                        <a:pt x="71" y="456"/>
                        <a:pt x="71" y="456"/>
                      </a:cubicBezTo>
                      <a:cubicBezTo>
                        <a:pt x="0" y="544"/>
                        <a:pt x="0" y="544"/>
                        <a:pt x="0" y="544"/>
                      </a:cubicBezTo>
                      <a:cubicBezTo>
                        <a:pt x="0" y="568"/>
                        <a:pt x="20" y="588"/>
                        <a:pt x="44" y="588"/>
                      </a:cubicBezTo>
                      <a:cubicBezTo>
                        <a:pt x="800" y="588"/>
                        <a:pt x="800" y="588"/>
                        <a:pt x="800" y="588"/>
                      </a:cubicBezTo>
                      <a:cubicBezTo>
                        <a:pt x="824" y="588"/>
                        <a:pt x="844" y="568"/>
                        <a:pt x="844" y="544"/>
                      </a:cubicBezTo>
                      <a:lnTo>
                        <a:pt x="774" y="456"/>
                      </a:lnTo>
                      <a:close/>
                      <a:moveTo>
                        <a:pt x="481" y="554"/>
                      </a:moveTo>
                      <a:cubicBezTo>
                        <a:pt x="350" y="554"/>
                        <a:pt x="350" y="554"/>
                        <a:pt x="350" y="554"/>
                      </a:cubicBezTo>
                      <a:cubicBezTo>
                        <a:pt x="343" y="554"/>
                        <a:pt x="337" y="551"/>
                        <a:pt x="337" y="547"/>
                      </a:cubicBezTo>
                      <a:cubicBezTo>
                        <a:pt x="352" y="519"/>
                        <a:pt x="352" y="519"/>
                        <a:pt x="352" y="519"/>
                      </a:cubicBezTo>
                      <a:cubicBezTo>
                        <a:pt x="352" y="516"/>
                        <a:pt x="357" y="514"/>
                        <a:pt x="363" y="514"/>
                      </a:cubicBezTo>
                      <a:cubicBezTo>
                        <a:pt x="468" y="514"/>
                        <a:pt x="468" y="514"/>
                        <a:pt x="468" y="514"/>
                      </a:cubicBezTo>
                      <a:cubicBezTo>
                        <a:pt x="473" y="514"/>
                        <a:pt x="478" y="516"/>
                        <a:pt x="478" y="519"/>
                      </a:cubicBezTo>
                      <a:cubicBezTo>
                        <a:pt x="494" y="547"/>
                        <a:pt x="494" y="547"/>
                        <a:pt x="494" y="547"/>
                      </a:cubicBezTo>
                      <a:cubicBezTo>
                        <a:pt x="494" y="551"/>
                        <a:pt x="488" y="554"/>
                        <a:pt x="481" y="554"/>
                      </a:cubicBezTo>
                      <a:close/>
                      <a:moveTo>
                        <a:pt x="748" y="456"/>
                      </a:moveTo>
                      <a:cubicBezTo>
                        <a:pt x="99" y="456"/>
                        <a:pt x="99" y="456"/>
                        <a:pt x="99" y="456"/>
                      </a:cubicBezTo>
                      <a:cubicBezTo>
                        <a:pt x="99" y="42"/>
                        <a:pt x="99" y="42"/>
                        <a:pt x="99" y="42"/>
                      </a:cubicBezTo>
                      <a:cubicBezTo>
                        <a:pt x="99" y="32"/>
                        <a:pt x="107" y="24"/>
                        <a:pt x="117" y="24"/>
                      </a:cubicBezTo>
                      <a:cubicBezTo>
                        <a:pt x="730" y="24"/>
                        <a:pt x="730" y="24"/>
                        <a:pt x="730" y="24"/>
                      </a:cubicBezTo>
                      <a:cubicBezTo>
                        <a:pt x="740" y="24"/>
                        <a:pt x="748" y="32"/>
                        <a:pt x="748" y="42"/>
                      </a:cubicBezTo>
                      <a:lnTo>
                        <a:pt x="748" y="456"/>
                      </a:lnTo>
                      <a:close/>
                    </a:path>
                  </a:pathLst>
                </a:custGeom>
                <a:solidFill>
                  <a:srgbClr val="FFFFFF"/>
                </a:solidFill>
                <a:extLst/>
              </p:spPr>
              <p:txBody>
                <a:bodyPr vert="horz" wrap="square" lIns="83943" tIns="41972" rIns="83943" bIns="41972" numCol="1" anchor="t" anchorCtr="0" compatLnSpc="1">
                  <a:prstTxWarp prst="textNoShape">
                    <a:avLst/>
                  </a:prstTxWarp>
                </a:bodyPr>
                <a:lstStyle/>
                <a:p>
                  <a:pPr algn="ctr" defTabSz="932597"/>
                  <a:endParaRPr lang="en-US" sz="1020" dirty="0">
                    <a:solidFill>
                      <a:srgbClr val="FFFFFF"/>
                    </a:solidFill>
                  </a:endParaRPr>
                </a:p>
              </p:txBody>
            </p:sp>
            <p:pic>
              <p:nvPicPr>
                <p:cNvPr id="15" name="Picture 14"/>
                <p:cNvPicPr>
                  <a:picLocks noChangeAspect="1"/>
                </p:cNvPicPr>
                <p:nvPr/>
              </p:nvPicPr>
              <p:blipFill>
                <a:blip r:embed="rId6" cstate="print">
                  <a:extLst>
                    <a:ext uri="{BEBA8EAE-BF5A-486C-A8C5-ECC9F3942E4B}">
                      <a14:imgProps xmlns:a14="http://schemas.microsoft.com/office/drawing/2010/main">
                        <a14:imgLayer r:embed="rId7">
                          <a14:imgEffect>
                            <a14:brightnessContrast bright="100000"/>
                          </a14:imgEffect>
                        </a14:imgLayer>
                      </a14:imgProps>
                    </a:ext>
                    <a:ext uri="{28A0092B-C50C-407E-A947-70E740481C1C}">
                      <a14:useLocalDpi xmlns:a14="http://schemas.microsoft.com/office/drawing/2010/main"/>
                    </a:ext>
                  </a:extLst>
                </a:blip>
                <a:stretch>
                  <a:fillRect/>
                </a:stretch>
              </p:blipFill>
              <p:spPr bwMode="black">
                <a:xfrm>
                  <a:off x="3712371" y="2691800"/>
                  <a:ext cx="137972" cy="264944"/>
                </a:xfrm>
                <a:prstGeom prst="rect">
                  <a:avLst/>
                </a:prstGeom>
              </p:spPr>
            </p:pic>
          </p:grpSp>
        </p:grpSp>
        <p:grpSp>
          <p:nvGrpSpPr>
            <p:cNvPr id="71" name="Group 70"/>
            <p:cNvGrpSpPr/>
            <p:nvPr/>
          </p:nvGrpSpPr>
          <p:grpSpPr>
            <a:xfrm>
              <a:off x="2210222" y="2736475"/>
              <a:ext cx="620362" cy="844815"/>
              <a:chOff x="2210222" y="2736475"/>
              <a:chExt cx="620362" cy="844815"/>
            </a:xfrm>
          </p:grpSpPr>
          <p:grpSp>
            <p:nvGrpSpPr>
              <p:cNvPr id="30" name="Group 29"/>
              <p:cNvGrpSpPr/>
              <p:nvPr/>
            </p:nvGrpSpPr>
            <p:grpSpPr bwMode="black">
              <a:xfrm>
                <a:off x="2279532" y="2736475"/>
                <a:ext cx="481740" cy="495826"/>
                <a:chOff x="3422650" y="3467093"/>
                <a:chExt cx="533400" cy="549282"/>
              </a:xfrm>
              <a:solidFill>
                <a:srgbClr val="FFFFFF"/>
              </a:solidFill>
            </p:grpSpPr>
            <p:sp>
              <p:nvSpPr>
                <p:cNvPr id="31" name="Freeform 82"/>
                <p:cNvSpPr>
                  <a:spLocks noEditPoints="1"/>
                </p:cNvSpPr>
                <p:nvPr/>
              </p:nvSpPr>
              <p:spPr bwMode="black">
                <a:xfrm>
                  <a:off x="3422650" y="3467093"/>
                  <a:ext cx="533400" cy="533399"/>
                </a:xfrm>
                <a:custGeom>
                  <a:avLst/>
                  <a:gdLst>
                    <a:gd name="T0" fmla="*/ 590 w 2193"/>
                    <a:gd name="T1" fmla="*/ 531 h 2197"/>
                    <a:gd name="T2" fmla="*/ 1140 w 2193"/>
                    <a:gd name="T3" fmla="*/ 364 h 2197"/>
                    <a:gd name="T4" fmla="*/ 1100 w 2193"/>
                    <a:gd name="T5" fmla="*/ 435 h 2197"/>
                    <a:gd name="T6" fmla="*/ 1066 w 2193"/>
                    <a:gd name="T7" fmla="*/ 405 h 2197"/>
                    <a:gd name="T8" fmla="*/ 1025 w 2193"/>
                    <a:gd name="T9" fmla="*/ 503 h 2197"/>
                    <a:gd name="T10" fmla="*/ 951 w 2193"/>
                    <a:gd name="T11" fmla="*/ 405 h 2197"/>
                    <a:gd name="T12" fmla="*/ 992 w 2193"/>
                    <a:gd name="T13" fmla="*/ 503 h 2197"/>
                    <a:gd name="T14" fmla="*/ 877 w 2193"/>
                    <a:gd name="T15" fmla="*/ 364 h 2197"/>
                    <a:gd name="T16" fmla="*/ 917 w 2193"/>
                    <a:gd name="T17" fmla="*/ 544 h 2197"/>
                    <a:gd name="T18" fmla="*/ 802 w 2193"/>
                    <a:gd name="T19" fmla="*/ 435 h 2197"/>
                    <a:gd name="T20" fmla="*/ 802 w 2193"/>
                    <a:gd name="T21" fmla="*/ 544 h 2197"/>
                    <a:gd name="T22" fmla="*/ 768 w 2193"/>
                    <a:gd name="T23" fmla="*/ 435 h 2197"/>
                    <a:gd name="T24" fmla="*/ 727 w 2193"/>
                    <a:gd name="T25" fmla="*/ 503 h 2197"/>
                    <a:gd name="T26" fmla="*/ 693 w 2193"/>
                    <a:gd name="T27" fmla="*/ 476 h 2197"/>
                    <a:gd name="T28" fmla="*/ 655 w 2193"/>
                    <a:gd name="T29" fmla="*/ 282 h 2197"/>
                    <a:gd name="T30" fmla="*/ 655 w 2193"/>
                    <a:gd name="T31" fmla="*/ 282 h 2197"/>
                    <a:gd name="T32" fmla="*/ 1140 w 2193"/>
                    <a:gd name="T33" fmla="*/ 92 h 2197"/>
                    <a:gd name="T34" fmla="*/ 1100 w 2193"/>
                    <a:gd name="T35" fmla="*/ 191 h 2197"/>
                    <a:gd name="T36" fmla="*/ 1025 w 2193"/>
                    <a:gd name="T37" fmla="*/ 92 h 2197"/>
                    <a:gd name="T38" fmla="*/ 1066 w 2193"/>
                    <a:gd name="T39" fmla="*/ 191 h 2197"/>
                    <a:gd name="T40" fmla="*/ 951 w 2193"/>
                    <a:gd name="T41" fmla="*/ 52 h 2197"/>
                    <a:gd name="T42" fmla="*/ 992 w 2193"/>
                    <a:gd name="T43" fmla="*/ 231 h 2197"/>
                    <a:gd name="T44" fmla="*/ 877 w 2193"/>
                    <a:gd name="T45" fmla="*/ 123 h 2197"/>
                    <a:gd name="T46" fmla="*/ 877 w 2193"/>
                    <a:gd name="T47" fmla="*/ 231 h 2197"/>
                    <a:gd name="T48" fmla="*/ 842 w 2193"/>
                    <a:gd name="T49" fmla="*/ 123 h 2197"/>
                    <a:gd name="T50" fmla="*/ 802 w 2193"/>
                    <a:gd name="T51" fmla="*/ 191 h 2197"/>
                    <a:gd name="T52" fmla="*/ 768 w 2193"/>
                    <a:gd name="T53" fmla="*/ 163 h 2197"/>
                    <a:gd name="T54" fmla="*/ 653 w 2193"/>
                    <a:gd name="T55" fmla="*/ 52 h 2197"/>
                    <a:gd name="T56" fmla="*/ 653 w 2193"/>
                    <a:gd name="T57" fmla="*/ 163 h 2197"/>
                    <a:gd name="T58" fmla="*/ 1315 w 2193"/>
                    <a:gd name="T59" fmla="*/ 2023 h 2197"/>
                    <a:gd name="T60" fmla="*/ 1444 w 2193"/>
                    <a:gd name="T61" fmla="*/ 2179 h 2197"/>
                    <a:gd name="T62" fmla="*/ 1597 w 2193"/>
                    <a:gd name="T63" fmla="*/ 1488 h 2197"/>
                    <a:gd name="T64" fmla="*/ 2182 w 2193"/>
                    <a:gd name="T65" fmla="*/ 1590 h 2197"/>
                    <a:gd name="T66" fmla="*/ 925 w 2193"/>
                    <a:gd name="T67" fmla="*/ 1617 h 2197"/>
                    <a:gd name="T68" fmla="*/ 1137 w 2193"/>
                    <a:gd name="T69" fmla="*/ 1617 h 2197"/>
                    <a:gd name="T70" fmla="*/ 2090 w 2193"/>
                    <a:gd name="T71" fmla="*/ 1142 h 2197"/>
                    <a:gd name="T72" fmla="*/ 1538 w 2193"/>
                    <a:gd name="T73" fmla="*/ 908 h 2197"/>
                    <a:gd name="T74" fmla="*/ 1043 w 2193"/>
                    <a:gd name="T75" fmla="*/ 908 h 2197"/>
                    <a:gd name="T76" fmla="*/ 103 w 2193"/>
                    <a:gd name="T77" fmla="*/ 1377 h 2197"/>
                    <a:gd name="T78" fmla="*/ 1675 w 2193"/>
                    <a:gd name="T79" fmla="*/ 1407 h 2197"/>
                    <a:gd name="T80" fmla="*/ 1268 w 2193"/>
                    <a:gd name="T81" fmla="*/ 1660 h 2197"/>
                    <a:gd name="T82" fmla="*/ 1268 w 2193"/>
                    <a:gd name="T83" fmla="*/ 1660 h 2197"/>
                    <a:gd name="T84" fmla="*/ 1140 w 2193"/>
                    <a:gd name="T85" fmla="*/ 788 h 2197"/>
                    <a:gd name="T86" fmla="*/ 1025 w 2193"/>
                    <a:gd name="T87" fmla="*/ 677 h 2197"/>
                    <a:gd name="T88" fmla="*/ 1025 w 2193"/>
                    <a:gd name="T89" fmla="*/ 788 h 2197"/>
                    <a:gd name="T90" fmla="*/ 653 w 2193"/>
                    <a:gd name="T91" fmla="*/ 788 h 2197"/>
                    <a:gd name="T92" fmla="*/ 693 w 2193"/>
                    <a:gd name="T93" fmla="*/ 717 h 2197"/>
                    <a:gd name="T94" fmla="*/ 727 w 2193"/>
                    <a:gd name="T95" fmla="*/ 748 h 2197"/>
                    <a:gd name="T96" fmla="*/ 842 w 2193"/>
                    <a:gd name="T97" fmla="*/ 856 h 2197"/>
                    <a:gd name="T98" fmla="*/ 842 w 2193"/>
                    <a:gd name="T99" fmla="*/ 748 h 2197"/>
                    <a:gd name="T100" fmla="*/ 877 w 2193"/>
                    <a:gd name="T101" fmla="*/ 856 h 2197"/>
                    <a:gd name="T102" fmla="*/ 917 w 2193"/>
                    <a:gd name="T103" fmla="*/ 788 h 2197"/>
                    <a:gd name="T104" fmla="*/ 951 w 2193"/>
                    <a:gd name="T105" fmla="*/ 816 h 2197"/>
                    <a:gd name="T106" fmla="*/ 992 w 2193"/>
                    <a:gd name="T107" fmla="*/ 717 h 2197"/>
                    <a:gd name="T108" fmla="*/ 1066 w 2193"/>
                    <a:gd name="T109" fmla="*/ 856 h 2197"/>
                    <a:gd name="T110" fmla="*/ 176 w 2193"/>
                    <a:gd name="T111" fmla="*/ 1407 h 2197"/>
                    <a:gd name="T112" fmla="*/ 0 w 2193"/>
                    <a:gd name="T113" fmla="*/ 1622 h 21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2193" h="2197">
                      <a:moveTo>
                        <a:pt x="655" y="595"/>
                      </a:moveTo>
                      <a:cubicBezTo>
                        <a:pt x="1538" y="595"/>
                        <a:pt x="1538" y="595"/>
                        <a:pt x="1538" y="595"/>
                      </a:cubicBezTo>
                      <a:cubicBezTo>
                        <a:pt x="1574" y="595"/>
                        <a:pt x="1603" y="566"/>
                        <a:pt x="1603" y="531"/>
                      </a:cubicBezTo>
                      <a:cubicBezTo>
                        <a:pt x="1603" y="377"/>
                        <a:pt x="1603" y="377"/>
                        <a:pt x="1603" y="377"/>
                      </a:cubicBezTo>
                      <a:cubicBezTo>
                        <a:pt x="1603" y="342"/>
                        <a:pt x="1574" y="313"/>
                        <a:pt x="1538" y="313"/>
                      </a:cubicBezTo>
                      <a:cubicBezTo>
                        <a:pt x="655" y="313"/>
                        <a:pt x="655" y="313"/>
                        <a:pt x="655" y="313"/>
                      </a:cubicBezTo>
                      <a:cubicBezTo>
                        <a:pt x="619" y="313"/>
                        <a:pt x="590" y="342"/>
                        <a:pt x="590" y="377"/>
                      </a:cubicBezTo>
                      <a:cubicBezTo>
                        <a:pt x="590" y="531"/>
                        <a:pt x="590" y="531"/>
                        <a:pt x="590" y="531"/>
                      </a:cubicBezTo>
                      <a:cubicBezTo>
                        <a:pt x="590" y="566"/>
                        <a:pt x="619" y="595"/>
                        <a:pt x="655" y="595"/>
                      </a:cubicBezTo>
                      <a:close/>
                      <a:moveTo>
                        <a:pt x="1464" y="403"/>
                      </a:moveTo>
                      <a:cubicBezTo>
                        <a:pt x="1492" y="403"/>
                        <a:pt x="1515" y="426"/>
                        <a:pt x="1515" y="454"/>
                      </a:cubicBezTo>
                      <a:cubicBezTo>
                        <a:pt x="1515" y="482"/>
                        <a:pt x="1492" y="505"/>
                        <a:pt x="1464" y="505"/>
                      </a:cubicBezTo>
                      <a:cubicBezTo>
                        <a:pt x="1436" y="505"/>
                        <a:pt x="1413" y="482"/>
                        <a:pt x="1413" y="454"/>
                      </a:cubicBezTo>
                      <a:cubicBezTo>
                        <a:pt x="1413" y="426"/>
                        <a:pt x="1436" y="403"/>
                        <a:pt x="1464" y="403"/>
                      </a:cubicBezTo>
                      <a:close/>
                      <a:moveTo>
                        <a:pt x="1100" y="364"/>
                      </a:moveTo>
                      <a:cubicBezTo>
                        <a:pt x="1140" y="364"/>
                        <a:pt x="1140" y="364"/>
                        <a:pt x="1140" y="364"/>
                      </a:cubicBezTo>
                      <a:cubicBezTo>
                        <a:pt x="1140" y="405"/>
                        <a:pt x="1140" y="405"/>
                        <a:pt x="1140" y="405"/>
                      </a:cubicBezTo>
                      <a:cubicBezTo>
                        <a:pt x="1100" y="405"/>
                        <a:pt x="1100" y="405"/>
                        <a:pt x="1100" y="405"/>
                      </a:cubicBezTo>
                      <a:lnTo>
                        <a:pt x="1100" y="364"/>
                      </a:lnTo>
                      <a:close/>
                      <a:moveTo>
                        <a:pt x="1100" y="435"/>
                      </a:moveTo>
                      <a:cubicBezTo>
                        <a:pt x="1140" y="435"/>
                        <a:pt x="1140" y="435"/>
                        <a:pt x="1140" y="435"/>
                      </a:cubicBezTo>
                      <a:cubicBezTo>
                        <a:pt x="1140" y="476"/>
                        <a:pt x="1140" y="476"/>
                        <a:pt x="1140" y="476"/>
                      </a:cubicBezTo>
                      <a:cubicBezTo>
                        <a:pt x="1100" y="476"/>
                        <a:pt x="1100" y="476"/>
                        <a:pt x="1100" y="476"/>
                      </a:cubicBezTo>
                      <a:lnTo>
                        <a:pt x="1100" y="435"/>
                      </a:lnTo>
                      <a:close/>
                      <a:moveTo>
                        <a:pt x="1100" y="503"/>
                      </a:moveTo>
                      <a:cubicBezTo>
                        <a:pt x="1140" y="503"/>
                        <a:pt x="1140" y="503"/>
                        <a:pt x="1140" y="503"/>
                      </a:cubicBezTo>
                      <a:cubicBezTo>
                        <a:pt x="1140" y="544"/>
                        <a:pt x="1140" y="544"/>
                        <a:pt x="1140" y="544"/>
                      </a:cubicBezTo>
                      <a:cubicBezTo>
                        <a:pt x="1100" y="544"/>
                        <a:pt x="1100" y="544"/>
                        <a:pt x="1100" y="544"/>
                      </a:cubicBezTo>
                      <a:lnTo>
                        <a:pt x="1100" y="503"/>
                      </a:lnTo>
                      <a:close/>
                      <a:moveTo>
                        <a:pt x="1025" y="364"/>
                      </a:moveTo>
                      <a:cubicBezTo>
                        <a:pt x="1066" y="364"/>
                        <a:pt x="1066" y="364"/>
                        <a:pt x="1066" y="364"/>
                      </a:cubicBezTo>
                      <a:cubicBezTo>
                        <a:pt x="1066" y="405"/>
                        <a:pt x="1066" y="405"/>
                        <a:pt x="1066" y="405"/>
                      </a:cubicBezTo>
                      <a:cubicBezTo>
                        <a:pt x="1025" y="405"/>
                        <a:pt x="1025" y="405"/>
                        <a:pt x="1025" y="405"/>
                      </a:cubicBezTo>
                      <a:lnTo>
                        <a:pt x="1025" y="364"/>
                      </a:lnTo>
                      <a:close/>
                      <a:moveTo>
                        <a:pt x="1025" y="435"/>
                      </a:moveTo>
                      <a:cubicBezTo>
                        <a:pt x="1066" y="435"/>
                        <a:pt x="1066" y="435"/>
                        <a:pt x="1066" y="435"/>
                      </a:cubicBezTo>
                      <a:cubicBezTo>
                        <a:pt x="1066" y="476"/>
                        <a:pt x="1066" y="476"/>
                        <a:pt x="1066" y="476"/>
                      </a:cubicBezTo>
                      <a:cubicBezTo>
                        <a:pt x="1025" y="476"/>
                        <a:pt x="1025" y="476"/>
                        <a:pt x="1025" y="476"/>
                      </a:cubicBezTo>
                      <a:lnTo>
                        <a:pt x="1025" y="435"/>
                      </a:lnTo>
                      <a:close/>
                      <a:moveTo>
                        <a:pt x="1025" y="503"/>
                      </a:moveTo>
                      <a:cubicBezTo>
                        <a:pt x="1066" y="503"/>
                        <a:pt x="1066" y="503"/>
                        <a:pt x="1066" y="503"/>
                      </a:cubicBezTo>
                      <a:cubicBezTo>
                        <a:pt x="1066" y="544"/>
                        <a:pt x="1066" y="544"/>
                        <a:pt x="1066" y="544"/>
                      </a:cubicBezTo>
                      <a:cubicBezTo>
                        <a:pt x="1025" y="544"/>
                        <a:pt x="1025" y="544"/>
                        <a:pt x="1025" y="544"/>
                      </a:cubicBezTo>
                      <a:lnTo>
                        <a:pt x="1025" y="503"/>
                      </a:lnTo>
                      <a:close/>
                      <a:moveTo>
                        <a:pt x="951" y="364"/>
                      </a:moveTo>
                      <a:cubicBezTo>
                        <a:pt x="992" y="364"/>
                        <a:pt x="992" y="364"/>
                        <a:pt x="992" y="364"/>
                      </a:cubicBezTo>
                      <a:cubicBezTo>
                        <a:pt x="992" y="405"/>
                        <a:pt x="992" y="405"/>
                        <a:pt x="992" y="405"/>
                      </a:cubicBezTo>
                      <a:cubicBezTo>
                        <a:pt x="951" y="405"/>
                        <a:pt x="951" y="405"/>
                        <a:pt x="951" y="405"/>
                      </a:cubicBezTo>
                      <a:lnTo>
                        <a:pt x="951" y="364"/>
                      </a:lnTo>
                      <a:close/>
                      <a:moveTo>
                        <a:pt x="951" y="435"/>
                      </a:moveTo>
                      <a:cubicBezTo>
                        <a:pt x="992" y="435"/>
                        <a:pt x="992" y="435"/>
                        <a:pt x="992" y="435"/>
                      </a:cubicBezTo>
                      <a:cubicBezTo>
                        <a:pt x="992" y="476"/>
                        <a:pt x="992" y="476"/>
                        <a:pt x="992" y="476"/>
                      </a:cubicBezTo>
                      <a:cubicBezTo>
                        <a:pt x="951" y="476"/>
                        <a:pt x="951" y="476"/>
                        <a:pt x="951" y="476"/>
                      </a:cubicBezTo>
                      <a:lnTo>
                        <a:pt x="951" y="435"/>
                      </a:lnTo>
                      <a:close/>
                      <a:moveTo>
                        <a:pt x="951" y="503"/>
                      </a:moveTo>
                      <a:cubicBezTo>
                        <a:pt x="992" y="503"/>
                        <a:pt x="992" y="503"/>
                        <a:pt x="992" y="503"/>
                      </a:cubicBezTo>
                      <a:cubicBezTo>
                        <a:pt x="992" y="544"/>
                        <a:pt x="992" y="544"/>
                        <a:pt x="992" y="544"/>
                      </a:cubicBezTo>
                      <a:cubicBezTo>
                        <a:pt x="951" y="544"/>
                        <a:pt x="951" y="544"/>
                        <a:pt x="951" y="544"/>
                      </a:cubicBezTo>
                      <a:lnTo>
                        <a:pt x="951" y="503"/>
                      </a:lnTo>
                      <a:close/>
                      <a:moveTo>
                        <a:pt x="877" y="364"/>
                      </a:moveTo>
                      <a:cubicBezTo>
                        <a:pt x="917" y="364"/>
                        <a:pt x="917" y="364"/>
                        <a:pt x="917" y="364"/>
                      </a:cubicBezTo>
                      <a:cubicBezTo>
                        <a:pt x="917" y="405"/>
                        <a:pt x="917" y="405"/>
                        <a:pt x="917" y="405"/>
                      </a:cubicBezTo>
                      <a:cubicBezTo>
                        <a:pt x="877" y="405"/>
                        <a:pt x="877" y="405"/>
                        <a:pt x="877" y="405"/>
                      </a:cubicBezTo>
                      <a:lnTo>
                        <a:pt x="877" y="364"/>
                      </a:lnTo>
                      <a:close/>
                      <a:moveTo>
                        <a:pt x="877" y="435"/>
                      </a:moveTo>
                      <a:cubicBezTo>
                        <a:pt x="917" y="435"/>
                        <a:pt x="917" y="435"/>
                        <a:pt x="917" y="435"/>
                      </a:cubicBezTo>
                      <a:cubicBezTo>
                        <a:pt x="917" y="476"/>
                        <a:pt x="917" y="476"/>
                        <a:pt x="917" y="476"/>
                      </a:cubicBezTo>
                      <a:cubicBezTo>
                        <a:pt x="877" y="476"/>
                        <a:pt x="877" y="476"/>
                        <a:pt x="877" y="476"/>
                      </a:cubicBezTo>
                      <a:lnTo>
                        <a:pt x="877" y="435"/>
                      </a:lnTo>
                      <a:close/>
                      <a:moveTo>
                        <a:pt x="877" y="503"/>
                      </a:moveTo>
                      <a:cubicBezTo>
                        <a:pt x="917" y="503"/>
                        <a:pt x="917" y="503"/>
                        <a:pt x="917" y="503"/>
                      </a:cubicBezTo>
                      <a:cubicBezTo>
                        <a:pt x="917" y="544"/>
                        <a:pt x="917" y="544"/>
                        <a:pt x="917" y="544"/>
                      </a:cubicBezTo>
                      <a:cubicBezTo>
                        <a:pt x="877" y="544"/>
                        <a:pt x="877" y="544"/>
                        <a:pt x="877" y="544"/>
                      </a:cubicBezTo>
                      <a:lnTo>
                        <a:pt x="877" y="503"/>
                      </a:lnTo>
                      <a:close/>
                      <a:moveTo>
                        <a:pt x="802" y="364"/>
                      </a:moveTo>
                      <a:cubicBezTo>
                        <a:pt x="842" y="364"/>
                        <a:pt x="842" y="364"/>
                        <a:pt x="842" y="364"/>
                      </a:cubicBezTo>
                      <a:cubicBezTo>
                        <a:pt x="842" y="405"/>
                        <a:pt x="842" y="405"/>
                        <a:pt x="842" y="405"/>
                      </a:cubicBezTo>
                      <a:cubicBezTo>
                        <a:pt x="802" y="405"/>
                        <a:pt x="802" y="405"/>
                        <a:pt x="802" y="405"/>
                      </a:cubicBezTo>
                      <a:lnTo>
                        <a:pt x="802" y="364"/>
                      </a:lnTo>
                      <a:close/>
                      <a:moveTo>
                        <a:pt x="802" y="435"/>
                      </a:moveTo>
                      <a:cubicBezTo>
                        <a:pt x="842" y="435"/>
                        <a:pt x="842" y="435"/>
                        <a:pt x="842" y="435"/>
                      </a:cubicBezTo>
                      <a:cubicBezTo>
                        <a:pt x="842" y="476"/>
                        <a:pt x="842" y="476"/>
                        <a:pt x="842" y="476"/>
                      </a:cubicBezTo>
                      <a:cubicBezTo>
                        <a:pt x="802" y="476"/>
                        <a:pt x="802" y="476"/>
                        <a:pt x="802" y="476"/>
                      </a:cubicBezTo>
                      <a:lnTo>
                        <a:pt x="802" y="435"/>
                      </a:lnTo>
                      <a:close/>
                      <a:moveTo>
                        <a:pt x="802" y="503"/>
                      </a:moveTo>
                      <a:cubicBezTo>
                        <a:pt x="842" y="503"/>
                        <a:pt x="842" y="503"/>
                        <a:pt x="842" y="503"/>
                      </a:cubicBezTo>
                      <a:cubicBezTo>
                        <a:pt x="842" y="544"/>
                        <a:pt x="842" y="544"/>
                        <a:pt x="842" y="544"/>
                      </a:cubicBezTo>
                      <a:cubicBezTo>
                        <a:pt x="802" y="544"/>
                        <a:pt x="802" y="544"/>
                        <a:pt x="802" y="544"/>
                      </a:cubicBezTo>
                      <a:lnTo>
                        <a:pt x="802" y="503"/>
                      </a:lnTo>
                      <a:close/>
                      <a:moveTo>
                        <a:pt x="727" y="364"/>
                      </a:moveTo>
                      <a:cubicBezTo>
                        <a:pt x="768" y="364"/>
                        <a:pt x="768" y="364"/>
                        <a:pt x="768" y="364"/>
                      </a:cubicBezTo>
                      <a:cubicBezTo>
                        <a:pt x="768" y="405"/>
                        <a:pt x="768" y="405"/>
                        <a:pt x="768" y="405"/>
                      </a:cubicBezTo>
                      <a:cubicBezTo>
                        <a:pt x="727" y="405"/>
                        <a:pt x="727" y="405"/>
                        <a:pt x="727" y="405"/>
                      </a:cubicBezTo>
                      <a:lnTo>
                        <a:pt x="727" y="364"/>
                      </a:lnTo>
                      <a:close/>
                      <a:moveTo>
                        <a:pt x="727" y="435"/>
                      </a:moveTo>
                      <a:cubicBezTo>
                        <a:pt x="768" y="435"/>
                        <a:pt x="768" y="435"/>
                        <a:pt x="768" y="435"/>
                      </a:cubicBezTo>
                      <a:cubicBezTo>
                        <a:pt x="768" y="476"/>
                        <a:pt x="768" y="476"/>
                        <a:pt x="768" y="476"/>
                      </a:cubicBezTo>
                      <a:cubicBezTo>
                        <a:pt x="727" y="476"/>
                        <a:pt x="727" y="476"/>
                        <a:pt x="727" y="476"/>
                      </a:cubicBezTo>
                      <a:lnTo>
                        <a:pt x="727" y="435"/>
                      </a:lnTo>
                      <a:close/>
                      <a:moveTo>
                        <a:pt x="727" y="503"/>
                      </a:moveTo>
                      <a:cubicBezTo>
                        <a:pt x="768" y="503"/>
                        <a:pt x="768" y="503"/>
                        <a:pt x="768" y="503"/>
                      </a:cubicBezTo>
                      <a:cubicBezTo>
                        <a:pt x="768" y="544"/>
                        <a:pt x="768" y="544"/>
                        <a:pt x="768" y="544"/>
                      </a:cubicBezTo>
                      <a:cubicBezTo>
                        <a:pt x="727" y="544"/>
                        <a:pt x="727" y="544"/>
                        <a:pt x="727" y="544"/>
                      </a:cubicBezTo>
                      <a:lnTo>
                        <a:pt x="727" y="503"/>
                      </a:lnTo>
                      <a:close/>
                      <a:moveTo>
                        <a:pt x="653" y="364"/>
                      </a:moveTo>
                      <a:cubicBezTo>
                        <a:pt x="693" y="364"/>
                        <a:pt x="693" y="364"/>
                        <a:pt x="693" y="364"/>
                      </a:cubicBezTo>
                      <a:cubicBezTo>
                        <a:pt x="693" y="405"/>
                        <a:pt x="693" y="405"/>
                        <a:pt x="693" y="405"/>
                      </a:cubicBezTo>
                      <a:cubicBezTo>
                        <a:pt x="653" y="405"/>
                        <a:pt x="653" y="405"/>
                        <a:pt x="653" y="405"/>
                      </a:cubicBezTo>
                      <a:lnTo>
                        <a:pt x="653" y="364"/>
                      </a:lnTo>
                      <a:close/>
                      <a:moveTo>
                        <a:pt x="653" y="435"/>
                      </a:moveTo>
                      <a:cubicBezTo>
                        <a:pt x="693" y="435"/>
                        <a:pt x="693" y="435"/>
                        <a:pt x="693" y="435"/>
                      </a:cubicBezTo>
                      <a:cubicBezTo>
                        <a:pt x="693" y="476"/>
                        <a:pt x="693" y="476"/>
                        <a:pt x="693" y="476"/>
                      </a:cubicBezTo>
                      <a:cubicBezTo>
                        <a:pt x="653" y="476"/>
                        <a:pt x="653" y="476"/>
                        <a:pt x="653" y="476"/>
                      </a:cubicBezTo>
                      <a:lnTo>
                        <a:pt x="653" y="435"/>
                      </a:lnTo>
                      <a:close/>
                      <a:moveTo>
                        <a:pt x="653" y="503"/>
                      </a:moveTo>
                      <a:cubicBezTo>
                        <a:pt x="693" y="503"/>
                        <a:pt x="693" y="503"/>
                        <a:pt x="693" y="503"/>
                      </a:cubicBezTo>
                      <a:cubicBezTo>
                        <a:pt x="693" y="544"/>
                        <a:pt x="693" y="544"/>
                        <a:pt x="693" y="544"/>
                      </a:cubicBezTo>
                      <a:cubicBezTo>
                        <a:pt x="653" y="544"/>
                        <a:pt x="653" y="544"/>
                        <a:pt x="653" y="544"/>
                      </a:cubicBezTo>
                      <a:lnTo>
                        <a:pt x="653" y="503"/>
                      </a:lnTo>
                      <a:close/>
                      <a:moveTo>
                        <a:pt x="655" y="282"/>
                      </a:moveTo>
                      <a:cubicBezTo>
                        <a:pt x="1538" y="282"/>
                        <a:pt x="1538" y="282"/>
                        <a:pt x="1538" y="282"/>
                      </a:cubicBezTo>
                      <a:cubicBezTo>
                        <a:pt x="1574" y="282"/>
                        <a:pt x="1603" y="254"/>
                        <a:pt x="1603" y="218"/>
                      </a:cubicBezTo>
                      <a:cubicBezTo>
                        <a:pt x="1603" y="65"/>
                        <a:pt x="1603" y="65"/>
                        <a:pt x="1603" y="65"/>
                      </a:cubicBezTo>
                      <a:cubicBezTo>
                        <a:pt x="1603" y="29"/>
                        <a:pt x="1574" y="0"/>
                        <a:pt x="1538" y="0"/>
                      </a:cubicBezTo>
                      <a:cubicBezTo>
                        <a:pt x="655" y="0"/>
                        <a:pt x="655" y="0"/>
                        <a:pt x="655" y="0"/>
                      </a:cubicBezTo>
                      <a:cubicBezTo>
                        <a:pt x="619" y="0"/>
                        <a:pt x="590" y="29"/>
                        <a:pt x="590" y="65"/>
                      </a:cubicBezTo>
                      <a:cubicBezTo>
                        <a:pt x="590" y="218"/>
                        <a:pt x="590" y="218"/>
                        <a:pt x="590" y="218"/>
                      </a:cubicBezTo>
                      <a:cubicBezTo>
                        <a:pt x="590" y="254"/>
                        <a:pt x="619" y="282"/>
                        <a:pt x="655" y="282"/>
                      </a:cubicBezTo>
                      <a:close/>
                      <a:moveTo>
                        <a:pt x="1464" y="90"/>
                      </a:moveTo>
                      <a:cubicBezTo>
                        <a:pt x="1492" y="90"/>
                        <a:pt x="1515" y="113"/>
                        <a:pt x="1515" y="141"/>
                      </a:cubicBezTo>
                      <a:cubicBezTo>
                        <a:pt x="1515" y="170"/>
                        <a:pt x="1492" y="192"/>
                        <a:pt x="1464" y="192"/>
                      </a:cubicBezTo>
                      <a:cubicBezTo>
                        <a:pt x="1436" y="192"/>
                        <a:pt x="1413" y="170"/>
                        <a:pt x="1413" y="141"/>
                      </a:cubicBezTo>
                      <a:cubicBezTo>
                        <a:pt x="1413" y="113"/>
                        <a:pt x="1436" y="90"/>
                        <a:pt x="1464" y="90"/>
                      </a:cubicBezTo>
                      <a:close/>
                      <a:moveTo>
                        <a:pt x="1100" y="52"/>
                      </a:moveTo>
                      <a:cubicBezTo>
                        <a:pt x="1140" y="52"/>
                        <a:pt x="1140" y="52"/>
                        <a:pt x="1140" y="52"/>
                      </a:cubicBezTo>
                      <a:cubicBezTo>
                        <a:pt x="1140" y="92"/>
                        <a:pt x="1140" y="92"/>
                        <a:pt x="1140" y="92"/>
                      </a:cubicBezTo>
                      <a:cubicBezTo>
                        <a:pt x="1100" y="92"/>
                        <a:pt x="1100" y="92"/>
                        <a:pt x="1100" y="92"/>
                      </a:cubicBezTo>
                      <a:lnTo>
                        <a:pt x="1100" y="52"/>
                      </a:lnTo>
                      <a:close/>
                      <a:moveTo>
                        <a:pt x="1100" y="123"/>
                      </a:moveTo>
                      <a:cubicBezTo>
                        <a:pt x="1140" y="123"/>
                        <a:pt x="1140" y="123"/>
                        <a:pt x="1140" y="123"/>
                      </a:cubicBezTo>
                      <a:cubicBezTo>
                        <a:pt x="1140" y="163"/>
                        <a:pt x="1140" y="163"/>
                        <a:pt x="1140" y="163"/>
                      </a:cubicBezTo>
                      <a:cubicBezTo>
                        <a:pt x="1100" y="163"/>
                        <a:pt x="1100" y="163"/>
                        <a:pt x="1100" y="163"/>
                      </a:cubicBezTo>
                      <a:lnTo>
                        <a:pt x="1100" y="123"/>
                      </a:lnTo>
                      <a:close/>
                      <a:moveTo>
                        <a:pt x="1100" y="191"/>
                      </a:moveTo>
                      <a:cubicBezTo>
                        <a:pt x="1140" y="191"/>
                        <a:pt x="1140" y="191"/>
                        <a:pt x="1140" y="191"/>
                      </a:cubicBezTo>
                      <a:cubicBezTo>
                        <a:pt x="1140" y="231"/>
                        <a:pt x="1140" y="231"/>
                        <a:pt x="1140" y="231"/>
                      </a:cubicBezTo>
                      <a:cubicBezTo>
                        <a:pt x="1100" y="231"/>
                        <a:pt x="1100" y="231"/>
                        <a:pt x="1100" y="231"/>
                      </a:cubicBezTo>
                      <a:lnTo>
                        <a:pt x="1100" y="191"/>
                      </a:lnTo>
                      <a:close/>
                      <a:moveTo>
                        <a:pt x="1025" y="52"/>
                      </a:moveTo>
                      <a:cubicBezTo>
                        <a:pt x="1066" y="52"/>
                        <a:pt x="1066" y="52"/>
                        <a:pt x="1066" y="52"/>
                      </a:cubicBezTo>
                      <a:cubicBezTo>
                        <a:pt x="1066" y="92"/>
                        <a:pt x="1066" y="92"/>
                        <a:pt x="1066" y="92"/>
                      </a:cubicBezTo>
                      <a:cubicBezTo>
                        <a:pt x="1025" y="92"/>
                        <a:pt x="1025" y="92"/>
                        <a:pt x="1025" y="92"/>
                      </a:cubicBezTo>
                      <a:lnTo>
                        <a:pt x="1025" y="52"/>
                      </a:lnTo>
                      <a:close/>
                      <a:moveTo>
                        <a:pt x="1025" y="123"/>
                      </a:moveTo>
                      <a:cubicBezTo>
                        <a:pt x="1066" y="123"/>
                        <a:pt x="1066" y="123"/>
                        <a:pt x="1066" y="123"/>
                      </a:cubicBezTo>
                      <a:cubicBezTo>
                        <a:pt x="1066" y="163"/>
                        <a:pt x="1066" y="163"/>
                        <a:pt x="1066" y="163"/>
                      </a:cubicBezTo>
                      <a:cubicBezTo>
                        <a:pt x="1025" y="163"/>
                        <a:pt x="1025" y="163"/>
                        <a:pt x="1025" y="163"/>
                      </a:cubicBezTo>
                      <a:lnTo>
                        <a:pt x="1025" y="123"/>
                      </a:lnTo>
                      <a:close/>
                      <a:moveTo>
                        <a:pt x="1025" y="191"/>
                      </a:moveTo>
                      <a:cubicBezTo>
                        <a:pt x="1066" y="191"/>
                        <a:pt x="1066" y="191"/>
                        <a:pt x="1066" y="191"/>
                      </a:cubicBezTo>
                      <a:cubicBezTo>
                        <a:pt x="1066" y="231"/>
                        <a:pt x="1066" y="231"/>
                        <a:pt x="1066" y="231"/>
                      </a:cubicBezTo>
                      <a:cubicBezTo>
                        <a:pt x="1025" y="231"/>
                        <a:pt x="1025" y="231"/>
                        <a:pt x="1025" y="231"/>
                      </a:cubicBezTo>
                      <a:lnTo>
                        <a:pt x="1025" y="191"/>
                      </a:lnTo>
                      <a:close/>
                      <a:moveTo>
                        <a:pt x="951" y="52"/>
                      </a:moveTo>
                      <a:cubicBezTo>
                        <a:pt x="992" y="52"/>
                        <a:pt x="992" y="52"/>
                        <a:pt x="992" y="52"/>
                      </a:cubicBezTo>
                      <a:cubicBezTo>
                        <a:pt x="992" y="92"/>
                        <a:pt x="992" y="92"/>
                        <a:pt x="992" y="92"/>
                      </a:cubicBezTo>
                      <a:cubicBezTo>
                        <a:pt x="951" y="92"/>
                        <a:pt x="951" y="92"/>
                        <a:pt x="951" y="92"/>
                      </a:cubicBezTo>
                      <a:lnTo>
                        <a:pt x="951" y="52"/>
                      </a:lnTo>
                      <a:close/>
                      <a:moveTo>
                        <a:pt x="951" y="123"/>
                      </a:moveTo>
                      <a:cubicBezTo>
                        <a:pt x="992" y="123"/>
                        <a:pt x="992" y="123"/>
                        <a:pt x="992" y="123"/>
                      </a:cubicBezTo>
                      <a:cubicBezTo>
                        <a:pt x="992" y="163"/>
                        <a:pt x="992" y="163"/>
                        <a:pt x="992" y="163"/>
                      </a:cubicBezTo>
                      <a:cubicBezTo>
                        <a:pt x="951" y="163"/>
                        <a:pt x="951" y="163"/>
                        <a:pt x="951" y="163"/>
                      </a:cubicBezTo>
                      <a:lnTo>
                        <a:pt x="951" y="123"/>
                      </a:lnTo>
                      <a:close/>
                      <a:moveTo>
                        <a:pt x="951" y="191"/>
                      </a:moveTo>
                      <a:cubicBezTo>
                        <a:pt x="992" y="191"/>
                        <a:pt x="992" y="191"/>
                        <a:pt x="992" y="191"/>
                      </a:cubicBezTo>
                      <a:cubicBezTo>
                        <a:pt x="992" y="231"/>
                        <a:pt x="992" y="231"/>
                        <a:pt x="992" y="231"/>
                      </a:cubicBezTo>
                      <a:cubicBezTo>
                        <a:pt x="951" y="231"/>
                        <a:pt x="951" y="231"/>
                        <a:pt x="951" y="231"/>
                      </a:cubicBezTo>
                      <a:lnTo>
                        <a:pt x="951" y="191"/>
                      </a:lnTo>
                      <a:close/>
                      <a:moveTo>
                        <a:pt x="877" y="52"/>
                      </a:moveTo>
                      <a:cubicBezTo>
                        <a:pt x="917" y="52"/>
                        <a:pt x="917" y="52"/>
                        <a:pt x="917" y="52"/>
                      </a:cubicBezTo>
                      <a:cubicBezTo>
                        <a:pt x="917" y="92"/>
                        <a:pt x="917" y="92"/>
                        <a:pt x="917" y="92"/>
                      </a:cubicBezTo>
                      <a:cubicBezTo>
                        <a:pt x="877" y="92"/>
                        <a:pt x="877" y="92"/>
                        <a:pt x="877" y="92"/>
                      </a:cubicBezTo>
                      <a:lnTo>
                        <a:pt x="877" y="52"/>
                      </a:lnTo>
                      <a:close/>
                      <a:moveTo>
                        <a:pt x="877" y="123"/>
                      </a:moveTo>
                      <a:cubicBezTo>
                        <a:pt x="917" y="123"/>
                        <a:pt x="917" y="123"/>
                        <a:pt x="917" y="123"/>
                      </a:cubicBezTo>
                      <a:cubicBezTo>
                        <a:pt x="917" y="163"/>
                        <a:pt x="917" y="163"/>
                        <a:pt x="917" y="163"/>
                      </a:cubicBezTo>
                      <a:cubicBezTo>
                        <a:pt x="877" y="163"/>
                        <a:pt x="877" y="163"/>
                        <a:pt x="877" y="163"/>
                      </a:cubicBezTo>
                      <a:lnTo>
                        <a:pt x="877" y="123"/>
                      </a:lnTo>
                      <a:close/>
                      <a:moveTo>
                        <a:pt x="877" y="191"/>
                      </a:moveTo>
                      <a:cubicBezTo>
                        <a:pt x="917" y="191"/>
                        <a:pt x="917" y="191"/>
                        <a:pt x="917" y="191"/>
                      </a:cubicBezTo>
                      <a:cubicBezTo>
                        <a:pt x="917" y="231"/>
                        <a:pt x="917" y="231"/>
                        <a:pt x="917" y="231"/>
                      </a:cubicBezTo>
                      <a:cubicBezTo>
                        <a:pt x="877" y="231"/>
                        <a:pt x="877" y="231"/>
                        <a:pt x="877" y="231"/>
                      </a:cubicBezTo>
                      <a:lnTo>
                        <a:pt x="877" y="191"/>
                      </a:lnTo>
                      <a:close/>
                      <a:moveTo>
                        <a:pt x="802" y="52"/>
                      </a:moveTo>
                      <a:cubicBezTo>
                        <a:pt x="842" y="52"/>
                        <a:pt x="842" y="52"/>
                        <a:pt x="842" y="52"/>
                      </a:cubicBezTo>
                      <a:cubicBezTo>
                        <a:pt x="842" y="92"/>
                        <a:pt x="842" y="92"/>
                        <a:pt x="842" y="92"/>
                      </a:cubicBezTo>
                      <a:cubicBezTo>
                        <a:pt x="802" y="92"/>
                        <a:pt x="802" y="92"/>
                        <a:pt x="802" y="92"/>
                      </a:cubicBezTo>
                      <a:lnTo>
                        <a:pt x="802" y="52"/>
                      </a:lnTo>
                      <a:close/>
                      <a:moveTo>
                        <a:pt x="802" y="123"/>
                      </a:moveTo>
                      <a:cubicBezTo>
                        <a:pt x="842" y="123"/>
                        <a:pt x="842" y="123"/>
                        <a:pt x="842" y="123"/>
                      </a:cubicBezTo>
                      <a:cubicBezTo>
                        <a:pt x="842" y="163"/>
                        <a:pt x="842" y="163"/>
                        <a:pt x="842" y="163"/>
                      </a:cubicBezTo>
                      <a:cubicBezTo>
                        <a:pt x="802" y="163"/>
                        <a:pt x="802" y="163"/>
                        <a:pt x="802" y="163"/>
                      </a:cubicBezTo>
                      <a:lnTo>
                        <a:pt x="802" y="123"/>
                      </a:lnTo>
                      <a:close/>
                      <a:moveTo>
                        <a:pt x="802" y="191"/>
                      </a:moveTo>
                      <a:cubicBezTo>
                        <a:pt x="842" y="191"/>
                        <a:pt x="842" y="191"/>
                        <a:pt x="842" y="191"/>
                      </a:cubicBezTo>
                      <a:cubicBezTo>
                        <a:pt x="842" y="231"/>
                        <a:pt x="842" y="231"/>
                        <a:pt x="842" y="231"/>
                      </a:cubicBezTo>
                      <a:cubicBezTo>
                        <a:pt x="802" y="231"/>
                        <a:pt x="802" y="231"/>
                        <a:pt x="802" y="231"/>
                      </a:cubicBezTo>
                      <a:lnTo>
                        <a:pt x="802" y="191"/>
                      </a:lnTo>
                      <a:close/>
                      <a:moveTo>
                        <a:pt x="727" y="52"/>
                      </a:moveTo>
                      <a:cubicBezTo>
                        <a:pt x="768" y="52"/>
                        <a:pt x="768" y="52"/>
                        <a:pt x="768" y="52"/>
                      </a:cubicBezTo>
                      <a:cubicBezTo>
                        <a:pt x="768" y="92"/>
                        <a:pt x="768" y="92"/>
                        <a:pt x="768" y="92"/>
                      </a:cubicBezTo>
                      <a:cubicBezTo>
                        <a:pt x="727" y="92"/>
                        <a:pt x="727" y="92"/>
                        <a:pt x="727" y="92"/>
                      </a:cubicBezTo>
                      <a:lnTo>
                        <a:pt x="727" y="52"/>
                      </a:lnTo>
                      <a:close/>
                      <a:moveTo>
                        <a:pt x="727" y="123"/>
                      </a:moveTo>
                      <a:cubicBezTo>
                        <a:pt x="768" y="123"/>
                        <a:pt x="768" y="123"/>
                        <a:pt x="768" y="123"/>
                      </a:cubicBezTo>
                      <a:cubicBezTo>
                        <a:pt x="768" y="163"/>
                        <a:pt x="768" y="163"/>
                        <a:pt x="768" y="163"/>
                      </a:cubicBezTo>
                      <a:cubicBezTo>
                        <a:pt x="727" y="163"/>
                        <a:pt x="727" y="163"/>
                        <a:pt x="727" y="163"/>
                      </a:cubicBezTo>
                      <a:lnTo>
                        <a:pt x="727" y="123"/>
                      </a:lnTo>
                      <a:close/>
                      <a:moveTo>
                        <a:pt x="727" y="191"/>
                      </a:moveTo>
                      <a:cubicBezTo>
                        <a:pt x="768" y="191"/>
                        <a:pt x="768" y="191"/>
                        <a:pt x="768" y="191"/>
                      </a:cubicBezTo>
                      <a:cubicBezTo>
                        <a:pt x="768" y="231"/>
                        <a:pt x="768" y="231"/>
                        <a:pt x="768" y="231"/>
                      </a:cubicBezTo>
                      <a:cubicBezTo>
                        <a:pt x="727" y="231"/>
                        <a:pt x="727" y="231"/>
                        <a:pt x="727" y="231"/>
                      </a:cubicBezTo>
                      <a:lnTo>
                        <a:pt x="727" y="191"/>
                      </a:lnTo>
                      <a:close/>
                      <a:moveTo>
                        <a:pt x="653" y="52"/>
                      </a:moveTo>
                      <a:cubicBezTo>
                        <a:pt x="693" y="52"/>
                        <a:pt x="693" y="52"/>
                        <a:pt x="693" y="52"/>
                      </a:cubicBezTo>
                      <a:cubicBezTo>
                        <a:pt x="693" y="92"/>
                        <a:pt x="693" y="92"/>
                        <a:pt x="693" y="92"/>
                      </a:cubicBezTo>
                      <a:cubicBezTo>
                        <a:pt x="653" y="92"/>
                        <a:pt x="653" y="92"/>
                        <a:pt x="653" y="92"/>
                      </a:cubicBezTo>
                      <a:lnTo>
                        <a:pt x="653" y="52"/>
                      </a:lnTo>
                      <a:close/>
                      <a:moveTo>
                        <a:pt x="653" y="123"/>
                      </a:moveTo>
                      <a:cubicBezTo>
                        <a:pt x="693" y="123"/>
                        <a:pt x="693" y="123"/>
                        <a:pt x="693" y="123"/>
                      </a:cubicBezTo>
                      <a:cubicBezTo>
                        <a:pt x="693" y="163"/>
                        <a:pt x="693" y="163"/>
                        <a:pt x="693" y="163"/>
                      </a:cubicBezTo>
                      <a:cubicBezTo>
                        <a:pt x="653" y="163"/>
                        <a:pt x="653" y="163"/>
                        <a:pt x="653" y="163"/>
                      </a:cubicBezTo>
                      <a:lnTo>
                        <a:pt x="653" y="123"/>
                      </a:lnTo>
                      <a:close/>
                      <a:moveTo>
                        <a:pt x="653" y="191"/>
                      </a:moveTo>
                      <a:cubicBezTo>
                        <a:pt x="693" y="191"/>
                        <a:pt x="693" y="191"/>
                        <a:pt x="693" y="191"/>
                      </a:cubicBezTo>
                      <a:cubicBezTo>
                        <a:pt x="693" y="231"/>
                        <a:pt x="693" y="231"/>
                        <a:pt x="693" y="231"/>
                      </a:cubicBezTo>
                      <a:cubicBezTo>
                        <a:pt x="653" y="231"/>
                        <a:pt x="653" y="231"/>
                        <a:pt x="653" y="231"/>
                      </a:cubicBezTo>
                      <a:lnTo>
                        <a:pt x="653" y="191"/>
                      </a:lnTo>
                      <a:close/>
                      <a:moveTo>
                        <a:pt x="1345" y="2036"/>
                      </a:moveTo>
                      <a:cubicBezTo>
                        <a:pt x="1339" y="2029"/>
                        <a:pt x="1325" y="2023"/>
                        <a:pt x="1315" y="2023"/>
                      </a:cubicBezTo>
                      <a:cubicBezTo>
                        <a:pt x="878" y="2023"/>
                        <a:pt x="878" y="2023"/>
                        <a:pt x="878" y="2023"/>
                      </a:cubicBezTo>
                      <a:cubicBezTo>
                        <a:pt x="868" y="2023"/>
                        <a:pt x="855" y="2029"/>
                        <a:pt x="848" y="2036"/>
                      </a:cubicBezTo>
                      <a:cubicBezTo>
                        <a:pt x="761" y="2138"/>
                        <a:pt x="761" y="2138"/>
                        <a:pt x="761" y="2138"/>
                      </a:cubicBezTo>
                      <a:cubicBezTo>
                        <a:pt x="755" y="2146"/>
                        <a:pt x="749" y="2160"/>
                        <a:pt x="749" y="2170"/>
                      </a:cubicBezTo>
                      <a:cubicBezTo>
                        <a:pt x="749" y="2179"/>
                        <a:pt x="749" y="2179"/>
                        <a:pt x="749" y="2179"/>
                      </a:cubicBezTo>
                      <a:cubicBezTo>
                        <a:pt x="749" y="2189"/>
                        <a:pt x="757" y="2197"/>
                        <a:pt x="767" y="2197"/>
                      </a:cubicBezTo>
                      <a:cubicBezTo>
                        <a:pt x="1426" y="2197"/>
                        <a:pt x="1426" y="2197"/>
                        <a:pt x="1426" y="2197"/>
                      </a:cubicBezTo>
                      <a:cubicBezTo>
                        <a:pt x="1436" y="2197"/>
                        <a:pt x="1444" y="2189"/>
                        <a:pt x="1444" y="2179"/>
                      </a:cubicBezTo>
                      <a:cubicBezTo>
                        <a:pt x="1444" y="2170"/>
                        <a:pt x="1444" y="2170"/>
                        <a:pt x="1444" y="2170"/>
                      </a:cubicBezTo>
                      <a:cubicBezTo>
                        <a:pt x="1444" y="2160"/>
                        <a:pt x="1439" y="2146"/>
                        <a:pt x="1432" y="2138"/>
                      </a:cubicBezTo>
                      <a:lnTo>
                        <a:pt x="1345" y="2036"/>
                      </a:lnTo>
                      <a:close/>
                      <a:moveTo>
                        <a:pt x="2182" y="1590"/>
                      </a:moveTo>
                      <a:cubicBezTo>
                        <a:pt x="2095" y="1488"/>
                        <a:pt x="2095" y="1488"/>
                        <a:pt x="2095" y="1488"/>
                      </a:cubicBezTo>
                      <a:cubicBezTo>
                        <a:pt x="2088" y="1480"/>
                        <a:pt x="2075" y="1474"/>
                        <a:pt x="2065" y="1474"/>
                      </a:cubicBezTo>
                      <a:cubicBezTo>
                        <a:pt x="1627" y="1474"/>
                        <a:pt x="1627" y="1474"/>
                        <a:pt x="1627" y="1474"/>
                      </a:cubicBezTo>
                      <a:cubicBezTo>
                        <a:pt x="1617" y="1474"/>
                        <a:pt x="1604" y="1480"/>
                        <a:pt x="1597" y="1488"/>
                      </a:cubicBezTo>
                      <a:cubicBezTo>
                        <a:pt x="1510" y="1590"/>
                        <a:pt x="1510" y="1590"/>
                        <a:pt x="1510" y="1590"/>
                      </a:cubicBezTo>
                      <a:cubicBezTo>
                        <a:pt x="1504" y="1598"/>
                        <a:pt x="1499" y="1612"/>
                        <a:pt x="1499" y="1622"/>
                      </a:cubicBezTo>
                      <a:cubicBezTo>
                        <a:pt x="1499" y="1630"/>
                        <a:pt x="1499" y="1630"/>
                        <a:pt x="1499" y="1630"/>
                      </a:cubicBezTo>
                      <a:cubicBezTo>
                        <a:pt x="1499" y="1640"/>
                        <a:pt x="1507" y="1649"/>
                        <a:pt x="1517" y="1649"/>
                      </a:cubicBezTo>
                      <a:cubicBezTo>
                        <a:pt x="2175" y="1649"/>
                        <a:pt x="2175" y="1649"/>
                        <a:pt x="2175" y="1649"/>
                      </a:cubicBezTo>
                      <a:cubicBezTo>
                        <a:pt x="2185" y="1649"/>
                        <a:pt x="2193" y="1640"/>
                        <a:pt x="2193" y="1630"/>
                      </a:cubicBezTo>
                      <a:cubicBezTo>
                        <a:pt x="2193" y="1622"/>
                        <a:pt x="2193" y="1622"/>
                        <a:pt x="2193" y="1622"/>
                      </a:cubicBezTo>
                      <a:cubicBezTo>
                        <a:pt x="2193" y="1612"/>
                        <a:pt x="2188" y="1598"/>
                        <a:pt x="2182" y="1590"/>
                      </a:cubicBezTo>
                      <a:close/>
                      <a:moveTo>
                        <a:pt x="176" y="1449"/>
                      </a:moveTo>
                      <a:cubicBezTo>
                        <a:pt x="519" y="1449"/>
                        <a:pt x="519" y="1449"/>
                        <a:pt x="519" y="1449"/>
                      </a:cubicBezTo>
                      <a:cubicBezTo>
                        <a:pt x="559" y="1449"/>
                        <a:pt x="591" y="1417"/>
                        <a:pt x="591" y="1377"/>
                      </a:cubicBezTo>
                      <a:cubicBezTo>
                        <a:pt x="591" y="1322"/>
                        <a:pt x="591" y="1322"/>
                        <a:pt x="591" y="1322"/>
                      </a:cubicBezTo>
                      <a:cubicBezTo>
                        <a:pt x="920" y="1322"/>
                        <a:pt x="920" y="1322"/>
                        <a:pt x="920" y="1322"/>
                      </a:cubicBezTo>
                      <a:cubicBezTo>
                        <a:pt x="936" y="1388"/>
                        <a:pt x="990" y="1440"/>
                        <a:pt x="1057" y="1455"/>
                      </a:cubicBezTo>
                      <a:cubicBezTo>
                        <a:pt x="1057" y="1617"/>
                        <a:pt x="1057" y="1617"/>
                        <a:pt x="1057" y="1617"/>
                      </a:cubicBezTo>
                      <a:cubicBezTo>
                        <a:pt x="925" y="1617"/>
                        <a:pt x="925" y="1617"/>
                        <a:pt x="925" y="1617"/>
                      </a:cubicBezTo>
                      <a:cubicBezTo>
                        <a:pt x="885" y="1617"/>
                        <a:pt x="853" y="1650"/>
                        <a:pt x="853" y="1690"/>
                      </a:cubicBezTo>
                      <a:cubicBezTo>
                        <a:pt x="853" y="1925"/>
                        <a:pt x="853" y="1925"/>
                        <a:pt x="853" y="1925"/>
                      </a:cubicBezTo>
                      <a:cubicBezTo>
                        <a:pt x="853" y="1965"/>
                        <a:pt x="885" y="1997"/>
                        <a:pt x="925" y="1997"/>
                      </a:cubicBezTo>
                      <a:cubicBezTo>
                        <a:pt x="1268" y="1997"/>
                        <a:pt x="1268" y="1997"/>
                        <a:pt x="1268" y="1997"/>
                      </a:cubicBezTo>
                      <a:cubicBezTo>
                        <a:pt x="1308" y="1997"/>
                        <a:pt x="1341" y="1965"/>
                        <a:pt x="1341" y="1925"/>
                      </a:cubicBezTo>
                      <a:cubicBezTo>
                        <a:pt x="1341" y="1690"/>
                        <a:pt x="1341" y="1690"/>
                        <a:pt x="1341" y="1690"/>
                      </a:cubicBezTo>
                      <a:cubicBezTo>
                        <a:pt x="1341" y="1650"/>
                        <a:pt x="1308" y="1617"/>
                        <a:pt x="1268" y="1617"/>
                      </a:cubicBezTo>
                      <a:cubicBezTo>
                        <a:pt x="1137" y="1617"/>
                        <a:pt x="1137" y="1617"/>
                        <a:pt x="1137" y="1617"/>
                      </a:cubicBezTo>
                      <a:cubicBezTo>
                        <a:pt x="1137" y="1455"/>
                        <a:pt x="1137" y="1455"/>
                        <a:pt x="1137" y="1455"/>
                      </a:cubicBezTo>
                      <a:cubicBezTo>
                        <a:pt x="1204" y="1440"/>
                        <a:pt x="1257" y="1388"/>
                        <a:pt x="1273" y="1322"/>
                      </a:cubicBezTo>
                      <a:cubicBezTo>
                        <a:pt x="1602" y="1322"/>
                        <a:pt x="1602" y="1322"/>
                        <a:pt x="1602" y="1322"/>
                      </a:cubicBezTo>
                      <a:cubicBezTo>
                        <a:pt x="1602" y="1377"/>
                        <a:pt x="1602" y="1377"/>
                        <a:pt x="1602" y="1377"/>
                      </a:cubicBezTo>
                      <a:cubicBezTo>
                        <a:pt x="1602" y="1417"/>
                        <a:pt x="1634" y="1449"/>
                        <a:pt x="1675" y="1449"/>
                      </a:cubicBezTo>
                      <a:cubicBezTo>
                        <a:pt x="2018" y="1449"/>
                        <a:pt x="2018" y="1449"/>
                        <a:pt x="2018" y="1449"/>
                      </a:cubicBezTo>
                      <a:cubicBezTo>
                        <a:pt x="2058" y="1449"/>
                        <a:pt x="2090" y="1417"/>
                        <a:pt x="2090" y="1377"/>
                      </a:cubicBezTo>
                      <a:cubicBezTo>
                        <a:pt x="2090" y="1142"/>
                        <a:pt x="2090" y="1142"/>
                        <a:pt x="2090" y="1142"/>
                      </a:cubicBezTo>
                      <a:cubicBezTo>
                        <a:pt x="2090" y="1102"/>
                        <a:pt x="2058" y="1069"/>
                        <a:pt x="2018" y="1069"/>
                      </a:cubicBezTo>
                      <a:cubicBezTo>
                        <a:pt x="1675" y="1069"/>
                        <a:pt x="1675" y="1069"/>
                        <a:pt x="1675" y="1069"/>
                      </a:cubicBezTo>
                      <a:cubicBezTo>
                        <a:pt x="1634" y="1069"/>
                        <a:pt x="1602" y="1102"/>
                        <a:pt x="1602" y="1142"/>
                      </a:cubicBezTo>
                      <a:cubicBezTo>
                        <a:pt x="1602" y="1242"/>
                        <a:pt x="1602" y="1242"/>
                        <a:pt x="1602" y="1242"/>
                      </a:cubicBezTo>
                      <a:cubicBezTo>
                        <a:pt x="1275" y="1242"/>
                        <a:pt x="1275" y="1242"/>
                        <a:pt x="1275" y="1242"/>
                      </a:cubicBezTo>
                      <a:cubicBezTo>
                        <a:pt x="1262" y="1176"/>
                        <a:pt x="1214" y="1122"/>
                        <a:pt x="1150" y="1103"/>
                      </a:cubicBezTo>
                      <a:cubicBezTo>
                        <a:pt x="1150" y="908"/>
                        <a:pt x="1150" y="908"/>
                        <a:pt x="1150" y="908"/>
                      </a:cubicBezTo>
                      <a:cubicBezTo>
                        <a:pt x="1538" y="908"/>
                        <a:pt x="1538" y="908"/>
                        <a:pt x="1538" y="908"/>
                      </a:cubicBezTo>
                      <a:cubicBezTo>
                        <a:pt x="1574" y="908"/>
                        <a:pt x="1603" y="879"/>
                        <a:pt x="1603" y="843"/>
                      </a:cubicBezTo>
                      <a:cubicBezTo>
                        <a:pt x="1603" y="690"/>
                        <a:pt x="1603" y="690"/>
                        <a:pt x="1603" y="690"/>
                      </a:cubicBezTo>
                      <a:cubicBezTo>
                        <a:pt x="1603" y="654"/>
                        <a:pt x="1574" y="625"/>
                        <a:pt x="1538" y="625"/>
                      </a:cubicBezTo>
                      <a:cubicBezTo>
                        <a:pt x="655" y="625"/>
                        <a:pt x="655" y="625"/>
                        <a:pt x="655" y="625"/>
                      </a:cubicBezTo>
                      <a:cubicBezTo>
                        <a:pt x="619" y="625"/>
                        <a:pt x="590" y="654"/>
                        <a:pt x="590" y="690"/>
                      </a:cubicBezTo>
                      <a:cubicBezTo>
                        <a:pt x="590" y="843"/>
                        <a:pt x="590" y="843"/>
                        <a:pt x="590" y="843"/>
                      </a:cubicBezTo>
                      <a:cubicBezTo>
                        <a:pt x="590" y="879"/>
                        <a:pt x="619" y="908"/>
                        <a:pt x="655" y="908"/>
                      </a:cubicBezTo>
                      <a:cubicBezTo>
                        <a:pt x="1043" y="908"/>
                        <a:pt x="1043" y="908"/>
                        <a:pt x="1043" y="908"/>
                      </a:cubicBezTo>
                      <a:cubicBezTo>
                        <a:pt x="1043" y="1103"/>
                        <a:pt x="1043" y="1103"/>
                        <a:pt x="1043" y="1103"/>
                      </a:cubicBezTo>
                      <a:cubicBezTo>
                        <a:pt x="980" y="1122"/>
                        <a:pt x="931" y="1176"/>
                        <a:pt x="918" y="1242"/>
                      </a:cubicBezTo>
                      <a:cubicBezTo>
                        <a:pt x="591" y="1242"/>
                        <a:pt x="591" y="1242"/>
                        <a:pt x="591" y="1242"/>
                      </a:cubicBezTo>
                      <a:cubicBezTo>
                        <a:pt x="591" y="1142"/>
                        <a:pt x="591" y="1142"/>
                        <a:pt x="591" y="1142"/>
                      </a:cubicBezTo>
                      <a:cubicBezTo>
                        <a:pt x="591" y="1102"/>
                        <a:pt x="559" y="1069"/>
                        <a:pt x="519" y="1069"/>
                      </a:cubicBezTo>
                      <a:cubicBezTo>
                        <a:pt x="176" y="1069"/>
                        <a:pt x="176" y="1069"/>
                        <a:pt x="176" y="1069"/>
                      </a:cubicBezTo>
                      <a:cubicBezTo>
                        <a:pt x="136" y="1069"/>
                        <a:pt x="103" y="1102"/>
                        <a:pt x="103" y="1142"/>
                      </a:cubicBezTo>
                      <a:cubicBezTo>
                        <a:pt x="103" y="1377"/>
                        <a:pt x="103" y="1377"/>
                        <a:pt x="103" y="1377"/>
                      </a:cubicBezTo>
                      <a:cubicBezTo>
                        <a:pt x="103" y="1417"/>
                        <a:pt x="136" y="1449"/>
                        <a:pt x="176" y="1449"/>
                      </a:cubicBezTo>
                      <a:close/>
                      <a:moveTo>
                        <a:pt x="1644" y="1142"/>
                      </a:moveTo>
                      <a:cubicBezTo>
                        <a:pt x="1644" y="1125"/>
                        <a:pt x="1658" y="1111"/>
                        <a:pt x="1675" y="1111"/>
                      </a:cubicBezTo>
                      <a:cubicBezTo>
                        <a:pt x="2018" y="1111"/>
                        <a:pt x="2018" y="1111"/>
                        <a:pt x="2018" y="1111"/>
                      </a:cubicBezTo>
                      <a:cubicBezTo>
                        <a:pt x="2034" y="1111"/>
                        <a:pt x="2048" y="1125"/>
                        <a:pt x="2048" y="1142"/>
                      </a:cubicBezTo>
                      <a:cubicBezTo>
                        <a:pt x="2048" y="1377"/>
                        <a:pt x="2048" y="1377"/>
                        <a:pt x="2048" y="1377"/>
                      </a:cubicBezTo>
                      <a:cubicBezTo>
                        <a:pt x="2048" y="1393"/>
                        <a:pt x="2034" y="1407"/>
                        <a:pt x="2018" y="1407"/>
                      </a:cubicBezTo>
                      <a:cubicBezTo>
                        <a:pt x="1675" y="1407"/>
                        <a:pt x="1675" y="1407"/>
                        <a:pt x="1675" y="1407"/>
                      </a:cubicBezTo>
                      <a:cubicBezTo>
                        <a:pt x="1658" y="1407"/>
                        <a:pt x="1644" y="1393"/>
                        <a:pt x="1644" y="1377"/>
                      </a:cubicBezTo>
                      <a:lnTo>
                        <a:pt x="1644" y="1142"/>
                      </a:lnTo>
                      <a:close/>
                      <a:moveTo>
                        <a:pt x="1464" y="715"/>
                      </a:moveTo>
                      <a:cubicBezTo>
                        <a:pt x="1492" y="715"/>
                        <a:pt x="1515" y="738"/>
                        <a:pt x="1515" y="766"/>
                      </a:cubicBezTo>
                      <a:cubicBezTo>
                        <a:pt x="1515" y="795"/>
                        <a:pt x="1492" y="818"/>
                        <a:pt x="1464" y="818"/>
                      </a:cubicBezTo>
                      <a:cubicBezTo>
                        <a:pt x="1436" y="818"/>
                        <a:pt x="1413" y="795"/>
                        <a:pt x="1413" y="766"/>
                      </a:cubicBezTo>
                      <a:cubicBezTo>
                        <a:pt x="1413" y="738"/>
                        <a:pt x="1436" y="715"/>
                        <a:pt x="1464" y="715"/>
                      </a:cubicBezTo>
                      <a:close/>
                      <a:moveTo>
                        <a:pt x="1268" y="1660"/>
                      </a:moveTo>
                      <a:cubicBezTo>
                        <a:pt x="1285" y="1660"/>
                        <a:pt x="1298" y="1673"/>
                        <a:pt x="1298" y="1690"/>
                      </a:cubicBezTo>
                      <a:cubicBezTo>
                        <a:pt x="1298" y="1925"/>
                        <a:pt x="1298" y="1925"/>
                        <a:pt x="1298" y="1925"/>
                      </a:cubicBezTo>
                      <a:cubicBezTo>
                        <a:pt x="1298" y="1942"/>
                        <a:pt x="1285" y="1955"/>
                        <a:pt x="1268" y="1955"/>
                      </a:cubicBezTo>
                      <a:cubicBezTo>
                        <a:pt x="925" y="1955"/>
                        <a:pt x="925" y="1955"/>
                        <a:pt x="925" y="1955"/>
                      </a:cubicBezTo>
                      <a:cubicBezTo>
                        <a:pt x="908" y="1955"/>
                        <a:pt x="895" y="1942"/>
                        <a:pt x="895" y="1925"/>
                      </a:cubicBezTo>
                      <a:cubicBezTo>
                        <a:pt x="895" y="1690"/>
                        <a:pt x="895" y="1690"/>
                        <a:pt x="895" y="1690"/>
                      </a:cubicBezTo>
                      <a:cubicBezTo>
                        <a:pt x="895" y="1673"/>
                        <a:pt x="908" y="1660"/>
                        <a:pt x="925" y="1660"/>
                      </a:cubicBezTo>
                      <a:lnTo>
                        <a:pt x="1268" y="1660"/>
                      </a:lnTo>
                      <a:close/>
                      <a:moveTo>
                        <a:pt x="1100" y="677"/>
                      </a:moveTo>
                      <a:cubicBezTo>
                        <a:pt x="1140" y="677"/>
                        <a:pt x="1140" y="677"/>
                        <a:pt x="1140" y="677"/>
                      </a:cubicBezTo>
                      <a:cubicBezTo>
                        <a:pt x="1140" y="717"/>
                        <a:pt x="1140" y="717"/>
                        <a:pt x="1140" y="717"/>
                      </a:cubicBezTo>
                      <a:cubicBezTo>
                        <a:pt x="1100" y="717"/>
                        <a:pt x="1100" y="717"/>
                        <a:pt x="1100" y="717"/>
                      </a:cubicBezTo>
                      <a:lnTo>
                        <a:pt x="1100" y="677"/>
                      </a:lnTo>
                      <a:close/>
                      <a:moveTo>
                        <a:pt x="1100" y="748"/>
                      </a:moveTo>
                      <a:cubicBezTo>
                        <a:pt x="1140" y="748"/>
                        <a:pt x="1140" y="748"/>
                        <a:pt x="1140" y="748"/>
                      </a:cubicBezTo>
                      <a:cubicBezTo>
                        <a:pt x="1140" y="788"/>
                        <a:pt x="1140" y="788"/>
                        <a:pt x="1140" y="788"/>
                      </a:cubicBezTo>
                      <a:cubicBezTo>
                        <a:pt x="1100" y="788"/>
                        <a:pt x="1100" y="788"/>
                        <a:pt x="1100" y="788"/>
                      </a:cubicBezTo>
                      <a:lnTo>
                        <a:pt x="1100" y="748"/>
                      </a:lnTo>
                      <a:close/>
                      <a:moveTo>
                        <a:pt x="1100" y="816"/>
                      </a:moveTo>
                      <a:cubicBezTo>
                        <a:pt x="1140" y="816"/>
                        <a:pt x="1140" y="816"/>
                        <a:pt x="1140" y="816"/>
                      </a:cubicBezTo>
                      <a:cubicBezTo>
                        <a:pt x="1140" y="856"/>
                        <a:pt x="1140" y="856"/>
                        <a:pt x="1140" y="856"/>
                      </a:cubicBezTo>
                      <a:cubicBezTo>
                        <a:pt x="1100" y="856"/>
                        <a:pt x="1100" y="856"/>
                        <a:pt x="1100" y="856"/>
                      </a:cubicBezTo>
                      <a:lnTo>
                        <a:pt x="1100" y="816"/>
                      </a:lnTo>
                      <a:close/>
                      <a:moveTo>
                        <a:pt x="1025" y="677"/>
                      </a:moveTo>
                      <a:cubicBezTo>
                        <a:pt x="1066" y="677"/>
                        <a:pt x="1066" y="677"/>
                        <a:pt x="1066" y="677"/>
                      </a:cubicBezTo>
                      <a:cubicBezTo>
                        <a:pt x="1066" y="717"/>
                        <a:pt x="1066" y="717"/>
                        <a:pt x="1066" y="717"/>
                      </a:cubicBezTo>
                      <a:cubicBezTo>
                        <a:pt x="1025" y="717"/>
                        <a:pt x="1025" y="717"/>
                        <a:pt x="1025" y="717"/>
                      </a:cubicBezTo>
                      <a:lnTo>
                        <a:pt x="1025" y="677"/>
                      </a:lnTo>
                      <a:close/>
                      <a:moveTo>
                        <a:pt x="1025" y="748"/>
                      </a:moveTo>
                      <a:cubicBezTo>
                        <a:pt x="1066" y="748"/>
                        <a:pt x="1066" y="748"/>
                        <a:pt x="1066" y="748"/>
                      </a:cubicBezTo>
                      <a:cubicBezTo>
                        <a:pt x="1066" y="788"/>
                        <a:pt x="1066" y="788"/>
                        <a:pt x="1066" y="788"/>
                      </a:cubicBezTo>
                      <a:cubicBezTo>
                        <a:pt x="1025" y="788"/>
                        <a:pt x="1025" y="788"/>
                        <a:pt x="1025" y="788"/>
                      </a:cubicBezTo>
                      <a:lnTo>
                        <a:pt x="1025" y="748"/>
                      </a:lnTo>
                      <a:close/>
                      <a:moveTo>
                        <a:pt x="693" y="856"/>
                      </a:moveTo>
                      <a:cubicBezTo>
                        <a:pt x="653" y="856"/>
                        <a:pt x="653" y="856"/>
                        <a:pt x="653" y="856"/>
                      </a:cubicBezTo>
                      <a:cubicBezTo>
                        <a:pt x="653" y="816"/>
                        <a:pt x="653" y="816"/>
                        <a:pt x="653" y="816"/>
                      </a:cubicBezTo>
                      <a:cubicBezTo>
                        <a:pt x="693" y="816"/>
                        <a:pt x="693" y="816"/>
                        <a:pt x="693" y="816"/>
                      </a:cubicBezTo>
                      <a:lnTo>
                        <a:pt x="693" y="856"/>
                      </a:lnTo>
                      <a:close/>
                      <a:moveTo>
                        <a:pt x="693" y="788"/>
                      </a:moveTo>
                      <a:cubicBezTo>
                        <a:pt x="653" y="788"/>
                        <a:pt x="653" y="788"/>
                        <a:pt x="653" y="788"/>
                      </a:cubicBezTo>
                      <a:cubicBezTo>
                        <a:pt x="653" y="748"/>
                        <a:pt x="653" y="748"/>
                        <a:pt x="653" y="748"/>
                      </a:cubicBezTo>
                      <a:cubicBezTo>
                        <a:pt x="693" y="748"/>
                        <a:pt x="693" y="748"/>
                        <a:pt x="693" y="748"/>
                      </a:cubicBezTo>
                      <a:lnTo>
                        <a:pt x="693" y="788"/>
                      </a:lnTo>
                      <a:close/>
                      <a:moveTo>
                        <a:pt x="693" y="717"/>
                      </a:moveTo>
                      <a:cubicBezTo>
                        <a:pt x="653" y="717"/>
                        <a:pt x="653" y="717"/>
                        <a:pt x="653" y="717"/>
                      </a:cubicBezTo>
                      <a:cubicBezTo>
                        <a:pt x="653" y="677"/>
                        <a:pt x="653" y="677"/>
                        <a:pt x="653" y="677"/>
                      </a:cubicBezTo>
                      <a:cubicBezTo>
                        <a:pt x="693" y="677"/>
                        <a:pt x="693" y="677"/>
                        <a:pt x="693" y="677"/>
                      </a:cubicBezTo>
                      <a:lnTo>
                        <a:pt x="693" y="717"/>
                      </a:lnTo>
                      <a:close/>
                      <a:moveTo>
                        <a:pt x="768" y="856"/>
                      </a:moveTo>
                      <a:cubicBezTo>
                        <a:pt x="727" y="856"/>
                        <a:pt x="727" y="856"/>
                        <a:pt x="727" y="856"/>
                      </a:cubicBezTo>
                      <a:cubicBezTo>
                        <a:pt x="727" y="816"/>
                        <a:pt x="727" y="816"/>
                        <a:pt x="727" y="816"/>
                      </a:cubicBezTo>
                      <a:cubicBezTo>
                        <a:pt x="768" y="816"/>
                        <a:pt x="768" y="816"/>
                        <a:pt x="768" y="816"/>
                      </a:cubicBezTo>
                      <a:lnTo>
                        <a:pt x="768" y="856"/>
                      </a:lnTo>
                      <a:close/>
                      <a:moveTo>
                        <a:pt x="768" y="788"/>
                      </a:moveTo>
                      <a:cubicBezTo>
                        <a:pt x="727" y="788"/>
                        <a:pt x="727" y="788"/>
                        <a:pt x="727" y="788"/>
                      </a:cubicBezTo>
                      <a:cubicBezTo>
                        <a:pt x="727" y="748"/>
                        <a:pt x="727" y="748"/>
                        <a:pt x="727" y="748"/>
                      </a:cubicBezTo>
                      <a:cubicBezTo>
                        <a:pt x="768" y="748"/>
                        <a:pt x="768" y="748"/>
                        <a:pt x="768" y="748"/>
                      </a:cubicBezTo>
                      <a:lnTo>
                        <a:pt x="768" y="788"/>
                      </a:lnTo>
                      <a:close/>
                      <a:moveTo>
                        <a:pt x="768" y="717"/>
                      </a:moveTo>
                      <a:cubicBezTo>
                        <a:pt x="727" y="717"/>
                        <a:pt x="727" y="717"/>
                        <a:pt x="727" y="717"/>
                      </a:cubicBezTo>
                      <a:cubicBezTo>
                        <a:pt x="727" y="677"/>
                        <a:pt x="727" y="677"/>
                        <a:pt x="727" y="677"/>
                      </a:cubicBezTo>
                      <a:cubicBezTo>
                        <a:pt x="768" y="677"/>
                        <a:pt x="768" y="677"/>
                        <a:pt x="768" y="677"/>
                      </a:cubicBezTo>
                      <a:lnTo>
                        <a:pt x="768" y="717"/>
                      </a:lnTo>
                      <a:close/>
                      <a:moveTo>
                        <a:pt x="842" y="856"/>
                      </a:moveTo>
                      <a:cubicBezTo>
                        <a:pt x="802" y="856"/>
                        <a:pt x="802" y="856"/>
                        <a:pt x="802" y="856"/>
                      </a:cubicBezTo>
                      <a:cubicBezTo>
                        <a:pt x="802" y="816"/>
                        <a:pt x="802" y="816"/>
                        <a:pt x="802" y="816"/>
                      </a:cubicBezTo>
                      <a:cubicBezTo>
                        <a:pt x="842" y="816"/>
                        <a:pt x="842" y="816"/>
                        <a:pt x="842" y="816"/>
                      </a:cubicBezTo>
                      <a:lnTo>
                        <a:pt x="842" y="856"/>
                      </a:lnTo>
                      <a:close/>
                      <a:moveTo>
                        <a:pt x="842" y="788"/>
                      </a:moveTo>
                      <a:cubicBezTo>
                        <a:pt x="802" y="788"/>
                        <a:pt x="802" y="788"/>
                        <a:pt x="802" y="788"/>
                      </a:cubicBezTo>
                      <a:cubicBezTo>
                        <a:pt x="802" y="748"/>
                        <a:pt x="802" y="748"/>
                        <a:pt x="802" y="748"/>
                      </a:cubicBezTo>
                      <a:cubicBezTo>
                        <a:pt x="842" y="748"/>
                        <a:pt x="842" y="748"/>
                        <a:pt x="842" y="748"/>
                      </a:cubicBezTo>
                      <a:lnTo>
                        <a:pt x="842" y="788"/>
                      </a:lnTo>
                      <a:close/>
                      <a:moveTo>
                        <a:pt x="842" y="717"/>
                      </a:moveTo>
                      <a:cubicBezTo>
                        <a:pt x="802" y="717"/>
                        <a:pt x="802" y="717"/>
                        <a:pt x="802" y="717"/>
                      </a:cubicBezTo>
                      <a:cubicBezTo>
                        <a:pt x="802" y="677"/>
                        <a:pt x="802" y="677"/>
                        <a:pt x="802" y="677"/>
                      </a:cubicBezTo>
                      <a:cubicBezTo>
                        <a:pt x="842" y="677"/>
                        <a:pt x="842" y="677"/>
                        <a:pt x="842" y="677"/>
                      </a:cubicBezTo>
                      <a:lnTo>
                        <a:pt x="842" y="717"/>
                      </a:lnTo>
                      <a:close/>
                      <a:moveTo>
                        <a:pt x="917" y="856"/>
                      </a:moveTo>
                      <a:cubicBezTo>
                        <a:pt x="877" y="856"/>
                        <a:pt x="877" y="856"/>
                        <a:pt x="877" y="856"/>
                      </a:cubicBezTo>
                      <a:cubicBezTo>
                        <a:pt x="877" y="816"/>
                        <a:pt x="877" y="816"/>
                        <a:pt x="877" y="816"/>
                      </a:cubicBezTo>
                      <a:cubicBezTo>
                        <a:pt x="917" y="816"/>
                        <a:pt x="917" y="816"/>
                        <a:pt x="917" y="816"/>
                      </a:cubicBezTo>
                      <a:lnTo>
                        <a:pt x="917" y="856"/>
                      </a:lnTo>
                      <a:close/>
                      <a:moveTo>
                        <a:pt x="917" y="788"/>
                      </a:moveTo>
                      <a:cubicBezTo>
                        <a:pt x="877" y="788"/>
                        <a:pt x="877" y="788"/>
                        <a:pt x="877" y="788"/>
                      </a:cubicBezTo>
                      <a:cubicBezTo>
                        <a:pt x="877" y="748"/>
                        <a:pt x="877" y="748"/>
                        <a:pt x="877" y="748"/>
                      </a:cubicBezTo>
                      <a:cubicBezTo>
                        <a:pt x="917" y="748"/>
                        <a:pt x="917" y="748"/>
                        <a:pt x="917" y="748"/>
                      </a:cubicBezTo>
                      <a:lnTo>
                        <a:pt x="917" y="788"/>
                      </a:lnTo>
                      <a:close/>
                      <a:moveTo>
                        <a:pt x="917" y="717"/>
                      </a:moveTo>
                      <a:cubicBezTo>
                        <a:pt x="877" y="717"/>
                        <a:pt x="877" y="717"/>
                        <a:pt x="877" y="717"/>
                      </a:cubicBezTo>
                      <a:cubicBezTo>
                        <a:pt x="877" y="677"/>
                        <a:pt x="877" y="677"/>
                        <a:pt x="877" y="677"/>
                      </a:cubicBezTo>
                      <a:cubicBezTo>
                        <a:pt x="917" y="677"/>
                        <a:pt x="917" y="677"/>
                        <a:pt x="917" y="677"/>
                      </a:cubicBezTo>
                      <a:lnTo>
                        <a:pt x="917" y="717"/>
                      </a:lnTo>
                      <a:close/>
                      <a:moveTo>
                        <a:pt x="992" y="856"/>
                      </a:moveTo>
                      <a:cubicBezTo>
                        <a:pt x="951" y="856"/>
                        <a:pt x="951" y="856"/>
                        <a:pt x="951" y="856"/>
                      </a:cubicBezTo>
                      <a:cubicBezTo>
                        <a:pt x="951" y="816"/>
                        <a:pt x="951" y="816"/>
                        <a:pt x="951" y="816"/>
                      </a:cubicBezTo>
                      <a:cubicBezTo>
                        <a:pt x="992" y="816"/>
                        <a:pt x="992" y="816"/>
                        <a:pt x="992" y="816"/>
                      </a:cubicBezTo>
                      <a:lnTo>
                        <a:pt x="992" y="856"/>
                      </a:lnTo>
                      <a:close/>
                      <a:moveTo>
                        <a:pt x="992" y="788"/>
                      </a:moveTo>
                      <a:cubicBezTo>
                        <a:pt x="951" y="788"/>
                        <a:pt x="951" y="788"/>
                        <a:pt x="951" y="788"/>
                      </a:cubicBezTo>
                      <a:cubicBezTo>
                        <a:pt x="951" y="748"/>
                        <a:pt x="951" y="748"/>
                        <a:pt x="951" y="748"/>
                      </a:cubicBezTo>
                      <a:cubicBezTo>
                        <a:pt x="992" y="748"/>
                        <a:pt x="992" y="748"/>
                        <a:pt x="992" y="748"/>
                      </a:cubicBezTo>
                      <a:lnTo>
                        <a:pt x="992" y="788"/>
                      </a:lnTo>
                      <a:close/>
                      <a:moveTo>
                        <a:pt x="992" y="717"/>
                      </a:moveTo>
                      <a:cubicBezTo>
                        <a:pt x="951" y="717"/>
                        <a:pt x="951" y="717"/>
                        <a:pt x="951" y="717"/>
                      </a:cubicBezTo>
                      <a:cubicBezTo>
                        <a:pt x="951" y="677"/>
                        <a:pt x="951" y="677"/>
                        <a:pt x="951" y="677"/>
                      </a:cubicBezTo>
                      <a:cubicBezTo>
                        <a:pt x="992" y="677"/>
                        <a:pt x="992" y="677"/>
                        <a:pt x="992" y="677"/>
                      </a:cubicBezTo>
                      <a:lnTo>
                        <a:pt x="992" y="717"/>
                      </a:lnTo>
                      <a:close/>
                      <a:moveTo>
                        <a:pt x="1025" y="856"/>
                      </a:moveTo>
                      <a:cubicBezTo>
                        <a:pt x="1025" y="816"/>
                        <a:pt x="1025" y="816"/>
                        <a:pt x="1025" y="816"/>
                      </a:cubicBezTo>
                      <a:cubicBezTo>
                        <a:pt x="1066" y="816"/>
                        <a:pt x="1066" y="816"/>
                        <a:pt x="1066" y="816"/>
                      </a:cubicBezTo>
                      <a:cubicBezTo>
                        <a:pt x="1066" y="856"/>
                        <a:pt x="1066" y="856"/>
                        <a:pt x="1066" y="856"/>
                      </a:cubicBezTo>
                      <a:lnTo>
                        <a:pt x="1025" y="856"/>
                      </a:lnTo>
                      <a:close/>
                      <a:moveTo>
                        <a:pt x="145" y="1142"/>
                      </a:moveTo>
                      <a:cubicBezTo>
                        <a:pt x="145" y="1125"/>
                        <a:pt x="159" y="1111"/>
                        <a:pt x="176" y="1111"/>
                      </a:cubicBezTo>
                      <a:cubicBezTo>
                        <a:pt x="519" y="1111"/>
                        <a:pt x="519" y="1111"/>
                        <a:pt x="519" y="1111"/>
                      </a:cubicBezTo>
                      <a:cubicBezTo>
                        <a:pt x="535" y="1111"/>
                        <a:pt x="549" y="1125"/>
                        <a:pt x="549" y="1142"/>
                      </a:cubicBezTo>
                      <a:cubicBezTo>
                        <a:pt x="549" y="1377"/>
                        <a:pt x="549" y="1377"/>
                        <a:pt x="549" y="1377"/>
                      </a:cubicBezTo>
                      <a:cubicBezTo>
                        <a:pt x="549" y="1393"/>
                        <a:pt x="535" y="1407"/>
                        <a:pt x="519" y="1407"/>
                      </a:cubicBezTo>
                      <a:cubicBezTo>
                        <a:pt x="176" y="1407"/>
                        <a:pt x="176" y="1407"/>
                        <a:pt x="176" y="1407"/>
                      </a:cubicBezTo>
                      <a:cubicBezTo>
                        <a:pt x="159" y="1407"/>
                        <a:pt x="145" y="1393"/>
                        <a:pt x="145" y="1377"/>
                      </a:cubicBezTo>
                      <a:lnTo>
                        <a:pt x="145" y="1142"/>
                      </a:lnTo>
                      <a:close/>
                      <a:moveTo>
                        <a:pt x="596" y="1488"/>
                      </a:moveTo>
                      <a:cubicBezTo>
                        <a:pt x="589" y="1480"/>
                        <a:pt x="576" y="1474"/>
                        <a:pt x="566" y="1474"/>
                      </a:cubicBezTo>
                      <a:cubicBezTo>
                        <a:pt x="128" y="1474"/>
                        <a:pt x="128" y="1474"/>
                        <a:pt x="128" y="1474"/>
                      </a:cubicBezTo>
                      <a:cubicBezTo>
                        <a:pt x="118" y="1474"/>
                        <a:pt x="105" y="1480"/>
                        <a:pt x="99" y="1488"/>
                      </a:cubicBezTo>
                      <a:cubicBezTo>
                        <a:pt x="12" y="1590"/>
                        <a:pt x="12" y="1590"/>
                        <a:pt x="12" y="1590"/>
                      </a:cubicBezTo>
                      <a:cubicBezTo>
                        <a:pt x="5" y="1598"/>
                        <a:pt x="0" y="1612"/>
                        <a:pt x="0" y="1622"/>
                      </a:cubicBezTo>
                      <a:cubicBezTo>
                        <a:pt x="0" y="1630"/>
                        <a:pt x="0" y="1630"/>
                        <a:pt x="0" y="1630"/>
                      </a:cubicBezTo>
                      <a:cubicBezTo>
                        <a:pt x="0" y="1640"/>
                        <a:pt x="8" y="1649"/>
                        <a:pt x="18" y="1649"/>
                      </a:cubicBezTo>
                      <a:cubicBezTo>
                        <a:pt x="676" y="1649"/>
                        <a:pt x="676" y="1649"/>
                        <a:pt x="676" y="1649"/>
                      </a:cubicBezTo>
                      <a:cubicBezTo>
                        <a:pt x="686" y="1649"/>
                        <a:pt x="694" y="1640"/>
                        <a:pt x="694" y="1630"/>
                      </a:cubicBezTo>
                      <a:cubicBezTo>
                        <a:pt x="694" y="1622"/>
                        <a:pt x="694" y="1622"/>
                        <a:pt x="694" y="1622"/>
                      </a:cubicBezTo>
                      <a:cubicBezTo>
                        <a:pt x="694" y="1612"/>
                        <a:pt x="689" y="1598"/>
                        <a:pt x="683" y="1590"/>
                      </a:cubicBezTo>
                      <a:lnTo>
                        <a:pt x="596" y="1488"/>
                      </a:lnTo>
                      <a:close/>
                    </a:path>
                  </a:pathLst>
                </a:custGeom>
                <a:grpFill/>
                <a:ln>
                  <a:noFill/>
                </a:ln>
              </p:spPr>
              <p:txBody>
                <a:bodyPr vert="horz" wrap="square" lIns="93260" tIns="46630" rIns="93260" bIns="46630" numCol="1" anchor="t" anchorCtr="0" compatLnSpc="1">
                  <a:prstTxWarp prst="textNoShape">
                    <a:avLst/>
                  </a:prstTxWarp>
                </a:bodyPr>
                <a:lstStyle/>
                <a:p>
                  <a:pPr algn="ctr" defTabSz="932597"/>
                  <a:endParaRPr lang="en-US" sz="1836">
                    <a:solidFill>
                      <a:srgbClr val="505050"/>
                    </a:solidFill>
                  </a:endParaRPr>
                </a:p>
              </p:txBody>
            </p:sp>
            <p:sp>
              <p:nvSpPr>
                <p:cNvPr id="32" name="Freeform 86"/>
                <p:cNvSpPr>
                  <a:spLocks noEditPoints="1"/>
                </p:cNvSpPr>
                <p:nvPr/>
              </p:nvSpPr>
              <p:spPr bwMode="black">
                <a:xfrm>
                  <a:off x="3422650" y="3873500"/>
                  <a:ext cx="168275" cy="142875"/>
                </a:xfrm>
                <a:custGeom>
                  <a:avLst/>
                  <a:gdLst>
                    <a:gd name="T0" fmla="*/ 682 w 694"/>
                    <a:gd name="T1" fmla="*/ 58 h 588"/>
                    <a:gd name="T2" fmla="*/ 694 w 694"/>
                    <a:gd name="T3" fmla="*/ 26 h 588"/>
                    <a:gd name="T4" fmla="*/ 694 w 694"/>
                    <a:gd name="T5" fmla="*/ 18 h 588"/>
                    <a:gd name="T6" fmla="*/ 676 w 694"/>
                    <a:gd name="T7" fmla="*/ 0 h 588"/>
                    <a:gd name="T8" fmla="*/ 18 w 694"/>
                    <a:gd name="T9" fmla="*/ 0 h 588"/>
                    <a:gd name="T10" fmla="*/ 0 w 694"/>
                    <a:gd name="T11" fmla="*/ 18 h 588"/>
                    <a:gd name="T12" fmla="*/ 0 w 694"/>
                    <a:gd name="T13" fmla="*/ 26 h 588"/>
                    <a:gd name="T14" fmla="*/ 11 w 694"/>
                    <a:gd name="T15" fmla="*/ 58 h 588"/>
                    <a:gd name="T16" fmla="*/ 98 w 694"/>
                    <a:gd name="T17" fmla="*/ 160 h 588"/>
                    <a:gd name="T18" fmla="*/ 128 w 694"/>
                    <a:gd name="T19" fmla="*/ 174 h 588"/>
                    <a:gd name="T20" fmla="*/ 565 w 694"/>
                    <a:gd name="T21" fmla="*/ 174 h 588"/>
                    <a:gd name="T22" fmla="*/ 595 w 694"/>
                    <a:gd name="T23" fmla="*/ 160 h 588"/>
                    <a:gd name="T24" fmla="*/ 682 w 694"/>
                    <a:gd name="T25" fmla="*/ 58 h 588"/>
                    <a:gd name="T26" fmla="*/ 387 w 694"/>
                    <a:gd name="T27" fmla="*/ 588 h 588"/>
                    <a:gd name="T28" fmla="*/ 387 w 694"/>
                    <a:gd name="T29" fmla="*/ 579 h 588"/>
                    <a:gd name="T30" fmla="*/ 518 w 694"/>
                    <a:gd name="T31" fmla="*/ 579 h 588"/>
                    <a:gd name="T32" fmla="*/ 591 w 694"/>
                    <a:gd name="T33" fmla="*/ 507 h 588"/>
                    <a:gd name="T34" fmla="*/ 591 w 694"/>
                    <a:gd name="T35" fmla="*/ 272 h 588"/>
                    <a:gd name="T36" fmla="*/ 518 w 694"/>
                    <a:gd name="T37" fmla="*/ 199 h 588"/>
                    <a:gd name="T38" fmla="*/ 175 w 694"/>
                    <a:gd name="T39" fmla="*/ 199 h 588"/>
                    <a:gd name="T40" fmla="*/ 103 w 694"/>
                    <a:gd name="T41" fmla="*/ 272 h 588"/>
                    <a:gd name="T42" fmla="*/ 103 w 694"/>
                    <a:gd name="T43" fmla="*/ 507 h 588"/>
                    <a:gd name="T44" fmla="*/ 175 w 694"/>
                    <a:gd name="T45" fmla="*/ 579 h 588"/>
                    <a:gd name="T46" fmla="*/ 307 w 694"/>
                    <a:gd name="T47" fmla="*/ 579 h 588"/>
                    <a:gd name="T48" fmla="*/ 307 w 694"/>
                    <a:gd name="T49" fmla="*/ 588 h 588"/>
                    <a:gd name="T50" fmla="*/ 387 w 694"/>
                    <a:gd name="T51" fmla="*/ 588 h 588"/>
                    <a:gd name="T52" fmla="*/ 175 w 694"/>
                    <a:gd name="T53" fmla="*/ 537 h 588"/>
                    <a:gd name="T54" fmla="*/ 145 w 694"/>
                    <a:gd name="T55" fmla="*/ 507 h 588"/>
                    <a:gd name="T56" fmla="*/ 145 w 694"/>
                    <a:gd name="T57" fmla="*/ 272 h 588"/>
                    <a:gd name="T58" fmla="*/ 175 w 694"/>
                    <a:gd name="T59" fmla="*/ 242 h 588"/>
                    <a:gd name="T60" fmla="*/ 518 w 694"/>
                    <a:gd name="T61" fmla="*/ 242 h 588"/>
                    <a:gd name="T62" fmla="*/ 549 w 694"/>
                    <a:gd name="T63" fmla="*/ 272 h 588"/>
                    <a:gd name="T64" fmla="*/ 549 w 694"/>
                    <a:gd name="T65" fmla="*/ 507 h 588"/>
                    <a:gd name="T66" fmla="*/ 518 w 694"/>
                    <a:gd name="T67" fmla="*/ 537 h 588"/>
                    <a:gd name="T68" fmla="*/ 175 w 694"/>
                    <a:gd name="T69" fmla="*/ 537 h 5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94" h="588">
                      <a:moveTo>
                        <a:pt x="682" y="58"/>
                      </a:moveTo>
                      <a:cubicBezTo>
                        <a:pt x="689" y="51"/>
                        <a:pt x="694" y="36"/>
                        <a:pt x="694" y="26"/>
                      </a:cubicBezTo>
                      <a:cubicBezTo>
                        <a:pt x="694" y="18"/>
                        <a:pt x="694" y="18"/>
                        <a:pt x="694" y="18"/>
                      </a:cubicBezTo>
                      <a:cubicBezTo>
                        <a:pt x="694" y="8"/>
                        <a:pt x="686" y="0"/>
                        <a:pt x="676" y="0"/>
                      </a:cubicBezTo>
                      <a:cubicBezTo>
                        <a:pt x="18" y="0"/>
                        <a:pt x="18" y="0"/>
                        <a:pt x="18" y="0"/>
                      </a:cubicBezTo>
                      <a:cubicBezTo>
                        <a:pt x="8" y="0"/>
                        <a:pt x="0" y="8"/>
                        <a:pt x="0" y="18"/>
                      </a:cubicBezTo>
                      <a:cubicBezTo>
                        <a:pt x="0" y="26"/>
                        <a:pt x="0" y="26"/>
                        <a:pt x="0" y="26"/>
                      </a:cubicBezTo>
                      <a:cubicBezTo>
                        <a:pt x="0" y="36"/>
                        <a:pt x="5" y="51"/>
                        <a:pt x="11" y="58"/>
                      </a:cubicBezTo>
                      <a:cubicBezTo>
                        <a:pt x="98" y="160"/>
                        <a:pt x="98" y="160"/>
                        <a:pt x="98" y="160"/>
                      </a:cubicBezTo>
                      <a:cubicBezTo>
                        <a:pt x="105" y="168"/>
                        <a:pt x="118" y="174"/>
                        <a:pt x="128" y="174"/>
                      </a:cubicBezTo>
                      <a:cubicBezTo>
                        <a:pt x="565" y="174"/>
                        <a:pt x="565" y="174"/>
                        <a:pt x="565" y="174"/>
                      </a:cubicBezTo>
                      <a:cubicBezTo>
                        <a:pt x="575" y="174"/>
                        <a:pt x="589" y="168"/>
                        <a:pt x="595" y="160"/>
                      </a:cubicBezTo>
                      <a:lnTo>
                        <a:pt x="682" y="58"/>
                      </a:lnTo>
                      <a:close/>
                      <a:moveTo>
                        <a:pt x="387" y="588"/>
                      </a:moveTo>
                      <a:cubicBezTo>
                        <a:pt x="387" y="582"/>
                        <a:pt x="387" y="579"/>
                        <a:pt x="387" y="579"/>
                      </a:cubicBezTo>
                      <a:cubicBezTo>
                        <a:pt x="518" y="579"/>
                        <a:pt x="518" y="579"/>
                        <a:pt x="518" y="579"/>
                      </a:cubicBezTo>
                      <a:cubicBezTo>
                        <a:pt x="558" y="579"/>
                        <a:pt x="591" y="547"/>
                        <a:pt x="591" y="507"/>
                      </a:cubicBezTo>
                      <a:cubicBezTo>
                        <a:pt x="591" y="272"/>
                        <a:pt x="591" y="272"/>
                        <a:pt x="591" y="272"/>
                      </a:cubicBezTo>
                      <a:cubicBezTo>
                        <a:pt x="591" y="232"/>
                        <a:pt x="558" y="199"/>
                        <a:pt x="518" y="199"/>
                      </a:cubicBezTo>
                      <a:cubicBezTo>
                        <a:pt x="175" y="199"/>
                        <a:pt x="175" y="199"/>
                        <a:pt x="175" y="199"/>
                      </a:cubicBezTo>
                      <a:cubicBezTo>
                        <a:pt x="135" y="199"/>
                        <a:pt x="103" y="232"/>
                        <a:pt x="103" y="272"/>
                      </a:cubicBezTo>
                      <a:cubicBezTo>
                        <a:pt x="103" y="507"/>
                        <a:pt x="103" y="507"/>
                        <a:pt x="103" y="507"/>
                      </a:cubicBezTo>
                      <a:cubicBezTo>
                        <a:pt x="103" y="547"/>
                        <a:pt x="135" y="579"/>
                        <a:pt x="175" y="579"/>
                      </a:cubicBezTo>
                      <a:cubicBezTo>
                        <a:pt x="307" y="579"/>
                        <a:pt x="307" y="579"/>
                        <a:pt x="307" y="579"/>
                      </a:cubicBezTo>
                      <a:cubicBezTo>
                        <a:pt x="307" y="579"/>
                        <a:pt x="307" y="582"/>
                        <a:pt x="307" y="588"/>
                      </a:cubicBezTo>
                      <a:lnTo>
                        <a:pt x="387" y="588"/>
                      </a:lnTo>
                      <a:close/>
                      <a:moveTo>
                        <a:pt x="175" y="537"/>
                      </a:moveTo>
                      <a:cubicBezTo>
                        <a:pt x="159" y="537"/>
                        <a:pt x="145" y="523"/>
                        <a:pt x="145" y="507"/>
                      </a:cubicBezTo>
                      <a:cubicBezTo>
                        <a:pt x="145" y="272"/>
                        <a:pt x="145" y="272"/>
                        <a:pt x="145" y="272"/>
                      </a:cubicBezTo>
                      <a:cubicBezTo>
                        <a:pt x="145" y="255"/>
                        <a:pt x="159" y="242"/>
                        <a:pt x="175" y="242"/>
                      </a:cubicBezTo>
                      <a:cubicBezTo>
                        <a:pt x="518" y="242"/>
                        <a:pt x="518" y="242"/>
                        <a:pt x="518" y="242"/>
                      </a:cubicBezTo>
                      <a:cubicBezTo>
                        <a:pt x="535" y="242"/>
                        <a:pt x="549" y="255"/>
                        <a:pt x="549" y="272"/>
                      </a:cubicBezTo>
                      <a:cubicBezTo>
                        <a:pt x="549" y="507"/>
                        <a:pt x="549" y="507"/>
                        <a:pt x="549" y="507"/>
                      </a:cubicBezTo>
                      <a:cubicBezTo>
                        <a:pt x="549" y="523"/>
                        <a:pt x="535" y="537"/>
                        <a:pt x="518" y="537"/>
                      </a:cubicBezTo>
                      <a:lnTo>
                        <a:pt x="175" y="537"/>
                      </a:lnTo>
                      <a:close/>
                    </a:path>
                  </a:pathLst>
                </a:custGeom>
                <a:grpFill/>
                <a:ln>
                  <a:noFill/>
                </a:ln>
              </p:spPr>
              <p:txBody>
                <a:bodyPr vert="horz" wrap="square" lIns="93260" tIns="46630" rIns="93260" bIns="46630" numCol="1" anchor="t" anchorCtr="0" compatLnSpc="1">
                  <a:prstTxWarp prst="textNoShape">
                    <a:avLst/>
                  </a:prstTxWarp>
                </a:bodyPr>
                <a:lstStyle/>
                <a:p>
                  <a:pPr algn="ctr" defTabSz="932597"/>
                  <a:endParaRPr lang="en-US" sz="1836">
                    <a:solidFill>
                      <a:srgbClr val="505050"/>
                    </a:solidFill>
                  </a:endParaRPr>
                </a:p>
              </p:txBody>
            </p:sp>
          </p:grpSp>
          <p:sp>
            <p:nvSpPr>
              <p:cNvPr id="34" name="TextBox 33"/>
              <p:cNvSpPr txBox="1"/>
              <p:nvPr/>
            </p:nvSpPr>
            <p:spPr bwMode="black">
              <a:xfrm>
                <a:off x="2210222" y="3361550"/>
                <a:ext cx="620362" cy="219740"/>
              </a:xfrm>
              <a:prstGeom prst="rect">
                <a:avLst/>
              </a:prstGeom>
              <a:noFill/>
            </p:spPr>
            <p:txBody>
              <a:bodyPr wrap="none" lIns="0" tIns="0" rIns="0" bIns="0" rtlCol="0" anchor="b">
                <a:spAutoFit/>
              </a:bodyPr>
              <a:lstStyle/>
              <a:p>
                <a:pPr algn="ctr" defTabSz="932597"/>
                <a:r>
                  <a:rPr lang="en-US" sz="1428" dirty="0">
                    <a:solidFill>
                      <a:srgbClr val="FFFFFF"/>
                    </a:solidFill>
                    <a:latin typeface="Segoe" pitchFamily="34" charset="0"/>
                  </a:rPr>
                  <a:t>Remote</a:t>
                </a:r>
              </a:p>
            </p:txBody>
          </p:sp>
        </p:grpSp>
        <p:grpSp>
          <p:nvGrpSpPr>
            <p:cNvPr id="65" name="Group 64"/>
            <p:cNvGrpSpPr/>
            <p:nvPr/>
          </p:nvGrpSpPr>
          <p:grpSpPr>
            <a:xfrm>
              <a:off x="4043008" y="2850146"/>
              <a:ext cx="347009" cy="731144"/>
              <a:chOff x="4429040" y="2850146"/>
              <a:chExt cx="347009" cy="731144"/>
            </a:xfrm>
          </p:grpSpPr>
          <p:sp>
            <p:nvSpPr>
              <p:cNvPr id="33" name="LAN"/>
              <p:cNvSpPr>
                <a:spLocks noEditPoints="1"/>
              </p:cNvSpPr>
              <p:nvPr/>
            </p:nvSpPr>
            <p:spPr bwMode="black">
              <a:xfrm>
                <a:off x="4429040" y="2850146"/>
                <a:ext cx="347009" cy="420884"/>
              </a:xfrm>
              <a:custGeom>
                <a:avLst/>
                <a:gdLst>
                  <a:gd name="T0" fmla="*/ 952 w 1833"/>
                  <a:gd name="T1" fmla="*/ 1301 h 2225"/>
                  <a:gd name="T2" fmla="*/ 882 w 1833"/>
                  <a:gd name="T3" fmla="*/ 1413 h 2225"/>
                  <a:gd name="T4" fmla="*/ 677 w 1833"/>
                  <a:gd name="T5" fmla="*/ 2162 h 2225"/>
                  <a:gd name="T6" fmla="*/ 1156 w 1833"/>
                  <a:gd name="T7" fmla="*/ 2162 h 2225"/>
                  <a:gd name="T8" fmla="*/ 1071 w 1833"/>
                  <a:gd name="T9" fmla="*/ 2089 h 2225"/>
                  <a:gd name="T10" fmla="*/ 785 w 1833"/>
                  <a:gd name="T11" fmla="*/ 2039 h 2225"/>
                  <a:gd name="T12" fmla="*/ 1071 w 1833"/>
                  <a:gd name="T13" fmla="*/ 2089 h 2225"/>
                  <a:gd name="T14" fmla="*/ 760 w 1833"/>
                  <a:gd name="T15" fmla="*/ 1949 h 2225"/>
                  <a:gd name="T16" fmla="*/ 1096 w 1833"/>
                  <a:gd name="T17" fmla="*/ 1949 h 2225"/>
                  <a:gd name="T18" fmla="*/ 1026 w 1833"/>
                  <a:gd name="T19" fmla="*/ 1801 h 2225"/>
                  <a:gd name="T20" fmla="*/ 1061 w 1833"/>
                  <a:gd name="T21" fmla="*/ 1836 h 2225"/>
                  <a:gd name="T22" fmla="*/ 260 w 1833"/>
                  <a:gd name="T23" fmla="*/ 1329 h 2225"/>
                  <a:gd name="T24" fmla="*/ 748 w 1833"/>
                  <a:gd name="T25" fmla="*/ 1136 h 2225"/>
                  <a:gd name="T26" fmla="*/ 190 w 1833"/>
                  <a:gd name="T27" fmla="*/ 1329 h 2225"/>
                  <a:gd name="T28" fmla="*/ 0 w 1833"/>
                  <a:gd name="T29" fmla="*/ 1476 h 2225"/>
                  <a:gd name="T30" fmla="*/ 416 w 1833"/>
                  <a:gd name="T31" fmla="*/ 2225 h 2225"/>
                  <a:gd name="T32" fmla="*/ 416 w 1833"/>
                  <a:gd name="T33" fmla="*/ 1413 h 2225"/>
                  <a:gd name="T34" fmla="*/ 83 w 1833"/>
                  <a:gd name="T35" fmla="*/ 2064 h 2225"/>
                  <a:gd name="T36" fmla="*/ 419 w 1833"/>
                  <a:gd name="T37" fmla="*/ 2064 h 2225"/>
                  <a:gd name="T38" fmla="*/ 108 w 1833"/>
                  <a:gd name="T39" fmla="*/ 1974 h 2225"/>
                  <a:gd name="T40" fmla="*/ 394 w 1833"/>
                  <a:gd name="T41" fmla="*/ 1924 h 2225"/>
                  <a:gd name="T42" fmla="*/ 384 w 1833"/>
                  <a:gd name="T43" fmla="*/ 1836 h 2225"/>
                  <a:gd name="T44" fmla="*/ 419 w 1833"/>
                  <a:gd name="T45" fmla="*/ 1801 h 2225"/>
                  <a:gd name="T46" fmla="*/ 1643 w 1833"/>
                  <a:gd name="T47" fmla="*/ 1413 h 2225"/>
                  <a:gd name="T48" fmla="*/ 1082 w 1833"/>
                  <a:gd name="T49" fmla="*/ 1101 h 2225"/>
                  <a:gd name="T50" fmla="*/ 1415 w 1833"/>
                  <a:gd name="T51" fmla="*/ 1171 h 2225"/>
                  <a:gd name="T52" fmla="*/ 1417 w 1833"/>
                  <a:gd name="T53" fmla="*/ 1413 h 2225"/>
                  <a:gd name="T54" fmla="*/ 1417 w 1833"/>
                  <a:gd name="T55" fmla="*/ 2225 h 2225"/>
                  <a:gd name="T56" fmla="*/ 1833 w 1833"/>
                  <a:gd name="T57" fmla="*/ 1476 h 2225"/>
                  <a:gd name="T58" fmla="*/ 1462 w 1833"/>
                  <a:gd name="T59" fmla="*/ 2089 h 2225"/>
                  <a:gd name="T60" fmla="*/ 1748 w 1833"/>
                  <a:gd name="T61" fmla="*/ 2039 h 2225"/>
                  <a:gd name="T62" fmla="*/ 1748 w 1833"/>
                  <a:gd name="T63" fmla="*/ 1974 h 2225"/>
                  <a:gd name="T64" fmla="*/ 1462 w 1833"/>
                  <a:gd name="T65" fmla="*/ 1924 h 2225"/>
                  <a:gd name="T66" fmla="*/ 1748 w 1833"/>
                  <a:gd name="T67" fmla="*/ 1974 h 2225"/>
                  <a:gd name="T68" fmla="*/ 1738 w 1833"/>
                  <a:gd name="T69" fmla="*/ 1766 h 2225"/>
                  <a:gd name="T70" fmla="*/ 650 w 1833"/>
                  <a:gd name="T71" fmla="*/ 592 h 2225"/>
                  <a:gd name="T72" fmla="*/ 1296 w 1833"/>
                  <a:gd name="T73" fmla="*/ 113 h 2225"/>
                  <a:gd name="T74" fmla="*/ 537 w 1833"/>
                  <a:gd name="T75" fmla="*/ 113 h 2225"/>
                  <a:gd name="T76" fmla="*/ 603 w 1833"/>
                  <a:gd name="T77" fmla="*/ 113 h 2225"/>
                  <a:gd name="T78" fmla="*/ 1231 w 1833"/>
                  <a:gd name="T79" fmla="*/ 113 h 2225"/>
                  <a:gd name="T80" fmla="*/ 650 w 1833"/>
                  <a:gd name="T81" fmla="*/ 526 h 2225"/>
                  <a:gd name="T82" fmla="*/ 405 w 1833"/>
                  <a:gd name="T83" fmla="*/ 902 h 2225"/>
                  <a:gd name="T84" fmla="*/ 803 w 1833"/>
                  <a:gd name="T85" fmla="*/ 1101 h 2225"/>
                  <a:gd name="T86" fmla="*/ 882 w 1833"/>
                  <a:gd name="T87" fmla="*/ 1250 h 2225"/>
                  <a:gd name="T88" fmla="*/ 1031 w 1833"/>
                  <a:gd name="T89" fmla="*/ 1171 h 2225"/>
                  <a:gd name="T90" fmla="*/ 952 w 1833"/>
                  <a:gd name="T91" fmla="*/ 1021 h 2225"/>
                  <a:gd name="T92" fmla="*/ 1457 w 1833"/>
                  <a:gd name="T93" fmla="*/ 874 h 2225"/>
                  <a:gd name="T94" fmla="*/ 1303 w 1833"/>
                  <a:gd name="T95" fmla="*/ 652 h 2225"/>
                  <a:gd name="T96" fmla="*/ 530 w 1833"/>
                  <a:gd name="T97" fmla="*/ 652 h 2225"/>
                  <a:gd name="T98" fmla="*/ 377 w 1833"/>
                  <a:gd name="T99" fmla="*/ 874 h 22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833" h="2225">
                    <a:moveTo>
                      <a:pt x="1093" y="1413"/>
                    </a:moveTo>
                    <a:cubicBezTo>
                      <a:pt x="952" y="1413"/>
                      <a:pt x="952" y="1413"/>
                      <a:pt x="952" y="1413"/>
                    </a:cubicBezTo>
                    <a:cubicBezTo>
                      <a:pt x="952" y="1301"/>
                      <a:pt x="952" y="1301"/>
                      <a:pt x="952" y="1301"/>
                    </a:cubicBezTo>
                    <a:cubicBezTo>
                      <a:pt x="940" y="1304"/>
                      <a:pt x="929" y="1305"/>
                      <a:pt x="917" y="1305"/>
                    </a:cubicBezTo>
                    <a:cubicBezTo>
                      <a:pt x="905" y="1305"/>
                      <a:pt x="893" y="1304"/>
                      <a:pt x="882" y="1301"/>
                    </a:cubicBezTo>
                    <a:cubicBezTo>
                      <a:pt x="882" y="1413"/>
                      <a:pt x="882" y="1413"/>
                      <a:pt x="882" y="1413"/>
                    </a:cubicBezTo>
                    <a:cubicBezTo>
                      <a:pt x="740" y="1413"/>
                      <a:pt x="740" y="1413"/>
                      <a:pt x="740" y="1413"/>
                    </a:cubicBezTo>
                    <a:cubicBezTo>
                      <a:pt x="705" y="1413"/>
                      <a:pt x="677" y="1441"/>
                      <a:pt x="677" y="1476"/>
                    </a:cubicBezTo>
                    <a:cubicBezTo>
                      <a:pt x="677" y="2162"/>
                      <a:pt x="677" y="2162"/>
                      <a:pt x="677" y="2162"/>
                    </a:cubicBezTo>
                    <a:cubicBezTo>
                      <a:pt x="677" y="2197"/>
                      <a:pt x="705" y="2225"/>
                      <a:pt x="740" y="2225"/>
                    </a:cubicBezTo>
                    <a:cubicBezTo>
                      <a:pt x="1093" y="2225"/>
                      <a:pt x="1093" y="2225"/>
                      <a:pt x="1093" y="2225"/>
                    </a:cubicBezTo>
                    <a:cubicBezTo>
                      <a:pt x="1128" y="2225"/>
                      <a:pt x="1156" y="2197"/>
                      <a:pt x="1156" y="2162"/>
                    </a:cubicBezTo>
                    <a:cubicBezTo>
                      <a:pt x="1156" y="1476"/>
                      <a:pt x="1156" y="1476"/>
                      <a:pt x="1156" y="1476"/>
                    </a:cubicBezTo>
                    <a:cubicBezTo>
                      <a:pt x="1156" y="1441"/>
                      <a:pt x="1128" y="1413"/>
                      <a:pt x="1093" y="1413"/>
                    </a:cubicBezTo>
                    <a:close/>
                    <a:moveTo>
                      <a:pt x="1071" y="2089"/>
                    </a:moveTo>
                    <a:cubicBezTo>
                      <a:pt x="785" y="2089"/>
                      <a:pt x="785" y="2089"/>
                      <a:pt x="785" y="2089"/>
                    </a:cubicBezTo>
                    <a:cubicBezTo>
                      <a:pt x="771" y="2089"/>
                      <a:pt x="760" y="2078"/>
                      <a:pt x="760" y="2064"/>
                    </a:cubicBezTo>
                    <a:cubicBezTo>
                      <a:pt x="760" y="2050"/>
                      <a:pt x="771" y="2039"/>
                      <a:pt x="785" y="2039"/>
                    </a:cubicBezTo>
                    <a:cubicBezTo>
                      <a:pt x="1071" y="2039"/>
                      <a:pt x="1071" y="2039"/>
                      <a:pt x="1071" y="2039"/>
                    </a:cubicBezTo>
                    <a:cubicBezTo>
                      <a:pt x="1085" y="2039"/>
                      <a:pt x="1096" y="2050"/>
                      <a:pt x="1096" y="2064"/>
                    </a:cubicBezTo>
                    <a:cubicBezTo>
                      <a:pt x="1096" y="2078"/>
                      <a:pt x="1085" y="2089"/>
                      <a:pt x="1071" y="2089"/>
                    </a:cubicBezTo>
                    <a:close/>
                    <a:moveTo>
                      <a:pt x="1071" y="1974"/>
                    </a:moveTo>
                    <a:cubicBezTo>
                      <a:pt x="785" y="1974"/>
                      <a:pt x="785" y="1974"/>
                      <a:pt x="785" y="1974"/>
                    </a:cubicBezTo>
                    <a:cubicBezTo>
                      <a:pt x="771" y="1974"/>
                      <a:pt x="760" y="1963"/>
                      <a:pt x="760" y="1949"/>
                    </a:cubicBezTo>
                    <a:cubicBezTo>
                      <a:pt x="760" y="1935"/>
                      <a:pt x="771" y="1924"/>
                      <a:pt x="785" y="1924"/>
                    </a:cubicBezTo>
                    <a:cubicBezTo>
                      <a:pt x="1071" y="1924"/>
                      <a:pt x="1071" y="1924"/>
                      <a:pt x="1071" y="1924"/>
                    </a:cubicBezTo>
                    <a:cubicBezTo>
                      <a:pt x="1085" y="1924"/>
                      <a:pt x="1096" y="1935"/>
                      <a:pt x="1096" y="1949"/>
                    </a:cubicBezTo>
                    <a:cubicBezTo>
                      <a:pt x="1096" y="1963"/>
                      <a:pt x="1085" y="1974"/>
                      <a:pt x="1071" y="1974"/>
                    </a:cubicBezTo>
                    <a:close/>
                    <a:moveTo>
                      <a:pt x="1061" y="1836"/>
                    </a:moveTo>
                    <a:cubicBezTo>
                      <a:pt x="1042" y="1836"/>
                      <a:pt x="1026" y="1820"/>
                      <a:pt x="1026" y="1801"/>
                    </a:cubicBezTo>
                    <a:cubicBezTo>
                      <a:pt x="1026" y="1782"/>
                      <a:pt x="1042" y="1766"/>
                      <a:pt x="1061" y="1766"/>
                    </a:cubicBezTo>
                    <a:cubicBezTo>
                      <a:pt x="1081" y="1766"/>
                      <a:pt x="1096" y="1782"/>
                      <a:pt x="1096" y="1801"/>
                    </a:cubicBezTo>
                    <a:cubicBezTo>
                      <a:pt x="1096" y="1820"/>
                      <a:pt x="1081" y="1836"/>
                      <a:pt x="1061" y="1836"/>
                    </a:cubicBezTo>
                    <a:close/>
                    <a:moveTo>
                      <a:pt x="416" y="1413"/>
                    </a:moveTo>
                    <a:cubicBezTo>
                      <a:pt x="260" y="1413"/>
                      <a:pt x="260" y="1413"/>
                      <a:pt x="260" y="1413"/>
                    </a:cubicBezTo>
                    <a:cubicBezTo>
                      <a:pt x="260" y="1329"/>
                      <a:pt x="260" y="1329"/>
                      <a:pt x="260" y="1329"/>
                    </a:cubicBezTo>
                    <a:cubicBezTo>
                      <a:pt x="260" y="1242"/>
                      <a:pt x="331" y="1171"/>
                      <a:pt x="418" y="1171"/>
                    </a:cubicBezTo>
                    <a:cubicBezTo>
                      <a:pt x="751" y="1171"/>
                      <a:pt x="751" y="1171"/>
                      <a:pt x="751" y="1171"/>
                    </a:cubicBezTo>
                    <a:cubicBezTo>
                      <a:pt x="749" y="1159"/>
                      <a:pt x="748" y="1148"/>
                      <a:pt x="748" y="1136"/>
                    </a:cubicBezTo>
                    <a:cubicBezTo>
                      <a:pt x="748" y="1124"/>
                      <a:pt x="749" y="1112"/>
                      <a:pt x="751" y="1101"/>
                    </a:cubicBezTo>
                    <a:cubicBezTo>
                      <a:pt x="418" y="1101"/>
                      <a:pt x="418" y="1101"/>
                      <a:pt x="418" y="1101"/>
                    </a:cubicBezTo>
                    <a:cubicBezTo>
                      <a:pt x="293" y="1101"/>
                      <a:pt x="190" y="1203"/>
                      <a:pt x="190" y="1329"/>
                    </a:cubicBezTo>
                    <a:cubicBezTo>
                      <a:pt x="190" y="1413"/>
                      <a:pt x="190" y="1413"/>
                      <a:pt x="190" y="1413"/>
                    </a:cubicBezTo>
                    <a:cubicBezTo>
                      <a:pt x="63" y="1413"/>
                      <a:pt x="63" y="1413"/>
                      <a:pt x="63" y="1413"/>
                    </a:cubicBezTo>
                    <a:cubicBezTo>
                      <a:pt x="28" y="1413"/>
                      <a:pt x="0" y="1441"/>
                      <a:pt x="0" y="1476"/>
                    </a:cubicBezTo>
                    <a:cubicBezTo>
                      <a:pt x="0" y="2162"/>
                      <a:pt x="0" y="2162"/>
                      <a:pt x="0" y="2162"/>
                    </a:cubicBezTo>
                    <a:cubicBezTo>
                      <a:pt x="0" y="2197"/>
                      <a:pt x="28" y="2225"/>
                      <a:pt x="63" y="2225"/>
                    </a:cubicBezTo>
                    <a:cubicBezTo>
                      <a:pt x="416" y="2225"/>
                      <a:pt x="416" y="2225"/>
                      <a:pt x="416" y="2225"/>
                    </a:cubicBezTo>
                    <a:cubicBezTo>
                      <a:pt x="451" y="2225"/>
                      <a:pt x="480" y="2197"/>
                      <a:pt x="480" y="2162"/>
                    </a:cubicBezTo>
                    <a:cubicBezTo>
                      <a:pt x="480" y="1476"/>
                      <a:pt x="480" y="1476"/>
                      <a:pt x="480" y="1476"/>
                    </a:cubicBezTo>
                    <a:cubicBezTo>
                      <a:pt x="480" y="1441"/>
                      <a:pt x="451" y="1413"/>
                      <a:pt x="416" y="1413"/>
                    </a:cubicBezTo>
                    <a:close/>
                    <a:moveTo>
                      <a:pt x="394" y="2089"/>
                    </a:moveTo>
                    <a:cubicBezTo>
                      <a:pt x="108" y="2089"/>
                      <a:pt x="108" y="2089"/>
                      <a:pt x="108" y="2089"/>
                    </a:cubicBezTo>
                    <a:cubicBezTo>
                      <a:pt x="94" y="2089"/>
                      <a:pt x="83" y="2078"/>
                      <a:pt x="83" y="2064"/>
                    </a:cubicBezTo>
                    <a:cubicBezTo>
                      <a:pt x="83" y="2050"/>
                      <a:pt x="94" y="2039"/>
                      <a:pt x="108" y="2039"/>
                    </a:cubicBezTo>
                    <a:cubicBezTo>
                      <a:pt x="394" y="2039"/>
                      <a:pt x="394" y="2039"/>
                      <a:pt x="394" y="2039"/>
                    </a:cubicBezTo>
                    <a:cubicBezTo>
                      <a:pt x="408" y="2039"/>
                      <a:pt x="419" y="2050"/>
                      <a:pt x="419" y="2064"/>
                    </a:cubicBezTo>
                    <a:cubicBezTo>
                      <a:pt x="419" y="2078"/>
                      <a:pt x="408" y="2089"/>
                      <a:pt x="394" y="2089"/>
                    </a:cubicBezTo>
                    <a:close/>
                    <a:moveTo>
                      <a:pt x="394" y="1974"/>
                    </a:moveTo>
                    <a:cubicBezTo>
                      <a:pt x="108" y="1974"/>
                      <a:pt x="108" y="1974"/>
                      <a:pt x="108" y="1974"/>
                    </a:cubicBezTo>
                    <a:cubicBezTo>
                      <a:pt x="94" y="1974"/>
                      <a:pt x="83" y="1963"/>
                      <a:pt x="83" y="1949"/>
                    </a:cubicBezTo>
                    <a:cubicBezTo>
                      <a:pt x="83" y="1935"/>
                      <a:pt x="94" y="1924"/>
                      <a:pt x="108" y="1924"/>
                    </a:cubicBezTo>
                    <a:cubicBezTo>
                      <a:pt x="394" y="1924"/>
                      <a:pt x="394" y="1924"/>
                      <a:pt x="394" y="1924"/>
                    </a:cubicBezTo>
                    <a:cubicBezTo>
                      <a:pt x="408" y="1924"/>
                      <a:pt x="419" y="1935"/>
                      <a:pt x="419" y="1949"/>
                    </a:cubicBezTo>
                    <a:cubicBezTo>
                      <a:pt x="419" y="1963"/>
                      <a:pt x="408" y="1974"/>
                      <a:pt x="394" y="1974"/>
                    </a:cubicBezTo>
                    <a:close/>
                    <a:moveTo>
                      <a:pt x="384" y="1836"/>
                    </a:moveTo>
                    <a:cubicBezTo>
                      <a:pt x="365" y="1836"/>
                      <a:pt x="350" y="1820"/>
                      <a:pt x="350" y="1801"/>
                    </a:cubicBezTo>
                    <a:cubicBezTo>
                      <a:pt x="350" y="1782"/>
                      <a:pt x="365" y="1766"/>
                      <a:pt x="384" y="1766"/>
                    </a:cubicBezTo>
                    <a:cubicBezTo>
                      <a:pt x="404" y="1766"/>
                      <a:pt x="419" y="1782"/>
                      <a:pt x="419" y="1801"/>
                    </a:cubicBezTo>
                    <a:cubicBezTo>
                      <a:pt x="419" y="1820"/>
                      <a:pt x="404" y="1836"/>
                      <a:pt x="384" y="1836"/>
                    </a:cubicBezTo>
                    <a:close/>
                    <a:moveTo>
                      <a:pt x="1770" y="1413"/>
                    </a:moveTo>
                    <a:cubicBezTo>
                      <a:pt x="1643" y="1413"/>
                      <a:pt x="1643" y="1413"/>
                      <a:pt x="1643" y="1413"/>
                    </a:cubicBezTo>
                    <a:cubicBezTo>
                      <a:pt x="1643" y="1329"/>
                      <a:pt x="1643" y="1329"/>
                      <a:pt x="1643" y="1329"/>
                    </a:cubicBezTo>
                    <a:cubicBezTo>
                      <a:pt x="1643" y="1203"/>
                      <a:pt x="1541" y="1101"/>
                      <a:pt x="1415" y="1101"/>
                    </a:cubicBezTo>
                    <a:cubicBezTo>
                      <a:pt x="1082" y="1101"/>
                      <a:pt x="1082" y="1101"/>
                      <a:pt x="1082" y="1101"/>
                    </a:cubicBezTo>
                    <a:cubicBezTo>
                      <a:pt x="1085" y="1112"/>
                      <a:pt x="1086" y="1124"/>
                      <a:pt x="1086" y="1136"/>
                    </a:cubicBezTo>
                    <a:cubicBezTo>
                      <a:pt x="1086" y="1148"/>
                      <a:pt x="1085" y="1159"/>
                      <a:pt x="1082" y="1171"/>
                    </a:cubicBezTo>
                    <a:cubicBezTo>
                      <a:pt x="1415" y="1171"/>
                      <a:pt x="1415" y="1171"/>
                      <a:pt x="1415" y="1171"/>
                    </a:cubicBezTo>
                    <a:cubicBezTo>
                      <a:pt x="1503" y="1171"/>
                      <a:pt x="1574" y="1242"/>
                      <a:pt x="1574" y="1329"/>
                    </a:cubicBezTo>
                    <a:cubicBezTo>
                      <a:pt x="1574" y="1413"/>
                      <a:pt x="1574" y="1413"/>
                      <a:pt x="1574" y="1413"/>
                    </a:cubicBezTo>
                    <a:cubicBezTo>
                      <a:pt x="1417" y="1413"/>
                      <a:pt x="1417" y="1413"/>
                      <a:pt x="1417" y="1413"/>
                    </a:cubicBezTo>
                    <a:cubicBezTo>
                      <a:pt x="1382" y="1413"/>
                      <a:pt x="1354" y="1441"/>
                      <a:pt x="1354" y="1476"/>
                    </a:cubicBezTo>
                    <a:cubicBezTo>
                      <a:pt x="1354" y="2162"/>
                      <a:pt x="1354" y="2162"/>
                      <a:pt x="1354" y="2162"/>
                    </a:cubicBezTo>
                    <a:cubicBezTo>
                      <a:pt x="1354" y="2197"/>
                      <a:pt x="1382" y="2225"/>
                      <a:pt x="1417" y="2225"/>
                    </a:cubicBezTo>
                    <a:cubicBezTo>
                      <a:pt x="1770" y="2225"/>
                      <a:pt x="1770" y="2225"/>
                      <a:pt x="1770" y="2225"/>
                    </a:cubicBezTo>
                    <a:cubicBezTo>
                      <a:pt x="1805" y="2225"/>
                      <a:pt x="1833" y="2197"/>
                      <a:pt x="1833" y="2162"/>
                    </a:cubicBezTo>
                    <a:cubicBezTo>
                      <a:pt x="1833" y="1476"/>
                      <a:pt x="1833" y="1476"/>
                      <a:pt x="1833" y="1476"/>
                    </a:cubicBezTo>
                    <a:cubicBezTo>
                      <a:pt x="1833" y="1441"/>
                      <a:pt x="1805" y="1413"/>
                      <a:pt x="1770" y="1413"/>
                    </a:cubicBezTo>
                    <a:close/>
                    <a:moveTo>
                      <a:pt x="1748" y="2089"/>
                    </a:moveTo>
                    <a:cubicBezTo>
                      <a:pt x="1462" y="2089"/>
                      <a:pt x="1462" y="2089"/>
                      <a:pt x="1462" y="2089"/>
                    </a:cubicBezTo>
                    <a:cubicBezTo>
                      <a:pt x="1448" y="2089"/>
                      <a:pt x="1437" y="2078"/>
                      <a:pt x="1437" y="2064"/>
                    </a:cubicBezTo>
                    <a:cubicBezTo>
                      <a:pt x="1437" y="2050"/>
                      <a:pt x="1448" y="2039"/>
                      <a:pt x="1462" y="2039"/>
                    </a:cubicBezTo>
                    <a:cubicBezTo>
                      <a:pt x="1748" y="2039"/>
                      <a:pt x="1748" y="2039"/>
                      <a:pt x="1748" y="2039"/>
                    </a:cubicBezTo>
                    <a:cubicBezTo>
                      <a:pt x="1762" y="2039"/>
                      <a:pt x="1773" y="2050"/>
                      <a:pt x="1773" y="2064"/>
                    </a:cubicBezTo>
                    <a:cubicBezTo>
                      <a:pt x="1773" y="2078"/>
                      <a:pt x="1762" y="2089"/>
                      <a:pt x="1748" y="2089"/>
                    </a:cubicBezTo>
                    <a:close/>
                    <a:moveTo>
                      <a:pt x="1748" y="1974"/>
                    </a:moveTo>
                    <a:cubicBezTo>
                      <a:pt x="1462" y="1974"/>
                      <a:pt x="1462" y="1974"/>
                      <a:pt x="1462" y="1974"/>
                    </a:cubicBezTo>
                    <a:cubicBezTo>
                      <a:pt x="1448" y="1974"/>
                      <a:pt x="1437" y="1963"/>
                      <a:pt x="1437" y="1949"/>
                    </a:cubicBezTo>
                    <a:cubicBezTo>
                      <a:pt x="1437" y="1935"/>
                      <a:pt x="1448" y="1924"/>
                      <a:pt x="1462" y="1924"/>
                    </a:cubicBezTo>
                    <a:cubicBezTo>
                      <a:pt x="1748" y="1924"/>
                      <a:pt x="1748" y="1924"/>
                      <a:pt x="1748" y="1924"/>
                    </a:cubicBezTo>
                    <a:cubicBezTo>
                      <a:pt x="1762" y="1924"/>
                      <a:pt x="1773" y="1935"/>
                      <a:pt x="1773" y="1949"/>
                    </a:cubicBezTo>
                    <a:cubicBezTo>
                      <a:pt x="1773" y="1963"/>
                      <a:pt x="1762" y="1974"/>
                      <a:pt x="1748" y="1974"/>
                    </a:cubicBezTo>
                    <a:close/>
                    <a:moveTo>
                      <a:pt x="1738" y="1836"/>
                    </a:moveTo>
                    <a:cubicBezTo>
                      <a:pt x="1719" y="1836"/>
                      <a:pt x="1703" y="1820"/>
                      <a:pt x="1703" y="1801"/>
                    </a:cubicBezTo>
                    <a:cubicBezTo>
                      <a:pt x="1703" y="1782"/>
                      <a:pt x="1719" y="1766"/>
                      <a:pt x="1738" y="1766"/>
                    </a:cubicBezTo>
                    <a:cubicBezTo>
                      <a:pt x="1757" y="1766"/>
                      <a:pt x="1773" y="1782"/>
                      <a:pt x="1773" y="1801"/>
                    </a:cubicBezTo>
                    <a:cubicBezTo>
                      <a:pt x="1773" y="1820"/>
                      <a:pt x="1757" y="1836"/>
                      <a:pt x="1738" y="1836"/>
                    </a:cubicBezTo>
                    <a:close/>
                    <a:moveTo>
                      <a:pt x="650" y="592"/>
                    </a:moveTo>
                    <a:cubicBezTo>
                      <a:pt x="1184" y="592"/>
                      <a:pt x="1184" y="592"/>
                      <a:pt x="1184" y="592"/>
                    </a:cubicBezTo>
                    <a:cubicBezTo>
                      <a:pt x="1246" y="592"/>
                      <a:pt x="1296" y="541"/>
                      <a:pt x="1296" y="479"/>
                    </a:cubicBezTo>
                    <a:cubicBezTo>
                      <a:pt x="1296" y="113"/>
                      <a:pt x="1296" y="113"/>
                      <a:pt x="1296" y="113"/>
                    </a:cubicBezTo>
                    <a:cubicBezTo>
                      <a:pt x="1296" y="51"/>
                      <a:pt x="1246" y="0"/>
                      <a:pt x="1184" y="0"/>
                    </a:cubicBezTo>
                    <a:cubicBezTo>
                      <a:pt x="650" y="0"/>
                      <a:pt x="650" y="0"/>
                      <a:pt x="650" y="0"/>
                    </a:cubicBezTo>
                    <a:cubicBezTo>
                      <a:pt x="588" y="0"/>
                      <a:pt x="537" y="51"/>
                      <a:pt x="537" y="113"/>
                    </a:cubicBezTo>
                    <a:cubicBezTo>
                      <a:pt x="537" y="479"/>
                      <a:pt x="537" y="479"/>
                      <a:pt x="537" y="479"/>
                    </a:cubicBezTo>
                    <a:cubicBezTo>
                      <a:pt x="537" y="541"/>
                      <a:pt x="588" y="592"/>
                      <a:pt x="650" y="592"/>
                    </a:cubicBezTo>
                    <a:close/>
                    <a:moveTo>
                      <a:pt x="603" y="113"/>
                    </a:moveTo>
                    <a:cubicBezTo>
                      <a:pt x="603" y="87"/>
                      <a:pt x="624" y="66"/>
                      <a:pt x="650" y="66"/>
                    </a:cubicBezTo>
                    <a:cubicBezTo>
                      <a:pt x="1184" y="66"/>
                      <a:pt x="1184" y="66"/>
                      <a:pt x="1184" y="66"/>
                    </a:cubicBezTo>
                    <a:cubicBezTo>
                      <a:pt x="1210" y="66"/>
                      <a:pt x="1231" y="87"/>
                      <a:pt x="1231" y="113"/>
                    </a:cubicBezTo>
                    <a:cubicBezTo>
                      <a:pt x="1231" y="479"/>
                      <a:pt x="1231" y="479"/>
                      <a:pt x="1231" y="479"/>
                    </a:cubicBezTo>
                    <a:cubicBezTo>
                      <a:pt x="1231" y="505"/>
                      <a:pt x="1210" y="526"/>
                      <a:pt x="1184" y="526"/>
                    </a:cubicBezTo>
                    <a:cubicBezTo>
                      <a:pt x="650" y="526"/>
                      <a:pt x="650" y="526"/>
                      <a:pt x="650" y="526"/>
                    </a:cubicBezTo>
                    <a:cubicBezTo>
                      <a:pt x="624" y="526"/>
                      <a:pt x="603" y="505"/>
                      <a:pt x="603" y="479"/>
                    </a:cubicBezTo>
                    <a:lnTo>
                      <a:pt x="603" y="113"/>
                    </a:lnTo>
                    <a:close/>
                    <a:moveTo>
                      <a:pt x="405" y="902"/>
                    </a:moveTo>
                    <a:cubicBezTo>
                      <a:pt x="882" y="902"/>
                      <a:pt x="882" y="902"/>
                      <a:pt x="882" y="902"/>
                    </a:cubicBezTo>
                    <a:cubicBezTo>
                      <a:pt x="882" y="1021"/>
                      <a:pt x="882" y="1021"/>
                      <a:pt x="882" y="1021"/>
                    </a:cubicBezTo>
                    <a:cubicBezTo>
                      <a:pt x="844" y="1033"/>
                      <a:pt x="814" y="1063"/>
                      <a:pt x="803" y="1101"/>
                    </a:cubicBezTo>
                    <a:cubicBezTo>
                      <a:pt x="799" y="1112"/>
                      <a:pt x="797" y="1124"/>
                      <a:pt x="797" y="1136"/>
                    </a:cubicBezTo>
                    <a:cubicBezTo>
                      <a:pt x="797" y="1148"/>
                      <a:pt x="799" y="1160"/>
                      <a:pt x="803" y="1171"/>
                    </a:cubicBezTo>
                    <a:cubicBezTo>
                      <a:pt x="814" y="1209"/>
                      <a:pt x="844" y="1238"/>
                      <a:pt x="882" y="1250"/>
                    </a:cubicBezTo>
                    <a:cubicBezTo>
                      <a:pt x="893" y="1253"/>
                      <a:pt x="905" y="1255"/>
                      <a:pt x="917" y="1255"/>
                    </a:cubicBezTo>
                    <a:cubicBezTo>
                      <a:pt x="929" y="1255"/>
                      <a:pt x="941" y="1253"/>
                      <a:pt x="952" y="1250"/>
                    </a:cubicBezTo>
                    <a:cubicBezTo>
                      <a:pt x="990" y="1238"/>
                      <a:pt x="1020" y="1209"/>
                      <a:pt x="1031" y="1171"/>
                    </a:cubicBezTo>
                    <a:cubicBezTo>
                      <a:pt x="1034" y="1160"/>
                      <a:pt x="1036" y="1148"/>
                      <a:pt x="1036" y="1136"/>
                    </a:cubicBezTo>
                    <a:cubicBezTo>
                      <a:pt x="1036" y="1124"/>
                      <a:pt x="1034" y="1112"/>
                      <a:pt x="1031" y="1101"/>
                    </a:cubicBezTo>
                    <a:cubicBezTo>
                      <a:pt x="1019" y="1063"/>
                      <a:pt x="990" y="1033"/>
                      <a:pt x="952" y="1021"/>
                    </a:cubicBezTo>
                    <a:cubicBezTo>
                      <a:pt x="952" y="902"/>
                      <a:pt x="952" y="902"/>
                      <a:pt x="952" y="902"/>
                    </a:cubicBezTo>
                    <a:cubicBezTo>
                      <a:pt x="1429" y="902"/>
                      <a:pt x="1429" y="902"/>
                      <a:pt x="1429" y="902"/>
                    </a:cubicBezTo>
                    <a:cubicBezTo>
                      <a:pt x="1444" y="902"/>
                      <a:pt x="1457" y="889"/>
                      <a:pt x="1457" y="874"/>
                    </a:cubicBezTo>
                    <a:cubicBezTo>
                      <a:pt x="1457" y="861"/>
                      <a:pt x="1457" y="861"/>
                      <a:pt x="1457" y="861"/>
                    </a:cubicBezTo>
                    <a:cubicBezTo>
                      <a:pt x="1457" y="845"/>
                      <a:pt x="1449" y="823"/>
                      <a:pt x="1439" y="811"/>
                    </a:cubicBezTo>
                    <a:cubicBezTo>
                      <a:pt x="1303" y="652"/>
                      <a:pt x="1303" y="652"/>
                      <a:pt x="1303" y="652"/>
                    </a:cubicBezTo>
                    <a:cubicBezTo>
                      <a:pt x="1293" y="640"/>
                      <a:pt x="1273" y="631"/>
                      <a:pt x="1257" y="631"/>
                    </a:cubicBezTo>
                    <a:cubicBezTo>
                      <a:pt x="577" y="631"/>
                      <a:pt x="577" y="631"/>
                      <a:pt x="577" y="631"/>
                    </a:cubicBezTo>
                    <a:cubicBezTo>
                      <a:pt x="561" y="631"/>
                      <a:pt x="540" y="640"/>
                      <a:pt x="530" y="652"/>
                    </a:cubicBezTo>
                    <a:cubicBezTo>
                      <a:pt x="395" y="811"/>
                      <a:pt x="395" y="811"/>
                      <a:pt x="395" y="811"/>
                    </a:cubicBezTo>
                    <a:cubicBezTo>
                      <a:pt x="385" y="823"/>
                      <a:pt x="377" y="845"/>
                      <a:pt x="377" y="861"/>
                    </a:cubicBezTo>
                    <a:cubicBezTo>
                      <a:pt x="377" y="874"/>
                      <a:pt x="377" y="874"/>
                      <a:pt x="377" y="874"/>
                    </a:cubicBezTo>
                    <a:cubicBezTo>
                      <a:pt x="377" y="889"/>
                      <a:pt x="389" y="902"/>
                      <a:pt x="405" y="902"/>
                    </a:cubicBezTo>
                    <a:close/>
                  </a:path>
                </a:pathLst>
              </a:custGeom>
              <a:solidFill>
                <a:srgbClr val="FFFFFF"/>
              </a:solidFill>
              <a:ln>
                <a:noFill/>
              </a:ln>
            </p:spPr>
            <p:txBody>
              <a:bodyPr vert="horz" wrap="square" lIns="83943" tIns="41972" rIns="83943" bIns="41972" numCol="1" anchor="t" anchorCtr="0" compatLnSpc="1">
                <a:prstTxWarp prst="textNoShape">
                  <a:avLst/>
                </a:prstTxWarp>
              </a:bodyPr>
              <a:lstStyle/>
              <a:p>
                <a:pPr algn="ctr" defTabSz="932597"/>
                <a:endParaRPr lang="en-US" sz="1836">
                  <a:solidFill>
                    <a:srgbClr val="505050"/>
                  </a:solidFill>
                </a:endParaRPr>
              </a:p>
            </p:txBody>
          </p:sp>
          <p:sp>
            <p:nvSpPr>
              <p:cNvPr id="35" name="TextBox 34"/>
              <p:cNvSpPr txBox="1"/>
              <p:nvPr/>
            </p:nvSpPr>
            <p:spPr bwMode="black">
              <a:xfrm>
                <a:off x="4429195" y="3361550"/>
                <a:ext cx="346698" cy="219740"/>
              </a:xfrm>
              <a:prstGeom prst="rect">
                <a:avLst/>
              </a:prstGeom>
              <a:noFill/>
            </p:spPr>
            <p:txBody>
              <a:bodyPr wrap="none" lIns="0" tIns="0" rIns="0" bIns="0" rtlCol="0" anchor="b">
                <a:spAutoFit/>
              </a:bodyPr>
              <a:lstStyle/>
              <a:p>
                <a:pPr algn="ctr" defTabSz="932597"/>
                <a:r>
                  <a:rPr lang="en-US" sz="1428" dirty="0">
                    <a:solidFill>
                      <a:srgbClr val="FFFFFF"/>
                    </a:solidFill>
                    <a:latin typeface="Segoe" pitchFamily="34" charset="0"/>
                  </a:rPr>
                  <a:t>LAN</a:t>
                </a:r>
              </a:p>
            </p:txBody>
          </p:sp>
        </p:grpSp>
        <p:grpSp>
          <p:nvGrpSpPr>
            <p:cNvPr id="66" name="Group 65"/>
            <p:cNvGrpSpPr/>
            <p:nvPr/>
          </p:nvGrpSpPr>
          <p:grpSpPr>
            <a:xfrm>
              <a:off x="4541996" y="2845845"/>
              <a:ext cx="536677" cy="735445"/>
              <a:chOff x="4995910" y="2845845"/>
              <a:chExt cx="536677" cy="735445"/>
            </a:xfrm>
          </p:grpSpPr>
          <p:pic>
            <p:nvPicPr>
              <p:cNvPr id="53" name="Picture 33" descr="C:\Users\sakuu\Documents\Ballmer WPC\AI\Home.png"/>
              <p:cNvPicPr>
                <a:picLocks noChangeAspect="1" noChangeArrowheads="1"/>
              </p:cNvPicPr>
              <p:nvPr/>
            </p:nvPicPr>
            <p:blipFill>
              <a:blip r:embed="rId8" cstate="print">
                <a:extLst>
                  <a:ext uri="{BEBA8EAE-BF5A-486C-A8C5-ECC9F3942E4B}">
                    <a14:imgProps xmlns:a14="http://schemas.microsoft.com/office/drawing/2010/main">
                      <a14:imgLayer r:embed="rId9">
                        <a14:imgEffect>
                          <a14:brightnessContrast bright="100000"/>
                        </a14:imgEffect>
                      </a14:imgLayer>
                    </a14:imgProps>
                  </a:ext>
                  <a:ext uri="{28A0092B-C50C-407E-A947-70E740481C1C}">
                    <a14:useLocalDpi xmlns:a14="http://schemas.microsoft.com/office/drawing/2010/main" val="0"/>
                  </a:ext>
                </a:extLst>
              </a:blip>
              <a:srcRect/>
              <a:stretch>
                <a:fillRect/>
              </a:stretch>
            </p:blipFill>
            <p:spPr bwMode="black">
              <a:xfrm>
                <a:off x="4995910" y="2845845"/>
                <a:ext cx="536677" cy="458685"/>
              </a:xfrm>
              <a:prstGeom prst="rect">
                <a:avLst/>
              </a:prstGeom>
              <a:noFill/>
              <a:extLst>
                <a:ext uri="{909E8E84-426E-40DD-AFC4-6F175D3DCCD1}">
                  <a14:hiddenFill xmlns:a14="http://schemas.microsoft.com/office/drawing/2010/main">
                    <a:solidFill>
                      <a:srgbClr val="FFFFFF"/>
                    </a:solidFill>
                  </a14:hiddenFill>
                </a:ext>
              </a:extLst>
            </p:spPr>
          </p:pic>
          <p:sp>
            <p:nvSpPr>
              <p:cNvPr id="57" name="TextBox 56"/>
              <p:cNvSpPr txBox="1"/>
              <p:nvPr/>
            </p:nvSpPr>
            <p:spPr bwMode="black">
              <a:xfrm>
                <a:off x="5020592" y="3361550"/>
                <a:ext cx="487313" cy="219740"/>
              </a:xfrm>
              <a:prstGeom prst="rect">
                <a:avLst/>
              </a:prstGeom>
              <a:noFill/>
            </p:spPr>
            <p:txBody>
              <a:bodyPr wrap="none" lIns="0" tIns="0" rIns="0" bIns="0" rtlCol="0" anchor="b">
                <a:spAutoFit/>
              </a:bodyPr>
              <a:lstStyle/>
              <a:p>
                <a:pPr algn="ctr" defTabSz="932597"/>
                <a:r>
                  <a:rPr lang="en-US" sz="1428" dirty="0">
                    <a:solidFill>
                      <a:srgbClr val="FFFFFF"/>
                    </a:solidFill>
                    <a:latin typeface="Segoe" pitchFamily="34" charset="0"/>
                  </a:rPr>
                  <a:t>Home</a:t>
                </a:r>
              </a:p>
            </p:txBody>
          </p:sp>
        </p:grpSp>
        <p:grpSp>
          <p:nvGrpSpPr>
            <p:cNvPr id="68" name="Group 67"/>
            <p:cNvGrpSpPr/>
            <p:nvPr/>
          </p:nvGrpSpPr>
          <p:grpSpPr>
            <a:xfrm>
              <a:off x="5228499" y="2770048"/>
              <a:ext cx="392736" cy="811242"/>
              <a:chOff x="5899632" y="2770048"/>
              <a:chExt cx="392736" cy="811242"/>
            </a:xfrm>
          </p:grpSpPr>
          <p:pic>
            <p:nvPicPr>
              <p:cNvPr id="54" name="Picture 39" descr="C:\Users\sakuu\Documents\Ballmer WPC\PNGS\Timer.png"/>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black">
              <a:xfrm>
                <a:off x="5903111" y="2770048"/>
                <a:ext cx="385778" cy="581080"/>
              </a:xfrm>
              <a:prstGeom prst="rect">
                <a:avLst/>
              </a:prstGeom>
              <a:noFill/>
              <a:extLst>
                <a:ext uri="{909E8E84-426E-40DD-AFC4-6F175D3DCCD1}">
                  <a14:hiddenFill xmlns:a14="http://schemas.microsoft.com/office/drawing/2010/main">
                    <a:solidFill>
                      <a:srgbClr val="FFFFFF"/>
                    </a:solidFill>
                  </a14:hiddenFill>
                </a:ext>
              </a:extLst>
            </p:spPr>
          </p:pic>
          <p:sp>
            <p:nvSpPr>
              <p:cNvPr id="58" name="TextBox 57"/>
              <p:cNvSpPr txBox="1"/>
              <p:nvPr/>
            </p:nvSpPr>
            <p:spPr bwMode="black">
              <a:xfrm>
                <a:off x="5899632" y="3361550"/>
                <a:ext cx="392736" cy="219740"/>
              </a:xfrm>
              <a:prstGeom prst="rect">
                <a:avLst/>
              </a:prstGeom>
              <a:noFill/>
            </p:spPr>
            <p:txBody>
              <a:bodyPr wrap="none" lIns="0" tIns="0" rIns="0" bIns="0" rtlCol="0" anchor="b">
                <a:spAutoFit/>
              </a:bodyPr>
              <a:lstStyle/>
              <a:p>
                <a:pPr algn="ctr" defTabSz="932597"/>
                <a:r>
                  <a:rPr lang="en-US" sz="1428" dirty="0">
                    <a:solidFill>
                      <a:srgbClr val="FFFFFF"/>
                    </a:solidFill>
                    <a:latin typeface="Segoe" pitchFamily="34" charset="0"/>
                  </a:rPr>
                  <a:t>Time</a:t>
                </a:r>
              </a:p>
            </p:txBody>
          </p:sp>
        </p:grpSp>
        <p:grpSp>
          <p:nvGrpSpPr>
            <p:cNvPr id="69" name="Group 68"/>
            <p:cNvGrpSpPr/>
            <p:nvPr/>
          </p:nvGrpSpPr>
          <p:grpSpPr>
            <a:xfrm>
              <a:off x="5765419" y="2770048"/>
              <a:ext cx="476092" cy="811242"/>
              <a:chOff x="6267878" y="2770048"/>
              <a:chExt cx="476092" cy="811242"/>
            </a:xfrm>
          </p:grpSpPr>
          <p:pic>
            <p:nvPicPr>
              <p:cNvPr id="55" name="Picture 36" descr="C:\Users\sakuu\Documents\Ballmer WPC\AI\work.png"/>
              <p:cNvPicPr>
                <a:picLocks noChangeAspect="1" noChangeArrowheads="1"/>
              </p:cNvPicPr>
              <p:nvPr/>
            </p:nvPicPr>
            <p:blipFill>
              <a:blip r:embed="rId11" cstate="print">
                <a:extLst>
                  <a:ext uri="{BEBA8EAE-BF5A-486C-A8C5-ECC9F3942E4B}">
                    <a14:imgProps xmlns:a14="http://schemas.microsoft.com/office/drawing/2010/main">
                      <a14:imgLayer r:embed="rId12">
                        <a14:imgEffect>
                          <a14:brightnessContrast bright="100000"/>
                        </a14:imgEffect>
                      </a14:imgLayer>
                    </a14:imgProps>
                  </a:ext>
                  <a:ext uri="{28A0092B-C50C-407E-A947-70E740481C1C}">
                    <a14:useLocalDpi xmlns:a14="http://schemas.microsoft.com/office/drawing/2010/main" val="0"/>
                  </a:ext>
                </a:extLst>
              </a:blip>
              <a:srcRect/>
              <a:stretch>
                <a:fillRect/>
              </a:stretch>
            </p:blipFill>
            <p:spPr bwMode="black">
              <a:xfrm>
                <a:off x="6326783" y="2770048"/>
                <a:ext cx="358281" cy="572151"/>
              </a:xfrm>
              <a:prstGeom prst="rect">
                <a:avLst/>
              </a:prstGeom>
              <a:noFill/>
              <a:extLst>
                <a:ext uri="{909E8E84-426E-40DD-AFC4-6F175D3DCCD1}">
                  <a14:hiddenFill xmlns:a14="http://schemas.microsoft.com/office/drawing/2010/main">
                    <a:solidFill>
                      <a:srgbClr val="FFFFFF"/>
                    </a:solidFill>
                  </a14:hiddenFill>
                </a:ext>
              </a:extLst>
            </p:spPr>
          </p:pic>
          <p:sp>
            <p:nvSpPr>
              <p:cNvPr id="59" name="TextBox 58"/>
              <p:cNvSpPr txBox="1"/>
              <p:nvPr/>
            </p:nvSpPr>
            <p:spPr bwMode="black">
              <a:xfrm>
                <a:off x="6267878" y="3361550"/>
                <a:ext cx="476092" cy="219740"/>
              </a:xfrm>
              <a:prstGeom prst="rect">
                <a:avLst/>
              </a:prstGeom>
              <a:noFill/>
            </p:spPr>
            <p:txBody>
              <a:bodyPr wrap="none" lIns="0" tIns="0" rIns="0" bIns="0" rtlCol="0" anchor="b">
                <a:spAutoFit/>
              </a:bodyPr>
              <a:lstStyle/>
              <a:p>
                <a:pPr algn="ctr" defTabSz="932597"/>
                <a:r>
                  <a:rPr lang="en-US" sz="1428" dirty="0">
                    <a:solidFill>
                      <a:srgbClr val="FFFFFF"/>
                    </a:solidFill>
                    <a:latin typeface="Segoe" pitchFamily="34" charset="0"/>
                  </a:rPr>
                  <a:t>Office</a:t>
                </a:r>
              </a:p>
            </p:txBody>
          </p:sp>
        </p:grpSp>
        <p:grpSp>
          <p:nvGrpSpPr>
            <p:cNvPr id="70" name="Group 69"/>
            <p:cNvGrpSpPr/>
            <p:nvPr/>
          </p:nvGrpSpPr>
          <p:grpSpPr>
            <a:xfrm>
              <a:off x="6381814" y="2760637"/>
              <a:ext cx="686086" cy="820653"/>
              <a:chOff x="6905126" y="2760637"/>
              <a:chExt cx="686086" cy="820653"/>
            </a:xfrm>
          </p:grpSpPr>
          <p:grpSp>
            <p:nvGrpSpPr>
              <p:cNvPr id="60" name="Group 59"/>
              <p:cNvGrpSpPr/>
              <p:nvPr/>
            </p:nvGrpSpPr>
            <p:grpSpPr bwMode="black">
              <a:xfrm>
                <a:off x="7023684" y="2760637"/>
                <a:ext cx="448971" cy="552038"/>
                <a:chOff x="11769473" y="2939274"/>
                <a:chExt cx="838704" cy="1031508"/>
              </a:xfrm>
            </p:grpSpPr>
            <p:sp>
              <p:nvSpPr>
                <p:cNvPr id="61" name="Trapezoid 60"/>
                <p:cNvSpPr/>
                <p:nvPr/>
              </p:nvSpPr>
              <p:spPr bwMode="black">
                <a:xfrm>
                  <a:off x="11769473" y="3780720"/>
                  <a:ext cx="838704" cy="190062"/>
                </a:xfrm>
                <a:prstGeom prst="trapezoid">
                  <a:avLst/>
                </a:prstGeom>
                <a:noFill/>
                <a:ln w="25400" cap="sq" cmpd="sng" algn="ctr">
                  <a:solidFill>
                    <a:srgbClr val="FFFFFF"/>
                  </a:solidFill>
                  <a:prstDash val="solid"/>
                  <a:miter lim="800000"/>
                  <a:headEnd type="none" w="med" len="med"/>
                  <a:tailEnd type="none" w="med" len="med"/>
                </a:ln>
                <a:effectLst/>
              </p:spPr>
              <p:txBody>
                <a:bodyPr vert="horz" wrap="square" lIns="93256" tIns="46628" rIns="93256" bIns="46628" numCol="1" rtlCol="0" anchor="ctr" anchorCtr="0" compatLnSpc="1">
                  <a:prstTxWarp prst="textNoShape">
                    <a:avLst/>
                  </a:prstTxWarp>
                </a:bodyPr>
                <a:lstStyle/>
                <a:p>
                  <a:pPr algn="ctr" defTabSz="839154" fontAlgn="base">
                    <a:spcBef>
                      <a:spcPct val="0"/>
                    </a:spcBef>
                    <a:spcAft>
                      <a:spcPct val="0"/>
                    </a:spcAft>
                    <a:defRPr/>
                  </a:pPr>
                  <a:endParaRPr lang="en-US" sz="1836" kern="0" spc="-138" dirty="0">
                    <a:gradFill>
                      <a:gsLst>
                        <a:gs pos="0">
                          <a:srgbClr val="FFFFFF"/>
                        </a:gs>
                        <a:gs pos="100000">
                          <a:srgbClr val="FFFFFF"/>
                        </a:gs>
                      </a:gsLst>
                      <a:lin ang="5400000" scaled="0"/>
                    </a:gradFill>
                    <a:latin typeface="Segoe Light" pitchFamily="34" charset="0"/>
                  </a:endParaRPr>
                </a:p>
              </p:txBody>
            </p:sp>
            <p:sp>
              <p:nvSpPr>
                <p:cNvPr id="62" name="Freeform 6"/>
                <p:cNvSpPr>
                  <a:spLocks/>
                </p:cNvSpPr>
                <p:nvPr/>
              </p:nvSpPr>
              <p:spPr bwMode="black">
                <a:xfrm>
                  <a:off x="11934735" y="2939274"/>
                  <a:ext cx="504048" cy="961272"/>
                </a:xfrm>
                <a:custGeom>
                  <a:avLst/>
                  <a:gdLst/>
                  <a:ahLst/>
                  <a:cxnLst/>
                  <a:rect l="l" t="t" r="r" b="b"/>
                  <a:pathLst>
                    <a:path w="504048" h="961272">
                      <a:moveTo>
                        <a:pt x="252787" y="143227"/>
                      </a:moveTo>
                      <a:cubicBezTo>
                        <a:pt x="208292" y="143227"/>
                        <a:pt x="172221" y="179298"/>
                        <a:pt x="172221" y="223793"/>
                      </a:cubicBezTo>
                      <a:cubicBezTo>
                        <a:pt x="172221" y="268288"/>
                        <a:pt x="208292" y="304359"/>
                        <a:pt x="252787" y="304359"/>
                      </a:cubicBezTo>
                      <a:cubicBezTo>
                        <a:pt x="297282" y="304359"/>
                        <a:pt x="333353" y="268288"/>
                        <a:pt x="333353" y="223793"/>
                      </a:cubicBezTo>
                      <a:cubicBezTo>
                        <a:pt x="333353" y="179298"/>
                        <a:pt x="297282" y="143227"/>
                        <a:pt x="252787" y="143227"/>
                      </a:cubicBezTo>
                      <a:close/>
                      <a:moveTo>
                        <a:pt x="251531" y="0"/>
                      </a:moveTo>
                      <a:cubicBezTo>
                        <a:pt x="390613" y="0"/>
                        <a:pt x="504048" y="112858"/>
                        <a:pt x="504048" y="252445"/>
                      </a:cubicBezTo>
                      <a:cubicBezTo>
                        <a:pt x="504048" y="255415"/>
                        <a:pt x="504048" y="258385"/>
                        <a:pt x="504048" y="261355"/>
                      </a:cubicBezTo>
                      <a:cubicBezTo>
                        <a:pt x="504048" y="278185"/>
                        <a:pt x="502075" y="296005"/>
                        <a:pt x="498130" y="314814"/>
                      </a:cubicBezTo>
                      <a:cubicBezTo>
                        <a:pt x="498130" y="314814"/>
                        <a:pt x="498130" y="314814"/>
                        <a:pt x="250544" y="961272"/>
                      </a:cubicBezTo>
                      <a:cubicBezTo>
                        <a:pt x="250544" y="961272"/>
                        <a:pt x="250544" y="961272"/>
                        <a:pt x="4932" y="314814"/>
                      </a:cubicBezTo>
                      <a:cubicBezTo>
                        <a:pt x="1973" y="299965"/>
                        <a:pt x="0" y="285115"/>
                        <a:pt x="0" y="271255"/>
                      </a:cubicBezTo>
                      <a:cubicBezTo>
                        <a:pt x="0" y="265315"/>
                        <a:pt x="0" y="259375"/>
                        <a:pt x="0" y="252445"/>
                      </a:cubicBezTo>
                      <a:cubicBezTo>
                        <a:pt x="0" y="112858"/>
                        <a:pt x="112449" y="0"/>
                        <a:pt x="251531" y="0"/>
                      </a:cubicBezTo>
                      <a:close/>
                    </a:path>
                  </a:pathLst>
                </a:custGeom>
                <a:solidFill>
                  <a:srgbClr val="FFFFFF"/>
                </a:solidFill>
                <a:ln>
                  <a:noFill/>
                  <a:headEnd type="none" w="med" len="med"/>
                  <a:tailEnd type="none" w="med" len="med"/>
                </a:ln>
                <a:extLst>
                  <a:ext uri="{91240B29-F687-4F45-9708-019B960494DF}">
                    <a14:hiddenLine xmlns:a14="http://schemas.microsoft.com/office/drawing/2010/main" w="9525">
                      <a:solidFill>
                        <a:srgbClr val="000000"/>
                      </a:solidFill>
                      <a:round/>
                      <a:headEnd/>
                      <a:tailEnd/>
                    </a14:hiddenLine>
                  </a:ext>
                </a:extLst>
              </p:spPr>
              <p:style>
                <a:lnRef idx="2">
                  <a:schemeClr val="accent3">
                    <a:shade val="50000"/>
                  </a:schemeClr>
                </a:lnRef>
                <a:fillRef idx="1">
                  <a:schemeClr val="accent3"/>
                </a:fillRef>
                <a:effectRef idx="0">
                  <a:schemeClr val="accent3"/>
                </a:effectRef>
                <a:fontRef idx="minor">
                  <a:schemeClr val="lt1"/>
                </a:fontRef>
              </p:style>
              <p:txBody>
                <a:bodyPr vert="horz" wrap="square" lIns="93256" tIns="46628" rIns="93256" bIns="46628" numCol="1" rtlCol="0" anchor="ctr" anchorCtr="0" compatLnSpc="1">
                  <a:prstTxWarp prst="textNoShape">
                    <a:avLst/>
                  </a:prstTxWarp>
                </a:bodyPr>
                <a:lstStyle/>
                <a:p>
                  <a:pPr defTabSz="755481"/>
                  <a:endParaRPr lang="en-US" sz="1836" spc="-124">
                    <a:solidFill>
                      <a:srgbClr val="505050">
                        <a:lumMod val="50000"/>
                      </a:srgbClr>
                    </a:solidFill>
                    <a:latin typeface="Segoe Light" pitchFamily="34" charset="0"/>
                  </a:endParaRPr>
                </a:p>
              </p:txBody>
            </p:sp>
          </p:grpSp>
          <p:sp>
            <p:nvSpPr>
              <p:cNvPr id="63" name="TextBox 62"/>
              <p:cNvSpPr txBox="1"/>
              <p:nvPr/>
            </p:nvSpPr>
            <p:spPr bwMode="black">
              <a:xfrm>
                <a:off x="6905126" y="3361550"/>
                <a:ext cx="686086" cy="219740"/>
              </a:xfrm>
              <a:prstGeom prst="rect">
                <a:avLst/>
              </a:prstGeom>
              <a:noFill/>
            </p:spPr>
            <p:txBody>
              <a:bodyPr wrap="none" lIns="0" tIns="0" rIns="0" bIns="0" rtlCol="0" anchor="b">
                <a:spAutoFit/>
              </a:bodyPr>
              <a:lstStyle/>
              <a:p>
                <a:pPr algn="ctr" defTabSz="932597"/>
                <a:r>
                  <a:rPr lang="en-US" sz="1428" dirty="0">
                    <a:solidFill>
                      <a:srgbClr val="FFFFFF"/>
                    </a:solidFill>
                    <a:latin typeface="Segoe" pitchFamily="34" charset="0"/>
                  </a:rPr>
                  <a:t>Location</a:t>
                </a:r>
              </a:p>
            </p:txBody>
          </p:sp>
        </p:grpSp>
      </p:grpSp>
    </p:spTree>
    <p:extLst>
      <p:ext uri="{BB962C8B-B14F-4D97-AF65-F5344CB8AC3E}">
        <p14:creationId xmlns:p14="http://schemas.microsoft.com/office/powerpoint/2010/main" val="3581247021"/>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5"/>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49" grpId="0" animBg="1"/>
    </p:bldLst>
  </p:timing>
</p:sld>
</file>

<file path=ppt/theme/theme1.xml><?xml version="1.0" encoding="utf-8"?>
<a:theme xmlns:a="http://schemas.openxmlformats.org/drawingml/2006/main" name="5-30499_SPC_2014_ITPro_Template_16x9">
  <a:themeElements>
    <a:clrScheme name="SPC 2014">
      <a:dk1>
        <a:srgbClr val="505050"/>
      </a:dk1>
      <a:lt1>
        <a:srgbClr val="FFFFFF"/>
      </a:lt1>
      <a:dk2>
        <a:srgbClr val="0072C6"/>
      </a:dk2>
      <a:lt2>
        <a:srgbClr val="E6E6E6"/>
      </a:lt2>
      <a:accent1>
        <a:srgbClr val="00188F"/>
      </a:accent1>
      <a:accent2>
        <a:srgbClr val="00BCF2"/>
      </a:accent2>
      <a:accent3>
        <a:srgbClr val="6DC2E9"/>
      </a:accent3>
      <a:accent4>
        <a:srgbClr val="DC3C00"/>
      </a:accent4>
      <a:accent5>
        <a:srgbClr val="007233"/>
      </a:accent5>
      <a:accent6>
        <a:srgbClr val="442359"/>
      </a:accent6>
      <a:hlink>
        <a:srgbClr val="00BCF2"/>
      </a:hlink>
      <a:folHlink>
        <a:srgbClr val="00BCF2"/>
      </a:folHlink>
    </a:clrScheme>
    <a:fontScheme name="Custom 1">
      <a:majorFont>
        <a:latin typeface="Segoe UI Light"/>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noFill/>
          <a:headEnd type="none" w="med" len="med"/>
          <a:tailEnd type="none" w="med" len="med"/>
        </a:ln>
      </a:spPr>
      <a:bodyPr vert="horz" wrap="square" lIns="0" tIns="46637" rIns="0" bIns="46637" numCol="1" rtlCol="0" anchor="ctr" anchorCtr="0" compatLnSpc="1">
        <a:prstTxWarp prst="textNoShape">
          <a:avLst/>
        </a:prstTxWarp>
      </a:bodyPr>
      <a:lstStyle>
        <a:defPPr algn="ctr" defTabSz="932472" fontAlgn="base">
          <a:spcBef>
            <a:spcPct val="0"/>
          </a:spcBef>
          <a:spcAft>
            <a:spcPct val="0"/>
          </a:spcAft>
          <a:defRPr sz="2000" dirty="0">
            <a:gradFill>
              <a:gsLst>
                <a:gs pos="0">
                  <a:srgbClr val="FFFFFF"/>
                </a:gs>
                <a:gs pos="100000">
                  <a:srgbClr val="FFFFFF"/>
                </a:gs>
              </a:gsLst>
              <a:lin ang="5400000" scaled="0"/>
            </a:gradFill>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extLst>
    <a:ext uri="{05A4C25C-085E-4340-85A3-A5531E510DB2}">
      <thm15:themeFamily xmlns:thm15="http://schemas.microsoft.com/office/thememl/2012/main" name="Presentation6" id="{73F19C53-BB2B-4C4D-816D-1195BB6E726B}" vid="{5A4F13AD-32CC-4115-B021-B1ABF67D5619}"/>
    </a:ext>
  </a:extLst>
</a:theme>
</file>

<file path=ppt/theme/theme2.xml><?xml version="1.0" encoding="utf-8"?>
<a:theme xmlns:a="http://schemas.openxmlformats.org/drawingml/2006/main" name="1_5-30499_SPC_2014_ITPro_Template_16x9">
  <a:themeElements>
    <a:clrScheme name="SPC 2014">
      <a:dk1>
        <a:srgbClr val="505050"/>
      </a:dk1>
      <a:lt1>
        <a:srgbClr val="FFFFFF"/>
      </a:lt1>
      <a:dk2>
        <a:srgbClr val="0072C6"/>
      </a:dk2>
      <a:lt2>
        <a:srgbClr val="E6E6E6"/>
      </a:lt2>
      <a:accent1>
        <a:srgbClr val="00188F"/>
      </a:accent1>
      <a:accent2>
        <a:srgbClr val="00BCF2"/>
      </a:accent2>
      <a:accent3>
        <a:srgbClr val="6DC2E9"/>
      </a:accent3>
      <a:accent4>
        <a:srgbClr val="DC3C00"/>
      </a:accent4>
      <a:accent5>
        <a:srgbClr val="007233"/>
      </a:accent5>
      <a:accent6>
        <a:srgbClr val="442359"/>
      </a:accent6>
      <a:hlink>
        <a:srgbClr val="00BCF2"/>
      </a:hlink>
      <a:folHlink>
        <a:srgbClr val="00BCF2"/>
      </a:folHlink>
    </a:clrScheme>
    <a:fontScheme name="Custom 1">
      <a:majorFont>
        <a:latin typeface="Segoe UI Light"/>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noFill/>
          <a:headEnd type="none" w="med" len="med"/>
          <a:tailEnd type="none" w="med" len="med"/>
        </a:ln>
      </a:spPr>
      <a:bodyPr vert="horz" wrap="square" lIns="0" tIns="46637" rIns="0" bIns="46637" numCol="1" rtlCol="0" anchor="ctr" anchorCtr="0" compatLnSpc="1">
        <a:prstTxWarp prst="textNoShape">
          <a:avLst/>
        </a:prstTxWarp>
      </a:bodyPr>
      <a:lstStyle>
        <a:defPPr algn="ctr" defTabSz="932472" fontAlgn="base">
          <a:spcBef>
            <a:spcPct val="0"/>
          </a:spcBef>
          <a:spcAft>
            <a:spcPct val="0"/>
          </a:spcAft>
          <a:defRPr sz="2000" dirty="0">
            <a:gradFill>
              <a:gsLst>
                <a:gs pos="0">
                  <a:srgbClr val="FFFFFF"/>
                </a:gs>
                <a:gs pos="100000">
                  <a:srgbClr val="FFFFFF"/>
                </a:gs>
              </a:gsLst>
              <a:lin ang="5400000" scaled="0"/>
            </a:gradFill>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extLst>
    <a:ext uri="{05A4C25C-085E-4340-85A3-A5531E510DB2}">
      <thm15:themeFamily xmlns:thm15="http://schemas.microsoft.com/office/thememl/2012/main" name="SharePoint_Conference_2014_ITPro_Template" id="{F1BF2D39-13A4-45B9-A7D0-772363FBC334}" vid="{8B01843C-F750-4256-AAE1-33E41EAD9EA4}"/>
    </a:ext>
  </a:extLst>
</a:theme>
</file>

<file path=ppt/theme/theme3.xml><?xml version="1.0" encoding="utf-8"?>
<a:theme xmlns:a="http://schemas.openxmlformats.org/drawingml/2006/main" name="5-30499_SPC_2014_Dev_Template_16x9">
  <a:themeElements>
    <a:clrScheme name="SPC 2014">
      <a:dk1>
        <a:srgbClr val="505050"/>
      </a:dk1>
      <a:lt1>
        <a:srgbClr val="FFFFFF"/>
      </a:lt1>
      <a:dk2>
        <a:srgbClr val="0072C6"/>
      </a:dk2>
      <a:lt2>
        <a:srgbClr val="E6E6E6"/>
      </a:lt2>
      <a:accent1>
        <a:srgbClr val="00188F"/>
      </a:accent1>
      <a:accent2>
        <a:srgbClr val="00BCF2"/>
      </a:accent2>
      <a:accent3>
        <a:srgbClr val="6DC2E9"/>
      </a:accent3>
      <a:accent4>
        <a:srgbClr val="DC3C00"/>
      </a:accent4>
      <a:accent5>
        <a:srgbClr val="007233"/>
      </a:accent5>
      <a:accent6>
        <a:srgbClr val="442359"/>
      </a:accent6>
      <a:hlink>
        <a:srgbClr val="00BCF2"/>
      </a:hlink>
      <a:folHlink>
        <a:srgbClr val="00BCF2"/>
      </a:folHlink>
    </a:clrScheme>
    <a:fontScheme name="Custom 1">
      <a:majorFont>
        <a:latin typeface="Segoe UI Light"/>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noFill/>
          <a:headEnd type="none" w="med" len="med"/>
          <a:tailEnd type="none" w="med" len="med"/>
        </a:ln>
      </a:spPr>
      <a:bodyPr vert="horz" wrap="square" lIns="0" tIns="46637" rIns="0" bIns="46637" numCol="1" rtlCol="0" anchor="ctr" anchorCtr="0" compatLnSpc="1">
        <a:prstTxWarp prst="textNoShape">
          <a:avLst/>
        </a:prstTxWarp>
      </a:bodyPr>
      <a:lstStyle>
        <a:defPPr algn="ctr" defTabSz="932472" fontAlgn="base">
          <a:spcBef>
            <a:spcPct val="0"/>
          </a:spcBef>
          <a:spcAft>
            <a:spcPct val="0"/>
          </a:spcAft>
          <a:defRPr sz="2000" dirty="0">
            <a:gradFill>
              <a:gsLst>
                <a:gs pos="0">
                  <a:srgbClr val="FFFFFF"/>
                </a:gs>
                <a:gs pos="100000">
                  <a:srgbClr val="FFFFFF"/>
                </a:gs>
              </a:gsLst>
              <a:lin ang="5400000" scaled="0"/>
            </a:gradFill>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extLst>
    <a:ext uri="{05A4C25C-085E-4340-85A3-A5531E510DB2}">
      <thm15:themeFamily xmlns:thm15="http://schemas.microsoft.com/office/thememl/2012/main" name="MySPC_Dev_v01" id="{22DB4827-4ED5-43EC-8839-CEFE06BE7DAD}" vid="{62E7F515-C1B5-46B5-84DE-B2ED7102B099}"/>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BCDFC83731B9B64AB89427B9ED8A5498" ma:contentTypeVersion="0" ma:contentTypeDescription="Create a new document." ma:contentTypeScope="" ma:versionID="8920282ba02a072efcb463e387fd5302">
  <xsd:schema xmlns:xsd="http://www.w3.org/2001/XMLSchema" xmlns:xs="http://www.w3.org/2001/XMLSchema" xmlns:p="http://schemas.microsoft.com/office/2006/metadata/properties" targetNamespace="http://schemas.microsoft.com/office/2006/metadata/properties" ma:root="true" ma:fieldsID="301cfc47b12141e7059c540c173fd441">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6FB03CAC-A684-4FD1-8136-6FE68684937C}"/>
</file>

<file path=customXml/itemProps2.xml><?xml version="1.0" encoding="utf-8"?>
<ds:datastoreItem xmlns:ds="http://schemas.openxmlformats.org/officeDocument/2006/customXml" ds:itemID="{F990F116-B58F-4255-B05B-DA3808E0E5C6}"/>
</file>

<file path=customXml/itemProps3.xml><?xml version="1.0" encoding="utf-8"?>
<ds:datastoreItem xmlns:ds="http://schemas.openxmlformats.org/officeDocument/2006/customXml" ds:itemID="{758FDAC0-319D-4A54-8D8E-1D42CB1F8004}"/>
</file>

<file path=docProps/app.xml><?xml version="1.0" encoding="utf-8"?>
<Properties xmlns="http://schemas.openxmlformats.org/officeDocument/2006/extended-properties" xmlns:vt="http://schemas.openxmlformats.org/officeDocument/2006/docPropsVTypes">
  <Template>SharePoint_Conference_2014_ITPro_Template</Template>
  <TotalTime>11</TotalTime>
  <Words>1677</Words>
  <Application>Microsoft Office PowerPoint</Application>
  <PresentationFormat>Custom</PresentationFormat>
  <Paragraphs>306</Paragraphs>
  <Slides>37</Slides>
  <Notes>34</Notes>
  <HiddenSlides>1</HiddenSlides>
  <MMClips>0</MMClips>
  <ScaleCrop>false</ScaleCrop>
  <HeadingPairs>
    <vt:vector size="6" baseType="variant">
      <vt:variant>
        <vt:lpstr>Fonts Used</vt:lpstr>
      </vt:variant>
      <vt:variant>
        <vt:i4>10</vt:i4>
      </vt:variant>
      <vt:variant>
        <vt:lpstr>Theme</vt:lpstr>
      </vt:variant>
      <vt:variant>
        <vt:i4>3</vt:i4>
      </vt:variant>
      <vt:variant>
        <vt:lpstr>Slide Titles</vt:lpstr>
      </vt:variant>
      <vt:variant>
        <vt:i4>37</vt:i4>
      </vt:variant>
    </vt:vector>
  </HeadingPairs>
  <TitlesOfParts>
    <vt:vector size="50" baseType="lpstr">
      <vt:lpstr>MS UI Gothic</vt:lpstr>
      <vt:lpstr>Arial</vt:lpstr>
      <vt:lpstr>Calibri</vt:lpstr>
      <vt:lpstr>Consolas</vt:lpstr>
      <vt:lpstr>Miriam Fixed</vt:lpstr>
      <vt:lpstr>Segoe</vt:lpstr>
      <vt:lpstr>Segoe Light</vt:lpstr>
      <vt:lpstr>Segoe UI</vt:lpstr>
      <vt:lpstr>Segoe UI Light</vt:lpstr>
      <vt:lpstr>Wingdings</vt:lpstr>
      <vt:lpstr>5-30499_SPC_2014_ITPro_Template_16x9</vt:lpstr>
      <vt:lpstr>1_5-30499_SPC_2014_ITPro_Template_16x9</vt:lpstr>
      <vt:lpstr>5-30499_SPC_2014_Dev_Template_16x9</vt:lpstr>
      <vt:lpstr>PowerPoint Presentation</vt:lpstr>
      <vt:lpstr>Authentication patterns  for SharePoint 2013 and Office 365 </vt:lpstr>
      <vt:lpstr>Agenda</vt:lpstr>
      <vt:lpstr> </vt:lpstr>
      <vt:lpstr>PowerPoint Presentation</vt:lpstr>
      <vt:lpstr> </vt:lpstr>
      <vt:lpstr>Demo - Connected Enterprise Overview</vt:lpstr>
      <vt:lpstr>Identity Basics</vt:lpstr>
      <vt:lpstr>Identity Parts</vt:lpstr>
      <vt:lpstr>Planning Identities</vt:lpstr>
      <vt:lpstr>Identity Core questions to ask</vt:lpstr>
      <vt:lpstr>Common AuthZ &amp; AuthN Patterns</vt:lpstr>
      <vt:lpstr>The SharePoint User Identity</vt:lpstr>
      <vt:lpstr>Why Claims?</vt:lpstr>
      <vt:lpstr>Authentication Modes</vt:lpstr>
      <vt:lpstr>Authentication and Authorization for Apps</vt:lpstr>
      <vt:lpstr>SharePoint 2013 OAuth with Apps</vt:lpstr>
      <vt:lpstr>App permissions</vt:lpstr>
      <vt:lpstr>The App Identity – User Present</vt:lpstr>
      <vt:lpstr>The App Identity – User Not Present</vt:lpstr>
      <vt:lpstr>Demo - Apps and Identity Patterns</vt:lpstr>
      <vt:lpstr>Cloud Infrastructure with Hybrid (Apps)</vt:lpstr>
      <vt:lpstr>Microsoft Account VS Organizational Account</vt:lpstr>
      <vt:lpstr>Using Apps from Store</vt:lpstr>
      <vt:lpstr>Additional Notes on Apps</vt:lpstr>
      <vt:lpstr>Cloud and Advanced Patterns</vt:lpstr>
      <vt:lpstr>SharePoint Extranet in 2013</vt:lpstr>
      <vt:lpstr>Demo - Publishing an Extranet with Windows 2012 R2 and ADFS</vt:lpstr>
      <vt:lpstr>Reverse Proxy vs. ADFS Integrated</vt:lpstr>
      <vt:lpstr>Cloud Identity Options</vt:lpstr>
      <vt:lpstr>Demo – Cloud Identity Shadow Account</vt:lpstr>
      <vt:lpstr>Cloud Infrastructure with ADFS</vt:lpstr>
      <vt:lpstr>Cloud Infrastructure with Password Sync</vt:lpstr>
      <vt:lpstr>O365 Hybrid Configurations</vt:lpstr>
      <vt:lpstr>Resources</vt:lpstr>
      <vt:lpstr>MySPC</vt:lpstr>
      <vt:lpstr>PowerPoint Presentation</vt:lpstr>
    </vt:vector>
  </TitlesOfParts>
  <Manager>&lt;Speech writer name goes here&gt;</Manager>
  <Company>MS Events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Authentication patterns for SharePoint 2013 and Office 365</dc:title>
  <dc:subject>SharePoint Conference 2014 Executive</dc:subject>
  <dc:creator>Administrator</dc:creator>
  <cp:keywords>SharePoint Conference 2014 Executive</cp:keywords>
  <dc:description>Template by: Mitchell Derrey, Silver Fox Productions, Inc.
Formatting by: 
Event Dates: March 2-6, 2014
Event Location: Las Vegas, NV
Audience Type: Internal/External</dc:description>
  <cp:lastModifiedBy>Erin Baranick (Silver Fox)</cp:lastModifiedBy>
  <cp:revision>3</cp:revision>
  <dcterms:created xsi:type="dcterms:W3CDTF">2014-03-04T14:34:32Z</dcterms:created>
  <dcterms:modified xsi:type="dcterms:W3CDTF">2014-03-06T00:59:24Z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0x010100BCDFC83731B9B64AB89427B9ED8A5498</vt:lpwstr>
  </property>
  <property fmtid="{D5CDD505-2E9C-101B-9397-08002B2CF9AE}" pid="3" name="Product">
    <vt:lpwstr/>
  </property>
  <property fmtid="{D5CDD505-2E9C-101B-9397-08002B2CF9AE}" pid="4" name="Event1">
    <vt:lpwstr>622;#Unassigned|2c8af875-f38a-40b8-a0a9-056aed3fc8c0</vt:lpwstr>
  </property>
  <property fmtid="{D5CDD505-2E9C-101B-9397-08002B2CF9AE}" pid="5" name="Audience">
    <vt:lpwstr/>
  </property>
  <property fmtid="{D5CDD505-2E9C-101B-9397-08002B2CF9AE}" pid="6" name="Event Venue">
    <vt:lpwstr>92;#Venetian|bd55f5f3-c228-4542-b738-d5b5edd79abd</vt:lpwstr>
  </property>
  <property fmtid="{D5CDD505-2E9C-101B-9397-08002B2CF9AE}" pid="7" name="Track">
    <vt:lpwstr/>
  </property>
  <property fmtid="{D5CDD505-2E9C-101B-9397-08002B2CF9AE}" pid="8" name="Event Location">
    <vt:lpwstr>25;#Las Vegas|e731b1e0-234c-4781-a780-e65aa36c0b98</vt:lpwstr>
  </property>
  <property fmtid="{D5CDD505-2E9C-101B-9397-08002B2CF9AE}" pid="9" name="Campaign">
    <vt:lpwstr/>
  </property>
  <property fmtid="{D5CDD505-2E9C-101B-9397-08002B2CF9AE}" pid="10" name="IsMyDocuments">
    <vt:bool>true</vt:bool>
  </property>
  <property fmtid="{D5CDD505-2E9C-101B-9397-08002B2CF9AE}" pid="11" name="TaxKeyword">
    <vt:lpwstr>10;#SharePoint Conference 2014 Executive|c7618099-af1d-412d-92b3-b97338d93c70</vt:lpwstr>
  </property>
  <property fmtid="{D5CDD505-2E9C-101B-9397-08002B2CF9AE}" pid="12" name="Audience1">
    <vt:lpwstr>21;#IT professionals|f9d20670-fa9a-45b8-a017-ba71db81a534</vt:lpwstr>
  </property>
  <property fmtid="{D5CDD505-2E9C-101B-9397-08002B2CF9AE}" pid="13" name="Event Name">
    <vt:lpwstr>91;#Microsoft SharePoint Conference|a629e079-6b4e-41d1-9641-98de5e4410b7</vt:lpwstr>
  </property>
  <property fmtid="{D5CDD505-2E9C-101B-9397-08002B2CF9AE}" pid="14" name="TaxCatchAll">
    <vt:lpwstr>10;#SharePoint Conference 2014 Executive;#90;#SharePoint Conference 2014 Executive|c7618099-af1d-412d-92b3-b97338d93c70</vt:lpwstr>
  </property>
  <property fmtid="{D5CDD505-2E9C-101B-9397-08002B2CF9AE}" pid="15" name="TaxKeywordTaxHTField">
    <vt:lpwstr>SharePoint Conference 2014 Executive|c7618099-af1d-412d-92b3-b97338d93c70</vt:lpwstr>
  </property>
</Properties>
</file>