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0"/>
  </p:notesMasterIdLst>
  <p:handoutMasterIdLst>
    <p:handoutMasterId r:id="rId51"/>
  </p:handoutMasterIdLst>
  <p:sldIdLst>
    <p:sldId id="256" r:id="rId5"/>
    <p:sldId id="257" r:id="rId6"/>
    <p:sldId id="258" r:id="rId7"/>
    <p:sldId id="259" r:id="rId8"/>
    <p:sldId id="260" r:id="rId9"/>
    <p:sldId id="261" r:id="rId10"/>
    <p:sldId id="262" r:id="rId11"/>
    <p:sldId id="263" r:id="rId12"/>
    <p:sldId id="264" r:id="rId13"/>
    <p:sldId id="265" r:id="rId14"/>
    <p:sldId id="267" r:id="rId15"/>
    <p:sldId id="266"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300" r:id="rId48"/>
    <p:sldId id="299"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077"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95134A-9537-45E8-8E80-1A7C0CFF7698}" type="doc">
      <dgm:prSet loTypeId="urn:microsoft.com/office/officeart/2005/8/layout/hierarchy4" loCatId="list" qsTypeId="urn:microsoft.com/office/officeart/2005/8/quickstyle/simple1" qsCatId="simple" csTypeId="urn:microsoft.com/office/officeart/2005/8/colors/colorful1" csCatId="colorful" phldr="1"/>
      <dgm:spPr/>
      <dgm:t>
        <a:bodyPr/>
        <a:lstStyle/>
        <a:p>
          <a:endParaRPr lang="en-US"/>
        </a:p>
      </dgm:t>
    </dgm:pt>
    <dgm:pt modelId="{7C6CBEF0-157E-44BA-B663-B367385CFAB1}">
      <dgm:prSet phldrT="[Text]"/>
      <dgm:spPr/>
      <dgm:t>
        <a:bodyPr/>
        <a:lstStyle/>
        <a:p>
          <a:r>
            <a:rPr lang="en-US" dirty="0" smtClean="0"/>
            <a:t>Custom Code</a:t>
          </a:r>
          <a:endParaRPr lang="en-US" dirty="0"/>
        </a:p>
      </dgm:t>
    </dgm:pt>
    <dgm:pt modelId="{84619C37-6B08-4371-A064-FA8BCF9C8F77}" type="parTrans" cxnId="{CD678F69-FA5F-40E4-A9B6-AC2E7AFE8A18}">
      <dgm:prSet/>
      <dgm:spPr/>
      <dgm:t>
        <a:bodyPr/>
        <a:lstStyle/>
        <a:p>
          <a:endParaRPr lang="en-US"/>
        </a:p>
      </dgm:t>
    </dgm:pt>
    <dgm:pt modelId="{D3DC62A7-0CD2-408C-A398-6DCE86E2951B}" type="sibTrans" cxnId="{CD678F69-FA5F-40E4-A9B6-AC2E7AFE8A18}">
      <dgm:prSet/>
      <dgm:spPr/>
      <dgm:t>
        <a:bodyPr/>
        <a:lstStyle/>
        <a:p>
          <a:endParaRPr lang="en-US"/>
        </a:p>
      </dgm:t>
    </dgm:pt>
    <dgm:pt modelId="{04B45F74-9AE8-489A-BDDD-E4A18E1AB631}">
      <dgm:prSet phldrT="[Text]"/>
      <dgm:spPr/>
      <dgm:t>
        <a:bodyPr/>
        <a:lstStyle/>
        <a:p>
          <a:r>
            <a:rPr lang="en-US" dirty="0" smtClean="0"/>
            <a:t>Premise</a:t>
          </a:r>
          <a:endParaRPr lang="en-US" dirty="0"/>
        </a:p>
      </dgm:t>
    </dgm:pt>
    <dgm:pt modelId="{796BB7EF-8391-4FF8-BD36-D33FAD253360}" type="parTrans" cxnId="{456C3FBF-9FCC-4662-ACE8-85E9330BAF4A}">
      <dgm:prSet/>
      <dgm:spPr/>
      <dgm:t>
        <a:bodyPr/>
        <a:lstStyle/>
        <a:p>
          <a:endParaRPr lang="en-US"/>
        </a:p>
      </dgm:t>
    </dgm:pt>
    <dgm:pt modelId="{9D862CB0-3385-4EAB-B960-6D8455EFEF41}" type="sibTrans" cxnId="{456C3FBF-9FCC-4662-ACE8-85E9330BAF4A}">
      <dgm:prSet/>
      <dgm:spPr/>
      <dgm:t>
        <a:bodyPr/>
        <a:lstStyle/>
        <a:p>
          <a:endParaRPr lang="en-US"/>
        </a:p>
      </dgm:t>
    </dgm:pt>
    <dgm:pt modelId="{34F170CB-4951-488D-9AB6-C03081457823}">
      <dgm:prSet phldrT="[Text]"/>
      <dgm:spPr/>
      <dgm:t>
        <a:bodyPr/>
        <a:lstStyle/>
        <a:p>
          <a:r>
            <a:rPr lang="en-US" dirty="0" smtClean="0"/>
            <a:t>Full Trust</a:t>
          </a:r>
          <a:endParaRPr lang="en-US" dirty="0"/>
        </a:p>
      </dgm:t>
    </dgm:pt>
    <dgm:pt modelId="{0AB62885-DD94-446A-BEE9-1A89741A5BC8}" type="parTrans" cxnId="{7AE96CC3-B0D8-4FDF-97D8-1B957662BDFE}">
      <dgm:prSet/>
      <dgm:spPr/>
      <dgm:t>
        <a:bodyPr/>
        <a:lstStyle/>
        <a:p>
          <a:endParaRPr lang="en-US"/>
        </a:p>
      </dgm:t>
    </dgm:pt>
    <dgm:pt modelId="{F622B26B-57D8-4025-8619-3D8C04EBF343}" type="sibTrans" cxnId="{7AE96CC3-B0D8-4FDF-97D8-1B957662BDFE}">
      <dgm:prSet/>
      <dgm:spPr/>
      <dgm:t>
        <a:bodyPr/>
        <a:lstStyle/>
        <a:p>
          <a:endParaRPr lang="en-US"/>
        </a:p>
      </dgm:t>
    </dgm:pt>
    <dgm:pt modelId="{5C41B855-EBFB-48B9-877B-2A01445C27AA}">
      <dgm:prSet phldrT="[Text]"/>
      <dgm:spPr/>
      <dgm:t>
        <a:bodyPr/>
        <a:lstStyle/>
        <a:p>
          <a:r>
            <a:rPr lang="en-US" dirty="0" smtClean="0"/>
            <a:t>Sandbox</a:t>
          </a:r>
          <a:endParaRPr lang="en-US" dirty="0"/>
        </a:p>
      </dgm:t>
    </dgm:pt>
    <dgm:pt modelId="{EE796D45-47BB-4DB1-B359-8F26BFFB7C98}" type="parTrans" cxnId="{4B511B80-366D-4DC0-953B-F16381AA0DEE}">
      <dgm:prSet/>
      <dgm:spPr/>
      <dgm:t>
        <a:bodyPr/>
        <a:lstStyle/>
        <a:p>
          <a:endParaRPr lang="en-US"/>
        </a:p>
      </dgm:t>
    </dgm:pt>
    <dgm:pt modelId="{C1F216E2-F68D-4AB9-B361-3ECC35BD7AA2}" type="sibTrans" cxnId="{4B511B80-366D-4DC0-953B-F16381AA0DEE}">
      <dgm:prSet/>
      <dgm:spPr/>
      <dgm:t>
        <a:bodyPr/>
        <a:lstStyle/>
        <a:p>
          <a:endParaRPr lang="en-US"/>
        </a:p>
      </dgm:t>
    </dgm:pt>
    <dgm:pt modelId="{3862E4FE-DFCD-4C48-BADD-C16602594995}">
      <dgm:prSet phldrT="[Text]"/>
      <dgm:spPr/>
      <dgm:t>
        <a:bodyPr/>
        <a:lstStyle/>
        <a:p>
          <a:r>
            <a:rPr lang="en-US" dirty="0" smtClean="0"/>
            <a:t>Cloud</a:t>
          </a:r>
          <a:endParaRPr lang="en-US" dirty="0"/>
        </a:p>
      </dgm:t>
    </dgm:pt>
    <dgm:pt modelId="{AD7AC554-C55D-4B5C-95CE-9311BF34DDF4}" type="parTrans" cxnId="{04803DA7-D8E5-417D-B2AB-C1F35036621A}">
      <dgm:prSet/>
      <dgm:spPr/>
      <dgm:t>
        <a:bodyPr/>
        <a:lstStyle/>
        <a:p>
          <a:endParaRPr lang="en-US"/>
        </a:p>
      </dgm:t>
    </dgm:pt>
    <dgm:pt modelId="{F6E62046-069B-46CE-A366-DE1DB564C73F}" type="sibTrans" cxnId="{04803DA7-D8E5-417D-B2AB-C1F35036621A}">
      <dgm:prSet/>
      <dgm:spPr/>
      <dgm:t>
        <a:bodyPr/>
        <a:lstStyle/>
        <a:p>
          <a:endParaRPr lang="en-US"/>
        </a:p>
      </dgm:t>
    </dgm:pt>
    <dgm:pt modelId="{5FF202CB-C53F-4C68-9A26-5D731DC65ED8}">
      <dgm:prSet phldrT="[Text]"/>
      <dgm:spPr/>
      <dgm:t>
        <a:bodyPr/>
        <a:lstStyle/>
        <a:p>
          <a:r>
            <a:rPr lang="en-US" dirty="0" smtClean="0"/>
            <a:t>Sandbox</a:t>
          </a:r>
          <a:endParaRPr lang="en-US" dirty="0"/>
        </a:p>
      </dgm:t>
    </dgm:pt>
    <dgm:pt modelId="{2F7B34F8-48F5-450B-988F-117BF38A7E38}" type="parTrans" cxnId="{8005706E-6DB8-49BF-A167-CDDB5F353CC6}">
      <dgm:prSet/>
      <dgm:spPr/>
      <dgm:t>
        <a:bodyPr/>
        <a:lstStyle/>
        <a:p>
          <a:endParaRPr lang="en-US"/>
        </a:p>
      </dgm:t>
    </dgm:pt>
    <dgm:pt modelId="{EBDED6F1-F2A2-4779-813F-24A60317630F}" type="sibTrans" cxnId="{8005706E-6DB8-49BF-A167-CDDB5F353CC6}">
      <dgm:prSet/>
      <dgm:spPr/>
      <dgm:t>
        <a:bodyPr/>
        <a:lstStyle/>
        <a:p>
          <a:endParaRPr lang="en-US"/>
        </a:p>
      </dgm:t>
    </dgm:pt>
    <dgm:pt modelId="{CF5DDE34-E27D-4FC1-ACF5-ACFFFB18DC4E}">
      <dgm:prSet phldrT="[Text]"/>
      <dgm:spPr/>
      <dgm:t>
        <a:bodyPr/>
        <a:lstStyle/>
        <a:p>
          <a:r>
            <a:rPr lang="en-US" dirty="0" smtClean="0"/>
            <a:t>Apps</a:t>
          </a:r>
          <a:endParaRPr lang="en-US" dirty="0"/>
        </a:p>
      </dgm:t>
    </dgm:pt>
    <dgm:pt modelId="{17951713-5B7F-48C3-A2D1-D88E0A92A51F}" type="parTrans" cxnId="{7A05CED1-6155-4BCF-A381-634A639A8724}">
      <dgm:prSet/>
      <dgm:spPr/>
      <dgm:t>
        <a:bodyPr/>
        <a:lstStyle/>
        <a:p>
          <a:endParaRPr lang="en-US"/>
        </a:p>
      </dgm:t>
    </dgm:pt>
    <dgm:pt modelId="{ED3F8E13-5EDE-4A2A-AF9B-940109FD3751}" type="sibTrans" cxnId="{7A05CED1-6155-4BCF-A381-634A639A8724}">
      <dgm:prSet/>
      <dgm:spPr/>
      <dgm:t>
        <a:bodyPr/>
        <a:lstStyle/>
        <a:p>
          <a:endParaRPr lang="en-US"/>
        </a:p>
      </dgm:t>
    </dgm:pt>
    <dgm:pt modelId="{FA8CA2D7-2C1F-4257-ADD7-ED9046952750}">
      <dgm:prSet phldrT="[Text]"/>
      <dgm:spPr/>
      <dgm:t>
        <a:bodyPr/>
        <a:lstStyle/>
        <a:p>
          <a:r>
            <a:rPr lang="en-US" dirty="0" smtClean="0"/>
            <a:t>Apps</a:t>
          </a:r>
          <a:endParaRPr lang="en-US" dirty="0"/>
        </a:p>
      </dgm:t>
    </dgm:pt>
    <dgm:pt modelId="{09E4681D-2AE5-45C7-A698-148AB272CA68}" type="parTrans" cxnId="{3E55D039-D157-49CF-8F0A-55B08E7786BA}">
      <dgm:prSet/>
      <dgm:spPr/>
      <dgm:t>
        <a:bodyPr/>
        <a:lstStyle/>
        <a:p>
          <a:endParaRPr lang="en-US"/>
        </a:p>
      </dgm:t>
    </dgm:pt>
    <dgm:pt modelId="{B2F6664E-9E10-491D-BD7E-46F2EFD865D1}" type="sibTrans" cxnId="{3E55D039-D157-49CF-8F0A-55B08E7786BA}">
      <dgm:prSet/>
      <dgm:spPr/>
      <dgm:t>
        <a:bodyPr/>
        <a:lstStyle/>
        <a:p>
          <a:endParaRPr lang="en-US"/>
        </a:p>
      </dgm:t>
    </dgm:pt>
    <dgm:pt modelId="{01E3E855-A069-4EFF-954E-3258BABF0CDF}">
      <dgm:prSet phldrT="[Text]"/>
      <dgm:spPr/>
      <dgm:t>
        <a:bodyPr/>
        <a:lstStyle/>
        <a:p>
          <a:r>
            <a:rPr lang="en-US" dirty="0" smtClean="0"/>
            <a:t>Server OM (Full)</a:t>
          </a:r>
          <a:endParaRPr lang="en-US" dirty="0"/>
        </a:p>
      </dgm:t>
    </dgm:pt>
    <dgm:pt modelId="{DDD5968A-DE95-4081-BE05-276EBC574104}" type="parTrans" cxnId="{487F1E43-0117-485E-8B0C-19318E56DF5E}">
      <dgm:prSet/>
      <dgm:spPr/>
      <dgm:t>
        <a:bodyPr/>
        <a:lstStyle/>
        <a:p>
          <a:endParaRPr lang="en-US"/>
        </a:p>
      </dgm:t>
    </dgm:pt>
    <dgm:pt modelId="{A6D26C59-2415-4B13-8717-17BB55F3A44A}" type="sibTrans" cxnId="{487F1E43-0117-485E-8B0C-19318E56DF5E}">
      <dgm:prSet/>
      <dgm:spPr/>
      <dgm:t>
        <a:bodyPr/>
        <a:lstStyle/>
        <a:p>
          <a:endParaRPr lang="en-US"/>
        </a:p>
      </dgm:t>
    </dgm:pt>
    <dgm:pt modelId="{BFD91A00-157B-4F9A-ADC9-72877EBE6E2F}">
      <dgm:prSet phldrT="[Text]"/>
      <dgm:spPr/>
      <dgm:t>
        <a:bodyPr/>
        <a:lstStyle/>
        <a:p>
          <a:r>
            <a:rPr lang="en-US" dirty="0" smtClean="0"/>
            <a:t>Server OM (Partial)</a:t>
          </a:r>
          <a:endParaRPr lang="en-US" dirty="0"/>
        </a:p>
      </dgm:t>
    </dgm:pt>
    <dgm:pt modelId="{9117E9CF-69CF-4E78-BDF8-9048513C8EC5}" type="parTrans" cxnId="{8F455F69-B185-4BF1-AAC7-C44133567225}">
      <dgm:prSet/>
      <dgm:spPr/>
      <dgm:t>
        <a:bodyPr/>
        <a:lstStyle/>
        <a:p>
          <a:endParaRPr lang="en-US"/>
        </a:p>
      </dgm:t>
    </dgm:pt>
    <dgm:pt modelId="{F6F6C7F7-411A-423D-A583-E00D4A594890}" type="sibTrans" cxnId="{8F455F69-B185-4BF1-AAC7-C44133567225}">
      <dgm:prSet/>
      <dgm:spPr/>
      <dgm:t>
        <a:bodyPr/>
        <a:lstStyle/>
        <a:p>
          <a:endParaRPr lang="en-US"/>
        </a:p>
      </dgm:t>
    </dgm:pt>
    <dgm:pt modelId="{0540EA26-7739-4FA7-A720-1441E3FB40B8}">
      <dgm:prSet phldrT="[Text]"/>
      <dgm:spPr/>
      <dgm:t>
        <a:bodyPr/>
        <a:lstStyle/>
        <a:p>
          <a:r>
            <a:rPr lang="en-US" dirty="0" smtClean="0"/>
            <a:t>Client OM</a:t>
          </a:r>
          <a:endParaRPr lang="en-US" dirty="0"/>
        </a:p>
      </dgm:t>
    </dgm:pt>
    <dgm:pt modelId="{284493B1-7A4E-4434-A58D-2D9D98477D77}" type="parTrans" cxnId="{D845FEBF-D59A-4211-A6A2-963C90BD99ED}">
      <dgm:prSet/>
      <dgm:spPr/>
      <dgm:t>
        <a:bodyPr/>
        <a:lstStyle/>
        <a:p>
          <a:endParaRPr lang="en-US"/>
        </a:p>
      </dgm:t>
    </dgm:pt>
    <dgm:pt modelId="{EC86EF00-299C-4D3F-B7DC-D9F53B364985}" type="sibTrans" cxnId="{D845FEBF-D59A-4211-A6A2-963C90BD99ED}">
      <dgm:prSet/>
      <dgm:spPr/>
      <dgm:t>
        <a:bodyPr/>
        <a:lstStyle/>
        <a:p>
          <a:endParaRPr lang="en-US"/>
        </a:p>
      </dgm:t>
    </dgm:pt>
    <dgm:pt modelId="{332CD4CA-9193-4D44-88FB-E684831A76F1}">
      <dgm:prSet phldrT="[Text]"/>
      <dgm:spPr/>
      <dgm:t>
        <a:bodyPr/>
        <a:lstStyle/>
        <a:p>
          <a:r>
            <a:rPr lang="en-US" dirty="0" smtClean="0"/>
            <a:t>Client OM</a:t>
          </a:r>
          <a:endParaRPr lang="en-US" dirty="0"/>
        </a:p>
      </dgm:t>
    </dgm:pt>
    <dgm:pt modelId="{E808C3A0-396A-42FE-91A2-ED34D5DC3764}" type="parTrans" cxnId="{024239F9-398E-422D-8757-1BF4482E130A}">
      <dgm:prSet/>
      <dgm:spPr/>
      <dgm:t>
        <a:bodyPr/>
        <a:lstStyle/>
        <a:p>
          <a:endParaRPr lang="en-US"/>
        </a:p>
      </dgm:t>
    </dgm:pt>
    <dgm:pt modelId="{62F221F0-49A6-4320-9D45-AD72AD054398}" type="sibTrans" cxnId="{024239F9-398E-422D-8757-1BF4482E130A}">
      <dgm:prSet/>
      <dgm:spPr/>
      <dgm:t>
        <a:bodyPr/>
        <a:lstStyle/>
        <a:p>
          <a:endParaRPr lang="en-US"/>
        </a:p>
      </dgm:t>
    </dgm:pt>
    <dgm:pt modelId="{D2577249-6AF4-4992-BCD7-B7DA40C20291}">
      <dgm:prSet phldrT="[Text]"/>
      <dgm:spPr/>
      <dgm:t>
        <a:bodyPr/>
        <a:lstStyle/>
        <a:p>
          <a:r>
            <a:rPr lang="en-US" dirty="0" smtClean="0"/>
            <a:t>Server OM (Partial)</a:t>
          </a:r>
          <a:endParaRPr lang="en-US" dirty="0"/>
        </a:p>
      </dgm:t>
    </dgm:pt>
    <dgm:pt modelId="{4BB9218C-E829-4B35-910F-5E0CFC104B61}" type="parTrans" cxnId="{53041516-F0D3-41E3-8FB5-CAED75A4BA93}">
      <dgm:prSet/>
      <dgm:spPr/>
      <dgm:t>
        <a:bodyPr/>
        <a:lstStyle/>
        <a:p>
          <a:endParaRPr lang="en-US"/>
        </a:p>
      </dgm:t>
    </dgm:pt>
    <dgm:pt modelId="{A9EB82A4-3353-484D-9DEC-4DA6BB145215}" type="sibTrans" cxnId="{53041516-F0D3-41E3-8FB5-CAED75A4BA93}">
      <dgm:prSet/>
      <dgm:spPr/>
      <dgm:t>
        <a:bodyPr/>
        <a:lstStyle/>
        <a:p>
          <a:endParaRPr lang="en-US"/>
        </a:p>
      </dgm:t>
    </dgm:pt>
    <dgm:pt modelId="{180BE818-551D-43E9-877F-6554F9BF2285}">
      <dgm:prSet phldrT="[Text]"/>
      <dgm:spPr/>
      <dgm:t>
        <a:bodyPr/>
        <a:lstStyle/>
        <a:p>
          <a:r>
            <a:rPr lang="en-US" dirty="0" smtClean="0"/>
            <a:t>Client OM</a:t>
          </a:r>
          <a:endParaRPr lang="en-US" dirty="0"/>
        </a:p>
      </dgm:t>
    </dgm:pt>
    <dgm:pt modelId="{CD39D474-CCBD-4641-A288-67E810213C65}" type="parTrans" cxnId="{19B5A9A6-3551-47D4-A954-65510A841C80}">
      <dgm:prSet/>
      <dgm:spPr/>
      <dgm:t>
        <a:bodyPr/>
        <a:lstStyle/>
        <a:p>
          <a:endParaRPr lang="en-US"/>
        </a:p>
      </dgm:t>
    </dgm:pt>
    <dgm:pt modelId="{A2138237-6F08-4490-BDCD-BAD151FD400C}" type="sibTrans" cxnId="{19B5A9A6-3551-47D4-A954-65510A841C80}">
      <dgm:prSet/>
      <dgm:spPr/>
      <dgm:t>
        <a:bodyPr/>
        <a:lstStyle/>
        <a:p>
          <a:endParaRPr lang="en-US"/>
        </a:p>
      </dgm:t>
    </dgm:pt>
    <dgm:pt modelId="{99036770-2A50-4E91-AF65-B1E37D426560}">
      <dgm:prSet phldrT="[Text]"/>
      <dgm:spPr/>
      <dgm:t>
        <a:bodyPr/>
        <a:lstStyle/>
        <a:p>
          <a:r>
            <a:rPr lang="en-US" dirty="0" smtClean="0"/>
            <a:t>Client OM</a:t>
          </a:r>
          <a:endParaRPr lang="en-US" dirty="0"/>
        </a:p>
      </dgm:t>
    </dgm:pt>
    <dgm:pt modelId="{D8D2DFCF-F28C-41A8-9F00-6813805AED58}" type="parTrans" cxnId="{CEC01636-8737-4826-A57C-F0F45EAEFC70}">
      <dgm:prSet/>
      <dgm:spPr/>
      <dgm:t>
        <a:bodyPr/>
        <a:lstStyle/>
        <a:p>
          <a:endParaRPr lang="en-US"/>
        </a:p>
      </dgm:t>
    </dgm:pt>
    <dgm:pt modelId="{71F86A31-3DB0-485E-9BE5-9900422BFA5A}" type="sibTrans" cxnId="{CEC01636-8737-4826-A57C-F0F45EAEFC70}">
      <dgm:prSet/>
      <dgm:spPr/>
      <dgm:t>
        <a:bodyPr/>
        <a:lstStyle/>
        <a:p>
          <a:endParaRPr lang="en-US"/>
        </a:p>
      </dgm:t>
    </dgm:pt>
    <dgm:pt modelId="{4B62829E-A4E6-46DC-AC0F-DC389C71D654}" type="pres">
      <dgm:prSet presAssocID="{5795134A-9537-45E8-8E80-1A7C0CFF7698}" presName="Name0" presStyleCnt="0">
        <dgm:presLayoutVars>
          <dgm:chPref val="1"/>
          <dgm:dir/>
          <dgm:animOne val="branch"/>
          <dgm:animLvl val="lvl"/>
          <dgm:resizeHandles/>
        </dgm:presLayoutVars>
      </dgm:prSet>
      <dgm:spPr/>
      <dgm:t>
        <a:bodyPr/>
        <a:lstStyle/>
        <a:p>
          <a:endParaRPr lang="en-US"/>
        </a:p>
      </dgm:t>
    </dgm:pt>
    <dgm:pt modelId="{4A9624DB-BCEC-4D21-8312-95647A836604}" type="pres">
      <dgm:prSet presAssocID="{7C6CBEF0-157E-44BA-B663-B367385CFAB1}" presName="vertOne" presStyleCnt="0"/>
      <dgm:spPr/>
      <dgm:t>
        <a:bodyPr/>
        <a:lstStyle/>
        <a:p>
          <a:endParaRPr lang="en-US"/>
        </a:p>
      </dgm:t>
    </dgm:pt>
    <dgm:pt modelId="{7F8F5105-5C57-4397-9CD0-A690F035A1E2}" type="pres">
      <dgm:prSet presAssocID="{7C6CBEF0-157E-44BA-B663-B367385CFAB1}" presName="txOne" presStyleLbl="node0" presStyleIdx="0" presStyleCnt="1" custLinFactY="-4577" custLinFactNeighborX="4082" custLinFactNeighborY="-100000">
        <dgm:presLayoutVars>
          <dgm:chPref val="3"/>
        </dgm:presLayoutVars>
      </dgm:prSet>
      <dgm:spPr>
        <a:prstGeom prst="rect">
          <a:avLst/>
        </a:prstGeom>
      </dgm:spPr>
      <dgm:t>
        <a:bodyPr/>
        <a:lstStyle/>
        <a:p>
          <a:endParaRPr lang="en-US"/>
        </a:p>
      </dgm:t>
    </dgm:pt>
    <dgm:pt modelId="{0C0F9737-444E-46EA-A4C3-AA6DE2E0FC83}" type="pres">
      <dgm:prSet presAssocID="{7C6CBEF0-157E-44BA-B663-B367385CFAB1}" presName="parTransOne" presStyleCnt="0"/>
      <dgm:spPr/>
      <dgm:t>
        <a:bodyPr/>
        <a:lstStyle/>
        <a:p>
          <a:endParaRPr lang="en-US"/>
        </a:p>
      </dgm:t>
    </dgm:pt>
    <dgm:pt modelId="{9F6BC03C-7733-47CB-AC64-BBF45FE378C7}" type="pres">
      <dgm:prSet presAssocID="{7C6CBEF0-157E-44BA-B663-B367385CFAB1}" presName="horzOne" presStyleCnt="0"/>
      <dgm:spPr/>
      <dgm:t>
        <a:bodyPr/>
        <a:lstStyle/>
        <a:p>
          <a:endParaRPr lang="en-US"/>
        </a:p>
      </dgm:t>
    </dgm:pt>
    <dgm:pt modelId="{69F7C563-BE99-4D8B-8D39-AD6CA3D83498}" type="pres">
      <dgm:prSet presAssocID="{04B45F74-9AE8-489A-BDDD-E4A18E1AB631}" presName="vertTwo" presStyleCnt="0"/>
      <dgm:spPr/>
      <dgm:t>
        <a:bodyPr/>
        <a:lstStyle/>
        <a:p>
          <a:endParaRPr lang="en-US"/>
        </a:p>
      </dgm:t>
    </dgm:pt>
    <dgm:pt modelId="{5D5A7345-2863-48E1-81ED-521E47DC44CB}" type="pres">
      <dgm:prSet presAssocID="{04B45F74-9AE8-489A-BDDD-E4A18E1AB631}" presName="txTwo" presStyleLbl="node2" presStyleIdx="0" presStyleCnt="2">
        <dgm:presLayoutVars>
          <dgm:chPref val="3"/>
        </dgm:presLayoutVars>
      </dgm:prSet>
      <dgm:spPr>
        <a:prstGeom prst="rect">
          <a:avLst/>
        </a:prstGeom>
      </dgm:spPr>
      <dgm:t>
        <a:bodyPr/>
        <a:lstStyle/>
        <a:p>
          <a:endParaRPr lang="en-US"/>
        </a:p>
      </dgm:t>
    </dgm:pt>
    <dgm:pt modelId="{CA72E910-F000-424B-9286-0BE110F2634D}" type="pres">
      <dgm:prSet presAssocID="{04B45F74-9AE8-489A-BDDD-E4A18E1AB631}" presName="parTransTwo" presStyleCnt="0"/>
      <dgm:spPr/>
      <dgm:t>
        <a:bodyPr/>
        <a:lstStyle/>
        <a:p>
          <a:endParaRPr lang="en-US"/>
        </a:p>
      </dgm:t>
    </dgm:pt>
    <dgm:pt modelId="{98EF582F-E061-425C-83E6-1B3950661317}" type="pres">
      <dgm:prSet presAssocID="{04B45F74-9AE8-489A-BDDD-E4A18E1AB631}" presName="horzTwo" presStyleCnt="0"/>
      <dgm:spPr/>
      <dgm:t>
        <a:bodyPr/>
        <a:lstStyle/>
        <a:p>
          <a:endParaRPr lang="en-US"/>
        </a:p>
      </dgm:t>
    </dgm:pt>
    <dgm:pt modelId="{F1925C41-7745-4338-896F-61EE5D765D4C}" type="pres">
      <dgm:prSet presAssocID="{34F170CB-4951-488D-9AB6-C03081457823}" presName="vertThree" presStyleCnt="0"/>
      <dgm:spPr/>
      <dgm:t>
        <a:bodyPr/>
        <a:lstStyle/>
        <a:p>
          <a:endParaRPr lang="en-US"/>
        </a:p>
      </dgm:t>
    </dgm:pt>
    <dgm:pt modelId="{DE39AC3D-8DEE-4B01-9E0D-87EE52A79F4F}" type="pres">
      <dgm:prSet presAssocID="{34F170CB-4951-488D-9AB6-C03081457823}" presName="txThree" presStyleLbl="node3" presStyleIdx="0" presStyleCnt="5">
        <dgm:presLayoutVars>
          <dgm:chPref val="3"/>
        </dgm:presLayoutVars>
      </dgm:prSet>
      <dgm:spPr>
        <a:prstGeom prst="rect">
          <a:avLst/>
        </a:prstGeom>
      </dgm:spPr>
      <dgm:t>
        <a:bodyPr/>
        <a:lstStyle/>
        <a:p>
          <a:endParaRPr lang="en-US"/>
        </a:p>
      </dgm:t>
    </dgm:pt>
    <dgm:pt modelId="{CBC21683-61D4-42E1-B984-5C6542BCED1E}" type="pres">
      <dgm:prSet presAssocID="{34F170CB-4951-488D-9AB6-C03081457823}" presName="parTransThree" presStyleCnt="0"/>
      <dgm:spPr/>
      <dgm:t>
        <a:bodyPr/>
        <a:lstStyle/>
        <a:p>
          <a:endParaRPr lang="en-US"/>
        </a:p>
      </dgm:t>
    </dgm:pt>
    <dgm:pt modelId="{FEF66AA4-A3E3-40B1-A7BA-902ADFF08B5C}" type="pres">
      <dgm:prSet presAssocID="{34F170CB-4951-488D-9AB6-C03081457823}" presName="horzThree" presStyleCnt="0"/>
      <dgm:spPr/>
      <dgm:t>
        <a:bodyPr/>
        <a:lstStyle/>
        <a:p>
          <a:endParaRPr lang="en-US"/>
        </a:p>
      </dgm:t>
    </dgm:pt>
    <dgm:pt modelId="{1EF5608A-9871-4E19-A1F6-D01E522046D9}" type="pres">
      <dgm:prSet presAssocID="{01E3E855-A069-4EFF-954E-3258BABF0CDF}" presName="vertFour" presStyleCnt="0">
        <dgm:presLayoutVars>
          <dgm:chPref val="3"/>
        </dgm:presLayoutVars>
      </dgm:prSet>
      <dgm:spPr/>
      <dgm:t>
        <a:bodyPr/>
        <a:lstStyle/>
        <a:p>
          <a:endParaRPr lang="en-US"/>
        </a:p>
      </dgm:t>
    </dgm:pt>
    <dgm:pt modelId="{CCF0CBD5-6887-49A0-9631-DEBF3E52F951}" type="pres">
      <dgm:prSet presAssocID="{01E3E855-A069-4EFF-954E-3258BABF0CDF}" presName="txFour" presStyleLbl="node4" presStyleIdx="0" presStyleCnt="7">
        <dgm:presLayoutVars>
          <dgm:chPref val="3"/>
        </dgm:presLayoutVars>
      </dgm:prSet>
      <dgm:spPr>
        <a:prstGeom prst="rect">
          <a:avLst/>
        </a:prstGeom>
      </dgm:spPr>
      <dgm:t>
        <a:bodyPr/>
        <a:lstStyle/>
        <a:p>
          <a:endParaRPr lang="en-US"/>
        </a:p>
      </dgm:t>
    </dgm:pt>
    <dgm:pt modelId="{1C20C0EE-9974-47C9-8D83-B8835A2CD54B}" type="pres">
      <dgm:prSet presAssocID="{01E3E855-A069-4EFF-954E-3258BABF0CDF}" presName="horzFour" presStyleCnt="0"/>
      <dgm:spPr/>
      <dgm:t>
        <a:bodyPr/>
        <a:lstStyle/>
        <a:p>
          <a:endParaRPr lang="en-US"/>
        </a:p>
      </dgm:t>
    </dgm:pt>
    <dgm:pt modelId="{DFD4FF09-DDF7-4DFD-88BE-EC15944E8CD9}" type="pres">
      <dgm:prSet presAssocID="{F622B26B-57D8-4025-8619-3D8C04EBF343}" presName="sibSpaceThree" presStyleCnt="0"/>
      <dgm:spPr/>
      <dgm:t>
        <a:bodyPr/>
        <a:lstStyle/>
        <a:p>
          <a:endParaRPr lang="en-US"/>
        </a:p>
      </dgm:t>
    </dgm:pt>
    <dgm:pt modelId="{664592B3-BF99-4DF9-BB30-43DB4DCFD8EC}" type="pres">
      <dgm:prSet presAssocID="{5C41B855-EBFB-48B9-877B-2A01445C27AA}" presName="vertThree" presStyleCnt="0"/>
      <dgm:spPr/>
      <dgm:t>
        <a:bodyPr/>
        <a:lstStyle/>
        <a:p>
          <a:endParaRPr lang="en-US"/>
        </a:p>
      </dgm:t>
    </dgm:pt>
    <dgm:pt modelId="{01C61E96-5425-41C0-A11E-8CE33FCB4672}" type="pres">
      <dgm:prSet presAssocID="{5C41B855-EBFB-48B9-877B-2A01445C27AA}" presName="txThree" presStyleLbl="node3" presStyleIdx="1" presStyleCnt="5">
        <dgm:presLayoutVars>
          <dgm:chPref val="3"/>
        </dgm:presLayoutVars>
      </dgm:prSet>
      <dgm:spPr>
        <a:prstGeom prst="rect">
          <a:avLst/>
        </a:prstGeom>
      </dgm:spPr>
      <dgm:t>
        <a:bodyPr/>
        <a:lstStyle/>
        <a:p>
          <a:endParaRPr lang="en-US"/>
        </a:p>
      </dgm:t>
    </dgm:pt>
    <dgm:pt modelId="{AA73D18F-21DE-4FF0-82AE-5072BE01A2DB}" type="pres">
      <dgm:prSet presAssocID="{5C41B855-EBFB-48B9-877B-2A01445C27AA}" presName="parTransThree" presStyleCnt="0"/>
      <dgm:spPr/>
      <dgm:t>
        <a:bodyPr/>
        <a:lstStyle/>
        <a:p>
          <a:endParaRPr lang="en-US"/>
        </a:p>
      </dgm:t>
    </dgm:pt>
    <dgm:pt modelId="{FA7C36DF-D908-4BA3-9D8F-0160A92C6AA3}" type="pres">
      <dgm:prSet presAssocID="{5C41B855-EBFB-48B9-877B-2A01445C27AA}" presName="horzThree" presStyleCnt="0"/>
      <dgm:spPr/>
      <dgm:t>
        <a:bodyPr/>
        <a:lstStyle/>
        <a:p>
          <a:endParaRPr lang="en-US"/>
        </a:p>
      </dgm:t>
    </dgm:pt>
    <dgm:pt modelId="{812712C1-B16D-4F94-A311-BBAFFD025666}" type="pres">
      <dgm:prSet presAssocID="{BFD91A00-157B-4F9A-ADC9-72877EBE6E2F}" presName="vertFour" presStyleCnt="0">
        <dgm:presLayoutVars>
          <dgm:chPref val="3"/>
        </dgm:presLayoutVars>
      </dgm:prSet>
      <dgm:spPr/>
      <dgm:t>
        <a:bodyPr/>
        <a:lstStyle/>
        <a:p>
          <a:endParaRPr lang="en-US"/>
        </a:p>
      </dgm:t>
    </dgm:pt>
    <dgm:pt modelId="{177597FD-E754-4469-98BF-93826E37994D}" type="pres">
      <dgm:prSet presAssocID="{BFD91A00-157B-4F9A-ADC9-72877EBE6E2F}" presName="txFour" presStyleLbl="node4" presStyleIdx="1" presStyleCnt="7">
        <dgm:presLayoutVars>
          <dgm:chPref val="3"/>
        </dgm:presLayoutVars>
      </dgm:prSet>
      <dgm:spPr>
        <a:prstGeom prst="rect">
          <a:avLst/>
        </a:prstGeom>
      </dgm:spPr>
      <dgm:t>
        <a:bodyPr/>
        <a:lstStyle/>
        <a:p>
          <a:endParaRPr lang="en-US"/>
        </a:p>
      </dgm:t>
    </dgm:pt>
    <dgm:pt modelId="{0F7C0D52-0F82-41A6-8119-14D7F93A6EE2}" type="pres">
      <dgm:prSet presAssocID="{BFD91A00-157B-4F9A-ADC9-72877EBE6E2F}" presName="horzFour" presStyleCnt="0"/>
      <dgm:spPr/>
      <dgm:t>
        <a:bodyPr/>
        <a:lstStyle/>
        <a:p>
          <a:endParaRPr lang="en-US"/>
        </a:p>
      </dgm:t>
    </dgm:pt>
    <dgm:pt modelId="{49A54A45-79E3-4DB0-B624-794339831540}" type="pres">
      <dgm:prSet presAssocID="{F6F6C7F7-411A-423D-A583-E00D4A594890}" presName="sibSpaceFour" presStyleCnt="0"/>
      <dgm:spPr/>
      <dgm:t>
        <a:bodyPr/>
        <a:lstStyle/>
        <a:p>
          <a:endParaRPr lang="en-US"/>
        </a:p>
      </dgm:t>
    </dgm:pt>
    <dgm:pt modelId="{89C54316-F65D-4293-A1A4-742EF3354BF7}" type="pres">
      <dgm:prSet presAssocID="{0540EA26-7739-4FA7-A720-1441E3FB40B8}" presName="vertFour" presStyleCnt="0">
        <dgm:presLayoutVars>
          <dgm:chPref val="3"/>
        </dgm:presLayoutVars>
      </dgm:prSet>
      <dgm:spPr/>
      <dgm:t>
        <a:bodyPr/>
        <a:lstStyle/>
        <a:p>
          <a:endParaRPr lang="en-US"/>
        </a:p>
      </dgm:t>
    </dgm:pt>
    <dgm:pt modelId="{0EAB04BE-F808-4E13-9DB6-B03B213C6206}" type="pres">
      <dgm:prSet presAssocID="{0540EA26-7739-4FA7-A720-1441E3FB40B8}" presName="txFour" presStyleLbl="node4" presStyleIdx="2" presStyleCnt="7">
        <dgm:presLayoutVars>
          <dgm:chPref val="3"/>
        </dgm:presLayoutVars>
      </dgm:prSet>
      <dgm:spPr>
        <a:prstGeom prst="rect">
          <a:avLst/>
        </a:prstGeom>
      </dgm:spPr>
      <dgm:t>
        <a:bodyPr/>
        <a:lstStyle/>
        <a:p>
          <a:endParaRPr lang="en-US"/>
        </a:p>
      </dgm:t>
    </dgm:pt>
    <dgm:pt modelId="{2FE030A1-D19B-42C4-895F-E71D8C41187D}" type="pres">
      <dgm:prSet presAssocID="{0540EA26-7739-4FA7-A720-1441E3FB40B8}" presName="horzFour" presStyleCnt="0"/>
      <dgm:spPr/>
      <dgm:t>
        <a:bodyPr/>
        <a:lstStyle/>
        <a:p>
          <a:endParaRPr lang="en-US"/>
        </a:p>
      </dgm:t>
    </dgm:pt>
    <dgm:pt modelId="{1E194545-5098-4F4A-87F3-6FA117F3F528}" type="pres">
      <dgm:prSet presAssocID="{C1F216E2-F68D-4AB9-B361-3ECC35BD7AA2}" presName="sibSpaceThree" presStyleCnt="0"/>
      <dgm:spPr/>
      <dgm:t>
        <a:bodyPr/>
        <a:lstStyle/>
        <a:p>
          <a:endParaRPr lang="en-US"/>
        </a:p>
      </dgm:t>
    </dgm:pt>
    <dgm:pt modelId="{09C385FE-3C1F-4179-BB00-0BF64BC9F6AF}" type="pres">
      <dgm:prSet presAssocID="{CF5DDE34-E27D-4FC1-ACF5-ACFFFB18DC4E}" presName="vertThree" presStyleCnt="0"/>
      <dgm:spPr/>
      <dgm:t>
        <a:bodyPr/>
        <a:lstStyle/>
        <a:p>
          <a:endParaRPr lang="en-US"/>
        </a:p>
      </dgm:t>
    </dgm:pt>
    <dgm:pt modelId="{C7FF4DC4-3461-461D-8D56-65DE7BF49C70}" type="pres">
      <dgm:prSet presAssocID="{CF5DDE34-E27D-4FC1-ACF5-ACFFFB18DC4E}" presName="txThree" presStyleLbl="node3" presStyleIdx="2" presStyleCnt="5">
        <dgm:presLayoutVars>
          <dgm:chPref val="3"/>
        </dgm:presLayoutVars>
      </dgm:prSet>
      <dgm:spPr>
        <a:prstGeom prst="rect">
          <a:avLst/>
        </a:prstGeom>
      </dgm:spPr>
      <dgm:t>
        <a:bodyPr/>
        <a:lstStyle/>
        <a:p>
          <a:endParaRPr lang="en-US"/>
        </a:p>
      </dgm:t>
    </dgm:pt>
    <dgm:pt modelId="{DFD1E29F-2251-4C88-B661-B8644D96EC55}" type="pres">
      <dgm:prSet presAssocID="{CF5DDE34-E27D-4FC1-ACF5-ACFFFB18DC4E}" presName="parTransThree" presStyleCnt="0"/>
      <dgm:spPr/>
      <dgm:t>
        <a:bodyPr/>
        <a:lstStyle/>
        <a:p>
          <a:endParaRPr lang="en-US"/>
        </a:p>
      </dgm:t>
    </dgm:pt>
    <dgm:pt modelId="{FC578148-7B9A-446C-8620-9B5AE91EAFD8}" type="pres">
      <dgm:prSet presAssocID="{CF5DDE34-E27D-4FC1-ACF5-ACFFFB18DC4E}" presName="horzThree" presStyleCnt="0"/>
      <dgm:spPr/>
      <dgm:t>
        <a:bodyPr/>
        <a:lstStyle/>
        <a:p>
          <a:endParaRPr lang="en-US"/>
        </a:p>
      </dgm:t>
    </dgm:pt>
    <dgm:pt modelId="{BB9B51A5-FA1C-46C6-A523-9E345D2E531F}" type="pres">
      <dgm:prSet presAssocID="{332CD4CA-9193-4D44-88FB-E684831A76F1}" presName="vertFour" presStyleCnt="0">
        <dgm:presLayoutVars>
          <dgm:chPref val="3"/>
        </dgm:presLayoutVars>
      </dgm:prSet>
      <dgm:spPr/>
      <dgm:t>
        <a:bodyPr/>
        <a:lstStyle/>
        <a:p>
          <a:endParaRPr lang="en-US"/>
        </a:p>
      </dgm:t>
    </dgm:pt>
    <dgm:pt modelId="{C4603467-6C65-465C-B78C-96803B0C90E0}" type="pres">
      <dgm:prSet presAssocID="{332CD4CA-9193-4D44-88FB-E684831A76F1}" presName="txFour" presStyleLbl="node4" presStyleIdx="3" presStyleCnt="7">
        <dgm:presLayoutVars>
          <dgm:chPref val="3"/>
        </dgm:presLayoutVars>
      </dgm:prSet>
      <dgm:spPr>
        <a:prstGeom prst="rect">
          <a:avLst/>
        </a:prstGeom>
      </dgm:spPr>
      <dgm:t>
        <a:bodyPr/>
        <a:lstStyle/>
        <a:p>
          <a:endParaRPr lang="en-US"/>
        </a:p>
      </dgm:t>
    </dgm:pt>
    <dgm:pt modelId="{BAB016C9-7DB3-46F4-8B3F-74752D754434}" type="pres">
      <dgm:prSet presAssocID="{332CD4CA-9193-4D44-88FB-E684831A76F1}" presName="horzFour" presStyleCnt="0"/>
      <dgm:spPr/>
      <dgm:t>
        <a:bodyPr/>
        <a:lstStyle/>
        <a:p>
          <a:endParaRPr lang="en-US"/>
        </a:p>
      </dgm:t>
    </dgm:pt>
    <dgm:pt modelId="{D254AB96-A55A-4AD2-82C7-766732514A64}" type="pres">
      <dgm:prSet presAssocID="{9D862CB0-3385-4EAB-B960-6D8455EFEF41}" presName="sibSpaceTwo" presStyleCnt="0"/>
      <dgm:spPr/>
      <dgm:t>
        <a:bodyPr/>
        <a:lstStyle/>
        <a:p>
          <a:endParaRPr lang="en-US"/>
        </a:p>
      </dgm:t>
    </dgm:pt>
    <dgm:pt modelId="{CE044463-3E38-4AA0-95E0-072344CFEC34}" type="pres">
      <dgm:prSet presAssocID="{3862E4FE-DFCD-4C48-BADD-C16602594995}" presName="vertTwo" presStyleCnt="0"/>
      <dgm:spPr/>
      <dgm:t>
        <a:bodyPr/>
        <a:lstStyle/>
        <a:p>
          <a:endParaRPr lang="en-US"/>
        </a:p>
      </dgm:t>
    </dgm:pt>
    <dgm:pt modelId="{F61D2AAF-DDD3-478C-9B1D-28B9CB26716B}" type="pres">
      <dgm:prSet presAssocID="{3862E4FE-DFCD-4C48-BADD-C16602594995}" presName="txTwo" presStyleLbl="node2" presStyleIdx="1" presStyleCnt="2">
        <dgm:presLayoutVars>
          <dgm:chPref val="3"/>
        </dgm:presLayoutVars>
      </dgm:prSet>
      <dgm:spPr/>
      <dgm:t>
        <a:bodyPr/>
        <a:lstStyle/>
        <a:p>
          <a:endParaRPr lang="en-US"/>
        </a:p>
      </dgm:t>
    </dgm:pt>
    <dgm:pt modelId="{77619AB1-A32B-4218-A75C-2B42968FB911}" type="pres">
      <dgm:prSet presAssocID="{3862E4FE-DFCD-4C48-BADD-C16602594995}" presName="parTransTwo" presStyleCnt="0"/>
      <dgm:spPr/>
      <dgm:t>
        <a:bodyPr/>
        <a:lstStyle/>
        <a:p>
          <a:endParaRPr lang="en-US"/>
        </a:p>
      </dgm:t>
    </dgm:pt>
    <dgm:pt modelId="{C25613B3-5D87-4355-98D0-7120D458B695}" type="pres">
      <dgm:prSet presAssocID="{3862E4FE-DFCD-4C48-BADD-C16602594995}" presName="horzTwo" presStyleCnt="0"/>
      <dgm:spPr/>
      <dgm:t>
        <a:bodyPr/>
        <a:lstStyle/>
        <a:p>
          <a:endParaRPr lang="en-US"/>
        </a:p>
      </dgm:t>
    </dgm:pt>
    <dgm:pt modelId="{EEDAC0BD-E84F-427F-9223-8C268B20AFA6}" type="pres">
      <dgm:prSet presAssocID="{5FF202CB-C53F-4C68-9A26-5D731DC65ED8}" presName="vertThree" presStyleCnt="0"/>
      <dgm:spPr/>
      <dgm:t>
        <a:bodyPr/>
        <a:lstStyle/>
        <a:p>
          <a:endParaRPr lang="en-US"/>
        </a:p>
      </dgm:t>
    </dgm:pt>
    <dgm:pt modelId="{171A318F-917E-45EA-8646-4D32DCA3576A}" type="pres">
      <dgm:prSet presAssocID="{5FF202CB-C53F-4C68-9A26-5D731DC65ED8}" presName="txThree" presStyleLbl="node3" presStyleIdx="3" presStyleCnt="5">
        <dgm:presLayoutVars>
          <dgm:chPref val="3"/>
        </dgm:presLayoutVars>
      </dgm:prSet>
      <dgm:spPr>
        <a:prstGeom prst="rect">
          <a:avLst/>
        </a:prstGeom>
      </dgm:spPr>
      <dgm:t>
        <a:bodyPr/>
        <a:lstStyle/>
        <a:p>
          <a:endParaRPr lang="en-US"/>
        </a:p>
      </dgm:t>
    </dgm:pt>
    <dgm:pt modelId="{5F555141-819C-4A08-BB52-055917C4A561}" type="pres">
      <dgm:prSet presAssocID="{5FF202CB-C53F-4C68-9A26-5D731DC65ED8}" presName="parTransThree" presStyleCnt="0"/>
      <dgm:spPr/>
      <dgm:t>
        <a:bodyPr/>
        <a:lstStyle/>
        <a:p>
          <a:endParaRPr lang="en-US"/>
        </a:p>
      </dgm:t>
    </dgm:pt>
    <dgm:pt modelId="{2416169C-9825-4683-AC30-E67B5D7134E8}" type="pres">
      <dgm:prSet presAssocID="{5FF202CB-C53F-4C68-9A26-5D731DC65ED8}" presName="horzThree" presStyleCnt="0"/>
      <dgm:spPr/>
      <dgm:t>
        <a:bodyPr/>
        <a:lstStyle/>
        <a:p>
          <a:endParaRPr lang="en-US"/>
        </a:p>
      </dgm:t>
    </dgm:pt>
    <dgm:pt modelId="{2E3ACC00-00AB-48B7-A224-43B8BA28FA04}" type="pres">
      <dgm:prSet presAssocID="{D2577249-6AF4-4992-BCD7-B7DA40C20291}" presName="vertFour" presStyleCnt="0">
        <dgm:presLayoutVars>
          <dgm:chPref val="3"/>
        </dgm:presLayoutVars>
      </dgm:prSet>
      <dgm:spPr/>
      <dgm:t>
        <a:bodyPr/>
        <a:lstStyle/>
        <a:p>
          <a:endParaRPr lang="en-US"/>
        </a:p>
      </dgm:t>
    </dgm:pt>
    <dgm:pt modelId="{E361DB3D-B592-4B81-A61B-83FBCE09F5B8}" type="pres">
      <dgm:prSet presAssocID="{D2577249-6AF4-4992-BCD7-B7DA40C20291}" presName="txFour" presStyleLbl="node4" presStyleIdx="4" presStyleCnt="7">
        <dgm:presLayoutVars>
          <dgm:chPref val="3"/>
        </dgm:presLayoutVars>
      </dgm:prSet>
      <dgm:spPr>
        <a:prstGeom prst="rect">
          <a:avLst/>
        </a:prstGeom>
      </dgm:spPr>
      <dgm:t>
        <a:bodyPr/>
        <a:lstStyle/>
        <a:p>
          <a:endParaRPr lang="en-US"/>
        </a:p>
      </dgm:t>
    </dgm:pt>
    <dgm:pt modelId="{961BA6B3-DCF9-447E-84E1-A4340CA8B4B4}" type="pres">
      <dgm:prSet presAssocID="{D2577249-6AF4-4992-BCD7-B7DA40C20291}" presName="horzFour" presStyleCnt="0"/>
      <dgm:spPr/>
      <dgm:t>
        <a:bodyPr/>
        <a:lstStyle/>
        <a:p>
          <a:endParaRPr lang="en-US"/>
        </a:p>
      </dgm:t>
    </dgm:pt>
    <dgm:pt modelId="{F1644899-4085-4529-BA45-E31BF19DE70A}" type="pres">
      <dgm:prSet presAssocID="{A9EB82A4-3353-484D-9DEC-4DA6BB145215}" presName="sibSpaceFour" presStyleCnt="0"/>
      <dgm:spPr/>
      <dgm:t>
        <a:bodyPr/>
        <a:lstStyle/>
        <a:p>
          <a:endParaRPr lang="en-US"/>
        </a:p>
      </dgm:t>
    </dgm:pt>
    <dgm:pt modelId="{ED1EBD76-1F79-4157-8AB0-F757CE52BF89}" type="pres">
      <dgm:prSet presAssocID="{180BE818-551D-43E9-877F-6554F9BF2285}" presName="vertFour" presStyleCnt="0">
        <dgm:presLayoutVars>
          <dgm:chPref val="3"/>
        </dgm:presLayoutVars>
      </dgm:prSet>
      <dgm:spPr/>
      <dgm:t>
        <a:bodyPr/>
        <a:lstStyle/>
        <a:p>
          <a:endParaRPr lang="en-US"/>
        </a:p>
      </dgm:t>
    </dgm:pt>
    <dgm:pt modelId="{34A71167-B05E-43DB-8082-B6C21F44F304}" type="pres">
      <dgm:prSet presAssocID="{180BE818-551D-43E9-877F-6554F9BF2285}" presName="txFour" presStyleLbl="node4" presStyleIdx="5" presStyleCnt="7">
        <dgm:presLayoutVars>
          <dgm:chPref val="3"/>
        </dgm:presLayoutVars>
      </dgm:prSet>
      <dgm:spPr>
        <a:prstGeom prst="rect">
          <a:avLst/>
        </a:prstGeom>
      </dgm:spPr>
      <dgm:t>
        <a:bodyPr/>
        <a:lstStyle/>
        <a:p>
          <a:endParaRPr lang="en-US"/>
        </a:p>
      </dgm:t>
    </dgm:pt>
    <dgm:pt modelId="{AB0C08A6-16CF-48A0-A770-5C64C0D751A1}" type="pres">
      <dgm:prSet presAssocID="{180BE818-551D-43E9-877F-6554F9BF2285}" presName="horzFour" presStyleCnt="0"/>
      <dgm:spPr/>
      <dgm:t>
        <a:bodyPr/>
        <a:lstStyle/>
        <a:p>
          <a:endParaRPr lang="en-US"/>
        </a:p>
      </dgm:t>
    </dgm:pt>
    <dgm:pt modelId="{EE666196-7AAC-4377-AB9D-F2392F5701DC}" type="pres">
      <dgm:prSet presAssocID="{EBDED6F1-F2A2-4779-813F-24A60317630F}" presName="sibSpaceThree" presStyleCnt="0"/>
      <dgm:spPr/>
      <dgm:t>
        <a:bodyPr/>
        <a:lstStyle/>
        <a:p>
          <a:endParaRPr lang="en-US"/>
        </a:p>
      </dgm:t>
    </dgm:pt>
    <dgm:pt modelId="{821B01C8-6581-41AC-858E-8C4988E80371}" type="pres">
      <dgm:prSet presAssocID="{FA8CA2D7-2C1F-4257-ADD7-ED9046952750}" presName="vertThree" presStyleCnt="0"/>
      <dgm:spPr/>
      <dgm:t>
        <a:bodyPr/>
        <a:lstStyle/>
        <a:p>
          <a:endParaRPr lang="en-US"/>
        </a:p>
      </dgm:t>
    </dgm:pt>
    <dgm:pt modelId="{FE3B0999-086C-4215-95C6-03875763AB20}" type="pres">
      <dgm:prSet presAssocID="{FA8CA2D7-2C1F-4257-ADD7-ED9046952750}" presName="txThree" presStyleLbl="node3" presStyleIdx="4" presStyleCnt="5">
        <dgm:presLayoutVars>
          <dgm:chPref val="3"/>
        </dgm:presLayoutVars>
      </dgm:prSet>
      <dgm:spPr>
        <a:prstGeom prst="rect">
          <a:avLst/>
        </a:prstGeom>
      </dgm:spPr>
      <dgm:t>
        <a:bodyPr/>
        <a:lstStyle/>
        <a:p>
          <a:endParaRPr lang="en-US"/>
        </a:p>
      </dgm:t>
    </dgm:pt>
    <dgm:pt modelId="{D2750223-83A8-4395-BAB8-9970F4411546}" type="pres">
      <dgm:prSet presAssocID="{FA8CA2D7-2C1F-4257-ADD7-ED9046952750}" presName="parTransThree" presStyleCnt="0"/>
      <dgm:spPr/>
      <dgm:t>
        <a:bodyPr/>
        <a:lstStyle/>
        <a:p>
          <a:endParaRPr lang="en-US"/>
        </a:p>
      </dgm:t>
    </dgm:pt>
    <dgm:pt modelId="{25A92BD9-E65B-40CA-B06B-63C4A714E314}" type="pres">
      <dgm:prSet presAssocID="{FA8CA2D7-2C1F-4257-ADD7-ED9046952750}" presName="horzThree" presStyleCnt="0"/>
      <dgm:spPr/>
      <dgm:t>
        <a:bodyPr/>
        <a:lstStyle/>
        <a:p>
          <a:endParaRPr lang="en-US"/>
        </a:p>
      </dgm:t>
    </dgm:pt>
    <dgm:pt modelId="{0955E2EA-15EF-45F5-88B7-4D5F35D6F4F1}" type="pres">
      <dgm:prSet presAssocID="{99036770-2A50-4E91-AF65-B1E37D426560}" presName="vertFour" presStyleCnt="0">
        <dgm:presLayoutVars>
          <dgm:chPref val="3"/>
        </dgm:presLayoutVars>
      </dgm:prSet>
      <dgm:spPr/>
      <dgm:t>
        <a:bodyPr/>
        <a:lstStyle/>
        <a:p>
          <a:endParaRPr lang="en-US"/>
        </a:p>
      </dgm:t>
    </dgm:pt>
    <dgm:pt modelId="{9D3D42F6-AA99-4FC1-8EE5-DC7F55B7ED2C}" type="pres">
      <dgm:prSet presAssocID="{99036770-2A50-4E91-AF65-B1E37D426560}" presName="txFour" presStyleLbl="node4" presStyleIdx="6" presStyleCnt="7">
        <dgm:presLayoutVars>
          <dgm:chPref val="3"/>
        </dgm:presLayoutVars>
      </dgm:prSet>
      <dgm:spPr>
        <a:prstGeom prst="rect">
          <a:avLst/>
        </a:prstGeom>
      </dgm:spPr>
      <dgm:t>
        <a:bodyPr/>
        <a:lstStyle/>
        <a:p>
          <a:endParaRPr lang="en-US"/>
        </a:p>
      </dgm:t>
    </dgm:pt>
    <dgm:pt modelId="{76755855-6D68-4F16-AF7C-8845B729C57E}" type="pres">
      <dgm:prSet presAssocID="{99036770-2A50-4E91-AF65-B1E37D426560}" presName="horzFour" presStyleCnt="0"/>
      <dgm:spPr/>
      <dgm:t>
        <a:bodyPr/>
        <a:lstStyle/>
        <a:p>
          <a:endParaRPr lang="en-US"/>
        </a:p>
      </dgm:t>
    </dgm:pt>
  </dgm:ptLst>
  <dgm:cxnLst>
    <dgm:cxn modelId="{4B511B80-366D-4DC0-953B-F16381AA0DEE}" srcId="{04B45F74-9AE8-489A-BDDD-E4A18E1AB631}" destId="{5C41B855-EBFB-48B9-877B-2A01445C27AA}" srcOrd="1" destOrd="0" parTransId="{EE796D45-47BB-4DB1-B359-8F26BFFB7C98}" sibTransId="{C1F216E2-F68D-4AB9-B361-3ECC35BD7AA2}"/>
    <dgm:cxn modelId="{8005706E-6DB8-49BF-A167-CDDB5F353CC6}" srcId="{3862E4FE-DFCD-4C48-BADD-C16602594995}" destId="{5FF202CB-C53F-4C68-9A26-5D731DC65ED8}" srcOrd="0" destOrd="0" parTransId="{2F7B34F8-48F5-450B-988F-117BF38A7E38}" sibTransId="{EBDED6F1-F2A2-4779-813F-24A60317630F}"/>
    <dgm:cxn modelId="{08462EB7-37F5-45E9-9152-A1F1E3F6252A}" type="presOf" srcId="{CF5DDE34-E27D-4FC1-ACF5-ACFFFB18DC4E}" destId="{C7FF4DC4-3461-461D-8D56-65DE7BF49C70}" srcOrd="0" destOrd="0" presId="urn:microsoft.com/office/officeart/2005/8/layout/hierarchy4"/>
    <dgm:cxn modelId="{19B5A9A6-3551-47D4-A954-65510A841C80}" srcId="{5FF202CB-C53F-4C68-9A26-5D731DC65ED8}" destId="{180BE818-551D-43E9-877F-6554F9BF2285}" srcOrd="1" destOrd="0" parTransId="{CD39D474-CCBD-4641-A288-67E810213C65}" sibTransId="{A2138237-6F08-4490-BDCD-BAD151FD400C}"/>
    <dgm:cxn modelId="{D2FFA576-062D-4EEF-A8F3-950ADC795E4C}" type="presOf" srcId="{332CD4CA-9193-4D44-88FB-E684831A76F1}" destId="{C4603467-6C65-465C-B78C-96803B0C90E0}" srcOrd="0" destOrd="0" presId="urn:microsoft.com/office/officeart/2005/8/layout/hierarchy4"/>
    <dgm:cxn modelId="{B2CF3A40-3CD8-4E75-8FB6-CB3EBE0A0577}" type="presOf" srcId="{5FF202CB-C53F-4C68-9A26-5D731DC65ED8}" destId="{171A318F-917E-45EA-8646-4D32DCA3576A}" srcOrd="0" destOrd="0" presId="urn:microsoft.com/office/officeart/2005/8/layout/hierarchy4"/>
    <dgm:cxn modelId="{CEC01636-8737-4826-A57C-F0F45EAEFC70}" srcId="{FA8CA2D7-2C1F-4257-ADD7-ED9046952750}" destId="{99036770-2A50-4E91-AF65-B1E37D426560}" srcOrd="0" destOrd="0" parTransId="{D8D2DFCF-F28C-41A8-9F00-6813805AED58}" sibTransId="{71F86A31-3DB0-485E-9BE5-9900422BFA5A}"/>
    <dgm:cxn modelId="{6B663B3F-0F1B-40AD-9353-06B12E3320C7}" type="presOf" srcId="{7C6CBEF0-157E-44BA-B663-B367385CFAB1}" destId="{7F8F5105-5C57-4397-9CD0-A690F035A1E2}" srcOrd="0" destOrd="0" presId="urn:microsoft.com/office/officeart/2005/8/layout/hierarchy4"/>
    <dgm:cxn modelId="{2D099BAC-ECBA-41B6-866B-C15298D40226}" type="presOf" srcId="{04B45F74-9AE8-489A-BDDD-E4A18E1AB631}" destId="{5D5A7345-2863-48E1-81ED-521E47DC44CB}" srcOrd="0" destOrd="0" presId="urn:microsoft.com/office/officeart/2005/8/layout/hierarchy4"/>
    <dgm:cxn modelId="{04803DA7-D8E5-417D-B2AB-C1F35036621A}" srcId="{7C6CBEF0-157E-44BA-B663-B367385CFAB1}" destId="{3862E4FE-DFCD-4C48-BADD-C16602594995}" srcOrd="1" destOrd="0" parTransId="{AD7AC554-C55D-4B5C-95CE-9311BF34DDF4}" sibTransId="{F6E62046-069B-46CE-A366-DE1DB564C73F}"/>
    <dgm:cxn modelId="{456C3FBF-9FCC-4662-ACE8-85E9330BAF4A}" srcId="{7C6CBEF0-157E-44BA-B663-B367385CFAB1}" destId="{04B45F74-9AE8-489A-BDDD-E4A18E1AB631}" srcOrd="0" destOrd="0" parTransId="{796BB7EF-8391-4FF8-BD36-D33FAD253360}" sibTransId="{9D862CB0-3385-4EAB-B960-6D8455EFEF41}"/>
    <dgm:cxn modelId="{62DCB2F7-8903-4245-AAA9-543316510415}" type="presOf" srcId="{01E3E855-A069-4EFF-954E-3258BABF0CDF}" destId="{CCF0CBD5-6887-49A0-9631-DEBF3E52F951}" srcOrd="0" destOrd="0" presId="urn:microsoft.com/office/officeart/2005/8/layout/hierarchy4"/>
    <dgm:cxn modelId="{7A05CED1-6155-4BCF-A381-634A639A8724}" srcId="{04B45F74-9AE8-489A-BDDD-E4A18E1AB631}" destId="{CF5DDE34-E27D-4FC1-ACF5-ACFFFB18DC4E}" srcOrd="2" destOrd="0" parTransId="{17951713-5B7F-48C3-A2D1-D88E0A92A51F}" sibTransId="{ED3F8E13-5EDE-4A2A-AF9B-940109FD3751}"/>
    <dgm:cxn modelId="{CD678F69-FA5F-40E4-A9B6-AC2E7AFE8A18}" srcId="{5795134A-9537-45E8-8E80-1A7C0CFF7698}" destId="{7C6CBEF0-157E-44BA-B663-B367385CFAB1}" srcOrd="0" destOrd="0" parTransId="{84619C37-6B08-4371-A064-FA8BCF9C8F77}" sibTransId="{D3DC62A7-0CD2-408C-A398-6DCE86E2951B}"/>
    <dgm:cxn modelId="{9AACAAC4-40D3-45AA-92C7-DF3638670D99}" type="presOf" srcId="{D2577249-6AF4-4992-BCD7-B7DA40C20291}" destId="{E361DB3D-B592-4B81-A61B-83FBCE09F5B8}" srcOrd="0" destOrd="0" presId="urn:microsoft.com/office/officeart/2005/8/layout/hierarchy4"/>
    <dgm:cxn modelId="{53041516-F0D3-41E3-8FB5-CAED75A4BA93}" srcId="{5FF202CB-C53F-4C68-9A26-5D731DC65ED8}" destId="{D2577249-6AF4-4992-BCD7-B7DA40C20291}" srcOrd="0" destOrd="0" parTransId="{4BB9218C-E829-4B35-910F-5E0CFC104B61}" sibTransId="{A9EB82A4-3353-484D-9DEC-4DA6BB145215}"/>
    <dgm:cxn modelId="{2DBC40A5-0068-4D43-B72A-8B85622850BD}" type="presOf" srcId="{3862E4FE-DFCD-4C48-BADD-C16602594995}" destId="{F61D2AAF-DDD3-478C-9B1D-28B9CB26716B}" srcOrd="0" destOrd="0" presId="urn:microsoft.com/office/officeart/2005/8/layout/hierarchy4"/>
    <dgm:cxn modelId="{024239F9-398E-422D-8757-1BF4482E130A}" srcId="{CF5DDE34-E27D-4FC1-ACF5-ACFFFB18DC4E}" destId="{332CD4CA-9193-4D44-88FB-E684831A76F1}" srcOrd="0" destOrd="0" parTransId="{E808C3A0-396A-42FE-91A2-ED34D5DC3764}" sibTransId="{62F221F0-49A6-4320-9D45-AD72AD054398}"/>
    <dgm:cxn modelId="{8F455F69-B185-4BF1-AAC7-C44133567225}" srcId="{5C41B855-EBFB-48B9-877B-2A01445C27AA}" destId="{BFD91A00-157B-4F9A-ADC9-72877EBE6E2F}" srcOrd="0" destOrd="0" parTransId="{9117E9CF-69CF-4E78-BDF8-9048513C8EC5}" sibTransId="{F6F6C7F7-411A-423D-A583-E00D4A594890}"/>
    <dgm:cxn modelId="{7AE96CC3-B0D8-4FDF-97D8-1B957662BDFE}" srcId="{04B45F74-9AE8-489A-BDDD-E4A18E1AB631}" destId="{34F170CB-4951-488D-9AB6-C03081457823}" srcOrd="0" destOrd="0" parTransId="{0AB62885-DD94-446A-BEE9-1A89741A5BC8}" sibTransId="{F622B26B-57D8-4025-8619-3D8C04EBF343}"/>
    <dgm:cxn modelId="{6C47461C-75CE-487F-B4AD-C1ECD5DF70F7}" type="presOf" srcId="{5C41B855-EBFB-48B9-877B-2A01445C27AA}" destId="{01C61E96-5425-41C0-A11E-8CE33FCB4672}" srcOrd="0" destOrd="0" presId="urn:microsoft.com/office/officeart/2005/8/layout/hierarchy4"/>
    <dgm:cxn modelId="{B2DE6D5B-307E-4973-9D65-38860243DC38}" type="presOf" srcId="{34F170CB-4951-488D-9AB6-C03081457823}" destId="{DE39AC3D-8DEE-4B01-9E0D-87EE52A79F4F}" srcOrd="0" destOrd="0" presId="urn:microsoft.com/office/officeart/2005/8/layout/hierarchy4"/>
    <dgm:cxn modelId="{8CBE1391-8662-4E99-AADB-CC611733B62E}" type="presOf" srcId="{BFD91A00-157B-4F9A-ADC9-72877EBE6E2F}" destId="{177597FD-E754-4469-98BF-93826E37994D}" srcOrd="0" destOrd="0" presId="urn:microsoft.com/office/officeart/2005/8/layout/hierarchy4"/>
    <dgm:cxn modelId="{487F1E43-0117-485E-8B0C-19318E56DF5E}" srcId="{34F170CB-4951-488D-9AB6-C03081457823}" destId="{01E3E855-A069-4EFF-954E-3258BABF0CDF}" srcOrd="0" destOrd="0" parTransId="{DDD5968A-DE95-4081-BE05-276EBC574104}" sibTransId="{A6D26C59-2415-4B13-8717-17BB55F3A44A}"/>
    <dgm:cxn modelId="{4BAC03EE-2F44-49C1-8499-7AAE162C22B3}" type="presOf" srcId="{99036770-2A50-4E91-AF65-B1E37D426560}" destId="{9D3D42F6-AA99-4FC1-8EE5-DC7F55B7ED2C}" srcOrd="0" destOrd="0" presId="urn:microsoft.com/office/officeart/2005/8/layout/hierarchy4"/>
    <dgm:cxn modelId="{D845FEBF-D59A-4211-A6A2-963C90BD99ED}" srcId="{5C41B855-EBFB-48B9-877B-2A01445C27AA}" destId="{0540EA26-7739-4FA7-A720-1441E3FB40B8}" srcOrd="1" destOrd="0" parTransId="{284493B1-7A4E-4434-A58D-2D9D98477D77}" sibTransId="{EC86EF00-299C-4D3F-B7DC-D9F53B364985}"/>
    <dgm:cxn modelId="{75316C3D-5B14-4528-8129-CF018E8F840F}" type="presOf" srcId="{0540EA26-7739-4FA7-A720-1441E3FB40B8}" destId="{0EAB04BE-F808-4E13-9DB6-B03B213C6206}" srcOrd="0" destOrd="0" presId="urn:microsoft.com/office/officeart/2005/8/layout/hierarchy4"/>
    <dgm:cxn modelId="{F07F67DC-071F-4CBF-ACDF-9105B34B7ABA}" type="presOf" srcId="{180BE818-551D-43E9-877F-6554F9BF2285}" destId="{34A71167-B05E-43DB-8082-B6C21F44F304}" srcOrd="0" destOrd="0" presId="urn:microsoft.com/office/officeart/2005/8/layout/hierarchy4"/>
    <dgm:cxn modelId="{E58B6899-F02F-40E5-9538-CDEFD8685500}" type="presOf" srcId="{5795134A-9537-45E8-8E80-1A7C0CFF7698}" destId="{4B62829E-A4E6-46DC-AC0F-DC389C71D654}" srcOrd="0" destOrd="0" presId="urn:microsoft.com/office/officeart/2005/8/layout/hierarchy4"/>
    <dgm:cxn modelId="{3E55D039-D157-49CF-8F0A-55B08E7786BA}" srcId="{3862E4FE-DFCD-4C48-BADD-C16602594995}" destId="{FA8CA2D7-2C1F-4257-ADD7-ED9046952750}" srcOrd="1" destOrd="0" parTransId="{09E4681D-2AE5-45C7-A698-148AB272CA68}" sibTransId="{B2F6664E-9E10-491D-BD7E-46F2EFD865D1}"/>
    <dgm:cxn modelId="{E0A6EF95-5010-47C0-A31B-E5572AA88E61}" type="presOf" srcId="{FA8CA2D7-2C1F-4257-ADD7-ED9046952750}" destId="{FE3B0999-086C-4215-95C6-03875763AB20}" srcOrd="0" destOrd="0" presId="urn:microsoft.com/office/officeart/2005/8/layout/hierarchy4"/>
    <dgm:cxn modelId="{50307B0D-22A8-408A-8B29-A20B1F9F7C07}" type="presParOf" srcId="{4B62829E-A4E6-46DC-AC0F-DC389C71D654}" destId="{4A9624DB-BCEC-4D21-8312-95647A836604}" srcOrd="0" destOrd="0" presId="urn:microsoft.com/office/officeart/2005/8/layout/hierarchy4"/>
    <dgm:cxn modelId="{3C5867E8-417F-4C7B-940D-190843811076}" type="presParOf" srcId="{4A9624DB-BCEC-4D21-8312-95647A836604}" destId="{7F8F5105-5C57-4397-9CD0-A690F035A1E2}" srcOrd="0" destOrd="0" presId="urn:microsoft.com/office/officeart/2005/8/layout/hierarchy4"/>
    <dgm:cxn modelId="{249E77EA-72A2-496A-9E54-2EDEBE50F267}" type="presParOf" srcId="{4A9624DB-BCEC-4D21-8312-95647A836604}" destId="{0C0F9737-444E-46EA-A4C3-AA6DE2E0FC83}" srcOrd="1" destOrd="0" presId="urn:microsoft.com/office/officeart/2005/8/layout/hierarchy4"/>
    <dgm:cxn modelId="{1CCC6ABA-F535-4FB9-993B-32F914D509D9}" type="presParOf" srcId="{4A9624DB-BCEC-4D21-8312-95647A836604}" destId="{9F6BC03C-7733-47CB-AC64-BBF45FE378C7}" srcOrd="2" destOrd="0" presId="urn:microsoft.com/office/officeart/2005/8/layout/hierarchy4"/>
    <dgm:cxn modelId="{EEFA8B6D-1546-4DA8-877D-2B445B5A1C5D}" type="presParOf" srcId="{9F6BC03C-7733-47CB-AC64-BBF45FE378C7}" destId="{69F7C563-BE99-4D8B-8D39-AD6CA3D83498}" srcOrd="0" destOrd="0" presId="urn:microsoft.com/office/officeart/2005/8/layout/hierarchy4"/>
    <dgm:cxn modelId="{69FA6259-4C7B-4C41-87DF-B5E170EB5C1E}" type="presParOf" srcId="{69F7C563-BE99-4D8B-8D39-AD6CA3D83498}" destId="{5D5A7345-2863-48E1-81ED-521E47DC44CB}" srcOrd="0" destOrd="0" presId="urn:microsoft.com/office/officeart/2005/8/layout/hierarchy4"/>
    <dgm:cxn modelId="{49313259-44D9-4B4B-813D-99067868A8C6}" type="presParOf" srcId="{69F7C563-BE99-4D8B-8D39-AD6CA3D83498}" destId="{CA72E910-F000-424B-9286-0BE110F2634D}" srcOrd="1" destOrd="0" presId="urn:microsoft.com/office/officeart/2005/8/layout/hierarchy4"/>
    <dgm:cxn modelId="{27E60691-F6C0-421F-971A-6741D1D895AF}" type="presParOf" srcId="{69F7C563-BE99-4D8B-8D39-AD6CA3D83498}" destId="{98EF582F-E061-425C-83E6-1B3950661317}" srcOrd="2" destOrd="0" presId="urn:microsoft.com/office/officeart/2005/8/layout/hierarchy4"/>
    <dgm:cxn modelId="{778F3EB0-488F-418E-96A4-A8C59F0DBC6F}" type="presParOf" srcId="{98EF582F-E061-425C-83E6-1B3950661317}" destId="{F1925C41-7745-4338-896F-61EE5D765D4C}" srcOrd="0" destOrd="0" presId="urn:microsoft.com/office/officeart/2005/8/layout/hierarchy4"/>
    <dgm:cxn modelId="{06AA2C76-A107-44E2-B1B0-EE76AB47157F}" type="presParOf" srcId="{F1925C41-7745-4338-896F-61EE5D765D4C}" destId="{DE39AC3D-8DEE-4B01-9E0D-87EE52A79F4F}" srcOrd="0" destOrd="0" presId="urn:microsoft.com/office/officeart/2005/8/layout/hierarchy4"/>
    <dgm:cxn modelId="{63FED5FA-3BD1-4980-B678-18776ED862F8}" type="presParOf" srcId="{F1925C41-7745-4338-896F-61EE5D765D4C}" destId="{CBC21683-61D4-42E1-B984-5C6542BCED1E}" srcOrd="1" destOrd="0" presId="urn:microsoft.com/office/officeart/2005/8/layout/hierarchy4"/>
    <dgm:cxn modelId="{ED9EEBA1-2989-4B88-BBA5-37F67ED102DE}" type="presParOf" srcId="{F1925C41-7745-4338-896F-61EE5D765D4C}" destId="{FEF66AA4-A3E3-40B1-A7BA-902ADFF08B5C}" srcOrd="2" destOrd="0" presId="urn:microsoft.com/office/officeart/2005/8/layout/hierarchy4"/>
    <dgm:cxn modelId="{77180E44-CC4C-4769-AC5F-57237AE197DC}" type="presParOf" srcId="{FEF66AA4-A3E3-40B1-A7BA-902ADFF08B5C}" destId="{1EF5608A-9871-4E19-A1F6-D01E522046D9}" srcOrd="0" destOrd="0" presId="urn:microsoft.com/office/officeart/2005/8/layout/hierarchy4"/>
    <dgm:cxn modelId="{BAE89344-E2D6-484B-A2D6-1F49144C1EEC}" type="presParOf" srcId="{1EF5608A-9871-4E19-A1F6-D01E522046D9}" destId="{CCF0CBD5-6887-49A0-9631-DEBF3E52F951}" srcOrd="0" destOrd="0" presId="urn:microsoft.com/office/officeart/2005/8/layout/hierarchy4"/>
    <dgm:cxn modelId="{B3D9C331-3070-4E91-B257-8BE69D8E03A9}" type="presParOf" srcId="{1EF5608A-9871-4E19-A1F6-D01E522046D9}" destId="{1C20C0EE-9974-47C9-8D83-B8835A2CD54B}" srcOrd="1" destOrd="0" presId="urn:microsoft.com/office/officeart/2005/8/layout/hierarchy4"/>
    <dgm:cxn modelId="{2E45FC31-82CA-4AD5-B529-C9303F5079A8}" type="presParOf" srcId="{98EF582F-E061-425C-83E6-1B3950661317}" destId="{DFD4FF09-DDF7-4DFD-88BE-EC15944E8CD9}" srcOrd="1" destOrd="0" presId="urn:microsoft.com/office/officeart/2005/8/layout/hierarchy4"/>
    <dgm:cxn modelId="{0BD5CEA2-B0CA-4B70-9374-D37D86361219}" type="presParOf" srcId="{98EF582F-E061-425C-83E6-1B3950661317}" destId="{664592B3-BF99-4DF9-BB30-43DB4DCFD8EC}" srcOrd="2" destOrd="0" presId="urn:microsoft.com/office/officeart/2005/8/layout/hierarchy4"/>
    <dgm:cxn modelId="{089F0FD8-E715-4A69-AAB9-78A06D40CF4C}" type="presParOf" srcId="{664592B3-BF99-4DF9-BB30-43DB4DCFD8EC}" destId="{01C61E96-5425-41C0-A11E-8CE33FCB4672}" srcOrd="0" destOrd="0" presId="urn:microsoft.com/office/officeart/2005/8/layout/hierarchy4"/>
    <dgm:cxn modelId="{20B16050-DAC8-4FE5-9EBA-BA2695CADD46}" type="presParOf" srcId="{664592B3-BF99-4DF9-BB30-43DB4DCFD8EC}" destId="{AA73D18F-21DE-4FF0-82AE-5072BE01A2DB}" srcOrd="1" destOrd="0" presId="urn:microsoft.com/office/officeart/2005/8/layout/hierarchy4"/>
    <dgm:cxn modelId="{5AD949E7-C7FF-4E51-8DF5-B328E29EAE29}" type="presParOf" srcId="{664592B3-BF99-4DF9-BB30-43DB4DCFD8EC}" destId="{FA7C36DF-D908-4BA3-9D8F-0160A92C6AA3}" srcOrd="2" destOrd="0" presId="urn:microsoft.com/office/officeart/2005/8/layout/hierarchy4"/>
    <dgm:cxn modelId="{A473BB47-A75C-4100-8D5B-9C3253F274B1}" type="presParOf" srcId="{FA7C36DF-D908-4BA3-9D8F-0160A92C6AA3}" destId="{812712C1-B16D-4F94-A311-BBAFFD025666}" srcOrd="0" destOrd="0" presId="urn:microsoft.com/office/officeart/2005/8/layout/hierarchy4"/>
    <dgm:cxn modelId="{E743B498-8519-4BA7-A3CB-1EC1166FC95C}" type="presParOf" srcId="{812712C1-B16D-4F94-A311-BBAFFD025666}" destId="{177597FD-E754-4469-98BF-93826E37994D}" srcOrd="0" destOrd="0" presId="urn:microsoft.com/office/officeart/2005/8/layout/hierarchy4"/>
    <dgm:cxn modelId="{801DC466-3BDD-4D0D-B77B-AE6C9B908E65}" type="presParOf" srcId="{812712C1-B16D-4F94-A311-BBAFFD025666}" destId="{0F7C0D52-0F82-41A6-8119-14D7F93A6EE2}" srcOrd="1" destOrd="0" presId="urn:microsoft.com/office/officeart/2005/8/layout/hierarchy4"/>
    <dgm:cxn modelId="{AB23B63E-888E-4222-9ED5-6057C6D371CC}" type="presParOf" srcId="{FA7C36DF-D908-4BA3-9D8F-0160A92C6AA3}" destId="{49A54A45-79E3-4DB0-B624-794339831540}" srcOrd="1" destOrd="0" presId="urn:microsoft.com/office/officeart/2005/8/layout/hierarchy4"/>
    <dgm:cxn modelId="{4F993ACB-C17F-41A9-B5FA-2F6012344D11}" type="presParOf" srcId="{FA7C36DF-D908-4BA3-9D8F-0160A92C6AA3}" destId="{89C54316-F65D-4293-A1A4-742EF3354BF7}" srcOrd="2" destOrd="0" presId="urn:microsoft.com/office/officeart/2005/8/layout/hierarchy4"/>
    <dgm:cxn modelId="{06471071-0B3B-43F9-9DA8-E00622BF88BB}" type="presParOf" srcId="{89C54316-F65D-4293-A1A4-742EF3354BF7}" destId="{0EAB04BE-F808-4E13-9DB6-B03B213C6206}" srcOrd="0" destOrd="0" presId="urn:microsoft.com/office/officeart/2005/8/layout/hierarchy4"/>
    <dgm:cxn modelId="{6DCA5EC8-2F99-4982-881A-7D68B143FACA}" type="presParOf" srcId="{89C54316-F65D-4293-A1A4-742EF3354BF7}" destId="{2FE030A1-D19B-42C4-895F-E71D8C41187D}" srcOrd="1" destOrd="0" presId="urn:microsoft.com/office/officeart/2005/8/layout/hierarchy4"/>
    <dgm:cxn modelId="{EFD04A9B-EA64-481C-8D97-DBC0903AB296}" type="presParOf" srcId="{98EF582F-E061-425C-83E6-1B3950661317}" destId="{1E194545-5098-4F4A-87F3-6FA117F3F528}" srcOrd="3" destOrd="0" presId="urn:microsoft.com/office/officeart/2005/8/layout/hierarchy4"/>
    <dgm:cxn modelId="{E04E7908-74D6-4FD3-A4CB-13B089AA2FB7}" type="presParOf" srcId="{98EF582F-E061-425C-83E6-1B3950661317}" destId="{09C385FE-3C1F-4179-BB00-0BF64BC9F6AF}" srcOrd="4" destOrd="0" presId="urn:microsoft.com/office/officeart/2005/8/layout/hierarchy4"/>
    <dgm:cxn modelId="{0F8B2283-1076-4EFD-9C70-6F1763A1D377}" type="presParOf" srcId="{09C385FE-3C1F-4179-BB00-0BF64BC9F6AF}" destId="{C7FF4DC4-3461-461D-8D56-65DE7BF49C70}" srcOrd="0" destOrd="0" presId="urn:microsoft.com/office/officeart/2005/8/layout/hierarchy4"/>
    <dgm:cxn modelId="{BAF1F522-4AAF-44B2-9988-3974A40294DC}" type="presParOf" srcId="{09C385FE-3C1F-4179-BB00-0BF64BC9F6AF}" destId="{DFD1E29F-2251-4C88-B661-B8644D96EC55}" srcOrd="1" destOrd="0" presId="urn:microsoft.com/office/officeart/2005/8/layout/hierarchy4"/>
    <dgm:cxn modelId="{56A4C7CC-2A68-4683-BE52-75764C9B7B62}" type="presParOf" srcId="{09C385FE-3C1F-4179-BB00-0BF64BC9F6AF}" destId="{FC578148-7B9A-446C-8620-9B5AE91EAFD8}" srcOrd="2" destOrd="0" presId="urn:microsoft.com/office/officeart/2005/8/layout/hierarchy4"/>
    <dgm:cxn modelId="{7ED70D52-DE00-4D39-A835-3AD5A8AE865B}" type="presParOf" srcId="{FC578148-7B9A-446C-8620-9B5AE91EAFD8}" destId="{BB9B51A5-FA1C-46C6-A523-9E345D2E531F}" srcOrd="0" destOrd="0" presId="urn:microsoft.com/office/officeart/2005/8/layout/hierarchy4"/>
    <dgm:cxn modelId="{37F30D71-39DC-4A40-9331-A6312A5490F6}" type="presParOf" srcId="{BB9B51A5-FA1C-46C6-A523-9E345D2E531F}" destId="{C4603467-6C65-465C-B78C-96803B0C90E0}" srcOrd="0" destOrd="0" presId="urn:microsoft.com/office/officeart/2005/8/layout/hierarchy4"/>
    <dgm:cxn modelId="{8F6C3A54-CA77-4D7F-990F-9613899C2128}" type="presParOf" srcId="{BB9B51A5-FA1C-46C6-A523-9E345D2E531F}" destId="{BAB016C9-7DB3-46F4-8B3F-74752D754434}" srcOrd="1" destOrd="0" presId="urn:microsoft.com/office/officeart/2005/8/layout/hierarchy4"/>
    <dgm:cxn modelId="{08C805F2-AD5E-41E6-B9A1-5757106D8BD3}" type="presParOf" srcId="{9F6BC03C-7733-47CB-AC64-BBF45FE378C7}" destId="{D254AB96-A55A-4AD2-82C7-766732514A64}" srcOrd="1" destOrd="0" presId="urn:microsoft.com/office/officeart/2005/8/layout/hierarchy4"/>
    <dgm:cxn modelId="{AF0992FE-F74D-4594-BEFB-916F1EED6EF6}" type="presParOf" srcId="{9F6BC03C-7733-47CB-AC64-BBF45FE378C7}" destId="{CE044463-3E38-4AA0-95E0-072344CFEC34}" srcOrd="2" destOrd="0" presId="urn:microsoft.com/office/officeart/2005/8/layout/hierarchy4"/>
    <dgm:cxn modelId="{D289DC6A-FD9F-43AD-9695-68E576788402}" type="presParOf" srcId="{CE044463-3E38-4AA0-95E0-072344CFEC34}" destId="{F61D2AAF-DDD3-478C-9B1D-28B9CB26716B}" srcOrd="0" destOrd="0" presId="urn:microsoft.com/office/officeart/2005/8/layout/hierarchy4"/>
    <dgm:cxn modelId="{B713AB8A-A6E2-4BFC-9C03-83ADF3625A68}" type="presParOf" srcId="{CE044463-3E38-4AA0-95E0-072344CFEC34}" destId="{77619AB1-A32B-4218-A75C-2B42968FB911}" srcOrd="1" destOrd="0" presId="urn:microsoft.com/office/officeart/2005/8/layout/hierarchy4"/>
    <dgm:cxn modelId="{63E7741B-DCC0-4F44-9B14-84D334E4CC5E}" type="presParOf" srcId="{CE044463-3E38-4AA0-95E0-072344CFEC34}" destId="{C25613B3-5D87-4355-98D0-7120D458B695}" srcOrd="2" destOrd="0" presId="urn:microsoft.com/office/officeart/2005/8/layout/hierarchy4"/>
    <dgm:cxn modelId="{46977DEE-DE30-4020-A4FF-26188A98AE11}" type="presParOf" srcId="{C25613B3-5D87-4355-98D0-7120D458B695}" destId="{EEDAC0BD-E84F-427F-9223-8C268B20AFA6}" srcOrd="0" destOrd="0" presId="urn:microsoft.com/office/officeart/2005/8/layout/hierarchy4"/>
    <dgm:cxn modelId="{DD14CF11-C9C7-46CB-89E6-421E108EE070}" type="presParOf" srcId="{EEDAC0BD-E84F-427F-9223-8C268B20AFA6}" destId="{171A318F-917E-45EA-8646-4D32DCA3576A}" srcOrd="0" destOrd="0" presId="urn:microsoft.com/office/officeart/2005/8/layout/hierarchy4"/>
    <dgm:cxn modelId="{058F25E9-C0D8-45EB-8551-890D8E042677}" type="presParOf" srcId="{EEDAC0BD-E84F-427F-9223-8C268B20AFA6}" destId="{5F555141-819C-4A08-BB52-055917C4A561}" srcOrd="1" destOrd="0" presId="urn:microsoft.com/office/officeart/2005/8/layout/hierarchy4"/>
    <dgm:cxn modelId="{788C9D5E-BF30-447D-828F-EB1A0F39CB2E}" type="presParOf" srcId="{EEDAC0BD-E84F-427F-9223-8C268B20AFA6}" destId="{2416169C-9825-4683-AC30-E67B5D7134E8}" srcOrd="2" destOrd="0" presId="urn:microsoft.com/office/officeart/2005/8/layout/hierarchy4"/>
    <dgm:cxn modelId="{E79319FA-16D5-4024-BFDF-1706D0549818}" type="presParOf" srcId="{2416169C-9825-4683-AC30-E67B5D7134E8}" destId="{2E3ACC00-00AB-48B7-A224-43B8BA28FA04}" srcOrd="0" destOrd="0" presId="urn:microsoft.com/office/officeart/2005/8/layout/hierarchy4"/>
    <dgm:cxn modelId="{22048A9B-0DB3-410D-9BA9-8B4602379322}" type="presParOf" srcId="{2E3ACC00-00AB-48B7-A224-43B8BA28FA04}" destId="{E361DB3D-B592-4B81-A61B-83FBCE09F5B8}" srcOrd="0" destOrd="0" presId="urn:microsoft.com/office/officeart/2005/8/layout/hierarchy4"/>
    <dgm:cxn modelId="{E9C97A94-EE93-4577-ACC7-44BE27242F03}" type="presParOf" srcId="{2E3ACC00-00AB-48B7-A224-43B8BA28FA04}" destId="{961BA6B3-DCF9-447E-84E1-A4340CA8B4B4}" srcOrd="1" destOrd="0" presId="urn:microsoft.com/office/officeart/2005/8/layout/hierarchy4"/>
    <dgm:cxn modelId="{B3F4F4B1-D64A-44EE-93B5-D150A9EECDD1}" type="presParOf" srcId="{2416169C-9825-4683-AC30-E67B5D7134E8}" destId="{F1644899-4085-4529-BA45-E31BF19DE70A}" srcOrd="1" destOrd="0" presId="urn:microsoft.com/office/officeart/2005/8/layout/hierarchy4"/>
    <dgm:cxn modelId="{CB911D86-4F7B-4E2E-B4D1-8A29BC98108D}" type="presParOf" srcId="{2416169C-9825-4683-AC30-E67B5D7134E8}" destId="{ED1EBD76-1F79-4157-8AB0-F757CE52BF89}" srcOrd="2" destOrd="0" presId="urn:microsoft.com/office/officeart/2005/8/layout/hierarchy4"/>
    <dgm:cxn modelId="{4BA60E95-4D61-4CF4-A01F-8698ABBBE8CE}" type="presParOf" srcId="{ED1EBD76-1F79-4157-8AB0-F757CE52BF89}" destId="{34A71167-B05E-43DB-8082-B6C21F44F304}" srcOrd="0" destOrd="0" presId="urn:microsoft.com/office/officeart/2005/8/layout/hierarchy4"/>
    <dgm:cxn modelId="{C71B204C-21C8-4A03-83CD-BA56F8B1FA3D}" type="presParOf" srcId="{ED1EBD76-1F79-4157-8AB0-F757CE52BF89}" destId="{AB0C08A6-16CF-48A0-A770-5C64C0D751A1}" srcOrd="1" destOrd="0" presId="urn:microsoft.com/office/officeart/2005/8/layout/hierarchy4"/>
    <dgm:cxn modelId="{D46DFE95-50E2-4BCE-9006-0C784DD5C6DD}" type="presParOf" srcId="{C25613B3-5D87-4355-98D0-7120D458B695}" destId="{EE666196-7AAC-4377-AB9D-F2392F5701DC}" srcOrd="1" destOrd="0" presId="urn:microsoft.com/office/officeart/2005/8/layout/hierarchy4"/>
    <dgm:cxn modelId="{C2DBC2FA-4BF7-452A-A0E0-18F9527B7001}" type="presParOf" srcId="{C25613B3-5D87-4355-98D0-7120D458B695}" destId="{821B01C8-6581-41AC-858E-8C4988E80371}" srcOrd="2" destOrd="0" presId="urn:microsoft.com/office/officeart/2005/8/layout/hierarchy4"/>
    <dgm:cxn modelId="{9CEB3487-97A6-403E-AF91-8A5C02A35B8E}" type="presParOf" srcId="{821B01C8-6581-41AC-858E-8C4988E80371}" destId="{FE3B0999-086C-4215-95C6-03875763AB20}" srcOrd="0" destOrd="0" presId="urn:microsoft.com/office/officeart/2005/8/layout/hierarchy4"/>
    <dgm:cxn modelId="{0E4A3352-48A1-4DCD-A96C-FA3A219BC749}" type="presParOf" srcId="{821B01C8-6581-41AC-858E-8C4988E80371}" destId="{D2750223-83A8-4395-BAB8-9970F4411546}" srcOrd="1" destOrd="0" presId="urn:microsoft.com/office/officeart/2005/8/layout/hierarchy4"/>
    <dgm:cxn modelId="{6EB88CE6-4F1F-4183-BC6E-6F6D52DFA870}" type="presParOf" srcId="{821B01C8-6581-41AC-858E-8C4988E80371}" destId="{25A92BD9-E65B-40CA-B06B-63C4A714E314}" srcOrd="2" destOrd="0" presId="urn:microsoft.com/office/officeart/2005/8/layout/hierarchy4"/>
    <dgm:cxn modelId="{A9C1C113-DC97-44E4-94F1-FCC292396E30}" type="presParOf" srcId="{25A92BD9-E65B-40CA-B06B-63C4A714E314}" destId="{0955E2EA-15EF-45F5-88B7-4D5F35D6F4F1}" srcOrd="0" destOrd="0" presId="urn:microsoft.com/office/officeart/2005/8/layout/hierarchy4"/>
    <dgm:cxn modelId="{5DE00D11-92CE-44F6-ACCB-64B8151644D6}" type="presParOf" srcId="{0955E2EA-15EF-45F5-88B7-4D5F35D6F4F1}" destId="{9D3D42F6-AA99-4FC1-8EE5-DC7F55B7ED2C}" srcOrd="0" destOrd="0" presId="urn:microsoft.com/office/officeart/2005/8/layout/hierarchy4"/>
    <dgm:cxn modelId="{91DBA923-0562-437A-9995-21856D0A3B3C}" type="presParOf" srcId="{0955E2EA-15EF-45F5-88B7-4D5F35D6F4F1}" destId="{76755855-6D68-4F16-AF7C-8845B729C57E}"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825AC732-BC90-4602-82EF-C8E44874A86E}" type="doc">
      <dgm:prSet loTypeId="urn:microsoft.com/office/officeart/2005/8/layout/hierarchy4" loCatId="list" qsTypeId="urn:microsoft.com/office/officeart/2005/8/quickstyle/simple1" qsCatId="simple" csTypeId="urn:microsoft.com/office/officeart/2005/8/colors/colorful1" csCatId="colorful" phldr="1"/>
      <dgm:spPr/>
      <dgm:t>
        <a:bodyPr/>
        <a:lstStyle/>
        <a:p>
          <a:endParaRPr lang="en-US"/>
        </a:p>
      </dgm:t>
    </dgm:pt>
    <dgm:pt modelId="{A5D2E7BA-1F2E-4A75-A532-53D990C00EA0}">
      <dgm:prSet phldrT="[Text]"/>
      <dgm:spPr/>
      <dgm:t>
        <a:bodyPr/>
        <a:lstStyle/>
        <a:p>
          <a:r>
            <a:rPr lang="en-US" dirty="0" smtClean="0"/>
            <a:t>App Hosting</a:t>
          </a:r>
          <a:endParaRPr lang="en-US" dirty="0"/>
        </a:p>
      </dgm:t>
    </dgm:pt>
    <dgm:pt modelId="{5438AEF1-7BE4-450C-A54A-8826CC3BB1B3}" type="parTrans" cxnId="{C611F881-D7CB-40B4-AED7-48A6B9D4ACD2}">
      <dgm:prSet/>
      <dgm:spPr/>
      <dgm:t>
        <a:bodyPr/>
        <a:lstStyle/>
        <a:p>
          <a:endParaRPr lang="en-US"/>
        </a:p>
      </dgm:t>
    </dgm:pt>
    <dgm:pt modelId="{27264AAF-119C-4EFE-9C7A-4A762FA57AA4}" type="sibTrans" cxnId="{C611F881-D7CB-40B4-AED7-48A6B9D4ACD2}">
      <dgm:prSet/>
      <dgm:spPr/>
      <dgm:t>
        <a:bodyPr/>
        <a:lstStyle/>
        <a:p>
          <a:endParaRPr lang="en-US"/>
        </a:p>
      </dgm:t>
    </dgm:pt>
    <dgm:pt modelId="{2BAA813E-1A6F-4F05-8973-6ED628CCAD44}">
      <dgm:prSet phldrT="[Text]"/>
      <dgm:spPr/>
      <dgm:t>
        <a:bodyPr/>
        <a:lstStyle/>
        <a:p>
          <a:r>
            <a:rPr lang="en-US" dirty="0" smtClean="0"/>
            <a:t>Auto</a:t>
          </a:r>
          <a:endParaRPr lang="en-US" dirty="0"/>
        </a:p>
      </dgm:t>
    </dgm:pt>
    <dgm:pt modelId="{FBCB75D9-D575-4502-89D9-2CF8208C1581}" type="parTrans" cxnId="{326944D5-0CF5-4C6D-9769-A16EFFBBD32D}">
      <dgm:prSet/>
      <dgm:spPr/>
      <dgm:t>
        <a:bodyPr/>
        <a:lstStyle/>
        <a:p>
          <a:endParaRPr lang="en-US"/>
        </a:p>
      </dgm:t>
    </dgm:pt>
    <dgm:pt modelId="{4E04C76F-9E29-429A-98ED-B4EEA1B47CE1}" type="sibTrans" cxnId="{326944D5-0CF5-4C6D-9769-A16EFFBBD32D}">
      <dgm:prSet/>
      <dgm:spPr/>
      <dgm:t>
        <a:bodyPr/>
        <a:lstStyle/>
        <a:p>
          <a:endParaRPr lang="en-US"/>
        </a:p>
      </dgm:t>
    </dgm:pt>
    <dgm:pt modelId="{43CDE674-C43D-4BFD-A901-32E2B7B962CE}">
      <dgm:prSet phldrT="[Text]"/>
      <dgm:spPr/>
      <dgm:t>
        <a:bodyPr/>
        <a:lstStyle/>
        <a:p>
          <a:r>
            <a:rPr lang="en-US" dirty="0" smtClean="0"/>
            <a:t>Azure</a:t>
          </a:r>
          <a:endParaRPr lang="en-US" dirty="0"/>
        </a:p>
      </dgm:t>
    </dgm:pt>
    <dgm:pt modelId="{19597401-D975-458D-96D8-9B362AEC5603}" type="parTrans" cxnId="{39701846-03B3-4DE1-9365-84EEE10F45E5}">
      <dgm:prSet/>
      <dgm:spPr/>
      <dgm:t>
        <a:bodyPr/>
        <a:lstStyle/>
        <a:p>
          <a:endParaRPr lang="en-US"/>
        </a:p>
      </dgm:t>
    </dgm:pt>
    <dgm:pt modelId="{9E9C254F-7C83-43CF-A6F2-1A84203E2BBE}" type="sibTrans" cxnId="{39701846-03B3-4DE1-9365-84EEE10F45E5}">
      <dgm:prSet/>
      <dgm:spPr/>
      <dgm:t>
        <a:bodyPr/>
        <a:lstStyle/>
        <a:p>
          <a:endParaRPr lang="en-US"/>
        </a:p>
      </dgm:t>
    </dgm:pt>
    <dgm:pt modelId="{B24114E9-DA99-4E78-B74D-6F53ED5BA43A}">
      <dgm:prSet phldrT="[Text]"/>
      <dgm:spPr/>
      <dgm:t>
        <a:bodyPr/>
        <a:lstStyle/>
        <a:p>
          <a:r>
            <a:rPr lang="en-US" dirty="0" smtClean="0"/>
            <a:t>SharePoint</a:t>
          </a:r>
          <a:endParaRPr lang="en-US" dirty="0"/>
        </a:p>
      </dgm:t>
    </dgm:pt>
    <dgm:pt modelId="{71D88422-91B9-421D-917F-2896AD0E368B}" type="parTrans" cxnId="{DFE06F5C-28D3-4D51-9A1C-AD706002F189}">
      <dgm:prSet/>
      <dgm:spPr/>
      <dgm:t>
        <a:bodyPr/>
        <a:lstStyle/>
        <a:p>
          <a:endParaRPr lang="en-US"/>
        </a:p>
      </dgm:t>
    </dgm:pt>
    <dgm:pt modelId="{2FCC2EEB-0A3B-4E84-8BF4-63DDF809ED16}" type="sibTrans" cxnId="{DFE06F5C-28D3-4D51-9A1C-AD706002F189}">
      <dgm:prSet/>
      <dgm:spPr/>
      <dgm:t>
        <a:bodyPr/>
        <a:lstStyle/>
        <a:p>
          <a:endParaRPr lang="en-US"/>
        </a:p>
      </dgm:t>
    </dgm:pt>
    <dgm:pt modelId="{B4CA1578-3E71-4BB5-A6D8-B4BB63520042}">
      <dgm:prSet phldrT="[Text]"/>
      <dgm:spPr/>
      <dgm:t>
        <a:bodyPr/>
        <a:lstStyle/>
        <a:p>
          <a:r>
            <a:rPr lang="en-US" dirty="0" smtClean="0"/>
            <a:t>Provider</a:t>
          </a:r>
          <a:endParaRPr lang="en-US" dirty="0"/>
        </a:p>
      </dgm:t>
    </dgm:pt>
    <dgm:pt modelId="{83FB6FAF-C341-450D-9CDB-F6A55FEE3A69}" type="parTrans" cxnId="{3DAB0CC1-9BAF-40FA-8239-B4740B1947AD}">
      <dgm:prSet/>
      <dgm:spPr/>
      <dgm:t>
        <a:bodyPr/>
        <a:lstStyle/>
        <a:p>
          <a:endParaRPr lang="en-US"/>
        </a:p>
      </dgm:t>
    </dgm:pt>
    <dgm:pt modelId="{43DD170D-E824-49CD-BAA6-6D3332B031FF}" type="sibTrans" cxnId="{3DAB0CC1-9BAF-40FA-8239-B4740B1947AD}">
      <dgm:prSet/>
      <dgm:spPr/>
      <dgm:t>
        <a:bodyPr/>
        <a:lstStyle/>
        <a:p>
          <a:endParaRPr lang="en-US"/>
        </a:p>
      </dgm:t>
    </dgm:pt>
    <dgm:pt modelId="{268E607A-6912-4107-BAF3-A2883ACE120D}">
      <dgm:prSet phldrT="[Text]"/>
      <dgm:spPr/>
      <dgm:t>
        <a:bodyPr/>
        <a:lstStyle/>
        <a:p>
          <a:r>
            <a:rPr lang="en-US" dirty="0" smtClean="0"/>
            <a:t>App </a:t>
          </a:r>
          <a:br>
            <a:rPr lang="en-US" dirty="0" smtClean="0"/>
          </a:br>
          <a:r>
            <a:rPr lang="en-US" dirty="0" smtClean="0"/>
            <a:t>Web</a:t>
          </a:r>
          <a:endParaRPr lang="en-US" dirty="0"/>
        </a:p>
      </dgm:t>
    </dgm:pt>
    <dgm:pt modelId="{C4C1BB2F-E909-486C-8CB8-2F326E4FC321}" type="parTrans" cxnId="{0760D795-A143-4EFB-BCD0-E0CBB1C740EA}">
      <dgm:prSet/>
      <dgm:spPr/>
      <dgm:t>
        <a:bodyPr/>
        <a:lstStyle/>
        <a:p>
          <a:endParaRPr lang="en-US"/>
        </a:p>
      </dgm:t>
    </dgm:pt>
    <dgm:pt modelId="{F28D20BC-2CD7-4DB9-99D7-47F41FDB1882}" type="sibTrans" cxnId="{0760D795-A143-4EFB-BCD0-E0CBB1C740EA}">
      <dgm:prSet/>
      <dgm:spPr/>
      <dgm:t>
        <a:bodyPr/>
        <a:lstStyle/>
        <a:p>
          <a:endParaRPr lang="en-US"/>
        </a:p>
      </dgm:t>
    </dgm:pt>
    <dgm:pt modelId="{6162E1C7-9E8E-4ACA-A54C-1C8E3250915E}">
      <dgm:prSet phldrT="[Text]"/>
      <dgm:spPr/>
      <dgm:t>
        <a:bodyPr/>
        <a:lstStyle/>
        <a:p>
          <a:r>
            <a:rPr lang="en-US" dirty="0" smtClean="0"/>
            <a:t>Remote Web</a:t>
          </a:r>
          <a:endParaRPr lang="en-US" dirty="0"/>
        </a:p>
      </dgm:t>
    </dgm:pt>
    <dgm:pt modelId="{0783432E-6603-4B0F-BF04-5E7649E2CFA3}" type="parTrans" cxnId="{47463FD4-1ADF-4D49-B04E-9D5B70B5D074}">
      <dgm:prSet/>
      <dgm:spPr/>
      <dgm:t>
        <a:bodyPr/>
        <a:lstStyle/>
        <a:p>
          <a:endParaRPr lang="en-US"/>
        </a:p>
      </dgm:t>
    </dgm:pt>
    <dgm:pt modelId="{F6A472C2-E8AC-474C-B145-854EAA260373}" type="sibTrans" cxnId="{47463FD4-1ADF-4D49-B04E-9D5B70B5D074}">
      <dgm:prSet/>
      <dgm:spPr/>
      <dgm:t>
        <a:bodyPr/>
        <a:lstStyle/>
        <a:p>
          <a:endParaRPr lang="en-US"/>
        </a:p>
      </dgm:t>
    </dgm:pt>
    <dgm:pt modelId="{4E565E38-7759-4037-9F11-48B4EC1D3A83}">
      <dgm:prSet phldrT="[Text]"/>
      <dgm:spPr/>
      <dgm:t>
        <a:bodyPr/>
        <a:lstStyle/>
        <a:p>
          <a:r>
            <a:rPr lang="en-US" dirty="0" smtClean="0"/>
            <a:t>App </a:t>
          </a:r>
          <a:br>
            <a:rPr lang="en-US" dirty="0" smtClean="0"/>
          </a:br>
          <a:r>
            <a:rPr lang="en-US" dirty="0" smtClean="0"/>
            <a:t>Part</a:t>
          </a:r>
          <a:endParaRPr lang="en-US" dirty="0"/>
        </a:p>
      </dgm:t>
    </dgm:pt>
    <dgm:pt modelId="{D6ABC9E5-1C07-429C-BD15-1CB8043EB43A}" type="parTrans" cxnId="{40103E2B-46E2-4DC0-AC5B-4978448473A8}">
      <dgm:prSet/>
      <dgm:spPr/>
      <dgm:t>
        <a:bodyPr/>
        <a:lstStyle/>
        <a:p>
          <a:endParaRPr lang="en-US"/>
        </a:p>
      </dgm:t>
    </dgm:pt>
    <dgm:pt modelId="{F3E365E3-18BB-44CA-88C6-68D8FED9DBE0}" type="sibTrans" cxnId="{40103E2B-46E2-4DC0-AC5B-4978448473A8}">
      <dgm:prSet/>
      <dgm:spPr/>
      <dgm:t>
        <a:bodyPr/>
        <a:lstStyle/>
        <a:p>
          <a:endParaRPr lang="en-US"/>
        </a:p>
      </dgm:t>
    </dgm:pt>
    <dgm:pt modelId="{73CA45AD-6C25-4599-9D98-F2B4FCBA4D1D}">
      <dgm:prSet phldrT="[Text]"/>
      <dgm:spPr/>
      <dgm:t>
        <a:bodyPr/>
        <a:lstStyle/>
        <a:p>
          <a:r>
            <a:rPr lang="en-US" dirty="0" smtClean="0"/>
            <a:t>IFRAME</a:t>
          </a:r>
          <a:endParaRPr lang="en-US" dirty="0"/>
        </a:p>
      </dgm:t>
    </dgm:pt>
    <dgm:pt modelId="{958BE6FA-D85B-41FC-8818-8A5D39A80A30}" type="parTrans" cxnId="{8714FE26-C917-494C-9E7D-654BA7B05CA6}">
      <dgm:prSet/>
      <dgm:spPr/>
      <dgm:t>
        <a:bodyPr/>
        <a:lstStyle/>
        <a:p>
          <a:endParaRPr lang="en-US"/>
        </a:p>
      </dgm:t>
    </dgm:pt>
    <dgm:pt modelId="{074D3142-328D-4833-95AC-C078AD22E261}" type="sibTrans" cxnId="{8714FE26-C917-494C-9E7D-654BA7B05CA6}">
      <dgm:prSet/>
      <dgm:spPr/>
      <dgm:t>
        <a:bodyPr/>
        <a:lstStyle/>
        <a:p>
          <a:endParaRPr lang="en-US"/>
        </a:p>
      </dgm:t>
    </dgm:pt>
    <dgm:pt modelId="{C269D49A-4E5F-48CC-95CF-E70E9330EF3B}">
      <dgm:prSet phldrT="[Text]"/>
      <dgm:spPr/>
      <dgm:t>
        <a:bodyPr/>
        <a:lstStyle/>
        <a:p>
          <a:r>
            <a:rPr lang="en-US" dirty="0" smtClean="0"/>
            <a:t>IFRAME</a:t>
          </a:r>
          <a:endParaRPr lang="en-US" dirty="0"/>
        </a:p>
      </dgm:t>
    </dgm:pt>
    <dgm:pt modelId="{0189D4B4-ED5C-4EA6-A66F-789C353738E3}" type="parTrans" cxnId="{AE80A9A2-8F6F-4338-8567-8910F750591C}">
      <dgm:prSet/>
      <dgm:spPr/>
      <dgm:t>
        <a:bodyPr/>
        <a:lstStyle/>
        <a:p>
          <a:endParaRPr lang="en-US"/>
        </a:p>
      </dgm:t>
    </dgm:pt>
    <dgm:pt modelId="{F040CECA-37E6-4799-997D-241BA1817466}" type="sibTrans" cxnId="{AE80A9A2-8F6F-4338-8567-8910F750591C}">
      <dgm:prSet/>
      <dgm:spPr/>
      <dgm:t>
        <a:bodyPr/>
        <a:lstStyle/>
        <a:p>
          <a:endParaRPr lang="en-US"/>
        </a:p>
      </dgm:t>
    </dgm:pt>
    <dgm:pt modelId="{E9DA5C9F-D518-4FB8-BF26-E0FBE20D80DB}">
      <dgm:prSet phldrT="[Text]"/>
      <dgm:spPr/>
      <dgm:t>
        <a:bodyPr/>
        <a:lstStyle/>
        <a:p>
          <a:r>
            <a:rPr lang="en-US" dirty="0" smtClean="0"/>
            <a:t>CHROME</a:t>
          </a:r>
          <a:endParaRPr lang="en-US" dirty="0"/>
        </a:p>
      </dgm:t>
    </dgm:pt>
    <dgm:pt modelId="{8EA63500-32F7-4B69-BFE5-EF757AB66CC0}" type="parTrans" cxnId="{DE9EFA32-11AA-4BC7-9C20-85E30AD93397}">
      <dgm:prSet/>
      <dgm:spPr/>
      <dgm:t>
        <a:bodyPr/>
        <a:lstStyle/>
        <a:p>
          <a:endParaRPr lang="en-US"/>
        </a:p>
      </dgm:t>
    </dgm:pt>
    <dgm:pt modelId="{D02D13B3-0C02-4CE3-82BB-9AF45B99A722}" type="sibTrans" cxnId="{DE9EFA32-11AA-4BC7-9C20-85E30AD93397}">
      <dgm:prSet/>
      <dgm:spPr/>
      <dgm:t>
        <a:bodyPr/>
        <a:lstStyle/>
        <a:p>
          <a:endParaRPr lang="en-US"/>
        </a:p>
      </dgm:t>
    </dgm:pt>
    <dgm:pt modelId="{FB0418D7-B327-44C5-A542-2591AD0650C6}" type="pres">
      <dgm:prSet presAssocID="{825AC732-BC90-4602-82EF-C8E44874A86E}" presName="Name0" presStyleCnt="0">
        <dgm:presLayoutVars>
          <dgm:chPref val="1"/>
          <dgm:dir/>
          <dgm:animOne val="branch"/>
          <dgm:animLvl val="lvl"/>
          <dgm:resizeHandles/>
        </dgm:presLayoutVars>
      </dgm:prSet>
      <dgm:spPr/>
      <dgm:t>
        <a:bodyPr/>
        <a:lstStyle/>
        <a:p>
          <a:endParaRPr lang="en-US"/>
        </a:p>
      </dgm:t>
    </dgm:pt>
    <dgm:pt modelId="{8A31CC28-5236-4D4C-91A9-E858C4C7795E}" type="pres">
      <dgm:prSet presAssocID="{A5D2E7BA-1F2E-4A75-A532-53D990C00EA0}" presName="vertOne" presStyleCnt="0"/>
      <dgm:spPr/>
      <dgm:t>
        <a:bodyPr/>
        <a:lstStyle/>
        <a:p>
          <a:endParaRPr lang="en-US"/>
        </a:p>
      </dgm:t>
    </dgm:pt>
    <dgm:pt modelId="{9D0B5D61-270D-4A3A-B0DD-960E7F48A605}" type="pres">
      <dgm:prSet presAssocID="{A5D2E7BA-1F2E-4A75-A532-53D990C00EA0}" presName="txOne" presStyleLbl="node0" presStyleIdx="0" presStyleCnt="1" custLinFactY="-3428" custLinFactNeighborX="-1023" custLinFactNeighborY="-100000">
        <dgm:presLayoutVars>
          <dgm:chPref val="3"/>
        </dgm:presLayoutVars>
      </dgm:prSet>
      <dgm:spPr>
        <a:prstGeom prst="rect">
          <a:avLst/>
        </a:prstGeom>
      </dgm:spPr>
      <dgm:t>
        <a:bodyPr/>
        <a:lstStyle/>
        <a:p>
          <a:endParaRPr lang="en-US"/>
        </a:p>
      </dgm:t>
    </dgm:pt>
    <dgm:pt modelId="{F5F6A644-87E4-4CB5-9776-F6FEFFC343B7}" type="pres">
      <dgm:prSet presAssocID="{A5D2E7BA-1F2E-4A75-A532-53D990C00EA0}" presName="parTransOne" presStyleCnt="0"/>
      <dgm:spPr/>
      <dgm:t>
        <a:bodyPr/>
        <a:lstStyle/>
        <a:p>
          <a:endParaRPr lang="en-US"/>
        </a:p>
      </dgm:t>
    </dgm:pt>
    <dgm:pt modelId="{2F332AD1-B536-4801-B1D8-97920BFE6981}" type="pres">
      <dgm:prSet presAssocID="{A5D2E7BA-1F2E-4A75-A532-53D990C00EA0}" presName="horzOne" presStyleCnt="0"/>
      <dgm:spPr/>
      <dgm:t>
        <a:bodyPr/>
        <a:lstStyle/>
        <a:p>
          <a:endParaRPr lang="en-US"/>
        </a:p>
      </dgm:t>
    </dgm:pt>
    <dgm:pt modelId="{45830A64-8479-4E9D-8B42-11AE13DE8094}" type="pres">
      <dgm:prSet presAssocID="{2BAA813E-1A6F-4F05-8973-6ED628CCAD44}" presName="vertTwo" presStyleCnt="0"/>
      <dgm:spPr/>
      <dgm:t>
        <a:bodyPr/>
        <a:lstStyle/>
        <a:p>
          <a:endParaRPr lang="en-US"/>
        </a:p>
      </dgm:t>
    </dgm:pt>
    <dgm:pt modelId="{B1335868-5670-4DE3-920B-1C227429CE27}" type="pres">
      <dgm:prSet presAssocID="{2BAA813E-1A6F-4F05-8973-6ED628CCAD44}" presName="txTwo" presStyleLbl="node2" presStyleIdx="0" presStyleCnt="3">
        <dgm:presLayoutVars>
          <dgm:chPref val="3"/>
        </dgm:presLayoutVars>
      </dgm:prSet>
      <dgm:spPr>
        <a:prstGeom prst="rect">
          <a:avLst/>
        </a:prstGeom>
      </dgm:spPr>
      <dgm:t>
        <a:bodyPr/>
        <a:lstStyle/>
        <a:p>
          <a:endParaRPr lang="en-US"/>
        </a:p>
      </dgm:t>
    </dgm:pt>
    <dgm:pt modelId="{9C36F10A-7F4E-4C43-B866-979E15B3BDA7}" type="pres">
      <dgm:prSet presAssocID="{2BAA813E-1A6F-4F05-8973-6ED628CCAD44}" presName="parTransTwo" presStyleCnt="0"/>
      <dgm:spPr/>
      <dgm:t>
        <a:bodyPr/>
        <a:lstStyle/>
        <a:p>
          <a:endParaRPr lang="en-US"/>
        </a:p>
      </dgm:t>
    </dgm:pt>
    <dgm:pt modelId="{AC1D748C-372D-485E-BADB-3E80719899A4}" type="pres">
      <dgm:prSet presAssocID="{2BAA813E-1A6F-4F05-8973-6ED628CCAD44}" presName="horzTwo" presStyleCnt="0"/>
      <dgm:spPr/>
      <dgm:t>
        <a:bodyPr/>
        <a:lstStyle/>
        <a:p>
          <a:endParaRPr lang="en-US"/>
        </a:p>
      </dgm:t>
    </dgm:pt>
    <dgm:pt modelId="{07E3B3DA-BC59-4782-B335-05691B28D2B3}" type="pres">
      <dgm:prSet presAssocID="{43CDE674-C43D-4BFD-A901-32E2B7B962CE}" presName="vertThree" presStyleCnt="0"/>
      <dgm:spPr/>
      <dgm:t>
        <a:bodyPr/>
        <a:lstStyle/>
        <a:p>
          <a:endParaRPr lang="en-US"/>
        </a:p>
      </dgm:t>
    </dgm:pt>
    <dgm:pt modelId="{D40E4B5B-C23E-47BF-8859-889A8653A235}" type="pres">
      <dgm:prSet presAssocID="{43CDE674-C43D-4BFD-A901-32E2B7B962CE}" presName="txThree" presStyleLbl="node3" presStyleIdx="0" presStyleCnt="4">
        <dgm:presLayoutVars>
          <dgm:chPref val="3"/>
        </dgm:presLayoutVars>
      </dgm:prSet>
      <dgm:spPr>
        <a:prstGeom prst="rect">
          <a:avLst/>
        </a:prstGeom>
      </dgm:spPr>
      <dgm:t>
        <a:bodyPr/>
        <a:lstStyle/>
        <a:p>
          <a:endParaRPr lang="en-US"/>
        </a:p>
      </dgm:t>
    </dgm:pt>
    <dgm:pt modelId="{11B67519-4914-44DD-A6C5-C74AD8EF055A}" type="pres">
      <dgm:prSet presAssocID="{43CDE674-C43D-4BFD-A901-32E2B7B962CE}" presName="horzThree" presStyleCnt="0"/>
      <dgm:spPr/>
      <dgm:t>
        <a:bodyPr/>
        <a:lstStyle/>
        <a:p>
          <a:endParaRPr lang="en-US"/>
        </a:p>
      </dgm:t>
    </dgm:pt>
    <dgm:pt modelId="{2890AC91-40E8-47AA-9703-1A8C4BB2EB8A}" type="pres">
      <dgm:prSet presAssocID="{4E04C76F-9E29-429A-98ED-B4EEA1B47CE1}" presName="sibSpaceTwo" presStyleCnt="0"/>
      <dgm:spPr/>
      <dgm:t>
        <a:bodyPr/>
        <a:lstStyle/>
        <a:p>
          <a:endParaRPr lang="en-US"/>
        </a:p>
      </dgm:t>
    </dgm:pt>
    <dgm:pt modelId="{833A3E12-A61A-4ADE-A29A-022D8F58EE48}" type="pres">
      <dgm:prSet presAssocID="{B24114E9-DA99-4E78-B74D-6F53ED5BA43A}" presName="vertTwo" presStyleCnt="0"/>
      <dgm:spPr/>
      <dgm:t>
        <a:bodyPr/>
        <a:lstStyle/>
        <a:p>
          <a:endParaRPr lang="en-US"/>
        </a:p>
      </dgm:t>
    </dgm:pt>
    <dgm:pt modelId="{C4EC4CBA-E900-4111-AAE4-8F48F129E314}" type="pres">
      <dgm:prSet presAssocID="{B24114E9-DA99-4E78-B74D-6F53ED5BA43A}" presName="txTwo" presStyleLbl="node2" presStyleIdx="1" presStyleCnt="3">
        <dgm:presLayoutVars>
          <dgm:chPref val="3"/>
        </dgm:presLayoutVars>
      </dgm:prSet>
      <dgm:spPr>
        <a:prstGeom prst="rect">
          <a:avLst/>
        </a:prstGeom>
      </dgm:spPr>
      <dgm:t>
        <a:bodyPr/>
        <a:lstStyle/>
        <a:p>
          <a:endParaRPr lang="en-US"/>
        </a:p>
      </dgm:t>
    </dgm:pt>
    <dgm:pt modelId="{43E333CF-6B0E-4421-9998-1182F0F054F5}" type="pres">
      <dgm:prSet presAssocID="{B24114E9-DA99-4E78-B74D-6F53ED5BA43A}" presName="parTransTwo" presStyleCnt="0"/>
      <dgm:spPr/>
      <dgm:t>
        <a:bodyPr/>
        <a:lstStyle/>
        <a:p>
          <a:endParaRPr lang="en-US"/>
        </a:p>
      </dgm:t>
    </dgm:pt>
    <dgm:pt modelId="{D9C2121E-9C93-4117-8823-CD54D7B84076}" type="pres">
      <dgm:prSet presAssocID="{B24114E9-DA99-4E78-B74D-6F53ED5BA43A}" presName="horzTwo" presStyleCnt="0"/>
      <dgm:spPr/>
      <dgm:t>
        <a:bodyPr/>
        <a:lstStyle/>
        <a:p>
          <a:endParaRPr lang="en-US"/>
        </a:p>
      </dgm:t>
    </dgm:pt>
    <dgm:pt modelId="{2EEADCF3-10D9-45E0-A7A7-8CBC3930A75C}" type="pres">
      <dgm:prSet presAssocID="{268E607A-6912-4107-BAF3-A2883ACE120D}" presName="vertThree" presStyleCnt="0"/>
      <dgm:spPr/>
      <dgm:t>
        <a:bodyPr/>
        <a:lstStyle/>
        <a:p>
          <a:endParaRPr lang="en-US"/>
        </a:p>
      </dgm:t>
    </dgm:pt>
    <dgm:pt modelId="{82F5D3CF-AC55-44A3-A8C5-D8BD17FF49CB}" type="pres">
      <dgm:prSet presAssocID="{268E607A-6912-4107-BAF3-A2883ACE120D}" presName="txThree" presStyleLbl="node3" presStyleIdx="1" presStyleCnt="4">
        <dgm:presLayoutVars>
          <dgm:chPref val="3"/>
        </dgm:presLayoutVars>
      </dgm:prSet>
      <dgm:spPr>
        <a:prstGeom prst="rect">
          <a:avLst/>
        </a:prstGeom>
      </dgm:spPr>
      <dgm:t>
        <a:bodyPr/>
        <a:lstStyle/>
        <a:p>
          <a:endParaRPr lang="en-US"/>
        </a:p>
      </dgm:t>
    </dgm:pt>
    <dgm:pt modelId="{7B1956A3-3640-49B2-8BF6-3C34FF6851E7}" type="pres">
      <dgm:prSet presAssocID="{268E607A-6912-4107-BAF3-A2883ACE120D}" presName="parTransThree" presStyleCnt="0"/>
      <dgm:spPr/>
      <dgm:t>
        <a:bodyPr/>
        <a:lstStyle/>
        <a:p>
          <a:endParaRPr lang="en-US"/>
        </a:p>
      </dgm:t>
    </dgm:pt>
    <dgm:pt modelId="{5D5736EE-139E-4F08-B556-50D1EB0870C4}" type="pres">
      <dgm:prSet presAssocID="{268E607A-6912-4107-BAF3-A2883ACE120D}" presName="horzThree" presStyleCnt="0"/>
      <dgm:spPr/>
      <dgm:t>
        <a:bodyPr/>
        <a:lstStyle/>
        <a:p>
          <a:endParaRPr lang="en-US"/>
        </a:p>
      </dgm:t>
    </dgm:pt>
    <dgm:pt modelId="{084F7492-A0F3-4F92-BE08-3432D69FBCD0}" type="pres">
      <dgm:prSet presAssocID="{73CA45AD-6C25-4599-9D98-F2B4FCBA4D1D}" presName="vertFour" presStyleCnt="0">
        <dgm:presLayoutVars>
          <dgm:chPref val="3"/>
        </dgm:presLayoutVars>
      </dgm:prSet>
      <dgm:spPr/>
      <dgm:t>
        <a:bodyPr/>
        <a:lstStyle/>
        <a:p>
          <a:endParaRPr lang="en-US"/>
        </a:p>
      </dgm:t>
    </dgm:pt>
    <dgm:pt modelId="{2242D25E-F266-442A-BE13-92E78AB17E2B}" type="pres">
      <dgm:prSet presAssocID="{73CA45AD-6C25-4599-9D98-F2B4FCBA4D1D}" presName="txFour" presStyleLbl="node4" presStyleIdx="0" presStyleCnt="3" custScaleY="50908">
        <dgm:presLayoutVars>
          <dgm:chPref val="3"/>
        </dgm:presLayoutVars>
      </dgm:prSet>
      <dgm:spPr>
        <a:prstGeom prst="rect">
          <a:avLst/>
        </a:prstGeom>
      </dgm:spPr>
      <dgm:t>
        <a:bodyPr/>
        <a:lstStyle/>
        <a:p>
          <a:endParaRPr lang="en-US"/>
        </a:p>
      </dgm:t>
    </dgm:pt>
    <dgm:pt modelId="{F5B2317D-E085-4705-B671-390577C0F2D9}" type="pres">
      <dgm:prSet presAssocID="{73CA45AD-6C25-4599-9D98-F2B4FCBA4D1D}" presName="horzFour" presStyleCnt="0"/>
      <dgm:spPr/>
      <dgm:t>
        <a:bodyPr/>
        <a:lstStyle/>
        <a:p>
          <a:endParaRPr lang="en-US"/>
        </a:p>
      </dgm:t>
    </dgm:pt>
    <dgm:pt modelId="{D4FC9B34-65B5-4192-A709-239E9FDF195E}" type="pres">
      <dgm:prSet presAssocID="{F28D20BC-2CD7-4DB9-99D7-47F41FDB1882}" presName="sibSpaceThree" presStyleCnt="0"/>
      <dgm:spPr/>
      <dgm:t>
        <a:bodyPr/>
        <a:lstStyle/>
        <a:p>
          <a:endParaRPr lang="en-US"/>
        </a:p>
      </dgm:t>
    </dgm:pt>
    <dgm:pt modelId="{A1260441-C024-424D-9E01-FD5C7117DC08}" type="pres">
      <dgm:prSet presAssocID="{4E565E38-7759-4037-9F11-48B4EC1D3A83}" presName="vertThree" presStyleCnt="0"/>
      <dgm:spPr/>
      <dgm:t>
        <a:bodyPr/>
        <a:lstStyle/>
        <a:p>
          <a:endParaRPr lang="en-US"/>
        </a:p>
      </dgm:t>
    </dgm:pt>
    <dgm:pt modelId="{9F7E4899-2199-414B-A052-2452B3B5BC9E}" type="pres">
      <dgm:prSet presAssocID="{4E565E38-7759-4037-9F11-48B4EC1D3A83}" presName="txThree" presStyleLbl="node3" presStyleIdx="2" presStyleCnt="4">
        <dgm:presLayoutVars>
          <dgm:chPref val="3"/>
        </dgm:presLayoutVars>
      </dgm:prSet>
      <dgm:spPr>
        <a:prstGeom prst="rect">
          <a:avLst/>
        </a:prstGeom>
      </dgm:spPr>
      <dgm:t>
        <a:bodyPr/>
        <a:lstStyle/>
        <a:p>
          <a:endParaRPr lang="en-US"/>
        </a:p>
      </dgm:t>
    </dgm:pt>
    <dgm:pt modelId="{6691FAD1-8A21-4517-BC21-11FDFD1484FF}" type="pres">
      <dgm:prSet presAssocID="{4E565E38-7759-4037-9F11-48B4EC1D3A83}" presName="parTransThree" presStyleCnt="0"/>
      <dgm:spPr/>
      <dgm:t>
        <a:bodyPr/>
        <a:lstStyle/>
        <a:p>
          <a:endParaRPr lang="en-US"/>
        </a:p>
      </dgm:t>
    </dgm:pt>
    <dgm:pt modelId="{214FB616-2E30-4138-B87A-39D0BEEFCAD4}" type="pres">
      <dgm:prSet presAssocID="{4E565E38-7759-4037-9F11-48B4EC1D3A83}" presName="horzThree" presStyleCnt="0"/>
      <dgm:spPr/>
      <dgm:t>
        <a:bodyPr/>
        <a:lstStyle/>
        <a:p>
          <a:endParaRPr lang="en-US"/>
        </a:p>
      </dgm:t>
    </dgm:pt>
    <dgm:pt modelId="{3465DF69-3A04-4246-884A-727DFE899BE3}" type="pres">
      <dgm:prSet presAssocID="{C269D49A-4E5F-48CC-95CF-E70E9330EF3B}" presName="vertFour" presStyleCnt="0">
        <dgm:presLayoutVars>
          <dgm:chPref val="3"/>
        </dgm:presLayoutVars>
      </dgm:prSet>
      <dgm:spPr/>
      <dgm:t>
        <a:bodyPr/>
        <a:lstStyle/>
        <a:p>
          <a:endParaRPr lang="en-US"/>
        </a:p>
      </dgm:t>
    </dgm:pt>
    <dgm:pt modelId="{D3B7CD23-9EAF-4F22-8559-DDF47987979B}" type="pres">
      <dgm:prSet presAssocID="{C269D49A-4E5F-48CC-95CF-E70E9330EF3B}" presName="txFour" presStyleLbl="node4" presStyleIdx="1" presStyleCnt="3" custScaleY="50908">
        <dgm:presLayoutVars>
          <dgm:chPref val="3"/>
        </dgm:presLayoutVars>
      </dgm:prSet>
      <dgm:spPr>
        <a:prstGeom prst="rect">
          <a:avLst/>
        </a:prstGeom>
      </dgm:spPr>
      <dgm:t>
        <a:bodyPr/>
        <a:lstStyle/>
        <a:p>
          <a:endParaRPr lang="en-US"/>
        </a:p>
      </dgm:t>
    </dgm:pt>
    <dgm:pt modelId="{89EBA7B0-A65C-4A9C-A8D1-75157ABE0E62}" type="pres">
      <dgm:prSet presAssocID="{C269D49A-4E5F-48CC-95CF-E70E9330EF3B}" presName="horzFour" presStyleCnt="0"/>
      <dgm:spPr/>
      <dgm:t>
        <a:bodyPr/>
        <a:lstStyle/>
        <a:p>
          <a:endParaRPr lang="en-US"/>
        </a:p>
      </dgm:t>
    </dgm:pt>
    <dgm:pt modelId="{741493DF-FDCF-4E3B-A5E6-6C43194FEA2B}" type="pres">
      <dgm:prSet presAssocID="{2FCC2EEB-0A3B-4E84-8BF4-63DDF809ED16}" presName="sibSpaceTwo" presStyleCnt="0"/>
      <dgm:spPr/>
      <dgm:t>
        <a:bodyPr/>
        <a:lstStyle/>
        <a:p>
          <a:endParaRPr lang="en-US"/>
        </a:p>
      </dgm:t>
    </dgm:pt>
    <dgm:pt modelId="{38923386-783C-4803-BB3A-5435A09DB9C9}" type="pres">
      <dgm:prSet presAssocID="{B4CA1578-3E71-4BB5-A6D8-B4BB63520042}" presName="vertTwo" presStyleCnt="0"/>
      <dgm:spPr/>
      <dgm:t>
        <a:bodyPr/>
        <a:lstStyle/>
        <a:p>
          <a:endParaRPr lang="en-US"/>
        </a:p>
      </dgm:t>
    </dgm:pt>
    <dgm:pt modelId="{3BD1220E-5815-4E3E-BAB9-3871F4318E92}" type="pres">
      <dgm:prSet presAssocID="{B4CA1578-3E71-4BB5-A6D8-B4BB63520042}" presName="txTwo" presStyleLbl="node2" presStyleIdx="2" presStyleCnt="3">
        <dgm:presLayoutVars>
          <dgm:chPref val="3"/>
        </dgm:presLayoutVars>
      </dgm:prSet>
      <dgm:spPr>
        <a:prstGeom prst="rect">
          <a:avLst/>
        </a:prstGeom>
      </dgm:spPr>
      <dgm:t>
        <a:bodyPr/>
        <a:lstStyle/>
        <a:p>
          <a:endParaRPr lang="en-US"/>
        </a:p>
      </dgm:t>
    </dgm:pt>
    <dgm:pt modelId="{6BB45260-0454-4E3F-B54C-E53F8E851307}" type="pres">
      <dgm:prSet presAssocID="{B4CA1578-3E71-4BB5-A6D8-B4BB63520042}" presName="parTransTwo" presStyleCnt="0"/>
      <dgm:spPr/>
      <dgm:t>
        <a:bodyPr/>
        <a:lstStyle/>
        <a:p>
          <a:endParaRPr lang="en-US"/>
        </a:p>
      </dgm:t>
    </dgm:pt>
    <dgm:pt modelId="{B84EB9AA-15AD-4E3D-B0F3-2B4099307740}" type="pres">
      <dgm:prSet presAssocID="{B4CA1578-3E71-4BB5-A6D8-B4BB63520042}" presName="horzTwo" presStyleCnt="0"/>
      <dgm:spPr/>
      <dgm:t>
        <a:bodyPr/>
        <a:lstStyle/>
        <a:p>
          <a:endParaRPr lang="en-US"/>
        </a:p>
      </dgm:t>
    </dgm:pt>
    <dgm:pt modelId="{6D2D7364-6E55-4CA0-A483-024F57FD1E73}" type="pres">
      <dgm:prSet presAssocID="{6162E1C7-9E8E-4ACA-A54C-1C8E3250915E}" presName="vertThree" presStyleCnt="0"/>
      <dgm:spPr/>
      <dgm:t>
        <a:bodyPr/>
        <a:lstStyle/>
        <a:p>
          <a:endParaRPr lang="en-US"/>
        </a:p>
      </dgm:t>
    </dgm:pt>
    <dgm:pt modelId="{096AC121-0844-4197-8342-C5C74F52C843}" type="pres">
      <dgm:prSet presAssocID="{6162E1C7-9E8E-4ACA-A54C-1C8E3250915E}" presName="txThree" presStyleLbl="node3" presStyleIdx="3" presStyleCnt="4">
        <dgm:presLayoutVars>
          <dgm:chPref val="3"/>
        </dgm:presLayoutVars>
      </dgm:prSet>
      <dgm:spPr>
        <a:prstGeom prst="rect">
          <a:avLst/>
        </a:prstGeom>
      </dgm:spPr>
      <dgm:t>
        <a:bodyPr/>
        <a:lstStyle/>
        <a:p>
          <a:endParaRPr lang="en-US"/>
        </a:p>
      </dgm:t>
    </dgm:pt>
    <dgm:pt modelId="{73DA290D-0E32-4655-BE60-572B5C67DE92}" type="pres">
      <dgm:prSet presAssocID="{6162E1C7-9E8E-4ACA-A54C-1C8E3250915E}" presName="parTransThree" presStyleCnt="0"/>
      <dgm:spPr/>
      <dgm:t>
        <a:bodyPr/>
        <a:lstStyle/>
        <a:p>
          <a:endParaRPr lang="en-US"/>
        </a:p>
      </dgm:t>
    </dgm:pt>
    <dgm:pt modelId="{6BF46CED-B30E-49B0-9FF8-9D69590781CD}" type="pres">
      <dgm:prSet presAssocID="{6162E1C7-9E8E-4ACA-A54C-1C8E3250915E}" presName="horzThree" presStyleCnt="0"/>
      <dgm:spPr/>
      <dgm:t>
        <a:bodyPr/>
        <a:lstStyle/>
        <a:p>
          <a:endParaRPr lang="en-US"/>
        </a:p>
      </dgm:t>
    </dgm:pt>
    <dgm:pt modelId="{908FC6DC-A509-4220-AF9F-848FBFBDBA72}" type="pres">
      <dgm:prSet presAssocID="{E9DA5C9F-D518-4FB8-BF26-E0FBE20D80DB}" presName="vertFour" presStyleCnt="0">
        <dgm:presLayoutVars>
          <dgm:chPref val="3"/>
        </dgm:presLayoutVars>
      </dgm:prSet>
      <dgm:spPr/>
      <dgm:t>
        <a:bodyPr/>
        <a:lstStyle/>
        <a:p>
          <a:endParaRPr lang="en-US"/>
        </a:p>
      </dgm:t>
    </dgm:pt>
    <dgm:pt modelId="{C578376F-5062-4142-931C-FB96708F350C}" type="pres">
      <dgm:prSet presAssocID="{E9DA5C9F-D518-4FB8-BF26-E0FBE20D80DB}" presName="txFour" presStyleLbl="node4" presStyleIdx="2" presStyleCnt="3" custScaleY="50908">
        <dgm:presLayoutVars>
          <dgm:chPref val="3"/>
        </dgm:presLayoutVars>
      </dgm:prSet>
      <dgm:spPr>
        <a:prstGeom prst="rect">
          <a:avLst/>
        </a:prstGeom>
      </dgm:spPr>
      <dgm:t>
        <a:bodyPr/>
        <a:lstStyle/>
        <a:p>
          <a:endParaRPr lang="en-US"/>
        </a:p>
      </dgm:t>
    </dgm:pt>
    <dgm:pt modelId="{53D508A1-5E56-47CE-827C-54C77E68781D}" type="pres">
      <dgm:prSet presAssocID="{E9DA5C9F-D518-4FB8-BF26-E0FBE20D80DB}" presName="horzFour" presStyleCnt="0"/>
      <dgm:spPr/>
      <dgm:t>
        <a:bodyPr/>
        <a:lstStyle/>
        <a:p>
          <a:endParaRPr lang="en-US"/>
        </a:p>
      </dgm:t>
    </dgm:pt>
  </dgm:ptLst>
  <dgm:cxnLst>
    <dgm:cxn modelId="{E898AF83-C0EB-482F-82B4-BAA32A97521B}" type="presOf" srcId="{B24114E9-DA99-4E78-B74D-6F53ED5BA43A}" destId="{C4EC4CBA-E900-4111-AAE4-8F48F129E314}" srcOrd="0" destOrd="0" presId="urn:microsoft.com/office/officeart/2005/8/layout/hierarchy4"/>
    <dgm:cxn modelId="{C611F881-D7CB-40B4-AED7-48A6B9D4ACD2}" srcId="{825AC732-BC90-4602-82EF-C8E44874A86E}" destId="{A5D2E7BA-1F2E-4A75-A532-53D990C00EA0}" srcOrd="0" destOrd="0" parTransId="{5438AEF1-7BE4-450C-A54A-8826CC3BB1B3}" sibTransId="{27264AAF-119C-4EFE-9C7A-4A762FA57AA4}"/>
    <dgm:cxn modelId="{A046633D-6D7B-48E8-995D-6F55C043B868}" type="presOf" srcId="{268E607A-6912-4107-BAF3-A2883ACE120D}" destId="{82F5D3CF-AC55-44A3-A8C5-D8BD17FF49CB}" srcOrd="0" destOrd="0" presId="urn:microsoft.com/office/officeart/2005/8/layout/hierarchy4"/>
    <dgm:cxn modelId="{326944D5-0CF5-4C6D-9769-A16EFFBBD32D}" srcId="{A5D2E7BA-1F2E-4A75-A532-53D990C00EA0}" destId="{2BAA813E-1A6F-4F05-8973-6ED628CCAD44}" srcOrd="0" destOrd="0" parTransId="{FBCB75D9-D575-4502-89D9-2CF8208C1581}" sibTransId="{4E04C76F-9E29-429A-98ED-B4EEA1B47CE1}"/>
    <dgm:cxn modelId="{8714FE26-C917-494C-9E7D-654BA7B05CA6}" srcId="{268E607A-6912-4107-BAF3-A2883ACE120D}" destId="{73CA45AD-6C25-4599-9D98-F2B4FCBA4D1D}" srcOrd="0" destOrd="0" parTransId="{958BE6FA-D85B-41FC-8818-8A5D39A80A30}" sibTransId="{074D3142-328D-4833-95AC-C078AD22E261}"/>
    <dgm:cxn modelId="{0760D795-A143-4EFB-BCD0-E0CBB1C740EA}" srcId="{B24114E9-DA99-4E78-B74D-6F53ED5BA43A}" destId="{268E607A-6912-4107-BAF3-A2883ACE120D}" srcOrd="0" destOrd="0" parTransId="{C4C1BB2F-E909-486C-8CB8-2F326E4FC321}" sibTransId="{F28D20BC-2CD7-4DB9-99D7-47F41FDB1882}"/>
    <dgm:cxn modelId="{7816A17F-C745-46B1-A6F7-2C35E7778E4F}" type="presOf" srcId="{A5D2E7BA-1F2E-4A75-A532-53D990C00EA0}" destId="{9D0B5D61-270D-4A3A-B0DD-960E7F48A605}" srcOrd="0" destOrd="0" presId="urn:microsoft.com/office/officeart/2005/8/layout/hierarchy4"/>
    <dgm:cxn modelId="{BC6A09E3-0F55-4BEB-BA04-6B02189CBE5D}" type="presOf" srcId="{73CA45AD-6C25-4599-9D98-F2B4FCBA4D1D}" destId="{2242D25E-F266-442A-BE13-92E78AB17E2B}" srcOrd="0" destOrd="0" presId="urn:microsoft.com/office/officeart/2005/8/layout/hierarchy4"/>
    <dgm:cxn modelId="{D16A6A9D-FD0F-4D90-BF0F-E9D479A71AE6}" type="presOf" srcId="{4E565E38-7759-4037-9F11-48B4EC1D3A83}" destId="{9F7E4899-2199-414B-A052-2452B3B5BC9E}" srcOrd="0" destOrd="0" presId="urn:microsoft.com/office/officeart/2005/8/layout/hierarchy4"/>
    <dgm:cxn modelId="{C9CE930D-7BE8-4889-9B47-9815DF2FE8B2}" type="presOf" srcId="{2BAA813E-1A6F-4F05-8973-6ED628CCAD44}" destId="{B1335868-5670-4DE3-920B-1C227429CE27}" srcOrd="0" destOrd="0" presId="urn:microsoft.com/office/officeart/2005/8/layout/hierarchy4"/>
    <dgm:cxn modelId="{A9AC00A1-F505-4405-A8D2-2D22A2430023}" type="presOf" srcId="{6162E1C7-9E8E-4ACA-A54C-1C8E3250915E}" destId="{096AC121-0844-4197-8342-C5C74F52C843}" srcOrd="0" destOrd="0" presId="urn:microsoft.com/office/officeart/2005/8/layout/hierarchy4"/>
    <dgm:cxn modelId="{AE80A9A2-8F6F-4338-8567-8910F750591C}" srcId="{4E565E38-7759-4037-9F11-48B4EC1D3A83}" destId="{C269D49A-4E5F-48CC-95CF-E70E9330EF3B}" srcOrd="0" destOrd="0" parTransId="{0189D4B4-ED5C-4EA6-A66F-789C353738E3}" sibTransId="{F040CECA-37E6-4799-997D-241BA1817466}"/>
    <dgm:cxn modelId="{1EA88A35-8805-40A3-BE68-D40816657C0F}" type="presOf" srcId="{E9DA5C9F-D518-4FB8-BF26-E0FBE20D80DB}" destId="{C578376F-5062-4142-931C-FB96708F350C}" srcOrd="0" destOrd="0" presId="urn:microsoft.com/office/officeart/2005/8/layout/hierarchy4"/>
    <dgm:cxn modelId="{DE9EFA32-11AA-4BC7-9C20-85E30AD93397}" srcId="{6162E1C7-9E8E-4ACA-A54C-1C8E3250915E}" destId="{E9DA5C9F-D518-4FB8-BF26-E0FBE20D80DB}" srcOrd="0" destOrd="0" parTransId="{8EA63500-32F7-4B69-BFE5-EF757AB66CC0}" sibTransId="{D02D13B3-0C02-4CE3-82BB-9AF45B99A722}"/>
    <dgm:cxn modelId="{3DAB0CC1-9BAF-40FA-8239-B4740B1947AD}" srcId="{A5D2E7BA-1F2E-4A75-A532-53D990C00EA0}" destId="{B4CA1578-3E71-4BB5-A6D8-B4BB63520042}" srcOrd="2" destOrd="0" parTransId="{83FB6FAF-C341-450D-9CDB-F6A55FEE3A69}" sibTransId="{43DD170D-E824-49CD-BAA6-6D3332B031FF}"/>
    <dgm:cxn modelId="{5F323ED6-21CD-4F5A-B309-DF5D9609C2C2}" type="presOf" srcId="{825AC732-BC90-4602-82EF-C8E44874A86E}" destId="{FB0418D7-B327-44C5-A542-2591AD0650C6}" srcOrd="0" destOrd="0" presId="urn:microsoft.com/office/officeart/2005/8/layout/hierarchy4"/>
    <dgm:cxn modelId="{40103E2B-46E2-4DC0-AC5B-4978448473A8}" srcId="{B24114E9-DA99-4E78-B74D-6F53ED5BA43A}" destId="{4E565E38-7759-4037-9F11-48B4EC1D3A83}" srcOrd="1" destOrd="0" parTransId="{D6ABC9E5-1C07-429C-BD15-1CB8043EB43A}" sibTransId="{F3E365E3-18BB-44CA-88C6-68D8FED9DBE0}"/>
    <dgm:cxn modelId="{4735CA45-FBC9-4D9B-BBA2-AE0E32F6EE6D}" type="presOf" srcId="{C269D49A-4E5F-48CC-95CF-E70E9330EF3B}" destId="{D3B7CD23-9EAF-4F22-8559-DDF47987979B}" srcOrd="0" destOrd="0" presId="urn:microsoft.com/office/officeart/2005/8/layout/hierarchy4"/>
    <dgm:cxn modelId="{47463FD4-1ADF-4D49-B04E-9D5B70B5D074}" srcId="{B4CA1578-3E71-4BB5-A6D8-B4BB63520042}" destId="{6162E1C7-9E8E-4ACA-A54C-1C8E3250915E}" srcOrd="0" destOrd="0" parTransId="{0783432E-6603-4B0F-BF04-5E7649E2CFA3}" sibTransId="{F6A472C2-E8AC-474C-B145-854EAA260373}"/>
    <dgm:cxn modelId="{39701846-03B3-4DE1-9365-84EEE10F45E5}" srcId="{2BAA813E-1A6F-4F05-8973-6ED628CCAD44}" destId="{43CDE674-C43D-4BFD-A901-32E2B7B962CE}" srcOrd="0" destOrd="0" parTransId="{19597401-D975-458D-96D8-9B362AEC5603}" sibTransId="{9E9C254F-7C83-43CF-A6F2-1A84203E2BBE}"/>
    <dgm:cxn modelId="{D989C62C-15A4-4321-8027-17B5014C7819}" type="presOf" srcId="{B4CA1578-3E71-4BB5-A6D8-B4BB63520042}" destId="{3BD1220E-5815-4E3E-BAB9-3871F4318E92}" srcOrd="0" destOrd="0" presId="urn:microsoft.com/office/officeart/2005/8/layout/hierarchy4"/>
    <dgm:cxn modelId="{6FF59D44-2AA9-4F01-9FA6-88B05E1B40E1}" type="presOf" srcId="{43CDE674-C43D-4BFD-A901-32E2B7B962CE}" destId="{D40E4B5B-C23E-47BF-8859-889A8653A235}" srcOrd="0" destOrd="0" presId="urn:microsoft.com/office/officeart/2005/8/layout/hierarchy4"/>
    <dgm:cxn modelId="{DFE06F5C-28D3-4D51-9A1C-AD706002F189}" srcId="{A5D2E7BA-1F2E-4A75-A532-53D990C00EA0}" destId="{B24114E9-DA99-4E78-B74D-6F53ED5BA43A}" srcOrd="1" destOrd="0" parTransId="{71D88422-91B9-421D-917F-2896AD0E368B}" sibTransId="{2FCC2EEB-0A3B-4E84-8BF4-63DDF809ED16}"/>
    <dgm:cxn modelId="{F62D1160-59DA-4E31-BE60-845FC3771525}" type="presParOf" srcId="{FB0418D7-B327-44C5-A542-2591AD0650C6}" destId="{8A31CC28-5236-4D4C-91A9-E858C4C7795E}" srcOrd="0" destOrd="0" presId="urn:microsoft.com/office/officeart/2005/8/layout/hierarchy4"/>
    <dgm:cxn modelId="{AC868E7D-B6A6-42E5-BD23-709B69B200D4}" type="presParOf" srcId="{8A31CC28-5236-4D4C-91A9-E858C4C7795E}" destId="{9D0B5D61-270D-4A3A-B0DD-960E7F48A605}" srcOrd="0" destOrd="0" presId="urn:microsoft.com/office/officeart/2005/8/layout/hierarchy4"/>
    <dgm:cxn modelId="{CE59B550-7649-4A0E-92D9-D7F3812D12D8}" type="presParOf" srcId="{8A31CC28-5236-4D4C-91A9-E858C4C7795E}" destId="{F5F6A644-87E4-4CB5-9776-F6FEFFC343B7}" srcOrd="1" destOrd="0" presId="urn:microsoft.com/office/officeart/2005/8/layout/hierarchy4"/>
    <dgm:cxn modelId="{FDDA36ED-8260-4DE1-953B-E1ED52B1B3DE}" type="presParOf" srcId="{8A31CC28-5236-4D4C-91A9-E858C4C7795E}" destId="{2F332AD1-B536-4801-B1D8-97920BFE6981}" srcOrd="2" destOrd="0" presId="urn:microsoft.com/office/officeart/2005/8/layout/hierarchy4"/>
    <dgm:cxn modelId="{48FA3DBF-ED7B-4952-9ECA-ABE0BCDB1999}" type="presParOf" srcId="{2F332AD1-B536-4801-B1D8-97920BFE6981}" destId="{45830A64-8479-4E9D-8B42-11AE13DE8094}" srcOrd="0" destOrd="0" presId="urn:microsoft.com/office/officeart/2005/8/layout/hierarchy4"/>
    <dgm:cxn modelId="{4DEAC950-1AFF-4C0A-A7EF-B480FD52A479}" type="presParOf" srcId="{45830A64-8479-4E9D-8B42-11AE13DE8094}" destId="{B1335868-5670-4DE3-920B-1C227429CE27}" srcOrd="0" destOrd="0" presId="urn:microsoft.com/office/officeart/2005/8/layout/hierarchy4"/>
    <dgm:cxn modelId="{E3E759BA-CAA4-49B5-965E-81DDC6A3F206}" type="presParOf" srcId="{45830A64-8479-4E9D-8B42-11AE13DE8094}" destId="{9C36F10A-7F4E-4C43-B866-979E15B3BDA7}" srcOrd="1" destOrd="0" presId="urn:microsoft.com/office/officeart/2005/8/layout/hierarchy4"/>
    <dgm:cxn modelId="{E786BA01-383E-4FF6-973F-1E18DD2E6ACE}" type="presParOf" srcId="{45830A64-8479-4E9D-8B42-11AE13DE8094}" destId="{AC1D748C-372D-485E-BADB-3E80719899A4}" srcOrd="2" destOrd="0" presId="urn:microsoft.com/office/officeart/2005/8/layout/hierarchy4"/>
    <dgm:cxn modelId="{18490095-2137-47DC-B960-4D6B5A690309}" type="presParOf" srcId="{AC1D748C-372D-485E-BADB-3E80719899A4}" destId="{07E3B3DA-BC59-4782-B335-05691B28D2B3}" srcOrd="0" destOrd="0" presId="urn:microsoft.com/office/officeart/2005/8/layout/hierarchy4"/>
    <dgm:cxn modelId="{5A3BD95B-2167-4C59-A733-97727D1AF039}" type="presParOf" srcId="{07E3B3DA-BC59-4782-B335-05691B28D2B3}" destId="{D40E4B5B-C23E-47BF-8859-889A8653A235}" srcOrd="0" destOrd="0" presId="urn:microsoft.com/office/officeart/2005/8/layout/hierarchy4"/>
    <dgm:cxn modelId="{66EFCEFA-6F7C-450A-A89D-4A3B1F9B5049}" type="presParOf" srcId="{07E3B3DA-BC59-4782-B335-05691B28D2B3}" destId="{11B67519-4914-44DD-A6C5-C74AD8EF055A}" srcOrd="1" destOrd="0" presId="urn:microsoft.com/office/officeart/2005/8/layout/hierarchy4"/>
    <dgm:cxn modelId="{E78965A0-BC57-4C8B-9744-9589366BBA2D}" type="presParOf" srcId="{2F332AD1-B536-4801-B1D8-97920BFE6981}" destId="{2890AC91-40E8-47AA-9703-1A8C4BB2EB8A}" srcOrd="1" destOrd="0" presId="urn:microsoft.com/office/officeart/2005/8/layout/hierarchy4"/>
    <dgm:cxn modelId="{56300230-38C5-4819-80E7-1094263461EC}" type="presParOf" srcId="{2F332AD1-B536-4801-B1D8-97920BFE6981}" destId="{833A3E12-A61A-4ADE-A29A-022D8F58EE48}" srcOrd="2" destOrd="0" presId="urn:microsoft.com/office/officeart/2005/8/layout/hierarchy4"/>
    <dgm:cxn modelId="{71E7F26E-2E1D-4948-9FAC-28BF9176109A}" type="presParOf" srcId="{833A3E12-A61A-4ADE-A29A-022D8F58EE48}" destId="{C4EC4CBA-E900-4111-AAE4-8F48F129E314}" srcOrd="0" destOrd="0" presId="urn:microsoft.com/office/officeart/2005/8/layout/hierarchy4"/>
    <dgm:cxn modelId="{5C42F342-F120-4449-A109-30573C5F27B2}" type="presParOf" srcId="{833A3E12-A61A-4ADE-A29A-022D8F58EE48}" destId="{43E333CF-6B0E-4421-9998-1182F0F054F5}" srcOrd="1" destOrd="0" presId="urn:microsoft.com/office/officeart/2005/8/layout/hierarchy4"/>
    <dgm:cxn modelId="{A401890A-CBE4-40D9-AF84-2EF2191BCDAE}" type="presParOf" srcId="{833A3E12-A61A-4ADE-A29A-022D8F58EE48}" destId="{D9C2121E-9C93-4117-8823-CD54D7B84076}" srcOrd="2" destOrd="0" presId="urn:microsoft.com/office/officeart/2005/8/layout/hierarchy4"/>
    <dgm:cxn modelId="{439C761C-9A50-4345-8AEA-76D923609F5C}" type="presParOf" srcId="{D9C2121E-9C93-4117-8823-CD54D7B84076}" destId="{2EEADCF3-10D9-45E0-A7A7-8CBC3930A75C}" srcOrd="0" destOrd="0" presId="urn:microsoft.com/office/officeart/2005/8/layout/hierarchy4"/>
    <dgm:cxn modelId="{E55C27A4-086A-45B2-9ECE-60EA7456F49C}" type="presParOf" srcId="{2EEADCF3-10D9-45E0-A7A7-8CBC3930A75C}" destId="{82F5D3CF-AC55-44A3-A8C5-D8BD17FF49CB}" srcOrd="0" destOrd="0" presId="urn:microsoft.com/office/officeart/2005/8/layout/hierarchy4"/>
    <dgm:cxn modelId="{998C829B-426A-49F0-A80E-D566B5041116}" type="presParOf" srcId="{2EEADCF3-10D9-45E0-A7A7-8CBC3930A75C}" destId="{7B1956A3-3640-49B2-8BF6-3C34FF6851E7}" srcOrd="1" destOrd="0" presId="urn:microsoft.com/office/officeart/2005/8/layout/hierarchy4"/>
    <dgm:cxn modelId="{8510C961-6BF4-4918-A295-BEC11641FC2F}" type="presParOf" srcId="{2EEADCF3-10D9-45E0-A7A7-8CBC3930A75C}" destId="{5D5736EE-139E-4F08-B556-50D1EB0870C4}" srcOrd="2" destOrd="0" presId="urn:microsoft.com/office/officeart/2005/8/layout/hierarchy4"/>
    <dgm:cxn modelId="{37886CBB-BC55-4743-8CBA-A688E88DBD4B}" type="presParOf" srcId="{5D5736EE-139E-4F08-B556-50D1EB0870C4}" destId="{084F7492-A0F3-4F92-BE08-3432D69FBCD0}" srcOrd="0" destOrd="0" presId="urn:microsoft.com/office/officeart/2005/8/layout/hierarchy4"/>
    <dgm:cxn modelId="{B62199A1-3281-48B2-A994-36F54D9284F3}" type="presParOf" srcId="{084F7492-A0F3-4F92-BE08-3432D69FBCD0}" destId="{2242D25E-F266-442A-BE13-92E78AB17E2B}" srcOrd="0" destOrd="0" presId="urn:microsoft.com/office/officeart/2005/8/layout/hierarchy4"/>
    <dgm:cxn modelId="{C536E9D3-6E42-4623-94CE-C767297A9C4B}" type="presParOf" srcId="{084F7492-A0F3-4F92-BE08-3432D69FBCD0}" destId="{F5B2317D-E085-4705-B671-390577C0F2D9}" srcOrd="1" destOrd="0" presId="urn:microsoft.com/office/officeart/2005/8/layout/hierarchy4"/>
    <dgm:cxn modelId="{EF552801-C9B6-4B57-A995-A5910A4F5098}" type="presParOf" srcId="{D9C2121E-9C93-4117-8823-CD54D7B84076}" destId="{D4FC9B34-65B5-4192-A709-239E9FDF195E}" srcOrd="1" destOrd="0" presId="urn:microsoft.com/office/officeart/2005/8/layout/hierarchy4"/>
    <dgm:cxn modelId="{B787AA9D-1874-4EEB-BFB2-E35A3AB6E98B}" type="presParOf" srcId="{D9C2121E-9C93-4117-8823-CD54D7B84076}" destId="{A1260441-C024-424D-9E01-FD5C7117DC08}" srcOrd="2" destOrd="0" presId="urn:microsoft.com/office/officeart/2005/8/layout/hierarchy4"/>
    <dgm:cxn modelId="{E50819C1-3D85-4546-A388-73A0FBCD20D1}" type="presParOf" srcId="{A1260441-C024-424D-9E01-FD5C7117DC08}" destId="{9F7E4899-2199-414B-A052-2452B3B5BC9E}" srcOrd="0" destOrd="0" presId="urn:microsoft.com/office/officeart/2005/8/layout/hierarchy4"/>
    <dgm:cxn modelId="{A472EA73-6C3F-4848-9792-ACF3229741B0}" type="presParOf" srcId="{A1260441-C024-424D-9E01-FD5C7117DC08}" destId="{6691FAD1-8A21-4517-BC21-11FDFD1484FF}" srcOrd="1" destOrd="0" presId="urn:microsoft.com/office/officeart/2005/8/layout/hierarchy4"/>
    <dgm:cxn modelId="{1A5D5DC9-C70C-446E-985A-95D3339AE0B3}" type="presParOf" srcId="{A1260441-C024-424D-9E01-FD5C7117DC08}" destId="{214FB616-2E30-4138-B87A-39D0BEEFCAD4}" srcOrd="2" destOrd="0" presId="urn:microsoft.com/office/officeart/2005/8/layout/hierarchy4"/>
    <dgm:cxn modelId="{230E2663-F917-4BB0-8776-E3D7EAF436D3}" type="presParOf" srcId="{214FB616-2E30-4138-B87A-39D0BEEFCAD4}" destId="{3465DF69-3A04-4246-884A-727DFE899BE3}" srcOrd="0" destOrd="0" presId="urn:microsoft.com/office/officeart/2005/8/layout/hierarchy4"/>
    <dgm:cxn modelId="{0A7638E4-6DA5-412F-9605-E4966F64CC98}" type="presParOf" srcId="{3465DF69-3A04-4246-884A-727DFE899BE3}" destId="{D3B7CD23-9EAF-4F22-8559-DDF47987979B}" srcOrd="0" destOrd="0" presId="urn:microsoft.com/office/officeart/2005/8/layout/hierarchy4"/>
    <dgm:cxn modelId="{282FEB1D-6490-4327-9A2F-A7622A8DA41A}" type="presParOf" srcId="{3465DF69-3A04-4246-884A-727DFE899BE3}" destId="{89EBA7B0-A65C-4A9C-A8D1-75157ABE0E62}" srcOrd="1" destOrd="0" presId="urn:microsoft.com/office/officeart/2005/8/layout/hierarchy4"/>
    <dgm:cxn modelId="{56250607-9F7C-4B14-AA7D-0710A2D3D3A4}" type="presParOf" srcId="{2F332AD1-B536-4801-B1D8-97920BFE6981}" destId="{741493DF-FDCF-4E3B-A5E6-6C43194FEA2B}" srcOrd="3" destOrd="0" presId="urn:microsoft.com/office/officeart/2005/8/layout/hierarchy4"/>
    <dgm:cxn modelId="{563CEB04-DBE9-4D54-80CA-0305AAAB9A57}" type="presParOf" srcId="{2F332AD1-B536-4801-B1D8-97920BFE6981}" destId="{38923386-783C-4803-BB3A-5435A09DB9C9}" srcOrd="4" destOrd="0" presId="urn:microsoft.com/office/officeart/2005/8/layout/hierarchy4"/>
    <dgm:cxn modelId="{5DF075AE-BED4-42CE-8BE7-C93400E8D219}" type="presParOf" srcId="{38923386-783C-4803-BB3A-5435A09DB9C9}" destId="{3BD1220E-5815-4E3E-BAB9-3871F4318E92}" srcOrd="0" destOrd="0" presId="urn:microsoft.com/office/officeart/2005/8/layout/hierarchy4"/>
    <dgm:cxn modelId="{D2D4B3AD-AB58-4DB4-91EB-BA36A70B6F9D}" type="presParOf" srcId="{38923386-783C-4803-BB3A-5435A09DB9C9}" destId="{6BB45260-0454-4E3F-B54C-E53F8E851307}" srcOrd="1" destOrd="0" presId="urn:microsoft.com/office/officeart/2005/8/layout/hierarchy4"/>
    <dgm:cxn modelId="{7A9FB93B-9D7A-458E-A0A3-9BD03B6C8917}" type="presParOf" srcId="{38923386-783C-4803-BB3A-5435A09DB9C9}" destId="{B84EB9AA-15AD-4E3D-B0F3-2B4099307740}" srcOrd="2" destOrd="0" presId="urn:microsoft.com/office/officeart/2005/8/layout/hierarchy4"/>
    <dgm:cxn modelId="{09847657-D045-4128-A0B3-BCBCD3D74C67}" type="presParOf" srcId="{B84EB9AA-15AD-4E3D-B0F3-2B4099307740}" destId="{6D2D7364-6E55-4CA0-A483-024F57FD1E73}" srcOrd="0" destOrd="0" presId="urn:microsoft.com/office/officeart/2005/8/layout/hierarchy4"/>
    <dgm:cxn modelId="{F3143EAE-71DB-4C47-B0C4-BB1D44F8149B}" type="presParOf" srcId="{6D2D7364-6E55-4CA0-A483-024F57FD1E73}" destId="{096AC121-0844-4197-8342-C5C74F52C843}" srcOrd="0" destOrd="0" presId="urn:microsoft.com/office/officeart/2005/8/layout/hierarchy4"/>
    <dgm:cxn modelId="{EB394C2D-14A1-4DA9-AA49-DC658F6C77C3}" type="presParOf" srcId="{6D2D7364-6E55-4CA0-A483-024F57FD1E73}" destId="{73DA290D-0E32-4655-BE60-572B5C67DE92}" srcOrd="1" destOrd="0" presId="urn:microsoft.com/office/officeart/2005/8/layout/hierarchy4"/>
    <dgm:cxn modelId="{3D6135E1-C414-4F83-B314-0B74CAD71B2C}" type="presParOf" srcId="{6D2D7364-6E55-4CA0-A483-024F57FD1E73}" destId="{6BF46CED-B30E-49B0-9FF8-9D69590781CD}" srcOrd="2" destOrd="0" presId="urn:microsoft.com/office/officeart/2005/8/layout/hierarchy4"/>
    <dgm:cxn modelId="{AA424069-21C6-4941-886C-890FC1475F4F}" type="presParOf" srcId="{6BF46CED-B30E-49B0-9FF8-9D69590781CD}" destId="{908FC6DC-A509-4220-AF9F-848FBFBDBA72}" srcOrd="0" destOrd="0" presId="urn:microsoft.com/office/officeart/2005/8/layout/hierarchy4"/>
    <dgm:cxn modelId="{E0ACCBA2-7495-4412-AE8A-43A3FDAA9609}" type="presParOf" srcId="{908FC6DC-A509-4220-AF9F-848FBFBDBA72}" destId="{C578376F-5062-4142-931C-FB96708F350C}" srcOrd="0" destOrd="0" presId="urn:microsoft.com/office/officeart/2005/8/layout/hierarchy4"/>
    <dgm:cxn modelId="{090880DF-FAA7-4D81-B113-74C7E3729C70}" type="presParOf" srcId="{908FC6DC-A509-4220-AF9F-848FBFBDBA72}" destId="{53D508A1-5E56-47CE-827C-54C77E68781D}"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01596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05182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584318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88712" lvl="1"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354160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757382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57253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884802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637919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30402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D54EEB-BD12-4D9D-98A8-E75F496F2F30}"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497622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70BC5BE-F05D-4311-B2B8-7635F0C63553}"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312581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1335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3730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FCEAD32-85AB-4049-9A62-8DB991AB2EBA}"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1203874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98B3261-0301-4F77-870F-0FAEEF1C8A3A}"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535201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1A7BB0-A31B-426B-9680-12E4C4424123}"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42922572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90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B67D5B-807A-49DF-8E8D-0998C1194374}"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245747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70137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710368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57050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95698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20191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6" name="Date Placeholder 5"/>
          <p:cNvSpPr>
            <a:spLocks noGrp="1"/>
          </p:cNvSpPr>
          <p:nvPr>
            <p:ph type="dt" idx="12"/>
          </p:nvPr>
        </p:nvSpPr>
        <p:spPr/>
        <p:txBody>
          <a:bodyPr/>
          <a:lstStyle/>
          <a:p>
            <a:fld id="{CB9AB204-7D86-4363-947A-E892579E27F0}"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45933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548114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197889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06114" lvl="2"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232165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09697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06114" lvl="2"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9498699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3099576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6.gi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7.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38.emf"/><Relationship Id="rId7" Type="http://schemas.openxmlformats.org/officeDocument/2006/relationships/image" Target="../media/image42.png"/><Relationship Id="rId12" Type="http://schemas.openxmlformats.org/officeDocument/2006/relationships/hyperlink" Target="http://aka.ms/officedevtoolsforvs2013" TargetMode="External"/><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image" Target="../media/image41.png"/><Relationship Id="rId11" Type="http://schemas.openxmlformats.org/officeDocument/2006/relationships/hyperlink" Target="http://aka.ms/asksharepoint" TargetMode="External"/><Relationship Id="rId5" Type="http://schemas.openxmlformats.org/officeDocument/2006/relationships/image" Target="../media/image40.png"/><Relationship Id="rId10" Type="http://schemas.openxmlformats.org/officeDocument/2006/relationships/hyperlink" Target="http://aka.ms/askoffice" TargetMode="External"/><Relationship Id="rId4" Type="http://schemas.openxmlformats.org/officeDocument/2006/relationships/image" Target="../media/image39.png"/><Relationship Id="rId9" Type="http://schemas.openxmlformats.org/officeDocument/2006/relationships/hyperlink" Target="http://aka.ms/officesuggestion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32928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Local</a:t>
            </a:r>
            <a:endParaRPr lang="en-US" dirty="0"/>
          </a:p>
        </p:txBody>
      </p:sp>
      <p:grpSp>
        <p:nvGrpSpPr>
          <p:cNvPr id="2" name="Group 1"/>
          <p:cNvGrpSpPr/>
          <p:nvPr/>
        </p:nvGrpSpPr>
        <p:grpSpPr>
          <a:xfrm>
            <a:off x="6148315" y="1304612"/>
            <a:ext cx="5742197" cy="5012050"/>
            <a:chOff x="6148315" y="1304612"/>
            <a:chExt cx="5742197" cy="5012050"/>
          </a:xfrm>
        </p:grpSpPr>
        <p:pic>
          <p:nvPicPr>
            <p:cNvPr id="14" name="Picture 13"/>
            <p:cNvPicPr>
              <a:picLocks noChangeAspect="1"/>
            </p:cNvPicPr>
            <p:nvPr/>
          </p:nvPicPr>
          <p:blipFill>
            <a:blip r:embed="rId3"/>
            <a:stretch>
              <a:fillRect/>
            </a:stretch>
          </p:blipFill>
          <p:spPr>
            <a:xfrm flipH="1">
              <a:off x="6148315" y="1304612"/>
              <a:ext cx="5742197" cy="5012050"/>
            </a:xfrm>
            <a:prstGeom prst="rect">
              <a:avLst/>
            </a:prstGeom>
          </p:spPr>
        </p:pic>
        <p:sp>
          <p:nvSpPr>
            <p:cNvPr id="15" name="TextBox 14"/>
            <p:cNvSpPr txBox="1"/>
            <p:nvPr/>
          </p:nvSpPr>
          <p:spPr>
            <a:xfrm>
              <a:off x="6446837" y="1568239"/>
              <a:ext cx="4999895" cy="4604337"/>
            </a:xfrm>
            <a:prstGeom prst="rect">
              <a:avLst/>
            </a:prstGeom>
            <a:noFill/>
          </p:spPr>
          <p:txBody>
            <a:bodyPr wrap="none" lIns="0" tIns="146304" rIns="182880" bIns="146304" rtlCol="0">
              <a:spAutoFit/>
            </a:bodyPr>
            <a:lstStyle/>
            <a:p>
              <a:r>
                <a:rPr lang="en-US" sz="1400" dirty="0"/>
                <a:t>&lt;</a:t>
              </a:r>
              <a:r>
                <a:rPr lang="en-US" sz="1400" dirty="0" err="1"/>
                <a:t>CustomAction</a:t>
              </a:r>
              <a:r>
                <a:rPr lang="en-US" sz="1400" dirty="0"/>
                <a:t> Id</a:t>
              </a:r>
              <a:r>
                <a:rPr lang="en-US" sz="1400" dirty="0" smtClean="0"/>
                <a:t>=“[GUID]. </a:t>
              </a:r>
              <a:r>
                <a:rPr lang="en-US" sz="1400" dirty="0" err="1" smtClean="0"/>
                <a:t>RibbonCustomAction</a:t>
              </a:r>
              <a:r>
                <a:rPr lang="en-US" sz="1400" dirty="0"/>
                <a:t>"</a:t>
              </a:r>
            </a:p>
            <a:p>
              <a:r>
                <a:rPr lang="en-US" sz="1400" dirty="0"/>
                <a:t>                </a:t>
              </a:r>
              <a:r>
                <a:rPr lang="en-US" sz="1400" dirty="0" err="1"/>
                <a:t>RegistrationType</a:t>
              </a:r>
              <a:r>
                <a:rPr lang="en-US" sz="1400" dirty="0"/>
                <a:t>="</a:t>
              </a:r>
              <a:r>
                <a:rPr lang="en-US" sz="1400" dirty="0" err="1"/>
                <a:t>ContentType</a:t>
              </a:r>
              <a:r>
                <a:rPr lang="en-US" sz="1400" dirty="0"/>
                <a:t>"</a:t>
              </a:r>
            </a:p>
            <a:p>
              <a:r>
                <a:rPr lang="en-US" sz="1400" dirty="0"/>
                <a:t>                </a:t>
              </a:r>
              <a:r>
                <a:rPr lang="en-US" sz="1400" dirty="0" err="1"/>
                <a:t>RegistrationId</a:t>
              </a:r>
              <a:r>
                <a:rPr lang="en-US" sz="1400" dirty="0"/>
                <a:t>="0x"</a:t>
              </a:r>
            </a:p>
            <a:p>
              <a:r>
                <a:rPr lang="en-US" sz="1400" dirty="0"/>
                <a:t>                Location="</a:t>
              </a:r>
              <a:r>
                <a:rPr lang="en-US" sz="1400" dirty="0" err="1"/>
                <a:t>CommandUI.Ribbon</a:t>
              </a:r>
              <a:r>
                <a:rPr lang="en-US" sz="1400" dirty="0"/>
                <a:t>"</a:t>
              </a:r>
            </a:p>
            <a:p>
              <a:r>
                <a:rPr lang="en-US" sz="1400" dirty="0"/>
                <a:t>                Sequence="10001"</a:t>
              </a:r>
            </a:p>
            <a:p>
              <a:r>
                <a:rPr lang="en-US" sz="1400" dirty="0"/>
                <a:t>                Title</a:t>
              </a:r>
              <a:r>
                <a:rPr lang="en-US" sz="1400" dirty="0" smtClean="0"/>
                <a:t>=“My Custom Action"&gt;</a:t>
              </a:r>
              <a:endParaRPr lang="en-US" sz="1400" dirty="0"/>
            </a:p>
            <a:p>
              <a:r>
                <a:rPr lang="en-US" sz="1400" dirty="0"/>
                <a:t>    &lt;</a:t>
              </a:r>
              <a:r>
                <a:rPr lang="en-US" sz="1400" dirty="0" err="1"/>
                <a:t>CommandUIExtension</a:t>
              </a:r>
              <a:r>
                <a:rPr lang="en-US" sz="1400" dirty="0"/>
                <a:t>&gt;</a:t>
              </a:r>
            </a:p>
            <a:p>
              <a:r>
                <a:rPr lang="en-US" sz="1400" dirty="0"/>
                <a:t>      &lt;</a:t>
              </a:r>
              <a:r>
                <a:rPr lang="en-US" sz="1400" dirty="0" err="1"/>
                <a:t>CommandUIDefinitions</a:t>
              </a:r>
              <a:r>
                <a:rPr lang="en-US" sz="1400" dirty="0"/>
                <a:t>&gt;</a:t>
              </a:r>
            </a:p>
            <a:p>
              <a:r>
                <a:rPr lang="en-US" sz="1400" dirty="0"/>
                <a:t>        &lt;</a:t>
              </a:r>
              <a:r>
                <a:rPr lang="en-US" sz="1400" dirty="0" err="1"/>
                <a:t>CommandUIDefinition</a:t>
              </a:r>
              <a:r>
                <a:rPr lang="en-US" sz="1400" dirty="0"/>
                <a:t> </a:t>
              </a:r>
              <a:endParaRPr lang="en-US" sz="1400" dirty="0" smtClean="0"/>
            </a:p>
            <a:p>
              <a:r>
                <a:rPr lang="en-US" sz="1400" dirty="0" smtClean="0"/>
                <a:t>           Location</a:t>
              </a:r>
              <a:r>
                <a:rPr lang="en-US" sz="1400" dirty="0"/>
                <a:t>="</a:t>
              </a:r>
              <a:r>
                <a:rPr lang="en-US" sz="1400" dirty="0" err="1" smtClean="0"/>
                <a:t>Ribbon.Library.Actions.Controls</a:t>
              </a:r>
              <a:r>
                <a:rPr lang="en-US" sz="1400" dirty="0" err="1"/>
                <a:t>._children</a:t>
              </a:r>
              <a:r>
                <a:rPr lang="en-US" sz="1400" dirty="0"/>
                <a:t>"&gt;</a:t>
              </a:r>
            </a:p>
            <a:p>
              <a:r>
                <a:rPr lang="en-US" sz="1400" dirty="0"/>
                <a:t>          &lt;Button Id="</a:t>
              </a:r>
              <a:r>
                <a:rPr lang="en-US" sz="1400" dirty="0" err="1" smtClean="0"/>
                <a:t>Ribbon.Library.Actions.MyAction</a:t>
              </a:r>
              <a:r>
                <a:rPr lang="en-US" sz="1400" dirty="0" smtClean="0"/>
                <a:t>"</a:t>
              </a:r>
              <a:endParaRPr lang="en-US" sz="1400" dirty="0"/>
            </a:p>
            <a:p>
              <a:r>
                <a:rPr lang="en-US" sz="1400" dirty="0"/>
                <a:t>                  Alt</a:t>
              </a:r>
              <a:r>
                <a:rPr lang="en-US" sz="1400" dirty="0" smtClean="0"/>
                <a:t>=“My Custom Action"</a:t>
              </a:r>
              <a:endParaRPr lang="en-US" sz="1400" dirty="0"/>
            </a:p>
            <a:p>
              <a:r>
                <a:rPr lang="en-US" sz="1400" dirty="0"/>
                <a:t>                  Sequence="100"</a:t>
              </a:r>
            </a:p>
            <a:p>
              <a:r>
                <a:rPr lang="en-US" sz="1400" dirty="0"/>
                <a:t>                  Command="</a:t>
              </a:r>
              <a:r>
                <a:rPr lang="en-US" sz="1400" dirty="0" err="1"/>
                <a:t>Invoke_CustomAction</a:t>
              </a:r>
              <a:r>
                <a:rPr lang="en-US" sz="1400" dirty="0"/>
                <a:t>"</a:t>
              </a:r>
            </a:p>
            <a:p>
              <a:r>
                <a:rPr lang="en-US" sz="1400" dirty="0"/>
                <a:t>                  </a:t>
              </a:r>
              <a:r>
                <a:rPr lang="en-US" sz="1400" dirty="0" err="1"/>
                <a:t>LabelText</a:t>
              </a:r>
              <a:r>
                <a:rPr lang="en-US" sz="1400" dirty="0" smtClean="0"/>
                <a:t>=“Awesome Action"</a:t>
              </a:r>
              <a:endParaRPr lang="en-US" sz="1400" dirty="0"/>
            </a:p>
            <a:p>
              <a:r>
                <a:rPr lang="en-US" sz="1400" dirty="0"/>
                <a:t>                  </a:t>
              </a:r>
              <a:r>
                <a:rPr lang="en-US" sz="1400" dirty="0" err="1"/>
                <a:t>TemplateAlias</a:t>
              </a:r>
              <a:r>
                <a:rPr lang="en-US" sz="1400" dirty="0"/>
                <a:t>="o1"</a:t>
              </a:r>
            </a:p>
            <a:p>
              <a:r>
                <a:rPr lang="en-US" sz="1400" dirty="0"/>
                <a:t>                  Image32by32</a:t>
              </a:r>
              <a:r>
                <a:rPr lang="en-US" sz="1400" dirty="0" smtClean="0"/>
                <a:t>=“[</a:t>
              </a:r>
              <a:r>
                <a:rPr lang="en-US" sz="1400" dirty="0" err="1" smtClean="0"/>
                <a:t>ImageUrl</a:t>
              </a:r>
              <a:r>
                <a:rPr lang="en-US" sz="1400" dirty="0" smtClean="0"/>
                <a:t>]"</a:t>
              </a:r>
              <a:endParaRPr lang="en-US" sz="1400" dirty="0"/>
            </a:p>
            <a:p>
              <a:r>
                <a:rPr lang="en-US" sz="1400" dirty="0"/>
                <a:t>                  Image16by16</a:t>
              </a:r>
              <a:r>
                <a:rPr lang="en-US" sz="1400" dirty="0" smtClean="0"/>
                <a:t>=“[</a:t>
              </a:r>
              <a:r>
                <a:rPr lang="en-US" sz="1400" dirty="0" err="1" smtClean="0"/>
                <a:t>ImageUrl</a:t>
              </a:r>
              <a:r>
                <a:rPr lang="en-US" sz="1400" dirty="0" smtClean="0"/>
                <a:t>]" </a:t>
              </a:r>
              <a:r>
                <a:rPr lang="en-US" sz="1400" dirty="0"/>
                <a:t>/&gt;</a:t>
              </a:r>
            </a:p>
            <a:p>
              <a:r>
                <a:rPr lang="en-US" sz="1400" dirty="0"/>
                <a:t>        &lt;/</a:t>
              </a:r>
              <a:r>
                <a:rPr lang="en-US" sz="1400" dirty="0" err="1"/>
                <a:t>CommandUIDefinition</a:t>
              </a:r>
              <a:r>
                <a:rPr lang="en-US" sz="1400" dirty="0"/>
                <a:t>&gt;</a:t>
              </a:r>
            </a:p>
            <a:p>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p>
          </p:txBody>
        </p:sp>
      </p:grpSp>
      <p:sp>
        <p:nvSpPr>
          <p:cNvPr id="10" name="TextBox 9"/>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
        <p:nvSpPr>
          <p:cNvPr id="16" name="Freeform 15"/>
          <p:cNvSpPr/>
          <p:nvPr/>
        </p:nvSpPr>
        <p:spPr>
          <a:xfrm>
            <a:off x="509517" y="2539933"/>
            <a:ext cx="5410200" cy="52231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Ribbon</a:t>
            </a:r>
            <a:endParaRPr lang="en-US" sz="2400" dirty="0"/>
          </a:p>
        </p:txBody>
      </p:sp>
      <p:sp>
        <p:nvSpPr>
          <p:cNvPr id="17" name="Freeform 16"/>
          <p:cNvSpPr/>
          <p:nvPr/>
        </p:nvSpPr>
        <p:spPr>
          <a:xfrm>
            <a:off x="509517" y="1439862"/>
            <a:ext cx="5410200" cy="5334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Quick Launch</a:t>
            </a:r>
            <a:endParaRPr lang="en-US" sz="2400" dirty="0"/>
          </a:p>
        </p:txBody>
      </p:sp>
      <p:sp>
        <p:nvSpPr>
          <p:cNvPr id="19" name="Freeform 18"/>
          <p:cNvSpPr/>
          <p:nvPr/>
        </p:nvSpPr>
        <p:spPr>
          <a:xfrm>
            <a:off x="506377" y="3668164"/>
            <a:ext cx="5410200" cy="52231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Edit Control Block</a:t>
            </a:r>
            <a:endParaRPr lang="en-US" sz="2400" dirty="0"/>
          </a:p>
        </p:txBody>
      </p:sp>
      <p:sp>
        <p:nvSpPr>
          <p:cNvPr id="27" name="Freeform 26"/>
          <p:cNvSpPr/>
          <p:nvPr/>
        </p:nvSpPr>
        <p:spPr>
          <a:xfrm>
            <a:off x="510700" y="3111021"/>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28" name="Freeform 27"/>
          <p:cNvSpPr/>
          <p:nvPr/>
        </p:nvSpPr>
        <p:spPr>
          <a:xfrm>
            <a:off x="2322575" y="3106518"/>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FF990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App</a:t>
            </a:r>
            <a:endParaRPr lang="en-US" dirty="0"/>
          </a:p>
        </p:txBody>
      </p:sp>
      <p:sp>
        <p:nvSpPr>
          <p:cNvPr id="29" name="Freeform 28"/>
          <p:cNvSpPr/>
          <p:nvPr/>
        </p:nvSpPr>
        <p:spPr>
          <a:xfrm>
            <a:off x="4140707" y="3106518"/>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
        <p:nvSpPr>
          <p:cNvPr id="30" name="Freeform 29"/>
          <p:cNvSpPr/>
          <p:nvPr/>
        </p:nvSpPr>
        <p:spPr>
          <a:xfrm>
            <a:off x="506377" y="4239252"/>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31" name="Freeform 30"/>
          <p:cNvSpPr/>
          <p:nvPr/>
        </p:nvSpPr>
        <p:spPr>
          <a:xfrm>
            <a:off x="2318252" y="4234749"/>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FF990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App</a:t>
            </a:r>
            <a:endParaRPr lang="en-US" dirty="0"/>
          </a:p>
        </p:txBody>
      </p:sp>
      <p:sp>
        <p:nvSpPr>
          <p:cNvPr id="32" name="Freeform 31"/>
          <p:cNvSpPr/>
          <p:nvPr/>
        </p:nvSpPr>
        <p:spPr>
          <a:xfrm>
            <a:off x="4136384" y="4234749"/>
            <a:ext cx="1773936"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
        <p:nvSpPr>
          <p:cNvPr id="33" name="Freeform 32"/>
          <p:cNvSpPr/>
          <p:nvPr/>
        </p:nvSpPr>
        <p:spPr>
          <a:xfrm>
            <a:off x="510700" y="2017528"/>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34" name="Freeform 33"/>
          <p:cNvSpPr/>
          <p:nvPr/>
        </p:nvSpPr>
        <p:spPr>
          <a:xfrm>
            <a:off x="3235177" y="2017527"/>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Tree>
    <p:extLst>
      <p:ext uri="{BB962C8B-B14F-4D97-AF65-F5344CB8AC3E}">
        <p14:creationId xmlns:p14="http://schemas.microsoft.com/office/powerpoint/2010/main" val="17207693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Breadcrumb</a:t>
            </a:r>
            <a:endParaRPr lang="en-US" dirty="0"/>
          </a:p>
        </p:txBody>
      </p:sp>
      <p:sp>
        <p:nvSpPr>
          <p:cNvPr id="8" name="Freeform 7"/>
          <p:cNvSpPr/>
          <p:nvPr/>
        </p:nvSpPr>
        <p:spPr>
          <a:xfrm>
            <a:off x="489639" y="2653056"/>
            <a:ext cx="5410200" cy="1072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a:t>Cannot navigate across site collection </a:t>
            </a:r>
            <a:r>
              <a:rPr lang="en-US" sz="2400" dirty="0" smtClean="0"/>
              <a:t>boundaries</a:t>
            </a:r>
            <a:endParaRPr lang="en-US" sz="2400" dirty="0"/>
          </a:p>
        </p:txBody>
      </p:sp>
      <p:sp>
        <p:nvSpPr>
          <p:cNvPr id="10" name="Freeform 9"/>
          <p:cNvSpPr/>
          <p:nvPr/>
        </p:nvSpPr>
        <p:spPr>
          <a:xfrm>
            <a:off x="489639" y="5091455"/>
            <a:ext cx="5410200" cy="104437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Advanced functionality requires custom code</a:t>
            </a:r>
            <a:endParaRPr lang="en-US" sz="2400" dirty="0"/>
          </a:p>
        </p:txBody>
      </p:sp>
      <p:sp>
        <p:nvSpPr>
          <p:cNvPr id="11" name="Freeform 10"/>
          <p:cNvSpPr/>
          <p:nvPr/>
        </p:nvSpPr>
        <p:spPr>
          <a:xfrm>
            <a:off x="503237" y="3872256"/>
            <a:ext cx="5410200" cy="1072805"/>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a:t>Basic functionality restored with master page edit + </a:t>
            </a:r>
            <a:r>
              <a:rPr lang="en-US" sz="2400" dirty="0" smtClean="0"/>
              <a:t>JavaScript</a:t>
            </a:r>
            <a:endParaRPr lang="en-US" sz="2400" dirty="0"/>
          </a:p>
        </p:txBody>
      </p:sp>
      <p:sp>
        <p:nvSpPr>
          <p:cNvPr id="12" name="Freeform 11"/>
          <p:cNvSpPr/>
          <p:nvPr/>
        </p:nvSpPr>
        <p:spPr>
          <a:xfrm>
            <a:off x="509517"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Vertical breadcrumb hidden in 2013/SPO</a:t>
            </a:r>
            <a:endParaRPr lang="en-US" sz="2400" dirty="0"/>
          </a:p>
        </p:txBody>
      </p:sp>
      <p:grpSp>
        <p:nvGrpSpPr>
          <p:cNvPr id="2" name="Group 1"/>
          <p:cNvGrpSpPr/>
          <p:nvPr/>
        </p:nvGrpSpPr>
        <p:grpSpPr>
          <a:xfrm>
            <a:off x="6148315" y="1304612"/>
            <a:ext cx="5742197" cy="5012050"/>
            <a:chOff x="6148315" y="1304612"/>
            <a:chExt cx="5742197" cy="5012050"/>
          </a:xfrm>
        </p:grpSpPr>
        <p:pic>
          <p:nvPicPr>
            <p:cNvPr id="13" name="Picture 12"/>
            <p:cNvPicPr>
              <a:picLocks noChangeAspect="1"/>
            </p:cNvPicPr>
            <p:nvPr/>
          </p:nvPicPr>
          <p:blipFill>
            <a:blip r:embed="rId3"/>
            <a:stretch>
              <a:fillRect/>
            </a:stretch>
          </p:blipFill>
          <p:spPr>
            <a:xfrm flipH="1">
              <a:off x="6148315" y="1304612"/>
              <a:ext cx="5742197" cy="5012050"/>
            </a:xfrm>
            <a:prstGeom prst="rect">
              <a:avLst/>
            </a:prstGeom>
          </p:spPr>
        </p:pic>
        <p:sp>
          <p:nvSpPr>
            <p:cNvPr id="14" name="TextBox 13"/>
            <p:cNvSpPr txBox="1"/>
            <p:nvPr/>
          </p:nvSpPr>
          <p:spPr>
            <a:xfrm>
              <a:off x="6446837" y="1568239"/>
              <a:ext cx="4876800" cy="3958007"/>
            </a:xfrm>
            <a:prstGeom prst="rect">
              <a:avLst/>
            </a:prstGeom>
            <a:noFill/>
          </p:spPr>
          <p:txBody>
            <a:bodyPr wrap="square" lIns="182880" tIns="146304" rIns="182880" bIns="146304" rtlCol="0">
              <a:spAutoFit/>
            </a:bodyPr>
            <a:lstStyle/>
            <a:p>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&lt;div class="</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ms</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-breadcrumb-</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dropdownBox</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"&gt;</a:t>
              </a:r>
            </a:p>
            <a:p>
              <a:pPr>
                <a:tabLst>
                  <a:tab pos="457200" algn="l"/>
                </a:tabLst>
              </a:pP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&lt;!--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SPM:&lt;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SharePoint:AjaxDelta</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id="</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DeltaBreadcrumbDropdown</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runat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="server"&gt;--&gt;</a:t>
              </a:r>
            </a:p>
            <a:p>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&lt;!--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SPM:&lt;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SharePoint:PopoutMenu</a:t>
              </a:r>
              <a:endPar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Visible</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="true"</a:t>
              </a:r>
            </a:p>
            <a:p>
              <a:endPar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endPar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document).ready(function() {</a:t>
              </a:r>
            </a:p>
            <a:p>
              <a:pPr>
                <a:tabLst>
                  <a:tab pos="457200" algn="l"/>
                </a:tabLst>
              </a:pP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ms</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-breadcrumb-</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dropdownBox</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attr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("style","</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display:block!important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tabLst>
                  <a:tab pos="457200" algn="l"/>
                </a:tabLst>
              </a:pP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GlobalBreadCrumbNavPopout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-anchor &gt;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img</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attr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src</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","/_layouts/15/images/</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spcommon.png?rev</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=32</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tabLst>
                  <a:tab pos="457200" algn="l"/>
                </a:tabLst>
              </a:pP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p:txBody>
        </p:sp>
      </p:grpSp>
      <p:sp>
        <p:nvSpPr>
          <p:cNvPr id="15" name="TextBox 14"/>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22552674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Metadata</a:t>
            </a:r>
            <a:endParaRPr lang="en-US" dirty="0"/>
          </a:p>
        </p:txBody>
      </p:sp>
      <p:sp>
        <p:nvSpPr>
          <p:cNvPr id="10" name="Freeform 9"/>
          <p:cNvSpPr/>
          <p:nvPr/>
        </p:nvSpPr>
        <p:spPr>
          <a:xfrm>
            <a:off x="489639" y="2653056"/>
            <a:ext cx="5410200" cy="1072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Static sort order</a:t>
            </a:r>
            <a:endParaRPr lang="en-US" sz="2400" dirty="0"/>
          </a:p>
        </p:txBody>
      </p:sp>
      <p:sp>
        <p:nvSpPr>
          <p:cNvPr id="12" name="Freeform 11"/>
          <p:cNvSpPr/>
          <p:nvPr/>
        </p:nvSpPr>
        <p:spPr>
          <a:xfrm>
            <a:off x="489639" y="5091455"/>
            <a:ext cx="5410200" cy="104437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Custom properties enable extensibility</a:t>
            </a:r>
            <a:endParaRPr lang="en-US" sz="2400" dirty="0"/>
          </a:p>
        </p:txBody>
      </p:sp>
      <p:sp>
        <p:nvSpPr>
          <p:cNvPr id="13" name="Freeform 12"/>
          <p:cNvSpPr/>
          <p:nvPr/>
        </p:nvSpPr>
        <p:spPr>
          <a:xfrm>
            <a:off x="503237" y="3872256"/>
            <a:ext cx="5410200" cy="1072805"/>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Scoped to current site collection</a:t>
            </a:r>
            <a:endParaRPr lang="en-US" sz="2400" dirty="0"/>
          </a:p>
        </p:txBody>
      </p:sp>
      <p:sp>
        <p:nvSpPr>
          <p:cNvPr id="14" name="Freeform 13"/>
          <p:cNvSpPr/>
          <p:nvPr/>
        </p:nvSpPr>
        <p:spPr>
          <a:xfrm>
            <a:off x="509517"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Hierarchical list of navigation nodes</a:t>
            </a:r>
            <a:endParaRPr lang="en-US" sz="2400" dirty="0"/>
          </a:p>
        </p:txBody>
      </p:sp>
      <p:sp>
        <p:nvSpPr>
          <p:cNvPr id="11" name="TextBox 10"/>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4" name="Picture 3"/>
          <p:cNvPicPr>
            <a:picLocks noChangeAspect="1"/>
          </p:cNvPicPr>
          <p:nvPr/>
        </p:nvPicPr>
        <p:blipFill>
          <a:blip r:embed="rId3"/>
          <a:stretch>
            <a:fillRect/>
          </a:stretch>
        </p:blipFill>
        <p:spPr>
          <a:xfrm>
            <a:off x="6294437" y="1439862"/>
            <a:ext cx="5451503" cy="4329112"/>
          </a:xfrm>
          <a:prstGeom prst="rect">
            <a:avLst/>
          </a:prstGeom>
          <a:ln w="19050">
            <a:solidFill>
              <a:schemeClr val="tx1"/>
            </a:solidFill>
          </a:ln>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544350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Custom Metadata Navigation Control</a:t>
            </a:r>
            <a:endParaRPr lang="en-US" dirty="0"/>
          </a:p>
        </p:txBody>
      </p:sp>
    </p:spTree>
    <p:extLst>
      <p:ext uri="{BB962C8B-B14F-4D97-AF65-F5344CB8AC3E}">
        <p14:creationId xmlns:p14="http://schemas.microsoft.com/office/powerpoint/2010/main" val="1456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Publishing</a:t>
            </a:r>
            <a:endParaRPr lang="en-US" dirty="0"/>
          </a:p>
        </p:txBody>
      </p:sp>
    </p:spTree>
    <p:extLst>
      <p:ext uri="{BB962C8B-B14F-4D97-AF65-F5344CB8AC3E}">
        <p14:creationId xmlns:p14="http://schemas.microsoft.com/office/powerpoint/2010/main" val="17458746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Aggregation</a:t>
            </a:r>
            <a:endParaRPr lang="en-US" dirty="0"/>
          </a:p>
        </p:txBody>
      </p:sp>
      <p:sp>
        <p:nvSpPr>
          <p:cNvPr id="10" name="Freeform 9"/>
          <p:cNvSpPr/>
          <p:nvPr/>
        </p:nvSpPr>
        <p:spPr>
          <a:xfrm>
            <a:off x="509517" y="2610848"/>
            <a:ext cx="5410200" cy="1072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App Part</a:t>
            </a:r>
            <a:endParaRPr lang="en-US" sz="2400" dirty="0"/>
          </a:p>
        </p:txBody>
      </p:sp>
      <p:sp>
        <p:nvSpPr>
          <p:cNvPr id="12" name="Freeform 11"/>
          <p:cNvSpPr/>
          <p:nvPr/>
        </p:nvSpPr>
        <p:spPr>
          <a:xfrm>
            <a:off x="509517" y="4642264"/>
            <a:ext cx="5410200" cy="7680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CSOM: LINQ to Objects != LINQ to SharePoint</a:t>
            </a:r>
            <a:endParaRPr lang="en-US" dirty="0"/>
          </a:p>
        </p:txBody>
      </p:sp>
      <p:sp>
        <p:nvSpPr>
          <p:cNvPr id="13" name="Freeform 12"/>
          <p:cNvSpPr/>
          <p:nvPr/>
        </p:nvSpPr>
        <p:spPr>
          <a:xfrm>
            <a:off x="509517" y="3787841"/>
            <a:ext cx="5403920" cy="7680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CSOM: No Cross-List Query</a:t>
            </a:r>
            <a:endParaRPr lang="en-US" dirty="0"/>
          </a:p>
        </p:txBody>
      </p:sp>
      <p:sp>
        <p:nvSpPr>
          <p:cNvPr id="14" name="Freeform 13"/>
          <p:cNvSpPr/>
          <p:nvPr/>
        </p:nvSpPr>
        <p:spPr>
          <a:xfrm>
            <a:off x="509517"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Content Query Web Part (XSLT)</a:t>
            </a:r>
            <a:endParaRPr lang="en-US" sz="2400" dirty="0"/>
          </a:p>
        </p:txBody>
      </p:sp>
      <p:sp>
        <p:nvSpPr>
          <p:cNvPr id="9" name="TextBox 8"/>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7" name="Picture 6"/>
          <p:cNvPicPr>
            <a:picLocks noChangeAspect="1"/>
          </p:cNvPicPr>
          <p:nvPr/>
        </p:nvPicPr>
        <p:blipFill>
          <a:blip r:embed="rId3"/>
          <a:stretch>
            <a:fillRect/>
          </a:stretch>
        </p:blipFill>
        <p:spPr>
          <a:xfrm>
            <a:off x="7132637" y="1439862"/>
            <a:ext cx="4753134" cy="4695964"/>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0"/>
            </a:camera>
            <a:lightRig rig="twoPt" dir="t">
              <a:rot lat="0" lon="0" rev="7200000"/>
            </a:lightRig>
          </a:scene3d>
          <a:sp3d contourW="12700">
            <a:bevelT w="25400" h="19050"/>
            <a:contourClr>
              <a:srgbClr val="969696"/>
            </a:contourClr>
          </a:sp3d>
        </p:spPr>
      </p:pic>
      <p:sp>
        <p:nvSpPr>
          <p:cNvPr id="11" name="Freeform 10"/>
          <p:cNvSpPr/>
          <p:nvPr/>
        </p:nvSpPr>
        <p:spPr>
          <a:xfrm>
            <a:off x="503237" y="5496687"/>
            <a:ext cx="5410200" cy="104437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Social API’s</a:t>
            </a:r>
            <a:endParaRPr lang="en-US" sz="2400" dirty="0"/>
          </a:p>
        </p:txBody>
      </p:sp>
    </p:spTree>
    <p:extLst>
      <p:ext uri="{BB962C8B-B14F-4D97-AF65-F5344CB8AC3E}">
        <p14:creationId xmlns:p14="http://schemas.microsoft.com/office/powerpoint/2010/main" val="16942496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a:t>
            </a:r>
            <a:endParaRPr lang="en-US" dirty="0"/>
          </a:p>
        </p:txBody>
      </p:sp>
      <p:sp>
        <p:nvSpPr>
          <p:cNvPr id="12" name="Freeform 11"/>
          <p:cNvSpPr/>
          <p:nvPr/>
        </p:nvSpPr>
        <p:spPr>
          <a:xfrm>
            <a:off x="489639" y="5091455"/>
            <a:ext cx="5410200" cy="104437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Search API’s</a:t>
            </a:r>
            <a:endParaRPr lang="en-US" sz="2400" dirty="0"/>
          </a:p>
        </p:txBody>
      </p:sp>
      <p:sp>
        <p:nvSpPr>
          <p:cNvPr id="14" name="Freeform 13"/>
          <p:cNvSpPr/>
          <p:nvPr/>
        </p:nvSpPr>
        <p:spPr>
          <a:xfrm>
            <a:off x="479141"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Content Search Web Part</a:t>
            </a:r>
            <a:endParaRPr lang="en-US" sz="2400" dirty="0"/>
          </a:p>
        </p:txBody>
      </p:sp>
      <p:sp>
        <p:nvSpPr>
          <p:cNvPr id="9" name="TextBox 8"/>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grpSp>
        <p:nvGrpSpPr>
          <p:cNvPr id="2" name="Group 1"/>
          <p:cNvGrpSpPr/>
          <p:nvPr/>
        </p:nvGrpSpPr>
        <p:grpSpPr>
          <a:xfrm>
            <a:off x="6370637" y="1439862"/>
            <a:ext cx="5484691" cy="4695965"/>
            <a:chOff x="6370637" y="1439862"/>
            <a:chExt cx="5484691" cy="4695965"/>
          </a:xfrm>
        </p:grpSpPr>
        <p:pic>
          <p:nvPicPr>
            <p:cNvPr id="6" name="Picture 5"/>
            <p:cNvPicPr>
              <a:picLocks noChangeAspect="1"/>
            </p:cNvPicPr>
            <p:nvPr/>
          </p:nvPicPr>
          <p:blipFill>
            <a:blip r:embed="rId3"/>
            <a:stretch>
              <a:fillRect/>
            </a:stretch>
          </p:blipFill>
          <p:spPr>
            <a:xfrm>
              <a:off x="6370637" y="1439862"/>
              <a:ext cx="2209800" cy="3969748"/>
            </a:xfrm>
            <a:prstGeom prst="rect">
              <a:avLst/>
            </a:prstGeom>
            <a:effectLst>
              <a:outerShdw blurRad="50800" dist="76200" dir="2700000" algn="tl" rotWithShape="0">
                <a:prstClr val="black">
                  <a:alpha val="40000"/>
                </a:prstClr>
              </a:outerShdw>
            </a:effectLst>
          </p:spPr>
        </p:pic>
        <p:pic>
          <p:nvPicPr>
            <p:cNvPr id="5" name="Picture 4"/>
            <p:cNvPicPr>
              <a:picLocks noChangeAspect="1"/>
            </p:cNvPicPr>
            <p:nvPr/>
          </p:nvPicPr>
          <p:blipFill>
            <a:blip r:embed="rId4"/>
            <a:stretch>
              <a:fillRect/>
            </a:stretch>
          </p:blipFill>
          <p:spPr>
            <a:xfrm>
              <a:off x="7666037" y="1780029"/>
              <a:ext cx="4189291" cy="4355798"/>
            </a:xfrm>
            <a:prstGeom prst="rect">
              <a:avLst/>
            </a:prstGeom>
            <a:ln w="19050">
              <a:solidFill>
                <a:schemeClr val="tx1"/>
              </a:solidFill>
            </a:ln>
            <a:effectLst>
              <a:outerShdw blurRad="50800" dist="76200" dir="2700000" algn="tl" rotWithShape="0">
                <a:prstClr val="black">
                  <a:alpha val="40000"/>
                </a:prstClr>
              </a:outerShdw>
            </a:effectLst>
          </p:spPr>
        </p:pic>
      </p:grpSp>
      <p:sp>
        <p:nvSpPr>
          <p:cNvPr id="11" name="Freeform 10"/>
          <p:cNvSpPr/>
          <p:nvPr/>
        </p:nvSpPr>
        <p:spPr>
          <a:xfrm>
            <a:off x="489639" y="3412847"/>
            <a:ext cx="5410200" cy="7680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Result Relevancy</a:t>
            </a:r>
            <a:endParaRPr lang="en-US" dirty="0"/>
          </a:p>
        </p:txBody>
      </p:sp>
      <p:sp>
        <p:nvSpPr>
          <p:cNvPr id="15" name="Freeform 14"/>
          <p:cNvSpPr/>
          <p:nvPr/>
        </p:nvSpPr>
        <p:spPr>
          <a:xfrm>
            <a:off x="489639" y="2582862"/>
            <a:ext cx="5403920" cy="7680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Managed Properties</a:t>
            </a:r>
            <a:endParaRPr lang="en-US" dirty="0"/>
          </a:p>
        </p:txBody>
      </p:sp>
      <p:sp>
        <p:nvSpPr>
          <p:cNvPr id="16" name="Freeform 15"/>
          <p:cNvSpPr/>
          <p:nvPr/>
        </p:nvSpPr>
        <p:spPr>
          <a:xfrm>
            <a:off x="481771" y="4252151"/>
            <a:ext cx="5410200" cy="7680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Display Templates</a:t>
            </a:r>
            <a:endParaRPr lang="en-US" dirty="0"/>
          </a:p>
        </p:txBody>
      </p:sp>
    </p:spTree>
    <p:extLst>
      <p:ext uri="{BB962C8B-B14F-4D97-AF65-F5344CB8AC3E}">
        <p14:creationId xmlns:p14="http://schemas.microsoft.com/office/powerpoint/2010/main" val="4075464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1"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Cross Site Publishing</a:t>
            </a:r>
            <a:endParaRPr lang="en-US" dirty="0"/>
          </a:p>
        </p:txBody>
      </p:sp>
      <p:sp>
        <p:nvSpPr>
          <p:cNvPr id="10" name="Freeform 9"/>
          <p:cNvSpPr/>
          <p:nvPr/>
        </p:nvSpPr>
        <p:spPr>
          <a:xfrm>
            <a:off x="515062" y="2653056"/>
            <a:ext cx="5410200" cy="1072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In-Place Catalogs</a:t>
            </a:r>
            <a:endParaRPr lang="en-US" sz="2400" dirty="0"/>
          </a:p>
        </p:txBody>
      </p:sp>
      <p:sp>
        <p:nvSpPr>
          <p:cNvPr id="13" name="Freeform 12"/>
          <p:cNvSpPr/>
          <p:nvPr/>
        </p:nvSpPr>
        <p:spPr>
          <a:xfrm>
            <a:off x="503237" y="3872256"/>
            <a:ext cx="5410200" cy="1072805"/>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a:t>Search </a:t>
            </a:r>
            <a:r>
              <a:rPr lang="en-US" sz="2400" dirty="0" smtClean="0"/>
              <a:t>Components and API’s</a:t>
            </a:r>
            <a:endParaRPr lang="en-US" sz="2400" dirty="0"/>
          </a:p>
        </p:txBody>
      </p:sp>
      <p:sp>
        <p:nvSpPr>
          <p:cNvPr id="14" name="Freeform 13"/>
          <p:cNvSpPr/>
          <p:nvPr/>
        </p:nvSpPr>
        <p:spPr>
          <a:xfrm>
            <a:off x="509517"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Write Once, Read Many</a:t>
            </a:r>
            <a:endParaRPr lang="en-US" sz="2400" dirty="0"/>
          </a:p>
        </p:txBody>
      </p:sp>
      <p:sp>
        <p:nvSpPr>
          <p:cNvPr id="9" name="TextBox 8"/>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2" name="Picture 1"/>
          <p:cNvPicPr>
            <a:picLocks noChangeAspect="1"/>
          </p:cNvPicPr>
          <p:nvPr/>
        </p:nvPicPr>
        <p:blipFill>
          <a:blip r:embed="rId3"/>
          <a:stretch>
            <a:fillRect/>
          </a:stretch>
        </p:blipFill>
        <p:spPr>
          <a:xfrm>
            <a:off x="6523037" y="1435360"/>
            <a:ext cx="3962400" cy="3469998"/>
          </a:xfrm>
          <a:prstGeom prst="rect">
            <a:avLst/>
          </a:prstGeom>
          <a:ln w="19050">
            <a:solidFill>
              <a:schemeClr val="tx1"/>
            </a:solidFill>
          </a:ln>
          <a:effectLst>
            <a:outerShdw blurRad="50800" dist="76200" dir="2700000" algn="tl" rotWithShape="0">
              <a:prstClr val="black">
                <a:alpha val="40000"/>
              </a:prstClr>
            </a:outerShdw>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050" y="3506926"/>
            <a:ext cx="4352925" cy="2628900"/>
          </a:xfrm>
          <a:prstGeom prst="rect">
            <a:avLst/>
          </a:prstGeom>
          <a:ln w="19050">
            <a:solidFill>
              <a:schemeClr val="tx1"/>
            </a:solidFill>
          </a:ln>
          <a:effectLst>
            <a:outerShdw blurRad="50800" dist="76200" dir="2700000" algn="tl" rotWithShape="0">
              <a:prstClr val="black">
                <a:alpha val="40000"/>
              </a:prstClr>
            </a:outerShdw>
          </a:effectLst>
        </p:spPr>
      </p:pic>
      <p:sp>
        <p:nvSpPr>
          <p:cNvPr id="16" name="Freeform 15"/>
          <p:cNvSpPr/>
          <p:nvPr/>
        </p:nvSpPr>
        <p:spPr>
          <a:xfrm>
            <a:off x="503237" y="5020467"/>
            <a:ext cx="5403920" cy="45940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CSOM</a:t>
            </a:r>
            <a:endParaRPr lang="en-US" dirty="0"/>
          </a:p>
        </p:txBody>
      </p:sp>
      <p:sp>
        <p:nvSpPr>
          <p:cNvPr id="17" name="Freeform 16"/>
          <p:cNvSpPr/>
          <p:nvPr/>
        </p:nvSpPr>
        <p:spPr>
          <a:xfrm>
            <a:off x="503237" y="5558801"/>
            <a:ext cx="5403920" cy="438772"/>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REST</a:t>
            </a:r>
            <a:endParaRPr lang="en-US" dirty="0"/>
          </a:p>
        </p:txBody>
      </p:sp>
    </p:spTree>
    <p:extLst>
      <p:ext uri="{BB962C8B-B14F-4D97-AF65-F5344CB8AC3E}">
        <p14:creationId xmlns:p14="http://schemas.microsoft.com/office/powerpoint/2010/main" val="32254247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Content Aggregation App Part</a:t>
            </a:r>
            <a:endParaRPr lang="en-US" dirty="0"/>
          </a:p>
        </p:txBody>
      </p:sp>
      <p:sp>
        <p:nvSpPr>
          <p:cNvPr id="6" name="TextBox 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378523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a:t>
            </a:r>
            <a:endParaRPr lang="en-US" dirty="0"/>
          </a:p>
        </p:txBody>
      </p:sp>
      <p:sp>
        <p:nvSpPr>
          <p:cNvPr id="3" name="TextBox 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633659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Developing an Intranet on </a:t>
            </a:r>
            <a:br>
              <a:rPr lang="en-US" dirty="0" smtClean="0"/>
            </a:br>
            <a:r>
              <a:rPr lang="en-US" dirty="0" smtClean="0"/>
              <a:t>Office 365</a:t>
            </a:r>
            <a:endParaRPr lang="en-US" dirty="0"/>
          </a:p>
        </p:txBody>
      </p:sp>
      <p:sp>
        <p:nvSpPr>
          <p:cNvPr id="5" name="Text Placeholder 4"/>
          <p:cNvSpPr>
            <a:spLocks noGrp="1"/>
          </p:cNvSpPr>
          <p:nvPr>
            <p:ph type="body" sz="quarter" idx="14"/>
          </p:nvPr>
        </p:nvSpPr>
        <p:spPr/>
        <p:txBody>
          <a:bodyPr/>
          <a:lstStyle/>
          <a:p>
            <a:endParaRPr lang="en-US" dirty="0" smtClean="0"/>
          </a:p>
          <a:p>
            <a:r>
              <a:rPr lang="en-US" dirty="0" smtClean="0"/>
              <a:t>Eric Shupps</a:t>
            </a:r>
          </a:p>
          <a:p>
            <a:r>
              <a:rPr lang="en-US" dirty="0" smtClean="0"/>
              <a:t>SharePoint Server MVP</a:t>
            </a:r>
          </a:p>
        </p:txBody>
      </p:sp>
      <p:sp>
        <p:nvSpPr>
          <p:cNvPr id="2" name="Text Placeholder 1"/>
          <p:cNvSpPr>
            <a:spLocks noGrp="1"/>
          </p:cNvSpPr>
          <p:nvPr>
            <p:ph type="body" sz="quarter" idx="15"/>
          </p:nvPr>
        </p:nvSpPr>
        <p:spPr/>
        <p:txBody>
          <a:bodyPr/>
          <a:lstStyle/>
          <a:p>
            <a:r>
              <a:rPr lang="en-US" dirty="0" smtClean="0"/>
              <a:t>SPC357</a:t>
            </a:r>
            <a:endParaRPr lang="en-US" dirty="0"/>
          </a:p>
        </p:txBody>
      </p:sp>
    </p:spTree>
    <p:extLst>
      <p:ext uri="{BB962C8B-B14F-4D97-AF65-F5344CB8AC3E}">
        <p14:creationId xmlns:p14="http://schemas.microsoft.com/office/powerpoint/2010/main" val="340002740"/>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Composed Looks</a:t>
            </a:r>
            <a:endParaRPr lang="en-US" dirty="0"/>
          </a:p>
        </p:txBody>
      </p:sp>
      <p:pic>
        <p:nvPicPr>
          <p:cNvPr id="13" name="Picture 12"/>
          <p:cNvPicPr>
            <a:picLocks noChangeAspect="1"/>
          </p:cNvPicPr>
          <p:nvPr/>
        </p:nvPicPr>
        <p:blipFill>
          <a:blip r:embed="rId3"/>
          <a:stretch>
            <a:fillRect/>
          </a:stretch>
        </p:blipFill>
        <p:spPr>
          <a:xfrm>
            <a:off x="6904037" y="1439700"/>
            <a:ext cx="4711530" cy="4711530"/>
          </a:xfrm>
          <a:prstGeom prst="rect">
            <a:avLst/>
          </a:prstGeom>
          <a:solidFill>
            <a:srgbClr val="FFFFFF">
              <a:shade val="85000"/>
            </a:srgbClr>
          </a:solidFill>
          <a:ln w="101600" cap="sq">
            <a:noFill/>
            <a:miter lim="800000"/>
          </a:ln>
          <a:effectLst>
            <a:outerShdw blurRad="57150" dist="37500" dir="7560000" sy="98000" kx="110000" ky="200000" algn="tl" rotWithShape="0">
              <a:srgbClr val="000000">
                <a:alpha val="20000"/>
              </a:srgbClr>
            </a:outerShdw>
          </a:effectLst>
          <a:scene3d>
            <a:camera prst="perspectiveRelaxed">
              <a:rot lat="21359999" lon="0" rev="0"/>
            </a:camera>
            <a:lightRig rig="twoPt" dir="t">
              <a:rot lat="0" lon="0" rev="7200000"/>
            </a:lightRig>
          </a:scene3d>
          <a:sp3d prstMaterial="matte">
            <a:bevelT w="22860" h="12700"/>
            <a:contourClr>
              <a:srgbClr val="FFFFFF"/>
            </a:contourClr>
          </a:sp3d>
        </p:spPr>
      </p:pic>
      <p:sp>
        <p:nvSpPr>
          <p:cNvPr id="20" name="Freeform 19"/>
          <p:cNvSpPr/>
          <p:nvPr/>
        </p:nvSpPr>
        <p:spPr>
          <a:xfrm>
            <a:off x="503237" y="1485931"/>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Collection of branding assets (files)</a:t>
            </a:r>
            <a:endParaRPr lang="en-US" sz="2400" dirty="0"/>
          </a:p>
        </p:txBody>
      </p:sp>
      <p:sp>
        <p:nvSpPr>
          <p:cNvPr id="21" name="Freeform 20"/>
          <p:cNvSpPr/>
          <p:nvPr/>
        </p:nvSpPr>
        <p:spPr>
          <a:xfrm>
            <a:off x="503237" y="250519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HTML (.master), CSS, Image (.preview), related artifacts</a:t>
            </a:r>
            <a:endParaRPr lang="en-US" sz="2400" dirty="0"/>
          </a:p>
        </p:txBody>
      </p:sp>
      <p:sp>
        <p:nvSpPr>
          <p:cNvPr id="22" name="Freeform 21"/>
          <p:cNvSpPr/>
          <p:nvPr/>
        </p:nvSpPr>
        <p:spPr>
          <a:xfrm>
            <a:off x="503237" y="351588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Beware of inheritance issues and feature dependencies</a:t>
            </a:r>
            <a:endParaRPr lang="en-US" sz="2400" dirty="0"/>
          </a:p>
        </p:txBody>
      </p:sp>
      <p:sp>
        <p:nvSpPr>
          <p:cNvPr id="8" name="TextBox 7"/>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grpSp>
        <p:nvGrpSpPr>
          <p:cNvPr id="4" name="Group 3"/>
          <p:cNvGrpSpPr/>
          <p:nvPr/>
        </p:nvGrpSpPr>
        <p:grpSpPr>
          <a:xfrm>
            <a:off x="503237" y="4528937"/>
            <a:ext cx="2667001" cy="944531"/>
            <a:chOff x="503237" y="4528937"/>
            <a:chExt cx="2667001" cy="944531"/>
          </a:xfrm>
        </p:grpSpPr>
        <p:sp>
          <p:nvSpPr>
            <p:cNvPr id="9" name="Freeform 8"/>
            <p:cNvSpPr/>
            <p:nvPr/>
          </p:nvSpPr>
          <p:spPr>
            <a:xfrm>
              <a:off x="503237" y="452893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Sandbox</a:t>
              </a:r>
              <a:endParaRPr lang="en-US" sz="2400" dirty="0"/>
            </a:p>
          </p:txBody>
        </p:sp>
        <p:sp>
          <p:nvSpPr>
            <p:cNvPr id="2" name="TextBox 1"/>
            <p:cNvSpPr txBox="1"/>
            <p:nvPr/>
          </p:nvSpPr>
          <p:spPr>
            <a:xfrm>
              <a:off x="503238" y="4536582"/>
              <a:ext cx="2667000"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Easy</a:t>
              </a:r>
            </a:p>
          </p:txBody>
        </p:sp>
      </p:grpSp>
      <p:grpSp>
        <p:nvGrpSpPr>
          <p:cNvPr id="5" name="Group 4"/>
          <p:cNvGrpSpPr/>
          <p:nvPr/>
        </p:nvGrpSpPr>
        <p:grpSpPr>
          <a:xfrm>
            <a:off x="3234935" y="4526577"/>
            <a:ext cx="2678502" cy="944531"/>
            <a:chOff x="3234935" y="4526577"/>
            <a:chExt cx="2678502" cy="944531"/>
          </a:xfrm>
        </p:grpSpPr>
        <p:sp>
          <p:nvSpPr>
            <p:cNvPr id="10" name="Freeform 9"/>
            <p:cNvSpPr/>
            <p:nvPr/>
          </p:nvSpPr>
          <p:spPr>
            <a:xfrm>
              <a:off x="3234935" y="452657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FF990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App</a:t>
              </a:r>
              <a:endParaRPr lang="en-US" sz="2400" dirty="0"/>
            </a:p>
          </p:txBody>
        </p:sp>
        <p:sp>
          <p:nvSpPr>
            <p:cNvPr id="12" name="TextBox 11"/>
            <p:cNvSpPr txBox="1"/>
            <p:nvPr/>
          </p:nvSpPr>
          <p:spPr>
            <a:xfrm>
              <a:off x="3234935" y="4536582"/>
              <a:ext cx="2678502"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Challenging</a:t>
              </a:r>
            </a:p>
          </p:txBody>
        </p:sp>
      </p:grpSp>
    </p:spTree>
    <p:extLst>
      <p:ext uri="{BB962C8B-B14F-4D97-AF65-F5344CB8AC3E}">
        <p14:creationId xmlns:p14="http://schemas.microsoft.com/office/powerpoint/2010/main" val="2612244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Design Packages</a:t>
            </a:r>
            <a:endParaRPr lang="en-US" dirty="0"/>
          </a:p>
        </p:txBody>
      </p:sp>
      <p:sp>
        <p:nvSpPr>
          <p:cNvPr id="13" name="TextBox 1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
        <p:nvSpPr>
          <p:cNvPr id="15" name="Freeform 14"/>
          <p:cNvSpPr/>
          <p:nvPr/>
        </p:nvSpPr>
        <p:spPr>
          <a:xfrm>
            <a:off x="503237" y="1485931"/>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Create design in UI</a:t>
            </a:r>
            <a:endParaRPr lang="en-US" sz="2400" dirty="0"/>
          </a:p>
        </p:txBody>
      </p:sp>
      <p:sp>
        <p:nvSpPr>
          <p:cNvPr id="16" name="Freeform 15"/>
          <p:cNvSpPr/>
          <p:nvPr/>
        </p:nvSpPr>
        <p:spPr>
          <a:xfrm>
            <a:off x="503237" y="250519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Export to WSP</a:t>
            </a:r>
            <a:endParaRPr lang="en-US" sz="2400" dirty="0"/>
          </a:p>
        </p:txBody>
      </p:sp>
      <p:sp>
        <p:nvSpPr>
          <p:cNvPr id="17" name="Freeform 16"/>
          <p:cNvSpPr/>
          <p:nvPr/>
        </p:nvSpPr>
        <p:spPr>
          <a:xfrm>
            <a:off x="503237" y="351588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Customize WSP</a:t>
            </a:r>
            <a:endParaRPr lang="en-US" sz="2400" dirty="0"/>
          </a:p>
        </p:txBody>
      </p:sp>
      <p:grpSp>
        <p:nvGrpSpPr>
          <p:cNvPr id="4" name="Group 3"/>
          <p:cNvGrpSpPr/>
          <p:nvPr/>
        </p:nvGrpSpPr>
        <p:grpSpPr>
          <a:xfrm>
            <a:off x="503237" y="4528937"/>
            <a:ext cx="2667000" cy="944531"/>
            <a:chOff x="503237" y="4528937"/>
            <a:chExt cx="2667000" cy="944531"/>
          </a:xfrm>
        </p:grpSpPr>
        <p:sp>
          <p:nvSpPr>
            <p:cNvPr id="19" name="Freeform 18"/>
            <p:cNvSpPr/>
            <p:nvPr/>
          </p:nvSpPr>
          <p:spPr>
            <a:xfrm>
              <a:off x="503237" y="452893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Sandbox</a:t>
              </a:r>
              <a:endParaRPr lang="en-US" sz="2400" dirty="0"/>
            </a:p>
          </p:txBody>
        </p:sp>
        <p:sp>
          <p:nvSpPr>
            <p:cNvPr id="21" name="TextBox 20"/>
            <p:cNvSpPr txBox="1"/>
            <p:nvPr/>
          </p:nvSpPr>
          <p:spPr>
            <a:xfrm>
              <a:off x="503238" y="4536582"/>
              <a:ext cx="2666999"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Easy</a:t>
              </a:r>
            </a:p>
          </p:txBody>
        </p:sp>
      </p:grpSp>
      <p:grpSp>
        <p:nvGrpSpPr>
          <p:cNvPr id="5" name="Group 4"/>
          <p:cNvGrpSpPr/>
          <p:nvPr/>
        </p:nvGrpSpPr>
        <p:grpSpPr>
          <a:xfrm>
            <a:off x="3234935" y="4526577"/>
            <a:ext cx="2667000" cy="944531"/>
            <a:chOff x="3234935" y="4526577"/>
            <a:chExt cx="2667000" cy="944531"/>
          </a:xfrm>
        </p:grpSpPr>
        <p:sp>
          <p:nvSpPr>
            <p:cNvPr id="20" name="Freeform 19"/>
            <p:cNvSpPr/>
            <p:nvPr/>
          </p:nvSpPr>
          <p:spPr>
            <a:xfrm>
              <a:off x="3234935" y="452657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tx1">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App</a:t>
              </a:r>
              <a:endParaRPr lang="en-US" sz="2400" dirty="0"/>
            </a:p>
          </p:txBody>
        </p:sp>
        <p:sp>
          <p:nvSpPr>
            <p:cNvPr id="22" name="TextBox 21"/>
            <p:cNvSpPr txBox="1"/>
            <p:nvPr/>
          </p:nvSpPr>
          <p:spPr>
            <a:xfrm>
              <a:off x="3234935" y="4536582"/>
              <a:ext cx="2667000"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N/A</a:t>
              </a:r>
            </a:p>
          </p:txBody>
        </p:sp>
      </p:grpSp>
      <p:pic>
        <p:nvPicPr>
          <p:cNvPr id="2" name="Picture 1"/>
          <p:cNvPicPr>
            <a:picLocks/>
          </p:cNvPicPr>
          <p:nvPr/>
        </p:nvPicPr>
        <p:blipFill>
          <a:blip r:embed="rId2"/>
          <a:stretch>
            <a:fillRect/>
          </a:stretch>
        </p:blipFill>
        <p:spPr>
          <a:xfrm>
            <a:off x="6903720" y="1435608"/>
            <a:ext cx="4709160" cy="4709160"/>
          </a:xfrm>
          <a:prstGeom prst="rect">
            <a:avLst/>
          </a:prstGeom>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333237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Solutions</a:t>
            </a:r>
            <a:endParaRPr lang="en-US" dirty="0"/>
          </a:p>
        </p:txBody>
      </p:sp>
      <p:sp>
        <p:nvSpPr>
          <p:cNvPr id="13" name="TextBox 1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
        <p:nvSpPr>
          <p:cNvPr id="15" name="Freeform 14"/>
          <p:cNvSpPr/>
          <p:nvPr/>
        </p:nvSpPr>
        <p:spPr>
          <a:xfrm>
            <a:off x="503237" y="1485931"/>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Web Templates</a:t>
            </a:r>
            <a:endParaRPr lang="en-US" sz="2400" dirty="0"/>
          </a:p>
        </p:txBody>
      </p:sp>
      <p:sp>
        <p:nvSpPr>
          <p:cNvPr id="16" name="Freeform 15"/>
          <p:cNvSpPr/>
          <p:nvPr/>
        </p:nvSpPr>
        <p:spPr>
          <a:xfrm>
            <a:off x="503237" y="250519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Unstructured Modules</a:t>
            </a:r>
            <a:endParaRPr lang="en-US" sz="2400" dirty="0"/>
          </a:p>
        </p:txBody>
      </p:sp>
      <p:sp>
        <p:nvSpPr>
          <p:cNvPr id="17" name="Freeform 16"/>
          <p:cNvSpPr/>
          <p:nvPr/>
        </p:nvSpPr>
        <p:spPr>
          <a:xfrm>
            <a:off x="503237" y="351588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CSOM</a:t>
            </a:r>
            <a:endParaRPr lang="en-US" sz="2400" dirty="0"/>
          </a:p>
        </p:txBody>
      </p:sp>
      <p:grpSp>
        <p:nvGrpSpPr>
          <p:cNvPr id="4" name="Group 3"/>
          <p:cNvGrpSpPr/>
          <p:nvPr/>
        </p:nvGrpSpPr>
        <p:grpSpPr>
          <a:xfrm>
            <a:off x="503237" y="4528937"/>
            <a:ext cx="2667000" cy="944531"/>
            <a:chOff x="503237" y="4528937"/>
            <a:chExt cx="2667000" cy="944531"/>
          </a:xfrm>
        </p:grpSpPr>
        <p:sp>
          <p:nvSpPr>
            <p:cNvPr id="18" name="Freeform 17"/>
            <p:cNvSpPr/>
            <p:nvPr/>
          </p:nvSpPr>
          <p:spPr>
            <a:xfrm>
              <a:off x="503237" y="452893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Sandbox</a:t>
              </a:r>
              <a:endParaRPr lang="en-US" sz="2400" dirty="0"/>
            </a:p>
          </p:txBody>
        </p:sp>
        <p:sp>
          <p:nvSpPr>
            <p:cNvPr id="20" name="TextBox 19"/>
            <p:cNvSpPr txBox="1"/>
            <p:nvPr/>
          </p:nvSpPr>
          <p:spPr>
            <a:xfrm>
              <a:off x="503238" y="4536582"/>
              <a:ext cx="2666999"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Easy</a:t>
              </a:r>
            </a:p>
          </p:txBody>
        </p:sp>
      </p:grpSp>
      <p:grpSp>
        <p:nvGrpSpPr>
          <p:cNvPr id="5" name="Group 4"/>
          <p:cNvGrpSpPr/>
          <p:nvPr/>
        </p:nvGrpSpPr>
        <p:grpSpPr>
          <a:xfrm>
            <a:off x="3234935" y="4526577"/>
            <a:ext cx="2678502" cy="944531"/>
            <a:chOff x="3234935" y="4526577"/>
            <a:chExt cx="2678502" cy="944531"/>
          </a:xfrm>
        </p:grpSpPr>
        <p:sp>
          <p:nvSpPr>
            <p:cNvPr id="22" name="Freeform 21"/>
            <p:cNvSpPr/>
            <p:nvPr/>
          </p:nvSpPr>
          <p:spPr>
            <a:xfrm>
              <a:off x="3234935" y="4526577"/>
              <a:ext cx="26670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FF990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App</a:t>
              </a:r>
              <a:endParaRPr lang="en-US" sz="2400" dirty="0"/>
            </a:p>
          </p:txBody>
        </p:sp>
        <p:sp>
          <p:nvSpPr>
            <p:cNvPr id="23" name="TextBox 22"/>
            <p:cNvSpPr txBox="1"/>
            <p:nvPr/>
          </p:nvSpPr>
          <p:spPr>
            <a:xfrm>
              <a:off x="3234935" y="4536582"/>
              <a:ext cx="2678502" cy="406265"/>
            </a:xfrm>
            <a:prstGeom prst="rect">
              <a:avLst/>
            </a:prstGeom>
            <a:noFill/>
          </p:spPr>
          <p:txBody>
            <a:bodyPr wrap="square" lIns="91440" tIns="91440" rIns="91440" bIns="91440" rtlCol="0">
              <a:spAutoFit/>
            </a:bodyPr>
            <a:lstStyle/>
            <a:p>
              <a:pPr algn="r">
                <a:lnSpc>
                  <a:spcPct val="90000"/>
                </a:lnSpc>
                <a:spcAft>
                  <a:spcPts val="600"/>
                </a:spcAft>
              </a:pPr>
              <a:r>
                <a:rPr lang="en-US" sz="1600" dirty="0" smtClean="0">
                  <a:solidFill>
                    <a:schemeClr val="bg1"/>
                  </a:solidFill>
                </a:rPr>
                <a:t>Challenging</a:t>
              </a:r>
            </a:p>
          </p:txBody>
        </p:sp>
      </p:grpSp>
      <p:pic>
        <p:nvPicPr>
          <p:cNvPr id="2" name="Picture 1"/>
          <p:cNvPicPr>
            <a:picLocks/>
          </p:cNvPicPr>
          <p:nvPr/>
        </p:nvPicPr>
        <p:blipFill>
          <a:blip r:embed="rId3"/>
          <a:stretch>
            <a:fillRect/>
          </a:stretch>
        </p:blipFill>
        <p:spPr>
          <a:xfrm>
            <a:off x="6903720" y="1435608"/>
            <a:ext cx="4709160" cy="4709160"/>
          </a:xfrm>
          <a:prstGeom prst="rect">
            <a:avLst/>
          </a:prstGeom>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25405467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Deploying a Custom Design Solution</a:t>
            </a:r>
            <a:endParaRPr lang="en-US" dirty="0"/>
          </a:p>
        </p:txBody>
      </p:sp>
      <p:sp>
        <p:nvSpPr>
          <p:cNvPr id="6" name="TextBox 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32426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Authorization</a:t>
            </a:r>
            <a:endParaRPr lang="en-US" dirty="0"/>
          </a:p>
        </p:txBody>
      </p:sp>
      <p:sp>
        <p:nvSpPr>
          <p:cNvPr id="3" name="TextBox 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2171050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dirty="0" err="1" smtClean="0"/>
              <a:t>OAuth</a:t>
            </a:r>
            <a:r>
              <a:rPr lang="en-US" dirty="0" smtClean="0"/>
              <a:t>?</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2637" y="1618289"/>
            <a:ext cx="4223559" cy="4215146"/>
          </a:xfrm>
          <a:prstGeom prst="rect">
            <a:avLst/>
          </a:prstGeom>
        </p:spPr>
      </p:pic>
      <p:sp>
        <p:nvSpPr>
          <p:cNvPr id="6" name="Freeform 5"/>
          <p:cNvSpPr/>
          <p:nvPr/>
        </p:nvSpPr>
        <p:spPr>
          <a:xfrm>
            <a:off x="489639" y="2653056"/>
            <a:ext cx="5410200" cy="1072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r>
              <a:rPr lang="en-US" sz="2400" dirty="0"/>
              <a:t>Authentication independent</a:t>
            </a:r>
          </a:p>
        </p:txBody>
      </p:sp>
      <p:sp>
        <p:nvSpPr>
          <p:cNvPr id="9" name="Freeform 8"/>
          <p:cNvSpPr/>
          <p:nvPr/>
        </p:nvSpPr>
        <p:spPr>
          <a:xfrm>
            <a:off x="503237" y="3872256"/>
            <a:ext cx="5410200" cy="1453806"/>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r>
              <a:rPr lang="en-US" sz="2400" dirty="0"/>
              <a:t>“Valet Key”</a:t>
            </a:r>
          </a:p>
          <a:p>
            <a:pPr marL="752121" lvl="1" indent="-285750">
              <a:buFont typeface="Arial" panose="020B0604020202020204" pitchFamily="34" charset="0"/>
              <a:buChar char="•"/>
            </a:pPr>
            <a:r>
              <a:rPr lang="en-US" sz="2400" dirty="0"/>
              <a:t>Access</a:t>
            </a:r>
          </a:p>
          <a:p>
            <a:pPr marL="752121" lvl="1" indent="-285750">
              <a:buFont typeface="Arial" panose="020B0604020202020204" pitchFamily="34" charset="0"/>
              <a:buChar char="•"/>
            </a:pPr>
            <a:r>
              <a:rPr lang="en-US" sz="2400" dirty="0" smtClean="0"/>
              <a:t>Permissions</a:t>
            </a:r>
            <a:endParaRPr lang="en-US" sz="2400" dirty="0"/>
          </a:p>
        </p:txBody>
      </p:sp>
      <p:sp>
        <p:nvSpPr>
          <p:cNvPr id="10" name="Freeform 9"/>
          <p:cNvSpPr/>
          <p:nvPr/>
        </p:nvSpPr>
        <p:spPr>
          <a:xfrm>
            <a:off x="509517" y="1439862"/>
            <a:ext cx="5410200" cy="10668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r>
              <a:rPr lang="en-US" sz="2400" dirty="0"/>
              <a:t>Open standard for app integration </a:t>
            </a:r>
            <a:endParaRPr lang="en-US" sz="2400" dirty="0" smtClean="0"/>
          </a:p>
          <a:p>
            <a:r>
              <a:rPr lang="en-US" sz="2400" dirty="0" smtClean="0"/>
              <a:t>and </a:t>
            </a:r>
            <a:r>
              <a:rPr lang="en-US" sz="2400" dirty="0">
                <a:solidFill>
                  <a:srgbClr val="FFFF00"/>
                </a:solidFill>
              </a:rPr>
              <a:t>authorization</a:t>
            </a:r>
          </a:p>
        </p:txBody>
      </p:sp>
      <p:sp>
        <p:nvSpPr>
          <p:cNvPr id="8" name="TextBox 7"/>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200857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err="1" smtClean="0"/>
              <a:t>OAuth</a:t>
            </a:r>
            <a:r>
              <a:rPr lang="en-US" dirty="0" smtClean="0"/>
              <a:t> is NOT</a:t>
            </a:r>
            <a:endParaRPr lang="en-US" dirty="0"/>
          </a:p>
        </p:txBody>
      </p:sp>
      <p:sp>
        <p:nvSpPr>
          <p:cNvPr id="6" name="Rectangle 5"/>
          <p:cNvSpPr/>
          <p:nvPr/>
        </p:nvSpPr>
        <p:spPr>
          <a:xfrm>
            <a:off x="3579849" y="3268662"/>
            <a:ext cx="5048177"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Authentication</a:t>
            </a:r>
          </a:p>
        </p:txBody>
      </p:sp>
      <p:sp>
        <p:nvSpPr>
          <p:cNvPr id="5" name="&quot;No&quot; Symbol 4"/>
          <p:cNvSpPr/>
          <p:nvPr/>
        </p:nvSpPr>
        <p:spPr bwMode="auto">
          <a:xfrm>
            <a:off x="4160837" y="1897062"/>
            <a:ext cx="3886200" cy="3810000"/>
          </a:xfrm>
          <a:prstGeom prst="noSmoking">
            <a:avLst/>
          </a:prstGeom>
          <a:solidFill>
            <a:srgbClr val="FF0000">
              <a:alpha val="5411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032088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5"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 calcmode="lin" valueType="num">
                                      <p:cBhvr>
                                        <p:cTn id="1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t>
            </a:r>
            <a:r>
              <a:rPr lang="en-US" dirty="0" err="1" smtClean="0"/>
              <a:t>OAuth</a:t>
            </a:r>
            <a:r>
              <a:rPr lang="en-US" dirty="0" smtClean="0"/>
              <a:t> Works</a:t>
            </a:r>
            <a:endParaRPr lang="en-US" dirty="0"/>
          </a:p>
        </p:txBody>
      </p:sp>
      <p:sp>
        <p:nvSpPr>
          <p:cNvPr id="5" name="Rectangle 4"/>
          <p:cNvSpPr/>
          <p:nvPr/>
        </p:nvSpPr>
        <p:spPr bwMode="auto">
          <a:xfrm>
            <a:off x="2287978" y="1479552"/>
            <a:ext cx="2286000" cy="4189410"/>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5128301" y="1474566"/>
            <a:ext cx="2286000" cy="418941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7892615" y="1474566"/>
            <a:ext cx="2286000" cy="418941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2287980" y="5745162"/>
            <a:ext cx="2261743" cy="458790"/>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73152"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ln w="0"/>
                <a:solidFill>
                  <a:schemeClr val="bg1"/>
                </a:solidFill>
                <a:ea typeface="Segoe UI" pitchFamily="34" charset="0"/>
                <a:cs typeface="Segoe UI" pitchFamily="34" charset="0"/>
              </a:rPr>
              <a:t>User</a:t>
            </a:r>
          </a:p>
        </p:txBody>
      </p:sp>
      <p:sp>
        <p:nvSpPr>
          <p:cNvPr id="10" name="Rectangle 9"/>
          <p:cNvSpPr/>
          <p:nvPr/>
        </p:nvSpPr>
        <p:spPr bwMode="auto">
          <a:xfrm>
            <a:off x="5111697" y="5745162"/>
            <a:ext cx="2286000" cy="45879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73152"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ln w="0"/>
                <a:solidFill>
                  <a:schemeClr val="bg1"/>
                </a:solidFill>
                <a:ea typeface="Segoe UI" pitchFamily="34" charset="0"/>
                <a:cs typeface="Segoe UI" pitchFamily="34" charset="0"/>
              </a:rPr>
              <a:t>App</a:t>
            </a:r>
          </a:p>
        </p:txBody>
      </p:sp>
      <p:sp>
        <p:nvSpPr>
          <p:cNvPr id="11" name="Rectangle 10"/>
          <p:cNvSpPr/>
          <p:nvPr/>
        </p:nvSpPr>
        <p:spPr bwMode="auto">
          <a:xfrm>
            <a:off x="7892616" y="5740176"/>
            <a:ext cx="2272665" cy="45879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73152"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ln w="0"/>
                <a:solidFill>
                  <a:schemeClr val="bg1"/>
                </a:solidFill>
                <a:ea typeface="Segoe UI" pitchFamily="34" charset="0"/>
                <a:cs typeface="Segoe UI" pitchFamily="34" charset="0"/>
              </a:rPr>
              <a:t>Provider</a:t>
            </a:r>
          </a:p>
        </p:txBody>
      </p:sp>
      <p:grpSp>
        <p:nvGrpSpPr>
          <p:cNvPr id="51" name="Group 50"/>
          <p:cNvGrpSpPr/>
          <p:nvPr/>
        </p:nvGrpSpPr>
        <p:grpSpPr>
          <a:xfrm>
            <a:off x="2364181" y="1555752"/>
            <a:ext cx="2747517" cy="533400"/>
            <a:chOff x="801338" y="1289052"/>
            <a:chExt cx="2747517" cy="533400"/>
          </a:xfrm>
          <a:solidFill>
            <a:schemeClr val="accent4">
              <a:lumMod val="60000"/>
              <a:lumOff val="40000"/>
            </a:schemeClr>
          </a:solidFill>
        </p:grpSpPr>
        <p:sp>
          <p:nvSpPr>
            <p:cNvPr id="18" name="Rectangle 17"/>
            <p:cNvSpPr/>
            <p:nvPr/>
          </p:nvSpPr>
          <p:spPr bwMode="auto">
            <a:xfrm>
              <a:off x="801338" y="1289052"/>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User requests access</a:t>
              </a:r>
            </a:p>
          </p:txBody>
        </p:sp>
        <p:cxnSp>
          <p:nvCxnSpPr>
            <p:cNvPr id="30" name="Straight Arrow Connector 29"/>
            <p:cNvCxnSpPr>
              <a:stCxn id="18" idx="3"/>
            </p:cNvCxnSpPr>
            <p:nvPr/>
          </p:nvCxnSpPr>
          <p:spPr>
            <a:xfrm>
              <a:off x="2857468" y="1555752"/>
              <a:ext cx="691387" cy="0"/>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5235524" y="1570818"/>
            <a:ext cx="2666551" cy="533400"/>
            <a:chOff x="3672681" y="1304118"/>
            <a:chExt cx="2666551" cy="533400"/>
          </a:xfrm>
          <a:solidFill>
            <a:schemeClr val="accent4">
              <a:lumMod val="60000"/>
              <a:lumOff val="40000"/>
            </a:schemeClr>
          </a:solidFill>
        </p:grpSpPr>
        <p:sp>
          <p:nvSpPr>
            <p:cNvPr id="19" name="Rectangle 18"/>
            <p:cNvSpPr/>
            <p:nvPr/>
          </p:nvSpPr>
          <p:spPr bwMode="auto">
            <a:xfrm>
              <a:off x="3672681" y="1304118"/>
              <a:ext cx="2017904"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App requests Request Token</a:t>
              </a:r>
            </a:p>
          </p:txBody>
        </p:sp>
        <p:cxnSp>
          <p:nvCxnSpPr>
            <p:cNvPr id="31" name="Straight Arrow Connector 30"/>
            <p:cNvCxnSpPr/>
            <p:nvPr/>
          </p:nvCxnSpPr>
          <p:spPr>
            <a:xfrm>
              <a:off x="5647845" y="1570818"/>
              <a:ext cx="691387" cy="0"/>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3" name="Group 52"/>
          <p:cNvGrpSpPr/>
          <p:nvPr/>
        </p:nvGrpSpPr>
        <p:grpSpPr>
          <a:xfrm>
            <a:off x="7397698" y="2234976"/>
            <a:ext cx="2704717" cy="533400"/>
            <a:chOff x="5834855" y="1968276"/>
            <a:chExt cx="2704717" cy="533400"/>
          </a:xfrm>
          <a:solidFill>
            <a:schemeClr val="accent4">
              <a:lumMod val="60000"/>
              <a:lumOff val="40000"/>
            </a:schemeClr>
          </a:solidFill>
        </p:grpSpPr>
        <p:sp>
          <p:nvSpPr>
            <p:cNvPr id="20" name="Rectangle 19"/>
            <p:cNvSpPr/>
            <p:nvPr/>
          </p:nvSpPr>
          <p:spPr bwMode="auto">
            <a:xfrm>
              <a:off x="6438865" y="1968276"/>
              <a:ext cx="2100707"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Provider returns Request Token</a:t>
              </a:r>
            </a:p>
          </p:txBody>
        </p:sp>
        <p:cxnSp>
          <p:nvCxnSpPr>
            <p:cNvPr id="36" name="Straight Arrow Connector 35"/>
            <p:cNvCxnSpPr/>
            <p:nvPr/>
          </p:nvCxnSpPr>
          <p:spPr>
            <a:xfrm flipH="1">
              <a:off x="5834855" y="2249492"/>
              <a:ext cx="604011" cy="7933"/>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4564639" y="2239963"/>
            <a:ext cx="2688789" cy="579529"/>
            <a:chOff x="3001796" y="1973262"/>
            <a:chExt cx="2688789" cy="579529"/>
          </a:xfrm>
          <a:solidFill>
            <a:schemeClr val="accent4">
              <a:lumMod val="60000"/>
              <a:lumOff val="40000"/>
            </a:schemeClr>
          </a:solidFill>
        </p:grpSpPr>
        <p:sp>
          <p:nvSpPr>
            <p:cNvPr id="21" name="Rectangle 20"/>
            <p:cNvSpPr/>
            <p:nvPr/>
          </p:nvSpPr>
          <p:spPr bwMode="auto">
            <a:xfrm>
              <a:off x="3672681" y="1973262"/>
              <a:ext cx="2017904" cy="579529"/>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App builds </a:t>
              </a:r>
              <a:r>
                <a:rPr lang="en-US" sz="1400" dirty="0" err="1">
                  <a:solidFill>
                    <a:schemeClr val="bg1"/>
                  </a:solidFill>
                  <a:ea typeface="Segoe UI" pitchFamily="34" charset="0"/>
                  <a:cs typeface="Segoe UI" pitchFamily="34" charset="0"/>
                </a:rPr>
                <a:t>auth</a:t>
              </a:r>
              <a:r>
                <a:rPr lang="en-US" sz="1400" dirty="0">
                  <a:solidFill>
                    <a:schemeClr val="bg1"/>
                  </a:solidFill>
                  <a:ea typeface="Segoe UI" pitchFamily="34" charset="0"/>
                  <a:cs typeface="Segoe UI" pitchFamily="34" charset="0"/>
                </a:rPr>
                <a:t> link w/ Request Token</a:t>
              </a:r>
            </a:p>
          </p:txBody>
        </p:sp>
        <p:cxnSp>
          <p:nvCxnSpPr>
            <p:cNvPr id="40" name="Straight Arrow Connector 39"/>
            <p:cNvCxnSpPr>
              <a:stCxn id="21" idx="1"/>
            </p:cNvCxnSpPr>
            <p:nvPr/>
          </p:nvCxnSpPr>
          <p:spPr>
            <a:xfrm flipH="1">
              <a:off x="3001796" y="2263027"/>
              <a:ext cx="670885" cy="2331"/>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5" name="Group 54"/>
          <p:cNvGrpSpPr/>
          <p:nvPr/>
        </p:nvGrpSpPr>
        <p:grpSpPr>
          <a:xfrm>
            <a:off x="2364181" y="3007415"/>
            <a:ext cx="5528435" cy="533400"/>
            <a:chOff x="801338" y="2740715"/>
            <a:chExt cx="5528435" cy="533400"/>
          </a:xfrm>
          <a:solidFill>
            <a:schemeClr val="accent4">
              <a:lumMod val="60000"/>
              <a:lumOff val="40000"/>
            </a:schemeClr>
          </a:solidFill>
        </p:grpSpPr>
        <p:sp>
          <p:nvSpPr>
            <p:cNvPr id="22" name="Rectangle 21"/>
            <p:cNvSpPr/>
            <p:nvPr/>
          </p:nvSpPr>
          <p:spPr bwMode="auto">
            <a:xfrm>
              <a:off x="801338" y="2740715"/>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User requests URL + Request Token</a:t>
              </a:r>
            </a:p>
          </p:txBody>
        </p:sp>
        <p:cxnSp>
          <p:nvCxnSpPr>
            <p:cNvPr id="43" name="Straight Arrow Connector 42"/>
            <p:cNvCxnSpPr/>
            <p:nvPr/>
          </p:nvCxnSpPr>
          <p:spPr>
            <a:xfrm>
              <a:off x="2857467" y="3007415"/>
              <a:ext cx="3472306" cy="0"/>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4573978" y="3621044"/>
            <a:ext cx="5528436" cy="533400"/>
            <a:chOff x="3011136" y="3354344"/>
            <a:chExt cx="5528436" cy="533400"/>
          </a:xfrm>
          <a:solidFill>
            <a:schemeClr val="accent4">
              <a:lumMod val="60000"/>
              <a:lumOff val="40000"/>
            </a:schemeClr>
          </a:solidFill>
        </p:grpSpPr>
        <p:sp>
          <p:nvSpPr>
            <p:cNvPr id="23" name="Rectangle 22"/>
            <p:cNvSpPr/>
            <p:nvPr/>
          </p:nvSpPr>
          <p:spPr bwMode="auto">
            <a:xfrm>
              <a:off x="6464010" y="3354344"/>
              <a:ext cx="2075562"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Provider returns access token</a:t>
              </a:r>
            </a:p>
          </p:txBody>
        </p:sp>
        <p:cxnSp>
          <p:nvCxnSpPr>
            <p:cNvPr id="45" name="Straight Arrow Connector 44"/>
            <p:cNvCxnSpPr/>
            <p:nvPr/>
          </p:nvCxnSpPr>
          <p:spPr>
            <a:xfrm flipH="1">
              <a:off x="3011136" y="3603636"/>
              <a:ext cx="3460939" cy="7933"/>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2364180" y="4338188"/>
            <a:ext cx="2747516" cy="533400"/>
            <a:chOff x="801338" y="4071488"/>
            <a:chExt cx="2747516" cy="533400"/>
          </a:xfrm>
          <a:solidFill>
            <a:schemeClr val="accent4">
              <a:lumMod val="60000"/>
              <a:lumOff val="40000"/>
            </a:schemeClr>
          </a:solidFill>
        </p:grpSpPr>
        <p:sp>
          <p:nvSpPr>
            <p:cNvPr id="25" name="Rectangle 24"/>
            <p:cNvSpPr/>
            <p:nvPr/>
          </p:nvSpPr>
          <p:spPr bwMode="auto">
            <a:xfrm>
              <a:off x="801338" y="4071488"/>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User requests URL + Access Token</a:t>
              </a:r>
            </a:p>
          </p:txBody>
        </p:sp>
        <p:cxnSp>
          <p:nvCxnSpPr>
            <p:cNvPr id="47" name="Straight Arrow Connector 46"/>
            <p:cNvCxnSpPr/>
            <p:nvPr/>
          </p:nvCxnSpPr>
          <p:spPr>
            <a:xfrm>
              <a:off x="2857467" y="4338188"/>
              <a:ext cx="691387" cy="0"/>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5198947" y="4338188"/>
            <a:ext cx="2693669" cy="533400"/>
            <a:chOff x="3636104" y="4071488"/>
            <a:chExt cx="2693669" cy="533400"/>
          </a:xfrm>
          <a:solidFill>
            <a:schemeClr val="accent4">
              <a:lumMod val="60000"/>
              <a:lumOff val="40000"/>
            </a:schemeClr>
          </a:solidFill>
        </p:grpSpPr>
        <p:sp>
          <p:nvSpPr>
            <p:cNvPr id="26" name="Rectangle 25"/>
            <p:cNvSpPr/>
            <p:nvPr/>
          </p:nvSpPr>
          <p:spPr bwMode="auto">
            <a:xfrm>
              <a:off x="3636104" y="4071488"/>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App validates access token</a:t>
              </a:r>
            </a:p>
          </p:txBody>
        </p:sp>
        <p:cxnSp>
          <p:nvCxnSpPr>
            <p:cNvPr id="48" name="Straight Arrow Connector 47"/>
            <p:cNvCxnSpPr/>
            <p:nvPr/>
          </p:nvCxnSpPr>
          <p:spPr>
            <a:xfrm>
              <a:off x="5638386" y="4338188"/>
              <a:ext cx="691387" cy="0"/>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59" name="Group 58"/>
          <p:cNvGrpSpPr/>
          <p:nvPr/>
        </p:nvGrpSpPr>
        <p:grpSpPr>
          <a:xfrm>
            <a:off x="7397697" y="4996096"/>
            <a:ext cx="2641596" cy="533400"/>
            <a:chOff x="5834855" y="4729396"/>
            <a:chExt cx="2641596" cy="533400"/>
          </a:xfrm>
          <a:solidFill>
            <a:schemeClr val="accent4">
              <a:lumMod val="60000"/>
              <a:lumOff val="40000"/>
            </a:schemeClr>
          </a:solidFill>
        </p:grpSpPr>
        <p:sp>
          <p:nvSpPr>
            <p:cNvPr id="27" name="Rectangle 26"/>
            <p:cNvSpPr/>
            <p:nvPr/>
          </p:nvSpPr>
          <p:spPr bwMode="auto">
            <a:xfrm>
              <a:off x="6420321" y="4729396"/>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Access token validated</a:t>
              </a:r>
            </a:p>
          </p:txBody>
        </p:sp>
        <p:cxnSp>
          <p:nvCxnSpPr>
            <p:cNvPr id="49" name="Straight Arrow Connector 48"/>
            <p:cNvCxnSpPr/>
            <p:nvPr/>
          </p:nvCxnSpPr>
          <p:spPr>
            <a:xfrm flipH="1">
              <a:off x="5834855" y="4996096"/>
              <a:ext cx="604011" cy="7933"/>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60" name="Group 59"/>
          <p:cNvGrpSpPr/>
          <p:nvPr/>
        </p:nvGrpSpPr>
        <p:grpSpPr>
          <a:xfrm>
            <a:off x="4572525" y="5001082"/>
            <a:ext cx="2719833" cy="533400"/>
            <a:chOff x="3009682" y="4734382"/>
            <a:chExt cx="2719833" cy="533400"/>
          </a:xfrm>
          <a:solidFill>
            <a:schemeClr val="accent4">
              <a:lumMod val="60000"/>
              <a:lumOff val="40000"/>
            </a:schemeClr>
          </a:solidFill>
        </p:grpSpPr>
        <p:sp>
          <p:nvSpPr>
            <p:cNvPr id="28" name="Rectangle 27"/>
            <p:cNvSpPr/>
            <p:nvPr/>
          </p:nvSpPr>
          <p:spPr bwMode="auto">
            <a:xfrm>
              <a:off x="3673385" y="4734382"/>
              <a:ext cx="2056130" cy="533400"/>
            </a:xfrm>
            <a:prstGeom prst="rect">
              <a:avLst/>
            </a:prstGeom>
            <a:grpFill/>
            <a:ln>
              <a:solidFill>
                <a:schemeClr val="accent4">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User granted </a:t>
              </a:r>
            </a:p>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access</a:t>
              </a:r>
            </a:p>
          </p:txBody>
        </p:sp>
        <p:cxnSp>
          <p:nvCxnSpPr>
            <p:cNvPr id="50" name="Straight Arrow Connector 49"/>
            <p:cNvCxnSpPr/>
            <p:nvPr/>
          </p:nvCxnSpPr>
          <p:spPr>
            <a:xfrm flipH="1">
              <a:off x="3009682" y="5004029"/>
              <a:ext cx="670885" cy="2331"/>
            </a:xfrm>
            <a:prstGeom prst="straightConnector1">
              <a:avLst/>
            </a:prstGeom>
            <a:grpFill/>
            <a:ln w="76200">
              <a:solidFill>
                <a:schemeClr val="accent4">
                  <a:lumMod val="60000"/>
                  <a:lumOff val="4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1816784" y="1523586"/>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a:solidFill>
                  <a:schemeClr val="accent4">
                    <a:lumMod val="60000"/>
                    <a:lumOff val="40000"/>
                  </a:schemeClr>
                </a:solidFill>
              </a:rPr>
              <a:t>1</a:t>
            </a:r>
          </a:p>
        </p:txBody>
      </p:sp>
      <p:sp>
        <p:nvSpPr>
          <p:cNvPr id="62" name="TextBox 61"/>
          <p:cNvSpPr txBox="1"/>
          <p:nvPr/>
        </p:nvSpPr>
        <p:spPr>
          <a:xfrm>
            <a:off x="1816784" y="2962820"/>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a:solidFill>
                  <a:schemeClr val="accent4">
                    <a:lumMod val="60000"/>
                    <a:lumOff val="40000"/>
                  </a:schemeClr>
                </a:solidFill>
              </a:rPr>
              <a:t>2</a:t>
            </a:r>
          </a:p>
        </p:txBody>
      </p:sp>
      <p:sp>
        <p:nvSpPr>
          <p:cNvPr id="63" name="TextBox 62"/>
          <p:cNvSpPr txBox="1"/>
          <p:nvPr/>
        </p:nvSpPr>
        <p:spPr>
          <a:xfrm>
            <a:off x="1812004" y="4290956"/>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a:solidFill>
                  <a:schemeClr val="accent4">
                    <a:lumMod val="60000"/>
                    <a:lumOff val="40000"/>
                  </a:schemeClr>
                </a:solidFill>
              </a:rPr>
              <a:t>3</a:t>
            </a:r>
          </a:p>
        </p:txBody>
      </p:sp>
      <p:sp>
        <p:nvSpPr>
          <p:cNvPr id="42" name="TextBox 41"/>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456785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500"/>
                                        <p:tgtEl>
                                          <p:spTgt spid="5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7" name="TextBox 6"/>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
        <p:nvSpPr>
          <p:cNvPr id="8" name="Freeform 7"/>
          <p:cNvSpPr/>
          <p:nvPr/>
        </p:nvSpPr>
        <p:spPr>
          <a:xfrm>
            <a:off x="503237" y="1485931"/>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r>
              <a:rPr lang="en-US" sz="2400" dirty="0"/>
              <a:t>Provides integration without multiple logins</a:t>
            </a:r>
          </a:p>
        </p:txBody>
      </p:sp>
      <p:sp>
        <p:nvSpPr>
          <p:cNvPr id="9" name="Freeform 8"/>
          <p:cNvSpPr/>
          <p:nvPr/>
        </p:nvSpPr>
        <p:spPr>
          <a:xfrm>
            <a:off x="503237" y="250519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a:t>Enables server to server operations on behalf of </a:t>
            </a:r>
            <a:r>
              <a:rPr lang="en-US" sz="2400" dirty="0" smtClean="0"/>
              <a:t>users</a:t>
            </a:r>
            <a:endParaRPr lang="en-US" sz="2400" dirty="0"/>
          </a:p>
        </p:txBody>
      </p:sp>
      <p:sp>
        <p:nvSpPr>
          <p:cNvPr id="10" name="Freeform 9"/>
          <p:cNvSpPr/>
          <p:nvPr/>
        </p:nvSpPr>
        <p:spPr>
          <a:xfrm>
            <a:off x="503237" y="351588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Establishes trust relationships between diverse components</a:t>
            </a:r>
            <a:endParaRPr lang="en-US" sz="2400" dirty="0"/>
          </a:p>
        </p:txBody>
      </p:sp>
      <p:sp>
        <p:nvSpPr>
          <p:cNvPr id="11" name="Freeform 10"/>
          <p:cNvSpPr/>
          <p:nvPr/>
        </p:nvSpPr>
        <p:spPr>
          <a:xfrm>
            <a:off x="503237" y="4526577"/>
            <a:ext cx="5410200" cy="944531"/>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Supports the App Model</a:t>
            </a:r>
            <a:endParaRPr lang="en-US" sz="2400"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5037" y="1459869"/>
            <a:ext cx="4125318" cy="3979718"/>
          </a:xfrm>
          <a:prstGeom prst="rect">
            <a:avLst/>
          </a:prstGeom>
        </p:spPr>
      </p:pic>
    </p:spTree>
    <p:extLst>
      <p:ext uri="{BB962C8B-B14F-4D97-AF65-F5344CB8AC3E}">
        <p14:creationId xmlns:p14="http://schemas.microsoft.com/office/powerpoint/2010/main" val="3928447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a:off x="3712508" y="1499443"/>
            <a:ext cx="5705371" cy="397206"/>
          </a:xfrm>
          <a:custGeom>
            <a:avLst/>
            <a:gdLst>
              <a:gd name="connsiteX0" fmla="*/ 0 w 397205"/>
              <a:gd name="connsiteY0" fmla="*/ 0 h 5705370"/>
              <a:gd name="connsiteX1" fmla="*/ 397205 w 397205"/>
              <a:gd name="connsiteY1" fmla="*/ 0 h 5705370"/>
              <a:gd name="connsiteX2" fmla="*/ 397205 w 397205"/>
              <a:gd name="connsiteY2" fmla="*/ 5705370 h 5705370"/>
              <a:gd name="connsiteX3" fmla="*/ 0 w 397205"/>
              <a:gd name="connsiteY3" fmla="*/ 5705370 h 5705370"/>
              <a:gd name="connsiteX4" fmla="*/ 0 w 397205"/>
              <a:gd name="connsiteY4" fmla="*/ 0 h 570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5" h="5705370">
                <a:moveTo>
                  <a:pt x="397205" y="7"/>
                </a:moveTo>
                <a:lnTo>
                  <a:pt x="397205" y="5705363"/>
                </a:lnTo>
                <a:lnTo>
                  <a:pt x="0" y="5705363"/>
                </a:lnTo>
                <a:lnTo>
                  <a:pt x="0" y="7"/>
                </a:lnTo>
                <a:lnTo>
                  <a:pt x="397205" y="7"/>
                </a:lnTo>
                <a:close/>
              </a:path>
            </a:pathLst>
          </a:custGeom>
          <a:solidFill>
            <a:schemeClr val="bg2">
              <a:lumMod val="10000"/>
              <a:lumOff val="90000"/>
            </a:schemeClr>
          </a:solidFill>
          <a:ln>
            <a:noFill/>
          </a:ln>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34290" rIns="68580" bIns="34291" numCol="1" spcCol="1270" anchor="ctr" anchorCtr="0">
            <a:noAutofit/>
          </a:bodyPr>
          <a:lstStyle/>
          <a:p>
            <a:pPr marL="0" lvl="1" defTabSz="800100">
              <a:lnSpc>
                <a:spcPct val="90000"/>
              </a:lnSpc>
              <a:spcBef>
                <a:spcPct val="0"/>
              </a:spcBef>
              <a:spcAft>
                <a:spcPct val="15000"/>
              </a:spcAft>
            </a:pPr>
            <a:r>
              <a:rPr lang="en-US" dirty="0"/>
              <a:t> Manages identity information for principals (STS) </a:t>
            </a:r>
          </a:p>
        </p:txBody>
      </p:sp>
      <p:sp>
        <p:nvSpPr>
          <p:cNvPr id="7" name="Freeform 6"/>
          <p:cNvSpPr/>
          <p:nvPr/>
        </p:nvSpPr>
        <p:spPr>
          <a:xfrm>
            <a:off x="503237" y="1485931"/>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Identity Provider</a:t>
            </a:r>
          </a:p>
        </p:txBody>
      </p:sp>
      <p:sp>
        <p:nvSpPr>
          <p:cNvPr id="8" name="Freeform 7"/>
          <p:cNvSpPr/>
          <p:nvPr/>
        </p:nvSpPr>
        <p:spPr>
          <a:xfrm>
            <a:off x="3712508" y="2020775"/>
            <a:ext cx="5705371" cy="397206"/>
          </a:xfrm>
          <a:custGeom>
            <a:avLst/>
            <a:gdLst>
              <a:gd name="connsiteX0" fmla="*/ 0 w 397205"/>
              <a:gd name="connsiteY0" fmla="*/ 0 h 5705370"/>
              <a:gd name="connsiteX1" fmla="*/ 397205 w 397205"/>
              <a:gd name="connsiteY1" fmla="*/ 0 h 5705370"/>
              <a:gd name="connsiteX2" fmla="*/ 397205 w 397205"/>
              <a:gd name="connsiteY2" fmla="*/ 5705370 h 5705370"/>
              <a:gd name="connsiteX3" fmla="*/ 0 w 397205"/>
              <a:gd name="connsiteY3" fmla="*/ 5705370 h 5705370"/>
              <a:gd name="connsiteX4" fmla="*/ 0 w 397205"/>
              <a:gd name="connsiteY4" fmla="*/ 0 h 570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5" h="5705370">
                <a:moveTo>
                  <a:pt x="397205" y="7"/>
                </a:moveTo>
                <a:lnTo>
                  <a:pt x="397205" y="5705363"/>
                </a:lnTo>
                <a:lnTo>
                  <a:pt x="0" y="5705363"/>
                </a:lnTo>
                <a:lnTo>
                  <a:pt x="0" y="7"/>
                </a:lnTo>
                <a:lnTo>
                  <a:pt x="397205" y="7"/>
                </a:lnTo>
                <a:close/>
              </a:path>
            </a:pathLst>
          </a:custGeom>
          <a:solidFill>
            <a:schemeClr val="bg2">
              <a:lumMod val="10000"/>
              <a:lumOff val="90000"/>
            </a:schemeClr>
          </a:solidFill>
          <a:ln>
            <a:noFill/>
          </a:ln>
        </p:spPr>
        <p:style>
          <a:lnRef idx="2">
            <a:schemeClr val="accent3">
              <a:tint val="40000"/>
              <a:alpha val="90000"/>
              <a:hueOff val="0"/>
              <a:satOff val="0"/>
              <a:lumOff val="0"/>
              <a:alphaOff val="0"/>
            </a:schemeClr>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34290" rIns="68580" bIns="34291" numCol="1" spcCol="1270" anchor="ctr" anchorCtr="0">
            <a:noAutofit/>
          </a:bodyPr>
          <a:lstStyle/>
          <a:p>
            <a:pPr marL="0" lvl="1" defTabSz="800100">
              <a:lnSpc>
                <a:spcPct val="90000"/>
              </a:lnSpc>
              <a:spcBef>
                <a:spcPct val="0"/>
              </a:spcBef>
              <a:spcAft>
                <a:spcPct val="15000"/>
              </a:spcAft>
            </a:pPr>
            <a:r>
              <a:rPr lang="en-US" dirty="0"/>
              <a:t> Handles requests for trusted identity claims</a:t>
            </a:r>
          </a:p>
        </p:txBody>
      </p:sp>
      <p:sp>
        <p:nvSpPr>
          <p:cNvPr id="9" name="Freeform 8"/>
          <p:cNvSpPr/>
          <p:nvPr/>
        </p:nvSpPr>
        <p:spPr>
          <a:xfrm>
            <a:off x="503237" y="2007263"/>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Security Token Service</a:t>
            </a:r>
          </a:p>
        </p:txBody>
      </p:sp>
      <p:sp>
        <p:nvSpPr>
          <p:cNvPr id="10" name="Freeform 9"/>
          <p:cNvSpPr/>
          <p:nvPr/>
        </p:nvSpPr>
        <p:spPr>
          <a:xfrm>
            <a:off x="3712508" y="2542107"/>
            <a:ext cx="5705371" cy="397206"/>
          </a:xfrm>
          <a:custGeom>
            <a:avLst/>
            <a:gdLst>
              <a:gd name="connsiteX0" fmla="*/ 0 w 397205"/>
              <a:gd name="connsiteY0" fmla="*/ 0 h 5705370"/>
              <a:gd name="connsiteX1" fmla="*/ 397205 w 397205"/>
              <a:gd name="connsiteY1" fmla="*/ 0 h 5705370"/>
              <a:gd name="connsiteX2" fmla="*/ 397205 w 397205"/>
              <a:gd name="connsiteY2" fmla="*/ 5705370 h 5705370"/>
              <a:gd name="connsiteX3" fmla="*/ 0 w 397205"/>
              <a:gd name="connsiteY3" fmla="*/ 5705370 h 5705370"/>
              <a:gd name="connsiteX4" fmla="*/ 0 w 397205"/>
              <a:gd name="connsiteY4" fmla="*/ 0 h 570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5" h="5705370">
                <a:moveTo>
                  <a:pt x="397205" y="7"/>
                </a:moveTo>
                <a:lnTo>
                  <a:pt x="397205" y="5705363"/>
                </a:lnTo>
                <a:lnTo>
                  <a:pt x="0" y="5705363"/>
                </a:lnTo>
                <a:lnTo>
                  <a:pt x="0" y="7"/>
                </a:lnTo>
                <a:lnTo>
                  <a:pt x="397205" y="7"/>
                </a:lnTo>
                <a:close/>
              </a:path>
            </a:pathLst>
          </a:custGeom>
          <a:solidFill>
            <a:schemeClr val="bg2">
              <a:lumMod val="10000"/>
              <a:lumOff val="90000"/>
            </a:schemeClr>
          </a:solidFill>
          <a:ln>
            <a:noFill/>
          </a:ln>
        </p:spPr>
        <p:style>
          <a:lnRef idx="2">
            <a:schemeClr val="accent4">
              <a:tint val="40000"/>
              <a:alpha val="90000"/>
              <a:hueOff val="0"/>
              <a:satOff val="0"/>
              <a:lumOff val="0"/>
              <a:alphaOff val="0"/>
            </a:schemeClr>
          </a:lnRef>
          <a:fillRef idx="1">
            <a:scrgbClr r="0" g="0" b="0"/>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34290" rIns="68580" bIns="34291" numCol="1" spcCol="1270" anchor="ctr" anchorCtr="0">
            <a:noAutofit/>
          </a:bodyPr>
          <a:lstStyle/>
          <a:p>
            <a:pPr marL="0" lvl="1" defTabSz="800100">
              <a:lnSpc>
                <a:spcPct val="90000"/>
              </a:lnSpc>
              <a:spcBef>
                <a:spcPct val="0"/>
              </a:spcBef>
              <a:spcAft>
                <a:spcPct val="15000"/>
              </a:spcAft>
            </a:pPr>
            <a:r>
              <a:rPr lang="en-US" dirty="0"/>
              <a:t> Identity provider associated with a web application</a:t>
            </a:r>
          </a:p>
        </p:txBody>
      </p:sp>
      <p:sp>
        <p:nvSpPr>
          <p:cNvPr id="11" name="Freeform 10"/>
          <p:cNvSpPr/>
          <p:nvPr/>
        </p:nvSpPr>
        <p:spPr>
          <a:xfrm>
            <a:off x="503237" y="2528596"/>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Identity Token Issuer</a:t>
            </a:r>
          </a:p>
        </p:txBody>
      </p:sp>
      <p:sp>
        <p:nvSpPr>
          <p:cNvPr id="12" name="Freeform 11"/>
          <p:cNvSpPr/>
          <p:nvPr/>
        </p:nvSpPr>
        <p:spPr>
          <a:xfrm>
            <a:off x="3712508" y="3063440"/>
            <a:ext cx="5705371" cy="397206"/>
          </a:xfrm>
          <a:custGeom>
            <a:avLst/>
            <a:gdLst>
              <a:gd name="connsiteX0" fmla="*/ 0 w 397205"/>
              <a:gd name="connsiteY0" fmla="*/ 0 h 5705370"/>
              <a:gd name="connsiteX1" fmla="*/ 397205 w 397205"/>
              <a:gd name="connsiteY1" fmla="*/ 0 h 5705370"/>
              <a:gd name="connsiteX2" fmla="*/ 397205 w 397205"/>
              <a:gd name="connsiteY2" fmla="*/ 5705370 h 5705370"/>
              <a:gd name="connsiteX3" fmla="*/ 0 w 397205"/>
              <a:gd name="connsiteY3" fmla="*/ 5705370 h 5705370"/>
              <a:gd name="connsiteX4" fmla="*/ 0 w 397205"/>
              <a:gd name="connsiteY4" fmla="*/ 0 h 570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5" h="5705370">
                <a:moveTo>
                  <a:pt x="397205" y="7"/>
                </a:moveTo>
                <a:lnTo>
                  <a:pt x="397205" y="5705363"/>
                </a:lnTo>
                <a:lnTo>
                  <a:pt x="0" y="5705363"/>
                </a:lnTo>
                <a:lnTo>
                  <a:pt x="0" y="7"/>
                </a:lnTo>
                <a:lnTo>
                  <a:pt x="397205" y="7"/>
                </a:lnTo>
                <a:close/>
              </a:path>
            </a:pathLst>
          </a:custGeom>
          <a:solidFill>
            <a:schemeClr val="bg2">
              <a:lumMod val="10000"/>
              <a:lumOff val="90000"/>
            </a:schemeClr>
          </a:solidFill>
          <a:ln>
            <a:noFill/>
          </a:ln>
        </p:spPr>
        <p:style>
          <a:lnRef idx="2">
            <a:schemeClr val="accent5">
              <a:tint val="40000"/>
              <a:alpha val="90000"/>
              <a:hueOff val="0"/>
              <a:satOff val="0"/>
              <a:lumOff val="0"/>
              <a:alphaOff val="0"/>
            </a:schemeClr>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34290" rIns="68580" bIns="34291" numCol="1" spcCol="1270" anchor="ctr" anchorCtr="0">
            <a:noAutofit/>
          </a:bodyPr>
          <a:lstStyle/>
          <a:p>
            <a:pPr marL="0" lvl="1" defTabSz="800100">
              <a:lnSpc>
                <a:spcPct val="90000"/>
              </a:lnSpc>
              <a:spcBef>
                <a:spcPct val="0"/>
              </a:spcBef>
              <a:spcAft>
                <a:spcPct val="15000"/>
              </a:spcAft>
            </a:pPr>
            <a:r>
              <a:rPr lang="en-US" dirty="0"/>
              <a:t> Trusted resource (farm, server, etc.)</a:t>
            </a:r>
          </a:p>
        </p:txBody>
      </p:sp>
      <p:sp>
        <p:nvSpPr>
          <p:cNvPr id="13" name="Freeform 12"/>
          <p:cNvSpPr/>
          <p:nvPr/>
        </p:nvSpPr>
        <p:spPr>
          <a:xfrm>
            <a:off x="503237" y="3049928"/>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Security Token Issuer</a:t>
            </a:r>
          </a:p>
        </p:txBody>
      </p:sp>
      <p:sp>
        <p:nvSpPr>
          <p:cNvPr id="14" name="Freeform 13"/>
          <p:cNvSpPr/>
          <p:nvPr/>
        </p:nvSpPr>
        <p:spPr>
          <a:xfrm>
            <a:off x="3712508" y="3584772"/>
            <a:ext cx="5705371" cy="397206"/>
          </a:xfrm>
          <a:custGeom>
            <a:avLst/>
            <a:gdLst>
              <a:gd name="connsiteX0" fmla="*/ 0 w 397205"/>
              <a:gd name="connsiteY0" fmla="*/ 0 h 5705370"/>
              <a:gd name="connsiteX1" fmla="*/ 397205 w 397205"/>
              <a:gd name="connsiteY1" fmla="*/ 0 h 5705370"/>
              <a:gd name="connsiteX2" fmla="*/ 397205 w 397205"/>
              <a:gd name="connsiteY2" fmla="*/ 5705370 h 5705370"/>
              <a:gd name="connsiteX3" fmla="*/ 0 w 397205"/>
              <a:gd name="connsiteY3" fmla="*/ 5705370 h 5705370"/>
              <a:gd name="connsiteX4" fmla="*/ 0 w 397205"/>
              <a:gd name="connsiteY4" fmla="*/ 0 h 570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205" h="5705370">
                <a:moveTo>
                  <a:pt x="397205" y="7"/>
                </a:moveTo>
                <a:lnTo>
                  <a:pt x="397205" y="5705363"/>
                </a:lnTo>
                <a:lnTo>
                  <a:pt x="0" y="5705363"/>
                </a:lnTo>
                <a:lnTo>
                  <a:pt x="0" y="7"/>
                </a:lnTo>
                <a:lnTo>
                  <a:pt x="397205" y="7"/>
                </a:lnTo>
                <a:close/>
              </a:path>
            </a:pathLst>
          </a:custGeom>
          <a:solidFill>
            <a:schemeClr val="bg2">
              <a:lumMod val="10000"/>
              <a:lumOff val="90000"/>
            </a:schemeClr>
          </a:solidFill>
          <a:ln>
            <a:noFill/>
          </a:ln>
        </p:spPr>
        <p:style>
          <a:lnRef idx="2">
            <a:schemeClr val="accent6">
              <a:tint val="40000"/>
              <a:alpha val="90000"/>
              <a:hueOff val="0"/>
              <a:satOff val="0"/>
              <a:lumOff val="0"/>
              <a:alphaOff val="0"/>
            </a:schemeClr>
          </a:lnRef>
          <a:fillRef idx="1">
            <a:scrgbClr r="0" g="0" b="0"/>
          </a:fillRef>
          <a:effectRef idx="0">
            <a:schemeClr val="accent6">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34290" rIns="68580" bIns="34291" numCol="1" spcCol="1270" anchor="ctr" anchorCtr="0">
            <a:noAutofit/>
          </a:bodyPr>
          <a:lstStyle/>
          <a:p>
            <a:pPr marL="0" lvl="1" defTabSz="800100">
              <a:lnSpc>
                <a:spcPct val="90000"/>
              </a:lnSpc>
              <a:spcBef>
                <a:spcPct val="0"/>
              </a:spcBef>
              <a:spcAft>
                <a:spcPct val="15000"/>
              </a:spcAft>
            </a:pPr>
            <a:r>
              <a:rPr lang="en-US" dirty="0"/>
              <a:t> Resource information and signing certificate (JSON)</a:t>
            </a:r>
          </a:p>
        </p:txBody>
      </p:sp>
      <p:sp>
        <p:nvSpPr>
          <p:cNvPr id="15" name="Freeform 14"/>
          <p:cNvSpPr/>
          <p:nvPr/>
        </p:nvSpPr>
        <p:spPr>
          <a:xfrm>
            <a:off x="503237" y="3571260"/>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Metadata Endpoint</a:t>
            </a:r>
          </a:p>
        </p:txBody>
      </p:sp>
      <p:sp>
        <p:nvSpPr>
          <p:cNvPr id="16" name="Rectangle 15"/>
          <p:cNvSpPr/>
          <p:nvPr/>
        </p:nvSpPr>
        <p:spPr>
          <a:xfrm>
            <a:off x="3712508" y="4106103"/>
            <a:ext cx="5705371" cy="397206"/>
          </a:xfrm>
          <a:prstGeom prst="rect">
            <a:avLst/>
          </a:prstGeom>
          <a:solidFill>
            <a:schemeClr val="bg2">
              <a:lumMod val="10000"/>
              <a:lumOff val="90000"/>
            </a:schemeClr>
          </a:solidFill>
          <a:ln>
            <a:noFill/>
          </a:ln>
        </p:spPr>
        <p:style>
          <a:lnRef idx="2">
            <a:schemeClr val="accent2">
              <a:tint val="40000"/>
              <a:alpha val="90000"/>
              <a:hueOff val="0"/>
              <a:satOff val="0"/>
              <a:lumOff val="0"/>
              <a:alphaOff val="0"/>
            </a:schemeClr>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53680" rIns="87970" bIns="53681" numCol="1" spcCol="1270" anchor="ctr" anchorCtr="0">
            <a:noAutofit/>
          </a:bodyPr>
          <a:lstStyle/>
          <a:p>
            <a:pPr marL="0" lvl="1" defTabSz="800100">
              <a:lnSpc>
                <a:spcPct val="90000"/>
              </a:lnSpc>
              <a:spcBef>
                <a:spcPct val="0"/>
              </a:spcBef>
              <a:spcAft>
                <a:spcPct val="15000"/>
              </a:spcAft>
            </a:pPr>
            <a:r>
              <a:rPr lang="en-US" dirty="0"/>
              <a:t> Used to request permission to protected resource</a:t>
            </a:r>
          </a:p>
        </p:txBody>
      </p:sp>
      <p:sp>
        <p:nvSpPr>
          <p:cNvPr id="17" name="Freeform 16"/>
          <p:cNvSpPr/>
          <p:nvPr/>
        </p:nvSpPr>
        <p:spPr>
          <a:xfrm>
            <a:off x="503237" y="4092593"/>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Request Token</a:t>
            </a:r>
          </a:p>
        </p:txBody>
      </p:sp>
      <p:sp>
        <p:nvSpPr>
          <p:cNvPr id="18" name="Rectangle 17"/>
          <p:cNvSpPr/>
          <p:nvPr/>
        </p:nvSpPr>
        <p:spPr>
          <a:xfrm>
            <a:off x="3712508" y="4627436"/>
            <a:ext cx="5705371" cy="397206"/>
          </a:xfrm>
          <a:prstGeom prst="rect">
            <a:avLst/>
          </a:prstGeom>
          <a:solidFill>
            <a:schemeClr val="bg2">
              <a:lumMod val="10000"/>
              <a:lumOff val="90000"/>
            </a:schemeClr>
          </a:solidFill>
          <a:ln>
            <a:noFill/>
          </a:ln>
        </p:spPr>
        <p:style>
          <a:lnRef idx="2">
            <a:schemeClr val="accent3">
              <a:tint val="40000"/>
              <a:alpha val="90000"/>
              <a:hueOff val="0"/>
              <a:satOff val="0"/>
              <a:lumOff val="0"/>
              <a:alphaOff val="0"/>
            </a:schemeClr>
          </a:lnRef>
          <a:fillRef idx="1">
            <a:scrgbClr r="0" g="0" b="0"/>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53680" rIns="87970" bIns="53681" numCol="1" spcCol="1270" anchor="ctr" anchorCtr="0">
            <a:noAutofit/>
          </a:bodyPr>
          <a:lstStyle/>
          <a:p>
            <a:pPr marL="0" lvl="1" defTabSz="800100">
              <a:lnSpc>
                <a:spcPct val="90000"/>
              </a:lnSpc>
              <a:spcBef>
                <a:spcPct val="0"/>
              </a:spcBef>
              <a:spcAft>
                <a:spcPct val="15000"/>
              </a:spcAft>
            </a:pPr>
            <a:r>
              <a:rPr lang="en-US" dirty="0"/>
              <a:t> Used by App to access resource on behalf of user</a:t>
            </a:r>
          </a:p>
        </p:txBody>
      </p:sp>
      <p:sp>
        <p:nvSpPr>
          <p:cNvPr id="19" name="Freeform 18"/>
          <p:cNvSpPr/>
          <p:nvPr/>
        </p:nvSpPr>
        <p:spPr>
          <a:xfrm>
            <a:off x="503237" y="4613925"/>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Access Token</a:t>
            </a:r>
          </a:p>
        </p:txBody>
      </p:sp>
      <p:sp>
        <p:nvSpPr>
          <p:cNvPr id="20" name="Rectangle 19"/>
          <p:cNvSpPr/>
          <p:nvPr/>
        </p:nvSpPr>
        <p:spPr>
          <a:xfrm>
            <a:off x="3712508" y="5148768"/>
            <a:ext cx="5705371" cy="397206"/>
          </a:xfrm>
          <a:prstGeom prst="rect">
            <a:avLst/>
          </a:prstGeom>
          <a:solidFill>
            <a:schemeClr val="bg2">
              <a:lumMod val="10000"/>
              <a:lumOff val="90000"/>
            </a:schemeClr>
          </a:solidFill>
          <a:ln>
            <a:noFill/>
          </a:ln>
        </p:spPr>
        <p:style>
          <a:lnRef idx="2">
            <a:schemeClr val="accent4">
              <a:tint val="40000"/>
              <a:alpha val="90000"/>
              <a:hueOff val="0"/>
              <a:satOff val="0"/>
              <a:lumOff val="0"/>
              <a:alphaOff val="0"/>
            </a:schemeClr>
          </a:lnRef>
          <a:fillRef idx="1">
            <a:scrgbClr r="0" g="0" b="0"/>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53680" rIns="87970" bIns="53681" numCol="1" spcCol="1270" anchor="ctr" anchorCtr="0">
            <a:noAutofit/>
          </a:bodyPr>
          <a:lstStyle/>
          <a:p>
            <a:pPr marL="0" lvl="1" defTabSz="800100">
              <a:lnSpc>
                <a:spcPct val="90000"/>
              </a:lnSpc>
              <a:spcBef>
                <a:spcPct val="0"/>
              </a:spcBef>
              <a:spcAft>
                <a:spcPct val="15000"/>
              </a:spcAft>
            </a:pPr>
            <a:r>
              <a:rPr lang="en-US" dirty="0"/>
              <a:t> Operation scope for authorization</a:t>
            </a:r>
          </a:p>
        </p:txBody>
      </p:sp>
      <p:sp>
        <p:nvSpPr>
          <p:cNvPr id="21" name="Freeform 20"/>
          <p:cNvSpPr/>
          <p:nvPr/>
        </p:nvSpPr>
        <p:spPr>
          <a:xfrm>
            <a:off x="503237" y="5136568"/>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Realm</a:t>
            </a:r>
          </a:p>
        </p:txBody>
      </p:sp>
      <p:sp>
        <p:nvSpPr>
          <p:cNvPr id="22" name="Rectangle 21"/>
          <p:cNvSpPr/>
          <p:nvPr/>
        </p:nvSpPr>
        <p:spPr>
          <a:xfrm>
            <a:off x="3712508" y="5670100"/>
            <a:ext cx="5705371" cy="397206"/>
          </a:xfrm>
          <a:prstGeom prst="rect">
            <a:avLst/>
          </a:prstGeom>
          <a:solidFill>
            <a:schemeClr val="bg2">
              <a:lumMod val="10000"/>
              <a:lumOff val="90000"/>
            </a:schemeClr>
          </a:solidFill>
          <a:ln>
            <a:noFill/>
          </a:ln>
        </p:spPr>
        <p:style>
          <a:lnRef idx="2">
            <a:schemeClr val="accent5">
              <a:tint val="40000"/>
              <a:alpha val="90000"/>
              <a:hueOff val="0"/>
              <a:satOff val="0"/>
              <a:lumOff val="0"/>
              <a:alphaOff val="0"/>
            </a:schemeClr>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68581" tIns="53680" rIns="87970" bIns="53681" numCol="1" spcCol="1270" anchor="ctr" anchorCtr="0">
            <a:noAutofit/>
          </a:bodyPr>
          <a:lstStyle/>
          <a:p>
            <a:pPr marL="0" lvl="1" defTabSz="800100">
              <a:lnSpc>
                <a:spcPct val="90000"/>
              </a:lnSpc>
              <a:spcBef>
                <a:spcPct val="0"/>
              </a:spcBef>
              <a:spcAft>
                <a:spcPct val="15000"/>
              </a:spcAft>
            </a:pPr>
            <a:r>
              <a:rPr lang="en-US" dirty="0"/>
              <a:t> Cloud-based security token service (IP-STS)</a:t>
            </a:r>
          </a:p>
        </p:txBody>
      </p:sp>
      <p:sp>
        <p:nvSpPr>
          <p:cNvPr id="23" name="Freeform 22"/>
          <p:cNvSpPr/>
          <p:nvPr/>
        </p:nvSpPr>
        <p:spPr>
          <a:xfrm>
            <a:off x="503237" y="5657900"/>
            <a:ext cx="3209271" cy="496507"/>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algn="ctr" defTabSz="1066800">
              <a:lnSpc>
                <a:spcPct val="90000"/>
              </a:lnSpc>
              <a:spcBef>
                <a:spcPct val="0"/>
              </a:spcBef>
              <a:spcAft>
                <a:spcPct val="35000"/>
              </a:spcAft>
            </a:pPr>
            <a:r>
              <a:rPr lang="en-US" sz="2400" dirty="0"/>
              <a:t>Azure ACS</a:t>
            </a:r>
          </a:p>
        </p:txBody>
      </p:sp>
      <p:sp>
        <p:nvSpPr>
          <p:cNvPr id="2" name="Title 1"/>
          <p:cNvSpPr>
            <a:spLocks noGrp="1"/>
          </p:cNvSpPr>
          <p:nvPr>
            <p:ph type="title"/>
          </p:nvPr>
        </p:nvSpPr>
        <p:spPr/>
        <p:txBody>
          <a:bodyPr/>
          <a:lstStyle/>
          <a:p>
            <a:r>
              <a:rPr lang="en-US" dirty="0" smtClean="0"/>
              <a:t>Concepts</a:t>
            </a:r>
            <a:endParaRPr lang="en-US" dirty="0"/>
          </a:p>
        </p:txBody>
      </p:sp>
      <p:sp>
        <p:nvSpPr>
          <p:cNvPr id="24" name="TextBox 23"/>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482811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ppt_x</p:attrName>
                                        </p:attrNameLst>
                                      </p:cBhvr>
                                      <p:tavLst>
                                        <p:tav tm="0">
                                          <p:val>
                                            <p:strVal val="#ppt_x-#ppt_w/2"/>
                                          </p:val>
                                        </p:tav>
                                        <p:tav tm="100000">
                                          <p:val>
                                            <p:strVal val="#ppt_x"/>
                                          </p:val>
                                        </p:tav>
                                      </p:tavLst>
                                    </p:anim>
                                    <p:anim calcmode="lin" valueType="num">
                                      <p:cBhvr>
                                        <p:cTn id="45" dur="500" fill="hold"/>
                                        <p:tgtEl>
                                          <p:spTgt spid="6"/>
                                        </p:tgtEl>
                                        <p:attrNameLst>
                                          <p:attrName>ppt_y</p:attrName>
                                        </p:attrNameLst>
                                      </p:cBhvr>
                                      <p:tavLst>
                                        <p:tav tm="0">
                                          <p:val>
                                            <p:strVal val="#ppt_y"/>
                                          </p:val>
                                        </p:tav>
                                        <p:tav tm="100000">
                                          <p:val>
                                            <p:strVal val="#ppt_y"/>
                                          </p:val>
                                        </p:tav>
                                      </p:tavLst>
                                    </p:anim>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ppt_x</p:attrName>
                                        </p:attrNameLst>
                                      </p:cBhvr>
                                      <p:tavLst>
                                        <p:tav tm="0">
                                          <p:val>
                                            <p:strVal val="#ppt_x-#ppt_w/2"/>
                                          </p:val>
                                        </p:tav>
                                        <p:tav tm="100000">
                                          <p:val>
                                            <p:strVal val="#ppt_x"/>
                                          </p:val>
                                        </p:tav>
                                      </p:tavLst>
                                    </p:anim>
                                    <p:anim calcmode="lin" valueType="num">
                                      <p:cBhvr>
                                        <p:cTn id="53" dur="500" fill="hold"/>
                                        <p:tgtEl>
                                          <p:spTgt spid="8"/>
                                        </p:tgtEl>
                                        <p:attrNameLst>
                                          <p:attrName>ppt_y</p:attrName>
                                        </p:attrNameLst>
                                      </p:cBhvr>
                                      <p:tavLst>
                                        <p:tav tm="0">
                                          <p:val>
                                            <p:strVal val="#ppt_y"/>
                                          </p:val>
                                        </p:tav>
                                        <p:tav tm="100000">
                                          <p:val>
                                            <p:strVal val="#ppt_y"/>
                                          </p:val>
                                        </p:tav>
                                      </p:tavLst>
                                    </p:anim>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ppt_x</p:attrName>
                                        </p:attrNameLst>
                                      </p:cBhvr>
                                      <p:tavLst>
                                        <p:tav tm="0">
                                          <p:val>
                                            <p:strVal val="#ppt_x-#ppt_w/2"/>
                                          </p:val>
                                        </p:tav>
                                        <p:tav tm="100000">
                                          <p:val>
                                            <p:strVal val="#ppt_x"/>
                                          </p:val>
                                        </p:tav>
                                      </p:tavLst>
                                    </p:anim>
                                    <p:anim calcmode="lin" valueType="num">
                                      <p:cBhvr>
                                        <p:cTn id="61" dur="500" fill="hold"/>
                                        <p:tgtEl>
                                          <p:spTgt spid="10"/>
                                        </p:tgtEl>
                                        <p:attrNameLst>
                                          <p:attrName>ppt_y</p:attrName>
                                        </p:attrNameLst>
                                      </p:cBhvr>
                                      <p:tavLst>
                                        <p:tav tm="0">
                                          <p:val>
                                            <p:strVal val="#ppt_y"/>
                                          </p:val>
                                        </p:tav>
                                        <p:tav tm="100000">
                                          <p:val>
                                            <p:strVal val="#ppt_y"/>
                                          </p:val>
                                        </p:tav>
                                      </p:tavLst>
                                    </p:anim>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8"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ppt_x</p:attrName>
                                        </p:attrNameLst>
                                      </p:cBhvr>
                                      <p:tavLst>
                                        <p:tav tm="0">
                                          <p:val>
                                            <p:strVal val="#ppt_x-#ppt_w/2"/>
                                          </p:val>
                                        </p:tav>
                                        <p:tav tm="100000">
                                          <p:val>
                                            <p:strVal val="#ppt_x"/>
                                          </p:val>
                                        </p:tav>
                                      </p:tavLst>
                                    </p:anim>
                                    <p:anim calcmode="lin" valueType="num">
                                      <p:cBhvr>
                                        <p:cTn id="69" dur="500" fill="hold"/>
                                        <p:tgtEl>
                                          <p:spTgt spid="12"/>
                                        </p:tgtEl>
                                        <p:attrNameLst>
                                          <p:attrName>ppt_y</p:attrName>
                                        </p:attrNameLst>
                                      </p:cBhvr>
                                      <p:tavLst>
                                        <p:tav tm="0">
                                          <p:val>
                                            <p:strVal val="#ppt_y"/>
                                          </p:val>
                                        </p:tav>
                                        <p:tav tm="100000">
                                          <p:val>
                                            <p:strVal val="#ppt_y"/>
                                          </p:val>
                                        </p:tav>
                                      </p:tavLst>
                                    </p:anim>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7" presetClass="entr" presetSubtype="8"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ppt_x</p:attrName>
                                        </p:attrNameLst>
                                      </p:cBhvr>
                                      <p:tavLst>
                                        <p:tav tm="0">
                                          <p:val>
                                            <p:strVal val="#ppt_x-#ppt_w/2"/>
                                          </p:val>
                                        </p:tav>
                                        <p:tav tm="100000">
                                          <p:val>
                                            <p:strVal val="#ppt_x"/>
                                          </p:val>
                                        </p:tav>
                                      </p:tavLst>
                                    </p:anim>
                                    <p:anim calcmode="lin" valueType="num">
                                      <p:cBhvr>
                                        <p:cTn id="77" dur="500" fill="hold"/>
                                        <p:tgtEl>
                                          <p:spTgt spid="14"/>
                                        </p:tgtEl>
                                        <p:attrNameLst>
                                          <p:attrName>ppt_y</p:attrName>
                                        </p:attrNameLst>
                                      </p:cBhvr>
                                      <p:tavLst>
                                        <p:tav tm="0">
                                          <p:val>
                                            <p:strVal val="#ppt_y"/>
                                          </p:val>
                                        </p:tav>
                                        <p:tav tm="100000">
                                          <p:val>
                                            <p:strVal val="#ppt_y"/>
                                          </p:val>
                                        </p:tav>
                                      </p:tavLst>
                                    </p:anim>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17" presetClass="entr" presetSubtype="8"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ppt_x</p:attrName>
                                        </p:attrNameLst>
                                      </p:cBhvr>
                                      <p:tavLst>
                                        <p:tav tm="0">
                                          <p:val>
                                            <p:strVal val="#ppt_x-#ppt_w/2"/>
                                          </p:val>
                                        </p:tav>
                                        <p:tav tm="100000">
                                          <p:val>
                                            <p:strVal val="#ppt_x"/>
                                          </p:val>
                                        </p:tav>
                                      </p:tavLst>
                                    </p:anim>
                                    <p:anim calcmode="lin" valueType="num">
                                      <p:cBhvr>
                                        <p:cTn id="85" dur="500" fill="hold"/>
                                        <p:tgtEl>
                                          <p:spTgt spid="16"/>
                                        </p:tgtEl>
                                        <p:attrNameLst>
                                          <p:attrName>ppt_y</p:attrName>
                                        </p:attrNameLst>
                                      </p:cBhvr>
                                      <p:tavLst>
                                        <p:tav tm="0">
                                          <p:val>
                                            <p:strVal val="#ppt_y"/>
                                          </p:val>
                                        </p:tav>
                                        <p:tav tm="100000">
                                          <p:val>
                                            <p:strVal val="#ppt_y"/>
                                          </p:val>
                                        </p:tav>
                                      </p:tavLst>
                                    </p:anim>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7" presetClass="entr" presetSubtype="8"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ppt_x</p:attrName>
                                        </p:attrNameLst>
                                      </p:cBhvr>
                                      <p:tavLst>
                                        <p:tav tm="0">
                                          <p:val>
                                            <p:strVal val="#ppt_x-#ppt_w/2"/>
                                          </p:val>
                                        </p:tav>
                                        <p:tav tm="100000">
                                          <p:val>
                                            <p:strVal val="#ppt_x"/>
                                          </p:val>
                                        </p:tav>
                                      </p:tavLst>
                                    </p:anim>
                                    <p:anim calcmode="lin" valueType="num">
                                      <p:cBhvr>
                                        <p:cTn id="93" dur="500" fill="hold"/>
                                        <p:tgtEl>
                                          <p:spTgt spid="18"/>
                                        </p:tgtEl>
                                        <p:attrNameLst>
                                          <p:attrName>ppt_y</p:attrName>
                                        </p:attrNameLst>
                                      </p:cBhvr>
                                      <p:tavLst>
                                        <p:tav tm="0">
                                          <p:val>
                                            <p:strVal val="#ppt_y"/>
                                          </p:val>
                                        </p:tav>
                                        <p:tav tm="100000">
                                          <p:val>
                                            <p:strVal val="#ppt_y"/>
                                          </p:val>
                                        </p:tav>
                                      </p:tavLst>
                                    </p:anim>
                                    <p:anim calcmode="lin" valueType="num">
                                      <p:cBhvr>
                                        <p:cTn id="94" dur="500" fill="hold"/>
                                        <p:tgtEl>
                                          <p:spTgt spid="18"/>
                                        </p:tgtEl>
                                        <p:attrNameLst>
                                          <p:attrName>ppt_w</p:attrName>
                                        </p:attrNameLst>
                                      </p:cBhvr>
                                      <p:tavLst>
                                        <p:tav tm="0">
                                          <p:val>
                                            <p:fltVal val="0"/>
                                          </p:val>
                                        </p:tav>
                                        <p:tav tm="100000">
                                          <p:val>
                                            <p:strVal val="#ppt_w"/>
                                          </p:val>
                                        </p:tav>
                                      </p:tavLst>
                                    </p:anim>
                                    <p:anim calcmode="lin" valueType="num">
                                      <p:cBhvr>
                                        <p:cTn id="95"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96" fill="hold">
                      <p:stCondLst>
                        <p:cond delay="indefinite"/>
                      </p:stCondLst>
                      <p:childTnLst>
                        <p:par>
                          <p:cTn id="97" fill="hold">
                            <p:stCondLst>
                              <p:cond delay="0"/>
                            </p:stCondLst>
                            <p:childTnLst>
                              <p:par>
                                <p:cTn id="98" presetID="17" presetClass="entr" presetSubtype="8" fill="hold" grpId="0" nodeType="clickEffect">
                                  <p:stCondLst>
                                    <p:cond delay="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ppt_x</p:attrName>
                                        </p:attrNameLst>
                                      </p:cBhvr>
                                      <p:tavLst>
                                        <p:tav tm="0">
                                          <p:val>
                                            <p:strVal val="#ppt_x-#ppt_w/2"/>
                                          </p:val>
                                        </p:tav>
                                        <p:tav tm="100000">
                                          <p:val>
                                            <p:strVal val="#ppt_x"/>
                                          </p:val>
                                        </p:tav>
                                      </p:tavLst>
                                    </p:anim>
                                    <p:anim calcmode="lin" valueType="num">
                                      <p:cBhvr>
                                        <p:cTn id="101" dur="500" fill="hold"/>
                                        <p:tgtEl>
                                          <p:spTgt spid="20"/>
                                        </p:tgtEl>
                                        <p:attrNameLst>
                                          <p:attrName>ppt_y</p:attrName>
                                        </p:attrNameLst>
                                      </p:cBhvr>
                                      <p:tavLst>
                                        <p:tav tm="0">
                                          <p:val>
                                            <p:strVal val="#ppt_y"/>
                                          </p:val>
                                        </p:tav>
                                        <p:tav tm="100000">
                                          <p:val>
                                            <p:strVal val="#ppt_y"/>
                                          </p:val>
                                        </p:tav>
                                      </p:tavLst>
                                    </p:anim>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104" fill="hold">
                      <p:stCondLst>
                        <p:cond delay="indefinite"/>
                      </p:stCondLst>
                      <p:childTnLst>
                        <p:par>
                          <p:cTn id="105" fill="hold">
                            <p:stCondLst>
                              <p:cond delay="0"/>
                            </p:stCondLst>
                            <p:childTnLst>
                              <p:par>
                                <p:cTn id="106" presetID="17" presetClass="entr" presetSubtype="8" fill="hold" grpId="0" nodeType="clickEffect">
                                  <p:stCondLst>
                                    <p:cond delay="0"/>
                                  </p:stCondLst>
                                  <p:childTnLst>
                                    <p:set>
                                      <p:cBhvr>
                                        <p:cTn id="107" dur="1" fill="hold">
                                          <p:stCondLst>
                                            <p:cond delay="0"/>
                                          </p:stCondLst>
                                        </p:cTn>
                                        <p:tgtEl>
                                          <p:spTgt spid="22"/>
                                        </p:tgtEl>
                                        <p:attrNameLst>
                                          <p:attrName>style.visibility</p:attrName>
                                        </p:attrNameLst>
                                      </p:cBhvr>
                                      <p:to>
                                        <p:strVal val="visible"/>
                                      </p:to>
                                    </p:set>
                                    <p:anim calcmode="lin" valueType="num">
                                      <p:cBhvr>
                                        <p:cTn id="108" dur="500" fill="hold"/>
                                        <p:tgtEl>
                                          <p:spTgt spid="22"/>
                                        </p:tgtEl>
                                        <p:attrNameLst>
                                          <p:attrName>ppt_x</p:attrName>
                                        </p:attrNameLst>
                                      </p:cBhvr>
                                      <p:tavLst>
                                        <p:tav tm="0">
                                          <p:val>
                                            <p:strVal val="#ppt_x-#ppt_w/2"/>
                                          </p:val>
                                        </p:tav>
                                        <p:tav tm="100000">
                                          <p:val>
                                            <p:strVal val="#ppt_x"/>
                                          </p:val>
                                        </p:tav>
                                      </p:tavLst>
                                    </p:anim>
                                    <p:anim calcmode="lin" valueType="num">
                                      <p:cBhvr>
                                        <p:cTn id="109" dur="500" fill="hold"/>
                                        <p:tgtEl>
                                          <p:spTgt spid="22"/>
                                        </p:tgtEl>
                                        <p:attrNameLst>
                                          <p:attrName>ppt_y</p:attrName>
                                        </p:attrNameLst>
                                      </p:cBhvr>
                                      <p:tavLst>
                                        <p:tav tm="0">
                                          <p:val>
                                            <p:strVal val="#ppt_y"/>
                                          </p:val>
                                        </p:tav>
                                        <p:tav tm="100000">
                                          <p:val>
                                            <p:strVal val="#ppt_y"/>
                                          </p:val>
                                        </p:tav>
                                      </p:tavLst>
                                    </p:anim>
                                    <p:anim calcmode="lin" valueType="num">
                                      <p:cBhvr>
                                        <p:cTn id="110" dur="500" fill="hold"/>
                                        <p:tgtEl>
                                          <p:spTgt spid="22"/>
                                        </p:tgtEl>
                                        <p:attrNameLst>
                                          <p:attrName>ppt_w</p:attrName>
                                        </p:attrNameLst>
                                      </p:cBhvr>
                                      <p:tavLst>
                                        <p:tav tm="0">
                                          <p:val>
                                            <p:fltVal val="0"/>
                                          </p:val>
                                        </p:tav>
                                        <p:tav tm="100000">
                                          <p:val>
                                            <p:strVal val="#ppt_w"/>
                                          </p:val>
                                        </p:tav>
                                      </p:tavLst>
                                    </p:anim>
                                    <p:anim calcmode="lin" valueType="num">
                                      <p:cBhvr>
                                        <p:cTn id="111"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grpSp>
        <p:nvGrpSpPr>
          <p:cNvPr id="15" name="Group 14"/>
          <p:cNvGrpSpPr/>
          <p:nvPr/>
        </p:nvGrpSpPr>
        <p:grpSpPr>
          <a:xfrm>
            <a:off x="1121578" y="1676746"/>
            <a:ext cx="10195685" cy="4065178"/>
            <a:chOff x="2207423" y="1946684"/>
            <a:chExt cx="8415299" cy="3276599"/>
          </a:xfrm>
        </p:grpSpPr>
        <p:sp>
          <p:nvSpPr>
            <p:cNvPr id="3" name="Rectangle 2"/>
            <p:cNvSpPr/>
            <p:nvPr/>
          </p:nvSpPr>
          <p:spPr>
            <a:xfrm>
              <a:off x="2209723" y="3287458"/>
              <a:ext cx="1362939" cy="12911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latin typeface="Segoe UI Semilight" panose="020B0402040204020203" pitchFamily="34" charset="0"/>
                  <a:cs typeface="Segoe UI Semilight" panose="020B0402040204020203" pitchFamily="34" charset="0"/>
                </a:rPr>
                <a:t>CKS:DEV</a:t>
              </a:r>
            </a:p>
          </p:txBody>
        </p:sp>
        <p:sp>
          <p:nvSpPr>
            <p:cNvPr id="4" name="Rectangle 3"/>
            <p:cNvSpPr/>
            <p:nvPr/>
          </p:nvSpPr>
          <p:spPr>
            <a:xfrm>
              <a:off x="3627437" y="1946686"/>
              <a:ext cx="1362939" cy="12911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latin typeface="Segoe UI Semilight" panose="020B0402040204020203" pitchFamily="34" charset="0"/>
                  <a:cs typeface="Segoe UI Semilight" panose="020B0402040204020203" pitchFamily="34" charset="0"/>
                </a:rPr>
                <a:t>The</a:t>
              </a:r>
            </a:p>
            <a:p>
              <a:pPr algn="ctr"/>
              <a:r>
                <a:rPr lang="en-US" sz="1350" dirty="0">
                  <a:latin typeface="Segoe UI Semilight" panose="020B0402040204020203" pitchFamily="34" charset="0"/>
                  <a:cs typeface="Segoe UI Semilight" panose="020B0402040204020203" pitchFamily="34" charset="0"/>
                </a:rPr>
                <a:t>SharePoint</a:t>
              </a:r>
            </a:p>
            <a:p>
              <a:pPr algn="ctr"/>
              <a:r>
                <a:rPr lang="en-US" sz="1350" dirty="0">
                  <a:latin typeface="Segoe UI Semilight" panose="020B0402040204020203" pitchFamily="34" charset="0"/>
                  <a:cs typeface="Segoe UI Semilight" panose="020B0402040204020203" pitchFamily="34" charset="0"/>
                </a:rPr>
                <a:t>Cowboy</a:t>
              </a:r>
            </a:p>
          </p:txBody>
        </p:sp>
        <p:sp>
          <p:nvSpPr>
            <p:cNvPr id="5" name="Rectangle 4"/>
            <p:cNvSpPr/>
            <p:nvPr/>
          </p:nvSpPr>
          <p:spPr>
            <a:xfrm>
              <a:off x="3629736" y="3287460"/>
              <a:ext cx="1362939" cy="12911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latin typeface="Segoe UI Semilight" panose="020B0402040204020203" pitchFamily="34" charset="0"/>
                  <a:cs typeface="Segoe UI Semilight" panose="020B0402040204020203" pitchFamily="34" charset="0"/>
                </a:rPr>
                <a:t>Patterns</a:t>
              </a:r>
            </a:p>
            <a:p>
              <a:pPr algn="ctr"/>
              <a:r>
                <a:rPr lang="en-US" sz="1350" dirty="0">
                  <a:latin typeface="Segoe UI Semilight" panose="020B0402040204020203" pitchFamily="34" charset="0"/>
                  <a:cs typeface="Segoe UI Semilight" panose="020B0402040204020203" pitchFamily="34" charset="0"/>
                </a:rPr>
                <a:t>&amp;</a:t>
              </a:r>
            </a:p>
            <a:p>
              <a:pPr algn="ctr"/>
              <a:r>
                <a:rPr lang="en-US" sz="1350" dirty="0">
                  <a:latin typeface="Segoe UI Semilight" panose="020B0402040204020203" pitchFamily="34" charset="0"/>
                  <a:cs typeface="Segoe UI Semilight" panose="020B0402040204020203" pitchFamily="34" charset="0"/>
                </a:rPr>
                <a:t>Practices</a:t>
              </a:r>
            </a:p>
          </p:txBody>
        </p:sp>
        <p:pic>
          <p:nvPicPr>
            <p:cNvPr id="6" name="Picture 3" descr="mvplogo.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9775773" y="1946685"/>
              <a:ext cx="846946" cy="13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9723" y="1946684"/>
              <a:ext cx="1362939" cy="1291148"/>
            </a:xfrm>
            <a:prstGeom prst="rect">
              <a:avLst/>
            </a:prstGeom>
          </p:spPr>
        </p:pic>
        <p:sp>
          <p:nvSpPr>
            <p:cNvPr id="8" name="Rectangle 7"/>
            <p:cNvSpPr/>
            <p:nvPr/>
          </p:nvSpPr>
          <p:spPr>
            <a:xfrm>
              <a:off x="2209723" y="2894068"/>
              <a:ext cx="1362939" cy="3437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latin typeface="Segoe UI Semilight" panose="020B0402040204020203" pitchFamily="34" charset="0"/>
                  <a:cs typeface="Segoe UI Semilight" panose="020B0402040204020203" pitchFamily="34" charset="0"/>
                </a:rPr>
                <a:t>Eric Shupps</a:t>
              </a:r>
            </a:p>
          </p:txBody>
        </p:sp>
        <p:sp>
          <p:nvSpPr>
            <p:cNvPr id="9" name="Rectangle 8"/>
            <p:cNvSpPr/>
            <p:nvPr/>
          </p:nvSpPr>
          <p:spPr>
            <a:xfrm>
              <a:off x="2207423" y="4634098"/>
              <a:ext cx="2782952" cy="589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Segoe UI Semilight" panose="020B0402040204020203" pitchFamily="34" charset="0"/>
                  <a:cs typeface="Segoe UI Semilight" panose="020B0402040204020203" pitchFamily="34" charset="0"/>
                </a:rPr>
                <a:t>www.sharepointcowboy.com</a:t>
              </a:r>
            </a:p>
          </p:txBody>
        </p:sp>
        <p:sp>
          <p:nvSpPr>
            <p:cNvPr id="10" name="Rectangle 9"/>
            <p:cNvSpPr/>
            <p:nvPr/>
          </p:nvSpPr>
          <p:spPr>
            <a:xfrm>
              <a:off x="5042853" y="4634099"/>
              <a:ext cx="2313986" cy="589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Segoe UI Semilight" panose="020B0402040204020203" pitchFamily="34" charset="0"/>
                  <a:cs typeface="Segoe UI Semilight" panose="020B0402040204020203" pitchFamily="34" charset="0"/>
                </a:rPr>
                <a:t>eshupps@binarywave.com</a:t>
              </a:r>
            </a:p>
          </p:txBody>
        </p:sp>
        <p:sp>
          <p:nvSpPr>
            <p:cNvPr id="11" name="Rectangle 10"/>
            <p:cNvSpPr/>
            <p:nvPr/>
          </p:nvSpPr>
          <p:spPr>
            <a:xfrm>
              <a:off x="7409314" y="4634098"/>
              <a:ext cx="2320163" cy="589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Segoe UI Semilight" panose="020B0402040204020203" pitchFamily="34" charset="0"/>
                  <a:cs typeface="Segoe UI Semilight" panose="020B0402040204020203" pitchFamily="34" charset="0"/>
                </a:rPr>
                <a:t>facebook.com/</a:t>
              </a:r>
              <a:r>
                <a:rPr lang="en-US" sz="1050" dirty="0" err="1">
                  <a:latin typeface="Segoe UI Semilight" panose="020B0402040204020203" pitchFamily="34" charset="0"/>
                  <a:cs typeface="Segoe UI Semilight" panose="020B0402040204020203" pitchFamily="34" charset="0"/>
                </a:rPr>
                <a:t>sharepointcowboy</a:t>
              </a:r>
              <a:endParaRPr lang="en-US" sz="1050" dirty="0">
                <a:latin typeface="Segoe UI Semilight" panose="020B0402040204020203" pitchFamily="34" charset="0"/>
                <a:cs typeface="Segoe UI Semilight" panose="020B0402040204020203" pitchFamily="34" charset="0"/>
              </a:endParaRPr>
            </a:p>
          </p:txBody>
        </p:sp>
        <p:pic>
          <p:nvPicPr>
            <p:cNvPr id="12" name="Picture 11"/>
            <p:cNvPicPr>
              <a:picLocks noChangeAspect="1"/>
            </p:cNvPicPr>
            <p:nvPr/>
          </p:nvPicPr>
          <p:blipFill>
            <a:blip r:embed="rId4"/>
            <a:stretch>
              <a:fillRect/>
            </a:stretch>
          </p:blipFill>
          <p:spPr>
            <a:xfrm>
              <a:off x="9778077" y="3367409"/>
              <a:ext cx="844645" cy="1211196"/>
            </a:xfrm>
            <a:prstGeom prst="rect">
              <a:avLst/>
            </a:prstGeom>
          </p:spPr>
        </p:pic>
        <p:sp>
          <p:nvSpPr>
            <p:cNvPr id="13" name="Rectangle 12"/>
            <p:cNvSpPr/>
            <p:nvPr/>
          </p:nvSpPr>
          <p:spPr>
            <a:xfrm>
              <a:off x="9775773" y="4634098"/>
              <a:ext cx="846946" cy="5891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Segoe UI Semilight" panose="020B0402040204020203" pitchFamily="34" charset="0"/>
                  <a:cs typeface="Segoe UI Semilight" panose="020B0402040204020203" pitchFamily="34" charset="0"/>
                </a:rPr>
                <a:t>@</a:t>
              </a:r>
              <a:r>
                <a:rPr lang="en-US" sz="1050" dirty="0" err="1">
                  <a:latin typeface="Segoe UI Semilight" panose="020B0402040204020203" pitchFamily="34" charset="0"/>
                  <a:cs typeface="Segoe UI Semilight" panose="020B0402040204020203" pitchFamily="34" charset="0"/>
                </a:rPr>
                <a:t>eshupps</a:t>
              </a:r>
              <a:endParaRPr lang="en-US" sz="1050" dirty="0">
                <a:latin typeface="Segoe UI Semilight" panose="020B0402040204020203" pitchFamily="34" charset="0"/>
                <a:cs typeface="Segoe UI Semilight" panose="020B0402040204020203" pitchFamily="34" charset="0"/>
              </a:endParaRPr>
            </a:p>
          </p:txBody>
        </p:sp>
        <p:pic>
          <p:nvPicPr>
            <p:cNvPr id="14" name="Picture 13"/>
            <p:cNvPicPr>
              <a:picLocks noChangeAspect="1"/>
            </p:cNvPicPr>
            <p:nvPr/>
          </p:nvPicPr>
          <p:blipFill>
            <a:blip r:embed="rId5"/>
            <a:stretch>
              <a:fillRect/>
            </a:stretch>
          </p:blipFill>
          <p:spPr>
            <a:xfrm>
              <a:off x="5045150" y="1946684"/>
              <a:ext cx="4684327" cy="2631921"/>
            </a:xfrm>
            <a:prstGeom prst="rect">
              <a:avLst/>
            </a:prstGeom>
          </p:spPr>
        </p:pic>
      </p:grpSp>
      <p:sp>
        <p:nvSpPr>
          <p:cNvPr id="16" name="TextBox 1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33376815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a:xfrm>
            <a:off x="427037" y="5705954"/>
            <a:ext cx="4114798" cy="458308"/>
          </a:xfrm>
          <a:custGeom>
            <a:avLst/>
            <a:gdLst>
              <a:gd name="connsiteX0" fmla="*/ 0 w 3619120"/>
              <a:gd name="connsiteY0" fmla="*/ 0 h 458308"/>
              <a:gd name="connsiteX1" fmla="*/ 3619120 w 3619120"/>
              <a:gd name="connsiteY1" fmla="*/ 0 h 458308"/>
              <a:gd name="connsiteX2" fmla="*/ 3619120 w 3619120"/>
              <a:gd name="connsiteY2" fmla="*/ 458308 h 458308"/>
              <a:gd name="connsiteX3" fmla="*/ 0 w 3619120"/>
              <a:gd name="connsiteY3" fmla="*/ 458308 h 458308"/>
              <a:gd name="connsiteX4" fmla="*/ 0 w 3619120"/>
              <a:gd name="connsiteY4" fmla="*/ 0 h 458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120" h="458308">
                <a:moveTo>
                  <a:pt x="0" y="0"/>
                </a:moveTo>
                <a:lnTo>
                  <a:pt x="3619120" y="0"/>
                </a:lnTo>
                <a:lnTo>
                  <a:pt x="3619120" y="458308"/>
                </a:lnTo>
                <a:lnTo>
                  <a:pt x="0" y="458308"/>
                </a:lnTo>
                <a:lnTo>
                  <a:pt x="0" y="0"/>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algn="ctr" defTabSz="666750">
              <a:lnSpc>
                <a:spcPct val="90000"/>
              </a:lnSpc>
              <a:spcBef>
                <a:spcPct val="0"/>
              </a:spcBef>
              <a:spcAft>
                <a:spcPct val="35000"/>
              </a:spcAft>
            </a:pPr>
            <a:r>
              <a:rPr lang="en-US" sz="1500"/>
              <a:t>App establishes context</a:t>
            </a:r>
          </a:p>
        </p:txBody>
      </p:sp>
      <p:sp>
        <p:nvSpPr>
          <p:cNvPr id="8" name="Freeform 7"/>
          <p:cNvSpPr/>
          <p:nvPr/>
        </p:nvSpPr>
        <p:spPr>
          <a:xfrm>
            <a:off x="427037" y="5002184"/>
            <a:ext cx="4114798" cy="704878"/>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0" rIns="106680" bIns="353549" numCol="1" spcCol="1270" anchor="ctr" anchorCtr="0">
            <a:noAutofit/>
          </a:bodyPr>
          <a:lstStyle/>
          <a:p>
            <a:pPr algn="ctr" defTabSz="666750">
              <a:lnSpc>
                <a:spcPct val="90000"/>
              </a:lnSpc>
              <a:spcBef>
                <a:spcPct val="0"/>
              </a:spcBef>
              <a:spcAft>
                <a:spcPct val="35000"/>
              </a:spcAft>
            </a:pPr>
            <a:r>
              <a:rPr lang="en-US" sz="1500"/>
              <a:t>ACS provides access token</a:t>
            </a:r>
          </a:p>
        </p:txBody>
      </p:sp>
      <p:sp>
        <p:nvSpPr>
          <p:cNvPr id="9" name="Freeform 8"/>
          <p:cNvSpPr/>
          <p:nvPr/>
        </p:nvSpPr>
        <p:spPr>
          <a:xfrm>
            <a:off x="427037" y="4304181"/>
            <a:ext cx="4114798" cy="704879"/>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53549" numCol="1" spcCol="1270" anchor="ctr" anchorCtr="0">
            <a:noAutofit/>
          </a:bodyPr>
          <a:lstStyle/>
          <a:p>
            <a:pPr algn="ctr" defTabSz="666750">
              <a:lnSpc>
                <a:spcPct val="90000"/>
              </a:lnSpc>
              <a:spcBef>
                <a:spcPct val="0"/>
              </a:spcBef>
              <a:spcAft>
                <a:spcPct val="35000"/>
              </a:spcAft>
            </a:pPr>
            <a:r>
              <a:rPr lang="en-US" sz="1500"/>
              <a:t>App requests access token from ACS</a:t>
            </a:r>
          </a:p>
        </p:txBody>
      </p:sp>
      <p:sp>
        <p:nvSpPr>
          <p:cNvPr id="10" name="Freeform 9"/>
          <p:cNvSpPr/>
          <p:nvPr/>
        </p:nvSpPr>
        <p:spPr>
          <a:xfrm>
            <a:off x="427038" y="3606177"/>
            <a:ext cx="4114799" cy="704879"/>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1" rIns="106681" bIns="353549" numCol="1" spcCol="1270" anchor="ctr" anchorCtr="0">
            <a:noAutofit/>
          </a:bodyPr>
          <a:lstStyle/>
          <a:p>
            <a:pPr algn="ctr" defTabSz="666750">
              <a:lnSpc>
                <a:spcPct val="90000"/>
              </a:lnSpc>
              <a:spcBef>
                <a:spcPct val="0"/>
              </a:spcBef>
              <a:spcAft>
                <a:spcPct val="35000"/>
              </a:spcAft>
            </a:pPr>
            <a:r>
              <a:rPr lang="en-US" sz="1500"/>
              <a:t>Browser POSTS request token to app</a:t>
            </a:r>
          </a:p>
        </p:txBody>
      </p:sp>
      <p:sp>
        <p:nvSpPr>
          <p:cNvPr id="11" name="Freeform 10"/>
          <p:cNvSpPr/>
          <p:nvPr/>
        </p:nvSpPr>
        <p:spPr>
          <a:xfrm>
            <a:off x="427038" y="2908174"/>
            <a:ext cx="4114799" cy="704879"/>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1" bIns="353549" numCol="1" spcCol="1270" anchor="ctr" anchorCtr="0">
            <a:noAutofit/>
          </a:bodyPr>
          <a:lstStyle/>
          <a:p>
            <a:pPr algn="ctr" defTabSz="666750">
              <a:lnSpc>
                <a:spcPct val="90000"/>
              </a:lnSpc>
              <a:spcBef>
                <a:spcPct val="0"/>
              </a:spcBef>
              <a:spcAft>
                <a:spcPct val="35000"/>
              </a:spcAft>
            </a:pPr>
            <a:r>
              <a:rPr lang="en-US" sz="1500"/>
              <a:t>SP sends request tokens to browser</a:t>
            </a:r>
          </a:p>
        </p:txBody>
      </p:sp>
      <p:sp>
        <p:nvSpPr>
          <p:cNvPr id="12" name="Freeform 11"/>
          <p:cNvSpPr/>
          <p:nvPr/>
        </p:nvSpPr>
        <p:spPr>
          <a:xfrm>
            <a:off x="427037" y="2210171"/>
            <a:ext cx="4114798" cy="704879"/>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353549" numCol="1" spcCol="1270" anchor="ctr" anchorCtr="0">
            <a:noAutofit/>
          </a:bodyPr>
          <a:lstStyle/>
          <a:p>
            <a:pPr algn="ctr" defTabSz="666750">
              <a:lnSpc>
                <a:spcPct val="90000"/>
              </a:lnSpc>
              <a:spcBef>
                <a:spcPct val="0"/>
              </a:spcBef>
              <a:spcAft>
                <a:spcPct val="35000"/>
              </a:spcAft>
            </a:pPr>
            <a:r>
              <a:rPr lang="en-US" sz="1500" dirty="0"/>
              <a:t>SP gets request token from ACS</a:t>
            </a:r>
          </a:p>
        </p:txBody>
      </p:sp>
      <p:sp>
        <p:nvSpPr>
          <p:cNvPr id="13" name="Freeform 12"/>
          <p:cNvSpPr/>
          <p:nvPr/>
        </p:nvSpPr>
        <p:spPr>
          <a:xfrm>
            <a:off x="427037" y="1439862"/>
            <a:ext cx="4114798" cy="777044"/>
          </a:xfrm>
          <a:custGeom>
            <a:avLst/>
            <a:gdLst>
              <a:gd name="connsiteX0" fmla="*/ 0 w 3619120"/>
              <a:gd name="connsiteY0" fmla="*/ 246869 h 704878"/>
              <a:gd name="connsiteX1" fmla="*/ 1721450 w 3619120"/>
              <a:gd name="connsiteY1" fmla="*/ 246869 h 704878"/>
              <a:gd name="connsiteX2" fmla="*/ 1721450 w 3619120"/>
              <a:gd name="connsiteY2" fmla="*/ 176220 h 704878"/>
              <a:gd name="connsiteX3" fmla="*/ 1633341 w 3619120"/>
              <a:gd name="connsiteY3" fmla="*/ 176220 h 704878"/>
              <a:gd name="connsiteX4" fmla="*/ 1809560 w 3619120"/>
              <a:gd name="connsiteY4" fmla="*/ 0 h 704878"/>
              <a:gd name="connsiteX5" fmla="*/ 1985780 w 3619120"/>
              <a:gd name="connsiteY5" fmla="*/ 176220 h 704878"/>
              <a:gd name="connsiteX6" fmla="*/ 1897670 w 3619120"/>
              <a:gd name="connsiteY6" fmla="*/ 176220 h 704878"/>
              <a:gd name="connsiteX7" fmla="*/ 1897670 w 3619120"/>
              <a:gd name="connsiteY7" fmla="*/ 246869 h 704878"/>
              <a:gd name="connsiteX8" fmla="*/ 3619120 w 3619120"/>
              <a:gd name="connsiteY8" fmla="*/ 246869 h 704878"/>
              <a:gd name="connsiteX9" fmla="*/ 3619120 w 3619120"/>
              <a:gd name="connsiteY9" fmla="*/ 704878 h 704878"/>
              <a:gd name="connsiteX10" fmla="*/ 0 w 3619120"/>
              <a:gd name="connsiteY10" fmla="*/ 704878 h 704878"/>
              <a:gd name="connsiteX11" fmla="*/ 0 w 3619120"/>
              <a:gd name="connsiteY11" fmla="*/ 246869 h 70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9120" h="704878">
                <a:moveTo>
                  <a:pt x="3619120" y="458009"/>
                </a:moveTo>
                <a:lnTo>
                  <a:pt x="1897670" y="458009"/>
                </a:lnTo>
                <a:lnTo>
                  <a:pt x="1897670" y="528658"/>
                </a:lnTo>
                <a:lnTo>
                  <a:pt x="1985779" y="528658"/>
                </a:lnTo>
                <a:lnTo>
                  <a:pt x="1809560" y="704877"/>
                </a:lnTo>
                <a:lnTo>
                  <a:pt x="1633340" y="528658"/>
                </a:lnTo>
                <a:lnTo>
                  <a:pt x="1721450" y="528658"/>
                </a:lnTo>
                <a:lnTo>
                  <a:pt x="1721450" y="458009"/>
                </a:lnTo>
                <a:lnTo>
                  <a:pt x="0" y="458009"/>
                </a:lnTo>
                <a:lnTo>
                  <a:pt x="0" y="1"/>
                </a:lnTo>
                <a:lnTo>
                  <a:pt x="3619120" y="1"/>
                </a:lnTo>
                <a:lnTo>
                  <a:pt x="3619120" y="458009"/>
                </a:lnTo>
                <a:close/>
              </a:path>
            </a:pathLst>
          </a:custGeom>
          <a:solidFill>
            <a:srgbClr val="0072C6"/>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0" rIns="106680" bIns="353550" numCol="1" spcCol="1270" anchor="ctr" anchorCtr="0">
            <a:noAutofit/>
          </a:bodyPr>
          <a:lstStyle/>
          <a:p>
            <a:pPr algn="ctr" defTabSz="666750">
              <a:lnSpc>
                <a:spcPct val="90000"/>
              </a:lnSpc>
              <a:spcBef>
                <a:spcPct val="0"/>
              </a:spcBef>
              <a:spcAft>
                <a:spcPct val="35000"/>
              </a:spcAft>
            </a:pPr>
            <a:r>
              <a:rPr lang="en-US" sz="1500"/>
              <a:t>User browses to app</a:t>
            </a:r>
          </a:p>
        </p:txBody>
      </p:sp>
      <p:sp>
        <p:nvSpPr>
          <p:cNvPr id="2" name="Title 1"/>
          <p:cNvSpPr>
            <a:spLocks noGrp="1"/>
          </p:cNvSpPr>
          <p:nvPr>
            <p:ph type="title"/>
          </p:nvPr>
        </p:nvSpPr>
        <p:spPr/>
        <p:txBody>
          <a:bodyPr/>
          <a:lstStyle/>
          <a:p>
            <a:r>
              <a:rPr lang="en-US" dirty="0" smtClean="0"/>
              <a:t>Context</a:t>
            </a:r>
            <a:endParaRPr lang="en-US" dirty="0"/>
          </a:p>
        </p:txBody>
      </p:sp>
      <p:sp>
        <p:nvSpPr>
          <p:cNvPr id="15" name="TextBox 14"/>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7837" y="1439862"/>
            <a:ext cx="6299200" cy="4724400"/>
          </a:xfrm>
          <a:prstGeom prst="rect">
            <a:avLst/>
          </a:prstGeom>
          <a:effectLst>
            <a:outerShdw blurRad="50800" dist="76200" dir="2700000" algn="tl" rotWithShape="0">
              <a:prstClr val="black">
                <a:alpha val="40000"/>
              </a:prstClr>
            </a:outerShdw>
          </a:effectLst>
        </p:spPr>
      </p:pic>
    </p:spTree>
    <p:extLst>
      <p:ext uri="{BB962C8B-B14F-4D97-AF65-F5344CB8AC3E}">
        <p14:creationId xmlns:p14="http://schemas.microsoft.com/office/powerpoint/2010/main" val="37367239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a:off x="427037" y="5478462"/>
            <a:ext cx="4076320" cy="688092"/>
          </a:xfrm>
          <a:custGeom>
            <a:avLst/>
            <a:gdLst>
              <a:gd name="connsiteX0" fmla="*/ 0 w 4076320"/>
              <a:gd name="connsiteY0" fmla="*/ 0 h 546288"/>
              <a:gd name="connsiteX1" fmla="*/ 4076320 w 4076320"/>
              <a:gd name="connsiteY1" fmla="*/ 0 h 546288"/>
              <a:gd name="connsiteX2" fmla="*/ 4076320 w 4076320"/>
              <a:gd name="connsiteY2" fmla="*/ 546288 h 546288"/>
              <a:gd name="connsiteX3" fmla="*/ 0 w 4076320"/>
              <a:gd name="connsiteY3" fmla="*/ 546288 h 546288"/>
              <a:gd name="connsiteX4" fmla="*/ 0 w 4076320"/>
              <a:gd name="connsiteY4" fmla="*/ 0 h 54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320" h="546288">
                <a:moveTo>
                  <a:pt x="0" y="0"/>
                </a:moveTo>
                <a:lnTo>
                  <a:pt x="4076320" y="0"/>
                </a:lnTo>
                <a:lnTo>
                  <a:pt x="4076320" y="546288"/>
                </a:lnTo>
                <a:lnTo>
                  <a:pt x="0" y="546288"/>
                </a:lnTo>
                <a:lnTo>
                  <a:pt x="0" y="0"/>
                </a:lnTo>
                <a:close/>
              </a:path>
            </a:pathLst>
          </a:custGeom>
          <a:solidFill>
            <a:srgbClr val="0072C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80" tIns="106680" rIns="106680" bIns="106680" numCol="1" spcCol="1270" anchor="ctr" anchorCtr="0">
            <a:noAutofit/>
          </a:bodyPr>
          <a:lstStyle/>
          <a:p>
            <a:pPr algn="ctr" defTabSz="666750">
              <a:lnSpc>
                <a:spcPct val="90000"/>
              </a:lnSpc>
              <a:spcBef>
                <a:spcPct val="0"/>
              </a:spcBef>
              <a:spcAft>
                <a:spcPct val="35000"/>
              </a:spcAft>
            </a:pPr>
            <a:r>
              <a:rPr lang="en-US" sz="1500" dirty="0"/>
              <a:t>Get client context from SP with access token</a:t>
            </a:r>
          </a:p>
        </p:txBody>
      </p:sp>
      <p:sp>
        <p:nvSpPr>
          <p:cNvPr id="15" name="Freeform 14"/>
          <p:cNvSpPr/>
          <p:nvPr/>
        </p:nvSpPr>
        <p:spPr>
          <a:xfrm>
            <a:off x="427039" y="4466450"/>
            <a:ext cx="4076320" cy="990822"/>
          </a:xfrm>
          <a:custGeom>
            <a:avLst/>
            <a:gdLst>
              <a:gd name="connsiteX0" fmla="*/ 0 w 4076320"/>
              <a:gd name="connsiteY0" fmla="*/ 294260 h 840191"/>
              <a:gd name="connsiteX1" fmla="*/ 1933136 w 4076320"/>
              <a:gd name="connsiteY1" fmla="*/ 294260 h 840191"/>
              <a:gd name="connsiteX2" fmla="*/ 1933136 w 4076320"/>
              <a:gd name="connsiteY2" fmla="*/ 210048 h 840191"/>
              <a:gd name="connsiteX3" fmla="*/ 1828112 w 4076320"/>
              <a:gd name="connsiteY3" fmla="*/ 210048 h 840191"/>
              <a:gd name="connsiteX4" fmla="*/ 2038160 w 4076320"/>
              <a:gd name="connsiteY4" fmla="*/ 0 h 840191"/>
              <a:gd name="connsiteX5" fmla="*/ 2248208 w 4076320"/>
              <a:gd name="connsiteY5" fmla="*/ 210048 h 840191"/>
              <a:gd name="connsiteX6" fmla="*/ 2143184 w 4076320"/>
              <a:gd name="connsiteY6" fmla="*/ 210048 h 840191"/>
              <a:gd name="connsiteX7" fmla="*/ 2143184 w 4076320"/>
              <a:gd name="connsiteY7" fmla="*/ 294260 h 840191"/>
              <a:gd name="connsiteX8" fmla="*/ 4076320 w 4076320"/>
              <a:gd name="connsiteY8" fmla="*/ 294260 h 840191"/>
              <a:gd name="connsiteX9" fmla="*/ 4076320 w 4076320"/>
              <a:gd name="connsiteY9" fmla="*/ 840191 h 840191"/>
              <a:gd name="connsiteX10" fmla="*/ 0 w 4076320"/>
              <a:gd name="connsiteY10" fmla="*/ 840191 h 840191"/>
              <a:gd name="connsiteX11" fmla="*/ 0 w 4076320"/>
              <a:gd name="connsiteY11" fmla="*/ 294260 h 84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6320" h="840191">
                <a:moveTo>
                  <a:pt x="4076320" y="545931"/>
                </a:moveTo>
                <a:lnTo>
                  <a:pt x="2143184" y="545931"/>
                </a:lnTo>
                <a:lnTo>
                  <a:pt x="2143184" y="630143"/>
                </a:lnTo>
                <a:lnTo>
                  <a:pt x="2248208" y="630143"/>
                </a:lnTo>
                <a:lnTo>
                  <a:pt x="2038160" y="840190"/>
                </a:lnTo>
                <a:lnTo>
                  <a:pt x="1828112" y="630143"/>
                </a:lnTo>
                <a:lnTo>
                  <a:pt x="1933136" y="630143"/>
                </a:lnTo>
                <a:lnTo>
                  <a:pt x="1933136" y="545931"/>
                </a:lnTo>
                <a:lnTo>
                  <a:pt x="0" y="545931"/>
                </a:lnTo>
                <a:lnTo>
                  <a:pt x="0" y="1"/>
                </a:lnTo>
                <a:lnTo>
                  <a:pt x="4076320" y="1"/>
                </a:lnTo>
                <a:lnTo>
                  <a:pt x="4076320" y="545931"/>
                </a:lnTo>
                <a:close/>
              </a:path>
            </a:pathLst>
          </a:custGeom>
          <a:solidFill>
            <a:srgbClr val="0072C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400940" numCol="1" spcCol="1270" anchor="ctr" anchorCtr="0">
            <a:noAutofit/>
          </a:bodyPr>
          <a:lstStyle/>
          <a:p>
            <a:pPr algn="ctr" defTabSz="666750">
              <a:lnSpc>
                <a:spcPct val="90000"/>
              </a:lnSpc>
              <a:spcBef>
                <a:spcPct val="0"/>
              </a:spcBef>
              <a:spcAft>
                <a:spcPct val="35000"/>
              </a:spcAft>
            </a:pPr>
            <a:r>
              <a:rPr lang="en-US" sz="1500"/>
              <a:t>Get access token</a:t>
            </a:r>
          </a:p>
        </p:txBody>
      </p:sp>
      <p:sp>
        <p:nvSpPr>
          <p:cNvPr id="16" name="Freeform 15"/>
          <p:cNvSpPr/>
          <p:nvPr/>
        </p:nvSpPr>
        <p:spPr>
          <a:xfrm>
            <a:off x="427039" y="3429075"/>
            <a:ext cx="4076321" cy="1058787"/>
          </a:xfrm>
          <a:custGeom>
            <a:avLst/>
            <a:gdLst>
              <a:gd name="connsiteX0" fmla="*/ 0 w 4076320"/>
              <a:gd name="connsiteY0" fmla="*/ 294260 h 840191"/>
              <a:gd name="connsiteX1" fmla="*/ 1933136 w 4076320"/>
              <a:gd name="connsiteY1" fmla="*/ 294260 h 840191"/>
              <a:gd name="connsiteX2" fmla="*/ 1933136 w 4076320"/>
              <a:gd name="connsiteY2" fmla="*/ 210048 h 840191"/>
              <a:gd name="connsiteX3" fmla="*/ 1828112 w 4076320"/>
              <a:gd name="connsiteY3" fmla="*/ 210048 h 840191"/>
              <a:gd name="connsiteX4" fmla="*/ 2038160 w 4076320"/>
              <a:gd name="connsiteY4" fmla="*/ 0 h 840191"/>
              <a:gd name="connsiteX5" fmla="*/ 2248208 w 4076320"/>
              <a:gd name="connsiteY5" fmla="*/ 210048 h 840191"/>
              <a:gd name="connsiteX6" fmla="*/ 2143184 w 4076320"/>
              <a:gd name="connsiteY6" fmla="*/ 210048 h 840191"/>
              <a:gd name="connsiteX7" fmla="*/ 2143184 w 4076320"/>
              <a:gd name="connsiteY7" fmla="*/ 294260 h 840191"/>
              <a:gd name="connsiteX8" fmla="*/ 4076320 w 4076320"/>
              <a:gd name="connsiteY8" fmla="*/ 294260 h 840191"/>
              <a:gd name="connsiteX9" fmla="*/ 4076320 w 4076320"/>
              <a:gd name="connsiteY9" fmla="*/ 840191 h 840191"/>
              <a:gd name="connsiteX10" fmla="*/ 0 w 4076320"/>
              <a:gd name="connsiteY10" fmla="*/ 840191 h 840191"/>
              <a:gd name="connsiteX11" fmla="*/ 0 w 4076320"/>
              <a:gd name="connsiteY11" fmla="*/ 294260 h 84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6320" h="840191">
                <a:moveTo>
                  <a:pt x="4076320" y="545931"/>
                </a:moveTo>
                <a:lnTo>
                  <a:pt x="2143184" y="545931"/>
                </a:lnTo>
                <a:lnTo>
                  <a:pt x="2143184" y="630143"/>
                </a:lnTo>
                <a:lnTo>
                  <a:pt x="2248208" y="630143"/>
                </a:lnTo>
                <a:lnTo>
                  <a:pt x="2038160" y="840190"/>
                </a:lnTo>
                <a:lnTo>
                  <a:pt x="1828112" y="630143"/>
                </a:lnTo>
                <a:lnTo>
                  <a:pt x="1933136" y="630143"/>
                </a:lnTo>
                <a:lnTo>
                  <a:pt x="1933136" y="545931"/>
                </a:lnTo>
                <a:lnTo>
                  <a:pt x="0" y="545931"/>
                </a:lnTo>
                <a:lnTo>
                  <a:pt x="0" y="1"/>
                </a:lnTo>
                <a:lnTo>
                  <a:pt x="4076320" y="1"/>
                </a:lnTo>
                <a:lnTo>
                  <a:pt x="4076320" y="545931"/>
                </a:lnTo>
                <a:close/>
              </a:path>
            </a:pathLst>
          </a:custGeom>
          <a:solidFill>
            <a:srgbClr val="0072C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1" bIns="400940" numCol="1" spcCol="1270" anchor="ctr" anchorCtr="0">
            <a:noAutofit/>
          </a:bodyPr>
          <a:lstStyle/>
          <a:p>
            <a:pPr algn="ctr" defTabSz="666750">
              <a:lnSpc>
                <a:spcPct val="90000"/>
              </a:lnSpc>
              <a:spcBef>
                <a:spcPct val="0"/>
              </a:spcBef>
              <a:spcAft>
                <a:spcPct val="35000"/>
              </a:spcAft>
            </a:pPr>
            <a:r>
              <a:rPr lang="en-US" sz="1500" dirty="0"/>
              <a:t>Read and validate context token</a:t>
            </a:r>
          </a:p>
        </p:txBody>
      </p:sp>
      <p:sp>
        <p:nvSpPr>
          <p:cNvPr id="17" name="Freeform 16"/>
          <p:cNvSpPr/>
          <p:nvPr/>
        </p:nvSpPr>
        <p:spPr>
          <a:xfrm>
            <a:off x="427037" y="2417054"/>
            <a:ext cx="4076320" cy="1026397"/>
          </a:xfrm>
          <a:custGeom>
            <a:avLst/>
            <a:gdLst>
              <a:gd name="connsiteX0" fmla="*/ 0 w 4076320"/>
              <a:gd name="connsiteY0" fmla="*/ 294260 h 840191"/>
              <a:gd name="connsiteX1" fmla="*/ 1933136 w 4076320"/>
              <a:gd name="connsiteY1" fmla="*/ 294260 h 840191"/>
              <a:gd name="connsiteX2" fmla="*/ 1933136 w 4076320"/>
              <a:gd name="connsiteY2" fmla="*/ 210048 h 840191"/>
              <a:gd name="connsiteX3" fmla="*/ 1828112 w 4076320"/>
              <a:gd name="connsiteY3" fmla="*/ 210048 h 840191"/>
              <a:gd name="connsiteX4" fmla="*/ 2038160 w 4076320"/>
              <a:gd name="connsiteY4" fmla="*/ 0 h 840191"/>
              <a:gd name="connsiteX5" fmla="*/ 2248208 w 4076320"/>
              <a:gd name="connsiteY5" fmla="*/ 210048 h 840191"/>
              <a:gd name="connsiteX6" fmla="*/ 2143184 w 4076320"/>
              <a:gd name="connsiteY6" fmla="*/ 210048 h 840191"/>
              <a:gd name="connsiteX7" fmla="*/ 2143184 w 4076320"/>
              <a:gd name="connsiteY7" fmla="*/ 294260 h 840191"/>
              <a:gd name="connsiteX8" fmla="*/ 4076320 w 4076320"/>
              <a:gd name="connsiteY8" fmla="*/ 294260 h 840191"/>
              <a:gd name="connsiteX9" fmla="*/ 4076320 w 4076320"/>
              <a:gd name="connsiteY9" fmla="*/ 840191 h 840191"/>
              <a:gd name="connsiteX10" fmla="*/ 0 w 4076320"/>
              <a:gd name="connsiteY10" fmla="*/ 840191 h 840191"/>
              <a:gd name="connsiteX11" fmla="*/ 0 w 4076320"/>
              <a:gd name="connsiteY11" fmla="*/ 294260 h 84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6320" h="840191">
                <a:moveTo>
                  <a:pt x="4076320" y="545931"/>
                </a:moveTo>
                <a:lnTo>
                  <a:pt x="2143184" y="545931"/>
                </a:lnTo>
                <a:lnTo>
                  <a:pt x="2143184" y="630143"/>
                </a:lnTo>
                <a:lnTo>
                  <a:pt x="2248208" y="630143"/>
                </a:lnTo>
                <a:lnTo>
                  <a:pt x="2038160" y="840190"/>
                </a:lnTo>
                <a:lnTo>
                  <a:pt x="1828112" y="630143"/>
                </a:lnTo>
                <a:lnTo>
                  <a:pt x="1933136" y="630143"/>
                </a:lnTo>
                <a:lnTo>
                  <a:pt x="1933136" y="545931"/>
                </a:lnTo>
                <a:lnTo>
                  <a:pt x="0" y="545931"/>
                </a:lnTo>
                <a:lnTo>
                  <a:pt x="0" y="1"/>
                </a:lnTo>
                <a:lnTo>
                  <a:pt x="4076320" y="1"/>
                </a:lnTo>
                <a:lnTo>
                  <a:pt x="4076320" y="545931"/>
                </a:lnTo>
                <a:close/>
              </a:path>
            </a:pathLst>
          </a:custGeom>
          <a:solidFill>
            <a:srgbClr val="0072C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400940" numCol="1" spcCol="1270" anchor="ctr" anchorCtr="0">
            <a:noAutofit/>
          </a:bodyPr>
          <a:lstStyle/>
          <a:p>
            <a:pPr algn="ctr" defTabSz="666750">
              <a:lnSpc>
                <a:spcPct val="90000"/>
              </a:lnSpc>
              <a:spcBef>
                <a:spcPct val="0"/>
              </a:spcBef>
              <a:spcAft>
                <a:spcPct val="35000"/>
              </a:spcAft>
            </a:pPr>
            <a:r>
              <a:rPr lang="en-US" sz="1500" dirty="0"/>
              <a:t>Parse out Context Token</a:t>
            </a:r>
          </a:p>
        </p:txBody>
      </p:sp>
      <p:sp>
        <p:nvSpPr>
          <p:cNvPr id="18" name="Freeform 17"/>
          <p:cNvSpPr/>
          <p:nvPr/>
        </p:nvSpPr>
        <p:spPr>
          <a:xfrm>
            <a:off x="427037" y="1458428"/>
            <a:ext cx="4076320" cy="958626"/>
          </a:xfrm>
          <a:custGeom>
            <a:avLst/>
            <a:gdLst>
              <a:gd name="connsiteX0" fmla="*/ 0 w 4076320"/>
              <a:gd name="connsiteY0" fmla="*/ 294260 h 840191"/>
              <a:gd name="connsiteX1" fmla="*/ 1933136 w 4076320"/>
              <a:gd name="connsiteY1" fmla="*/ 294260 h 840191"/>
              <a:gd name="connsiteX2" fmla="*/ 1933136 w 4076320"/>
              <a:gd name="connsiteY2" fmla="*/ 210048 h 840191"/>
              <a:gd name="connsiteX3" fmla="*/ 1828112 w 4076320"/>
              <a:gd name="connsiteY3" fmla="*/ 210048 h 840191"/>
              <a:gd name="connsiteX4" fmla="*/ 2038160 w 4076320"/>
              <a:gd name="connsiteY4" fmla="*/ 0 h 840191"/>
              <a:gd name="connsiteX5" fmla="*/ 2248208 w 4076320"/>
              <a:gd name="connsiteY5" fmla="*/ 210048 h 840191"/>
              <a:gd name="connsiteX6" fmla="*/ 2143184 w 4076320"/>
              <a:gd name="connsiteY6" fmla="*/ 210048 h 840191"/>
              <a:gd name="connsiteX7" fmla="*/ 2143184 w 4076320"/>
              <a:gd name="connsiteY7" fmla="*/ 294260 h 840191"/>
              <a:gd name="connsiteX8" fmla="*/ 4076320 w 4076320"/>
              <a:gd name="connsiteY8" fmla="*/ 294260 h 840191"/>
              <a:gd name="connsiteX9" fmla="*/ 4076320 w 4076320"/>
              <a:gd name="connsiteY9" fmla="*/ 840191 h 840191"/>
              <a:gd name="connsiteX10" fmla="*/ 0 w 4076320"/>
              <a:gd name="connsiteY10" fmla="*/ 840191 h 840191"/>
              <a:gd name="connsiteX11" fmla="*/ 0 w 4076320"/>
              <a:gd name="connsiteY11" fmla="*/ 294260 h 84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6320" h="840191">
                <a:moveTo>
                  <a:pt x="4076320" y="545931"/>
                </a:moveTo>
                <a:lnTo>
                  <a:pt x="2143184" y="545931"/>
                </a:lnTo>
                <a:lnTo>
                  <a:pt x="2143184" y="630143"/>
                </a:lnTo>
                <a:lnTo>
                  <a:pt x="2248208" y="630143"/>
                </a:lnTo>
                <a:lnTo>
                  <a:pt x="2038160" y="840190"/>
                </a:lnTo>
                <a:lnTo>
                  <a:pt x="1828112" y="630143"/>
                </a:lnTo>
                <a:lnTo>
                  <a:pt x="1933136" y="630143"/>
                </a:lnTo>
                <a:lnTo>
                  <a:pt x="1933136" y="545931"/>
                </a:lnTo>
                <a:lnTo>
                  <a:pt x="0" y="545931"/>
                </a:lnTo>
                <a:lnTo>
                  <a:pt x="0" y="1"/>
                </a:lnTo>
                <a:lnTo>
                  <a:pt x="4076320" y="1"/>
                </a:lnTo>
                <a:lnTo>
                  <a:pt x="4076320" y="545931"/>
                </a:lnTo>
                <a:close/>
              </a:path>
            </a:pathLst>
          </a:custGeom>
          <a:solidFill>
            <a:srgbClr val="0072C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679" tIns="106681" rIns="106680" bIns="400941" numCol="1" spcCol="1270" anchor="ctr" anchorCtr="0">
            <a:noAutofit/>
          </a:bodyPr>
          <a:lstStyle/>
          <a:p>
            <a:pPr algn="ctr" defTabSz="666750">
              <a:lnSpc>
                <a:spcPct val="90000"/>
              </a:lnSpc>
              <a:spcBef>
                <a:spcPct val="0"/>
              </a:spcBef>
              <a:spcAft>
                <a:spcPct val="35000"/>
              </a:spcAft>
            </a:pPr>
            <a:r>
              <a:rPr lang="en-US" sz="1500" dirty="0"/>
              <a:t>Get POST parameters from SP</a:t>
            </a:r>
          </a:p>
        </p:txBody>
      </p:sp>
      <p:sp>
        <p:nvSpPr>
          <p:cNvPr id="2" name="Title 1"/>
          <p:cNvSpPr>
            <a:spLocks noGrp="1"/>
          </p:cNvSpPr>
          <p:nvPr>
            <p:ph type="title"/>
          </p:nvPr>
        </p:nvSpPr>
        <p:spPr/>
        <p:txBody>
          <a:bodyPr/>
          <a:lstStyle/>
          <a:p>
            <a:r>
              <a:rPr lang="en-US" dirty="0" smtClean="0"/>
              <a:t>Tokens</a:t>
            </a:r>
            <a:endParaRPr lang="en-US" dirty="0"/>
          </a:p>
        </p:txBody>
      </p:sp>
      <p:sp>
        <p:nvSpPr>
          <p:cNvPr id="9" name="TextBox 8"/>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3" name="Picture 2"/>
          <p:cNvPicPr>
            <a:picLocks/>
          </p:cNvPicPr>
          <p:nvPr/>
        </p:nvPicPr>
        <p:blipFill>
          <a:blip r:embed="rId2">
            <a:extLst>
              <a:ext uri="{28A0092B-C50C-407E-A947-70E740481C1C}">
                <a14:useLocalDpi xmlns:a14="http://schemas.microsoft.com/office/drawing/2010/main" val="0"/>
              </a:ext>
            </a:extLst>
          </a:blip>
          <a:stretch>
            <a:fillRect/>
          </a:stretch>
        </p:blipFill>
        <p:spPr>
          <a:xfrm>
            <a:off x="5380037" y="1465741"/>
            <a:ext cx="6217920" cy="4710530"/>
          </a:xfrm>
          <a:prstGeom prst="rect">
            <a:avLst/>
          </a:prstGeom>
        </p:spPr>
      </p:pic>
    </p:spTree>
    <p:extLst>
      <p:ext uri="{BB962C8B-B14F-4D97-AF65-F5344CB8AC3E}">
        <p14:creationId xmlns:p14="http://schemas.microsoft.com/office/powerpoint/2010/main" val="22009506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Establishing and Managing User Context in SharePoint Apps</a:t>
            </a:r>
            <a:endParaRPr lang="en-US" dirty="0"/>
          </a:p>
        </p:txBody>
      </p:sp>
      <p:sp>
        <p:nvSpPr>
          <p:cNvPr id="6" name="TextBox 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942208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Extensibility</a:t>
            </a:r>
            <a:endParaRPr lang="en-US" dirty="0"/>
          </a:p>
        </p:txBody>
      </p:sp>
      <p:sp>
        <p:nvSpPr>
          <p:cNvPr id="3" name="TextBox 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3456770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Apps</a:t>
            </a:r>
            <a:endParaRPr lang="en-US" dirty="0"/>
          </a:p>
        </p:txBody>
      </p:sp>
      <p:sp>
        <p:nvSpPr>
          <p:cNvPr id="12" name="Rectangle 11"/>
          <p:cNvSpPr/>
          <p:nvPr/>
        </p:nvSpPr>
        <p:spPr>
          <a:xfrm>
            <a:off x="450825" y="1439700"/>
            <a:ext cx="2564513"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Remote</a:t>
            </a:r>
          </a:p>
          <a:p>
            <a:pPr algn="ctr"/>
            <a:r>
              <a:rPr lang="en-US" sz="2400" dirty="0">
                <a:latin typeface="Segoe UI Semilight" panose="020B0402040204020203" pitchFamily="34" charset="0"/>
                <a:cs typeface="Segoe UI Semilight" panose="020B0402040204020203" pitchFamily="34" charset="0"/>
              </a:rPr>
              <a:t>Applications</a:t>
            </a:r>
          </a:p>
        </p:txBody>
      </p:sp>
      <p:sp>
        <p:nvSpPr>
          <p:cNvPr id="13" name="Rectangle 12"/>
          <p:cNvSpPr/>
          <p:nvPr/>
        </p:nvSpPr>
        <p:spPr>
          <a:xfrm>
            <a:off x="453323" y="3055799"/>
            <a:ext cx="2564513"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App</a:t>
            </a:r>
          </a:p>
          <a:p>
            <a:pPr algn="ctr"/>
            <a:r>
              <a:rPr lang="en-US" sz="2400" dirty="0">
                <a:latin typeface="Segoe UI Semilight" panose="020B0402040204020203" pitchFamily="34" charset="0"/>
                <a:cs typeface="Segoe UI Semilight" panose="020B0402040204020203" pitchFamily="34" charset="0"/>
              </a:rPr>
              <a:t>Permissions</a:t>
            </a:r>
          </a:p>
        </p:txBody>
      </p:sp>
      <p:sp>
        <p:nvSpPr>
          <p:cNvPr id="14" name="Rectangle 13"/>
          <p:cNvSpPr/>
          <p:nvPr/>
        </p:nvSpPr>
        <p:spPr>
          <a:xfrm>
            <a:off x="450825" y="4667511"/>
            <a:ext cx="2564513"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Segoe UI Semilight" panose="020B0402040204020203" pitchFamily="34" charset="0"/>
                <a:cs typeface="Segoe UI Semilight" panose="020B0402040204020203" pitchFamily="34" charset="0"/>
              </a:rPr>
              <a:t>OAuth</a:t>
            </a:r>
            <a:endParaRPr lang="en-US" sz="2400" dirty="0">
              <a:latin typeface="Segoe UI Semilight" panose="020B0402040204020203" pitchFamily="34" charset="0"/>
              <a:cs typeface="Segoe UI Semilight" panose="020B0402040204020203" pitchFamily="34" charset="0"/>
            </a:endParaRPr>
          </a:p>
        </p:txBody>
      </p:sp>
      <p:sp>
        <p:nvSpPr>
          <p:cNvPr id="15" name="Rectangle 14"/>
          <p:cNvSpPr/>
          <p:nvPr/>
        </p:nvSpPr>
        <p:spPr>
          <a:xfrm>
            <a:off x="3122821" y="1439862"/>
            <a:ext cx="2562016"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HTML</a:t>
            </a:r>
          </a:p>
          <a:p>
            <a:pPr algn="ctr"/>
            <a:r>
              <a:rPr lang="en-US" sz="2400" dirty="0">
                <a:latin typeface="Segoe UI Semilight" panose="020B0402040204020203" pitchFamily="34" charset="0"/>
                <a:cs typeface="Segoe UI Semilight" panose="020B0402040204020203" pitchFamily="34" charset="0"/>
              </a:rPr>
              <a:t>+</a:t>
            </a:r>
          </a:p>
          <a:p>
            <a:pPr algn="ctr"/>
            <a:r>
              <a:rPr lang="en-US" sz="2400" dirty="0" err="1">
                <a:latin typeface="Segoe UI Semilight" panose="020B0402040204020203" pitchFamily="34" charset="0"/>
                <a:cs typeface="Segoe UI Semilight" panose="020B0402040204020203" pitchFamily="34" charset="0"/>
              </a:rPr>
              <a:t>Javascript</a:t>
            </a:r>
            <a:endParaRPr lang="en-US" sz="2400" dirty="0">
              <a:latin typeface="Segoe UI Semilight" panose="020B0402040204020203" pitchFamily="34" charset="0"/>
              <a:cs typeface="Segoe UI Semilight" panose="020B0402040204020203" pitchFamily="34" charset="0"/>
            </a:endParaRPr>
          </a:p>
        </p:txBody>
      </p:sp>
      <p:sp>
        <p:nvSpPr>
          <p:cNvPr id="16" name="Rectangle 15"/>
          <p:cNvSpPr/>
          <p:nvPr/>
        </p:nvSpPr>
        <p:spPr>
          <a:xfrm>
            <a:off x="3122821" y="3055799"/>
            <a:ext cx="2562016"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REST</a:t>
            </a:r>
          </a:p>
        </p:txBody>
      </p:sp>
      <p:sp>
        <p:nvSpPr>
          <p:cNvPr id="17" name="Rectangle 16"/>
          <p:cNvSpPr/>
          <p:nvPr/>
        </p:nvSpPr>
        <p:spPr>
          <a:xfrm>
            <a:off x="3122821" y="4667511"/>
            <a:ext cx="2562016" cy="15087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Store</a:t>
            </a:r>
          </a:p>
          <a:p>
            <a:pPr algn="ctr"/>
            <a:r>
              <a:rPr lang="en-US" sz="2400" dirty="0">
                <a:latin typeface="Segoe UI Semilight" panose="020B0402040204020203" pitchFamily="34" charset="0"/>
                <a:cs typeface="Segoe UI Semilight" panose="020B0402040204020203" pitchFamily="34" charset="0"/>
              </a:rPr>
              <a:t>&amp;</a:t>
            </a:r>
          </a:p>
          <a:p>
            <a:pPr algn="ctr"/>
            <a:r>
              <a:rPr lang="en-US" sz="2400" dirty="0">
                <a:latin typeface="Segoe UI Semilight" panose="020B0402040204020203" pitchFamily="34" charset="0"/>
                <a:cs typeface="Segoe UI Semilight" panose="020B0402040204020203" pitchFamily="34" charset="0"/>
              </a:rPr>
              <a:t>Catalog</a:t>
            </a:r>
          </a:p>
        </p:txBody>
      </p:sp>
      <p:pic>
        <p:nvPicPr>
          <p:cNvPr id="5" name="Picture 4"/>
          <p:cNvPicPr>
            <a:picLocks/>
          </p:cNvPicPr>
          <p:nvPr/>
        </p:nvPicPr>
        <p:blipFill rotWithShape="1">
          <a:blip r:embed="rId3"/>
          <a:srcRect r="14547"/>
          <a:stretch/>
        </p:blipFill>
        <p:spPr>
          <a:xfrm>
            <a:off x="6718161" y="1439862"/>
            <a:ext cx="4800600" cy="4736409"/>
          </a:xfrm>
          <a:prstGeom prst="rect">
            <a:avLst/>
          </a:prstGeom>
          <a:solidFill>
            <a:srgbClr val="FFFFFF">
              <a:shade val="85000"/>
            </a:srgbClr>
          </a:solidFill>
          <a:ln w="101600" cap="sq">
            <a:noFill/>
            <a:miter lim="800000"/>
          </a:ln>
          <a:effectLst>
            <a:outerShdw blurRad="57150" dist="37500" dir="7560000" sy="98000" kx="110000" ky="200000" algn="tl" rotWithShape="0">
              <a:srgbClr val="000000">
                <a:alpha val="20000"/>
              </a:srgbClr>
            </a:outerShdw>
          </a:effectLst>
          <a:scene3d>
            <a:camera prst="perspectiveRelaxed">
              <a:rot lat="21359999" lon="0" rev="0"/>
            </a:camera>
            <a:lightRig rig="twoPt" dir="t">
              <a:rot lat="0" lon="0" rev="7200000"/>
            </a:lightRig>
          </a:scene3d>
          <a:sp3d prstMaterial="matte">
            <a:bevelT w="22860" h="12700"/>
            <a:contourClr>
              <a:srgbClr val="FFFFFF"/>
            </a:contourClr>
          </a:sp3d>
        </p:spPr>
      </p:pic>
      <p:sp>
        <p:nvSpPr>
          <p:cNvPr id="10" name="TextBox 9"/>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2932622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Legacy Apps</a:t>
            </a:r>
            <a:endParaRPr lang="en-US" dirty="0"/>
          </a:p>
        </p:txBody>
      </p:sp>
      <p:graphicFrame>
        <p:nvGraphicFramePr>
          <p:cNvPr id="11" name="Diagram 10"/>
          <p:cNvGraphicFramePr/>
          <p:nvPr>
            <p:extLst/>
          </p:nvPr>
        </p:nvGraphicFramePr>
        <p:xfrm>
          <a:off x="2427838" y="1439862"/>
          <a:ext cx="7711281" cy="49593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415635750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Hosting</a:t>
            </a:r>
            <a:endParaRPr lang="en-US" dirty="0"/>
          </a:p>
        </p:txBody>
      </p:sp>
      <p:graphicFrame>
        <p:nvGraphicFramePr>
          <p:cNvPr id="4" name="Content Placeholder 3"/>
          <p:cNvGraphicFramePr>
            <a:graphicFrameLocks/>
          </p:cNvGraphicFramePr>
          <p:nvPr>
            <p:extLst/>
          </p:nvPr>
        </p:nvGraphicFramePr>
        <p:xfrm>
          <a:off x="2332038" y="1668462"/>
          <a:ext cx="7833519" cy="42291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50699294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Model</a:t>
            </a:r>
            <a:endParaRPr lang="en-US" dirty="0"/>
          </a:p>
        </p:txBody>
      </p:sp>
      <p:pic>
        <p:nvPicPr>
          <p:cNvPr id="3" name="Picture 2"/>
          <p:cNvPicPr>
            <a:picLocks noChangeAspect="1"/>
          </p:cNvPicPr>
          <p:nvPr/>
        </p:nvPicPr>
        <p:blipFill>
          <a:blip r:embed="rId3"/>
          <a:stretch>
            <a:fillRect/>
          </a:stretch>
        </p:blipFill>
        <p:spPr>
          <a:xfrm>
            <a:off x="3779838" y="1363662"/>
            <a:ext cx="5334343" cy="4595742"/>
          </a:xfrm>
          <a:prstGeom prst="rect">
            <a:avLst/>
          </a:prstGeom>
        </p:spPr>
      </p:pic>
      <p:sp>
        <p:nvSpPr>
          <p:cNvPr id="4" name="TextBox 3"/>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320122030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Object Model</a:t>
            </a:r>
            <a:endParaRPr lang="en-US" dirty="0"/>
          </a:p>
        </p:txBody>
      </p:sp>
      <p:sp>
        <p:nvSpPr>
          <p:cNvPr id="8" name="Rectangle 7"/>
          <p:cNvSpPr/>
          <p:nvPr/>
        </p:nvSpPr>
        <p:spPr>
          <a:xfrm>
            <a:off x="427037" y="1743011"/>
            <a:ext cx="1981200" cy="15886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Segoe UI Semilight" panose="020B0402040204020203" pitchFamily="34" charset="0"/>
                <a:cs typeface="Segoe UI Semilight" panose="020B0402040204020203" pitchFamily="34" charset="0"/>
              </a:rPr>
              <a:t>.NET</a:t>
            </a:r>
          </a:p>
        </p:txBody>
      </p:sp>
      <p:sp>
        <p:nvSpPr>
          <p:cNvPr id="9" name="Rectangle 8"/>
          <p:cNvSpPr/>
          <p:nvPr/>
        </p:nvSpPr>
        <p:spPr>
          <a:xfrm>
            <a:off x="10028237" y="1743011"/>
            <a:ext cx="1981546" cy="1588621"/>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latin typeface="Segoe UI Semilight" panose="020B0402040204020203" pitchFamily="34" charset="0"/>
                <a:cs typeface="Segoe UI Semilight" panose="020B0402040204020203" pitchFamily="34" charset="0"/>
              </a:rPr>
              <a:t>Javascript</a:t>
            </a:r>
            <a:endParaRPr lang="en-US" sz="2400"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427037" y="3426200"/>
            <a:ext cx="1981200"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Synchronous</a:t>
            </a:r>
          </a:p>
        </p:txBody>
      </p:sp>
      <p:sp>
        <p:nvSpPr>
          <p:cNvPr id="11" name="Rectangle 10"/>
          <p:cNvSpPr/>
          <p:nvPr/>
        </p:nvSpPr>
        <p:spPr>
          <a:xfrm>
            <a:off x="427037" y="3941483"/>
            <a:ext cx="1981200"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Server</a:t>
            </a:r>
          </a:p>
        </p:txBody>
      </p:sp>
      <p:sp>
        <p:nvSpPr>
          <p:cNvPr id="12" name="Rectangle 11"/>
          <p:cNvSpPr/>
          <p:nvPr/>
        </p:nvSpPr>
        <p:spPr>
          <a:xfrm>
            <a:off x="427037" y="4456766"/>
            <a:ext cx="1981200"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SP</a:t>
            </a:r>
          </a:p>
        </p:txBody>
      </p:sp>
      <p:sp>
        <p:nvSpPr>
          <p:cNvPr id="13" name="Rectangle 12"/>
          <p:cNvSpPr/>
          <p:nvPr/>
        </p:nvSpPr>
        <p:spPr>
          <a:xfrm>
            <a:off x="10028237" y="3426200"/>
            <a:ext cx="1981546"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Asynchronous</a:t>
            </a:r>
          </a:p>
        </p:txBody>
      </p:sp>
      <p:sp>
        <p:nvSpPr>
          <p:cNvPr id="14" name="Rectangle 13"/>
          <p:cNvSpPr/>
          <p:nvPr/>
        </p:nvSpPr>
        <p:spPr>
          <a:xfrm>
            <a:off x="10028237" y="3941483"/>
            <a:ext cx="1981546"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Client</a:t>
            </a:r>
          </a:p>
        </p:txBody>
      </p:sp>
      <p:sp>
        <p:nvSpPr>
          <p:cNvPr id="15" name="Rectangle 14"/>
          <p:cNvSpPr/>
          <p:nvPr/>
        </p:nvSpPr>
        <p:spPr>
          <a:xfrm>
            <a:off x="10028237" y="4456766"/>
            <a:ext cx="1981546" cy="435594"/>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Segoe UI Semilight" panose="020B0402040204020203" pitchFamily="34" charset="0"/>
                <a:cs typeface="Segoe UI Semilight" panose="020B0402040204020203" pitchFamily="34" charset="0"/>
              </a:rPr>
              <a:t>Office / SP</a:t>
            </a:r>
          </a:p>
        </p:txBody>
      </p:sp>
      <p:grpSp>
        <p:nvGrpSpPr>
          <p:cNvPr id="3" name="Group 2"/>
          <p:cNvGrpSpPr/>
          <p:nvPr/>
        </p:nvGrpSpPr>
        <p:grpSpPr>
          <a:xfrm>
            <a:off x="2494031" y="1561133"/>
            <a:ext cx="3733800" cy="4842499"/>
            <a:chOff x="2494031" y="1561133"/>
            <a:chExt cx="3733800" cy="4842499"/>
          </a:xfrm>
        </p:grpSpPr>
        <p:pic>
          <p:nvPicPr>
            <p:cNvPr id="16" name="Picture 15"/>
            <p:cNvPicPr>
              <a:picLocks noChangeAspect="1"/>
            </p:cNvPicPr>
            <p:nvPr/>
          </p:nvPicPr>
          <p:blipFill>
            <a:blip r:embed="rId2"/>
            <a:stretch>
              <a:fillRect/>
            </a:stretch>
          </p:blipFill>
          <p:spPr>
            <a:xfrm>
              <a:off x="2494031" y="1561133"/>
              <a:ext cx="3733800" cy="4842499"/>
            </a:xfrm>
            <a:prstGeom prst="rect">
              <a:avLst/>
            </a:prstGeom>
          </p:spPr>
        </p:pic>
        <p:sp>
          <p:nvSpPr>
            <p:cNvPr id="6" name="TextBox 5"/>
            <p:cNvSpPr txBox="1"/>
            <p:nvPr/>
          </p:nvSpPr>
          <p:spPr>
            <a:xfrm>
              <a:off x="2713037" y="1820862"/>
              <a:ext cx="3286194" cy="3696397"/>
            </a:xfrm>
            <a:prstGeom prst="rect">
              <a:avLst/>
            </a:prstGeom>
            <a:noFill/>
          </p:spPr>
          <p:txBody>
            <a:bodyPr wrap="square" lIns="182880" tIns="146304" rIns="182880" bIns="146304" rtlCol="0">
              <a:spAutoFit/>
            </a:bodyPr>
            <a:lstStyle/>
            <a:p>
              <a:pPr>
                <a:spcAft>
                  <a:spcPts val="600"/>
                </a:spcAft>
              </a:pP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p</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rotected void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GetContext</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clientContext.Load</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clientContext.Web</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clientContext.Load</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clientContext.Web.CurrentUser</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clientContext.ExecuteQuery</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endPar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pPr>
                <a:spcAft>
                  <a:spcPts val="600"/>
                </a:spcAft>
              </a:pP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v</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ar</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userName</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clientContext.Web.CurrentUser.LoginName</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v</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ar</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hostTitle</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clientContext.Web.Title</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endPar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p:txBody>
        </p:sp>
      </p:grpSp>
      <p:grpSp>
        <p:nvGrpSpPr>
          <p:cNvPr id="4" name="Group 3"/>
          <p:cNvGrpSpPr/>
          <p:nvPr/>
        </p:nvGrpSpPr>
        <p:grpSpPr>
          <a:xfrm>
            <a:off x="6218237" y="1561133"/>
            <a:ext cx="3733800" cy="4842499"/>
            <a:chOff x="6218237" y="1561133"/>
            <a:chExt cx="3733800" cy="4842499"/>
          </a:xfrm>
        </p:grpSpPr>
        <p:pic>
          <p:nvPicPr>
            <p:cNvPr id="5" name="Picture 4"/>
            <p:cNvPicPr>
              <a:picLocks noChangeAspect="1"/>
            </p:cNvPicPr>
            <p:nvPr/>
          </p:nvPicPr>
          <p:blipFill>
            <a:blip r:embed="rId2"/>
            <a:stretch>
              <a:fillRect/>
            </a:stretch>
          </p:blipFill>
          <p:spPr>
            <a:xfrm flipH="1">
              <a:off x="6218237" y="1561133"/>
              <a:ext cx="3733800" cy="4842499"/>
            </a:xfrm>
            <a:prstGeom prst="rect">
              <a:avLst/>
            </a:prstGeom>
          </p:spPr>
        </p:pic>
        <p:sp>
          <p:nvSpPr>
            <p:cNvPr id="17" name="TextBox 16"/>
            <p:cNvSpPr txBox="1"/>
            <p:nvPr/>
          </p:nvSpPr>
          <p:spPr>
            <a:xfrm>
              <a:off x="6446837" y="1820862"/>
              <a:ext cx="3276600" cy="4124206"/>
            </a:xfrm>
            <a:prstGeom prst="rect">
              <a:avLst/>
            </a:prstGeom>
            <a:noFill/>
          </p:spPr>
          <p:txBody>
            <a:bodyPr wrap="square" lIns="182880" tIns="146304" rIns="182880" bIns="146304" rtlCol="0">
              <a:spAutoFit/>
            </a:bodyPr>
            <a:lstStyle/>
            <a:p>
              <a:pPr>
                <a:spcAft>
                  <a:spcPts val="600"/>
                </a:spcAft>
              </a:pP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function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getUserName</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p>
            <a:p>
              <a:pPr>
                <a:spcAft>
                  <a:spcPts val="600"/>
                </a:spcAft>
              </a:pP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context.load</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(web</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context.load</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(user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context.executeQueryAsync</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onGetUserNameSuccess</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onGetUserNameFail</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lnSpc>
                  <a:spcPct val="90000"/>
                </a:lnSpc>
                <a:spcAft>
                  <a:spcPts val="600"/>
                </a:spcAft>
              </a:pP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var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context =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SP.ClientContext.get_current</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lnSpc>
                  <a:spcPct val="90000"/>
                </a:lnSpc>
                <a:spcAft>
                  <a:spcPts val="600"/>
                </a:spcAft>
              </a:pP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var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web =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context.get_web</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lnSpc>
                  <a:spcPct val="90000"/>
                </a:lnSpc>
                <a:spcAft>
                  <a:spcPts val="600"/>
                </a:spcAft>
              </a:pP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var</a:t>
              </a:r>
              <a:r>
                <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user = </a:t>
              </a:r>
              <a:r>
                <a:rPr lang="en-US" sz="1400" dirty="0" err="1">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context.get_web</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4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get_currentUser</a:t>
              </a: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spcAft>
                  <a:spcPts val="600"/>
                </a:spcAft>
              </a:pPr>
              <a:r>
                <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a:p>
              <a:pPr>
                <a:lnSpc>
                  <a:spcPct val="90000"/>
                </a:lnSpc>
                <a:spcAft>
                  <a:spcPts val="600"/>
                </a:spcAft>
              </a:pPr>
              <a:endParaRPr lang="en-US" sz="14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a:p>
              <a:pPr>
                <a:lnSpc>
                  <a:spcPct val="90000"/>
                </a:lnSpc>
                <a:spcAft>
                  <a:spcPts val="600"/>
                </a:spcAft>
              </a:pPr>
              <a:endParaRPr lang="en-US" sz="14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endParaRPr>
            </a:p>
          </p:txBody>
        </p:sp>
      </p:grpSp>
      <p:sp>
        <p:nvSpPr>
          <p:cNvPr id="18" name="TextBox 17"/>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6802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a:t>
            </a:r>
            <a:endParaRPr lang="en-US" dirty="0"/>
          </a:p>
        </p:txBody>
      </p:sp>
      <p:sp>
        <p:nvSpPr>
          <p:cNvPr id="8" name="Rectangle 7"/>
          <p:cNvSpPr/>
          <p:nvPr/>
        </p:nvSpPr>
        <p:spPr>
          <a:xfrm>
            <a:off x="503237" y="1370014"/>
            <a:ext cx="5486400"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bg2">
                    <a:lumMod val="90000"/>
                    <a:lumOff val="10000"/>
                  </a:schemeClr>
                </a:solidFill>
                <a:latin typeface="Segoe UI" panose="020B0502040204020203" pitchFamily="34" charset="0"/>
                <a:cs typeface="Segoe UI" panose="020B0502040204020203" pitchFamily="34" charset="0"/>
              </a:rPr>
              <a:t>HTTP-based web service architecture that uses nouns and verbs to define operations</a:t>
            </a:r>
          </a:p>
          <a:p>
            <a:endParaRPr lang="en-US" sz="1600" b="1" dirty="0">
              <a:latin typeface="Segoe UI" panose="020B0502040204020203" pitchFamily="34" charset="0"/>
              <a:cs typeface="Segoe UI" panose="020B0502040204020203" pitchFamily="34" charset="0"/>
            </a:endParaRPr>
          </a:p>
          <a:p>
            <a:r>
              <a:rPr lang="en-US" sz="1600" b="1" dirty="0">
                <a:solidFill>
                  <a:srgbClr val="FFFF00"/>
                </a:solidFill>
                <a:latin typeface="Segoe UI" panose="020B0502040204020203" pitchFamily="34" charset="0"/>
                <a:cs typeface="Segoe UI" panose="020B0502040204020203" pitchFamily="34" charset="0"/>
              </a:rPr>
              <a:t>Noun: “Items”</a:t>
            </a:r>
          </a:p>
          <a:p>
            <a:r>
              <a:rPr lang="en-US" sz="1600" b="1" dirty="0">
                <a:solidFill>
                  <a:srgbClr val="FFFF00"/>
                </a:solidFill>
                <a:latin typeface="Segoe UI" panose="020B0502040204020203" pitchFamily="34" charset="0"/>
                <a:cs typeface="Segoe UI" panose="020B0502040204020203" pitchFamily="34" charset="0"/>
              </a:rPr>
              <a:t>Verbs: GET, POST, PUT, DELETE</a:t>
            </a:r>
          </a:p>
        </p:txBody>
      </p:sp>
      <p:sp>
        <p:nvSpPr>
          <p:cNvPr id="9" name="Rectangle 8"/>
          <p:cNvSpPr/>
          <p:nvPr/>
        </p:nvSpPr>
        <p:spPr>
          <a:xfrm>
            <a:off x="503237" y="2986022"/>
            <a:ext cx="5486400"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err="1">
                <a:solidFill>
                  <a:schemeClr val="bg2">
                    <a:lumMod val="90000"/>
                    <a:lumOff val="10000"/>
                  </a:schemeClr>
                </a:solidFill>
                <a:latin typeface="Segoe UI" panose="020B0502040204020203" pitchFamily="34" charset="0"/>
                <a:cs typeface="Segoe UI" panose="020B0502040204020203" pitchFamily="34" charset="0"/>
              </a:rPr>
              <a:t>OData</a:t>
            </a:r>
            <a:r>
              <a:rPr lang="en-US" sz="1600" b="1" dirty="0">
                <a:solidFill>
                  <a:schemeClr val="bg2">
                    <a:lumMod val="90000"/>
                    <a:lumOff val="10000"/>
                  </a:schemeClr>
                </a:solidFill>
                <a:latin typeface="Segoe UI" panose="020B0502040204020203" pitchFamily="34" charset="0"/>
                <a:cs typeface="Segoe UI" panose="020B0502040204020203" pitchFamily="34" charset="0"/>
              </a:rPr>
              <a:t> provides metadata, object typing and query semantics for underlying data structure (WCF data services)</a:t>
            </a:r>
          </a:p>
          <a:p>
            <a:endParaRPr lang="en-US" sz="1600" b="1" dirty="0">
              <a:solidFill>
                <a:schemeClr val="bg2">
                  <a:lumMod val="90000"/>
                  <a:lumOff val="10000"/>
                </a:schemeClr>
              </a:solidFill>
              <a:latin typeface="Segoe UI" panose="020B0502040204020203" pitchFamily="34" charset="0"/>
              <a:cs typeface="Segoe UI" panose="020B0502040204020203" pitchFamily="34" charset="0"/>
            </a:endParaRPr>
          </a:p>
          <a:p>
            <a:r>
              <a:rPr lang="en-US" sz="1600" b="1" dirty="0">
                <a:solidFill>
                  <a:srgbClr val="FFFF00"/>
                </a:solidFill>
                <a:latin typeface="Segoe UI" panose="020B0502040204020203" pitchFamily="34" charset="0"/>
                <a:cs typeface="Segoe UI" panose="020B0502040204020203" pitchFamily="34" charset="0"/>
              </a:rPr>
              <a:t>/items(0)</a:t>
            </a:r>
          </a:p>
        </p:txBody>
      </p:sp>
      <p:sp>
        <p:nvSpPr>
          <p:cNvPr id="10" name="Rectangle 9"/>
          <p:cNvSpPr/>
          <p:nvPr/>
        </p:nvSpPr>
        <p:spPr>
          <a:xfrm>
            <a:off x="503237" y="4597643"/>
            <a:ext cx="5486400"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a:solidFill>
                  <a:schemeClr val="bg2">
                    <a:lumMod val="90000"/>
                    <a:lumOff val="10000"/>
                  </a:schemeClr>
                </a:solidFill>
                <a:latin typeface="Segoe UI" panose="020B0502040204020203" pitchFamily="34" charset="0"/>
                <a:cs typeface="Segoe UI" panose="020B0502040204020203" pitchFamily="34" charset="0"/>
              </a:rPr>
              <a:t>Client Object Model service (</a:t>
            </a:r>
            <a:r>
              <a:rPr lang="en-US" sz="1600" b="1" dirty="0" err="1">
                <a:solidFill>
                  <a:schemeClr val="bg2">
                    <a:lumMod val="90000"/>
                    <a:lumOff val="10000"/>
                  </a:schemeClr>
                </a:solidFill>
                <a:latin typeface="Segoe UI" panose="020B0502040204020203" pitchFamily="34" charset="0"/>
                <a:cs typeface="Segoe UI" panose="020B0502040204020203" pitchFamily="34" charset="0"/>
              </a:rPr>
              <a:t>client.svc</a:t>
            </a:r>
            <a:r>
              <a:rPr lang="en-US" sz="1600" b="1" dirty="0">
                <a:solidFill>
                  <a:schemeClr val="bg2">
                    <a:lumMod val="90000"/>
                    <a:lumOff val="10000"/>
                  </a:schemeClr>
                </a:solidFill>
                <a:latin typeface="Segoe UI" panose="020B0502040204020203" pitchFamily="34" charset="0"/>
                <a:cs typeface="Segoe UI" panose="020B0502040204020203" pitchFamily="34" charset="0"/>
              </a:rPr>
              <a:t>) processes queries, interacts with server OM, returns formatted response (JSON, XML)</a:t>
            </a:r>
          </a:p>
          <a:p>
            <a:endParaRPr lang="en-US" sz="1600" b="1" dirty="0">
              <a:latin typeface="Segoe UI" panose="020B0502040204020203" pitchFamily="34" charset="0"/>
              <a:cs typeface="Segoe UI" panose="020B0502040204020203" pitchFamily="34" charset="0"/>
            </a:endParaRPr>
          </a:p>
          <a:p>
            <a:r>
              <a:rPr lang="en-US" sz="1600" b="1" dirty="0">
                <a:solidFill>
                  <a:srgbClr val="FFFF00"/>
                </a:solidFill>
                <a:latin typeface="Segoe UI" panose="020B0502040204020203" pitchFamily="34" charset="0"/>
                <a:cs typeface="Segoe UI" panose="020B0502040204020203" pitchFamily="34" charset="0"/>
              </a:rPr>
              <a:t>/items/</a:t>
            </a:r>
            <a:r>
              <a:rPr lang="en-US" sz="1600" b="1" dirty="0" err="1">
                <a:solidFill>
                  <a:srgbClr val="FFFF00"/>
                </a:solidFill>
                <a:latin typeface="Segoe UI" panose="020B0502040204020203" pitchFamily="34" charset="0"/>
                <a:cs typeface="Segoe UI" panose="020B0502040204020203" pitchFamily="34" charset="0"/>
              </a:rPr>
              <a:t>GetByTitle</a:t>
            </a:r>
            <a:r>
              <a:rPr lang="en-US" sz="1600" b="1" dirty="0">
                <a:solidFill>
                  <a:srgbClr val="FFFF00"/>
                </a:solidFill>
                <a:latin typeface="Segoe UI" panose="020B0502040204020203" pitchFamily="34" charset="0"/>
                <a:cs typeface="Segoe UI" panose="020B0502040204020203" pitchFamily="34" charset="0"/>
              </a:rPr>
              <a:t>(‘foo’)</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0837" y="1370014"/>
            <a:ext cx="2826601" cy="4736303"/>
          </a:xfrm>
          <a:prstGeom prst="rect">
            <a:avLst/>
          </a:prstGeom>
          <a:ln>
            <a:noFill/>
          </a:ln>
          <a:effectLst>
            <a:outerShdw blurRad="190500" algn="tl" rotWithShape="0">
              <a:srgbClr val="000000">
                <a:alpha val="70000"/>
              </a:srgbClr>
            </a:outerShdw>
          </a:effectLst>
        </p:spPr>
      </p:pic>
      <p:sp>
        <p:nvSpPr>
          <p:cNvPr id="7" name="TextBox 6"/>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870359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Rectangle 2"/>
          <p:cNvSpPr/>
          <p:nvPr/>
        </p:nvSpPr>
        <p:spPr>
          <a:xfrm>
            <a:off x="428014" y="1413116"/>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smtClean="0">
                <a:latin typeface="Segoe UI Semilight" panose="020B0402040204020203" pitchFamily="34" charset="0"/>
                <a:cs typeface="Segoe UI Semilight" panose="020B0402040204020203" pitchFamily="34" charset="0"/>
              </a:rPr>
              <a:t>Introduction</a:t>
            </a:r>
            <a:endParaRPr lang="en-US" sz="1836" b="1" dirty="0">
              <a:latin typeface="Segoe UI Semilight" panose="020B0402040204020203" pitchFamily="34" charset="0"/>
              <a:cs typeface="Segoe UI Semilight" panose="020B0402040204020203" pitchFamily="34" charset="0"/>
            </a:endParaRPr>
          </a:p>
        </p:txBody>
      </p:sp>
      <p:sp>
        <p:nvSpPr>
          <p:cNvPr id="5" name="Rectangle 4"/>
          <p:cNvSpPr/>
          <p:nvPr/>
        </p:nvSpPr>
        <p:spPr>
          <a:xfrm>
            <a:off x="2027236" y="4640745"/>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smtClean="0">
                <a:latin typeface="Segoe UI Semilight" panose="020B0402040204020203" pitchFamily="34" charset="0"/>
                <a:cs typeface="Segoe UI Semilight" panose="020B0402040204020203" pitchFamily="34" charset="0"/>
              </a:rPr>
              <a:t>Extensibility</a:t>
            </a:r>
            <a:endParaRPr lang="en-US" sz="1836" b="1" dirty="0">
              <a:latin typeface="Segoe UI Semilight" panose="020B0402040204020203" pitchFamily="34" charset="0"/>
              <a:cs typeface="Segoe UI Semilight" panose="020B0402040204020203" pitchFamily="34" charset="0"/>
            </a:endParaRPr>
          </a:p>
        </p:txBody>
      </p:sp>
      <p:sp>
        <p:nvSpPr>
          <p:cNvPr id="6" name="Rectangle 5"/>
          <p:cNvSpPr/>
          <p:nvPr/>
        </p:nvSpPr>
        <p:spPr>
          <a:xfrm>
            <a:off x="2027237" y="1413116"/>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smtClean="0">
                <a:latin typeface="Segoe UI Semilight" panose="020B0402040204020203" pitchFamily="34" charset="0"/>
                <a:cs typeface="Segoe UI Semilight" panose="020B0402040204020203" pitchFamily="34" charset="0"/>
              </a:rPr>
              <a:t>Navigation</a:t>
            </a:r>
            <a:endParaRPr lang="en-US" sz="1836" b="1" dirty="0">
              <a:latin typeface="Segoe UI Semilight" panose="020B0402040204020203" pitchFamily="34" charset="0"/>
              <a:cs typeface="Segoe UI Semilight" panose="020B0402040204020203" pitchFamily="34" charset="0"/>
            </a:endParaRPr>
          </a:p>
        </p:txBody>
      </p:sp>
      <p:sp>
        <p:nvSpPr>
          <p:cNvPr id="7" name="Rectangle 6"/>
          <p:cNvSpPr/>
          <p:nvPr/>
        </p:nvSpPr>
        <p:spPr>
          <a:xfrm>
            <a:off x="2029734" y="3029124"/>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smtClean="0">
                <a:latin typeface="Segoe UI Semilight" panose="020B0402040204020203" pitchFamily="34" charset="0"/>
                <a:cs typeface="Segoe UI Semilight" panose="020B0402040204020203" pitchFamily="34" charset="0"/>
              </a:rPr>
              <a:t>Design</a:t>
            </a:r>
            <a:endParaRPr lang="en-US" sz="1700" b="1"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422733" y="3026930"/>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b="1" dirty="0" smtClean="0">
                <a:latin typeface="Segoe UI Semilight" panose="020B0402040204020203" pitchFamily="34" charset="0"/>
                <a:cs typeface="Segoe UI Semilight" panose="020B0402040204020203" pitchFamily="34" charset="0"/>
              </a:rPr>
              <a:t>Content</a:t>
            </a:r>
          </a:p>
          <a:p>
            <a:pPr algn="ctr"/>
            <a:r>
              <a:rPr lang="en-US" sz="1836" b="1" dirty="0" smtClean="0">
                <a:latin typeface="Segoe UI Semilight" panose="020B0402040204020203" pitchFamily="34" charset="0"/>
                <a:cs typeface="Segoe UI Semilight" panose="020B0402040204020203" pitchFamily="34" charset="0"/>
              </a:rPr>
              <a:t>Publication</a:t>
            </a:r>
            <a:endParaRPr lang="en-US" sz="1836" b="1" dirty="0">
              <a:latin typeface="Segoe UI Semilight" panose="020B0402040204020203" pitchFamily="34" charset="0"/>
              <a:cs typeface="Segoe UI Semilight" panose="020B0402040204020203" pitchFamily="34" charset="0"/>
            </a:endParaRPr>
          </a:p>
        </p:txBody>
      </p:sp>
      <p:sp>
        <p:nvSpPr>
          <p:cNvPr id="10" name="TextBox 9"/>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
        <p:nvSpPr>
          <p:cNvPr id="11" name="Rectangle 10"/>
          <p:cNvSpPr/>
          <p:nvPr/>
        </p:nvSpPr>
        <p:spPr>
          <a:xfrm>
            <a:off x="428014" y="4640745"/>
            <a:ext cx="1508675" cy="15086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smtClean="0">
                <a:latin typeface="Segoe UI Semilight" panose="020B0402040204020203" pitchFamily="34" charset="0"/>
                <a:cs typeface="Segoe UI Semilight" panose="020B0402040204020203" pitchFamily="34" charset="0"/>
              </a:rPr>
              <a:t>Authorization</a:t>
            </a:r>
            <a:endParaRPr lang="en-US" sz="1700" b="1" dirty="0">
              <a:latin typeface="Segoe UI Semilight" panose="020B0402040204020203" pitchFamily="34" charset="0"/>
              <a:cs typeface="Segoe UI Semilight" panose="020B0402040204020203"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1178" y="1427958"/>
            <a:ext cx="8255737" cy="4736304"/>
          </a:xfrm>
          <a:prstGeom prst="rect">
            <a:avLst/>
          </a:prstGeom>
        </p:spPr>
      </p:pic>
    </p:spTree>
    <p:extLst>
      <p:ext uri="{BB962C8B-B14F-4D97-AF65-F5344CB8AC3E}">
        <p14:creationId xmlns:p14="http://schemas.microsoft.com/office/powerpoint/2010/main" val="32313533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Structure</a:t>
            </a:r>
            <a:endParaRPr lang="en-US" dirty="0"/>
          </a:p>
        </p:txBody>
      </p:sp>
      <p:grpSp>
        <p:nvGrpSpPr>
          <p:cNvPr id="14" name="Group 13"/>
          <p:cNvGrpSpPr/>
          <p:nvPr/>
        </p:nvGrpSpPr>
        <p:grpSpPr>
          <a:xfrm>
            <a:off x="1957105" y="5014841"/>
            <a:ext cx="7927128" cy="1385330"/>
            <a:chOff x="609600" y="1371600"/>
            <a:chExt cx="7772400" cy="1358289"/>
          </a:xfrm>
        </p:grpSpPr>
        <p:sp>
          <p:nvSpPr>
            <p:cNvPr id="3" name="TextBox 2"/>
            <p:cNvSpPr txBox="1"/>
            <p:nvPr/>
          </p:nvSpPr>
          <p:spPr>
            <a:xfrm>
              <a:off x="609600" y="1371600"/>
              <a:ext cx="7772400" cy="406265"/>
            </a:xfrm>
            <a:prstGeom prst="rect">
              <a:avLst/>
            </a:prstGeom>
            <a:noFill/>
          </p:spPr>
          <p:txBody>
            <a:bodyPr wrap="square" rtlCol="0">
              <a:spAutoFit/>
            </a:bodyPr>
            <a:lstStyle/>
            <a:p>
              <a:pPr eaLnBrk="0" hangingPunct="0"/>
              <a:r>
                <a:rPr lang="en-US" sz="2040" b="1" dirty="0">
                  <a:latin typeface="Consolas" panose="020B0609020204030204" pitchFamily="49" charset="0"/>
                  <a:cs typeface="Consolas" panose="020B0609020204030204" pitchFamily="49" charset="0"/>
                </a:rPr>
                <a:t>http://contoso/_api/items/GetById(1)?$select=Title,ID</a:t>
              </a:r>
              <a:endParaRPr lang="en-US" sz="2040" b="1" dirty="0">
                <a:latin typeface="Consolas" panose="020B0609020204030204" pitchFamily="49" charset="0"/>
                <a:ea typeface="ＭＳ Ｐゴシック" pitchFamily="8" charset="-128"/>
                <a:cs typeface="Consolas" panose="020B0609020204030204" pitchFamily="49" charset="0"/>
              </a:endParaRPr>
            </a:p>
          </p:txBody>
        </p:sp>
        <p:sp>
          <p:nvSpPr>
            <p:cNvPr id="4" name="Left Brace 3"/>
            <p:cNvSpPr/>
            <p:nvPr/>
          </p:nvSpPr>
          <p:spPr bwMode="auto">
            <a:xfrm rot="16200000">
              <a:off x="1427806" y="1104900"/>
              <a:ext cx="457200" cy="1905000"/>
            </a:xfrm>
            <a:prstGeom prst="leftBrace">
              <a:avLst/>
            </a:prstGeom>
            <a:no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US" sz="1224" b="1">
                <a:latin typeface="Capitals" pitchFamily="8" charset="0"/>
                <a:ea typeface="ＭＳ Ｐゴシック" pitchFamily="8" charset="-128"/>
              </a:endParaRPr>
            </a:p>
          </p:txBody>
        </p:sp>
        <p:sp>
          <p:nvSpPr>
            <p:cNvPr id="5" name="Left Brace 4"/>
            <p:cNvSpPr/>
            <p:nvPr/>
          </p:nvSpPr>
          <p:spPr bwMode="auto">
            <a:xfrm rot="16200000">
              <a:off x="2781300" y="1714500"/>
              <a:ext cx="457200" cy="685800"/>
            </a:xfrm>
            <a:prstGeom prst="leftBrace">
              <a:avLst/>
            </a:prstGeom>
            <a:no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US" sz="1224" b="1">
                <a:latin typeface="Capitals" pitchFamily="8" charset="0"/>
                <a:ea typeface="ＭＳ Ｐゴシック" pitchFamily="8" charset="-128"/>
              </a:endParaRPr>
            </a:p>
          </p:txBody>
        </p:sp>
        <p:sp>
          <p:nvSpPr>
            <p:cNvPr id="6" name="Left Brace 5"/>
            <p:cNvSpPr/>
            <p:nvPr/>
          </p:nvSpPr>
          <p:spPr bwMode="auto">
            <a:xfrm rot="16200000">
              <a:off x="4334347" y="906856"/>
              <a:ext cx="457200" cy="2304106"/>
            </a:xfrm>
            <a:prstGeom prst="leftBrace">
              <a:avLst/>
            </a:prstGeom>
            <a:no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US" sz="1224" b="1">
                <a:latin typeface="Capitals" pitchFamily="8" charset="0"/>
                <a:ea typeface="ＭＳ Ｐゴシック" pitchFamily="8" charset="-128"/>
              </a:endParaRPr>
            </a:p>
          </p:txBody>
        </p:sp>
        <p:sp>
          <p:nvSpPr>
            <p:cNvPr id="7" name="Left Brace 6"/>
            <p:cNvSpPr/>
            <p:nvPr/>
          </p:nvSpPr>
          <p:spPr bwMode="auto">
            <a:xfrm rot="16200000">
              <a:off x="6725594" y="935903"/>
              <a:ext cx="457200" cy="2246012"/>
            </a:xfrm>
            <a:prstGeom prst="leftBrace">
              <a:avLst/>
            </a:prstGeom>
            <a:noFill/>
            <a:ln w="9525" cap="flat" cmpd="sng" algn="ctr">
              <a:solidFill>
                <a:schemeClr val="tx1"/>
              </a:solidFill>
              <a:prstDash val="solid"/>
              <a:round/>
              <a:headEnd type="none" w="med" len="med"/>
              <a:tailEnd type="none" w="med" len="med"/>
            </a:ln>
            <a:effectLst/>
          </p:spPr>
          <p:txBody>
            <a:bodyPr vert="horz" wrap="none" lIns="93260" tIns="46630" rIns="93260" bIns="46630" numCol="1" rtlCol="0" anchor="ctr" anchorCtr="0" compatLnSpc="1">
              <a:prstTxWarp prst="textNoShape">
                <a:avLst/>
              </a:prstTxWarp>
            </a:bodyPr>
            <a:lstStyle/>
            <a:p>
              <a:pPr defTabSz="932597" eaLnBrk="0" fontAlgn="base" hangingPunct="0">
                <a:spcBef>
                  <a:spcPct val="0"/>
                </a:spcBef>
                <a:spcAft>
                  <a:spcPct val="0"/>
                </a:spcAft>
              </a:pPr>
              <a:endParaRPr lang="en-US" sz="1224" b="1">
                <a:latin typeface="Capitals" pitchFamily="8" charset="0"/>
                <a:ea typeface="ＭＳ Ｐゴシック" pitchFamily="8" charset="-128"/>
              </a:endParaRPr>
            </a:p>
          </p:txBody>
        </p:sp>
        <p:sp>
          <p:nvSpPr>
            <p:cNvPr id="8" name="TextBox 7"/>
            <p:cNvSpPr txBox="1"/>
            <p:nvPr/>
          </p:nvSpPr>
          <p:spPr>
            <a:xfrm>
              <a:off x="716732" y="2413032"/>
              <a:ext cx="1905000" cy="316857"/>
            </a:xfrm>
            <a:prstGeom prst="rect">
              <a:avLst/>
            </a:prstGeom>
            <a:noFill/>
          </p:spPr>
          <p:txBody>
            <a:bodyPr wrap="square" tIns="0" rtlCol="0">
              <a:spAutoFit/>
            </a:bodyPr>
            <a:lstStyle/>
            <a:p>
              <a:pPr algn="ctr"/>
              <a:r>
                <a:rPr lang="en-US" b="1" dirty="0">
                  <a:solidFill>
                    <a:schemeClr val="tx2"/>
                  </a:solidFill>
                </a:rPr>
                <a:t>Location</a:t>
              </a:r>
            </a:p>
          </p:txBody>
        </p:sp>
        <p:sp>
          <p:nvSpPr>
            <p:cNvPr id="9" name="TextBox 8"/>
            <p:cNvSpPr txBox="1"/>
            <p:nvPr/>
          </p:nvSpPr>
          <p:spPr>
            <a:xfrm>
              <a:off x="2514600" y="2413032"/>
              <a:ext cx="990600" cy="316857"/>
            </a:xfrm>
            <a:prstGeom prst="rect">
              <a:avLst/>
            </a:prstGeom>
            <a:noFill/>
          </p:spPr>
          <p:txBody>
            <a:bodyPr wrap="square" tIns="0" rtlCol="0">
              <a:spAutoFit/>
            </a:bodyPr>
            <a:lstStyle/>
            <a:p>
              <a:pPr algn="ctr"/>
              <a:r>
                <a:rPr lang="en-US" b="1" dirty="0">
                  <a:solidFill>
                    <a:schemeClr val="tx2"/>
                  </a:solidFill>
                </a:rPr>
                <a:t>Service</a:t>
              </a:r>
            </a:p>
          </p:txBody>
        </p:sp>
        <p:sp>
          <p:nvSpPr>
            <p:cNvPr id="10" name="TextBox 9"/>
            <p:cNvSpPr txBox="1"/>
            <p:nvPr/>
          </p:nvSpPr>
          <p:spPr>
            <a:xfrm>
              <a:off x="3410894" y="2413032"/>
              <a:ext cx="2304106" cy="316857"/>
            </a:xfrm>
            <a:prstGeom prst="rect">
              <a:avLst/>
            </a:prstGeom>
            <a:noFill/>
          </p:spPr>
          <p:txBody>
            <a:bodyPr wrap="square" tIns="0" rtlCol="0">
              <a:spAutoFit/>
            </a:bodyPr>
            <a:lstStyle/>
            <a:p>
              <a:pPr algn="ctr"/>
              <a:r>
                <a:rPr lang="en-US" b="1" dirty="0">
                  <a:solidFill>
                    <a:schemeClr val="tx2"/>
                  </a:solidFill>
                </a:rPr>
                <a:t>Resource Path</a:t>
              </a:r>
            </a:p>
          </p:txBody>
        </p:sp>
        <p:sp>
          <p:nvSpPr>
            <p:cNvPr id="11" name="TextBox 10"/>
            <p:cNvSpPr txBox="1"/>
            <p:nvPr/>
          </p:nvSpPr>
          <p:spPr>
            <a:xfrm>
              <a:off x="5802141" y="2413032"/>
              <a:ext cx="2304106" cy="316857"/>
            </a:xfrm>
            <a:prstGeom prst="rect">
              <a:avLst/>
            </a:prstGeom>
            <a:noFill/>
          </p:spPr>
          <p:txBody>
            <a:bodyPr wrap="square" tIns="0" rtlCol="0">
              <a:spAutoFit/>
            </a:bodyPr>
            <a:lstStyle/>
            <a:p>
              <a:pPr algn="ctr"/>
              <a:r>
                <a:rPr lang="en-US" b="1" dirty="0">
                  <a:solidFill>
                    <a:schemeClr val="tx2"/>
                  </a:solidFill>
                </a:rPr>
                <a:t>Query Options</a:t>
              </a:r>
            </a:p>
          </p:txBody>
        </p:sp>
      </p:gr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6237" y="1439862"/>
            <a:ext cx="8645880" cy="3136862"/>
          </a:xfrm>
          <a:prstGeom prst="rect">
            <a:avLst/>
          </a:prstGeom>
        </p:spPr>
      </p:pic>
      <p:sp>
        <p:nvSpPr>
          <p:cNvPr id="15" name="TextBox 14"/>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62263984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Security</a:t>
            </a:r>
            <a:endParaRPr lang="en-US" dirty="0"/>
          </a:p>
        </p:txBody>
      </p:sp>
      <p:sp>
        <p:nvSpPr>
          <p:cNvPr id="7" name="Rectangle 6"/>
          <p:cNvSpPr/>
          <p:nvPr/>
        </p:nvSpPr>
        <p:spPr>
          <a:xfrm>
            <a:off x="1417637" y="1501510"/>
            <a:ext cx="2971800" cy="16641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b="1" dirty="0">
                <a:latin typeface="Segoe UI Semilight" panose="020B0402040204020203" pitchFamily="34" charset="0"/>
                <a:cs typeface="Segoe UI Semilight" panose="020B0402040204020203" pitchFamily="34" charset="0"/>
              </a:rPr>
              <a:t>Local</a:t>
            </a:r>
          </a:p>
        </p:txBody>
      </p:sp>
      <p:sp>
        <p:nvSpPr>
          <p:cNvPr id="10" name="Rectangle 9"/>
          <p:cNvSpPr/>
          <p:nvPr/>
        </p:nvSpPr>
        <p:spPr>
          <a:xfrm>
            <a:off x="1417637" y="3268223"/>
            <a:ext cx="2971800" cy="72022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en-US" sz="1836" b="1" dirty="0">
                <a:latin typeface="Segoe UI Semilight" panose="020B0402040204020203" pitchFamily="34" charset="0"/>
                <a:cs typeface="Segoe UI Semilight" panose="020B0402040204020203" pitchFamily="34" charset="0"/>
              </a:rPr>
              <a:t>Current Context</a:t>
            </a:r>
          </a:p>
        </p:txBody>
      </p:sp>
      <p:sp>
        <p:nvSpPr>
          <p:cNvPr id="16" name="Rectangle 15"/>
          <p:cNvSpPr/>
          <p:nvPr/>
        </p:nvSpPr>
        <p:spPr>
          <a:xfrm>
            <a:off x="1417637" y="4091056"/>
            <a:ext cx="2971800" cy="72022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Request Digest</a:t>
            </a:r>
            <a:endParaRPr lang="en-US" sz="1836" b="1" dirty="0">
              <a:latin typeface="Segoe UI Semilight" panose="020B0402040204020203" pitchFamily="34" charset="0"/>
              <a:cs typeface="Segoe UI Semilight" panose="020B0402040204020203" pitchFamily="34" charset="0"/>
            </a:endParaRPr>
          </a:p>
        </p:txBody>
      </p:sp>
      <p:sp>
        <p:nvSpPr>
          <p:cNvPr id="17" name="Rectangle 16"/>
          <p:cNvSpPr/>
          <p:nvPr/>
        </p:nvSpPr>
        <p:spPr>
          <a:xfrm>
            <a:off x="4770437" y="1501510"/>
            <a:ext cx="2971800" cy="16641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b="1" dirty="0">
                <a:latin typeface="Segoe UI Semilight" panose="020B0402040204020203" pitchFamily="34" charset="0"/>
                <a:cs typeface="Segoe UI Semilight" panose="020B0402040204020203" pitchFamily="34" charset="0"/>
              </a:rPr>
              <a:t>Remote</a:t>
            </a:r>
          </a:p>
        </p:txBody>
      </p:sp>
      <p:sp>
        <p:nvSpPr>
          <p:cNvPr id="18" name="Rectangle 17"/>
          <p:cNvSpPr/>
          <p:nvPr/>
        </p:nvSpPr>
        <p:spPr>
          <a:xfrm>
            <a:off x="4770437" y="3268223"/>
            <a:ext cx="2971800" cy="720229"/>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tIns="0" rtlCol="0" anchor="ctr"/>
          <a:lstStyle/>
          <a:p>
            <a:pPr algn="ctr"/>
            <a:r>
              <a:rPr lang="en-US" sz="1836" b="1" dirty="0" err="1">
                <a:latin typeface="Segoe UI Semilight" panose="020B0402040204020203" pitchFamily="34" charset="0"/>
                <a:cs typeface="Segoe UI Semilight" panose="020B0402040204020203" pitchFamily="34" charset="0"/>
              </a:rPr>
              <a:t>OAuth</a:t>
            </a:r>
            <a:endParaRPr lang="en-US" sz="1836" b="1" dirty="0">
              <a:latin typeface="Segoe UI Semilight" panose="020B0402040204020203" pitchFamily="34" charset="0"/>
              <a:cs typeface="Segoe UI Semilight" panose="020B0402040204020203" pitchFamily="34" charset="0"/>
            </a:endParaRPr>
          </a:p>
        </p:txBody>
      </p:sp>
      <p:sp>
        <p:nvSpPr>
          <p:cNvPr id="19" name="Rectangle 18"/>
          <p:cNvSpPr/>
          <p:nvPr/>
        </p:nvSpPr>
        <p:spPr>
          <a:xfrm>
            <a:off x="4770437" y="4091056"/>
            <a:ext cx="2971800" cy="720229"/>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Access Token</a:t>
            </a:r>
            <a:endParaRPr lang="en-US" sz="1836" b="1" dirty="0">
              <a:latin typeface="Segoe UI Semilight" panose="020B0402040204020203" pitchFamily="34" charset="0"/>
              <a:cs typeface="Segoe UI Semilight" panose="020B0402040204020203" pitchFamily="34" charset="0"/>
            </a:endParaRPr>
          </a:p>
        </p:txBody>
      </p:sp>
      <p:sp>
        <p:nvSpPr>
          <p:cNvPr id="21" name="Rectangle 20"/>
          <p:cNvSpPr/>
          <p:nvPr/>
        </p:nvSpPr>
        <p:spPr>
          <a:xfrm>
            <a:off x="8127287" y="1501510"/>
            <a:ext cx="2963084" cy="16641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b="1" dirty="0">
                <a:latin typeface="Segoe UI Semilight" panose="020B0402040204020203" pitchFamily="34" charset="0"/>
                <a:cs typeface="Segoe UI Semilight" panose="020B0402040204020203" pitchFamily="34" charset="0"/>
              </a:rPr>
              <a:t>Cross</a:t>
            </a:r>
          </a:p>
          <a:p>
            <a:pPr algn="ctr"/>
            <a:r>
              <a:rPr lang="en-US" sz="2856" b="1" dirty="0">
                <a:latin typeface="Segoe UI Semilight" panose="020B0402040204020203" pitchFamily="34" charset="0"/>
                <a:cs typeface="Segoe UI Semilight" panose="020B0402040204020203" pitchFamily="34" charset="0"/>
              </a:rPr>
              <a:t>Domain</a:t>
            </a:r>
          </a:p>
        </p:txBody>
      </p:sp>
      <p:sp>
        <p:nvSpPr>
          <p:cNvPr id="22" name="Rectangle 21"/>
          <p:cNvSpPr/>
          <p:nvPr/>
        </p:nvSpPr>
        <p:spPr>
          <a:xfrm>
            <a:off x="8127287" y="3268223"/>
            <a:ext cx="2963084" cy="72022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Request Executor</a:t>
            </a:r>
            <a:endParaRPr lang="en-US" sz="1836" b="1" dirty="0">
              <a:latin typeface="Segoe UI Semilight" panose="020B0402040204020203" pitchFamily="34" charset="0"/>
              <a:cs typeface="Segoe UI Semilight" panose="020B0402040204020203" pitchFamily="34" charset="0"/>
            </a:endParaRPr>
          </a:p>
        </p:txBody>
      </p:sp>
      <p:sp>
        <p:nvSpPr>
          <p:cNvPr id="23" name="Rectangle 22"/>
          <p:cNvSpPr/>
          <p:nvPr/>
        </p:nvSpPr>
        <p:spPr>
          <a:xfrm>
            <a:off x="8129595" y="4091055"/>
            <a:ext cx="2963084" cy="72022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tIns="0" rtlCol="0" anchor="ctr"/>
          <a:lstStyle/>
          <a:p>
            <a:pPr algn="ctr"/>
            <a:r>
              <a:rPr lang="en-US" sz="1836" b="1" dirty="0" err="1">
                <a:latin typeface="Segoe UI Semilight" panose="020B0402040204020203" pitchFamily="34" charset="0"/>
                <a:cs typeface="Segoe UI Semilight" panose="020B0402040204020203" pitchFamily="34" charset="0"/>
              </a:rPr>
              <a:t>SP.WebProxy</a:t>
            </a:r>
            <a:endParaRPr lang="en-US" sz="1836" b="1" dirty="0">
              <a:latin typeface="Segoe UI Semilight" panose="020B0402040204020203" pitchFamily="34" charset="0"/>
              <a:cs typeface="Segoe UI Semilight" panose="020B0402040204020203" pitchFamily="34" charset="0"/>
            </a:endParaRPr>
          </a:p>
        </p:txBody>
      </p:sp>
      <p:sp>
        <p:nvSpPr>
          <p:cNvPr id="24" name="Rectangle 23"/>
          <p:cNvSpPr/>
          <p:nvPr/>
        </p:nvSpPr>
        <p:spPr>
          <a:xfrm>
            <a:off x="8127286" y="4913889"/>
            <a:ext cx="2963084" cy="720229"/>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HTTP </a:t>
            </a:r>
            <a:r>
              <a:rPr lang="en-US" sz="1836" b="1" dirty="0" err="1" smtClean="0">
                <a:latin typeface="Segoe UI Semilight" panose="020B0402040204020203" pitchFamily="34" charset="0"/>
                <a:cs typeface="Segoe UI Semilight" panose="020B0402040204020203" pitchFamily="34" charset="0"/>
              </a:rPr>
              <a:t>WebRequest</a:t>
            </a:r>
            <a:endParaRPr lang="en-US" sz="1836" b="1" dirty="0">
              <a:latin typeface="Segoe UI Semilight" panose="020B0402040204020203" pitchFamily="34" charset="0"/>
              <a:cs typeface="Segoe UI Semilight" panose="020B0402040204020203" pitchFamily="34" charset="0"/>
            </a:endParaRPr>
          </a:p>
        </p:txBody>
      </p:sp>
      <p:sp>
        <p:nvSpPr>
          <p:cNvPr id="25" name="Rectangle 24"/>
          <p:cNvSpPr/>
          <p:nvPr/>
        </p:nvSpPr>
        <p:spPr>
          <a:xfrm>
            <a:off x="1417637" y="4913888"/>
            <a:ext cx="2971800" cy="72022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Context Info</a:t>
            </a:r>
            <a:endParaRPr lang="en-US" sz="1836" b="1" dirty="0">
              <a:latin typeface="Segoe UI Semilight" panose="020B0402040204020203" pitchFamily="34" charset="0"/>
              <a:cs typeface="Segoe UI Semilight" panose="020B0402040204020203" pitchFamily="34" charset="0"/>
            </a:endParaRPr>
          </a:p>
        </p:txBody>
      </p:sp>
      <p:sp>
        <p:nvSpPr>
          <p:cNvPr id="26" name="Rectangle 25"/>
          <p:cNvSpPr/>
          <p:nvPr/>
        </p:nvSpPr>
        <p:spPr>
          <a:xfrm>
            <a:off x="4770437" y="4913888"/>
            <a:ext cx="2971800" cy="720229"/>
          </a:xfrm>
          <a:prstGeom prst="rect">
            <a:avLst/>
          </a:prstGeom>
          <a:ln/>
        </p:spPr>
        <p:style>
          <a:lnRef idx="2">
            <a:schemeClr val="accent5">
              <a:shade val="50000"/>
            </a:schemeClr>
          </a:lnRef>
          <a:fillRef idx="1">
            <a:schemeClr val="accent5"/>
          </a:fillRef>
          <a:effectRef idx="0">
            <a:schemeClr val="accent5"/>
          </a:effectRef>
          <a:fontRef idx="minor">
            <a:schemeClr val="lt1"/>
          </a:fontRef>
        </p:style>
        <p:txBody>
          <a:bodyPr tIns="0" rtlCol="0" anchor="ctr"/>
          <a:lstStyle/>
          <a:p>
            <a:pPr algn="ctr"/>
            <a:r>
              <a:rPr lang="en-US" sz="1836" b="1" dirty="0" smtClean="0">
                <a:latin typeface="Segoe UI Semilight" panose="020B0402040204020203" pitchFamily="34" charset="0"/>
                <a:cs typeface="Segoe UI Semilight" panose="020B0402040204020203" pitchFamily="34" charset="0"/>
              </a:rPr>
              <a:t>Cross Domain</a:t>
            </a:r>
            <a:endParaRPr lang="en-US" sz="1836" b="1" dirty="0">
              <a:latin typeface="Segoe UI Semilight" panose="020B0402040204020203" pitchFamily="34" charset="0"/>
              <a:cs typeface="Segoe UI Semilight" panose="020B0402040204020203" pitchFamily="34" charset="0"/>
            </a:endParaRPr>
          </a:p>
        </p:txBody>
      </p:sp>
      <p:sp>
        <p:nvSpPr>
          <p:cNvPr id="15" name="TextBox 14"/>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842399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6" grpId="0" animBg="1"/>
      <p:bldP spid="17" grpId="0" animBg="1"/>
      <p:bldP spid="18" grpId="0" animBg="1"/>
      <p:bldP spid="19" grpId="0" animBg="1"/>
      <p:bldP spid="21" grpId="0" animBg="1"/>
      <p:bldP spid="22" grpId="0" animBg="1"/>
      <p:bldP spid="23" grpId="0" animBg="1"/>
      <p:bldP spid="24" grpId="0" animBg="1"/>
      <p:bldP spid="25" grpId="0" animBg="1"/>
      <p:bldP spid="2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Leveraging the REST API in a SharePoint Hosted App</a:t>
            </a:r>
            <a:endParaRPr lang="en-US" dirty="0"/>
          </a:p>
        </p:txBody>
      </p:sp>
      <p:sp>
        <p:nvSpPr>
          <p:cNvPr id="6" name="TextBox 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1595211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Connect</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latin typeface="Segoe UI" panose="020B0502040204020203" pitchFamily="34" charset="0"/>
                <a:cs typeface="Segoe UI" panose="020B0502040204020203" pitchFamily="34" charset="0"/>
              </a:rPr>
              <a:t>StackOverflow</a:t>
            </a:r>
            <a:endParaRPr lang="en-US" sz="2040" dirty="0">
              <a:latin typeface="Segoe UI" panose="020B0502040204020203" pitchFamily="34" charset="0"/>
              <a:cs typeface="Segoe UI" panose="020B0502040204020203" pitchFamily="34" charset="0"/>
            </a:endParaRPr>
          </a:p>
          <a:p>
            <a:pPr lvl="1" defTabSz="577881"/>
            <a:r>
              <a:rPr lang="en-US" sz="2040" dirty="0">
                <a:latin typeface="Segoe UI" panose="020B0502040204020203" pitchFamily="34" charset="0"/>
                <a:cs typeface="Segoe UI" panose="020B0502040204020203" pitchFamily="34" charset="0"/>
              </a:rPr>
              <a:t>		</a:t>
            </a:r>
            <a:r>
              <a:rPr lang="en-US" sz="2040" dirty="0">
                <a:latin typeface="Segoe UI" panose="020B0502040204020203" pitchFamily="34" charset="0"/>
                <a:cs typeface="Segoe UI" panose="020B0502040204020203" pitchFamily="34" charset="0"/>
                <a:hlinkClick r:id="rId10"/>
              </a:rPr>
              <a:t>[Office]</a:t>
            </a:r>
            <a:r>
              <a:rPr lang="en-US" sz="2040" dirty="0">
                <a:latin typeface="Segoe UI" panose="020B0502040204020203" pitchFamily="34" charset="0"/>
                <a:cs typeface="Segoe UI" panose="020B0502040204020203" pitchFamily="34" charset="0"/>
              </a:rPr>
              <a:t> and </a:t>
            </a:r>
            <a:r>
              <a:rPr lang="en-US" sz="2040" dirty="0">
                <a:latin typeface="Segoe UI" panose="020B0502040204020203" pitchFamily="34" charset="0"/>
                <a:cs typeface="Segoe UI" panose="020B0502040204020203" pitchFamily="34" charset="0"/>
                <a:hlinkClick r:id="rId11"/>
              </a:rPr>
              <a:t>[SharePoint]</a:t>
            </a:r>
            <a:endParaRPr lang="en-US" sz="2040" dirty="0">
              <a:latin typeface="Segoe UI" panose="020B0502040204020203" pitchFamily="34" charset="0"/>
              <a:cs typeface="Segoe UI" panose="020B0502040204020203" pitchFamily="34" charset="0"/>
            </a:endParaRPr>
          </a:p>
          <a:p>
            <a:pPr defTabSz="577881"/>
            <a:endParaRPr lang="en-US" sz="3999" dirty="0">
              <a:solidFill>
                <a:srgbClr val="99CA53"/>
              </a:solidFill>
              <a:latin typeface="Segoe UI Light" panose="020B0502040204020203" pitchFamily="34" charset="0"/>
              <a:cs typeface="Segoe UI Light" panose="020B0502040204020203" pitchFamily="34" charset="0"/>
            </a:endParaRPr>
          </a:p>
          <a:p>
            <a:pPr defTabSz="577881"/>
            <a:r>
              <a:rPr lang="en-US" sz="3999" dirty="0">
                <a:solidFill>
                  <a:srgbClr val="99CA53"/>
                </a:solidFill>
                <a:latin typeface="Segoe UI Light" panose="020B0502040204020203" pitchFamily="34" charset="0"/>
                <a:cs typeface="Segoe UI Light" panose="020B0502040204020203" pitchFamily="34" charset="0"/>
              </a:rPr>
              <a:t>Build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latin typeface="Segoe UI" panose="020B0502040204020203" pitchFamily="34" charset="0"/>
                <a:cs typeface="Segoe UI" panose="020B0502040204020203" pitchFamily="34" charset="0"/>
                <a:hlinkClick r:id="rId12"/>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latin typeface="Segoe UI" panose="020B0502040204020203" pitchFamily="34" charset="0"/>
                <a:cs typeface="Segoe UI" panose="020B0502040204020203" pitchFamily="34" charset="0"/>
              </a:rPr>
              <a:t>and </a:t>
            </a:r>
            <a:r>
              <a:rPr lang="en-US" sz="2040" dirty="0">
                <a:latin typeface="Segoe UI" panose="020B0502040204020203" pitchFamily="34" charset="0"/>
                <a:cs typeface="Segoe UI" panose="020B0502040204020203" pitchFamily="34" charset="0"/>
                <a:hlinkClick r:id="rId13"/>
              </a:rPr>
              <a:t>Office 365 API Tools for Visual Studio 2013</a:t>
            </a:r>
            <a:endParaRPr lang="en-US" sz="2040" dirty="0">
              <a:latin typeface="Segoe UI" panose="020B0502040204020203" pitchFamily="34" charset="0"/>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184752297"/>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566495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75309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Text Placeholder 16"/>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70564" y="3847002"/>
            <a:ext cx="557266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Robust O365 API’s</a:t>
            </a:r>
          </a:p>
        </p:txBody>
      </p:sp>
      <p:sp>
        <p:nvSpPr>
          <p:cNvPr id="155" name="Rectangle 154"/>
          <p:cNvSpPr/>
          <p:nvPr/>
        </p:nvSpPr>
        <p:spPr bwMode="auto">
          <a:xfrm>
            <a:off x="8669033" y="3847002"/>
            <a:ext cx="2872815" cy="7624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solidFill>
                  <a:schemeClr val="bg1"/>
                </a:solidFill>
                <a:latin typeface="Segoe UI Light"/>
              </a:rPr>
              <a:t>Flexible Tools</a:t>
            </a:r>
          </a:p>
        </p:txBody>
      </p:sp>
      <p:sp>
        <p:nvSpPr>
          <p:cNvPr id="240" name="Rectangle 239"/>
          <p:cNvSpPr/>
          <p:nvPr/>
        </p:nvSpPr>
        <p:spPr bwMode="auto">
          <a:xfrm>
            <a:off x="8905604" y="4782700"/>
            <a:ext cx="2384115" cy="1303030"/>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842558" y="4702873"/>
            <a:ext cx="2535846" cy="1702221"/>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p>
        </p:txBody>
      </p:sp>
      <p:sp>
        <p:nvSpPr>
          <p:cNvPr id="226" name="Freeform 21"/>
          <p:cNvSpPr>
            <a:spLocks noEditPoints="1"/>
          </p:cNvSpPr>
          <p:nvPr/>
        </p:nvSpPr>
        <p:spPr bwMode="auto">
          <a:xfrm>
            <a:off x="9106165" y="4886557"/>
            <a:ext cx="2006223" cy="298028"/>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227" name="Freeform 10"/>
          <p:cNvSpPr>
            <a:spLocks noEditPoints="1"/>
          </p:cNvSpPr>
          <p:nvPr/>
        </p:nvSpPr>
        <p:spPr bwMode="auto">
          <a:xfrm>
            <a:off x="10250004" y="5273731"/>
            <a:ext cx="666494" cy="666494"/>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nvGrpSpPr>
          <p:cNvPr id="228" name="Group 227"/>
          <p:cNvGrpSpPr/>
          <p:nvPr/>
        </p:nvGrpSpPr>
        <p:grpSpPr>
          <a:xfrm>
            <a:off x="9252195" y="5287652"/>
            <a:ext cx="470829" cy="66395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aphicFrame>
        <p:nvGraphicFramePr>
          <p:cNvPr id="12" name="Table 11"/>
          <p:cNvGraphicFramePr>
            <a:graphicFrameLocks noGrp="1"/>
          </p:cNvGraphicFramePr>
          <p:nvPr>
            <p:extLst/>
          </p:nvPr>
        </p:nvGraphicFramePr>
        <p:xfrm>
          <a:off x="350352" y="4583652"/>
          <a:ext cx="5695182" cy="1876639"/>
        </p:xfrm>
        <a:graphic>
          <a:graphicData uri="http://schemas.openxmlformats.org/drawingml/2006/table">
            <a:tbl>
              <a:tblPr firstRow="1" bandRow="1">
                <a:tableStyleId>{5C22544A-7EE6-4342-B048-85BDC9FD1C3A}</a:tableStyleId>
              </a:tblPr>
              <a:tblGrid>
                <a:gridCol w="3012055"/>
                <a:gridCol w="2683127"/>
              </a:tblGrid>
              <a:tr h="6198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L="93260" marR="93260"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2841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L="93260" marR="93260"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L="93260" marR="93260"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373202" y="4683356"/>
            <a:ext cx="494749" cy="424390"/>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833613" y="5302571"/>
            <a:ext cx="486255" cy="399039"/>
          </a:xfrm>
          <a:prstGeom prst="rect">
            <a:avLst/>
          </a:prstGeom>
        </p:spPr>
      </p:pic>
      <p:sp>
        <p:nvSpPr>
          <p:cNvPr id="178" name="Freeform 26"/>
          <p:cNvSpPr>
            <a:spLocks/>
          </p:cNvSpPr>
          <p:nvPr/>
        </p:nvSpPr>
        <p:spPr bwMode="auto">
          <a:xfrm>
            <a:off x="5451198" y="5365189"/>
            <a:ext cx="380055" cy="336422"/>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endParaRPr lang="en-US" sz="1836">
              <a:solidFill>
                <a:schemeClr val="tx1">
                  <a:lumMod val="65000"/>
                  <a:lumOff val="35000"/>
                </a:schemeClr>
              </a:solidFill>
            </a:endParaRPr>
          </a:p>
        </p:txBody>
      </p:sp>
      <p:grpSp>
        <p:nvGrpSpPr>
          <p:cNvPr id="3" name="Group 2"/>
          <p:cNvGrpSpPr/>
          <p:nvPr/>
        </p:nvGrpSpPr>
        <p:grpSpPr>
          <a:xfrm>
            <a:off x="1969710" y="4607189"/>
            <a:ext cx="1350313" cy="57739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836"/>
              </a:p>
            </p:txBody>
          </p:sp>
        </p:grpSp>
      </p:grpSp>
      <p:sp>
        <p:nvSpPr>
          <p:cNvPr id="94" name="Freeform 91"/>
          <p:cNvSpPr>
            <a:spLocks noChangeAspect="1" noEditPoints="1"/>
          </p:cNvSpPr>
          <p:nvPr/>
        </p:nvSpPr>
        <p:spPr bwMode="auto">
          <a:xfrm>
            <a:off x="2824960" y="5940225"/>
            <a:ext cx="401599" cy="413184"/>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endParaRPr lang="en-US" sz="1836"/>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519" y="1768130"/>
            <a:ext cx="3790192" cy="2102826"/>
          </a:xfrm>
          <a:prstGeom prst="rect">
            <a:avLst/>
          </a:prstGeom>
        </p:spPr>
      </p:pic>
      <p:sp>
        <p:nvSpPr>
          <p:cNvPr id="7" name="Rectangle 6"/>
          <p:cNvSpPr/>
          <p:nvPr/>
        </p:nvSpPr>
        <p:spPr bwMode="auto">
          <a:xfrm>
            <a:off x="1788267" y="2308841"/>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528624" y="1610484"/>
            <a:ext cx="2761096" cy="2107974"/>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418605" y="1768130"/>
            <a:ext cx="3464869" cy="2081287"/>
          </a:xfrm>
          <a:prstGeom prst="rect">
            <a:avLst/>
          </a:prstGeom>
        </p:spPr>
      </p:pic>
      <p:sp>
        <p:nvSpPr>
          <p:cNvPr id="49" name="Rectangle 48"/>
          <p:cNvSpPr/>
          <p:nvPr/>
        </p:nvSpPr>
        <p:spPr bwMode="auto">
          <a:xfrm>
            <a:off x="7115219" y="2192266"/>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25437646"/>
      </p:ext>
    </p:extLst>
  </p:cSld>
  <p:clrMapOvr>
    <a:masterClrMapping/>
  </p:clrMapOvr>
  <p:transition>
    <p:fade/>
  </p:transition>
  <p:timing>
    <p:tnLst>
      <p:par>
        <p:cTn id="1" dur="indefinite" restart="never" nodeType="tmRoot">
          <p:childTnLst>
            <p:par>
              <p:cTn id="2"/>
            </p:par>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Introduction</a:t>
            </a:r>
            <a:endParaRPr lang="en-US" dirty="0"/>
          </a:p>
        </p:txBody>
      </p:sp>
      <p:sp>
        <p:nvSpPr>
          <p:cNvPr id="4" name="Rectangle 3"/>
          <p:cNvSpPr/>
          <p:nvPr/>
        </p:nvSpPr>
        <p:spPr>
          <a:xfrm>
            <a:off x="501067" y="4030663"/>
            <a:ext cx="2514600" cy="2514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Segoe UI Semilight" panose="020B0402040204020203" pitchFamily="34" charset="0"/>
                <a:cs typeface="Segoe UI Semilight" panose="020B0402040204020203" pitchFamily="34" charset="0"/>
              </a:rPr>
              <a:t>Objectives</a:t>
            </a:r>
            <a:endParaRPr lang="en-US" sz="2800" b="1" dirty="0">
              <a:latin typeface="Segoe UI Semilight" panose="020B0402040204020203" pitchFamily="34" charset="0"/>
              <a:cs typeface="Segoe UI Semilight" panose="020B0402040204020203" pitchFamily="34" charset="0"/>
            </a:endParaRPr>
          </a:p>
        </p:txBody>
      </p:sp>
      <p:sp>
        <p:nvSpPr>
          <p:cNvPr id="7" name="Rectangle 6"/>
          <p:cNvSpPr/>
          <p:nvPr/>
        </p:nvSpPr>
        <p:spPr>
          <a:xfrm>
            <a:off x="3094037" y="4030662"/>
            <a:ext cx="2514600" cy="2514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Segoe UI Semilight" panose="020B0402040204020203" pitchFamily="34" charset="0"/>
                <a:cs typeface="Segoe UI Semilight" panose="020B0402040204020203" pitchFamily="34" charset="0"/>
              </a:rPr>
              <a:t>Audience</a:t>
            </a:r>
            <a:endParaRPr lang="en-US" sz="2800" b="1"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5686391" y="4030662"/>
            <a:ext cx="2514600" cy="2514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Segoe UI Semilight" panose="020B0402040204020203" pitchFamily="34" charset="0"/>
                <a:cs typeface="Segoe UI Semilight" panose="020B0402040204020203" pitchFamily="34" charset="0"/>
              </a:rPr>
              <a:t>Experience</a:t>
            </a:r>
            <a:endParaRPr lang="en-US" sz="2800" b="1" dirty="0">
              <a:latin typeface="Segoe UI Semilight" panose="020B0402040204020203" pitchFamily="34" charset="0"/>
              <a:cs typeface="Segoe UI Semilight" panose="020B0402040204020203" pitchFamily="34" charset="0"/>
            </a:endParaRPr>
          </a:p>
        </p:txBody>
      </p:sp>
      <p:sp>
        <p:nvSpPr>
          <p:cNvPr id="9" name="Rectangle 8"/>
          <p:cNvSpPr/>
          <p:nvPr/>
        </p:nvSpPr>
        <p:spPr>
          <a:xfrm>
            <a:off x="8278745" y="4030663"/>
            <a:ext cx="2514600" cy="2514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Segoe UI Semilight" panose="020B0402040204020203" pitchFamily="34" charset="0"/>
                <a:cs typeface="Segoe UI Semilight" panose="020B0402040204020203" pitchFamily="34" charset="0"/>
              </a:rPr>
              <a:t>Challenges</a:t>
            </a:r>
            <a:endParaRPr lang="en-US" sz="2800" b="1" dirty="0">
              <a:latin typeface="Segoe UI Semilight" panose="020B0402040204020203" pitchFamily="34" charset="0"/>
              <a:cs typeface="Segoe UI Semilight" panose="020B0402040204020203" pitchFamily="34" charset="0"/>
            </a:endParaRPr>
          </a:p>
        </p:txBody>
      </p:sp>
      <p:sp>
        <p:nvSpPr>
          <p:cNvPr id="10" name="TextBox 9"/>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2385022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Navigation</a:t>
            </a:r>
            <a:endParaRPr lang="en-US" dirty="0"/>
          </a:p>
        </p:txBody>
      </p:sp>
      <p:sp>
        <p:nvSpPr>
          <p:cNvPr id="3" name="TextBox 2"/>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665270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Components</a:t>
            </a:r>
            <a:endParaRPr lang="en-US" dirty="0"/>
          </a:p>
        </p:txBody>
      </p:sp>
      <p:sp>
        <p:nvSpPr>
          <p:cNvPr id="6" name="TextBox 5"/>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pic>
        <p:nvPicPr>
          <p:cNvPr id="2" name="Picture 1"/>
          <p:cNvPicPr>
            <a:picLocks noChangeAspect="1"/>
          </p:cNvPicPr>
          <p:nvPr/>
        </p:nvPicPr>
        <p:blipFill>
          <a:blip r:embed="rId3"/>
          <a:stretch>
            <a:fillRect/>
          </a:stretch>
        </p:blipFill>
        <p:spPr>
          <a:xfrm>
            <a:off x="655637" y="2201862"/>
            <a:ext cx="11049344" cy="4583233"/>
          </a:xfrm>
          <a:prstGeom prst="rect">
            <a:avLst/>
          </a:prstGeom>
          <a:ln>
            <a:solidFill>
              <a:schemeClr val="tx1"/>
            </a:solidFill>
          </a:ln>
          <a:effectLst>
            <a:outerShdw blurRad="50800" dist="76200" dir="2700000" algn="tl" rotWithShape="0">
              <a:prstClr val="black">
                <a:alpha val="40000"/>
              </a:prstClr>
            </a:outerShdw>
          </a:effectLst>
        </p:spPr>
      </p:pic>
      <p:grpSp>
        <p:nvGrpSpPr>
          <p:cNvPr id="4" name="Group 3"/>
          <p:cNvGrpSpPr/>
          <p:nvPr/>
        </p:nvGrpSpPr>
        <p:grpSpPr>
          <a:xfrm>
            <a:off x="655637" y="1504828"/>
            <a:ext cx="9906000" cy="925634"/>
            <a:chOff x="655637" y="1504828"/>
            <a:chExt cx="9906000" cy="925634"/>
          </a:xfrm>
        </p:grpSpPr>
        <p:sp>
          <p:nvSpPr>
            <p:cNvPr id="8" name="Rectangle 7"/>
            <p:cNvSpPr/>
            <p:nvPr/>
          </p:nvSpPr>
          <p:spPr bwMode="auto">
            <a:xfrm>
              <a:off x="655637" y="2125662"/>
              <a:ext cx="9906000"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ular Callout 13"/>
            <p:cNvSpPr/>
            <p:nvPr/>
          </p:nvSpPr>
          <p:spPr bwMode="auto">
            <a:xfrm>
              <a:off x="655637" y="1504828"/>
              <a:ext cx="1371600" cy="457200"/>
            </a:xfrm>
            <a:prstGeom prst="wedgeRectCallout">
              <a:avLst>
                <a:gd name="adj1" fmla="val -20833"/>
                <a:gd name="adj2" fmla="val 84949"/>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Suite Bar</a:t>
              </a:r>
              <a:endParaRPr lang="en-US" dirty="0">
                <a:gradFill>
                  <a:gsLst>
                    <a:gs pos="0">
                      <a:srgbClr val="FFFFFF"/>
                    </a:gs>
                    <a:gs pos="100000">
                      <a:srgbClr val="FFFFFF"/>
                    </a:gs>
                  </a:gsLst>
                  <a:lin ang="5400000" scaled="0"/>
                </a:gradFill>
              </a:endParaRPr>
            </a:p>
          </p:txBody>
        </p:sp>
      </p:grpSp>
      <p:grpSp>
        <p:nvGrpSpPr>
          <p:cNvPr id="5" name="Group 4"/>
          <p:cNvGrpSpPr/>
          <p:nvPr/>
        </p:nvGrpSpPr>
        <p:grpSpPr>
          <a:xfrm>
            <a:off x="9190037" y="1504828"/>
            <a:ext cx="2057400" cy="925634"/>
            <a:chOff x="9190037" y="1504828"/>
            <a:chExt cx="2057400" cy="925634"/>
          </a:xfrm>
        </p:grpSpPr>
        <p:sp>
          <p:nvSpPr>
            <p:cNvPr id="9" name="Rectangle 8"/>
            <p:cNvSpPr/>
            <p:nvPr/>
          </p:nvSpPr>
          <p:spPr bwMode="auto">
            <a:xfrm>
              <a:off x="10561637" y="2125662"/>
              <a:ext cx="685800"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ectangular Callout 14"/>
            <p:cNvSpPr/>
            <p:nvPr/>
          </p:nvSpPr>
          <p:spPr bwMode="auto">
            <a:xfrm>
              <a:off x="9190037" y="1504828"/>
              <a:ext cx="1371600" cy="457200"/>
            </a:xfrm>
            <a:prstGeom prst="wedgeRectCallout">
              <a:avLst>
                <a:gd name="adj1" fmla="val 73045"/>
                <a:gd name="adj2" fmla="val 86990"/>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User Menu</a:t>
              </a:r>
              <a:endParaRPr lang="en-US" dirty="0">
                <a:gradFill>
                  <a:gsLst>
                    <a:gs pos="0">
                      <a:srgbClr val="FFFFFF"/>
                    </a:gs>
                    <a:gs pos="100000">
                      <a:srgbClr val="FFFFFF"/>
                    </a:gs>
                  </a:gsLst>
                  <a:lin ang="5400000" scaled="0"/>
                </a:gradFill>
              </a:endParaRPr>
            </a:p>
          </p:txBody>
        </p:sp>
      </p:grpSp>
      <p:grpSp>
        <p:nvGrpSpPr>
          <p:cNvPr id="7" name="Group 6"/>
          <p:cNvGrpSpPr/>
          <p:nvPr/>
        </p:nvGrpSpPr>
        <p:grpSpPr>
          <a:xfrm>
            <a:off x="10691833" y="1504828"/>
            <a:ext cx="1371600" cy="925633"/>
            <a:chOff x="10691833" y="1504828"/>
            <a:chExt cx="1371600" cy="925633"/>
          </a:xfrm>
        </p:grpSpPr>
        <p:sp>
          <p:nvSpPr>
            <p:cNvPr id="16" name="Rectangle 15"/>
            <p:cNvSpPr/>
            <p:nvPr/>
          </p:nvSpPr>
          <p:spPr bwMode="auto">
            <a:xfrm>
              <a:off x="11247437" y="2125661"/>
              <a:ext cx="457544"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Rectangular Callout 16"/>
            <p:cNvSpPr/>
            <p:nvPr/>
          </p:nvSpPr>
          <p:spPr bwMode="auto">
            <a:xfrm>
              <a:off x="10691833" y="1504828"/>
              <a:ext cx="1371600" cy="457200"/>
            </a:xfrm>
            <a:prstGeom prst="wedgeRectCallout">
              <a:avLst>
                <a:gd name="adj1" fmla="val 936"/>
                <a:gd name="adj2" fmla="val 86990"/>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Site Settings</a:t>
              </a:r>
              <a:endParaRPr lang="en-US" dirty="0">
                <a:gradFill>
                  <a:gsLst>
                    <a:gs pos="0">
                      <a:srgbClr val="FFFFFF"/>
                    </a:gs>
                    <a:gs pos="100000">
                      <a:srgbClr val="FFFFFF"/>
                    </a:gs>
                  </a:gsLst>
                  <a:lin ang="5400000" scaled="0"/>
                </a:gradFill>
              </a:endParaRPr>
            </a:p>
          </p:txBody>
        </p:sp>
      </p:grpSp>
      <p:grpSp>
        <p:nvGrpSpPr>
          <p:cNvPr id="26" name="Group 25"/>
          <p:cNvGrpSpPr/>
          <p:nvPr/>
        </p:nvGrpSpPr>
        <p:grpSpPr>
          <a:xfrm>
            <a:off x="2027237" y="2659062"/>
            <a:ext cx="4495800" cy="762000"/>
            <a:chOff x="2027237" y="2659062"/>
            <a:chExt cx="4495800" cy="762000"/>
          </a:xfrm>
        </p:grpSpPr>
        <p:sp>
          <p:nvSpPr>
            <p:cNvPr id="12" name="Rectangle 11"/>
            <p:cNvSpPr/>
            <p:nvPr/>
          </p:nvSpPr>
          <p:spPr bwMode="auto">
            <a:xfrm>
              <a:off x="2027237" y="2659062"/>
              <a:ext cx="2362200"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ular Callout 17"/>
            <p:cNvSpPr/>
            <p:nvPr/>
          </p:nvSpPr>
          <p:spPr bwMode="auto">
            <a:xfrm>
              <a:off x="4693893" y="2963862"/>
              <a:ext cx="1829144" cy="457200"/>
            </a:xfrm>
            <a:prstGeom prst="wedgeRectCallout">
              <a:avLst>
                <a:gd name="adj1" fmla="val -68114"/>
                <a:gd name="adj2" fmla="val -88520"/>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Top Navigation</a:t>
              </a:r>
              <a:endParaRPr lang="en-US" dirty="0">
                <a:gradFill>
                  <a:gsLst>
                    <a:gs pos="0">
                      <a:srgbClr val="FFFFFF"/>
                    </a:gs>
                    <a:gs pos="100000">
                      <a:srgbClr val="FFFFFF"/>
                    </a:gs>
                  </a:gsLst>
                  <a:lin ang="5400000" scaled="0"/>
                </a:gradFill>
              </a:endParaRPr>
            </a:p>
          </p:txBody>
        </p:sp>
      </p:grpSp>
      <p:grpSp>
        <p:nvGrpSpPr>
          <p:cNvPr id="23" name="Group 22"/>
          <p:cNvGrpSpPr/>
          <p:nvPr/>
        </p:nvGrpSpPr>
        <p:grpSpPr>
          <a:xfrm>
            <a:off x="655637" y="3343274"/>
            <a:ext cx="1790700" cy="3207604"/>
            <a:chOff x="655637" y="3343274"/>
            <a:chExt cx="1790700" cy="3207604"/>
          </a:xfrm>
        </p:grpSpPr>
        <p:sp>
          <p:nvSpPr>
            <p:cNvPr id="13" name="Rectangle 12"/>
            <p:cNvSpPr/>
            <p:nvPr/>
          </p:nvSpPr>
          <p:spPr bwMode="auto">
            <a:xfrm>
              <a:off x="655637" y="3343274"/>
              <a:ext cx="1371600" cy="2516187"/>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ular Callout 18"/>
            <p:cNvSpPr/>
            <p:nvPr/>
          </p:nvSpPr>
          <p:spPr bwMode="auto">
            <a:xfrm>
              <a:off x="808037" y="6093678"/>
              <a:ext cx="1638300" cy="457200"/>
            </a:xfrm>
            <a:prstGeom prst="wedgeRectCallout">
              <a:avLst>
                <a:gd name="adj1" fmla="val -22241"/>
                <a:gd name="adj2" fmla="val -100765"/>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Quick Launch</a:t>
              </a:r>
              <a:endParaRPr lang="en-US" dirty="0">
                <a:gradFill>
                  <a:gsLst>
                    <a:gs pos="0">
                      <a:srgbClr val="FFFFFF"/>
                    </a:gs>
                    <a:gs pos="100000">
                      <a:srgbClr val="FFFFFF"/>
                    </a:gs>
                  </a:gsLst>
                  <a:lin ang="5400000" scaled="0"/>
                </a:gradFill>
              </a:endParaRPr>
            </a:p>
          </p:txBody>
        </p:sp>
      </p:grpSp>
      <p:grpSp>
        <p:nvGrpSpPr>
          <p:cNvPr id="21" name="Group 20"/>
          <p:cNvGrpSpPr/>
          <p:nvPr/>
        </p:nvGrpSpPr>
        <p:grpSpPr>
          <a:xfrm>
            <a:off x="655637" y="2030637"/>
            <a:ext cx="2971800" cy="704625"/>
            <a:chOff x="655637" y="2030637"/>
            <a:chExt cx="2971800" cy="704625"/>
          </a:xfrm>
        </p:grpSpPr>
        <p:sp>
          <p:nvSpPr>
            <p:cNvPr id="11" name="Rectangle 10"/>
            <p:cNvSpPr/>
            <p:nvPr/>
          </p:nvSpPr>
          <p:spPr bwMode="auto">
            <a:xfrm>
              <a:off x="655637" y="2430462"/>
              <a:ext cx="1067144"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ular Callout 19"/>
            <p:cNvSpPr/>
            <p:nvPr/>
          </p:nvSpPr>
          <p:spPr bwMode="auto">
            <a:xfrm>
              <a:off x="2255837" y="2030637"/>
              <a:ext cx="1371600" cy="457200"/>
            </a:xfrm>
            <a:prstGeom prst="wedgeRectCallout">
              <a:avLst>
                <a:gd name="adj1" fmla="val -88860"/>
                <a:gd name="adj2" fmla="val 70664"/>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Ribbon</a:t>
              </a:r>
              <a:endParaRPr lang="en-US" dirty="0">
                <a:gradFill>
                  <a:gsLst>
                    <a:gs pos="0">
                      <a:srgbClr val="FFFFFF"/>
                    </a:gs>
                    <a:gs pos="100000">
                      <a:srgbClr val="FFFFFF"/>
                    </a:gs>
                  </a:gsLst>
                  <a:lin ang="5400000" scaled="0"/>
                </a:gradFill>
              </a:endParaRPr>
            </a:p>
          </p:txBody>
        </p:sp>
      </p:grpSp>
      <p:grpSp>
        <p:nvGrpSpPr>
          <p:cNvPr id="25" name="Group 24"/>
          <p:cNvGrpSpPr/>
          <p:nvPr/>
        </p:nvGrpSpPr>
        <p:grpSpPr>
          <a:xfrm>
            <a:off x="8961265" y="2430462"/>
            <a:ext cx="2743716" cy="1064836"/>
            <a:chOff x="8961265" y="2430462"/>
            <a:chExt cx="2743716" cy="1064836"/>
          </a:xfrm>
        </p:grpSpPr>
        <p:sp>
          <p:nvSpPr>
            <p:cNvPr id="10" name="Rectangle 9"/>
            <p:cNvSpPr/>
            <p:nvPr/>
          </p:nvSpPr>
          <p:spPr bwMode="auto">
            <a:xfrm>
              <a:off x="9570693" y="2430462"/>
              <a:ext cx="2134288" cy="304800"/>
            </a:xfrm>
            <a:prstGeom prst="rect">
              <a:avLst/>
            </a:prstGeom>
            <a:solidFill>
              <a:srgbClr val="FFFF00">
                <a:alpha val="56863"/>
              </a:srgbClr>
            </a:solid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ectangular Callout 23"/>
            <p:cNvSpPr/>
            <p:nvPr/>
          </p:nvSpPr>
          <p:spPr bwMode="auto">
            <a:xfrm>
              <a:off x="8961265" y="3038098"/>
              <a:ext cx="1829144" cy="457200"/>
            </a:xfrm>
            <a:prstGeom prst="wedgeRectCallout">
              <a:avLst>
                <a:gd name="adj1" fmla="val 39393"/>
                <a:gd name="adj2" fmla="val -116477"/>
              </a:avLst>
            </a:prstGeom>
            <a:solidFill>
              <a:srgbClr val="FF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Quick Access</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2128831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Global</a:t>
            </a:r>
            <a:endParaRPr lang="en-US" dirty="0"/>
          </a:p>
        </p:txBody>
      </p:sp>
      <p:sp>
        <p:nvSpPr>
          <p:cNvPr id="10" name="Freeform 9"/>
          <p:cNvSpPr/>
          <p:nvPr/>
        </p:nvSpPr>
        <p:spPr>
          <a:xfrm>
            <a:off x="509517" y="2539933"/>
            <a:ext cx="5410200" cy="52231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User Menu</a:t>
            </a:r>
            <a:endParaRPr lang="en-US" sz="2400" dirty="0"/>
          </a:p>
        </p:txBody>
      </p:sp>
      <p:sp>
        <p:nvSpPr>
          <p:cNvPr id="14" name="Freeform 13"/>
          <p:cNvSpPr/>
          <p:nvPr/>
        </p:nvSpPr>
        <p:spPr>
          <a:xfrm>
            <a:off x="509517" y="1439862"/>
            <a:ext cx="5410200" cy="533400"/>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Suite Bar</a:t>
            </a:r>
            <a:endParaRPr lang="en-US" sz="2400" dirty="0"/>
          </a:p>
        </p:txBody>
      </p:sp>
      <p:grpSp>
        <p:nvGrpSpPr>
          <p:cNvPr id="2" name="Group 1"/>
          <p:cNvGrpSpPr/>
          <p:nvPr/>
        </p:nvGrpSpPr>
        <p:grpSpPr>
          <a:xfrm>
            <a:off x="6148315" y="1304612"/>
            <a:ext cx="5742197" cy="5012050"/>
            <a:chOff x="6148315" y="1304612"/>
            <a:chExt cx="5742197" cy="5012050"/>
          </a:xfrm>
        </p:grpSpPr>
        <p:pic>
          <p:nvPicPr>
            <p:cNvPr id="15" name="Picture 14"/>
            <p:cNvPicPr>
              <a:picLocks noChangeAspect="1"/>
            </p:cNvPicPr>
            <p:nvPr/>
          </p:nvPicPr>
          <p:blipFill>
            <a:blip r:embed="rId3"/>
            <a:stretch>
              <a:fillRect/>
            </a:stretch>
          </p:blipFill>
          <p:spPr>
            <a:xfrm flipH="1">
              <a:off x="6148315" y="1304612"/>
              <a:ext cx="5742197" cy="5012050"/>
            </a:xfrm>
            <a:prstGeom prst="rect">
              <a:avLst/>
            </a:prstGeom>
          </p:spPr>
        </p:pic>
        <p:sp>
          <p:nvSpPr>
            <p:cNvPr id="16" name="TextBox 15"/>
            <p:cNvSpPr txBox="1"/>
            <p:nvPr/>
          </p:nvSpPr>
          <p:spPr>
            <a:xfrm>
              <a:off x="6446837" y="1568239"/>
              <a:ext cx="4953000" cy="4139595"/>
            </a:xfrm>
            <a:prstGeom prst="rect">
              <a:avLst/>
            </a:prstGeom>
            <a:noFill/>
          </p:spPr>
          <p:txBody>
            <a:bodyPr wrap="square" lIns="182880" tIns="146304" rIns="182880" bIns="146304" rtlCol="0">
              <a:spAutoFit/>
            </a:bodyPr>
            <a:lstStyle/>
            <a:p>
              <a:pPr>
                <a:lnSpc>
                  <a:spcPct val="90000"/>
                </a:lnSpc>
                <a:spcAft>
                  <a:spcPts val="600"/>
                </a:spcAft>
                <a:tabLst>
                  <a:tab pos="457200" algn="l"/>
                </a:tabLst>
              </a:pPr>
              <a:r>
                <a:rPr lang="en-US" sz="16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$(document).ready(function() {</a:t>
              </a:r>
              <a:br>
                <a:rPr lang="en-US" sz="1600" dirty="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b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$(".o365cs-nav-O365Links &gt; 	div").prepend('&lt;div class="o365cs-	nav-O365LinksItem"&gt;&lt;div&gt;&lt;a title="Go 	to My SPC" class="o365button o365cs-	</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nav-navItem</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o365cs-nav-workloadLink 	o365cs-spo-topnavLink o365cs-	</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topnavLink</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id="O365_MainLink_ 	</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ShellMail</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role="</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menuitem</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aria-	label="</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MySPC</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href</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="http://myspc.</a:t>
              </a:r>
              <a:b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b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sharepointconference.com"&gt;&lt;span&gt;</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MySPC</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&lt;/span&gt;&lt;div class="o365cs-	</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activeLinkIndicator</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 o365cs-nw-b" 	style="</a:t>
              </a:r>
              <a:r>
                <a:rPr lang="en-US" sz="1600" dirty="0" err="1"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display:none</a:t>
              </a: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;"&gt;&lt;/div&gt;&lt;/a&gt;&lt;/div	&gt;&lt;div style="display: none;"&gt; 	&lt;/div&gt;&lt;/div&gt;');</a:t>
              </a:r>
            </a:p>
            <a:p>
              <a:pPr>
                <a:lnSpc>
                  <a:spcPct val="90000"/>
                </a:lnSpc>
                <a:spcAft>
                  <a:spcPts val="600"/>
                </a:spcAft>
              </a:pPr>
              <a:r>
                <a:rPr lang="en-US" sz="1600" dirty="0" smtClean="0">
                  <a:gradFill>
                    <a:gsLst>
                      <a:gs pos="2917">
                        <a:schemeClr val="tx1"/>
                      </a:gs>
                      <a:gs pos="30000">
                        <a:schemeClr val="tx1"/>
                      </a:gs>
                    </a:gsLst>
                    <a:lin ang="5400000" scaled="0"/>
                  </a:gradFill>
                  <a:latin typeface="Consolas" panose="020B0609020204030204" pitchFamily="49" charset="0"/>
                  <a:cs typeface="Consolas" panose="020B0609020204030204" pitchFamily="49" charset="0"/>
                </a:rPr>
                <a:t>});</a:t>
              </a:r>
            </a:p>
          </p:txBody>
        </p:sp>
      </p:grpSp>
      <p:sp>
        <p:nvSpPr>
          <p:cNvPr id="11" name="Freeform 10"/>
          <p:cNvSpPr/>
          <p:nvPr/>
        </p:nvSpPr>
        <p:spPr>
          <a:xfrm>
            <a:off x="510700" y="2020285"/>
            <a:ext cx="5409017"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20" name="Freeform 19"/>
          <p:cNvSpPr/>
          <p:nvPr/>
        </p:nvSpPr>
        <p:spPr>
          <a:xfrm>
            <a:off x="506377" y="3668164"/>
            <a:ext cx="5410200" cy="52231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Site Settings</a:t>
            </a:r>
            <a:endParaRPr lang="en-US" sz="2400" dirty="0"/>
          </a:p>
        </p:txBody>
      </p:sp>
      <p:sp>
        <p:nvSpPr>
          <p:cNvPr id="21" name="Freeform 20"/>
          <p:cNvSpPr/>
          <p:nvPr/>
        </p:nvSpPr>
        <p:spPr>
          <a:xfrm>
            <a:off x="506377" y="4239253"/>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23" name="Freeform 22"/>
          <p:cNvSpPr/>
          <p:nvPr/>
        </p:nvSpPr>
        <p:spPr>
          <a:xfrm>
            <a:off x="3228374" y="4239252"/>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
        <p:nvSpPr>
          <p:cNvPr id="27" name="Freeform 26"/>
          <p:cNvSpPr/>
          <p:nvPr/>
        </p:nvSpPr>
        <p:spPr>
          <a:xfrm>
            <a:off x="509517" y="3109276"/>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28" name="Freeform 27"/>
          <p:cNvSpPr/>
          <p:nvPr/>
        </p:nvSpPr>
        <p:spPr>
          <a:xfrm>
            <a:off x="3239909" y="3109275"/>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
        <p:nvSpPr>
          <p:cNvPr id="29" name="Freeform 28"/>
          <p:cNvSpPr/>
          <p:nvPr/>
        </p:nvSpPr>
        <p:spPr>
          <a:xfrm>
            <a:off x="500506" y="4779035"/>
            <a:ext cx="5410200" cy="522319"/>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72C6"/>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sz="2400" dirty="0" smtClean="0"/>
              <a:t>Quick Access</a:t>
            </a:r>
            <a:endParaRPr lang="en-US" sz="2400" dirty="0"/>
          </a:p>
        </p:txBody>
      </p:sp>
      <p:sp>
        <p:nvSpPr>
          <p:cNvPr id="30" name="Freeform 29"/>
          <p:cNvSpPr/>
          <p:nvPr/>
        </p:nvSpPr>
        <p:spPr>
          <a:xfrm>
            <a:off x="500506" y="5350124"/>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chemeClr val="accent6">
              <a:lumMod val="60000"/>
              <a:lumOff val="4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JavaScript</a:t>
            </a:r>
            <a:endParaRPr lang="en-US" dirty="0"/>
          </a:p>
        </p:txBody>
      </p:sp>
      <p:sp>
        <p:nvSpPr>
          <p:cNvPr id="31" name="Freeform 30"/>
          <p:cNvSpPr/>
          <p:nvPr/>
        </p:nvSpPr>
        <p:spPr>
          <a:xfrm>
            <a:off x="3222503" y="5350123"/>
            <a:ext cx="2679192" cy="387383"/>
          </a:xfrm>
          <a:custGeom>
            <a:avLst/>
            <a:gdLst>
              <a:gd name="connsiteX0" fmla="*/ 0 w 3209271"/>
              <a:gd name="connsiteY0" fmla="*/ 0 h 496507"/>
              <a:gd name="connsiteX1" fmla="*/ 3209271 w 3209271"/>
              <a:gd name="connsiteY1" fmla="*/ 0 h 496507"/>
              <a:gd name="connsiteX2" fmla="*/ 3209271 w 3209271"/>
              <a:gd name="connsiteY2" fmla="*/ 496507 h 496507"/>
              <a:gd name="connsiteX3" fmla="*/ 0 w 3209271"/>
              <a:gd name="connsiteY3" fmla="*/ 496507 h 496507"/>
              <a:gd name="connsiteX4" fmla="*/ 0 w 3209271"/>
              <a:gd name="connsiteY4" fmla="*/ 0 h 496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9271" h="496507">
                <a:moveTo>
                  <a:pt x="0" y="0"/>
                </a:moveTo>
                <a:lnTo>
                  <a:pt x="3209271" y="0"/>
                </a:lnTo>
                <a:lnTo>
                  <a:pt x="3209271" y="496507"/>
                </a:lnTo>
                <a:lnTo>
                  <a:pt x="0" y="496507"/>
                </a:lnTo>
                <a:lnTo>
                  <a:pt x="0" y="0"/>
                </a:lnTo>
                <a:close/>
              </a:path>
            </a:pathLst>
          </a:custGeom>
          <a:solidFill>
            <a:srgbClr val="00B050"/>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p>
            <a:pPr defTabSz="1066800">
              <a:lnSpc>
                <a:spcPct val="90000"/>
              </a:lnSpc>
              <a:spcBef>
                <a:spcPct val="0"/>
              </a:spcBef>
              <a:spcAft>
                <a:spcPct val="35000"/>
              </a:spcAft>
            </a:pPr>
            <a:r>
              <a:rPr lang="en-US" dirty="0" smtClean="0"/>
              <a:t>Solution</a:t>
            </a:r>
            <a:endParaRPr lang="en-US" dirty="0"/>
          </a:p>
        </p:txBody>
      </p:sp>
      <p:sp>
        <p:nvSpPr>
          <p:cNvPr id="32" name="TextBox 31"/>
          <p:cNvSpPr txBox="1"/>
          <p:nvPr/>
        </p:nvSpPr>
        <p:spPr>
          <a:xfrm>
            <a:off x="10485437" y="295274"/>
            <a:ext cx="157799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#SPC357</a:t>
            </a:r>
          </a:p>
        </p:txBody>
      </p:sp>
    </p:spTree>
    <p:extLst>
      <p:ext uri="{BB962C8B-B14F-4D97-AF65-F5344CB8AC3E}">
        <p14:creationId xmlns:p14="http://schemas.microsoft.com/office/powerpoint/2010/main" val="2108245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1" grpId="0" animBg="1"/>
      <p:bldP spid="20" grpId="0" animBg="1"/>
      <p:bldP spid="21" grpId="0" animBg="1"/>
      <p:bldP spid="23" grpId="0" animBg="1"/>
      <p:bldP spid="27" grpId="0" animBg="1"/>
      <p:bldP spid="28" grpId="0" animBg="1"/>
      <p:bldP spid="29" grpId="0" animBg="1"/>
      <p:bldP spid="30" grpId="0" animBg="1"/>
      <p:bldP spid="31" grpId="0" animBg="1"/>
    </p:bld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4B40347-7EA3-4D52-8DB5-EE46A5D4B7F8}"/>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Template>
  <TotalTime>17</TotalTime>
  <Words>4397</Words>
  <Application>Microsoft Office PowerPoint</Application>
  <PresentationFormat>Custom</PresentationFormat>
  <Paragraphs>485</Paragraphs>
  <Slides>45</Slides>
  <Notes>28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ＭＳ Ｐゴシック</vt:lpstr>
      <vt:lpstr>PMingLiU-ExtB</vt:lpstr>
      <vt:lpstr>Arial</vt:lpstr>
      <vt:lpstr>Calibri</vt:lpstr>
      <vt:lpstr>Capitals</vt:lpstr>
      <vt:lpstr>Consolas</vt:lpstr>
      <vt:lpstr>Segoe UI</vt:lpstr>
      <vt:lpstr>Segoe UI Light</vt:lpstr>
      <vt:lpstr>Segoe UI Semilight</vt:lpstr>
      <vt:lpstr>Wingdings</vt:lpstr>
      <vt:lpstr>5-30499_SPC_2014_Dev_Template_16x9</vt:lpstr>
      <vt:lpstr>PowerPoint Presentation</vt:lpstr>
      <vt:lpstr>Developing an Intranet on  Office 365</vt:lpstr>
      <vt:lpstr>About Me</vt:lpstr>
      <vt:lpstr>Agenda</vt:lpstr>
      <vt:lpstr>Office 365 Platform </vt:lpstr>
      <vt:lpstr>Introduction</vt:lpstr>
      <vt:lpstr>Navigation</vt:lpstr>
      <vt:lpstr>Components</vt:lpstr>
      <vt:lpstr>Global</vt:lpstr>
      <vt:lpstr>Local</vt:lpstr>
      <vt:lpstr>Breadcrumb</vt:lpstr>
      <vt:lpstr>Metadata</vt:lpstr>
      <vt:lpstr>Demo</vt:lpstr>
      <vt:lpstr>Content Publishing</vt:lpstr>
      <vt:lpstr>Aggregation</vt:lpstr>
      <vt:lpstr>Search</vt:lpstr>
      <vt:lpstr>Cross Site Publishing</vt:lpstr>
      <vt:lpstr>Demo</vt:lpstr>
      <vt:lpstr>Design</vt:lpstr>
      <vt:lpstr>Composed Looks</vt:lpstr>
      <vt:lpstr>Design Packages</vt:lpstr>
      <vt:lpstr>Solutions</vt:lpstr>
      <vt:lpstr>Demo</vt:lpstr>
      <vt:lpstr>Authorization</vt:lpstr>
      <vt:lpstr>What is OAuth?</vt:lpstr>
      <vt:lpstr>What OAuth is NOT</vt:lpstr>
      <vt:lpstr>How OAuth Works</vt:lpstr>
      <vt:lpstr>Overview</vt:lpstr>
      <vt:lpstr>Concepts</vt:lpstr>
      <vt:lpstr>Context</vt:lpstr>
      <vt:lpstr>Tokens</vt:lpstr>
      <vt:lpstr>Demo</vt:lpstr>
      <vt:lpstr>Extensibility</vt:lpstr>
      <vt:lpstr>Apps</vt:lpstr>
      <vt:lpstr>Legacy Apps</vt:lpstr>
      <vt:lpstr>App Hosting</vt:lpstr>
      <vt:lpstr>App Model</vt:lpstr>
      <vt:lpstr>Client Object Model</vt:lpstr>
      <vt:lpstr>REST</vt:lpstr>
      <vt:lpstr>REST Structure</vt:lpstr>
      <vt:lpstr>REST Security</vt:lpstr>
      <vt:lpstr>Demo</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Intranet on Office 365</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5</cp:revision>
  <dcterms:created xsi:type="dcterms:W3CDTF">2014-03-03T00:16:23Z</dcterms:created>
  <dcterms:modified xsi:type="dcterms:W3CDTF">2014-03-05T19:27:23Z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