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1.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Lst>
  <p:notesMasterIdLst>
    <p:notesMasterId r:id="rId47"/>
  </p:notesMasterIdLst>
  <p:handoutMasterIdLst>
    <p:handoutMasterId r:id="rId48"/>
  </p:handout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7" r:id="rId45"/>
    <p:sldId id="296" r:id="rId46"/>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E8B2D"/>
    <a:srgbClr val="87AB37"/>
    <a:srgbClr val="9FC54D"/>
    <a:srgbClr val="505050"/>
    <a:srgbClr val="785393"/>
    <a:srgbClr val="80599D"/>
    <a:srgbClr val="000000"/>
    <a:srgbClr val="8E6AAA"/>
    <a:srgbClr val="8E6A78"/>
    <a:srgbClr val="9B4F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4232" autoAdjust="0"/>
    <p:restoredTop sz="95202" autoAdjust="0"/>
  </p:normalViewPr>
  <p:slideViewPr>
    <p:cSldViewPr snapToObjects="1">
      <p:cViewPr varScale="1">
        <p:scale>
          <a:sx n="130" d="100"/>
          <a:sy n="130" d="100"/>
        </p:scale>
        <p:origin x="516" y="120"/>
      </p:cViewPr>
      <p:guideLst/>
    </p:cSldViewPr>
  </p:slideViewPr>
  <p:outlineViewPr>
    <p:cViewPr>
      <p:scale>
        <a:sx n="33" d="100"/>
        <a:sy n="33" d="100"/>
      </p:scale>
      <p:origin x="0" y="-21634"/>
    </p:cViewPr>
  </p:outlineViewPr>
  <p:notesTextViewPr>
    <p:cViewPr>
      <p:scale>
        <a:sx n="100" d="100"/>
        <a:sy n="100" d="100"/>
      </p:scale>
      <p:origin x="0" y="0"/>
    </p:cViewPr>
  </p:notesTextViewPr>
  <p:sorterViewPr>
    <p:cViewPr varScale="1">
      <p:scale>
        <a:sx n="1" d="1"/>
        <a:sy n="1" d="1"/>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notesMaster" Target="notesMasters/notesMaster1.xml"/><Relationship Id="rId50"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handoutMaster" Target="handoutMasters/handoutMaster1.xml"/><Relationship Id="rId8" Type="http://schemas.openxmlformats.org/officeDocument/2006/relationships/slide" Target="slides/slide4.xml"/><Relationship Id="rId51"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commentAuthors" Target="commentAuthors.xml"/></Relationships>
</file>

<file path=ppt/diagrams/_rels/data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image" Target="../media/image14.png"/></Relationships>
</file>

<file path=ppt/diagrams/_rels/data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image" Target="../media/image17.png"/></Relationships>
</file>

<file path=ppt/diagrams/_rels/data6.xml.rels><?xml version="1.0" encoding="UTF-8" standalone="yes"?>
<Relationships xmlns="http://schemas.openxmlformats.org/package/2006/relationships"><Relationship Id="rId1" Type="http://schemas.openxmlformats.org/officeDocument/2006/relationships/image" Target="../media/image19.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FED5180-F614-49ED-9C6C-A68CDF1D9A81}"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E7E6A1A7-0484-4C4B-BC47-180BCB171375}">
      <dgm:prSet phldrT="[Text]"/>
      <dgm:spPr>
        <a:solidFill>
          <a:schemeClr val="accent1">
            <a:lumMod val="60000"/>
            <a:lumOff val="40000"/>
          </a:schemeClr>
        </a:solidFill>
        <a:ln>
          <a:noFill/>
        </a:ln>
      </dgm:spPr>
      <dgm:t>
        <a:bodyPr/>
        <a:lstStyle/>
        <a:p>
          <a:r>
            <a:rPr lang="en-US" dirty="0" smtClean="0"/>
            <a:t>Some fundamentals </a:t>
          </a:r>
          <a:endParaRPr lang="en-US" dirty="0"/>
        </a:p>
      </dgm:t>
    </dgm:pt>
    <dgm:pt modelId="{50C38867-7E98-4B82-B2E1-5AFDFFFAD149}" type="parTrans" cxnId="{60FDB31D-BDE9-4838-A345-5299DF2C9929}">
      <dgm:prSet/>
      <dgm:spPr/>
      <dgm:t>
        <a:bodyPr/>
        <a:lstStyle/>
        <a:p>
          <a:endParaRPr lang="en-US"/>
        </a:p>
      </dgm:t>
    </dgm:pt>
    <dgm:pt modelId="{75ABDE28-A863-4605-9A57-8566373EDDB1}" type="sibTrans" cxnId="{60FDB31D-BDE9-4838-A345-5299DF2C9929}">
      <dgm:prSet/>
      <dgm:spPr/>
      <dgm:t>
        <a:bodyPr/>
        <a:lstStyle/>
        <a:p>
          <a:endParaRPr lang="en-US"/>
        </a:p>
      </dgm:t>
    </dgm:pt>
    <dgm:pt modelId="{6A39AE04-B046-4A26-8FF7-B195896795B9}">
      <dgm:prSet/>
      <dgm:spPr>
        <a:solidFill>
          <a:schemeClr val="accent4">
            <a:lumMod val="75000"/>
          </a:schemeClr>
        </a:solidFill>
        <a:ln>
          <a:noFill/>
        </a:ln>
      </dgm:spPr>
      <dgm:t>
        <a:bodyPr/>
        <a:lstStyle/>
        <a:p>
          <a:r>
            <a:rPr lang="en-US" smtClean="0"/>
            <a:t>Events</a:t>
          </a:r>
          <a:endParaRPr lang="en-US"/>
        </a:p>
      </dgm:t>
    </dgm:pt>
    <dgm:pt modelId="{3B94E584-CC0E-46EC-A10E-D1AEA64D4283}" type="parTrans" cxnId="{C64FB176-A856-47FA-B2AF-6DE63595E3B0}">
      <dgm:prSet/>
      <dgm:spPr/>
      <dgm:t>
        <a:bodyPr/>
        <a:lstStyle/>
        <a:p>
          <a:endParaRPr lang="en-US"/>
        </a:p>
      </dgm:t>
    </dgm:pt>
    <dgm:pt modelId="{C5CA8CDA-30F3-4315-85DB-6A6843B2141B}" type="sibTrans" cxnId="{C64FB176-A856-47FA-B2AF-6DE63595E3B0}">
      <dgm:prSet/>
      <dgm:spPr/>
      <dgm:t>
        <a:bodyPr/>
        <a:lstStyle/>
        <a:p>
          <a:endParaRPr lang="en-US"/>
        </a:p>
      </dgm:t>
    </dgm:pt>
    <dgm:pt modelId="{DF1E5B6A-56FD-4EC5-BFA4-6BF7B9D2256D}">
      <dgm:prSet/>
      <dgm:spPr>
        <a:solidFill>
          <a:schemeClr val="accent6">
            <a:lumMod val="75000"/>
          </a:schemeClr>
        </a:solidFill>
        <a:ln>
          <a:noFill/>
        </a:ln>
      </dgm:spPr>
      <dgm:t>
        <a:bodyPr/>
        <a:lstStyle/>
        <a:p>
          <a:r>
            <a:rPr lang="en-US" smtClean="0"/>
            <a:t>Usage Analytics</a:t>
          </a:r>
          <a:endParaRPr lang="en-US"/>
        </a:p>
      </dgm:t>
    </dgm:pt>
    <dgm:pt modelId="{9B38DC56-1E26-4CAD-AD6A-771453FBF6FE}" type="parTrans" cxnId="{A50FE7E4-03C9-42AA-9F1E-C2F2B63FE870}">
      <dgm:prSet/>
      <dgm:spPr/>
      <dgm:t>
        <a:bodyPr/>
        <a:lstStyle/>
        <a:p>
          <a:endParaRPr lang="en-US"/>
        </a:p>
      </dgm:t>
    </dgm:pt>
    <dgm:pt modelId="{1A68C13E-025C-4ED2-926D-44684919228E}" type="sibTrans" cxnId="{A50FE7E4-03C9-42AA-9F1E-C2F2B63FE870}">
      <dgm:prSet/>
      <dgm:spPr/>
      <dgm:t>
        <a:bodyPr/>
        <a:lstStyle/>
        <a:p>
          <a:endParaRPr lang="en-US"/>
        </a:p>
      </dgm:t>
    </dgm:pt>
    <dgm:pt modelId="{BB0A3BED-8D46-4804-855B-5BECD97A70B9}">
      <dgm:prSet/>
      <dgm:spPr>
        <a:solidFill>
          <a:schemeClr val="tx1"/>
        </a:solidFill>
        <a:ln>
          <a:noFill/>
        </a:ln>
      </dgm:spPr>
      <dgm:t>
        <a:bodyPr/>
        <a:lstStyle/>
        <a:p>
          <a:r>
            <a:rPr lang="en-US" smtClean="0"/>
            <a:t>Getting Reports</a:t>
          </a:r>
          <a:endParaRPr lang="en-US"/>
        </a:p>
      </dgm:t>
    </dgm:pt>
    <dgm:pt modelId="{22D55FD3-A50E-497C-AFD0-719BF95C25B9}" type="parTrans" cxnId="{3E4917C1-FD2D-4A03-996D-37FE185EF537}">
      <dgm:prSet/>
      <dgm:spPr/>
      <dgm:t>
        <a:bodyPr/>
        <a:lstStyle/>
        <a:p>
          <a:endParaRPr lang="en-US"/>
        </a:p>
      </dgm:t>
    </dgm:pt>
    <dgm:pt modelId="{AD34498B-FCCF-405F-81E8-3F477DB380A2}" type="sibTrans" cxnId="{3E4917C1-FD2D-4A03-996D-37FE185EF537}">
      <dgm:prSet/>
      <dgm:spPr/>
      <dgm:t>
        <a:bodyPr/>
        <a:lstStyle/>
        <a:p>
          <a:endParaRPr lang="en-US"/>
        </a:p>
      </dgm:t>
    </dgm:pt>
    <dgm:pt modelId="{EABE456D-D0DE-40F2-A929-2325799F4473}">
      <dgm:prSet/>
      <dgm:spPr>
        <a:solidFill>
          <a:schemeClr val="accent5">
            <a:lumMod val="75000"/>
          </a:schemeClr>
        </a:solidFill>
        <a:ln>
          <a:noFill/>
        </a:ln>
      </dgm:spPr>
      <dgm:t>
        <a:bodyPr/>
        <a:lstStyle/>
        <a:p>
          <a:r>
            <a:rPr lang="en-US" smtClean="0"/>
            <a:t>Search Analytics</a:t>
          </a:r>
          <a:endParaRPr lang="en-US"/>
        </a:p>
      </dgm:t>
    </dgm:pt>
    <dgm:pt modelId="{DF5757D7-D81B-4349-92F7-67C6EF5BA42A}" type="sibTrans" cxnId="{A2B6B148-13E5-4BA6-97E7-081EE9DF13D9}">
      <dgm:prSet/>
      <dgm:spPr/>
      <dgm:t>
        <a:bodyPr/>
        <a:lstStyle/>
        <a:p>
          <a:endParaRPr lang="en-US"/>
        </a:p>
      </dgm:t>
    </dgm:pt>
    <dgm:pt modelId="{BF38B9F3-6D31-457F-9D79-B2EF53A84A24}" type="parTrans" cxnId="{A2B6B148-13E5-4BA6-97E7-081EE9DF13D9}">
      <dgm:prSet/>
      <dgm:spPr/>
      <dgm:t>
        <a:bodyPr/>
        <a:lstStyle/>
        <a:p>
          <a:endParaRPr lang="en-US"/>
        </a:p>
      </dgm:t>
    </dgm:pt>
    <dgm:pt modelId="{1877D3A6-A00E-412D-9D31-26E5BF7BAE74}">
      <dgm:prSet/>
      <dgm:spPr>
        <a:solidFill>
          <a:srgbClr val="FF0000"/>
        </a:solidFill>
        <a:ln>
          <a:noFill/>
        </a:ln>
      </dgm:spPr>
      <dgm:t>
        <a:bodyPr/>
        <a:lstStyle/>
        <a:p>
          <a:r>
            <a:rPr lang="en-US" smtClean="0"/>
            <a:t>Manage Analytics</a:t>
          </a:r>
          <a:endParaRPr lang="en-US"/>
        </a:p>
      </dgm:t>
    </dgm:pt>
    <dgm:pt modelId="{E911755F-5E26-4B83-B783-F8981A677F2C}" type="parTrans" cxnId="{8DD0A4E9-5E63-4DAE-AFEE-CE8B24296280}">
      <dgm:prSet/>
      <dgm:spPr/>
      <dgm:t>
        <a:bodyPr/>
        <a:lstStyle/>
        <a:p>
          <a:endParaRPr lang="en-US"/>
        </a:p>
      </dgm:t>
    </dgm:pt>
    <dgm:pt modelId="{63C96B88-D779-4261-BA2E-4BDF756E298C}" type="sibTrans" cxnId="{8DD0A4E9-5E63-4DAE-AFEE-CE8B24296280}">
      <dgm:prSet/>
      <dgm:spPr/>
      <dgm:t>
        <a:bodyPr/>
        <a:lstStyle/>
        <a:p>
          <a:endParaRPr lang="en-US"/>
        </a:p>
      </dgm:t>
    </dgm:pt>
    <dgm:pt modelId="{7EB54E31-FCF0-426F-A946-D54D5B7C0EBC}" type="pres">
      <dgm:prSet presAssocID="{BFED5180-F614-49ED-9C6C-A68CDF1D9A81}" presName="diagram" presStyleCnt="0">
        <dgm:presLayoutVars>
          <dgm:dir/>
          <dgm:resizeHandles val="exact"/>
        </dgm:presLayoutVars>
      </dgm:prSet>
      <dgm:spPr/>
      <dgm:t>
        <a:bodyPr/>
        <a:lstStyle/>
        <a:p>
          <a:endParaRPr lang="en-US"/>
        </a:p>
      </dgm:t>
    </dgm:pt>
    <dgm:pt modelId="{BC726129-EFDC-4CA7-A165-6E535F7D7F78}" type="pres">
      <dgm:prSet presAssocID="{E7E6A1A7-0484-4C4B-BC47-180BCB171375}" presName="node" presStyleLbl="node1" presStyleIdx="0" presStyleCnt="6">
        <dgm:presLayoutVars>
          <dgm:bulletEnabled val="1"/>
        </dgm:presLayoutVars>
      </dgm:prSet>
      <dgm:spPr/>
      <dgm:t>
        <a:bodyPr/>
        <a:lstStyle/>
        <a:p>
          <a:endParaRPr lang="en-US"/>
        </a:p>
      </dgm:t>
    </dgm:pt>
    <dgm:pt modelId="{F54968B3-F45A-4569-8EB3-0586168BE92D}" type="pres">
      <dgm:prSet presAssocID="{75ABDE28-A863-4605-9A57-8566373EDDB1}" presName="sibTrans" presStyleCnt="0"/>
      <dgm:spPr/>
    </dgm:pt>
    <dgm:pt modelId="{CFCC115C-A799-4371-9859-99CC70813689}" type="pres">
      <dgm:prSet presAssocID="{1877D3A6-A00E-412D-9D31-26E5BF7BAE74}" presName="node" presStyleLbl="node1" presStyleIdx="1" presStyleCnt="6">
        <dgm:presLayoutVars>
          <dgm:bulletEnabled val="1"/>
        </dgm:presLayoutVars>
      </dgm:prSet>
      <dgm:spPr/>
      <dgm:t>
        <a:bodyPr/>
        <a:lstStyle/>
        <a:p>
          <a:endParaRPr lang="en-US"/>
        </a:p>
      </dgm:t>
    </dgm:pt>
    <dgm:pt modelId="{7AFCCBAA-C904-4AEE-AB37-38B9A45C849A}" type="pres">
      <dgm:prSet presAssocID="{63C96B88-D779-4261-BA2E-4BDF756E298C}" presName="sibTrans" presStyleCnt="0"/>
      <dgm:spPr/>
    </dgm:pt>
    <dgm:pt modelId="{D9B24D95-126E-422A-A811-AE86A12E7A1A}" type="pres">
      <dgm:prSet presAssocID="{EABE456D-D0DE-40F2-A929-2325799F4473}" presName="node" presStyleLbl="node1" presStyleIdx="2" presStyleCnt="6">
        <dgm:presLayoutVars>
          <dgm:bulletEnabled val="1"/>
        </dgm:presLayoutVars>
      </dgm:prSet>
      <dgm:spPr/>
      <dgm:t>
        <a:bodyPr/>
        <a:lstStyle/>
        <a:p>
          <a:endParaRPr lang="en-US"/>
        </a:p>
      </dgm:t>
    </dgm:pt>
    <dgm:pt modelId="{BDA0A473-833F-4476-86A3-CD053500D013}" type="pres">
      <dgm:prSet presAssocID="{DF5757D7-D81B-4349-92F7-67C6EF5BA42A}" presName="sibTrans" presStyleCnt="0"/>
      <dgm:spPr/>
    </dgm:pt>
    <dgm:pt modelId="{333B09B5-DC6F-43A7-9F28-BBAAFAA522C3}" type="pres">
      <dgm:prSet presAssocID="{DF1E5B6A-56FD-4EC5-BFA4-6BF7B9D2256D}" presName="node" presStyleLbl="node1" presStyleIdx="3" presStyleCnt="6">
        <dgm:presLayoutVars>
          <dgm:bulletEnabled val="1"/>
        </dgm:presLayoutVars>
      </dgm:prSet>
      <dgm:spPr/>
      <dgm:t>
        <a:bodyPr/>
        <a:lstStyle/>
        <a:p>
          <a:endParaRPr lang="en-US"/>
        </a:p>
      </dgm:t>
    </dgm:pt>
    <dgm:pt modelId="{1540F4A9-1AFE-40A2-B0AC-E8281EBF1FED}" type="pres">
      <dgm:prSet presAssocID="{1A68C13E-025C-4ED2-926D-44684919228E}" presName="sibTrans" presStyleCnt="0"/>
      <dgm:spPr/>
    </dgm:pt>
    <dgm:pt modelId="{5A2DFF0B-23A3-46A9-AB19-72D815D7529B}" type="pres">
      <dgm:prSet presAssocID="{6A39AE04-B046-4A26-8FF7-B195896795B9}" presName="node" presStyleLbl="node1" presStyleIdx="4" presStyleCnt="6">
        <dgm:presLayoutVars>
          <dgm:bulletEnabled val="1"/>
        </dgm:presLayoutVars>
      </dgm:prSet>
      <dgm:spPr/>
      <dgm:t>
        <a:bodyPr/>
        <a:lstStyle/>
        <a:p>
          <a:endParaRPr lang="en-US"/>
        </a:p>
      </dgm:t>
    </dgm:pt>
    <dgm:pt modelId="{C1F1B8D7-8BDC-4494-B0F4-4E8F0BBC502C}" type="pres">
      <dgm:prSet presAssocID="{C5CA8CDA-30F3-4315-85DB-6A6843B2141B}" presName="sibTrans" presStyleCnt="0"/>
      <dgm:spPr/>
    </dgm:pt>
    <dgm:pt modelId="{415A115B-5772-471D-A79F-4249AE5EBB00}" type="pres">
      <dgm:prSet presAssocID="{BB0A3BED-8D46-4804-855B-5BECD97A70B9}" presName="node" presStyleLbl="node1" presStyleIdx="5" presStyleCnt="6">
        <dgm:presLayoutVars>
          <dgm:bulletEnabled val="1"/>
        </dgm:presLayoutVars>
      </dgm:prSet>
      <dgm:spPr/>
      <dgm:t>
        <a:bodyPr/>
        <a:lstStyle/>
        <a:p>
          <a:endParaRPr lang="en-US"/>
        </a:p>
      </dgm:t>
    </dgm:pt>
  </dgm:ptLst>
  <dgm:cxnLst>
    <dgm:cxn modelId="{C64FB176-A856-47FA-B2AF-6DE63595E3B0}" srcId="{BFED5180-F614-49ED-9C6C-A68CDF1D9A81}" destId="{6A39AE04-B046-4A26-8FF7-B195896795B9}" srcOrd="4" destOrd="0" parTransId="{3B94E584-CC0E-46EC-A10E-D1AEA64D4283}" sibTransId="{C5CA8CDA-30F3-4315-85DB-6A6843B2141B}"/>
    <dgm:cxn modelId="{60FDB31D-BDE9-4838-A345-5299DF2C9929}" srcId="{BFED5180-F614-49ED-9C6C-A68CDF1D9A81}" destId="{E7E6A1A7-0484-4C4B-BC47-180BCB171375}" srcOrd="0" destOrd="0" parTransId="{50C38867-7E98-4B82-B2E1-5AFDFFFAD149}" sibTransId="{75ABDE28-A863-4605-9A57-8566373EDDB1}"/>
    <dgm:cxn modelId="{A2B6B148-13E5-4BA6-97E7-081EE9DF13D9}" srcId="{BFED5180-F614-49ED-9C6C-A68CDF1D9A81}" destId="{EABE456D-D0DE-40F2-A929-2325799F4473}" srcOrd="2" destOrd="0" parTransId="{BF38B9F3-6D31-457F-9D79-B2EF53A84A24}" sibTransId="{DF5757D7-D81B-4349-92F7-67C6EF5BA42A}"/>
    <dgm:cxn modelId="{A50FE7E4-03C9-42AA-9F1E-C2F2B63FE870}" srcId="{BFED5180-F614-49ED-9C6C-A68CDF1D9A81}" destId="{DF1E5B6A-56FD-4EC5-BFA4-6BF7B9D2256D}" srcOrd="3" destOrd="0" parTransId="{9B38DC56-1E26-4CAD-AD6A-771453FBF6FE}" sibTransId="{1A68C13E-025C-4ED2-926D-44684919228E}"/>
    <dgm:cxn modelId="{17CB760B-984B-417C-A159-2BB7F70227F0}" type="presOf" srcId="{6A39AE04-B046-4A26-8FF7-B195896795B9}" destId="{5A2DFF0B-23A3-46A9-AB19-72D815D7529B}" srcOrd="0" destOrd="0" presId="urn:microsoft.com/office/officeart/2005/8/layout/default"/>
    <dgm:cxn modelId="{96DD261B-0F61-4464-84F8-6ACCC8F091D8}" type="presOf" srcId="{1877D3A6-A00E-412D-9D31-26E5BF7BAE74}" destId="{CFCC115C-A799-4371-9859-99CC70813689}" srcOrd="0" destOrd="0" presId="urn:microsoft.com/office/officeart/2005/8/layout/default"/>
    <dgm:cxn modelId="{27ECC835-CBC2-4BF3-A2B8-3650F3613456}" type="presOf" srcId="{BFED5180-F614-49ED-9C6C-A68CDF1D9A81}" destId="{7EB54E31-FCF0-426F-A946-D54D5B7C0EBC}" srcOrd="0" destOrd="0" presId="urn:microsoft.com/office/officeart/2005/8/layout/default"/>
    <dgm:cxn modelId="{3E4917C1-FD2D-4A03-996D-37FE185EF537}" srcId="{BFED5180-F614-49ED-9C6C-A68CDF1D9A81}" destId="{BB0A3BED-8D46-4804-855B-5BECD97A70B9}" srcOrd="5" destOrd="0" parTransId="{22D55FD3-A50E-497C-AFD0-719BF95C25B9}" sibTransId="{AD34498B-FCCF-405F-81E8-3F477DB380A2}"/>
    <dgm:cxn modelId="{85706EB4-484B-4F7E-BAC8-3ACC7BEE9D67}" type="presOf" srcId="{DF1E5B6A-56FD-4EC5-BFA4-6BF7B9D2256D}" destId="{333B09B5-DC6F-43A7-9F28-BBAAFAA522C3}" srcOrd="0" destOrd="0" presId="urn:microsoft.com/office/officeart/2005/8/layout/default"/>
    <dgm:cxn modelId="{7396CA45-B4FC-4439-9478-DF19615DA49E}" type="presOf" srcId="{E7E6A1A7-0484-4C4B-BC47-180BCB171375}" destId="{BC726129-EFDC-4CA7-A165-6E535F7D7F78}" srcOrd="0" destOrd="0" presId="urn:microsoft.com/office/officeart/2005/8/layout/default"/>
    <dgm:cxn modelId="{33829E17-DAC9-462D-9CBB-BB937A9A8D13}" type="presOf" srcId="{BB0A3BED-8D46-4804-855B-5BECD97A70B9}" destId="{415A115B-5772-471D-A79F-4249AE5EBB00}" srcOrd="0" destOrd="0" presId="urn:microsoft.com/office/officeart/2005/8/layout/default"/>
    <dgm:cxn modelId="{D8250A57-6CD1-4C01-912E-95ACFFCC4CE1}" type="presOf" srcId="{EABE456D-D0DE-40F2-A929-2325799F4473}" destId="{D9B24D95-126E-422A-A811-AE86A12E7A1A}" srcOrd="0" destOrd="0" presId="urn:microsoft.com/office/officeart/2005/8/layout/default"/>
    <dgm:cxn modelId="{8DD0A4E9-5E63-4DAE-AFEE-CE8B24296280}" srcId="{BFED5180-F614-49ED-9C6C-A68CDF1D9A81}" destId="{1877D3A6-A00E-412D-9D31-26E5BF7BAE74}" srcOrd="1" destOrd="0" parTransId="{E911755F-5E26-4B83-B783-F8981A677F2C}" sibTransId="{63C96B88-D779-4261-BA2E-4BDF756E298C}"/>
    <dgm:cxn modelId="{1504EE64-E129-4061-98E7-5B7A417DC71B}" type="presParOf" srcId="{7EB54E31-FCF0-426F-A946-D54D5B7C0EBC}" destId="{BC726129-EFDC-4CA7-A165-6E535F7D7F78}" srcOrd="0" destOrd="0" presId="urn:microsoft.com/office/officeart/2005/8/layout/default"/>
    <dgm:cxn modelId="{5A69E519-C024-4D56-9725-C19E1AD3C8DE}" type="presParOf" srcId="{7EB54E31-FCF0-426F-A946-D54D5B7C0EBC}" destId="{F54968B3-F45A-4569-8EB3-0586168BE92D}" srcOrd="1" destOrd="0" presId="urn:microsoft.com/office/officeart/2005/8/layout/default"/>
    <dgm:cxn modelId="{F08640D4-722F-488C-A982-8B01BFF8C1D8}" type="presParOf" srcId="{7EB54E31-FCF0-426F-A946-D54D5B7C0EBC}" destId="{CFCC115C-A799-4371-9859-99CC70813689}" srcOrd="2" destOrd="0" presId="urn:microsoft.com/office/officeart/2005/8/layout/default"/>
    <dgm:cxn modelId="{A251F688-2468-4659-82D0-CEB659FD09F8}" type="presParOf" srcId="{7EB54E31-FCF0-426F-A946-D54D5B7C0EBC}" destId="{7AFCCBAA-C904-4AEE-AB37-38B9A45C849A}" srcOrd="3" destOrd="0" presId="urn:microsoft.com/office/officeart/2005/8/layout/default"/>
    <dgm:cxn modelId="{1F3792F6-2E1A-4B16-9A12-33D35FF9AEDF}" type="presParOf" srcId="{7EB54E31-FCF0-426F-A946-D54D5B7C0EBC}" destId="{D9B24D95-126E-422A-A811-AE86A12E7A1A}" srcOrd="4" destOrd="0" presId="urn:microsoft.com/office/officeart/2005/8/layout/default"/>
    <dgm:cxn modelId="{AE378674-20F6-40C0-BAEC-E3C1D2D60446}" type="presParOf" srcId="{7EB54E31-FCF0-426F-A946-D54D5B7C0EBC}" destId="{BDA0A473-833F-4476-86A3-CD053500D013}" srcOrd="5" destOrd="0" presId="urn:microsoft.com/office/officeart/2005/8/layout/default"/>
    <dgm:cxn modelId="{8D9A238C-804A-400C-A4CA-D6D039DE7352}" type="presParOf" srcId="{7EB54E31-FCF0-426F-A946-D54D5B7C0EBC}" destId="{333B09B5-DC6F-43A7-9F28-BBAAFAA522C3}" srcOrd="6" destOrd="0" presId="urn:microsoft.com/office/officeart/2005/8/layout/default"/>
    <dgm:cxn modelId="{51C70B7C-5F78-4F11-8A49-3BA5E6FFA05F}" type="presParOf" srcId="{7EB54E31-FCF0-426F-A946-D54D5B7C0EBC}" destId="{1540F4A9-1AFE-40A2-B0AC-E8281EBF1FED}" srcOrd="7" destOrd="0" presId="urn:microsoft.com/office/officeart/2005/8/layout/default"/>
    <dgm:cxn modelId="{EB2D56DB-CBF1-49E2-95EB-81C74C162ACD}" type="presParOf" srcId="{7EB54E31-FCF0-426F-A946-D54D5B7C0EBC}" destId="{5A2DFF0B-23A3-46A9-AB19-72D815D7529B}" srcOrd="8" destOrd="0" presId="urn:microsoft.com/office/officeart/2005/8/layout/default"/>
    <dgm:cxn modelId="{2AD7B437-B1F0-4265-8202-27F925207819}" type="presParOf" srcId="{7EB54E31-FCF0-426F-A946-D54D5B7C0EBC}" destId="{C1F1B8D7-8BDC-4494-B0F4-4E8F0BBC502C}" srcOrd="9" destOrd="0" presId="urn:microsoft.com/office/officeart/2005/8/layout/default"/>
    <dgm:cxn modelId="{F692EC53-73B9-4744-AA2F-4FF488797F67}" type="presParOf" srcId="{7EB54E31-FCF0-426F-A946-D54D5B7C0EBC}" destId="{415A115B-5772-471D-A79F-4249AE5EBB00}" srcOrd="1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FED5180-F614-49ED-9C6C-A68CDF1D9A81}"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E7E6A1A7-0484-4C4B-BC47-180BCB171375}">
      <dgm:prSet phldrT="[Text]"/>
      <dgm:spPr>
        <a:solidFill>
          <a:schemeClr val="accent1">
            <a:lumMod val="60000"/>
            <a:lumOff val="40000"/>
          </a:schemeClr>
        </a:solidFill>
        <a:ln>
          <a:noFill/>
        </a:ln>
      </dgm:spPr>
      <dgm:t>
        <a:bodyPr/>
        <a:lstStyle/>
        <a:p>
          <a:r>
            <a:rPr lang="en-US" dirty="0" smtClean="0"/>
            <a:t>Some fundamentals </a:t>
          </a:r>
          <a:endParaRPr lang="en-US" dirty="0"/>
        </a:p>
      </dgm:t>
    </dgm:pt>
    <dgm:pt modelId="{50C38867-7E98-4B82-B2E1-5AFDFFFAD149}" type="parTrans" cxnId="{60FDB31D-BDE9-4838-A345-5299DF2C9929}">
      <dgm:prSet/>
      <dgm:spPr/>
      <dgm:t>
        <a:bodyPr/>
        <a:lstStyle/>
        <a:p>
          <a:endParaRPr lang="en-US"/>
        </a:p>
      </dgm:t>
    </dgm:pt>
    <dgm:pt modelId="{75ABDE28-A863-4605-9A57-8566373EDDB1}" type="sibTrans" cxnId="{60FDB31D-BDE9-4838-A345-5299DF2C9929}">
      <dgm:prSet/>
      <dgm:spPr/>
      <dgm:t>
        <a:bodyPr/>
        <a:lstStyle/>
        <a:p>
          <a:endParaRPr lang="en-US"/>
        </a:p>
      </dgm:t>
    </dgm:pt>
    <dgm:pt modelId="{6A39AE04-B046-4A26-8FF7-B195896795B9}">
      <dgm:prSet/>
      <dgm:spPr>
        <a:solidFill>
          <a:schemeClr val="accent4">
            <a:lumMod val="75000"/>
          </a:schemeClr>
        </a:solidFill>
        <a:ln>
          <a:noFill/>
        </a:ln>
      </dgm:spPr>
      <dgm:t>
        <a:bodyPr/>
        <a:lstStyle/>
        <a:p>
          <a:r>
            <a:rPr lang="en-US" smtClean="0"/>
            <a:t>Events</a:t>
          </a:r>
          <a:endParaRPr lang="en-US"/>
        </a:p>
      </dgm:t>
    </dgm:pt>
    <dgm:pt modelId="{3B94E584-CC0E-46EC-A10E-D1AEA64D4283}" type="parTrans" cxnId="{C64FB176-A856-47FA-B2AF-6DE63595E3B0}">
      <dgm:prSet/>
      <dgm:spPr/>
      <dgm:t>
        <a:bodyPr/>
        <a:lstStyle/>
        <a:p>
          <a:endParaRPr lang="en-US"/>
        </a:p>
      </dgm:t>
    </dgm:pt>
    <dgm:pt modelId="{C5CA8CDA-30F3-4315-85DB-6A6843B2141B}" type="sibTrans" cxnId="{C64FB176-A856-47FA-B2AF-6DE63595E3B0}">
      <dgm:prSet/>
      <dgm:spPr/>
      <dgm:t>
        <a:bodyPr/>
        <a:lstStyle/>
        <a:p>
          <a:endParaRPr lang="en-US"/>
        </a:p>
      </dgm:t>
    </dgm:pt>
    <dgm:pt modelId="{DF1E5B6A-56FD-4EC5-BFA4-6BF7B9D2256D}">
      <dgm:prSet/>
      <dgm:spPr>
        <a:solidFill>
          <a:schemeClr val="accent6">
            <a:lumMod val="75000"/>
          </a:schemeClr>
        </a:solidFill>
        <a:ln>
          <a:noFill/>
        </a:ln>
      </dgm:spPr>
      <dgm:t>
        <a:bodyPr/>
        <a:lstStyle/>
        <a:p>
          <a:r>
            <a:rPr lang="en-US" smtClean="0"/>
            <a:t>Usage Analytics</a:t>
          </a:r>
          <a:endParaRPr lang="en-US"/>
        </a:p>
      </dgm:t>
    </dgm:pt>
    <dgm:pt modelId="{9B38DC56-1E26-4CAD-AD6A-771453FBF6FE}" type="parTrans" cxnId="{A50FE7E4-03C9-42AA-9F1E-C2F2B63FE870}">
      <dgm:prSet/>
      <dgm:spPr/>
      <dgm:t>
        <a:bodyPr/>
        <a:lstStyle/>
        <a:p>
          <a:endParaRPr lang="en-US"/>
        </a:p>
      </dgm:t>
    </dgm:pt>
    <dgm:pt modelId="{1A68C13E-025C-4ED2-926D-44684919228E}" type="sibTrans" cxnId="{A50FE7E4-03C9-42AA-9F1E-C2F2B63FE870}">
      <dgm:prSet/>
      <dgm:spPr/>
      <dgm:t>
        <a:bodyPr/>
        <a:lstStyle/>
        <a:p>
          <a:endParaRPr lang="en-US"/>
        </a:p>
      </dgm:t>
    </dgm:pt>
    <dgm:pt modelId="{BB0A3BED-8D46-4804-855B-5BECD97A70B9}">
      <dgm:prSet/>
      <dgm:spPr>
        <a:solidFill>
          <a:schemeClr val="tx1"/>
        </a:solidFill>
        <a:ln>
          <a:noFill/>
        </a:ln>
      </dgm:spPr>
      <dgm:t>
        <a:bodyPr/>
        <a:lstStyle/>
        <a:p>
          <a:r>
            <a:rPr lang="en-US" smtClean="0"/>
            <a:t>Getting Reports</a:t>
          </a:r>
          <a:endParaRPr lang="en-US"/>
        </a:p>
      </dgm:t>
    </dgm:pt>
    <dgm:pt modelId="{22D55FD3-A50E-497C-AFD0-719BF95C25B9}" type="parTrans" cxnId="{3E4917C1-FD2D-4A03-996D-37FE185EF537}">
      <dgm:prSet/>
      <dgm:spPr/>
      <dgm:t>
        <a:bodyPr/>
        <a:lstStyle/>
        <a:p>
          <a:endParaRPr lang="en-US"/>
        </a:p>
      </dgm:t>
    </dgm:pt>
    <dgm:pt modelId="{AD34498B-FCCF-405F-81E8-3F477DB380A2}" type="sibTrans" cxnId="{3E4917C1-FD2D-4A03-996D-37FE185EF537}">
      <dgm:prSet/>
      <dgm:spPr/>
      <dgm:t>
        <a:bodyPr/>
        <a:lstStyle/>
        <a:p>
          <a:endParaRPr lang="en-US"/>
        </a:p>
      </dgm:t>
    </dgm:pt>
    <dgm:pt modelId="{EABE456D-D0DE-40F2-A929-2325799F4473}">
      <dgm:prSet/>
      <dgm:spPr>
        <a:solidFill>
          <a:schemeClr val="accent5">
            <a:lumMod val="75000"/>
          </a:schemeClr>
        </a:solidFill>
        <a:ln>
          <a:noFill/>
        </a:ln>
      </dgm:spPr>
      <dgm:t>
        <a:bodyPr/>
        <a:lstStyle/>
        <a:p>
          <a:r>
            <a:rPr lang="en-US" smtClean="0"/>
            <a:t>Search Analytics</a:t>
          </a:r>
          <a:endParaRPr lang="en-US"/>
        </a:p>
      </dgm:t>
    </dgm:pt>
    <dgm:pt modelId="{DF5757D7-D81B-4349-92F7-67C6EF5BA42A}" type="sibTrans" cxnId="{A2B6B148-13E5-4BA6-97E7-081EE9DF13D9}">
      <dgm:prSet/>
      <dgm:spPr/>
      <dgm:t>
        <a:bodyPr/>
        <a:lstStyle/>
        <a:p>
          <a:endParaRPr lang="en-US"/>
        </a:p>
      </dgm:t>
    </dgm:pt>
    <dgm:pt modelId="{BF38B9F3-6D31-457F-9D79-B2EF53A84A24}" type="parTrans" cxnId="{A2B6B148-13E5-4BA6-97E7-081EE9DF13D9}">
      <dgm:prSet/>
      <dgm:spPr/>
      <dgm:t>
        <a:bodyPr/>
        <a:lstStyle/>
        <a:p>
          <a:endParaRPr lang="en-US"/>
        </a:p>
      </dgm:t>
    </dgm:pt>
    <dgm:pt modelId="{3183C346-E7E7-43F1-AE46-091A22EE0E95}">
      <dgm:prSet/>
      <dgm:spPr>
        <a:solidFill>
          <a:srgbClr val="FF0000"/>
        </a:solidFill>
        <a:ln>
          <a:noFill/>
        </a:ln>
      </dgm:spPr>
      <dgm:t>
        <a:bodyPr/>
        <a:lstStyle/>
        <a:p>
          <a:r>
            <a:rPr lang="en-US" smtClean="0"/>
            <a:t>Manage Analytics</a:t>
          </a:r>
          <a:endParaRPr lang="en-US"/>
        </a:p>
      </dgm:t>
    </dgm:pt>
    <dgm:pt modelId="{942CA77C-0F76-4707-AEDB-9D7C44DE38B8}" type="parTrans" cxnId="{EF169B42-79DC-4EBE-B212-0A803ADA42CA}">
      <dgm:prSet/>
      <dgm:spPr/>
    </dgm:pt>
    <dgm:pt modelId="{BEFEADE6-A3A7-4472-8443-7DA48CB34EDC}" type="sibTrans" cxnId="{EF169B42-79DC-4EBE-B212-0A803ADA42CA}">
      <dgm:prSet/>
      <dgm:spPr/>
    </dgm:pt>
    <dgm:pt modelId="{7EB54E31-FCF0-426F-A946-D54D5B7C0EBC}" type="pres">
      <dgm:prSet presAssocID="{BFED5180-F614-49ED-9C6C-A68CDF1D9A81}" presName="diagram" presStyleCnt="0">
        <dgm:presLayoutVars>
          <dgm:dir/>
          <dgm:resizeHandles val="exact"/>
        </dgm:presLayoutVars>
      </dgm:prSet>
      <dgm:spPr/>
      <dgm:t>
        <a:bodyPr/>
        <a:lstStyle/>
        <a:p>
          <a:endParaRPr lang="en-US"/>
        </a:p>
      </dgm:t>
    </dgm:pt>
    <dgm:pt modelId="{BC726129-EFDC-4CA7-A165-6E535F7D7F78}" type="pres">
      <dgm:prSet presAssocID="{E7E6A1A7-0484-4C4B-BC47-180BCB171375}" presName="node" presStyleLbl="node1" presStyleIdx="0" presStyleCnt="6">
        <dgm:presLayoutVars>
          <dgm:bulletEnabled val="1"/>
        </dgm:presLayoutVars>
      </dgm:prSet>
      <dgm:spPr/>
      <dgm:t>
        <a:bodyPr/>
        <a:lstStyle/>
        <a:p>
          <a:endParaRPr lang="en-US"/>
        </a:p>
      </dgm:t>
    </dgm:pt>
    <dgm:pt modelId="{F54968B3-F45A-4569-8EB3-0586168BE92D}" type="pres">
      <dgm:prSet presAssocID="{75ABDE28-A863-4605-9A57-8566373EDDB1}" presName="sibTrans" presStyleCnt="0"/>
      <dgm:spPr/>
    </dgm:pt>
    <dgm:pt modelId="{74CCE7DA-982C-4072-B90B-80F462694C20}" type="pres">
      <dgm:prSet presAssocID="{3183C346-E7E7-43F1-AE46-091A22EE0E95}" presName="node" presStyleLbl="node1" presStyleIdx="1" presStyleCnt="6">
        <dgm:presLayoutVars>
          <dgm:bulletEnabled val="1"/>
        </dgm:presLayoutVars>
      </dgm:prSet>
      <dgm:spPr/>
      <dgm:t>
        <a:bodyPr/>
        <a:lstStyle/>
        <a:p>
          <a:endParaRPr lang="en-US"/>
        </a:p>
      </dgm:t>
    </dgm:pt>
    <dgm:pt modelId="{9B1C8EDA-7639-4D6B-A50D-1FB5C2291519}" type="pres">
      <dgm:prSet presAssocID="{BEFEADE6-A3A7-4472-8443-7DA48CB34EDC}" presName="sibTrans" presStyleCnt="0"/>
      <dgm:spPr/>
    </dgm:pt>
    <dgm:pt modelId="{D9B24D95-126E-422A-A811-AE86A12E7A1A}" type="pres">
      <dgm:prSet presAssocID="{EABE456D-D0DE-40F2-A929-2325799F4473}" presName="node" presStyleLbl="node1" presStyleIdx="2" presStyleCnt="6">
        <dgm:presLayoutVars>
          <dgm:bulletEnabled val="1"/>
        </dgm:presLayoutVars>
      </dgm:prSet>
      <dgm:spPr/>
      <dgm:t>
        <a:bodyPr/>
        <a:lstStyle/>
        <a:p>
          <a:endParaRPr lang="en-US"/>
        </a:p>
      </dgm:t>
    </dgm:pt>
    <dgm:pt modelId="{BDA0A473-833F-4476-86A3-CD053500D013}" type="pres">
      <dgm:prSet presAssocID="{DF5757D7-D81B-4349-92F7-67C6EF5BA42A}" presName="sibTrans" presStyleCnt="0"/>
      <dgm:spPr/>
    </dgm:pt>
    <dgm:pt modelId="{333B09B5-DC6F-43A7-9F28-BBAAFAA522C3}" type="pres">
      <dgm:prSet presAssocID="{DF1E5B6A-56FD-4EC5-BFA4-6BF7B9D2256D}" presName="node" presStyleLbl="node1" presStyleIdx="3" presStyleCnt="6">
        <dgm:presLayoutVars>
          <dgm:bulletEnabled val="1"/>
        </dgm:presLayoutVars>
      </dgm:prSet>
      <dgm:spPr/>
      <dgm:t>
        <a:bodyPr/>
        <a:lstStyle/>
        <a:p>
          <a:endParaRPr lang="en-US"/>
        </a:p>
      </dgm:t>
    </dgm:pt>
    <dgm:pt modelId="{1540F4A9-1AFE-40A2-B0AC-E8281EBF1FED}" type="pres">
      <dgm:prSet presAssocID="{1A68C13E-025C-4ED2-926D-44684919228E}" presName="sibTrans" presStyleCnt="0"/>
      <dgm:spPr/>
    </dgm:pt>
    <dgm:pt modelId="{5A2DFF0B-23A3-46A9-AB19-72D815D7529B}" type="pres">
      <dgm:prSet presAssocID="{6A39AE04-B046-4A26-8FF7-B195896795B9}" presName="node" presStyleLbl="node1" presStyleIdx="4" presStyleCnt="6">
        <dgm:presLayoutVars>
          <dgm:bulletEnabled val="1"/>
        </dgm:presLayoutVars>
      </dgm:prSet>
      <dgm:spPr/>
      <dgm:t>
        <a:bodyPr/>
        <a:lstStyle/>
        <a:p>
          <a:endParaRPr lang="en-US"/>
        </a:p>
      </dgm:t>
    </dgm:pt>
    <dgm:pt modelId="{C1F1B8D7-8BDC-4494-B0F4-4E8F0BBC502C}" type="pres">
      <dgm:prSet presAssocID="{C5CA8CDA-30F3-4315-85DB-6A6843B2141B}" presName="sibTrans" presStyleCnt="0"/>
      <dgm:spPr/>
    </dgm:pt>
    <dgm:pt modelId="{415A115B-5772-471D-A79F-4249AE5EBB00}" type="pres">
      <dgm:prSet presAssocID="{BB0A3BED-8D46-4804-855B-5BECD97A70B9}" presName="node" presStyleLbl="node1" presStyleIdx="5" presStyleCnt="6">
        <dgm:presLayoutVars>
          <dgm:bulletEnabled val="1"/>
        </dgm:presLayoutVars>
      </dgm:prSet>
      <dgm:spPr/>
      <dgm:t>
        <a:bodyPr/>
        <a:lstStyle/>
        <a:p>
          <a:endParaRPr lang="en-US"/>
        </a:p>
      </dgm:t>
    </dgm:pt>
  </dgm:ptLst>
  <dgm:cxnLst>
    <dgm:cxn modelId="{C64FB176-A856-47FA-B2AF-6DE63595E3B0}" srcId="{BFED5180-F614-49ED-9C6C-A68CDF1D9A81}" destId="{6A39AE04-B046-4A26-8FF7-B195896795B9}" srcOrd="4" destOrd="0" parTransId="{3B94E584-CC0E-46EC-A10E-D1AEA64D4283}" sibTransId="{C5CA8CDA-30F3-4315-85DB-6A6843B2141B}"/>
    <dgm:cxn modelId="{60FDB31D-BDE9-4838-A345-5299DF2C9929}" srcId="{BFED5180-F614-49ED-9C6C-A68CDF1D9A81}" destId="{E7E6A1A7-0484-4C4B-BC47-180BCB171375}" srcOrd="0" destOrd="0" parTransId="{50C38867-7E98-4B82-B2E1-5AFDFFFAD149}" sibTransId="{75ABDE28-A863-4605-9A57-8566373EDDB1}"/>
    <dgm:cxn modelId="{A2B6B148-13E5-4BA6-97E7-081EE9DF13D9}" srcId="{BFED5180-F614-49ED-9C6C-A68CDF1D9A81}" destId="{EABE456D-D0DE-40F2-A929-2325799F4473}" srcOrd="2" destOrd="0" parTransId="{BF38B9F3-6D31-457F-9D79-B2EF53A84A24}" sibTransId="{DF5757D7-D81B-4349-92F7-67C6EF5BA42A}"/>
    <dgm:cxn modelId="{AE82352B-05D3-4AE2-BED2-FA5A21136B93}" type="presOf" srcId="{6A39AE04-B046-4A26-8FF7-B195896795B9}" destId="{5A2DFF0B-23A3-46A9-AB19-72D815D7529B}" srcOrd="0" destOrd="0" presId="urn:microsoft.com/office/officeart/2005/8/layout/default"/>
    <dgm:cxn modelId="{A50FE7E4-03C9-42AA-9F1E-C2F2B63FE870}" srcId="{BFED5180-F614-49ED-9C6C-A68CDF1D9A81}" destId="{DF1E5B6A-56FD-4EC5-BFA4-6BF7B9D2256D}" srcOrd="3" destOrd="0" parTransId="{9B38DC56-1E26-4CAD-AD6A-771453FBF6FE}" sibTransId="{1A68C13E-025C-4ED2-926D-44684919228E}"/>
    <dgm:cxn modelId="{5D674206-C8A7-45D4-A535-66E3088B2618}" type="presOf" srcId="{BFED5180-F614-49ED-9C6C-A68CDF1D9A81}" destId="{7EB54E31-FCF0-426F-A946-D54D5B7C0EBC}" srcOrd="0" destOrd="0" presId="urn:microsoft.com/office/officeart/2005/8/layout/default"/>
    <dgm:cxn modelId="{EAE44CB7-EC91-4A54-BB15-8C73EBCE5058}" type="presOf" srcId="{DF1E5B6A-56FD-4EC5-BFA4-6BF7B9D2256D}" destId="{333B09B5-DC6F-43A7-9F28-BBAAFAA522C3}" srcOrd="0" destOrd="0" presId="urn:microsoft.com/office/officeart/2005/8/layout/default"/>
    <dgm:cxn modelId="{32434E5D-DFCF-437B-B1EE-CC4B202529AB}" type="presOf" srcId="{BB0A3BED-8D46-4804-855B-5BECD97A70B9}" destId="{415A115B-5772-471D-A79F-4249AE5EBB00}" srcOrd="0" destOrd="0" presId="urn:microsoft.com/office/officeart/2005/8/layout/default"/>
    <dgm:cxn modelId="{9B8DEC60-6DE5-42D6-A729-833A7FD69E9D}" type="presOf" srcId="{EABE456D-D0DE-40F2-A929-2325799F4473}" destId="{D9B24D95-126E-422A-A811-AE86A12E7A1A}" srcOrd="0" destOrd="0" presId="urn:microsoft.com/office/officeart/2005/8/layout/default"/>
    <dgm:cxn modelId="{A1C3FC5C-02D6-4136-A7C2-8B7A76B01DFA}" type="presOf" srcId="{3183C346-E7E7-43F1-AE46-091A22EE0E95}" destId="{74CCE7DA-982C-4072-B90B-80F462694C20}" srcOrd="0" destOrd="0" presId="urn:microsoft.com/office/officeart/2005/8/layout/default"/>
    <dgm:cxn modelId="{3E4917C1-FD2D-4A03-996D-37FE185EF537}" srcId="{BFED5180-F614-49ED-9C6C-A68CDF1D9A81}" destId="{BB0A3BED-8D46-4804-855B-5BECD97A70B9}" srcOrd="5" destOrd="0" parTransId="{22D55FD3-A50E-497C-AFD0-719BF95C25B9}" sibTransId="{AD34498B-FCCF-405F-81E8-3F477DB380A2}"/>
    <dgm:cxn modelId="{2B409677-EEAD-402B-825E-3C7A4A21A95C}" type="presOf" srcId="{E7E6A1A7-0484-4C4B-BC47-180BCB171375}" destId="{BC726129-EFDC-4CA7-A165-6E535F7D7F78}" srcOrd="0" destOrd="0" presId="urn:microsoft.com/office/officeart/2005/8/layout/default"/>
    <dgm:cxn modelId="{EF169B42-79DC-4EBE-B212-0A803ADA42CA}" srcId="{BFED5180-F614-49ED-9C6C-A68CDF1D9A81}" destId="{3183C346-E7E7-43F1-AE46-091A22EE0E95}" srcOrd="1" destOrd="0" parTransId="{942CA77C-0F76-4707-AEDB-9D7C44DE38B8}" sibTransId="{BEFEADE6-A3A7-4472-8443-7DA48CB34EDC}"/>
    <dgm:cxn modelId="{79DA501B-C53C-4DDB-9477-8B160BB98D43}" type="presParOf" srcId="{7EB54E31-FCF0-426F-A946-D54D5B7C0EBC}" destId="{BC726129-EFDC-4CA7-A165-6E535F7D7F78}" srcOrd="0" destOrd="0" presId="urn:microsoft.com/office/officeart/2005/8/layout/default"/>
    <dgm:cxn modelId="{CF732E21-4119-4CCE-8943-6C82F9CCB736}" type="presParOf" srcId="{7EB54E31-FCF0-426F-A946-D54D5B7C0EBC}" destId="{F54968B3-F45A-4569-8EB3-0586168BE92D}" srcOrd="1" destOrd="0" presId="urn:microsoft.com/office/officeart/2005/8/layout/default"/>
    <dgm:cxn modelId="{C9FC084D-A602-4CE8-9578-35FBD1EF8ED4}" type="presParOf" srcId="{7EB54E31-FCF0-426F-A946-D54D5B7C0EBC}" destId="{74CCE7DA-982C-4072-B90B-80F462694C20}" srcOrd="2" destOrd="0" presId="urn:microsoft.com/office/officeart/2005/8/layout/default"/>
    <dgm:cxn modelId="{14A4405E-25B7-465D-930E-6779C79E5972}" type="presParOf" srcId="{7EB54E31-FCF0-426F-A946-D54D5B7C0EBC}" destId="{9B1C8EDA-7639-4D6B-A50D-1FB5C2291519}" srcOrd="3" destOrd="0" presId="urn:microsoft.com/office/officeart/2005/8/layout/default"/>
    <dgm:cxn modelId="{828D8244-88AC-44C0-8C1E-93B09358752A}" type="presParOf" srcId="{7EB54E31-FCF0-426F-A946-D54D5B7C0EBC}" destId="{D9B24D95-126E-422A-A811-AE86A12E7A1A}" srcOrd="4" destOrd="0" presId="urn:microsoft.com/office/officeart/2005/8/layout/default"/>
    <dgm:cxn modelId="{4F7A1D46-E31D-4888-AD5A-1A64C95FFDBC}" type="presParOf" srcId="{7EB54E31-FCF0-426F-A946-D54D5B7C0EBC}" destId="{BDA0A473-833F-4476-86A3-CD053500D013}" srcOrd="5" destOrd="0" presId="urn:microsoft.com/office/officeart/2005/8/layout/default"/>
    <dgm:cxn modelId="{B29553E3-F04E-4742-BE4F-6E7A725C532A}" type="presParOf" srcId="{7EB54E31-FCF0-426F-A946-D54D5B7C0EBC}" destId="{333B09B5-DC6F-43A7-9F28-BBAAFAA522C3}" srcOrd="6" destOrd="0" presId="urn:microsoft.com/office/officeart/2005/8/layout/default"/>
    <dgm:cxn modelId="{98680FF4-9718-417E-80E0-B5CFEDB87078}" type="presParOf" srcId="{7EB54E31-FCF0-426F-A946-D54D5B7C0EBC}" destId="{1540F4A9-1AFE-40A2-B0AC-E8281EBF1FED}" srcOrd="7" destOrd="0" presId="urn:microsoft.com/office/officeart/2005/8/layout/default"/>
    <dgm:cxn modelId="{7F4C48DF-D728-4873-8EC8-E2C55A04F4AD}" type="presParOf" srcId="{7EB54E31-FCF0-426F-A946-D54D5B7C0EBC}" destId="{5A2DFF0B-23A3-46A9-AB19-72D815D7529B}" srcOrd="8" destOrd="0" presId="urn:microsoft.com/office/officeart/2005/8/layout/default"/>
    <dgm:cxn modelId="{5CE6DDFF-E810-4B7A-BA9E-684FDA7D1301}" type="presParOf" srcId="{7EB54E31-FCF0-426F-A946-D54D5B7C0EBC}" destId="{C1F1B8D7-8BDC-4494-B0F4-4E8F0BBC502C}" srcOrd="9" destOrd="0" presId="urn:microsoft.com/office/officeart/2005/8/layout/default"/>
    <dgm:cxn modelId="{2FF5B955-6D1D-4127-88AA-77A7ABDE8E03}" type="presParOf" srcId="{7EB54E31-FCF0-426F-A946-D54D5B7C0EBC}" destId="{415A115B-5772-471D-A79F-4249AE5EBB00}" srcOrd="1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FED5180-F614-49ED-9C6C-A68CDF1D9A81}"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E7E6A1A7-0484-4C4B-BC47-180BCB171375}">
      <dgm:prSet phldrT="[Text]"/>
      <dgm:spPr>
        <a:solidFill>
          <a:schemeClr val="accent1">
            <a:lumMod val="60000"/>
            <a:lumOff val="40000"/>
          </a:schemeClr>
        </a:solidFill>
        <a:ln>
          <a:noFill/>
        </a:ln>
      </dgm:spPr>
      <dgm:t>
        <a:bodyPr/>
        <a:lstStyle/>
        <a:p>
          <a:r>
            <a:rPr lang="en-US" dirty="0" smtClean="0"/>
            <a:t>Some fundamentals </a:t>
          </a:r>
          <a:endParaRPr lang="en-US" dirty="0"/>
        </a:p>
      </dgm:t>
    </dgm:pt>
    <dgm:pt modelId="{50C38867-7E98-4B82-B2E1-5AFDFFFAD149}" type="parTrans" cxnId="{60FDB31D-BDE9-4838-A345-5299DF2C9929}">
      <dgm:prSet/>
      <dgm:spPr/>
      <dgm:t>
        <a:bodyPr/>
        <a:lstStyle/>
        <a:p>
          <a:endParaRPr lang="en-US"/>
        </a:p>
      </dgm:t>
    </dgm:pt>
    <dgm:pt modelId="{75ABDE28-A863-4605-9A57-8566373EDDB1}" type="sibTrans" cxnId="{60FDB31D-BDE9-4838-A345-5299DF2C9929}">
      <dgm:prSet/>
      <dgm:spPr/>
      <dgm:t>
        <a:bodyPr/>
        <a:lstStyle/>
        <a:p>
          <a:endParaRPr lang="en-US"/>
        </a:p>
      </dgm:t>
    </dgm:pt>
    <dgm:pt modelId="{6A39AE04-B046-4A26-8FF7-B195896795B9}">
      <dgm:prSet/>
      <dgm:spPr>
        <a:solidFill>
          <a:schemeClr val="accent4">
            <a:lumMod val="75000"/>
          </a:schemeClr>
        </a:solidFill>
        <a:ln>
          <a:noFill/>
        </a:ln>
      </dgm:spPr>
      <dgm:t>
        <a:bodyPr/>
        <a:lstStyle/>
        <a:p>
          <a:r>
            <a:rPr lang="en-US" smtClean="0"/>
            <a:t>Events</a:t>
          </a:r>
          <a:endParaRPr lang="en-US"/>
        </a:p>
      </dgm:t>
    </dgm:pt>
    <dgm:pt modelId="{3B94E584-CC0E-46EC-A10E-D1AEA64D4283}" type="parTrans" cxnId="{C64FB176-A856-47FA-B2AF-6DE63595E3B0}">
      <dgm:prSet/>
      <dgm:spPr/>
      <dgm:t>
        <a:bodyPr/>
        <a:lstStyle/>
        <a:p>
          <a:endParaRPr lang="en-US"/>
        </a:p>
      </dgm:t>
    </dgm:pt>
    <dgm:pt modelId="{C5CA8CDA-30F3-4315-85DB-6A6843B2141B}" type="sibTrans" cxnId="{C64FB176-A856-47FA-B2AF-6DE63595E3B0}">
      <dgm:prSet/>
      <dgm:spPr/>
      <dgm:t>
        <a:bodyPr/>
        <a:lstStyle/>
        <a:p>
          <a:endParaRPr lang="en-US"/>
        </a:p>
      </dgm:t>
    </dgm:pt>
    <dgm:pt modelId="{DF1E5B6A-56FD-4EC5-BFA4-6BF7B9D2256D}">
      <dgm:prSet/>
      <dgm:spPr>
        <a:solidFill>
          <a:schemeClr val="accent6">
            <a:lumMod val="75000"/>
          </a:schemeClr>
        </a:solidFill>
        <a:ln>
          <a:noFill/>
        </a:ln>
      </dgm:spPr>
      <dgm:t>
        <a:bodyPr/>
        <a:lstStyle/>
        <a:p>
          <a:r>
            <a:rPr lang="en-US" smtClean="0"/>
            <a:t>Usage Analytics</a:t>
          </a:r>
          <a:endParaRPr lang="en-US"/>
        </a:p>
      </dgm:t>
    </dgm:pt>
    <dgm:pt modelId="{9B38DC56-1E26-4CAD-AD6A-771453FBF6FE}" type="parTrans" cxnId="{A50FE7E4-03C9-42AA-9F1E-C2F2B63FE870}">
      <dgm:prSet/>
      <dgm:spPr/>
      <dgm:t>
        <a:bodyPr/>
        <a:lstStyle/>
        <a:p>
          <a:endParaRPr lang="en-US"/>
        </a:p>
      </dgm:t>
    </dgm:pt>
    <dgm:pt modelId="{1A68C13E-025C-4ED2-926D-44684919228E}" type="sibTrans" cxnId="{A50FE7E4-03C9-42AA-9F1E-C2F2B63FE870}">
      <dgm:prSet/>
      <dgm:spPr/>
      <dgm:t>
        <a:bodyPr/>
        <a:lstStyle/>
        <a:p>
          <a:endParaRPr lang="en-US"/>
        </a:p>
      </dgm:t>
    </dgm:pt>
    <dgm:pt modelId="{BB0A3BED-8D46-4804-855B-5BECD97A70B9}">
      <dgm:prSet/>
      <dgm:spPr>
        <a:solidFill>
          <a:schemeClr val="tx1"/>
        </a:solidFill>
        <a:ln>
          <a:noFill/>
        </a:ln>
      </dgm:spPr>
      <dgm:t>
        <a:bodyPr/>
        <a:lstStyle/>
        <a:p>
          <a:r>
            <a:rPr lang="en-US" smtClean="0"/>
            <a:t>Getting Reports</a:t>
          </a:r>
          <a:endParaRPr lang="en-US"/>
        </a:p>
      </dgm:t>
    </dgm:pt>
    <dgm:pt modelId="{22D55FD3-A50E-497C-AFD0-719BF95C25B9}" type="parTrans" cxnId="{3E4917C1-FD2D-4A03-996D-37FE185EF537}">
      <dgm:prSet/>
      <dgm:spPr/>
      <dgm:t>
        <a:bodyPr/>
        <a:lstStyle/>
        <a:p>
          <a:endParaRPr lang="en-US"/>
        </a:p>
      </dgm:t>
    </dgm:pt>
    <dgm:pt modelId="{AD34498B-FCCF-405F-81E8-3F477DB380A2}" type="sibTrans" cxnId="{3E4917C1-FD2D-4A03-996D-37FE185EF537}">
      <dgm:prSet/>
      <dgm:spPr/>
      <dgm:t>
        <a:bodyPr/>
        <a:lstStyle/>
        <a:p>
          <a:endParaRPr lang="en-US"/>
        </a:p>
      </dgm:t>
    </dgm:pt>
    <dgm:pt modelId="{EABE456D-D0DE-40F2-A929-2325799F4473}">
      <dgm:prSet/>
      <dgm:spPr>
        <a:solidFill>
          <a:schemeClr val="accent5">
            <a:lumMod val="75000"/>
          </a:schemeClr>
        </a:solidFill>
        <a:ln>
          <a:noFill/>
        </a:ln>
      </dgm:spPr>
      <dgm:t>
        <a:bodyPr/>
        <a:lstStyle/>
        <a:p>
          <a:r>
            <a:rPr lang="en-US" smtClean="0"/>
            <a:t>Search Analytics</a:t>
          </a:r>
          <a:endParaRPr lang="en-US"/>
        </a:p>
      </dgm:t>
    </dgm:pt>
    <dgm:pt modelId="{DF5757D7-D81B-4349-92F7-67C6EF5BA42A}" type="sibTrans" cxnId="{A2B6B148-13E5-4BA6-97E7-081EE9DF13D9}">
      <dgm:prSet/>
      <dgm:spPr/>
      <dgm:t>
        <a:bodyPr/>
        <a:lstStyle/>
        <a:p>
          <a:endParaRPr lang="en-US"/>
        </a:p>
      </dgm:t>
    </dgm:pt>
    <dgm:pt modelId="{BF38B9F3-6D31-457F-9D79-B2EF53A84A24}" type="parTrans" cxnId="{A2B6B148-13E5-4BA6-97E7-081EE9DF13D9}">
      <dgm:prSet/>
      <dgm:spPr/>
      <dgm:t>
        <a:bodyPr/>
        <a:lstStyle/>
        <a:p>
          <a:endParaRPr lang="en-US"/>
        </a:p>
      </dgm:t>
    </dgm:pt>
    <dgm:pt modelId="{B11E45B3-ABFE-4CDE-8FFF-9CB29C2FF641}">
      <dgm:prSet/>
      <dgm:spPr>
        <a:solidFill>
          <a:srgbClr val="FF0000"/>
        </a:solidFill>
        <a:ln>
          <a:noFill/>
        </a:ln>
      </dgm:spPr>
      <dgm:t>
        <a:bodyPr/>
        <a:lstStyle/>
        <a:p>
          <a:r>
            <a:rPr lang="en-US" smtClean="0"/>
            <a:t>Manage Analytics</a:t>
          </a:r>
          <a:endParaRPr lang="en-US"/>
        </a:p>
      </dgm:t>
    </dgm:pt>
    <dgm:pt modelId="{C5D7E95D-EB3D-4E15-BC41-AE6C1AAC0031}" type="parTrans" cxnId="{24941EB6-CE38-4E49-8A86-3F9553078143}">
      <dgm:prSet/>
      <dgm:spPr/>
    </dgm:pt>
    <dgm:pt modelId="{D6666F3D-44E4-4DE7-B1DF-40F24DC1689A}" type="sibTrans" cxnId="{24941EB6-CE38-4E49-8A86-3F9553078143}">
      <dgm:prSet/>
      <dgm:spPr/>
    </dgm:pt>
    <dgm:pt modelId="{7EB54E31-FCF0-426F-A946-D54D5B7C0EBC}" type="pres">
      <dgm:prSet presAssocID="{BFED5180-F614-49ED-9C6C-A68CDF1D9A81}" presName="diagram" presStyleCnt="0">
        <dgm:presLayoutVars>
          <dgm:dir/>
          <dgm:resizeHandles val="exact"/>
        </dgm:presLayoutVars>
      </dgm:prSet>
      <dgm:spPr/>
      <dgm:t>
        <a:bodyPr/>
        <a:lstStyle/>
        <a:p>
          <a:endParaRPr lang="en-US"/>
        </a:p>
      </dgm:t>
    </dgm:pt>
    <dgm:pt modelId="{BC726129-EFDC-4CA7-A165-6E535F7D7F78}" type="pres">
      <dgm:prSet presAssocID="{E7E6A1A7-0484-4C4B-BC47-180BCB171375}" presName="node" presStyleLbl="node1" presStyleIdx="0" presStyleCnt="6">
        <dgm:presLayoutVars>
          <dgm:bulletEnabled val="1"/>
        </dgm:presLayoutVars>
      </dgm:prSet>
      <dgm:spPr/>
      <dgm:t>
        <a:bodyPr/>
        <a:lstStyle/>
        <a:p>
          <a:endParaRPr lang="en-US"/>
        </a:p>
      </dgm:t>
    </dgm:pt>
    <dgm:pt modelId="{F54968B3-F45A-4569-8EB3-0586168BE92D}" type="pres">
      <dgm:prSet presAssocID="{75ABDE28-A863-4605-9A57-8566373EDDB1}" presName="sibTrans" presStyleCnt="0"/>
      <dgm:spPr/>
    </dgm:pt>
    <dgm:pt modelId="{7C2AB3B6-2DC5-43DE-82E0-91594B05A5A3}" type="pres">
      <dgm:prSet presAssocID="{B11E45B3-ABFE-4CDE-8FFF-9CB29C2FF641}" presName="node" presStyleLbl="node1" presStyleIdx="1" presStyleCnt="6">
        <dgm:presLayoutVars>
          <dgm:bulletEnabled val="1"/>
        </dgm:presLayoutVars>
      </dgm:prSet>
      <dgm:spPr/>
      <dgm:t>
        <a:bodyPr/>
        <a:lstStyle/>
        <a:p>
          <a:endParaRPr lang="en-US"/>
        </a:p>
      </dgm:t>
    </dgm:pt>
    <dgm:pt modelId="{D379CF17-851C-485F-A7DD-B4C01B3CA507}" type="pres">
      <dgm:prSet presAssocID="{D6666F3D-44E4-4DE7-B1DF-40F24DC1689A}" presName="sibTrans" presStyleCnt="0"/>
      <dgm:spPr/>
    </dgm:pt>
    <dgm:pt modelId="{D9B24D95-126E-422A-A811-AE86A12E7A1A}" type="pres">
      <dgm:prSet presAssocID="{EABE456D-D0DE-40F2-A929-2325799F4473}" presName="node" presStyleLbl="node1" presStyleIdx="2" presStyleCnt="6">
        <dgm:presLayoutVars>
          <dgm:bulletEnabled val="1"/>
        </dgm:presLayoutVars>
      </dgm:prSet>
      <dgm:spPr/>
      <dgm:t>
        <a:bodyPr/>
        <a:lstStyle/>
        <a:p>
          <a:endParaRPr lang="en-US"/>
        </a:p>
      </dgm:t>
    </dgm:pt>
    <dgm:pt modelId="{BDA0A473-833F-4476-86A3-CD053500D013}" type="pres">
      <dgm:prSet presAssocID="{DF5757D7-D81B-4349-92F7-67C6EF5BA42A}" presName="sibTrans" presStyleCnt="0"/>
      <dgm:spPr/>
    </dgm:pt>
    <dgm:pt modelId="{333B09B5-DC6F-43A7-9F28-BBAAFAA522C3}" type="pres">
      <dgm:prSet presAssocID="{DF1E5B6A-56FD-4EC5-BFA4-6BF7B9D2256D}" presName="node" presStyleLbl="node1" presStyleIdx="3" presStyleCnt="6">
        <dgm:presLayoutVars>
          <dgm:bulletEnabled val="1"/>
        </dgm:presLayoutVars>
      </dgm:prSet>
      <dgm:spPr/>
      <dgm:t>
        <a:bodyPr/>
        <a:lstStyle/>
        <a:p>
          <a:endParaRPr lang="en-US"/>
        </a:p>
      </dgm:t>
    </dgm:pt>
    <dgm:pt modelId="{1540F4A9-1AFE-40A2-B0AC-E8281EBF1FED}" type="pres">
      <dgm:prSet presAssocID="{1A68C13E-025C-4ED2-926D-44684919228E}" presName="sibTrans" presStyleCnt="0"/>
      <dgm:spPr/>
    </dgm:pt>
    <dgm:pt modelId="{5A2DFF0B-23A3-46A9-AB19-72D815D7529B}" type="pres">
      <dgm:prSet presAssocID="{6A39AE04-B046-4A26-8FF7-B195896795B9}" presName="node" presStyleLbl="node1" presStyleIdx="4" presStyleCnt="6">
        <dgm:presLayoutVars>
          <dgm:bulletEnabled val="1"/>
        </dgm:presLayoutVars>
      </dgm:prSet>
      <dgm:spPr/>
      <dgm:t>
        <a:bodyPr/>
        <a:lstStyle/>
        <a:p>
          <a:endParaRPr lang="en-US"/>
        </a:p>
      </dgm:t>
    </dgm:pt>
    <dgm:pt modelId="{C1F1B8D7-8BDC-4494-B0F4-4E8F0BBC502C}" type="pres">
      <dgm:prSet presAssocID="{C5CA8CDA-30F3-4315-85DB-6A6843B2141B}" presName="sibTrans" presStyleCnt="0"/>
      <dgm:spPr/>
    </dgm:pt>
    <dgm:pt modelId="{415A115B-5772-471D-A79F-4249AE5EBB00}" type="pres">
      <dgm:prSet presAssocID="{BB0A3BED-8D46-4804-855B-5BECD97A70B9}" presName="node" presStyleLbl="node1" presStyleIdx="5" presStyleCnt="6">
        <dgm:presLayoutVars>
          <dgm:bulletEnabled val="1"/>
        </dgm:presLayoutVars>
      </dgm:prSet>
      <dgm:spPr/>
      <dgm:t>
        <a:bodyPr/>
        <a:lstStyle/>
        <a:p>
          <a:endParaRPr lang="en-US"/>
        </a:p>
      </dgm:t>
    </dgm:pt>
  </dgm:ptLst>
  <dgm:cxnLst>
    <dgm:cxn modelId="{C64FB176-A856-47FA-B2AF-6DE63595E3B0}" srcId="{BFED5180-F614-49ED-9C6C-A68CDF1D9A81}" destId="{6A39AE04-B046-4A26-8FF7-B195896795B9}" srcOrd="4" destOrd="0" parTransId="{3B94E584-CC0E-46EC-A10E-D1AEA64D4283}" sibTransId="{C5CA8CDA-30F3-4315-85DB-6A6843B2141B}"/>
    <dgm:cxn modelId="{60FDB31D-BDE9-4838-A345-5299DF2C9929}" srcId="{BFED5180-F614-49ED-9C6C-A68CDF1D9A81}" destId="{E7E6A1A7-0484-4C4B-BC47-180BCB171375}" srcOrd="0" destOrd="0" parTransId="{50C38867-7E98-4B82-B2E1-5AFDFFFAD149}" sibTransId="{75ABDE28-A863-4605-9A57-8566373EDDB1}"/>
    <dgm:cxn modelId="{A2B6B148-13E5-4BA6-97E7-081EE9DF13D9}" srcId="{BFED5180-F614-49ED-9C6C-A68CDF1D9A81}" destId="{EABE456D-D0DE-40F2-A929-2325799F4473}" srcOrd="2" destOrd="0" parTransId="{BF38B9F3-6D31-457F-9D79-B2EF53A84A24}" sibTransId="{DF5757D7-D81B-4349-92F7-67C6EF5BA42A}"/>
    <dgm:cxn modelId="{A50FE7E4-03C9-42AA-9F1E-C2F2B63FE870}" srcId="{BFED5180-F614-49ED-9C6C-A68CDF1D9A81}" destId="{DF1E5B6A-56FD-4EC5-BFA4-6BF7B9D2256D}" srcOrd="3" destOrd="0" parTransId="{9B38DC56-1E26-4CAD-AD6A-771453FBF6FE}" sibTransId="{1A68C13E-025C-4ED2-926D-44684919228E}"/>
    <dgm:cxn modelId="{FDEB342B-A3D8-47C8-9B39-83838549758F}" type="presOf" srcId="{BB0A3BED-8D46-4804-855B-5BECD97A70B9}" destId="{415A115B-5772-471D-A79F-4249AE5EBB00}" srcOrd="0" destOrd="0" presId="urn:microsoft.com/office/officeart/2005/8/layout/default"/>
    <dgm:cxn modelId="{8B5368BD-EE47-4B7D-994A-36E3E6257008}" type="presOf" srcId="{6A39AE04-B046-4A26-8FF7-B195896795B9}" destId="{5A2DFF0B-23A3-46A9-AB19-72D815D7529B}" srcOrd="0" destOrd="0" presId="urn:microsoft.com/office/officeart/2005/8/layout/default"/>
    <dgm:cxn modelId="{B8E72B8C-DC8B-422B-AE74-1156F334E051}" type="presOf" srcId="{E7E6A1A7-0484-4C4B-BC47-180BCB171375}" destId="{BC726129-EFDC-4CA7-A165-6E535F7D7F78}" srcOrd="0" destOrd="0" presId="urn:microsoft.com/office/officeart/2005/8/layout/default"/>
    <dgm:cxn modelId="{227466D3-A2F5-4951-B184-2DB10AE8BCD0}" type="presOf" srcId="{B11E45B3-ABFE-4CDE-8FFF-9CB29C2FF641}" destId="{7C2AB3B6-2DC5-43DE-82E0-91594B05A5A3}" srcOrd="0" destOrd="0" presId="urn:microsoft.com/office/officeart/2005/8/layout/default"/>
    <dgm:cxn modelId="{3E4917C1-FD2D-4A03-996D-37FE185EF537}" srcId="{BFED5180-F614-49ED-9C6C-A68CDF1D9A81}" destId="{BB0A3BED-8D46-4804-855B-5BECD97A70B9}" srcOrd="5" destOrd="0" parTransId="{22D55FD3-A50E-497C-AFD0-719BF95C25B9}" sibTransId="{AD34498B-FCCF-405F-81E8-3F477DB380A2}"/>
    <dgm:cxn modelId="{6817524D-DC45-4D26-A1B5-78C93E50649B}" type="presOf" srcId="{EABE456D-D0DE-40F2-A929-2325799F4473}" destId="{D9B24D95-126E-422A-A811-AE86A12E7A1A}" srcOrd="0" destOrd="0" presId="urn:microsoft.com/office/officeart/2005/8/layout/default"/>
    <dgm:cxn modelId="{24941EB6-CE38-4E49-8A86-3F9553078143}" srcId="{BFED5180-F614-49ED-9C6C-A68CDF1D9A81}" destId="{B11E45B3-ABFE-4CDE-8FFF-9CB29C2FF641}" srcOrd="1" destOrd="0" parTransId="{C5D7E95D-EB3D-4E15-BC41-AE6C1AAC0031}" sibTransId="{D6666F3D-44E4-4DE7-B1DF-40F24DC1689A}"/>
    <dgm:cxn modelId="{0C0231B7-21ED-491F-9ED6-555C72BC589E}" type="presOf" srcId="{BFED5180-F614-49ED-9C6C-A68CDF1D9A81}" destId="{7EB54E31-FCF0-426F-A946-D54D5B7C0EBC}" srcOrd="0" destOrd="0" presId="urn:microsoft.com/office/officeart/2005/8/layout/default"/>
    <dgm:cxn modelId="{3EC47574-9041-4A56-942D-FD5396FFD18A}" type="presOf" srcId="{DF1E5B6A-56FD-4EC5-BFA4-6BF7B9D2256D}" destId="{333B09B5-DC6F-43A7-9F28-BBAAFAA522C3}" srcOrd="0" destOrd="0" presId="urn:microsoft.com/office/officeart/2005/8/layout/default"/>
    <dgm:cxn modelId="{88D9FE6B-4547-43B6-9E17-E56F42A14496}" type="presParOf" srcId="{7EB54E31-FCF0-426F-A946-D54D5B7C0EBC}" destId="{BC726129-EFDC-4CA7-A165-6E535F7D7F78}" srcOrd="0" destOrd="0" presId="urn:microsoft.com/office/officeart/2005/8/layout/default"/>
    <dgm:cxn modelId="{06E6273B-79E0-4279-8A6E-178D400F37E8}" type="presParOf" srcId="{7EB54E31-FCF0-426F-A946-D54D5B7C0EBC}" destId="{F54968B3-F45A-4569-8EB3-0586168BE92D}" srcOrd="1" destOrd="0" presId="urn:microsoft.com/office/officeart/2005/8/layout/default"/>
    <dgm:cxn modelId="{8EFCD231-BBFF-4305-A112-61E7CCE966FA}" type="presParOf" srcId="{7EB54E31-FCF0-426F-A946-D54D5B7C0EBC}" destId="{7C2AB3B6-2DC5-43DE-82E0-91594B05A5A3}" srcOrd="2" destOrd="0" presId="urn:microsoft.com/office/officeart/2005/8/layout/default"/>
    <dgm:cxn modelId="{0A1D33CE-FB09-43E9-858A-5AB95179EE9C}" type="presParOf" srcId="{7EB54E31-FCF0-426F-A946-D54D5B7C0EBC}" destId="{D379CF17-851C-485F-A7DD-B4C01B3CA507}" srcOrd="3" destOrd="0" presId="urn:microsoft.com/office/officeart/2005/8/layout/default"/>
    <dgm:cxn modelId="{F666F9DE-D57E-4581-B550-E067B360DB9B}" type="presParOf" srcId="{7EB54E31-FCF0-426F-A946-D54D5B7C0EBC}" destId="{D9B24D95-126E-422A-A811-AE86A12E7A1A}" srcOrd="4" destOrd="0" presId="urn:microsoft.com/office/officeart/2005/8/layout/default"/>
    <dgm:cxn modelId="{6CB71DDC-4B8D-4831-B3E6-85E4FF68C7B2}" type="presParOf" srcId="{7EB54E31-FCF0-426F-A946-D54D5B7C0EBC}" destId="{BDA0A473-833F-4476-86A3-CD053500D013}" srcOrd="5" destOrd="0" presId="urn:microsoft.com/office/officeart/2005/8/layout/default"/>
    <dgm:cxn modelId="{AC4B3A5B-8676-412A-A92B-FAA3584E4BAB}" type="presParOf" srcId="{7EB54E31-FCF0-426F-A946-D54D5B7C0EBC}" destId="{333B09B5-DC6F-43A7-9F28-BBAAFAA522C3}" srcOrd="6" destOrd="0" presId="urn:microsoft.com/office/officeart/2005/8/layout/default"/>
    <dgm:cxn modelId="{85351139-8CBF-4416-A37C-7F1248BF2E16}" type="presParOf" srcId="{7EB54E31-FCF0-426F-A946-D54D5B7C0EBC}" destId="{1540F4A9-1AFE-40A2-B0AC-E8281EBF1FED}" srcOrd="7" destOrd="0" presId="urn:microsoft.com/office/officeart/2005/8/layout/default"/>
    <dgm:cxn modelId="{6E4DA655-6120-426B-B620-9A25C4EA8D72}" type="presParOf" srcId="{7EB54E31-FCF0-426F-A946-D54D5B7C0EBC}" destId="{5A2DFF0B-23A3-46A9-AB19-72D815D7529B}" srcOrd="8" destOrd="0" presId="urn:microsoft.com/office/officeart/2005/8/layout/default"/>
    <dgm:cxn modelId="{47AEE56A-FC9F-4889-AF28-737E4D27E698}" type="presParOf" srcId="{7EB54E31-FCF0-426F-A946-D54D5B7C0EBC}" destId="{C1F1B8D7-8BDC-4494-B0F4-4E8F0BBC502C}" srcOrd="9" destOrd="0" presId="urn:microsoft.com/office/officeart/2005/8/layout/default"/>
    <dgm:cxn modelId="{C0C31561-C77A-411B-96EE-2AF6CD7D1AA7}" type="presParOf" srcId="{7EB54E31-FCF0-426F-A946-D54D5B7C0EBC}" destId="{415A115B-5772-471D-A79F-4249AE5EBB00}" srcOrd="1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F4CF711-9114-4BCF-AB67-62D146ABD602}"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AA88E333-059A-42CE-87B7-3DB35891D75B}">
      <dgm:prSet phldrT="[Text]" phldr="1"/>
      <dgm:spPr>
        <a:blipFill rotWithShape="0">
          <a:blip xmlns:r="http://schemas.openxmlformats.org/officeDocument/2006/relationships" r:embed="rId1"/>
          <a:stretch>
            <a:fillRect/>
          </a:stretch>
        </a:blipFill>
        <a:ln>
          <a:solidFill>
            <a:schemeClr val="tx1"/>
          </a:solidFill>
        </a:ln>
      </dgm:spPr>
      <dgm:t>
        <a:bodyPr/>
        <a:lstStyle/>
        <a:p>
          <a:endParaRPr lang="en-US"/>
        </a:p>
      </dgm:t>
    </dgm:pt>
    <dgm:pt modelId="{B33F29DE-2136-4823-BF68-D761D02F526E}" type="parTrans" cxnId="{A6785276-95BE-413E-8F81-8F00562A4F45}">
      <dgm:prSet/>
      <dgm:spPr/>
      <dgm:t>
        <a:bodyPr/>
        <a:lstStyle/>
        <a:p>
          <a:endParaRPr lang="en-US"/>
        </a:p>
      </dgm:t>
    </dgm:pt>
    <dgm:pt modelId="{8C63C4AC-D836-4E83-8EB6-C33962E2BEC8}" type="sibTrans" cxnId="{A6785276-95BE-413E-8F81-8F00562A4F45}">
      <dgm:prSet/>
      <dgm:spPr/>
      <dgm:t>
        <a:bodyPr/>
        <a:lstStyle/>
        <a:p>
          <a:endParaRPr lang="en-US"/>
        </a:p>
      </dgm:t>
    </dgm:pt>
    <dgm:pt modelId="{836601DE-8A51-49F8-BF2B-47412169F192}">
      <dgm:prSet phldrT="[Text]" phldr="1"/>
      <dgm:spPr>
        <a:blipFill rotWithShape="0">
          <a:blip xmlns:r="http://schemas.openxmlformats.org/officeDocument/2006/relationships" r:embed="rId2"/>
          <a:stretch>
            <a:fillRect/>
          </a:stretch>
        </a:blipFill>
        <a:ln>
          <a:solidFill>
            <a:schemeClr val="tx1"/>
          </a:solidFill>
        </a:ln>
      </dgm:spPr>
      <dgm:t>
        <a:bodyPr/>
        <a:lstStyle/>
        <a:p>
          <a:endParaRPr lang="en-US"/>
        </a:p>
      </dgm:t>
    </dgm:pt>
    <dgm:pt modelId="{77377CD3-09FA-4818-8A06-5F920C2DF98B}" type="parTrans" cxnId="{828C5A89-20DF-42BA-9CB9-03DB3BED88E3}">
      <dgm:prSet/>
      <dgm:spPr/>
      <dgm:t>
        <a:bodyPr/>
        <a:lstStyle/>
        <a:p>
          <a:endParaRPr lang="en-US"/>
        </a:p>
      </dgm:t>
    </dgm:pt>
    <dgm:pt modelId="{EB63BB9B-C7F5-4D28-86BE-1B7B868D2FD1}" type="sibTrans" cxnId="{828C5A89-20DF-42BA-9CB9-03DB3BED88E3}">
      <dgm:prSet/>
      <dgm:spPr/>
      <dgm:t>
        <a:bodyPr/>
        <a:lstStyle/>
        <a:p>
          <a:endParaRPr lang="en-US"/>
        </a:p>
      </dgm:t>
    </dgm:pt>
    <dgm:pt modelId="{4B3FF6CB-B02B-4074-B4E4-A9A03BD95903}">
      <dgm:prSet phldrT="[Text]"/>
      <dgm:spPr>
        <a:blipFill rotWithShape="0">
          <a:blip xmlns:r="http://schemas.openxmlformats.org/officeDocument/2006/relationships" r:embed="rId3"/>
          <a:stretch>
            <a:fillRect/>
          </a:stretch>
        </a:blipFill>
        <a:ln>
          <a:solidFill>
            <a:schemeClr val="tx1"/>
          </a:solidFill>
        </a:ln>
      </dgm:spPr>
      <dgm:t>
        <a:bodyPr/>
        <a:lstStyle/>
        <a:p>
          <a:endParaRPr lang="de-DE" smtClean="0"/>
        </a:p>
      </dgm:t>
    </dgm:pt>
    <dgm:pt modelId="{6B1D7C1A-8DBA-4EB4-9116-DA36FD0F19E8}" type="parTrans" cxnId="{59AC238F-C168-428D-B463-21446FF1EB5C}">
      <dgm:prSet/>
      <dgm:spPr/>
      <dgm:t>
        <a:bodyPr/>
        <a:lstStyle/>
        <a:p>
          <a:endParaRPr lang="en-US"/>
        </a:p>
      </dgm:t>
    </dgm:pt>
    <dgm:pt modelId="{FD7D0658-55CF-4746-9254-FC280470DF05}" type="sibTrans" cxnId="{59AC238F-C168-428D-B463-21446FF1EB5C}">
      <dgm:prSet/>
      <dgm:spPr/>
      <dgm:t>
        <a:bodyPr/>
        <a:lstStyle/>
        <a:p>
          <a:endParaRPr lang="en-US"/>
        </a:p>
      </dgm:t>
    </dgm:pt>
    <dgm:pt modelId="{8166157B-7384-49EA-B396-5105DC899771}" type="pres">
      <dgm:prSet presAssocID="{2F4CF711-9114-4BCF-AB67-62D146ABD602}" presName="diagram" presStyleCnt="0">
        <dgm:presLayoutVars>
          <dgm:dir/>
          <dgm:resizeHandles val="exact"/>
        </dgm:presLayoutVars>
      </dgm:prSet>
      <dgm:spPr/>
      <dgm:t>
        <a:bodyPr/>
        <a:lstStyle/>
        <a:p>
          <a:endParaRPr lang="en-US"/>
        </a:p>
      </dgm:t>
    </dgm:pt>
    <dgm:pt modelId="{E022F29F-8093-4B47-880A-526C9DF795C2}" type="pres">
      <dgm:prSet presAssocID="{AA88E333-059A-42CE-87B7-3DB35891D75B}" presName="node" presStyleLbl="node1" presStyleIdx="0" presStyleCnt="3" custScaleX="75921">
        <dgm:presLayoutVars>
          <dgm:bulletEnabled val="1"/>
        </dgm:presLayoutVars>
      </dgm:prSet>
      <dgm:spPr/>
      <dgm:t>
        <a:bodyPr/>
        <a:lstStyle/>
        <a:p>
          <a:endParaRPr lang="en-US"/>
        </a:p>
      </dgm:t>
    </dgm:pt>
    <dgm:pt modelId="{4AC9B2FE-CD0B-4AA3-B0F6-F9EDDD525545}" type="pres">
      <dgm:prSet presAssocID="{8C63C4AC-D836-4E83-8EB6-C33962E2BEC8}" presName="sibTrans" presStyleCnt="0"/>
      <dgm:spPr/>
    </dgm:pt>
    <dgm:pt modelId="{ECF47C5B-E014-4596-9076-038FF0E55C4E}" type="pres">
      <dgm:prSet presAssocID="{836601DE-8A51-49F8-BF2B-47412169F192}" presName="node" presStyleLbl="node1" presStyleIdx="1" presStyleCnt="3">
        <dgm:presLayoutVars>
          <dgm:bulletEnabled val="1"/>
        </dgm:presLayoutVars>
      </dgm:prSet>
      <dgm:spPr/>
      <dgm:t>
        <a:bodyPr/>
        <a:lstStyle/>
        <a:p>
          <a:endParaRPr lang="en-US"/>
        </a:p>
      </dgm:t>
    </dgm:pt>
    <dgm:pt modelId="{CB5D81D6-22C9-45D9-B5B2-B1FD28BE5BEA}" type="pres">
      <dgm:prSet presAssocID="{EB63BB9B-C7F5-4D28-86BE-1B7B868D2FD1}" presName="sibTrans" presStyleCnt="0"/>
      <dgm:spPr/>
    </dgm:pt>
    <dgm:pt modelId="{88E0D661-8EF5-4A4B-93A9-F0861C14E5FF}" type="pres">
      <dgm:prSet presAssocID="{4B3FF6CB-B02B-4074-B4E4-A9A03BD95903}" presName="node" presStyleLbl="node1" presStyleIdx="2" presStyleCnt="3">
        <dgm:presLayoutVars>
          <dgm:bulletEnabled val="1"/>
        </dgm:presLayoutVars>
      </dgm:prSet>
      <dgm:spPr/>
      <dgm:t>
        <a:bodyPr/>
        <a:lstStyle/>
        <a:p>
          <a:endParaRPr lang="en-US"/>
        </a:p>
      </dgm:t>
    </dgm:pt>
  </dgm:ptLst>
  <dgm:cxnLst>
    <dgm:cxn modelId="{4FD55D74-2694-4A7F-8D2B-AB416E57289C}" type="presOf" srcId="{836601DE-8A51-49F8-BF2B-47412169F192}" destId="{ECF47C5B-E014-4596-9076-038FF0E55C4E}" srcOrd="0" destOrd="0" presId="urn:microsoft.com/office/officeart/2005/8/layout/default"/>
    <dgm:cxn modelId="{F9D1B275-24FF-47B7-B9C9-CB3A492C756E}" type="presOf" srcId="{AA88E333-059A-42CE-87B7-3DB35891D75B}" destId="{E022F29F-8093-4B47-880A-526C9DF795C2}" srcOrd="0" destOrd="0" presId="urn:microsoft.com/office/officeart/2005/8/layout/default"/>
    <dgm:cxn modelId="{EE076F7C-1DD7-4806-B5EF-D469F59E438D}" type="presOf" srcId="{4B3FF6CB-B02B-4074-B4E4-A9A03BD95903}" destId="{88E0D661-8EF5-4A4B-93A9-F0861C14E5FF}" srcOrd="0" destOrd="0" presId="urn:microsoft.com/office/officeart/2005/8/layout/default"/>
    <dgm:cxn modelId="{66D71561-0571-47C8-B980-B9A5FCBF17DA}" type="presOf" srcId="{2F4CF711-9114-4BCF-AB67-62D146ABD602}" destId="{8166157B-7384-49EA-B396-5105DC899771}" srcOrd="0" destOrd="0" presId="urn:microsoft.com/office/officeart/2005/8/layout/default"/>
    <dgm:cxn modelId="{59AC238F-C168-428D-B463-21446FF1EB5C}" srcId="{2F4CF711-9114-4BCF-AB67-62D146ABD602}" destId="{4B3FF6CB-B02B-4074-B4E4-A9A03BD95903}" srcOrd="2" destOrd="0" parTransId="{6B1D7C1A-8DBA-4EB4-9116-DA36FD0F19E8}" sibTransId="{FD7D0658-55CF-4746-9254-FC280470DF05}"/>
    <dgm:cxn modelId="{828C5A89-20DF-42BA-9CB9-03DB3BED88E3}" srcId="{2F4CF711-9114-4BCF-AB67-62D146ABD602}" destId="{836601DE-8A51-49F8-BF2B-47412169F192}" srcOrd="1" destOrd="0" parTransId="{77377CD3-09FA-4818-8A06-5F920C2DF98B}" sibTransId="{EB63BB9B-C7F5-4D28-86BE-1B7B868D2FD1}"/>
    <dgm:cxn modelId="{A6785276-95BE-413E-8F81-8F00562A4F45}" srcId="{2F4CF711-9114-4BCF-AB67-62D146ABD602}" destId="{AA88E333-059A-42CE-87B7-3DB35891D75B}" srcOrd="0" destOrd="0" parTransId="{B33F29DE-2136-4823-BF68-D761D02F526E}" sibTransId="{8C63C4AC-D836-4E83-8EB6-C33962E2BEC8}"/>
    <dgm:cxn modelId="{9F5204BC-71F4-49D7-8330-A84278579968}" type="presParOf" srcId="{8166157B-7384-49EA-B396-5105DC899771}" destId="{E022F29F-8093-4B47-880A-526C9DF795C2}" srcOrd="0" destOrd="0" presId="urn:microsoft.com/office/officeart/2005/8/layout/default"/>
    <dgm:cxn modelId="{28E5E528-6E19-430F-A1E7-7EDCF90BDAD7}" type="presParOf" srcId="{8166157B-7384-49EA-B396-5105DC899771}" destId="{4AC9B2FE-CD0B-4AA3-B0F6-F9EDDD525545}" srcOrd="1" destOrd="0" presId="urn:microsoft.com/office/officeart/2005/8/layout/default"/>
    <dgm:cxn modelId="{BC722CF2-F354-42BF-8495-CD21019AA927}" type="presParOf" srcId="{8166157B-7384-49EA-B396-5105DC899771}" destId="{ECF47C5B-E014-4596-9076-038FF0E55C4E}" srcOrd="2" destOrd="0" presId="urn:microsoft.com/office/officeart/2005/8/layout/default"/>
    <dgm:cxn modelId="{77143C32-EEB3-4B96-BB85-2026AADDE027}" type="presParOf" srcId="{8166157B-7384-49EA-B396-5105DC899771}" destId="{CB5D81D6-22C9-45D9-B5B2-B1FD28BE5BEA}" srcOrd="3" destOrd="0" presId="urn:microsoft.com/office/officeart/2005/8/layout/default"/>
    <dgm:cxn modelId="{F7EBD336-C453-4C28-AE90-594A154BFF7A}" type="presParOf" srcId="{8166157B-7384-49EA-B396-5105DC899771}" destId="{88E0D661-8EF5-4A4B-93A9-F0861C14E5FF}" srcOrd="4"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0B68517-917D-49D4-8335-230EEDE656B5}"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9289C27D-9AF1-44A4-AB0C-09F7000DD300}">
      <dgm:prSet phldrT="[Text]" phldr="1"/>
      <dgm:spPr>
        <a:blipFill rotWithShape="0">
          <a:blip xmlns:r="http://schemas.openxmlformats.org/officeDocument/2006/relationships" r:embed="rId1"/>
          <a:stretch>
            <a:fillRect/>
          </a:stretch>
        </a:blipFill>
        <a:ln>
          <a:solidFill>
            <a:schemeClr val="tx1"/>
          </a:solidFill>
        </a:ln>
      </dgm:spPr>
      <dgm:t>
        <a:bodyPr/>
        <a:lstStyle/>
        <a:p>
          <a:endParaRPr lang="en-US">
            <a:ln>
              <a:solidFill>
                <a:sysClr val="windowText" lastClr="000000"/>
              </a:solidFill>
            </a:ln>
          </a:endParaRPr>
        </a:p>
      </dgm:t>
    </dgm:pt>
    <dgm:pt modelId="{597482D5-C794-4776-A5C7-FCEFC9A9D431}" type="parTrans" cxnId="{96FA0B0D-5EDA-40A4-9B2B-AEDB234FA766}">
      <dgm:prSet/>
      <dgm:spPr/>
      <dgm:t>
        <a:bodyPr/>
        <a:lstStyle/>
        <a:p>
          <a:endParaRPr lang="en-US"/>
        </a:p>
      </dgm:t>
    </dgm:pt>
    <dgm:pt modelId="{5F1B084E-D6E4-4B83-B7C1-1A756ED59E93}" type="sibTrans" cxnId="{96FA0B0D-5EDA-40A4-9B2B-AEDB234FA766}">
      <dgm:prSet/>
      <dgm:spPr/>
      <dgm:t>
        <a:bodyPr/>
        <a:lstStyle/>
        <a:p>
          <a:endParaRPr lang="en-US"/>
        </a:p>
      </dgm:t>
    </dgm:pt>
    <dgm:pt modelId="{2773E83B-D419-406A-BFDF-56A1E347D880}">
      <dgm:prSet phldrT="[Text]" phldr="1"/>
      <dgm:spPr>
        <a:blipFill rotWithShape="0">
          <a:blip xmlns:r="http://schemas.openxmlformats.org/officeDocument/2006/relationships" r:embed="rId2"/>
          <a:stretch>
            <a:fillRect/>
          </a:stretch>
        </a:blipFill>
        <a:ln>
          <a:solidFill>
            <a:schemeClr val="tx1"/>
          </a:solidFill>
        </a:ln>
      </dgm:spPr>
      <dgm:t>
        <a:bodyPr/>
        <a:lstStyle/>
        <a:p>
          <a:endParaRPr lang="en-US"/>
        </a:p>
      </dgm:t>
    </dgm:pt>
    <dgm:pt modelId="{58032ACB-2AA9-4143-9E90-D7948393EF8E}" type="parTrans" cxnId="{888B55E0-8AAC-4B31-B47F-389F675B4557}">
      <dgm:prSet/>
      <dgm:spPr/>
      <dgm:t>
        <a:bodyPr/>
        <a:lstStyle/>
        <a:p>
          <a:endParaRPr lang="en-US"/>
        </a:p>
      </dgm:t>
    </dgm:pt>
    <dgm:pt modelId="{A20CDCC4-76B4-4150-BBFC-219E1865C193}" type="sibTrans" cxnId="{888B55E0-8AAC-4B31-B47F-389F675B4557}">
      <dgm:prSet/>
      <dgm:spPr/>
      <dgm:t>
        <a:bodyPr/>
        <a:lstStyle/>
        <a:p>
          <a:endParaRPr lang="en-US"/>
        </a:p>
      </dgm:t>
    </dgm:pt>
    <dgm:pt modelId="{DFF8FDA4-2F53-432A-AA54-9A23CDF5D719}" type="pres">
      <dgm:prSet presAssocID="{E0B68517-917D-49D4-8335-230EEDE656B5}" presName="diagram" presStyleCnt="0">
        <dgm:presLayoutVars>
          <dgm:dir/>
          <dgm:resizeHandles val="exact"/>
        </dgm:presLayoutVars>
      </dgm:prSet>
      <dgm:spPr/>
      <dgm:t>
        <a:bodyPr/>
        <a:lstStyle/>
        <a:p>
          <a:endParaRPr lang="en-US"/>
        </a:p>
      </dgm:t>
    </dgm:pt>
    <dgm:pt modelId="{1A85230B-331D-4638-91BA-8B6DCB76CA82}" type="pres">
      <dgm:prSet presAssocID="{9289C27D-9AF1-44A4-AB0C-09F7000DD300}" presName="node" presStyleLbl="node1" presStyleIdx="0" presStyleCnt="2">
        <dgm:presLayoutVars>
          <dgm:bulletEnabled val="1"/>
        </dgm:presLayoutVars>
      </dgm:prSet>
      <dgm:spPr/>
      <dgm:t>
        <a:bodyPr/>
        <a:lstStyle/>
        <a:p>
          <a:endParaRPr lang="en-US"/>
        </a:p>
      </dgm:t>
    </dgm:pt>
    <dgm:pt modelId="{3C088C9C-563B-4162-BF1A-27D04E1332C6}" type="pres">
      <dgm:prSet presAssocID="{5F1B084E-D6E4-4B83-B7C1-1A756ED59E93}" presName="sibTrans" presStyleCnt="0"/>
      <dgm:spPr/>
    </dgm:pt>
    <dgm:pt modelId="{A58A6AC6-3F91-45AF-AA4F-426672758871}" type="pres">
      <dgm:prSet presAssocID="{2773E83B-D419-406A-BFDF-56A1E347D880}" presName="node" presStyleLbl="node1" presStyleIdx="1" presStyleCnt="2">
        <dgm:presLayoutVars>
          <dgm:bulletEnabled val="1"/>
        </dgm:presLayoutVars>
      </dgm:prSet>
      <dgm:spPr/>
      <dgm:t>
        <a:bodyPr/>
        <a:lstStyle/>
        <a:p>
          <a:endParaRPr lang="en-US"/>
        </a:p>
      </dgm:t>
    </dgm:pt>
  </dgm:ptLst>
  <dgm:cxnLst>
    <dgm:cxn modelId="{96FA0B0D-5EDA-40A4-9B2B-AEDB234FA766}" srcId="{E0B68517-917D-49D4-8335-230EEDE656B5}" destId="{9289C27D-9AF1-44A4-AB0C-09F7000DD300}" srcOrd="0" destOrd="0" parTransId="{597482D5-C794-4776-A5C7-FCEFC9A9D431}" sibTransId="{5F1B084E-D6E4-4B83-B7C1-1A756ED59E93}"/>
    <dgm:cxn modelId="{0D73DF10-9D26-4946-9A43-EDB9B6885120}" type="presOf" srcId="{E0B68517-917D-49D4-8335-230EEDE656B5}" destId="{DFF8FDA4-2F53-432A-AA54-9A23CDF5D719}" srcOrd="0" destOrd="0" presId="urn:microsoft.com/office/officeart/2005/8/layout/default"/>
    <dgm:cxn modelId="{8A330F1A-5510-4D7A-9233-760275FA3062}" type="presOf" srcId="{2773E83B-D419-406A-BFDF-56A1E347D880}" destId="{A58A6AC6-3F91-45AF-AA4F-426672758871}" srcOrd="0" destOrd="0" presId="urn:microsoft.com/office/officeart/2005/8/layout/default"/>
    <dgm:cxn modelId="{888B55E0-8AAC-4B31-B47F-389F675B4557}" srcId="{E0B68517-917D-49D4-8335-230EEDE656B5}" destId="{2773E83B-D419-406A-BFDF-56A1E347D880}" srcOrd="1" destOrd="0" parTransId="{58032ACB-2AA9-4143-9E90-D7948393EF8E}" sibTransId="{A20CDCC4-76B4-4150-BBFC-219E1865C193}"/>
    <dgm:cxn modelId="{4B92135F-F9AF-4D34-8CE2-6C0F02E5C1BA}" type="presOf" srcId="{9289C27D-9AF1-44A4-AB0C-09F7000DD300}" destId="{1A85230B-331D-4638-91BA-8B6DCB76CA82}" srcOrd="0" destOrd="0" presId="urn:microsoft.com/office/officeart/2005/8/layout/default"/>
    <dgm:cxn modelId="{B7A0D250-5E1E-4C36-A00E-DB802A8AC008}" type="presParOf" srcId="{DFF8FDA4-2F53-432A-AA54-9A23CDF5D719}" destId="{1A85230B-331D-4638-91BA-8B6DCB76CA82}" srcOrd="0" destOrd="0" presId="urn:microsoft.com/office/officeart/2005/8/layout/default"/>
    <dgm:cxn modelId="{46A1F8DA-F445-4E33-9E01-ECF60E54DE6B}" type="presParOf" srcId="{DFF8FDA4-2F53-432A-AA54-9A23CDF5D719}" destId="{3C088C9C-563B-4162-BF1A-27D04E1332C6}" srcOrd="1" destOrd="0" presId="urn:microsoft.com/office/officeart/2005/8/layout/default"/>
    <dgm:cxn modelId="{D372B718-955E-4E44-AB1D-CC6DD3F228F2}" type="presParOf" srcId="{DFF8FDA4-2F53-432A-AA54-9A23CDF5D719}" destId="{A58A6AC6-3F91-45AF-AA4F-426672758871}" srcOrd="2" destOrd="0" presId="urn:microsoft.com/office/officeart/2005/8/layout/defaul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BDD3C85-61AF-459A-A4B9-43905C2FAF6A}" type="doc">
      <dgm:prSet loTypeId="urn:microsoft.com/office/officeart/2005/8/layout/gear1" loCatId="process" qsTypeId="urn:microsoft.com/office/officeart/2005/8/quickstyle/simple1" qsCatId="simple" csTypeId="urn:microsoft.com/office/officeart/2005/8/colors/accent1_2" csCatId="accent1" phldr="1"/>
      <dgm:spPr/>
    </dgm:pt>
    <dgm:pt modelId="{95433B74-518E-44BC-A9AF-4A9887B6AED5}">
      <dgm:prSet phldrT="[Text]">
        <dgm:style>
          <a:lnRef idx="2">
            <a:schemeClr val="dk1"/>
          </a:lnRef>
          <a:fillRef idx="1">
            <a:schemeClr val="lt1"/>
          </a:fillRef>
          <a:effectRef idx="0">
            <a:schemeClr val="dk1"/>
          </a:effectRef>
          <a:fontRef idx="minor">
            <a:schemeClr val="dk1"/>
          </a:fontRef>
        </dgm:style>
      </dgm:prSet>
      <dgm:spPr>
        <a:blipFill rotWithShape="0">
          <a:blip xmlns:r="http://schemas.openxmlformats.org/officeDocument/2006/relationships" r:embed="rId1"/>
          <a:stretch>
            <a:fillRect/>
          </a:stretch>
        </a:blipFill>
      </dgm:spPr>
      <dgm:t>
        <a:bodyPr/>
        <a:lstStyle/>
        <a:p>
          <a:r>
            <a:rPr lang="de-DE" smtClean="0"/>
            <a:t>SSIS</a:t>
          </a:r>
          <a:endParaRPr lang="en-US"/>
        </a:p>
      </dgm:t>
    </dgm:pt>
    <dgm:pt modelId="{AE650640-0969-4FF2-9D32-C9DEDCEB6D13}" type="parTrans" cxnId="{EFCF56D7-0187-43DF-BB4F-D1FF02FCF687}">
      <dgm:prSet/>
      <dgm:spPr/>
      <dgm:t>
        <a:bodyPr/>
        <a:lstStyle/>
        <a:p>
          <a:endParaRPr lang="en-US"/>
        </a:p>
      </dgm:t>
    </dgm:pt>
    <dgm:pt modelId="{69C8BFD2-B83D-4CAD-BDEC-D9A4DA76894E}" type="sibTrans" cxnId="{EFCF56D7-0187-43DF-BB4F-D1FF02FCF687}">
      <dgm:prSet/>
      <dgm:spPr/>
      <dgm:t>
        <a:bodyPr/>
        <a:lstStyle/>
        <a:p>
          <a:endParaRPr lang="en-US"/>
        </a:p>
      </dgm:t>
    </dgm:pt>
    <dgm:pt modelId="{F150CE43-F1C2-476E-BFF2-322BD600EDE1}" type="pres">
      <dgm:prSet presAssocID="{9BDD3C85-61AF-459A-A4B9-43905C2FAF6A}" presName="composite" presStyleCnt="0">
        <dgm:presLayoutVars>
          <dgm:chMax val="3"/>
          <dgm:animLvl val="lvl"/>
          <dgm:resizeHandles val="exact"/>
        </dgm:presLayoutVars>
      </dgm:prSet>
      <dgm:spPr/>
    </dgm:pt>
    <dgm:pt modelId="{1E4EE6D3-4769-4583-BD03-9CADB4272C18}" type="pres">
      <dgm:prSet presAssocID="{95433B74-518E-44BC-A9AF-4A9887B6AED5}" presName="gear1" presStyleLbl="node1" presStyleIdx="0" presStyleCnt="1">
        <dgm:presLayoutVars>
          <dgm:chMax val="1"/>
          <dgm:bulletEnabled val="1"/>
        </dgm:presLayoutVars>
      </dgm:prSet>
      <dgm:spPr/>
      <dgm:t>
        <a:bodyPr/>
        <a:lstStyle/>
        <a:p>
          <a:endParaRPr lang="en-US"/>
        </a:p>
      </dgm:t>
    </dgm:pt>
    <dgm:pt modelId="{057C4CBE-F41A-4D5E-9503-D30F786E04D9}" type="pres">
      <dgm:prSet presAssocID="{95433B74-518E-44BC-A9AF-4A9887B6AED5}" presName="gear1srcNode" presStyleLbl="node1" presStyleIdx="0" presStyleCnt="1"/>
      <dgm:spPr/>
      <dgm:t>
        <a:bodyPr/>
        <a:lstStyle/>
        <a:p>
          <a:endParaRPr lang="en-US"/>
        </a:p>
      </dgm:t>
    </dgm:pt>
    <dgm:pt modelId="{1DFC883F-4950-4778-8C47-76EEF4250B5C}" type="pres">
      <dgm:prSet presAssocID="{95433B74-518E-44BC-A9AF-4A9887B6AED5}" presName="gear1dstNode" presStyleLbl="node1" presStyleIdx="0" presStyleCnt="1"/>
      <dgm:spPr/>
      <dgm:t>
        <a:bodyPr/>
        <a:lstStyle/>
        <a:p>
          <a:endParaRPr lang="en-US"/>
        </a:p>
      </dgm:t>
    </dgm:pt>
    <dgm:pt modelId="{161E632C-1916-4F5B-BAA4-E9629145DFF5}" type="pres">
      <dgm:prSet presAssocID="{69C8BFD2-B83D-4CAD-BDEC-D9A4DA76894E}" presName="connector1" presStyleLbl="sibTrans2D1" presStyleIdx="0" presStyleCnt="1"/>
      <dgm:spPr/>
      <dgm:t>
        <a:bodyPr/>
        <a:lstStyle/>
        <a:p>
          <a:endParaRPr lang="en-US"/>
        </a:p>
      </dgm:t>
    </dgm:pt>
  </dgm:ptLst>
  <dgm:cxnLst>
    <dgm:cxn modelId="{EFCF56D7-0187-43DF-BB4F-D1FF02FCF687}" srcId="{9BDD3C85-61AF-459A-A4B9-43905C2FAF6A}" destId="{95433B74-518E-44BC-A9AF-4A9887B6AED5}" srcOrd="0" destOrd="0" parTransId="{AE650640-0969-4FF2-9D32-C9DEDCEB6D13}" sibTransId="{69C8BFD2-B83D-4CAD-BDEC-D9A4DA76894E}"/>
    <dgm:cxn modelId="{6CF216B8-1C25-4BD6-9B26-11457667E726}" type="presOf" srcId="{95433B74-518E-44BC-A9AF-4A9887B6AED5}" destId="{1DFC883F-4950-4778-8C47-76EEF4250B5C}" srcOrd="2" destOrd="0" presId="urn:microsoft.com/office/officeart/2005/8/layout/gear1"/>
    <dgm:cxn modelId="{3C5B250D-A01C-406F-9934-E7E69E0DFA72}" type="presOf" srcId="{69C8BFD2-B83D-4CAD-BDEC-D9A4DA76894E}" destId="{161E632C-1916-4F5B-BAA4-E9629145DFF5}" srcOrd="0" destOrd="0" presId="urn:microsoft.com/office/officeart/2005/8/layout/gear1"/>
    <dgm:cxn modelId="{9FBCB29E-6D8F-466C-8D52-E0CF94312C33}" type="presOf" srcId="{95433B74-518E-44BC-A9AF-4A9887B6AED5}" destId="{1E4EE6D3-4769-4583-BD03-9CADB4272C18}" srcOrd="0" destOrd="0" presId="urn:microsoft.com/office/officeart/2005/8/layout/gear1"/>
    <dgm:cxn modelId="{40DFE98A-E9AB-48E3-B62A-00035FA945B9}" type="presOf" srcId="{95433B74-518E-44BC-A9AF-4A9887B6AED5}" destId="{057C4CBE-F41A-4D5E-9503-D30F786E04D9}" srcOrd="1" destOrd="0" presId="urn:microsoft.com/office/officeart/2005/8/layout/gear1"/>
    <dgm:cxn modelId="{389EA025-F824-46B0-863C-851983422ED4}" type="presOf" srcId="{9BDD3C85-61AF-459A-A4B9-43905C2FAF6A}" destId="{F150CE43-F1C2-476E-BFF2-322BD600EDE1}" srcOrd="0" destOrd="0" presId="urn:microsoft.com/office/officeart/2005/8/layout/gear1"/>
    <dgm:cxn modelId="{FF97635C-55D3-4801-A856-7EB76EDFCD6D}" type="presParOf" srcId="{F150CE43-F1C2-476E-BFF2-322BD600EDE1}" destId="{1E4EE6D3-4769-4583-BD03-9CADB4272C18}" srcOrd="0" destOrd="0" presId="urn:microsoft.com/office/officeart/2005/8/layout/gear1"/>
    <dgm:cxn modelId="{C8D77F22-FDA4-4E8D-AB98-7DFE1DBE0537}" type="presParOf" srcId="{F150CE43-F1C2-476E-BFF2-322BD600EDE1}" destId="{057C4CBE-F41A-4D5E-9503-D30F786E04D9}" srcOrd="1" destOrd="0" presId="urn:microsoft.com/office/officeart/2005/8/layout/gear1"/>
    <dgm:cxn modelId="{512DA37B-97DE-4B7E-B66F-54CDF73BB206}" type="presParOf" srcId="{F150CE43-F1C2-476E-BFF2-322BD600EDE1}" destId="{1DFC883F-4950-4778-8C47-76EEF4250B5C}" srcOrd="2" destOrd="0" presId="urn:microsoft.com/office/officeart/2005/8/layout/gear1"/>
    <dgm:cxn modelId="{5D9249CD-D4FD-4EE7-B1FF-65A0EAF1F526}" type="presParOf" srcId="{F150CE43-F1C2-476E-BFF2-322BD600EDE1}" destId="{161E632C-1916-4F5B-BAA4-E9629145DFF5}" srcOrd="3" destOrd="0" presId="urn:microsoft.com/office/officeart/2005/8/layout/gear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3/5/2014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3/5/2014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54988308-DA46-4504-956E-21F7DECBE5F6}"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23156424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ußzeilenplatzhalt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umsplatzhalter 4"/>
          <p:cNvSpPr>
            <a:spLocks noGrp="1"/>
          </p:cNvSpPr>
          <p:nvPr>
            <p:ph type="dt" idx="11"/>
          </p:nvPr>
        </p:nvSpPr>
        <p:spPr/>
        <p:txBody>
          <a:bodyPr/>
          <a:lstStyle/>
          <a:p>
            <a:fld id="{E74353ED-ACB2-44BF-A903-985B0AF962B7}" type="datetime1">
              <a:rPr lang="en-US" smtClean="0"/>
              <a:t>3/5/2014</a:t>
            </a:fld>
            <a:endParaRPr lang="en-US"/>
          </a:p>
        </p:txBody>
      </p:sp>
      <p:sp>
        <p:nvSpPr>
          <p:cNvPr id="6" name="Foliennummernplatzhalter 5"/>
          <p:cNvSpPr>
            <a:spLocks noGrp="1"/>
          </p:cNvSpPr>
          <p:nvPr>
            <p:ph type="sldNum" sz="quarter" idx="12"/>
          </p:nvPr>
        </p:nvSpPr>
        <p:spPr/>
        <p:txBody>
          <a:bodyPr/>
          <a:lstStyle/>
          <a:p>
            <a:fld id="{B4008EB6-D09E-4580-8CD6-DDB14511944F}" type="slidenum">
              <a:rPr lang="en-US" smtClean="0"/>
              <a:pPr/>
              <a:t>10</a:t>
            </a:fld>
            <a:endParaRPr lang="en-US"/>
          </a:p>
        </p:txBody>
      </p:sp>
    </p:spTree>
    <p:extLst>
      <p:ext uri="{BB962C8B-B14F-4D97-AF65-F5344CB8AC3E}">
        <p14:creationId xmlns:p14="http://schemas.microsoft.com/office/powerpoint/2010/main" val="27832256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ußzeilenplatzhalt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umsplatzhalter 4"/>
          <p:cNvSpPr>
            <a:spLocks noGrp="1"/>
          </p:cNvSpPr>
          <p:nvPr>
            <p:ph type="dt" idx="11"/>
          </p:nvPr>
        </p:nvSpPr>
        <p:spPr/>
        <p:txBody>
          <a:bodyPr/>
          <a:lstStyle/>
          <a:p>
            <a:fld id="{E74353ED-ACB2-44BF-A903-985B0AF962B7}" type="datetime1">
              <a:rPr lang="en-US" smtClean="0"/>
              <a:t>3/5/2014</a:t>
            </a:fld>
            <a:endParaRPr lang="en-US"/>
          </a:p>
        </p:txBody>
      </p:sp>
      <p:sp>
        <p:nvSpPr>
          <p:cNvPr id="6" name="Foliennummernplatzhalter 5"/>
          <p:cNvSpPr>
            <a:spLocks noGrp="1"/>
          </p:cNvSpPr>
          <p:nvPr>
            <p:ph type="sldNum" sz="quarter" idx="12"/>
          </p:nvPr>
        </p:nvSpPr>
        <p:spPr/>
        <p:txBody>
          <a:bodyPr/>
          <a:lstStyle/>
          <a:p>
            <a:fld id="{B4008EB6-D09E-4580-8CD6-DDB14511944F}" type="slidenum">
              <a:rPr lang="en-US" smtClean="0"/>
              <a:pPr/>
              <a:t>11</a:t>
            </a:fld>
            <a:endParaRPr lang="en-US"/>
          </a:p>
        </p:txBody>
      </p:sp>
    </p:spTree>
    <p:extLst>
      <p:ext uri="{BB962C8B-B14F-4D97-AF65-F5344CB8AC3E}">
        <p14:creationId xmlns:p14="http://schemas.microsoft.com/office/powerpoint/2010/main" val="7484423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ußzeilenplatzhalt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umsplatzhalter 4"/>
          <p:cNvSpPr>
            <a:spLocks noGrp="1"/>
          </p:cNvSpPr>
          <p:nvPr>
            <p:ph type="dt" idx="11"/>
          </p:nvPr>
        </p:nvSpPr>
        <p:spPr/>
        <p:txBody>
          <a:bodyPr/>
          <a:lstStyle/>
          <a:p>
            <a:fld id="{E74353ED-ACB2-44BF-A903-985B0AF962B7}" type="datetime1">
              <a:rPr lang="en-US" smtClean="0"/>
              <a:t>3/5/2014</a:t>
            </a:fld>
            <a:endParaRPr lang="en-US"/>
          </a:p>
        </p:txBody>
      </p:sp>
      <p:sp>
        <p:nvSpPr>
          <p:cNvPr id="6" name="Foliennummernplatzhalter 5"/>
          <p:cNvSpPr>
            <a:spLocks noGrp="1"/>
          </p:cNvSpPr>
          <p:nvPr>
            <p:ph type="sldNum" sz="quarter" idx="12"/>
          </p:nvPr>
        </p:nvSpPr>
        <p:spPr/>
        <p:txBody>
          <a:bodyPr/>
          <a:lstStyle/>
          <a:p>
            <a:fld id="{B4008EB6-D09E-4580-8CD6-DDB14511944F}" type="slidenum">
              <a:rPr lang="en-US" smtClean="0"/>
              <a:pPr/>
              <a:t>12</a:t>
            </a:fld>
            <a:endParaRPr lang="en-US"/>
          </a:p>
        </p:txBody>
      </p:sp>
    </p:spTree>
    <p:extLst>
      <p:ext uri="{BB962C8B-B14F-4D97-AF65-F5344CB8AC3E}">
        <p14:creationId xmlns:p14="http://schemas.microsoft.com/office/powerpoint/2010/main" val="41621113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fld id="{7890A3E5-30E6-B34D-BB7B-D1FD1871C62C}" type="slidenum">
              <a:rPr lang="de-DE" smtClean="0"/>
              <a:t>13</a:t>
            </a:fld>
            <a:endParaRPr lang="de-DE"/>
          </a:p>
        </p:txBody>
      </p:sp>
    </p:spTree>
    <p:extLst>
      <p:ext uri="{BB962C8B-B14F-4D97-AF65-F5344CB8AC3E}">
        <p14:creationId xmlns:p14="http://schemas.microsoft.com/office/powerpoint/2010/main" val="4462461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Tx/>
              <a:buNone/>
            </a:pPr>
            <a:endParaRPr lang="en-US" sz="1600" dirty="0"/>
          </a:p>
        </p:txBody>
      </p:sp>
      <p:sp>
        <p:nvSpPr>
          <p:cNvPr id="4" name="Foliennummernplatzhalter 3"/>
          <p:cNvSpPr>
            <a:spLocks noGrp="1"/>
          </p:cNvSpPr>
          <p:nvPr>
            <p:ph type="sldNum" sz="quarter" idx="10"/>
          </p:nvPr>
        </p:nvSpPr>
        <p:spPr/>
        <p:txBody>
          <a:bodyPr/>
          <a:lstStyle/>
          <a:p>
            <a:fld id="{7890A3E5-30E6-B34D-BB7B-D1FD1871C62C}" type="slidenum">
              <a:rPr lang="de-DE" smtClean="0"/>
              <a:t>14</a:t>
            </a:fld>
            <a:endParaRPr lang="de-DE"/>
          </a:p>
        </p:txBody>
      </p:sp>
    </p:spTree>
    <p:extLst>
      <p:ext uri="{BB962C8B-B14F-4D97-AF65-F5344CB8AC3E}">
        <p14:creationId xmlns:p14="http://schemas.microsoft.com/office/powerpoint/2010/main" val="17952128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ußzeilenplatzhalt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umsplatzhalter 4"/>
          <p:cNvSpPr>
            <a:spLocks noGrp="1"/>
          </p:cNvSpPr>
          <p:nvPr>
            <p:ph type="dt" idx="11"/>
          </p:nvPr>
        </p:nvSpPr>
        <p:spPr/>
        <p:txBody>
          <a:bodyPr/>
          <a:lstStyle/>
          <a:p>
            <a:fld id="{E74353ED-ACB2-44BF-A903-985B0AF962B7}" type="datetime1">
              <a:rPr lang="en-US" smtClean="0"/>
              <a:t>3/5/2014</a:t>
            </a:fld>
            <a:endParaRPr lang="en-US"/>
          </a:p>
        </p:txBody>
      </p:sp>
      <p:sp>
        <p:nvSpPr>
          <p:cNvPr id="6" name="Foliennummernplatzhalter 5"/>
          <p:cNvSpPr>
            <a:spLocks noGrp="1"/>
          </p:cNvSpPr>
          <p:nvPr>
            <p:ph type="sldNum" sz="quarter" idx="12"/>
          </p:nvPr>
        </p:nvSpPr>
        <p:spPr/>
        <p:txBody>
          <a:bodyPr/>
          <a:lstStyle/>
          <a:p>
            <a:fld id="{B4008EB6-D09E-4580-8CD6-DDB14511944F}" type="slidenum">
              <a:rPr lang="en-US" smtClean="0"/>
              <a:pPr/>
              <a:t>15</a:t>
            </a:fld>
            <a:endParaRPr lang="en-US"/>
          </a:p>
        </p:txBody>
      </p:sp>
    </p:spTree>
    <p:extLst>
      <p:ext uri="{BB962C8B-B14F-4D97-AF65-F5344CB8AC3E}">
        <p14:creationId xmlns:p14="http://schemas.microsoft.com/office/powerpoint/2010/main" val="31364085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Tx/>
              <a:buNone/>
            </a:pPr>
            <a:endParaRPr lang="en-US" sz="1600" dirty="0"/>
          </a:p>
        </p:txBody>
      </p:sp>
      <p:sp>
        <p:nvSpPr>
          <p:cNvPr id="4" name="Foliennummernplatzhalter 3"/>
          <p:cNvSpPr>
            <a:spLocks noGrp="1"/>
          </p:cNvSpPr>
          <p:nvPr>
            <p:ph type="sldNum" sz="quarter" idx="10"/>
          </p:nvPr>
        </p:nvSpPr>
        <p:spPr/>
        <p:txBody>
          <a:bodyPr/>
          <a:lstStyle/>
          <a:p>
            <a:fld id="{7890A3E5-30E6-B34D-BB7B-D1FD1871C62C}" type="slidenum">
              <a:rPr lang="de-DE" smtClean="0"/>
              <a:t>16</a:t>
            </a:fld>
            <a:endParaRPr lang="de-DE"/>
          </a:p>
        </p:txBody>
      </p:sp>
    </p:spTree>
    <p:extLst>
      <p:ext uri="{BB962C8B-B14F-4D97-AF65-F5344CB8AC3E}">
        <p14:creationId xmlns:p14="http://schemas.microsoft.com/office/powerpoint/2010/main" val="23676452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fld id="{7890A3E5-30E6-B34D-BB7B-D1FD1871C62C}" type="slidenum">
              <a:rPr lang="de-DE" smtClean="0"/>
              <a:t>17</a:t>
            </a:fld>
            <a:endParaRPr lang="de-DE"/>
          </a:p>
        </p:txBody>
      </p:sp>
    </p:spTree>
    <p:extLst>
      <p:ext uri="{BB962C8B-B14F-4D97-AF65-F5344CB8AC3E}">
        <p14:creationId xmlns:p14="http://schemas.microsoft.com/office/powerpoint/2010/main" val="23300440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ußzeilenplatzhalt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umsplatzhalter 4"/>
          <p:cNvSpPr>
            <a:spLocks noGrp="1"/>
          </p:cNvSpPr>
          <p:nvPr>
            <p:ph type="dt" idx="11"/>
          </p:nvPr>
        </p:nvSpPr>
        <p:spPr/>
        <p:txBody>
          <a:bodyPr/>
          <a:lstStyle/>
          <a:p>
            <a:fld id="{E74353ED-ACB2-44BF-A903-985B0AF962B7}" type="datetime1">
              <a:rPr lang="en-US" smtClean="0"/>
              <a:t>3/5/2014</a:t>
            </a:fld>
            <a:endParaRPr lang="en-US"/>
          </a:p>
        </p:txBody>
      </p:sp>
      <p:sp>
        <p:nvSpPr>
          <p:cNvPr id="6" name="Foliennummernplatzhalter 5"/>
          <p:cNvSpPr>
            <a:spLocks noGrp="1"/>
          </p:cNvSpPr>
          <p:nvPr>
            <p:ph type="sldNum" sz="quarter" idx="12"/>
          </p:nvPr>
        </p:nvSpPr>
        <p:spPr/>
        <p:txBody>
          <a:bodyPr/>
          <a:lstStyle/>
          <a:p>
            <a:fld id="{B4008EB6-D09E-4580-8CD6-DDB14511944F}" type="slidenum">
              <a:rPr lang="en-US" smtClean="0"/>
              <a:pPr/>
              <a:t>18</a:t>
            </a:fld>
            <a:endParaRPr lang="en-US"/>
          </a:p>
        </p:txBody>
      </p:sp>
    </p:spTree>
    <p:extLst>
      <p:ext uri="{BB962C8B-B14F-4D97-AF65-F5344CB8AC3E}">
        <p14:creationId xmlns:p14="http://schemas.microsoft.com/office/powerpoint/2010/main" val="10924432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285750" indent="-285750">
              <a:buFontTx/>
              <a:buChar char="-"/>
            </a:pPr>
            <a:endParaRPr lang="de-DE" dirty="0"/>
          </a:p>
        </p:txBody>
      </p:sp>
      <p:sp>
        <p:nvSpPr>
          <p:cNvPr id="4" name="Foliennummernplatzhalter 3"/>
          <p:cNvSpPr>
            <a:spLocks noGrp="1"/>
          </p:cNvSpPr>
          <p:nvPr>
            <p:ph type="sldNum" sz="quarter" idx="10"/>
          </p:nvPr>
        </p:nvSpPr>
        <p:spPr/>
        <p:txBody>
          <a:bodyPr/>
          <a:lstStyle/>
          <a:p>
            <a:fld id="{7890A3E5-30E6-B34D-BB7B-D1FD1871C62C}" type="slidenum">
              <a:rPr lang="de-DE" smtClean="0"/>
              <a:t>19</a:t>
            </a:fld>
            <a:endParaRPr lang="de-DE"/>
          </a:p>
        </p:txBody>
      </p:sp>
    </p:spTree>
    <p:extLst>
      <p:ext uri="{BB962C8B-B14F-4D97-AF65-F5344CB8AC3E}">
        <p14:creationId xmlns:p14="http://schemas.microsoft.com/office/powerpoint/2010/main" val="19648516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fld id="{7890A3E5-30E6-B34D-BB7B-D1FD1871C62C}" type="slidenum">
              <a:rPr lang="de-DE" smtClean="0"/>
              <a:t>2</a:t>
            </a:fld>
            <a:endParaRPr lang="de-DE"/>
          </a:p>
        </p:txBody>
      </p:sp>
    </p:spTree>
    <p:extLst>
      <p:ext uri="{BB962C8B-B14F-4D97-AF65-F5344CB8AC3E}">
        <p14:creationId xmlns:p14="http://schemas.microsoft.com/office/powerpoint/2010/main" val="282835560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285750" indent="-285750">
              <a:buFontTx/>
              <a:buChar char="-"/>
            </a:pPr>
            <a:endParaRPr lang="de-DE" dirty="0"/>
          </a:p>
        </p:txBody>
      </p:sp>
      <p:sp>
        <p:nvSpPr>
          <p:cNvPr id="4" name="Fußzeilenplatzhalt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umsplatzhalter 4"/>
          <p:cNvSpPr>
            <a:spLocks noGrp="1"/>
          </p:cNvSpPr>
          <p:nvPr>
            <p:ph type="dt" idx="11"/>
          </p:nvPr>
        </p:nvSpPr>
        <p:spPr/>
        <p:txBody>
          <a:bodyPr/>
          <a:lstStyle/>
          <a:p>
            <a:fld id="{E74353ED-ACB2-44BF-A903-985B0AF962B7}" type="datetime1">
              <a:rPr lang="en-US" smtClean="0"/>
              <a:t>3/5/2014</a:t>
            </a:fld>
            <a:endParaRPr lang="en-US"/>
          </a:p>
        </p:txBody>
      </p:sp>
      <p:sp>
        <p:nvSpPr>
          <p:cNvPr id="6" name="Foliennummernplatzhalter 5"/>
          <p:cNvSpPr>
            <a:spLocks noGrp="1"/>
          </p:cNvSpPr>
          <p:nvPr>
            <p:ph type="sldNum" sz="quarter" idx="12"/>
          </p:nvPr>
        </p:nvSpPr>
        <p:spPr/>
        <p:txBody>
          <a:bodyPr/>
          <a:lstStyle/>
          <a:p>
            <a:fld id="{B4008EB6-D09E-4580-8CD6-DDB14511944F}" type="slidenum">
              <a:rPr lang="en-US" smtClean="0"/>
              <a:pPr/>
              <a:t>20</a:t>
            </a:fld>
            <a:endParaRPr lang="en-US"/>
          </a:p>
        </p:txBody>
      </p:sp>
    </p:spTree>
    <p:extLst>
      <p:ext uri="{BB962C8B-B14F-4D97-AF65-F5344CB8AC3E}">
        <p14:creationId xmlns:p14="http://schemas.microsoft.com/office/powerpoint/2010/main" val="32323323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285750" indent="-285750">
              <a:buFont typeface="Arial" panose="020B0604020202020204" pitchFamily="34" charset="0"/>
              <a:buChar char="•"/>
            </a:pPr>
            <a:endParaRPr lang="en-US" dirty="0"/>
          </a:p>
        </p:txBody>
      </p:sp>
      <p:sp>
        <p:nvSpPr>
          <p:cNvPr id="4" name="Foliennummernplatzhalter 3"/>
          <p:cNvSpPr>
            <a:spLocks noGrp="1"/>
          </p:cNvSpPr>
          <p:nvPr>
            <p:ph type="sldNum" sz="quarter" idx="10"/>
          </p:nvPr>
        </p:nvSpPr>
        <p:spPr/>
        <p:txBody>
          <a:bodyPr/>
          <a:lstStyle/>
          <a:p>
            <a:fld id="{7890A3E5-30E6-B34D-BB7B-D1FD1871C62C}" type="slidenum">
              <a:rPr lang="de-DE" smtClean="0"/>
              <a:t>21</a:t>
            </a:fld>
            <a:endParaRPr lang="de-DE"/>
          </a:p>
        </p:txBody>
      </p:sp>
    </p:spTree>
    <p:extLst>
      <p:ext uri="{BB962C8B-B14F-4D97-AF65-F5344CB8AC3E}">
        <p14:creationId xmlns:p14="http://schemas.microsoft.com/office/powerpoint/2010/main" val="19044162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ußzeilenplatzhalt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umsplatzhalter 4"/>
          <p:cNvSpPr>
            <a:spLocks noGrp="1"/>
          </p:cNvSpPr>
          <p:nvPr>
            <p:ph type="dt" idx="11"/>
          </p:nvPr>
        </p:nvSpPr>
        <p:spPr/>
        <p:txBody>
          <a:bodyPr/>
          <a:lstStyle/>
          <a:p>
            <a:fld id="{E74353ED-ACB2-44BF-A903-985B0AF962B7}" type="datetime1">
              <a:rPr lang="en-US" smtClean="0"/>
              <a:t>3/5/2014</a:t>
            </a:fld>
            <a:endParaRPr lang="en-US"/>
          </a:p>
        </p:txBody>
      </p:sp>
      <p:sp>
        <p:nvSpPr>
          <p:cNvPr id="6" name="Foliennummernplatzhalter 5"/>
          <p:cNvSpPr>
            <a:spLocks noGrp="1"/>
          </p:cNvSpPr>
          <p:nvPr>
            <p:ph type="sldNum" sz="quarter" idx="12"/>
          </p:nvPr>
        </p:nvSpPr>
        <p:spPr/>
        <p:txBody>
          <a:bodyPr/>
          <a:lstStyle/>
          <a:p>
            <a:fld id="{B4008EB6-D09E-4580-8CD6-DDB14511944F}" type="slidenum">
              <a:rPr lang="en-US" smtClean="0"/>
              <a:pPr/>
              <a:t>22</a:t>
            </a:fld>
            <a:endParaRPr lang="en-US"/>
          </a:p>
        </p:txBody>
      </p:sp>
    </p:spTree>
    <p:extLst>
      <p:ext uri="{BB962C8B-B14F-4D97-AF65-F5344CB8AC3E}">
        <p14:creationId xmlns:p14="http://schemas.microsoft.com/office/powerpoint/2010/main" val="175245064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strike="noStrike" baseline="0" dirty="0"/>
          </a:p>
        </p:txBody>
      </p:sp>
      <p:sp>
        <p:nvSpPr>
          <p:cNvPr id="4" name="Foliennummernplatzhalter 3"/>
          <p:cNvSpPr>
            <a:spLocks noGrp="1"/>
          </p:cNvSpPr>
          <p:nvPr>
            <p:ph type="sldNum" sz="quarter" idx="10"/>
          </p:nvPr>
        </p:nvSpPr>
        <p:spPr/>
        <p:txBody>
          <a:bodyPr/>
          <a:lstStyle/>
          <a:p>
            <a:fld id="{7890A3E5-30E6-B34D-BB7B-D1FD1871C62C}" type="slidenum">
              <a:rPr lang="de-DE" smtClean="0"/>
              <a:t>23</a:t>
            </a:fld>
            <a:endParaRPr lang="de-DE"/>
          </a:p>
        </p:txBody>
      </p:sp>
    </p:spTree>
    <p:extLst>
      <p:ext uri="{BB962C8B-B14F-4D97-AF65-F5344CB8AC3E}">
        <p14:creationId xmlns:p14="http://schemas.microsoft.com/office/powerpoint/2010/main" val="259085925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marR="0" indent="-171450" algn="l" defTabSz="457200" rtl="0" eaLnBrk="1" fontAlgn="auto" latinLnBrk="0" hangingPunct="1">
              <a:lnSpc>
                <a:spcPct val="100000"/>
              </a:lnSpc>
              <a:spcBef>
                <a:spcPts val="0"/>
              </a:spcBef>
              <a:spcAft>
                <a:spcPts val="0"/>
              </a:spcAft>
              <a:buClrTx/>
              <a:buSzTx/>
              <a:buFontTx/>
              <a:buChar char="-"/>
              <a:tabLst/>
              <a:defRPr/>
            </a:pPr>
            <a:endParaRPr lang="de-DE" sz="1600" dirty="0" smtClean="0"/>
          </a:p>
        </p:txBody>
      </p:sp>
      <p:sp>
        <p:nvSpPr>
          <p:cNvPr id="4" name="Foliennummernplatzhalter 3"/>
          <p:cNvSpPr>
            <a:spLocks noGrp="1"/>
          </p:cNvSpPr>
          <p:nvPr>
            <p:ph type="sldNum" sz="quarter" idx="10"/>
          </p:nvPr>
        </p:nvSpPr>
        <p:spPr/>
        <p:txBody>
          <a:bodyPr/>
          <a:lstStyle/>
          <a:p>
            <a:fld id="{7890A3E5-30E6-B34D-BB7B-D1FD1871C62C}" type="slidenum">
              <a:rPr lang="de-DE" smtClean="0"/>
              <a:t>24</a:t>
            </a:fld>
            <a:endParaRPr lang="de-DE"/>
          </a:p>
        </p:txBody>
      </p:sp>
    </p:spTree>
    <p:extLst>
      <p:ext uri="{BB962C8B-B14F-4D97-AF65-F5344CB8AC3E}">
        <p14:creationId xmlns:p14="http://schemas.microsoft.com/office/powerpoint/2010/main" val="208184270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ußzeilenplatzhalt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umsplatzhalter 4"/>
          <p:cNvSpPr>
            <a:spLocks noGrp="1"/>
          </p:cNvSpPr>
          <p:nvPr>
            <p:ph type="dt" idx="11"/>
          </p:nvPr>
        </p:nvSpPr>
        <p:spPr/>
        <p:txBody>
          <a:bodyPr/>
          <a:lstStyle/>
          <a:p>
            <a:fld id="{E74353ED-ACB2-44BF-A903-985B0AF962B7}" type="datetime1">
              <a:rPr lang="en-US" smtClean="0"/>
              <a:t>3/5/2014</a:t>
            </a:fld>
            <a:endParaRPr lang="en-US"/>
          </a:p>
        </p:txBody>
      </p:sp>
      <p:sp>
        <p:nvSpPr>
          <p:cNvPr id="6" name="Foliennummernplatzhalter 5"/>
          <p:cNvSpPr>
            <a:spLocks noGrp="1"/>
          </p:cNvSpPr>
          <p:nvPr>
            <p:ph type="sldNum" sz="quarter" idx="12"/>
          </p:nvPr>
        </p:nvSpPr>
        <p:spPr/>
        <p:txBody>
          <a:bodyPr/>
          <a:lstStyle/>
          <a:p>
            <a:fld id="{B4008EB6-D09E-4580-8CD6-DDB14511944F}" type="slidenum">
              <a:rPr lang="en-US" smtClean="0"/>
              <a:pPr/>
              <a:t>25</a:t>
            </a:fld>
            <a:endParaRPr lang="en-US"/>
          </a:p>
        </p:txBody>
      </p:sp>
    </p:spTree>
    <p:extLst>
      <p:ext uri="{BB962C8B-B14F-4D97-AF65-F5344CB8AC3E}">
        <p14:creationId xmlns:p14="http://schemas.microsoft.com/office/powerpoint/2010/main" val="133677851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285750" indent="-285750">
              <a:buFont typeface="Arial" panose="020B0604020202020204" pitchFamily="34" charset="0"/>
              <a:buChar char="•"/>
            </a:pPr>
            <a:endParaRPr lang="en-US" dirty="0"/>
          </a:p>
        </p:txBody>
      </p:sp>
      <p:sp>
        <p:nvSpPr>
          <p:cNvPr id="4" name="Foliennummernplatzhalter 3"/>
          <p:cNvSpPr>
            <a:spLocks noGrp="1"/>
          </p:cNvSpPr>
          <p:nvPr>
            <p:ph type="sldNum" sz="quarter" idx="10"/>
          </p:nvPr>
        </p:nvSpPr>
        <p:spPr/>
        <p:txBody>
          <a:bodyPr/>
          <a:lstStyle/>
          <a:p>
            <a:fld id="{7890A3E5-30E6-B34D-BB7B-D1FD1871C62C}" type="slidenum">
              <a:rPr lang="de-DE" smtClean="0"/>
              <a:t>26</a:t>
            </a:fld>
            <a:endParaRPr lang="de-DE"/>
          </a:p>
        </p:txBody>
      </p:sp>
    </p:spTree>
    <p:extLst>
      <p:ext uri="{BB962C8B-B14F-4D97-AF65-F5344CB8AC3E}">
        <p14:creationId xmlns:p14="http://schemas.microsoft.com/office/powerpoint/2010/main" val="56398698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fld id="{7890A3E5-30E6-B34D-BB7B-D1FD1871C62C}" type="slidenum">
              <a:rPr lang="de-DE" smtClean="0"/>
              <a:t>27</a:t>
            </a:fld>
            <a:endParaRPr lang="de-DE"/>
          </a:p>
        </p:txBody>
      </p:sp>
    </p:spTree>
    <p:extLst>
      <p:ext uri="{BB962C8B-B14F-4D97-AF65-F5344CB8AC3E}">
        <p14:creationId xmlns:p14="http://schemas.microsoft.com/office/powerpoint/2010/main" val="408587584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fld id="{7890A3E5-30E6-B34D-BB7B-D1FD1871C62C}" type="slidenum">
              <a:rPr lang="de-DE" smtClean="0"/>
              <a:t>28</a:t>
            </a:fld>
            <a:endParaRPr lang="de-DE"/>
          </a:p>
        </p:txBody>
      </p:sp>
    </p:spTree>
    <p:extLst>
      <p:ext uri="{BB962C8B-B14F-4D97-AF65-F5344CB8AC3E}">
        <p14:creationId xmlns:p14="http://schemas.microsoft.com/office/powerpoint/2010/main" val="78038677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fld id="{7890A3E5-30E6-B34D-BB7B-D1FD1871C62C}" type="slidenum">
              <a:rPr lang="de-DE" smtClean="0"/>
              <a:t>29</a:t>
            </a:fld>
            <a:endParaRPr lang="de-DE"/>
          </a:p>
        </p:txBody>
      </p:sp>
    </p:spTree>
    <p:extLst>
      <p:ext uri="{BB962C8B-B14F-4D97-AF65-F5344CB8AC3E}">
        <p14:creationId xmlns:p14="http://schemas.microsoft.com/office/powerpoint/2010/main" val="21024014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ußzeilenplatzhalt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umsplatzhalter 4"/>
          <p:cNvSpPr>
            <a:spLocks noGrp="1"/>
          </p:cNvSpPr>
          <p:nvPr>
            <p:ph type="dt" idx="11"/>
          </p:nvPr>
        </p:nvSpPr>
        <p:spPr/>
        <p:txBody>
          <a:bodyPr/>
          <a:lstStyle/>
          <a:p>
            <a:fld id="{E74353ED-ACB2-44BF-A903-985B0AF962B7}" type="datetime1">
              <a:rPr lang="en-US" smtClean="0"/>
              <a:t>3/5/2014</a:t>
            </a:fld>
            <a:endParaRPr lang="en-US"/>
          </a:p>
        </p:txBody>
      </p:sp>
      <p:sp>
        <p:nvSpPr>
          <p:cNvPr id="6" name="Foliennummernplatzhalter 5"/>
          <p:cNvSpPr>
            <a:spLocks noGrp="1"/>
          </p:cNvSpPr>
          <p:nvPr>
            <p:ph type="sldNum" sz="quarter" idx="12"/>
          </p:nvPr>
        </p:nvSpPr>
        <p:spPr/>
        <p:txBody>
          <a:bodyPr/>
          <a:lstStyle/>
          <a:p>
            <a:fld id="{B4008EB6-D09E-4580-8CD6-DDB14511944F}" type="slidenum">
              <a:rPr lang="en-US" smtClean="0"/>
              <a:pPr/>
              <a:t>3</a:t>
            </a:fld>
            <a:endParaRPr lang="en-US"/>
          </a:p>
        </p:txBody>
      </p:sp>
    </p:spTree>
    <p:extLst>
      <p:ext uri="{BB962C8B-B14F-4D97-AF65-F5344CB8AC3E}">
        <p14:creationId xmlns:p14="http://schemas.microsoft.com/office/powerpoint/2010/main" val="335035028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Tx/>
              <a:buChar char="-"/>
            </a:pPr>
            <a:endParaRPr lang="en-US" dirty="0"/>
          </a:p>
        </p:txBody>
      </p:sp>
      <p:sp>
        <p:nvSpPr>
          <p:cNvPr id="4" name="Foliennummernplatzhalter 3"/>
          <p:cNvSpPr>
            <a:spLocks noGrp="1"/>
          </p:cNvSpPr>
          <p:nvPr>
            <p:ph type="sldNum" sz="quarter" idx="10"/>
          </p:nvPr>
        </p:nvSpPr>
        <p:spPr/>
        <p:txBody>
          <a:bodyPr/>
          <a:lstStyle/>
          <a:p>
            <a:fld id="{7890A3E5-30E6-B34D-BB7B-D1FD1871C62C}" type="slidenum">
              <a:rPr lang="de-DE" smtClean="0"/>
              <a:t>30</a:t>
            </a:fld>
            <a:endParaRPr lang="de-DE"/>
          </a:p>
        </p:txBody>
      </p:sp>
    </p:spTree>
    <p:extLst>
      <p:ext uri="{BB962C8B-B14F-4D97-AF65-F5344CB8AC3E}">
        <p14:creationId xmlns:p14="http://schemas.microsoft.com/office/powerpoint/2010/main" val="253489533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Tx/>
              <a:buChar char="-"/>
            </a:pPr>
            <a:endParaRPr lang="de-DE" dirty="0"/>
          </a:p>
        </p:txBody>
      </p:sp>
      <p:sp>
        <p:nvSpPr>
          <p:cNvPr id="4" name="Foliennummernplatzhalter 3"/>
          <p:cNvSpPr>
            <a:spLocks noGrp="1"/>
          </p:cNvSpPr>
          <p:nvPr>
            <p:ph type="sldNum" sz="quarter" idx="10"/>
          </p:nvPr>
        </p:nvSpPr>
        <p:spPr/>
        <p:txBody>
          <a:bodyPr/>
          <a:lstStyle/>
          <a:p>
            <a:fld id="{7890A3E5-30E6-B34D-BB7B-D1FD1871C62C}" type="slidenum">
              <a:rPr lang="de-DE" smtClean="0"/>
              <a:t>31</a:t>
            </a:fld>
            <a:endParaRPr lang="de-DE"/>
          </a:p>
        </p:txBody>
      </p:sp>
    </p:spTree>
    <p:extLst>
      <p:ext uri="{BB962C8B-B14F-4D97-AF65-F5344CB8AC3E}">
        <p14:creationId xmlns:p14="http://schemas.microsoft.com/office/powerpoint/2010/main" val="103678493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ußzeilenplatzhalt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umsplatzhalter 4"/>
          <p:cNvSpPr>
            <a:spLocks noGrp="1"/>
          </p:cNvSpPr>
          <p:nvPr>
            <p:ph type="dt" idx="11"/>
          </p:nvPr>
        </p:nvSpPr>
        <p:spPr/>
        <p:txBody>
          <a:bodyPr/>
          <a:lstStyle/>
          <a:p>
            <a:fld id="{E74353ED-ACB2-44BF-A903-985B0AF962B7}" type="datetime1">
              <a:rPr lang="en-US" smtClean="0"/>
              <a:t>3/5/2014</a:t>
            </a:fld>
            <a:endParaRPr lang="en-US"/>
          </a:p>
        </p:txBody>
      </p:sp>
      <p:sp>
        <p:nvSpPr>
          <p:cNvPr id="6" name="Foliennummernplatzhalter 5"/>
          <p:cNvSpPr>
            <a:spLocks noGrp="1"/>
          </p:cNvSpPr>
          <p:nvPr>
            <p:ph type="sldNum" sz="quarter" idx="12"/>
          </p:nvPr>
        </p:nvSpPr>
        <p:spPr/>
        <p:txBody>
          <a:bodyPr/>
          <a:lstStyle/>
          <a:p>
            <a:fld id="{B4008EB6-D09E-4580-8CD6-DDB14511944F}" type="slidenum">
              <a:rPr lang="en-US" smtClean="0"/>
              <a:pPr/>
              <a:t>32</a:t>
            </a:fld>
            <a:endParaRPr lang="en-US"/>
          </a:p>
        </p:txBody>
      </p:sp>
    </p:spTree>
    <p:extLst>
      <p:ext uri="{BB962C8B-B14F-4D97-AF65-F5344CB8AC3E}">
        <p14:creationId xmlns:p14="http://schemas.microsoft.com/office/powerpoint/2010/main" val="179349972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fld id="{7890A3E5-30E6-B34D-BB7B-D1FD1871C62C}" type="slidenum">
              <a:rPr lang="de-DE" smtClean="0"/>
              <a:t>33</a:t>
            </a:fld>
            <a:endParaRPr lang="de-DE"/>
          </a:p>
        </p:txBody>
      </p:sp>
    </p:spTree>
    <p:extLst>
      <p:ext uri="{BB962C8B-B14F-4D97-AF65-F5344CB8AC3E}">
        <p14:creationId xmlns:p14="http://schemas.microsoft.com/office/powerpoint/2010/main" val="190307342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Tx/>
              <a:buChar char="-"/>
            </a:pPr>
            <a:endParaRPr lang="en-US" dirty="0"/>
          </a:p>
        </p:txBody>
      </p:sp>
      <p:sp>
        <p:nvSpPr>
          <p:cNvPr id="4" name="Fußzeilenplatzhalt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umsplatzhalter 4"/>
          <p:cNvSpPr>
            <a:spLocks noGrp="1"/>
          </p:cNvSpPr>
          <p:nvPr>
            <p:ph type="dt" idx="11"/>
          </p:nvPr>
        </p:nvSpPr>
        <p:spPr/>
        <p:txBody>
          <a:bodyPr/>
          <a:lstStyle/>
          <a:p>
            <a:fld id="{E74353ED-ACB2-44BF-A903-985B0AF962B7}" type="datetime1">
              <a:rPr lang="en-US" smtClean="0"/>
              <a:t>3/5/2014</a:t>
            </a:fld>
            <a:endParaRPr lang="en-US"/>
          </a:p>
        </p:txBody>
      </p:sp>
      <p:sp>
        <p:nvSpPr>
          <p:cNvPr id="6" name="Foliennummernplatzhalter 5"/>
          <p:cNvSpPr>
            <a:spLocks noGrp="1"/>
          </p:cNvSpPr>
          <p:nvPr>
            <p:ph type="sldNum" sz="quarter" idx="12"/>
          </p:nvPr>
        </p:nvSpPr>
        <p:spPr/>
        <p:txBody>
          <a:bodyPr/>
          <a:lstStyle/>
          <a:p>
            <a:fld id="{B4008EB6-D09E-4580-8CD6-DDB14511944F}" type="slidenum">
              <a:rPr lang="en-US" smtClean="0"/>
              <a:pPr/>
              <a:t>34</a:t>
            </a:fld>
            <a:endParaRPr lang="en-US"/>
          </a:p>
        </p:txBody>
      </p:sp>
    </p:spTree>
    <p:extLst>
      <p:ext uri="{BB962C8B-B14F-4D97-AF65-F5344CB8AC3E}">
        <p14:creationId xmlns:p14="http://schemas.microsoft.com/office/powerpoint/2010/main" val="55439663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fld id="{7890A3E5-30E6-B34D-BB7B-D1FD1871C62C}" type="slidenum">
              <a:rPr lang="de-DE" smtClean="0"/>
              <a:t>35</a:t>
            </a:fld>
            <a:endParaRPr lang="de-DE"/>
          </a:p>
        </p:txBody>
      </p:sp>
    </p:spTree>
    <p:extLst>
      <p:ext uri="{BB962C8B-B14F-4D97-AF65-F5344CB8AC3E}">
        <p14:creationId xmlns:p14="http://schemas.microsoft.com/office/powerpoint/2010/main" val="112274383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31467"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3/5/2014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36</a:t>
            </a:fld>
            <a:endParaRPr lang="en-US" dirty="0"/>
          </a:p>
        </p:txBody>
      </p:sp>
    </p:spTree>
    <p:extLst>
      <p:ext uri="{BB962C8B-B14F-4D97-AF65-F5344CB8AC3E}">
        <p14:creationId xmlns:p14="http://schemas.microsoft.com/office/powerpoint/2010/main" val="35059777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31467"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3/5/2014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37</a:t>
            </a:fld>
            <a:endParaRPr lang="en-US" dirty="0"/>
          </a:p>
        </p:txBody>
      </p:sp>
    </p:spTree>
    <p:extLst>
      <p:ext uri="{BB962C8B-B14F-4D97-AF65-F5344CB8AC3E}">
        <p14:creationId xmlns:p14="http://schemas.microsoft.com/office/powerpoint/2010/main" val="391686789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fld id="{7890A3E5-30E6-B34D-BB7B-D1FD1871C62C}" type="slidenum">
              <a:rPr lang="de-DE" smtClean="0"/>
              <a:t>38</a:t>
            </a:fld>
            <a:endParaRPr lang="de-DE"/>
          </a:p>
        </p:txBody>
      </p:sp>
    </p:spTree>
    <p:extLst>
      <p:ext uri="{BB962C8B-B14F-4D97-AF65-F5344CB8AC3E}">
        <p14:creationId xmlns:p14="http://schemas.microsoft.com/office/powerpoint/2010/main" val="224022146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ußzeilenplatzhalt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umsplatzhalter 4"/>
          <p:cNvSpPr>
            <a:spLocks noGrp="1"/>
          </p:cNvSpPr>
          <p:nvPr>
            <p:ph type="dt" idx="11"/>
          </p:nvPr>
        </p:nvSpPr>
        <p:spPr/>
        <p:txBody>
          <a:bodyPr/>
          <a:lstStyle/>
          <a:p>
            <a:fld id="{E74353ED-ACB2-44BF-A903-985B0AF962B7}" type="datetime1">
              <a:rPr lang="en-US" smtClean="0"/>
              <a:t>3/5/2014</a:t>
            </a:fld>
            <a:endParaRPr lang="en-US"/>
          </a:p>
        </p:txBody>
      </p:sp>
      <p:sp>
        <p:nvSpPr>
          <p:cNvPr id="6" name="Foliennummernplatzhalter 5"/>
          <p:cNvSpPr>
            <a:spLocks noGrp="1"/>
          </p:cNvSpPr>
          <p:nvPr>
            <p:ph type="sldNum" sz="quarter" idx="12"/>
          </p:nvPr>
        </p:nvSpPr>
        <p:spPr/>
        <p:txBody>
          <a:bodyPr/>
          <a:lstStyle/>
          <a:p>
            <a:fld id="{B4008EB6-D09E-4580-8CD6-DDB14511944F}" type="slidenum">
              <a:rPr lang="en-US" smtClean="0"/>
              <a:pPr/>
              <a:t>39</a:t>
            </a:fld>
            <a:endParaRPr lang="en-US"/>
          </a:p>
        </p:txBody>
      </p:sp>
    </p:spTree>
    <p:extLst>
      <p:ext uri="{BB962C8B-B14F-4D97-AF65-F5344CB8AC3E}">
        <p14:creationId xmlns:p14="http://schemas.microsoft.com/office/powerpoint/2010/main" val="24728367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ußzeilenplatzhalt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umsplatzhalter 4"/>
          <p:cNvSpPr>
            <a:spLocks noGrp="1"/>
          </p:cNvSpPr>
          <p:nvPr>
            <p:ph type="dt" idx="11"/>
          </p:nvPr>
        </p:nvSpPr>
        <p:spPr/>
        <p:txBody>
          <a:bodyPr/>
          <a:lstStyle/>
          <a:p>
            <a:fld id="{E74353ED-ACB2-44BF-A903-985B0AF962B7}" type="datetime1">
              <a:rPr lang="en-US" smtClean="0"/>
              <a:t>3/5/2014</a:t>
            </a:fld>
            <a:endParaRPr lang="en-US"/>
          </a:p>
        </p:txBody>
      </p:sp>
      <p:sp>
        <p:nvSpPr>
          <p:cNvPr id="6" name="Foliennummernplatzhalter 5"/>
          <p:cNvSpPr>
            <a:spLocks noGrp="1"/>
          </p:cNvSpPr>
          <p:nvPr>
            <p:ph type="sldNum" sz="quarter" idx="12"/>
          </p:nvPr>
        </p:nvSpPr>
        <p:spPr/>
        <p:txBody>
          <a:bodyPr/>
          <a:lstStyle/>
          <a:p>
            <a:fld id="{B4008EB6-D09E-4580-8CD6-DDB14511944F}" type="slidenum">
              <a:rPr lang="en-US" smtClean="0"/>
              <a:pPr/>
              <a:t>4</a:t>
            </a:fld>
            <a:endParaRPr lang="en-US"/>
          </a:p>
        </p:txBody>
      </p:sp>
    </p:spTree>
    <p:extLst>
      <p:ext uri="{BB962C8B-B14F-4D97-AF65-F5344CB8AC3E}">
        <p14:creationId xmlns:p14="http://schemas.microsoft.com/office/powerpoint/2010/main" val="417739784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ußzeilenplatzhalt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umsplatzhalter 4"/>
          <p:cNvSpPr>
            <a:spLocks noGrp="1"/>
          </p:cNvSpPr>
          <p:nvPr>
            <p:ph type="dt" idx="11"/>
          </p:nvPr>
        </p:nvSpPr>
        <p:spPr/>
        <p:txBody>
          <a:bodyPr/>
          <a:lstStyle/>
          <a:p>
            <a:fld id="{E74353ED-ACB2-44BF-A903-985B0AF962B7}" type="datetime1">
              <a:rPr lang="en-US" smtClean="0"/>
              <a:t>3/5/2014</a:t>
            </a:fld>
            <a:endParaRPr lang="en-US"/>
          </a:p>
        </p:txBody>
      </p:sp>
      <p:sp>
        <p:nvSpPr>
          <p:cNvPr id="6" name="Foliennummernplatzhalter 5"/>
          <p:cNvSpPr>
            <a:spLocks noGrp="1"/>
          </p:cNvSpPr>
          <p:nvPr>
            <p:ph type="sldNum" sz="quarter" idx="12"/>
          </p:nvPr>
        </p:nvSpPr>
        <p:spPr/>
        <p:txBody>
          <a:bodyPr/>
          <a:lstStyle/>
          <a:p>
            <a:fld id="{B4008EB6-D09E-4580-8CD6-DDB14511944F}" type="slidenum">
              <a:rPr lang="en-US" smtClean="0"/>
              <a:pPr/>
              <a:t>40</a:t>
            </a:fld>
            <a:endParaRPr lang="en-US"/>
          </a:p>
        </p:txBody>
      </p:sp>
    </p:spTree>
    <p:extLst>
      <p:ext uri="{BB962C8B-B14F-4D97-AF65-F5344CB8AC3E}">
        <p14:creationId xmlns:p14="http://schemas.microsoft.com/office/powerpoint/2010/main" val="143085063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41</a:t>
            </a:fld>
            <a:endParaRPr lang="en-US" dirty="0"/>
          </a:p>
        </p:txBody>
      </p:sp>
      <p:sp>
        <p:nvSpPr>
          <p:cNvPr id="10" name="Date Placeholder 9"/>
          <p:cNvSpPr>
            <a:spLocks noGrp="1"/>
          </p:cNvSpPr>
          <p:nvPr>
            <p:ph type="dt" idx="13"/>
          </p:nvPr>
        </p:nvSpPr>
        <p:spPr/>
        <p:txBody>
          <a:bodyPr/>
          <a:lstStyle/>
          <a:p>
            <a:fld id="{F6D0C1E9-C76A-461C-8E91-17FFC972AC04}" type="datetime1">
              <a:rPr lang="en-US" smtClean="0"/>
              <a:t>3/5/2014</a:t>
            </a:fld>
            <a:endParaRPr lang="en-US" dirty="0"/>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63347646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a:bodyPr>
          <a:lstStyle/>
          <a:p>
            <a:endParaRPr lang="en-US"/>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t>3/5/2014</a:t>
            </a:fld>
            <a:endParaRPr lang="en-US">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42</a:t>
            </a:fld>
            <a:endParaRPr lang="en-US">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5093099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fld id="{7890A3E5-30E6-B34D-BB7B-D1FD1871C62C}" type="slidenum">
              <a:rPr lang="de-DE" smtClean="0"/>
              <a:t>5</a:t>
            </a:fld>
            <a:endParaRPr lang="de-DE"/>
          </a:p>
        </p:txBody>
      </p:sp>
    </p:spTree>
    <p:extLst>
      <p:ext uri="{BB962C8B-B14F-4D97-AF65-F5344CB8AC3E}">
        <p14:creationId xmlns:p14="http://schemas.microsoft.com/office/powerpoint/2010/main" val="26582364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fld id="{7890A3E5-30E6-B34D-BB7B-D1FD1871C62C}" type="slidenum">
              <a:rPr lang="de-DE" smtClean="0"/>
              <a:t>6</a:t>
            </a:fld>
            <a:endParaRPr lang="de-DE"/>
          </a:p>
        </p:txBody>
      </p:sp>
    </p:spTree>
    <p:extLst>
      <p:ext uri="{BB962C8B-B14F-4D97-AF65-F5344CB8AC3E}">
        <p14:creationId xmlns:p14="http://schemas.microsoft.com/office/powerpoint/2010/main" val="27052466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ußzeilenplatzhalt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umsplatzhalter 4"/>
          <p:cNvSpPr>
            <a:spLocks noGrp="1"/>
          </p:cNvSpPr>
          <p:nvPr>
            <p:ph type="dt" idx="11"/>
          </p:nvPr>
        </p:nvSpPr>
        <p:spPr/>
        <p:txBody>
          <a:bodyPr/>
          <a:lstStyle/>
          <a:p>
            <a:fld id="{E74353ED-ACB2-44BF-A903-985B0AF962B7}" type="datetime1">
              <a:rPr lang="en-US" smtClean="0"/>
              <a:t>3/5/2014</a:t>
            </a:fld>
            <a:endParaRPr lang="en-US"/>
          </a:p>
        </p:txBody>
      </p:sp>
      <p:sp>
        <p:nvSpPr>
          <p:cNvPr id="6" name="Foliennummernplatzhalter 5"/>
          <p:cNvSpPr>
            <a:spLocks noGrp="1"/>
          </p:cNvSpPr>
          <p:nvPr>
            <p:ph type="sldNum" sz="quarter" idx="12"/>
          </p:nvPr>
        </p:nvSpPr>
        <p:spPr/>
        <p:txBody>
          <a:bodyPr/>
          <a:lstStyle/>
          <a:p>
            <a:fld id="{B4008EB6-D09E-4580-8CD6-DDB14511944F}" type="slidenum">
              <a:rPr lang="en-US" smtClean="0"/>
              <a:pPr/>
              <a:t>7</a:t>
            </a:fld>
            <a:endParaRPr lang="en-US"/>
          </a:p>
        </p:txBody>
      </p:sp>
    </p:spTree>
    <p:extLst>
      <p:ext uri="{BB962C8B-B14F-4D97-AF65-F5344CB8AC3E}">
        <p14:creationId xmlns:p14="http://schemas.microsoft.com/office/powerpoint/2010/main" val="13543382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Tx/>
              <a:buChar char="-"/>
            </a:pPr>
            <a:endParaRPr lang="en-US" dirty="0"/>
          </a:p>
        </p:txBody>
      </p:sp>
      <p:sp>
        <p:nvSpPr>
          <p:cNvPr id="4" name="Foliennummernplatzhalter 3"/>
          <p:cNvSpPr>
            <a:spLocks noGrp="1"/>
          </p:cNvSpPr>
          <p:nvPr>
            <p:ph type="sldNum" sz="quarter" idx="10"/>
          </p:nvPr>
        </p:nvSpPr>
        <p:spPr/>
        <p:txBody>
          <a:bodyPr/>
          <a:lstStyle/>
          <a:p>
            <a:fld id="{7890A3E5-30E6-B34D-BB7B-D1FD1871C62C}" type="slidenum">
              <a:rPr lang="de-DE" smtClean="0"/>
              <a:t>8</a:t>
            </a:fld>
            <a:endParaRPr lang="de-DE"/>
          </a:p>
        </p:txBody>
      </p:sp>
    </p:spTree>
    <p:extLst>
      <p:ext uri="{BB962C8B-B14F-4D97-AF65-F5344CB8AC3E}">
        <p14:creationId xmlns:p14="http://schemas.microsoft.com/office/powerpoint/2010/main" val="30598596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ußzeilenplatzhalt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umsplatzhalter 4"/>
          <p:cNvSpPr>
            <a:spLocks noGrp="1"/>
          </p:cNvSpPr>
          <p:nvPr>
            <p:ph type="dt" idx="11"/>
          </p:nvPr>
        </p:nvSpPr>
        <p:spPr/>
        <p:txBody>
          <a:bodyPr/>
          <a:lstStyle/>
          <a:p>
            <a:fld id="{E74353ED-ACB2-44BF-A903-985B0AF962B7}" type="datetime1">
              <a:rPr lang="en-US" smtClean="0"/>
              <a:t>3/5/2014</a:t>
            </a:fld>
            <a:endParaRPr lang="en-US"/>
          </a:p>
        </p:txBody>
      </p:sp>
      <p:sp>
        <p:nvSpPr>
          <p:cNvPr id="6" name="Foliennummernplatzhalter 5"/>
          <p:cNvSpPr>
            <a:spLocks noGrp="1"/>
          </p:cNvSpPr>
          <p:nvPr>
            <p:ph type="sldNum" sz="quarter" idx="12"/>
          </p:nvPr>
        </p:nvSpPr>
        <p:spPr/>
        <p:txBody>
          <a:bodyPr/>
          <a:lstStyle/>
          <a:p>
            <a:fld id="{B4008EB6-D09E-4580-8CD6-DDB14511944F}" type="slidenum">
              <a:rPr lang="en-US" smtClean="0"/>
              <a:pPr/>
              <a:t>9</a:t>
            </a:fld>
            <a:endParaRPr lang="en-US"/>
          </a:p>
        </p:txBody>
      </p:sp>
    </p:spTree>
    <p:extLst>
      <p:ext uri="{BB962C8B-B14F-4D97-AF65-F5344CB8AC3E}">
        <p14:creationId xmlns:p14="http://schemas.microsoft.com/office/powerpoint/2010/main" val="378669546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30151" y="2938012"/>
            <a:ext cx="4695936" cy="959618"/>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63" presetClass="path" presetSubtype="0" decel="100000" fill="hold" nodeType="withEffect">
                                  <p:stCondLst>
                                    <p:cond delay="580"/>
                                  </p:stCondLst>
                                  <p:childTnLst>
                                    <p:animMotion origin="layout" path="M -0.02409 1.50289E-6 L -4.16667E-7 1.50289E-6 " pathEditMode="relative" rAng="0" ptsTypes="AA">
                                      <p:cBhvr>
                                        <p:cTn id="21" dur="500" fill="hold"/>
                                        <p:tgtEl>
                                          <p:spTgt spid="8"/>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
        <p:nvSpPr>
          <p:cNvPr id="5" name="Text Placeholder 4"/>
          <p:cNvSpPr>
            <a:spLocks noGrp="1"/>
          </p:cNvSpPr>
          <p:nvPr>
            <p:ph type="body" sz="quarter" idx="15" hasCustomPrompt="1"/>
          </p:nvPr>
        </p:nvSpPr>
        <p:spPr>
          <a:xfrm>
            <a:off x="8800211" y="1590086"/>
            <a:ext cx="1600200" cy="433965"/>
          </a:xfrm>
        </p:spPr>
        <p:txBody>
          <a:bodyPr/>
          <a:lstStyle>
            <a:lvl1pPr marL="0" indent="0" algn="r">
              <a:buNone/>
              <a:defRPr sz="1800" baseline="0"/>
            </a:lvl1pPr>
          </a:lstStyle>
          <a:p>
            <a:pPr lvl="0"/>
            <a:r>
              <a:rPr lang="en-US" dirty="0" smtClean="0"/>
              <a:t>Session Code</a:t>
            </a:r>
            <a:endParaRPr lang="en-US" dirty="0"/>
          </a:p>
        </p:txBody>
      </p:sp>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290689071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a:p>
        </p:txBody>
      </p:sp>
    </p:spTree>
    <p:extLst>
      <p:ext uri="{BB962C8B-B14F-4D97-AF65-F5344CB8AC3E}">
        <p14:creationId xmlns:p14="http://schemas.microsoft.com/office/powerpoint/2010/main" val="3505183546"/>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2"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 id="2147484217" r:id="rId29"/>
    <p:sldLayoutId id="2147484218" r:id="rId30"/>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8" Type="http://schemas.openxmlformats.org/officeDocument/2006/relationships/image" Target="../media/image12.gif"/><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7.xml"/><Relationship Id="rId1" Type="http://schemas.openxmlformats.org/officeDocument/2006/relationships/slideLayout" Target="../slideLayouts/slideLayout30.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8" Type="http://schemas.openxmlformats.org/officeDocument/2006/relationships/image" Target="../media/image12.gif"/><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7.xml"/><Relationship Id="rId1" Type="http://schemas.openxmlformats.org/officeDocument/2006/relationships/slideLayout" Target="../slideLayouts/slideLayout30.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8" Type="http://schemas.openxmlformats.org/officeDocument/2006/relationships/diagramData" Target="../diagrams/data5.xml"/><Relationship Id="rId3" Type="http://schemas.openxmlformats.org/officeDocument/2006/relationships/diagramData" Target="../diagrams/data4.xml"/><Relationship Id="rId7" Type="http://schemas.microsoft.com/office/2007/relationships/diagramDrawing" Target="../diagrams/drawing4.xml"/><Relationship Id="rId12" Type="http://schemas.microsoft.com/office/2007/relationships/diagramDrawing" Target="../diagrams/drawing5.xml"/><Relationship Id="rId2" Type="http://schemas.openxmlformats.org/officeDocument/2006/relationships/notesSlide" Target="../notesSlides/notesSlide30.xml"/><Relationship Id="rId1" Type="http://schemas.openxmlformats.org/officeDocument/2006/relationships/slideLayout" Target="../slideLayouts/slideLayout12.xml"/><Relationship Id="rId6" Type="http://schemas.openxmlformats.org/officeDocument/2006/relationships/diagramColors" Target="../diagrams/colors4.xml"/><Relationship Id="rId11" Type="http://schemas.openxmlformats.org/officeDocument/2006/relationships/diagramColors" Target="../diagrams/colors5.xml"/><Relationship Id="rId5" Type="http://schemas.openxmlformats.org/officeDocument/2006/relationships/diagramQuickStyle" Target="../diagrams/quickStyle4.xml"/><Relationship Id="rId10" Type="http://schemas.openxmlformats.org/officeDocument/2006/relationships/diagramQuickStyle" Target="../diagrams/quickStyle5.xml"/><Relationship Id="rId4" Type="http://schemas.openxmlformats.org/officeDocument/2006/relationships/diagramLayout" Target="../diagrams/layout4.xml"/><Relationship Id="rId9" Type="http://schemas.openxmlformats.org/officeDocument/2006/relationships/diagramLayout" Target="../diagrams/layout5.xml"/></Relationships>
</file>

<file path=ppt/slides/_rels/slide3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31.xml"/><Relationship Id="rId1" Type="http://schemas.openxmlformats.org/officeDocument/2006/relationships/slideLayout" Target="../slideLayouts/slideLayout9.xml"/><Relationship Id="rId6" Type="http://schemas.openxmlformats.org/officeDocument/2006/relationships/diagramColors" Target="../diagrams/colors6.xml"/><Relationship Id="rId5" Type="http://schemas.openxmlformats.org/officeDocument/2006/relationships/diagramQuickStyle" Target="../diagrams/quickStyle6.xml"/><Relationship Id="rId10" Type="http://schemas.openxmlformats.org/officeDocument/2006/relationships/image" Target="../media/image10.png"/><Relationship Id="rId4" Type="http://schemas.openxmlformats.org/officeDocument/2006/relationships/diagramLayout" Target="../diagrams/layout6.xml"/><Relationship Id="rId9" Type="http://schemas.openxmlformats.org/officeDocument/2006/relationships/image" Target="../media/image9.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3.xml"/><Relationship Id="rId1" Type="http://schemas.openxmlformats.org/officeDocument/2006/relationships/slideLayout" Target="../slideLayouts/slideLayout16.xml"/><Relationship Id="rId4" Type="http://schemas.openxmlformats.org/officeDocument/2006/relationships/image" Target="../media/image21.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hyperlink" Target="http://social.technet.microsoft.com/Forums/de-DE/54310f5f-e8a3-469e-86a3-63781b91670d/how-to-get-analytics-reports-programmatically-in-sharepoint-2013?forum=sharepointdevelopment" TargetMode="External"/><Relationship Id="rId2" Type="http://schemas.openxmlformats.org/officeDocument/2006/relationships/notesSlide" Target="../notesSlides/notesSlide38.xml"/><Relationship Id="rId1" Type="http://schemas.openxmlformats.org/officeDocument/2006/relationships/slideLayout" Target="../slideLayouts/slideLayout12.xml"/><Relationship Id="rId6" Type="http://schemas.openxmlformats.org/officeDocument/2006/relationships/hyperlink" Target="http://www.sharepointtalk.net/search/label/Analytics" TargetMode="External"/><Relationship Id="rId5" Type="http://schemas.openxmlformats.org/officeDocument/2006/relationships/hyperlink" Target="http://technet.microsoft.com/en-us/library/jj715889.aspx" TargetMode="External"/><Relationship Id="rId4" Type="http://schemas.openxmlformats.org/officeDocument/2006/relationships/hyperlink" Target="http://technet.microsoft.com/en-us/library/jj219554.aspx" TargetMode="External"/></Relationships>
</file>

<file path=ppt/slides/_rels/slide39.xml.rels><?xml version="1.0" encoding="UTF-8" standalone="yes"?>
<Relationships xmlns="http://schemas.openxmlformats.org/package/2006/relationships"><Relationship Id="rId8" Type="http://schemas.openxmlformats.org/officeDocument/2006/relationships/hyperlink" Target="http://myspc.sharepointconference.com/cfc/Papers/Details/12853?mySessions=True" TargetMode="External"/><Relationship Id="rId13" Type="http://schemas.openxmlformats.org/officeDocument/2006/relationships/hyperlink" Target="http://myspc.sharepointconference.com/cfc/Papers/Details/12882?mySessions=True" TargetMode="External"/><Relationship Id="rId3" Type="http://schemas.openxmlformats.org/officeDocument/2006/relationships/hyperlink" Target="http://myspc.sharepointconference.com/cfc/Papers/Details/12850?mySessions=True" TargetMode="External"/><Relationship Id="rId7" Type="http://schemas.openxmlformats.org/officeDocument/2006/relationships/hyperlink" Target="http://myspc.sharepointconference.com/cfc/Papers/Details/12890?mySessions=True" TargetMode="External"/><Relationship Id="rId12" Type="http://schemas.openxmlformats.org/officeDocument/2006/relationships/hyperlink" Target="http://myspc.sharepointconference.com/cfc/Papers/Details/12930?mySessions=True" TargetMode="External"/><Relationship Id="rId2" Type="http://schemas.openxmlformats.org/officeDocument/2006/relationships/notesSlide" Target="../notesSlides/notesSlide39.xml"/><Relationship Id="rId1" Type="http://schemas.openxmlformats.org/officeDocument/2006/relationships/slideLayout" Target="../slideLayouts/slideLayout17.xml"/><Relationship Id="rId6" Type="http://schemas.openxmlformats.org/officeDocument/2006/relationships/hyperlink" Target="http://myspc.sharepointconference.com/cfc/Papers/Details/12897?mySessions=True" TargetMode="External"/><Relationship Id="rId11" Type="http://schemas.openxmlformats.org/officeDocument/2006/relationships/hyperlink" Target="http://myspc.sharepointconference.com/cfc/Papers/Details/12860?mySessions=True" TargetMode="External"/><Relationship Id="rId5" Type="http://schemas.openxmlformats.org/officeDocument/2006/relationships/hyperlink" Target="http://myspc.sharepointconference.com/cfc/Papers/Details/12936?mySessions=True" TargetMode="External"/><Relationship Id="rId15" Type="http://schemas.openxmlformats.org/officeDocument/2006/relationships/hyperlink" Target="http://myspc.sharepointconference.com/cfc/Papers/Details/12908?mySessions=True" TargetMode="External"/><Relationship Id="rId10" Type="http://schemas.openxmlformats.org/officeDocument/2006/relationships/hyperlink" Target="http://myspc.sharepointconference.com/cfc/Papers/Details/12870?mySessions=True" TargetMode="External"/><Relationship Id="rId4" Type="http://schemas.openxmlformats.org/officeDocument/2006/relationships/hyperlink" Target="http://myspc.sharepointconference.com/cfc/Papers/Details/12852?mySessions=True" TargetMode="External"/><Relationship Id="rId9" Type="http://schemas.openxmlformats.org/officeDocument/2006/relationships/hyperlink" Target="http://myspc.sharepointconference.com/cfc/Papers/Details/12931?mySessions=True" TargetMode="External"/><Relationship Id="rId14" Type="http://schemas.openxmlformats.org/officeDocument/2006/relationships/hyperlink" Target="http://myspc.sharepointconference.com/cfc/Papers/Details/12871?mySessions=True"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1.xml"/><Relationship Id="rId1" Type="http://schemas.openxmlformats.org/officeDocument/2006/relationships/slideLayout" Target="../slideLayouts/slideLayout9.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4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2.xml"/><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30.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30.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0014179"/>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Files, Folders a</a:t>
            </a:r>
            <a:r>
              <a:rPr lang="en-US" dirty="0" err="1" smtClean="0"/>
              <a:t>nd</a:t>
            </a:r>
            <a:r>
              <a:rPr lang="en-US" dirty="0" smtClean="0"/>
              <a:t> their interaction</a:t>
            </a:r>
            <a:endParaRPr lang="en-US" dirty="0"/>
          </a:p>
        </p:txBody>
      </p:sp>
      <p:sp>
        <p:nvSpPr>
          <p:cNvPr id="5" name="Textplatzhalter 4"/>
          <p:cNvSpPr>
            <a:spLocks noGrp="1"/>
          </p:cNvSpPr>
          <p:nvPr>
            <p:ph type="body" sz="quarter" idx="12"/>
          </p:nvPr>
        </p:nvSpPr>
        <p:spPr/>
        <p:txBody>
          <a:bodyPr/>
          <a:lstStyle/>
          <a:p>
            <a:r>
              <a:rPr lang="en-US" dirty="0" smtClean="0"/>
              <a:t>Nicki </a:t>
            </a:r>
            <a:r>
              <a:rPr lang="en-US" dirty="0" err="1" smtClean="0"/>
              <a:t>Borell</a:t>
            </a:r>
            <a:endParaRPr lang="en-US" dirty="0"/>
          </a:p>
        </p:txBody>
      </p:sp>
    </p:spTree>
    <p:extLst>
      <p:ext uri="{BB962C8B-B14F-4D97-AF65-F5344CB8AC3E}">
        <p14:creationId xmlns:p14="http://schemas.microsoft.com/office/powerpoint/2010/main" val="159356153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en-US" dirty="0" smtClean="0"/>
              <a:t>Recap fundamentals </a:t>
            </a:r>
            <a:endParaRPr lang="en-US" dirty="0"/>
          </a:p>
        </p:txBody>
      </p:sp>
      <p:sp>
        <p:nvSpPr>
          <p:cNvPr id="5" name="Textplatzhalter 4"/>
          <p:cNvSpPr>
            <a:spLocks noGrp="1"/>
          </p:cNvSpPr>
          <p:nvPr>
            <p:ph type="body" sz="quarter" idx="10"/>
          </p:nvPr>
        </p:nvSpPr>
        <p:spPr>
          <a:xfrm>
            <a:off x="274639" y="1212849"/>
            <a:ext cx="5486399" cy="683264"/>
          </a:xfrm>
        </p:spPr>
        <p:txBody>
          <a:bodyPr/>
          <a:lstStyle/>
          <a:p>
            <a:r>
              <a:rPr lang="en-US" dirty="0"/>
              <a:t>Search Analytics</a:t>
            </a:r>
          </a:p>
        </p:txBody>
      </p:sp>
      <p:sp>
        <p:nvSpPr>
          <p:cNvPr id="6" name="Textplatzhalter 5"/>
          <p:cNvSpPr>
            <a:spLocks noGrp="1"/>
          </p:cNvSpPr>
          <p:nvPr>
            <p:ph type="body" sz="quarter" idx="11"/>
          </p:nvPr>
        </p:nvSpPr>
        <p:spPr>
          <a:xfrm>
            <a:off x="6675439" y="1212849"/>
            <a:ext cx="5486399" cy="683264"/>
          </a:xfrm>
        </p:spPr>
        <p:txBody>
          <a:bodyPr/>
          <a:lstStyle/>
          <a:p>
            <a:r>
              <a:rPr lang="en-US" dirty="0"/>
              <a:t>Usage Analytics</a:t>
            </a:r>
          </a:p>
        </p:txBody>
      </p:sp>
      <p:sp>
        <p:nvSpPr>
          <p:cNvPr id="23" name="Flussdiagramm: Dokument 22"/>
          <p:cNvSpPr/>
          <p:nvPr/>
        </p:nvSpPr>
        <p:spPr>
          <a:xfrm>
            <a:off x="2044874" y="4417117"/>
            <a:ext cx="1169401" cy="893975"/>
          </a:xfrm>
          <a:prstGeom prst="flowChartDocument">
            <a:avLst/>
          </a:prstGeom>
        </p:spPr>
        <p:style>
          <a:lnRef idx="1">
            <a:schemeClr val="accent1"/>
          </a:lnRef>
          <a:fillRef idx="3">
            <a:schemeClr val="accent1"/>
          </a:fillRef>
          <a:effectRef idx="2">
            <a:schemeClr val="accent1"/>
          </a:effectRef>
          <a:fontRef idx="minor">
            <a:schemeClr val="lt1"/>
          </a:fontRef>
        </p:style>
        <p:txBody>
          <a:bodyPr lIns="124358" tIns="62179" rIns="124358" bIns="62179" rtlCol="0" anchor="ctr"/>
          <a:lstStyle/>
          <a:p>
            <a:pPr algn="ctr"/>
            <a:r>
              <a:rPr lang="de-DE" sz="1600"/>
              <a:t>%</a:t>
            </a:r>
            <a:r>
              <a:rPr lang="de-DE" sz="1600" err="1"/>
              <a:t>working</a:t>
            </a:r>
            <a:r>
              <a:rPr lang="de-DE" sz="1600"/>
              <a:t> </a:t>
            </a:r>
            <a:r>
              <a:rPr lang="de-DE" sz="1600" err="1"/>
              <a:t>folder</a:t>
            </a:r>
            <a:r>
              <a:rPr lang="de-DE" sz="1600"/>
              <a:t>%</a:t>
            </a:r>
            <a:endParaRPr lang="en-US" sz="1600"/>
          </a:p>
        </p:txBody>
      </p:sp>
      <p:sp>
        <p:nvSpPr>
          <p:cNvPr id="24" name="Flussdiagramm: Magnetplattenspeicher 23"/>
          <p:cNvSpPr/>
          <p:nvPr/>
        </p:nvSpPr>
        <p:spPr>
          <a:xfrm>
            <a:off x="3957313" y="2093066"/>
            <a:ext cx="1091071" cy="827304"/>
          </a:xfrm>
          <a:prstGeom prst="flowChartMagneticDisk">
            <a:avLst/>
          </a:prstGeom>
          <a:solidFill>
            <a:schemeClr val="tx1"/>
          </a:solidFill>
          <a:ln>
            <a:solidFill>
              <a:schemeClr val="bg1"/>
            </a:solidFill>
          </a:ln>
        </p:spPr>
        <p:style>
          <a:lnRef idx="1">
            <a:schemeClr val="accent1"/>
          </a:lnRef>
          <a:fillRef idx="3">
            <a:schemeClr val="accent1"/>
          </a:fillRef>
          <a:effectRef idx="2">
            <a:schemeClr val="accent1"/>
          </a:effectRef>
          <a:fontRef idx="minor">
            <a:schemeClr val="lt1"/>
          </a:fontRef>
        </p:style>
        <p:txBody>
          <a:bodyPr lIns="124358" tIns="62179" rIns="124358" bIns="62179" rtlCol="0" anchor="ctr"/>
          <a:lstStyle/>
          <a:p>
            <a:pPr algn="ctr"/>
            <a:r>
              <a:rPr lang="de-DE" sz="1900"/>
              <a:t>Link DB</a:t>
            </a:r>
            <a:endParaRPr lang="en-US" sz="1900"/>
          </a:p>
        </p:txBody>
      </p:sp>
      <p:sp>
        <p:nvSpPr>
          <p:cNvPr id="25" name="Flussdiagramm: Magnetplattenspeicher 24"/>
          <p:cNvSpPr/>
          <p:nvPr/>
        </p:nvSpPr>
        <p:spPr>
          <a:xfrm>
            <a:off x="3957313" y="2973212"/>
            <a:ext cx="1091071" cy="827304"/>
          </a:xfrm>
          <a:prstGeom prst="flowChartMagneticDisk">
            <a:avLst/>
          </a:prstGeom>
          <a:solidFill>
            <a:schemeClr val="tx1"/>
          </a:solidFill>
          <a:ln>
            <a:solidFill>
              <a:schemeClr val="bg1"/>
            </a:solidFill>
          </a:ln>
        </p:spPr>
        <p:style>
          <a:lnRef idx="1">
            <a:schemeClr val="accent1"/>
          </a:lnRef>
          <a:fillRef idx="3">
            <a:schemeClr val="accent1"/>
          </a:fillRef>
          <a:effectRef idx="2">
            <a:schemeClr val="accent1"/>
          </a:effectRef>
          <a:fontRef idx="minor">
            <a:schemeClr val="lt1"/>
          </a:fontRef>
        </p:style>
        <p:txBody>
          <a:bodyPr lIns="124358" tIns="62179" rIns="124358" bIns="62179" rtlCol="0" anchor="ctr"/>
          <a:lstStyle/>
          <a:p>
            <a:pPr algn="ctr"/>
            <a:r>
              <a:rPr lang="en-US" sz="1400" dirty="0"/>
              <a:t>Analytics Reporting</a:t>
            </a:r>
          </a:p>
        </p:txBody>
      </p:sp>
      <p:sp>
        <p:nvSpPr>
          <p:cNvPr id="26" name="Rechteck 25"/>
          <p:cNvSpPr/>
          <p:nvPr/>
        </p:nvSpPr>
        <p:spPr>
          <a:xfrm>
            <a:off x="431000" y="1963147"/>
            <a:ext cx="761273" cy="1497952"/>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lIns="124358" tIns="62179" rIns="124358" bIns="62179" rtlCol="0" anchor="ctr"/>
          <a:lstStyle/>
          <a:p>
            <a:pPr algn="ctr"/>
            <a:r>
              <a:rPr lang="de-DE" sz="1600"/>
              <a:t>Index</a:t>
            </a:r>
            <a:endParaRPr lang="en-US" sz="1600"/>
          </a:p>
        </p:txBody>
      </p:sp>
      <p:sp>
        <p:nvSpPr>
          <p:cNvPr id="27" name="Flussdiagramm: Mehrere Dokumente 26"/>
          <p:cNvSpPr/>
          <p:nvPr/>
        </p:nvSpPr>
        <p:spPr>
          <a:xfrm>
            <a:off x="34882" y="4852752"/>
            <a:ext cx="1245129" cy="994924"/>
          </a:xfrm>
          <a:prstGeom prst="flowChartMultidocument">
            <a:avLst/>
          </a:prstGeom>
        </p:spPr>
        <p:style>
          <a:lnRef idx="1">
            <a:schemeClr val="accent1"/>
          </a:lnRef>
          <a:fillRef idx="3">
            <a:schemeClr val="accent1"/>
          </a:fillRef>
          <a:effectRef idx="2">
            <a:schemeClr val="accent1"/>
          </a:effectRef>
          <a:fontRef idx="minor">
            <a:schemeClr val="lt1"/>
          </a:fontRef>
        </p:style>
        <p:txBody>
          <a:bodyPr lIns="124358" tIns="62179" rIns="124358" bIns="62179" rtlCol="0" anchor="ctr"/>
          <a:lstStyle/>
          <a:p>
            <a:pPr algn="ctr"/>
            <a:r>
              <a:rPr lang="de-DE" sz="1600"/>
              <a:t>ULS </a:t>
            </a:r>
            <a:r>
              <a:rPr lang="de-DE" sz="1600" err="1"/>
              <a:t>loggs</a:t>
            </a:r>
            <a:endParaRPr lang="en-US" sz="1600"/>
          </a:p>
        </p:txBody>
      </p:sp>
      <p:sp>
        <p:nvSpPr>
          <p:cNvPr id="28" name="Rechteck 27"/>
          <p:cNvSpPr/>
          <p:nvPr/>
        </p:nvSpPr>
        <p:spPr>
          <a:xfrm rot="5400000">
            <a:off x="2089875" y="2385877"/>
            <a:ext cx="1079402" cy="1951836"/>
          </a:xfrm>
          <a:prstGeom prst="rect">
            <a:avLst/>
          </a:prstGeom>
          <a:solidFill>
            <a:schemeClr val="accent2">
              <a:lumMod val="75000"/>
            </a:schemeClr>
          </a:solidFill>
          <a:ln>
            <a:noFill/>
          </a:ln>
        </p:spPr>
        <p:style>
          <a:lnRef idx="1">
            <a:schemeClr val="accent1"/>
          </a:lnRef>
          <a:fillRef idx="3">
            <a:schemeClr val="accent1"/>
          </a:fillRef>
          <a:effectRef idx="2">
            <a:schemeClr val="accent1"/>
          </a:effectRef>
          <a:fontRef idx="minor">
            <a:schemeClr val="lt1"/>
          </a:fontRef>
        </p:style>
        <p:txBody>
          <a:bodyPr vert="vert270" lIns="124358" tIns="62179" rIns="124358" bIns="62179" rtlCol="0" anchor="ctr"/>
          <a:lstStyle/>
          <a:p>
            <a:pPr algn="ctr"/>
            <a:r>
              <a:rPr lang="en-US" dirty="0"/>
              <a:t>Analytics Processing Component</a:t>
            </a:r>
          </a:p>
        </p:txBody>
      </p:sp>
      <p:cxnSp>
        <p:nvCxnSpPr>
          <p:cNvPr id="29" name="Gewinkelte Verbindung 28"/>
          <p:cNvCxnSpPr/>
          <p:nvPr/>
        </p:nvCxnSpPr>
        <p:spPr>
          <a:xfrm rot="5400000" flipH="1" flipV="1">
            <a:off x="3160012" y="1951397"/>
            <a:ext cx="315376" cy="1327737"/>
          </a:xfrm>
          <a:prstGeom prst="bentConnector4">
            <a:avLst>
              <a:gd name="adj1" fmla="val 49768"/>
              <a:gd name="adj2" fmla="val 70327"/>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30" name="Gewinkelte Verbindung 29"/>
          <p:cNvCxnSpPr>
            <a:stCxn id="26" idx="2"/>
          </p:cNvCxnSpPr>
          <p:nvPr/>
        </p:nvCxnSpPr>
        <p:spPr>
          <a:xfrm rot="5400000" flipH="1" flipV="1">
            <a:off x="1195529" y="3002970"/>
            <a:ext cx="74236" cy="842022"/>
          </a:xfrm>
          <a:prstGeom prst="bentConnector4">
            <a:avLst>
              <a:gd name="adj1" fmla="val -418758"/>
              <a:gd name="adj2" fmla="val 72602"/>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31" name="Gerade Verbindung mit Pfeil 30"/>
          <p:cNvCxnSpPr>
            <a:stCxn id="28" idx="0"/>
          </p:cNvCxnSpPr>
          <p:nvPr/>
        </p:nvCxnSpPr>
        <p:spPr>
          <a:xfrm>
            <a:off x="3605494" y="3361795"/>
            <a:ext cx="351819"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2" name="Gewinkelte Verbindung 31"/>
          <p:cNvCxnSpPr>
            <a:stCxn id="27" idx="3"/>
            <a:endCxn id="23" idx="1"/>
          </p:cNvCxnSpPr>
          <p:nvPr/>
        </p:nvCxnSpPr>
        <p:spPr>
          <a:xfrm flipV="1">
            <a:off x="1280010" y="4864105"/>
            <a:ext cx="764864" cy="486110"/>
          </a:xfrm>
          <a:prstGeom prst="bentConnector3">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3" name="Gerade Verbindung mit Pfeil 32"/>
          <p:cNvCxnSpPr>
            <a:stCxn id="23" idx="0"/>
            <a:endCxn id="28" idx="3"/>
          </p:cNvCxnSpPr>
          <p:nvPr/>
        </p:nvCxnSpPr>
        <p:spPr>
          <a:xfrm flipV="1">
            <a:off x="2629575" y="3901496"/>
            <a:ext cx="1" cy="51562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4" name="Gekrümmte Verbindung 33"/>
          <p:cNvCxnSpPr>
            <a:stCxn id="26" idx="3"/>
          </p:cNvCxnSpPr>
          <p:nvPr/>
        </p:nvCxnSpPr>
        <p:spPr>
          <a:xfrm>
            <a:off x="1192273" y="2712123"/>
            <a:ext cx="470169" cy="261088"/>
          </a:xfrm>
          <a:prstGeom prst="curvedConnector3">
            <a:avLst/>
          </a:prstGeom>
          <a:ln w="38100">
            <a:tailEnd type="arrow"/>
          </a:ln>
        </p:spPr>
        <p:style>
          <a:lnRef idx="1">
            <a:schemeClr val="dk1"/>
          </a:lnRef>
          <a:fillRef idx="0">
            <a:schemeClr val="dk1"/>
          </a:fillRef>
          <a:effectRef idx="0">
            <a:schemeClr val="dk1"/>
          </a:effectRef>
          <a:fontRef idx="minor">
            <a:schemeClr val="tx1"/>
          </a:fontRef>
        </p:style>
      </p:cxnSp>
      <p:cxnSp>
        <p:nvCxnSpPr>
          <p:cNvPr id="35" name="Gekrümmte Verbindung 34"/>
          <p:cNvCxnSpPr/>
          <p:nvPr/>
        </p:nvCxnSpPr>
        <p:spPr>
          <a:xfrm flipV="1">
            <a:off x="3447113" y="2813458"/>
            <a:ext cx="776766" cy="267447"/>
          </a:xfrm>
          <a:prstGeom prst="curvedConnector3">
            <a:avLst>
              <a:gd name="adj1" fmla="val 50000"/>
            </a:avLst>
          </a:prstGeom>
          <a:ln w="38100">
            <a:tailEnd type="arrow"/>
          </a:ln>
        </p:spPr>
        <p:style>
          <a:lnRef idx="1">
            <a:schemeClr val="accent4"/>
          </a:lnRef>
          <a:fillRef idx="0">
            <a:schemeClr val="accent4"/>
          </a:fillRef>
          <a:effectRef idx="0">
            <a:schemeClr val="accent4"/>
          </a:effectRef>
          <a:fontRef idx="minor">
            <a:schemeClr val="tx1"/>
          </a:fontRef>
        </p:style>
      </p:cxnSp>
      <p:cxnSp>
        <p:nvCxnSpPr>
          <p:cNvPr id="36" name="Gekrümmte Verbindung 35"/>
          <p:cNvCxnSpPr>
            <a:stCxn id="24" idx="1"/>
            <a:endCxn id="28" idx="1"/>
          </p:cNvCxnSpPr>
          <p:nvPr/>
        </p:nvCxnSpPr>
        <p:spPr>
          <a:xfrm rot="16200000" flipH="1" flipV="1">
            <a:off x="3201698" y="1520942"/>
            <a:ext cx="729028" cy="1873273"/>
          </a:xfrm>
          <a:prstGeom prst="curvedConnector3">
            <a:avLst>
              <a:gd name="adj1" fmla="val -42641"/>
            </a:avLst>
          </a:prstGeom>
          <a:ln w="38100">
            <a:tailEnd type="arrow"/>
          </a:ln>
        </p:spPr>
        <p:style>
          <a:lnRef idx="1">
            <a:schemeClr val="accent4"/>
          </a:lnRef>
          <a:fillRef idx="0">
            <a:schemeClr val="accent4"/>
          </a:fillRef>
          <a:effectRef idx="0">
            <a:schemeClr val="accent4"/>
          </a:effectRef>
          <a:fontRef idx="minor">
            <a:schemeClr val="tx1"/>
          </a:fontRef>
        </p:style>
      </p:cxnSp>
      <p:cxnSp>
        <p:nvCxnSpPr>
          <p:cNvPr id="37" name="Gekrümmte Verbindung 36"/>
          <p:cNvCxnSpPr/>
          <p:nvPr/>
        </p:nvCxnSpPr>
        <p:spPr>
          <a:xfrm rot="10800000">
            <a:off x="1192274" y="2236283"/>
            <a:ext cx="852602" cy="684086"/>
          </a:xfrm>
          <a:prstGeom prst="curvedConnector3">
            <a:avLst/>
          </a:prstGeom>
          <a:ln w="38100">
            <a:tailEnd type="arrow"/>
          </a:ln>
        </p:spPr>
        <p:style>
          <a:lnRef idx="1">
            <a:schemeClr val="accent5"/>
          </a:lnRef>
          <a:fillRef idx="0">
            <a:schemeClr val="accent5"/>
          </a:fillRef>
          <a:effectRef idx="0">
            <a:schemeClr val="accent5"/>
          </a:effectRef>
          <a:fontRef idx="minor">
            <a:schemeClr val="tx1"/>
          </a:fontRef>
        </p:style>
      </p:cxnSp>
      <p:cxnSp>
        <p:nvCxnSpPr>
          <p:cNvPr id="38" name="Gekrümmte Verbindung 37"/>
          <p:cNvCxnSpPr/>
          <p:nvPr/>
        </p:nvCxnSpPr>
        <p:spPr>
          <a:xfrm flipV="1">
            <a:off x="3447113" y="3561871"/>
            <a:ext cx="776766" cy="238645"/>
          </a:xfrm>
          <a:prstGeom prst="curvedConnector3">
            <a:avLst/>
          </a:prstGeom>
          <a:ln w="38100">
            <a:tailEnd type="arrow"/>
          </a:ln>
        </p:spPr>
        <p:style>
          <a:lnRef idx="1">
            <a:schemeClr val="accent5"/>
          </a:lnRef>
          <a:fillRef idx="0">
            <a:schemeClr val="accent5"/>
          </a:fillRef>
          <a:effectRef idx="0">
            <a:schemeClr val="accent5"/>
          </a:effectRef>
          <a:fontRef idx="minor">
            <a:schemeClr val="tx1"/>
          </a:fontRef>
        </p:style>
      </p:cxnSp>
      <p:sp>
        <p:nvSpPr>
          <p:cNvPr id="39" name="Rechteck 38"/>
          <p:cNvSpPr/>
          <p:nvPr/>
        </p:nvSpPr>
        <p:spPr>
          <a:xfrm>
            <a:off x="6060614" y="4887411"/>
            <a:ext cx="698304" cy="1209980"/>
          </a:xfrm>
          <a:prstGeom prst="rect">
            <a:avLst/>
          </a:prstGeom>
          <a:solidFill>
            <a:schemeClr val="accent4"/>
          </a:solidFill>
          <a:ln>
            <a:noFill/>
          </a:ln>
        </p:spPr>
        <p:style>
          <a:lnRef idx="1">
            <a:schemeClr val="accent1"/>
          </a:lnRef>
          <a:fillRef idx="3">
            <a:schemeClr val="accent1"/>
          </a:fillRef>
          <a:effectRef idx="2">
            <a:schemeClr val="accent1"/>
          </a:effectRef>
          <a:fontRef idx="minor">
            <a:schemeClr val="lt1"/>
          </a:fontRef>
        </p:style>
        <p:txBody>
          <a:bodyPr lIns="124358" tIns="62179" rIns="124358" bIns="62179" rtlCol="0" anchor="ctr"/>
          <a:lstStyle/>
          <a:p>
            <a:pPr algn="ctr"/>
            <a:r>
              <a:rPr lang="de-DE" sz="1600"/>
              <a:t>WFE</a:t>
            </a:r>
            <a:endParaRPr lang="en-US" sz="1600"/>
          </a:p>
        </p:txBody>
      </p:sp>
      <p:sp>
        <p:nvSpPr>
          <p:cNvPr id="40" name="Flussdiagramm: Dokument 39"/>
          <p:cNvSpPr/>
          <p:nvPr/>
        </p:nvSpPr>
        <p:spPr>
          <a:xfrm>
            <a:off x="9308616" y="4568235"/>
            <a:ext cx="1169401" cy="893975"/>
          </a:xfrm>
          <a:prstGeom prst="flowChartDocument">
            <a:avLst/>
          </a:prstGeom>
        </p:spPr>
        <p:style>
          <a:lnRef idx="1">
            <a:schemeClr val="accent1"/>
          </a:lnRef>
          <a:fillRef idx="3">
            <a:schemeClr val="accent1"/>
          </a:fillRef>
          <a:effectRef idx="2">
            <a:schemeClr val="accent1"/>
          </a:effectRef>
          <a:fontRef idx="minor">
            <a:schemeClr val="lt1"/>
          </a:fontRef>
        </p:style>
        <p:txBody>
          <a:bodyPr lIns="124358" tIns="62179" rIns="124358" bIns="62179" rtlCol="0" anchor="ctr"/>
          <a:lstStyle/>
          <a:p>
            <a:pPr algn="ctr"/>
            <a:r>
              <a:rPr lang="de-DE" sz="1600" dirty="0"/>
              <a:t>%</a:t>
            </a:r>
            <a:r>
              <a:rPr lang="de-DE" sz="1600" dirty="0" err="1"/>
              <a:t>working</a:t>
            </a:r>
            <a:r>
              <a:rPr lang="de-DE" sz="1600" dirty="0"/>
              <a:t> </a:t>
            </a:r>
            <a:r>
              <a:rPr lang="de-DE" sz="1600" dirty="0" err="1"/>
              <a:t>folder</a:t>
            </a:r>
            <a:r>
              <a:rPr lang="de-DE" sz="1600" dirty="0"/>
              <a:t>%</a:t>
            </a:r>
            <a:endParaRPr lang="en-US" sz="1600" dirty="0"/>
          </a:p>
        </p:txBody>
      </p:sp>
      <p:sp>
        <p:nvSpPr>
          <p:cNvPr id="41" name="Flussdiagramm: Magnetplattenspeicher 40"/>
          <p:cNvSpPr/>
          <p:nvPr/>
        </p:nvSpPr>
        <p:spPr>
          <a:xfrm>
            <a:off x="10789403" y="1625054"/>
            <a:ext cx="1217573" cy="978422"/>
          </a:xfrm>
          <a:prstGeom prst="flowChartMagneticDisk">
            <a:avLst/>
          </a:prstGeom>
          <a:solidFill>
            <a:schemeClr val="tx1"/>
          </a:solidFill>
          <a:ln>
            <a:solidFill>
              <a:schemeClr val="bg1"/>
            </a:solidFill>
          </a:ln>
        </p:spPr>
        <p:style>
          <a:lnRef idx="1">
            <a:schemeClr val="accent1"/>
          </a:lnRef>
          <a:fillRef idx="3">
            <a:schemeClr val="accent1"/>
          </a:fillRef>
          <a:effectRef idx="2">
            <a:schemeClr val="accent1"/>
          </a:effectRef>
          <a:fontRef idx="minor">
            <a:schemeClr val="lt1"/>
          </a:fontRef>
        </p:style>
        <p:txBody>
          <a:bodyPr lIns="124358" tIns="62179" rIns="124358" bIns="62179" rtlCol="0" anchor="ctr"/>
          <a:lstStyle/>
          <a:p>
            <a:pPr algn="ctr"/>
            <a:r>
              <a:rPr lang="en-US" sz="1600"/>
              <a:t>Analytics Reporting</a:t>
            </a:r>
          </a:p>
        </p:txBody>
      </p:sp>
      <p:sp>
        <p:nvSpPr>
          <p:cNvPr id="42" name="Rechteck 41"/>
          <p:cNvSpPr/>
          <p:nvPr/>
        </p:nvSpPr>
        <p:spPr>
          <a:xfrm>
            <a:off x="7694742" y="2114265"/>
            <a:ext cx="761273" cy="1497952"/>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lIns="124358" tIns="62179" rIns="124358" bIns="62179" rtlCol="0" anchor="ctr"/>
          <a:lstStyle/>
          <a:p>
            <a:pPr algn="ctr"/>
            <a:r>
              <a:rPr lang="de-DE" sz="1600"/>
              <a:t>Index</a:t>
            </a:r>
            <a:endParaRPr lang="en-US" sz="1600"/>
          </a:p>
        </p:txBody>
      </p:sp>
      <p:sp>
        <p:nvSpPr>
          <p:cNvPr id="43" name="Flussdiagramm: Mehrere Dokumente 42"/>
          <p:cNvSpPr/>
          <p:nvPr/>
        </p:nvSpPr>
        <p:spPr>
          <a:xfrm>
            <a:off x="7298624" y="5003870"/>
            <a:ext cx="1245129" cy="994924"/>
          </a:xfrm>
          <a:prstGeom prst="flowChartMultidocument">
            <a:avLst/>
          </a:prstGeom>
        </p:spPr>
        <p:style>
          <a:lnRef idx="1">
            <a:schemeClr val="accent1"/>
          </a:lnRef>
          <a:fillRef idx="3">
            <a:schemeClr val="accent1"/>
          </a:fillRef>
          <a:effectRef idx="2">
            <a:schemeClr val="accent1"/>
          </a:effectRef>
          <a:fontRef idx="minor">
            <a:schemeClr val="lt1"/>
          </a:fontRef>
        </p:style>
        <p:txBody>
          <a:bodyPr lIns="124358" tIns="62179" rIns="124358" bIns="62179" rtlCol="0" anchor="ctr"/>
          <a:lstStyle/>
          <a:p>
            <a:pPr algn="ctr"/>
            <a:r>
              <a:rPr lang="de-DE" sz="1600"/>
              <a:t>Event Store</a:t>
            </a:r>
            <a:endParaRPr lang="en-US" sz="1600"/>
          </a:p>
        </p:txBody>
      </p:sp>
      <p:sp>
        <p:nvSpPr>
          <p:cNvPr id="44" name="Rechteck 43"/>
          <p:cNvSpPr/>
          <p:nvPr/>
        </p:nvSpPr>
        <p:spPr>
          <a:xfrm rot="5400000">
            <a:off x="9353617" y="2536995"/>
            <a:ext cx="1079402" cy="1951836"/>
          </a:xfrm>
          <a:prstGeom prst="rect">
            <a:avLst/>
          </a:prstGeom>
          <a:solidFill>
            <a:schemeClr val="accent2">
              <a:lumMod val="75000"/>
            </a:schemeClr>
          </a:solidFill>
          <a:ln>
            <a:noFill/>
          </a:ln>
        </p:spPr>
        <p:style>
          <a:lnRef idx="1">
            <a:schemeClr val="accent1"/>
          </a:lnRef>
          <a:fillRef idx="3">
            <a:schemeClr val="accent1"/>
          </a:fillRef>
          <a:effectRef idx="2">
            <a:schemeClr val="accent1"/>
          </a:effectRef>
          <a:fontRef idx="minor">
            <a:schemeClr val="lt1"/>
          </a:fontRef>
        </p:style>
        <p:txBody>
          <a:bodyPr vert="vert270" lIns="124358" tIns="62179" rIns="124358" bIns="62179" rtlCol="0" anchor="ctr"/>
          <a:lstStyle/>
          <a:p>
            <a:pPr algn="ctr"/>
            <a:r>
              <a:rPr lang="en-US" dirty="0"/>
              <a:t>Analytics Processing Component</a:t>
            </a:r>
          </a:p>
        </p:txBody>
      </p:sp>
      <p:cxnSp>
        <p:nvCxnSpPr>
          <p:cNvPr id="45" name="Gewinkelte Verbindung 44"/>
          <p:cNvCxnSpPr>
            <a:stCxn id="42" idx="2"/>
          </p:cNvCxnSpPr>
          <p:nvPr/>
        </p:nvCxnSpPr>
        <p:spPr>
          <a:xfrm rot="5400000" flipH="1" flipV="1">
            <a:off x="8459271" y="3154088"/>
            <a:ext cx="74236" cy="842022"/>
          </a:xfrm>
          <a:prstGeom prst="bentConnector4">
            <a:avLst>
              <a:gd name="adj1" fmla="val -418758"/>
              <a:gd name="adj2" fmla="val 72602"/>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46" name="Gewinkelte Verbindung 45"/>
          <p:cNvCxnSpPr>
            <a:stCxn id="43" idx="3"/>
            <a:endCxn id="40" idx="1"/>
          </p:cNvCxnSpPr>
          <p:nvPr/>
        </p:nvCxnSpPr>
        <p:spPr>
          <a:xfrm flipV="1">
            <a:off x="8543752" y="5015223"/>
            <a:ext cx="764864" cy="486110"/>
          </a:xfrm>
          <a:prstGeom prst="bentConnector3">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7" name="Gerade Verbindung mit Pfeil 46"/>
          <p:cNvCxnSpPr>
            <a:stCxn id="40" idx="0"/>
            <a:endCxn id="44" idx="3"/>
          </p:cNvCxnSpPr>
          <p:nvPr/>
        </p:nvCxnSpPr>
        <p:spPr>
          <a:xfrm flipV="1">
            <a:off x="9893317" y="4052614"/>
            <a:ext cx="1" cy="51562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8" name="Gerade Verbindung mit Pfeil 47"/>
          <p:cNvCxnSpPr>
            <a:stCxn id="39" idx="3"/>
            <a:endCxn id="43" idx="1"/>
          </p:cNvCxnSpPr>
          <p:nvPr/>
        </p:nvCxnSpPr>
        <p:spPr>
          <a:xfrm>
            <a:off x="6758918" y="5492401"/>
            <a:ext cx="539706" cy="893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9" name="Gekrümmte Verbindung 48"/>
          <p:cNvCxnSpPr/>
          <p:nvPr/>
        </p:nvCxnSpPr>
        <p:spPr>
          <a:xfrm flipV="1">
            <a:off x="6645185" y="5765890"/>
            <a:ext cx="653439" cy="232905"/>
          </a:xfrm>
          <a:prstGeom prst="curvedConnector3">
            <a:avLst/>
          </a:prstGeom>
          <a:ln w="38100">
            <a:tailEnd type="arrow"/>
          </a:ln>
        </p:spPr>
        <p:style>
          <a:lnRef idx="1">
            <a:schemeClr val="dk1"/>
          </a:lnRef>
          <a:fillRef idx="0">
            <a:schemeClr val="dk1"/>
          </a:fillRef>
          <a:effectRef idx="0">
            <a:schemeClr val="dk1"/>
          </a:effectRef>
          <a:fontRef idx="minor">
            <a:schemeClr val="tx1"/>
          </a:fontRef>
        </p:style>
      </p:cxnSp>
      <p:cxnSp>
        <p:nvCxnSpPr>
          <p:cNvPr id="50" name="Gekrümmte Verbindung 49"/>
          <p:cNvCxnSpPr>
            <a:endCxn id="40" idx="2"/>
          </p:cNvCxnSpPr>
          <p:nvPr/>
        </p:nvCxnSpPr>
        <p:spPr>
          <a:xfrm flipV="1">
            <a:off x="8456016" y="5403108"/>
            <a:ext cx="1437301" cy="362782"/>
          </a:xfrm>
          <a:prstGeom prst="curvedConnector2">
            <a:avLst/>
          </a:prstGeom>
          <a:ln w="38100">
            <a:tailEnd type="arrow"/>
          </a:ln>
        </p:spPr>
        <p:style>
          <a:lnRef idx="1">
            <a:schemeClr val="dk1"/>
          </a:lnRef>
          <a:fillRef idx="0">
            <a:schemeClr val="dk1"/>
          </a:fillRef>
          <a:effectRef idx="0">
            <a:schemeClr val="dk1"/>
          </a:effectRef>
          <a:fontRef idx="minor">
            <a:schemeClr val="tx1"/>
          </a:fontRef>
        </p:style>
      </p:cxnSp>
      <p:cxnSp>
        <p:nvCxnSpPr>
          <p:cNvPr id="51" name="Gekrümmte Verbindung 50"/>
          <p:cNvCxnSpPr/>
          <p:nvPr/>
        </p:nvCxnSpPr>
        <p:spPr>
          <a:xfrm rot="10800000">
            <a:off x="8456016" y="2551634"/>
            <a:ext cx="969780" cy="572696"/>
          </a:xfrm>
          <a:prstGeom prst="curvedConnector3">
            <a:avLst/>
          </a:prstGeom>
          <a:ln w="38100">
            <a:tailEnd type="arrow"/>
          </a:ln>
        </p:spPr>
        <p:style>
          <a:lnRef idx="1">
            <a:schemeClr val="accent5"/>
          </a:lnRef>
          <a:fillRef idx="0">
            <a:schemeClr val="accent5"/>
          </a:fillRef>
          <a:effectRef idx="0">
            <a:schemeClr val="accent5"/>
          </a:effectRef>
          <a:fontRef idx="minor">
            <a:schemeClr val="tx1"/>
          </a:fontRef>
        </p:style>
      </p:cxnSp>
      <p:cxnSp>
        <p:nvCxnSpPr>
          <p:cNvPr id="52" name="Gekrümmte Verbindung 51"/>
          <p:cNvCxnSpPr/>
          <p:nvPr/>
        </p:nvCxnSpPr>
        <p:spPr>
          <a:xfrm rot="5400000" flipH="1" flipV="1">
            <a:off x="10585001" y="2770046"/>
            <a:ext cx="1348159" cy="1015021"/>
          </a:xfrm>
          <a:prstGeom prst="curvedConnector3">
            <a:avLst>
              <a:gd name="adj1" fmla="val 50000"/>
            </a:avLst>
          </a:prstGeom>
          <a:ln w="38100">
            <a:tailEnd type="arrow"/>
          </a:ln>
        </p:spPr>
        <p:style>
          <a:lnRef idx="1">
            <a:schemeClr val="accent5"/>
          </a:lnRef>
          <a:fillRef idx="0">
            <a:schemeClr val="accent5"/>
          </a:fillRef>
          <a:effectRef idx="0">
            <a:schemeClr val="accent5"/>
          </a:effectRef>
          <a:fontRef idx="minor">
            <a:schemeClr val="tx1"/>
          </a:fontRef>
        </p:style>
      </p:cxnSp>
      <p:cxnSp>
        <p:nvCxnSpPr>
          <p:cNvPr id="53" name="Gewinkelte Verbindung 52"/>
          <p:cNvCxnSpPr>
            <a:stCxn id="44" idx="0"/>
            <a:endCxn id="41" idx="3"/>
          </p:cNvCxnSpPr>
          <p:nvPr/>
        </p:nvCxnSpPr>
        <p:spPr>
          <a:xfrm flipV="1">
            <a:off x="10869236" y="2603476"/>
            <a:ext cx="528954" cy="909437"/>
          </a:xfrm>
          <a:prstGeom prst="bentConnector2">
            <a:avLst/>
          </a:prstGeom>
          <a:ln>
            <a:solidFill>
              <a:schemeClr val="tx1"/>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56" name="Gekrümmte Verbindung 55"/>
          <p:cNvCxnSpPr>
            <a:stCxn id="27" idx="2"/>
            <a:endCxn id="23" idx="2"/>
          </p:cNvCxnSpPr>
          <p:nvPr/>
        </p:nvCxnSpPr>
        <p:spPr>
          <a:xfrm rot="5400000" flipH="1" flipV="1">
            <a:off x="1321215" y="4501638"/>
            <a:ext cx="558008" cy="2058711"/>
          </a:xfrm>
          <a:prstGeom prst="curvedConnector3">
            <a:avLst>
              <a:gd name="adj1" fmla="val -47719"/>
            </a:avLst>
          </a:prstGeom>
          <a:ln w="38100">
            <a:headEnd type="none"/>
            <a:tailEnd type="arrow"/>
          </a:ln>
        </p:spPr>
        <p:style>
          <a:lnRef idx="1">
            <a:schemeClr val="dk1"/>
          </a:lnRef>
          <a:fillRef idx="0">
            <a:schemeClr val="dk1"/>
          </a:fillRef>
          <a:effectRef idx="0">
            <a:schemeClr val="dk1"/>
          </a:effectRef>
          <a:fontRef idx="minor">
            <a:schemeClr val="tx1"/>
          </a:fontRef>
        </p:style>
      </p:cxnSp>
      <p:cxnSp>
        <p:nvCxnSpPr>
          <p:cNvPr id="58" name="Gekrümmte Verbindung 57"/>
          <p:cNvCxnSpPr>
            <a:stCxn id="23" idx="3"/>
            <a:endCxn id="28" idx="3"/>
          </p:cNvCxnSpPr>
          <p:nvPr/>
        </p:nvCxnSpPr>
        <p:spPr>
          <a:xfrm flipH="1" flipV="1">
            <a:off x="2629576" y="3901496"/>
            <a:ext cx="584699" cy="962609"/>
          </a:xfrm>
          <a:prstGeom prst="curvedConnector4">
            <a:avLst>
              <a:gd name="adj1" fmla="val -39097"/>
              <a:gd name="adj2" fmla="val 50559"/>
            </a:avLst>
          </a:prstGeom>
          <a:ln w="38100">
            <a:solidFill>
              <a:schemeClr val="tx1"/>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60" name="Gekrümmte Verbindung 59"/>
          <p:cNvCxnSpPr>
            <a:stCxn id="40" idx="3"/>
            <a:endCxn id="44" idx="3"/>
          </p:cNvCxnSpPr>
          <p:nvPr/>
        </p:nvCxnSpPr>
        <p:spPr>
          <a:xfrm flipH="1" flipV="1">
            <a:off x="9893318" y="4052614"/>
            <a:ext cx="584699" cy="962609"/>
          </a:xfrm>
          <a:prstGeom prst="curvedConnector4">
            <a:avLst>
              <a:gd name="adj1" fmla="val -39097"/>
              <a:gd name="adj2" fmla="val 50559"/>
            </a:avLst>
          </a:prstGeom>
          <a:ln w="38100">
            <a:solidFill>
              <a:schemeClr val="tx1"/>
            </a:solidFill>
            <a:headEnd type="none"/>
            <a:tailEnd type="arrow"/>
          </a:ln>
        </p:spPr>
        <p:style>
          <a:lnRef idx="1">
            <a:schemeClr val="accent1"/>
          </a:lnRef>
          <a:fillRef idx="0">
            <a:schemeClr val="accent1"/>
          </a:fillRef>
          <a:effectRef idx="0">
            <a:schemeClr val="accent1"/>
          </a:effectRef>
          <a:fontRef idx="minor">
            <a:schemeClr val="tx1"/>
          </a:fontRef>
        </p:style>
      </p:cxnSp>
      <p:graphicFrame>
        <p:nvGraphicFramePr>
          <p:cNvPr id="55" name="Tabelle 54"/>
          <p:cNvGraphicFramePr>
            <a:graphicFrameLocks noGrp="1"/>
          </p:cNvGraphicFramePr>
          <p:nvPr>
            <p:extLst/>
          </p:nvPr>
        </p:nvGraphicFramePr>
        <p:xfrm>
          <a:off x="1" y="6210753"/>
          <a:ext cx="12436474" cy="783772"/>
        </p:xfrm>
        <a:graphic>
          <a:graphicData uri="http://schemas.openxmlformats.org/drawingml/2006/table">
            <a:tbl>
              <a:tblPr firstRow="1">
                <a:tableStyleId>{2D5ABB26-0587-4C30-8999-92F81FD0307C}</a:tableStyleId>
              </a:tblPr>
              <a:tblGrid>
                <a:gridCol w="7901989"/>
                <a:gridCol w="1338090"/>
                <a:gridCol w="1741937"/>
                <a:gridCol w="1454458"/>
              </a:tblGrid>
              <a:tr h="391886">
                <a:tc>
                  <a:txBody>
                    <a:bodyPr/>
                    <a:lstStyle/>
                    <a:p>
                      <a:r>
                        <a:rPr lang="en-US" sz="1400" b="1" dirty="0" smtClean="0">
                          <a:solidFill>
                            <a:schemeClr val="bg1"/>
                          </a:solidFill>
                        </a:rPr>
                        <a:t>Session</a:t>
                      </a:r>
                      <a:endParaRPr lang="en-US" sz="1400" b="1" dirty="0">
                        <a:solidFill>
                          <a:schemeClr val="bg1"/>
                        </a:solidFill>
                      </a:endParaRPr>
                    </a:p>
                  </a:txBody>
                  <a:tcPr marL="0" marR="0" marT="0" marB="0">
                    <a:lnB w="3175" cap="flat" cmpd="sng" algn="ctr">
                      <a:solidFill>
                        <a:schemeClr val="tx1"/>
                      </a:solidFill>
                      <a:prstDash val="solid"/>
                      <a:round/>
                      <a:headEnd type="none" w="med" len="med"/>
                      <a:tailEnd type="none" w="med" len="med"/>
                    </a:lnB>
                    <a:solidFill>
                      <a:schemeClr val="accent1"/>
                    </a:solidFill>
                  </a:tcPr>
                </a:tc>
                <a:tc>
                  <a:txBody>
                    <a:bodyPr/>
                    <a:lstStyle/>
                    <a:p>
                      <a:r>
                        <a:rPr lang="en-US" sz="1400" b="1" dirty="0" smtClean="0">
                          <a:solidFill>
                            <a:schemeClr val="bg1"/>
                          </a:solidFill>
                        </a:rPr>
                        <a:t>Session</a:t>
                      </a:r>
                      <a:endParaRPr lang="en-US" sz="1400" b="1" dirty="0">
                        <a:solidFill>
                          <a:schemeClr val="bg1"/>
                        </a:solidFill>
                      </a:endParaRPr>
                    </a:p>
                  </a:txBody>
                  <a:tcPr marL="0" marR="0" marT="0" marB="0">
                    <a:lnB w="3175" cap="flat" cmpd="sng" algn="ctr">
                      <a:solidFill>
                        <a:schemeClr val="tx1"/>
                      </a:solidFill>
                      <a:prstDash val="solid"/>
                      <a:round/>
                      <a:headEnd type="none" w="med" len="med"/>
                      <a:tailEnd type="none" w="med" len="med"/>
                    </a:lnB>
                    <a:solidFill>
                      <a:schemeClr val="accent1"/>
                    </a:solidFill>
                  </a:tcPr>
                </a:tc>
                <a:tc>
                  <a:txBody>
                    <a:bodyPr/>
                    <a:lstStyle/>
                    <a:p>
                      <a:r>
                        <a:rPr lang="en-US" sz="1400" b="1" dirty="0" smtClean="0">
                          <a:solidFill>
                            <a:schemeClr val="bg1"/>
                          </a:solidFill>
                        </a:rPr>
                        <a:t>Room</a:t>
                      </a:r>
                      <a:endParaRPr lang="en-US" sz="1400" b="1" dirty="0">
                        <a:solidFill>
                          <a:schemeClr val="bg1"/>
                        </a:solidFill>
                      </a:endParaRPr>
                    </a:p>
                  </a:txBody>
                  <a:tcPr marL="0" marR="0" marT="0" marB="0">
                    <a:lnB w="3175" cap="flat" cmpd="sng" algn="ctr">
                      <a:solidFill>
                        <a:schemeClr val="tx1"/>
                      </a:solidFill>
                      <a:prstDash val="solid"/>
                      <a:round/>
                      <a:headEnd type="none" w="med" len="med"/>
                      <a:tailEnd type="none" w="med" len="med"/>
                    </a:lnB>
                    <a:solidFill>
                      <a:schemeClr val="accent1"/>
                    </a:solidFill>
                  </a:tcPr>
                </a:tc>
                <a:tc>
                  <a:txBody>
                    <a:bodyPr/>
                    <a:lstStyle/>
                    <a:p>
                      <a:r>
                        <a:rPr lang="en-US" sz="1400" b="1" dirty="0" smtClean="0">
                          <a:solidFill>
                            <a:schemeClr val="bg1"/>
                          </a:solidFill>
                        </a:rPr>
                        <a:t>Time</a:t>
                      </a:r>
                      <a:endParaRPr lang="en-US" sz="1400" b="1" dirty="0">
                        <a:solidFill>
                          <a:schemeClr val="bg1"/>
                        </a:solidFill>
                      </a:endParaRPr>
                    </a:p>
                  </a:txBody>
                  <a:tcPr marL="0" marR="0" marT="0" marB="0">
                    <a:lnB w="3175" cap="flat" cmpd="sng" algn="ctr">
                      <a:solidFill>
                        <a:schemeClr val="tx1"/>
                      </a:solidFill>
                      <a:prstDash val="solid"/>
                      <a:round/>
                      <a:headEnd type="none" w="med" len="med"/>
                      <a:tailEnd type="none" w="med" len="med"/>
                    </a:lnB>
                    <a:solidFill>
                      <a:schemeClr val="accent1"/>
                    </a:solidFill>
                  </a:tcPr>
                </a:tc>
              </a:tr>
              <a:tr h="391886">
                <a:tc>
                  <a:txBody>
                    <a:bodyPr/>
                    <a:lstStyle/>
                    <a:p>
                      <a:r>
                        <a:rPr lang="en-US" sz="1400" dirty="0" smtClean="0">
                          <a:solidFill>
                            <a:schemeClr val="bg1"/>
                          </a:solidFill>
                        </a:rPr>
                        <a:t>Search architecture and sizing in SharePoint 2013 </a:t>
                      </a: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1"/>
                    </a:solidFill>
                  </a:tcPr>
                </a:tc>
                <a:tc>
                  <a:txBody>
                    <a:bodyPr/>
                    <a:lstStyle/>
                    <a:p>
                      <a:pPr algn="l"/>
                      <a:r>
                        <a:rPr lang="en-US" sz="1400" dirty="0" smtClean="0">
                          <a:solidFill>
                            <a:schemeClr val="bg1"/>
                          </a:solidFill>
                        </a:rPr>
                        <a:t>SPC336</a:t>
                      </a:r>
                      <a:endParaRPr lang="en-US" sz="1400" dirty="0">
                        <a:solidFill>
                          <a:schemeClr val="bg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1"/>
                    </a:solidFill>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solidFill>
                            <a:schemeClr val="bg1"/>
                          </a:solidFill>
                        </a:rPr>
                        <a:t>Titian 2201</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1"/>
                    </a:solidFill>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solidFill>
                            <a:schemeClr val="bg1"/>
                          </a:solidFill>
                        </a:rPr>
                        <a:t>Wed 5:00pm</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1"/>
                    </a:solidFill>
                  </a:tcPr>
                </a:tc>
              </a:tr>
            </a:tbl>
          </a:graphicData>
        </a:graphic>
      </p:graphicFrame>
    </p:spTree>
    <p:extLst>
      <p:ext uri="{BB962C8B-B14F-4D97-AF65-F5344CB8AC3E}">
        <p14:creationId xmlns:p14="http://schemas.microsoft.com/office/powerpoint/2010/main" val="370528106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smtClean="0"/>
              <a:t>Manage Analytics</a:t>
            </a:r>
            <a:endParaRPr lang="en-US"/>
          </a:p>
        </p:txBody>
      </p:sp>
    </p:spTree>
    <p:extLst>
      <p:ext uri="{BB962C8B-B14F-4D97-AF65-F5344CB8AC3E}">
        <p14:creationId xmlns:p14="http://schemas.microsoft.com/office/powerpoint/2010/main" val="4029522131"/>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tertitel 1"/>
          <p:cNvSpPr>
            <a:spLocks noGrp="1"/>
          </p:cNvSpPr>
          <p:nvPr>
            <p:ph type="body" sz="quarter" idx="10"/>
          </p:nvPr>
        </p:nvSpPr>
        <p:spPr>
          <a:xfrm>
            <a:off x="274638" y="1697062"/>
            <a:ext cx="11887200" cy="4994211"/>
          </a:xfrm>
        </p:spPr>
        <p:txBody>
          <a:bodyPr/>
          <a:lstStyle/>
          <a:p>
            <a:r>
              <a:rPr lang="de-DE" err="1"/>
              <a:t>Timer</a:t>
            </a:r>
            <a:r>
              <a:rPr lang="de-DE"/>
              <a:t> Jobs</a:t>
            </a:r>
            <a:endParaRPr lang="en-US"/>
          </a:p>
          <a:p>
            <a:pPr marL="0" indent="0">
              <a:buNone/>
            </a:pPr>
            <a:endParaRPr lang="en-US" smtClean="0"/>
          </a:p>
          <a:p>
            <a:r>
              <a:rPr lang="en-US" smtClean="0"/>
              <a:t>PowerShell </a:t>
            </a:r>
            <a:r>
              <a:rPr lang="en-US"/>
              <a:t>for SharePoint 2013 Analytics </a:t>
            </a:r>
            <a:r>
              <a:rPr lang="en-US" smtClean="0"/>
              <a:t>Feature</a:t>
            </a:r>
          </a:p>
          <a:p>
            <a:endParaRPr lang="de-DE"/>
          </a:p>
          <a:p>
            <a:r>
              <a:rPr lang="en-US" err="1"/>
              <a:t>Microsoft.Office.Server.Search.Analytics</a:t>
            </a:r>
            <a:r>
              <a:rPr lang="en-US"/>
              <a:t> </a:t>
            </a:r>
            <a:r>
              <a:rPr lang="en-US" smtClean="0"/>
              <a:t>namespace</a:t>
            </a:r>
          </a:p>
          <a:p>
            <a:endParaRPr lang="de-DE"/>
          </a:p>
          <a:p>
            <a:r>
              <a:rPr lang="de-DE" smtClean="0"/>
              <a:t>Files &amp; Folder Locations</a:t>
            </a:r>
            <a:endParaRPr lang="de-DE"/>
          </a:p>
          <a:p>
            <a:pPr marL="0" indent="0">
              <a:buNone/>
            </a:pPr>
            <a:endParaRPr lang="en-US"/>
          </a:p>
        </p:txBody>
      </p:sp>
      <p:sp>
        <p:nvSpPr>
          <p:cNvPr id="3" name="Titel 2"/>
          <p:cNvSpPr>
            <a:spLocks noGrp="1"/>
          </p:cNvSpPr>
          <p:nvPr>
            <p:ph type="title"/>
          </p:nvPr>
        </p:nvSpPr>
        <p:spPr/>
        <p:txBody>
          <a:bodyPr/>
          <a:lstStyle/>
          <a:p>
            <a:r>
              <a:rPr lang="en-US"/>
              <a:t>Manage </a:t>
            </a:r>
            <a:r>
              <a:rPr lang="en-US" smtClean="0"/>
              <a:t>Analytics</a:t>
            </a:r>
            <a:endParaRPr lang="en-US"/>
          </a:p>
        </p:txBody>
      </p:sp>
    </p:spTree>
    <p:extLst>
      <p:ext uri="{BB962C8B-B14F-4D97-AF65-F5344CB8AC3E}">
        <p14:creationId xmlns:p14="http://schemas.microsoft.com/office/powerpoint/2010/main" val="2475456842"/>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tertitel 1"/>
          <p:cNvSpPr>
            <a:spLocks noGrp="1"/>
          </p:cNvSpPr>
          <p:nvPr>
            <p:ph type="body" sz="quarter" idx="10"/>
          </p:nvPr>
        </p:nvSpPr>
        <p:spPr>
          <a:xfrm>
            <a:off x="274638" y="1212850"/>
            <a:ext cx="8391871" cy="4076501"/>
          </a:xfrm>
        </p:spPr>
        <p:txBody>
          <a:bodyPr/>
          <a:lstStyle/>
          <a:p>
            <a:pPr marL="0" indent="0">
              <a:buNone/>
            </a:pPr>
            <a:endParaRPr lang="en-US" dirty="0" smtClean="0"/>
          </a:p>
          <a:p>
            <a:r>
              <a:rPr lang="en-US" sz="3200" dirty="0"/>
              <a:t>Analytics feature is not part of the </a:t>
            </a:r>
            <a:r>
              <a:rPr lang="en-US" sz="3200" dirty="0" smtClean="0"/>
              <a:t>common SharePoint </a:t>
            </a:r>
            <a:r>
              <a:rPr lang="en-US" sz="3200" dirty="0"/>
              <a:t>PowerShell </a:t>
            </a:r>
            <a:r>
              <a:rPr lang="en-US" sz="3200" dirty="0" err="1" smtClean="0"/>
              <a:t>Snapin</a:t>
            </a:r>
            <a:endParaRPr lang="en-US" sz="3200" dirty="0" smtClean="0"/>
          </a:p>
          <a:p>
            <a:pPr marL="0" indent="0">
              <a:buNone/>
            </a:pPr>
            <a:endParaRPr lang="en-US" sz="3200" dirty="0"/>
          </a:p>
          <a:p>
            <a:r>
              <a:rPr lang="de-DE" sz="3200" dirty="0" err="1" smtClean="0"/>
              <a:t>Get</a:t>
            </a:r>
            <a:r>
              <a:rPr lang="de-DE" sz="3200" dirty="0" smtClean="0"/>
              <a:t> / </a:t>
            </a:r>
            <a:r>
              <a:rPr lang="de-DE" sz="3200" dirty="0"/>
              <a:t>S</a:t>
            </a:r>
            <a:r>
              <a:rPr lang="de-DE" sz="3200" dirty="0" smtClean="0"/>
              <a:t>et </a:t>
            </a:r>
            <a:r>
              <a:rPr lang="en-US" sz="3200" dirty="0"/>
              <a:t>s</a:t>
            </a:r>
            <a:r>
              <a:rPr lang="en-US" sz="3200" dirty="0" smtClean="0"/>
              <a:t>ettings</a:t>
            </a:r>
            <a:r>
              <a:rPr lang="de-DE" sz="3200" dirty="0" smtClean="0"/>
              <a:t> </a:t>
            </a:r>
            <a:r>
              <a:rPr lang="de-DE" sz="3200" dirty="0" err="1" smtClean="0"/>
              <a:t>for</a:t>
            </a:r>
            <a:r>
              <a:rPr lang="de-DE" sz="3200" dirty="0" smtClean="0"/>
              <a:t> </a:t>
            </a:r>
            <a:r>
              <a:rPr lang="en-US" sz="3200" dirty="0" smtClean="0"/>
              <a:t>component using</a:t>
            </a:r>
          </a:p>
          <a:p>
            <a:pPr marL="964692" lvl="1" indent="-342900"/>
            <a:r>
              <a:rPr lang="en-US" sz="1900" dirty="0">
                <a:latin typeface="Consolas" panose="020B0609020204030204" pitchFamily="49" charset="0"/>
                <a:cs typeface="Consolas" panose="020B0609020204030204" pitchFamily="49" charset="0"/>
              </a:rPr>
              <a:t>Get-</a:t>
            </a:r>
            <a:r>
              <a:rPr lang="en-US" sz="1900" dirty="0" err="1">
                <a:latin typeface="Consolas" panose="020B0609020204030204" pitchFamily="49" charset="0"/>
                <a:cs typeface="Consolas" panose="020B0609020204030204" pitchFamily="49" charset="0"/>
              </a:rPr>
              <a:t>AnalysisConfiguration</a:t>
            </a:r>
            <a:r>
              <a:rPr lang="en-US" sz="1900" dirty="0">
                <a:latin typeface="Consolas" panose="020B0609020204030204" pitchFamily="49" charset="0"/>
                <a:cs typeface="Consolas" panose="020B0609020204030204" pitchFamily="49" charset="0"/>
              </a:rPr>
              <a:t> [-Name] &lt;string&gt;…</a:t>
            </a:r>
          </a:p>
          <a:p>
            <a:pPr marL="964692" lvl="1" indent="-342900"/>
            <a:r>
              <a:rPr lang="en-US" sz="1900" dirty="0">
                <a:latin typeface="Consolas" panose="020B0609020204030204" pitchFamily="49" charset="0"/>
                <a:cs typeface="Consolas" panose="020B0609020204030204" pitchFamily="49" charset="0"/>
              </a:rPr>
              <a:t>Set-</a:t>
            </a:r>
            <a:r>
              <a:rPr lang="en-US" sz="1900" dirty="0" err="1">
                <a:latin typeface="Consolas" panose="020B0609020204030204" pitchFamily="49" charset="0"/>
                <a:cs typeface="Consolas" panose="020B0609020204030204" pitchFamily="49" charset="0"/>
              </a:rPr>
              <a:t>AnalysisConfiguration</a:t>
            </a:r>
            <a:r>
              <a:rPr lang="en-US" sz="1900" dirty="0">
                <a:latin typeface="Consolas" panose="020B0609020204030204" pitchFamily="49" charset="0"/>
                <a:cs typeface="Consolas" panose="020B0609020204030204" pitchFamily="49" charset="0"/>
              </a:rPr>
              <a:t> [-Name] &lt;string&gt;…</a:t>
            </a:r>
          </a:p>
          <a:p>
            <a:endParaRPr lang="de-DE" sz="500" dirty="0"/>
          </a:p>
          <a:p>
            <a:endParaRPr lang="en-US" sz="3200" dirty="0" smtClean="0"/>
          </a:p>
        </p:txBody>
      </p:sp>
      <p:sp>
        <p:nvSpPr>
          <p:cNvPr id="3" name="Titel 2"/>
          <p:cNvSpPr>
            <a:spLocks noGrp="1"/>
          </p:cNvSpPr>
          <p:nvPr>
            <p:ph type="title"/>
          </p:nvPr>
        </p:nvSpPr>
        <p:spPr/>
        <p:txBody>
          <a:bodyPr/>
          <a:lstStyle/>
          <a:p>
            <a:r>
              <a:rPr lang="en-US" dirty="0" smtClean="0"/>
              <a:t>PowerShell </a:t>
            </a:r>
            <a:r>
              <a:rPr lang="en-US" dirty="0"/>
              <a:t>for </a:t>
            </a:r>
            <a:r>
              <a:rPr lang="en-US" dirty="0" smtClean="0"/>
              <a:t>Analytics</a:t>
            </a:r>
            <a:endParaRPr lang="en-US" sz="1400" dirty="0"/>
          </a:p>
        </p:txBody>
      </p:sp>
      <p:sp>
        <p:nvSpPr>
          <p:cNvPr id="6" name="Flussdiagramm: Dokument 5"/>
          <p:cNvSpPr/>
          <p:nvPr/>
        </p:nvSpPr>
        <p:spPr>
          <a:xfrm>
            <a:off x="8359251" y="2057102"/>
            <a:ext cx="4077224" cy="3598272"/>
          </a:xfrm>
          <a:prstGeom prst="flowChartDocument">
            <a:avLst/>
          </a:prstGeom>
          <a:blipFill>
            <a:blip r:embed="rId3"/>
            <a:stretch>
              <a:fillRect/>
            </a:stretch>
          </a:blipFill>
        </p:spPr>
        <p:style>
          <a:lnRef idx="1">
            <a:schemeClr val="accent1"/>
          </a:lnRef>
          <a:fillRef idx="3">
            <a:schemeClr val="accent1"/>
          </a:fillRef>
          <a:effectRef idx="2">
            <a:schemeClr val="accent1"/>
          </a:effectRef>
          <a:fontRef idx="minor">
            <a:schemeClr val="lt1"/>
          </a:fontRef>
        </p:style>
        <p:txBody>
          <a:bodyPr lIns="124358" tIns="62179" rIns="124358" bIns="62179" rtlCol="0" anchor="ctr"/>
          <a:lstStyle/>
          <a:p>
            <a:pPr algn="ctr"/>
            <a:endParaRPr lang="en-US"/>
          </a:p>
        </p:txBody>
      </p:sp>
    </p:spTree>
    <p:extLst>
      <p:ext uri="{BB962C8B-B14F-4D97-AF65-F5344CB8AC3E}">
        <p14:creationId xmlns:p14="http://schemas.microsoft.com/office/powerpoint/2010/main" val="4045490609"/>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en-US"/>
              <a:t>PowerShell for Analytics</a:t>
            </a:r>
          </a:p>
        </p:txBody>
      </p:sp>
      <p:sp>
        <p:nvSpPr>
          <p:cNvPr id="5" name="Textplatzhalter 4"/>
          <p:cNvSpPr>
            <a:spLocks noGrp="1"/>
          </p:cNvSpPr>
          <p:nvPr>
            <p:ph type="body" sz="quarter" idx="12"/>
          </p:nvPr>
        </p:nvSpPr>
        <p:spPr/>
        <p:txBody>
          <a:bodyPr/>
          <a:lstStyle/>
          <a:p>
            <a:r>
              <a:rPr lang="en-US" dirty="0" smtClean="0"/>
              <a:t>Nicki </a:t>
            </a:r>
            <a:r>
              <a:rPr lang="en-US" dirty="0" err="1" smtClean="0"/>
              <a:t>Borell</a:t>
            </a:r>
            <a:endParaRPr lang="en-US" dirty="0"/>
          </a:p>
        </p:txBody>
      </p:sp>
    </p:spTree>
    <p:extLst>
      <p:ext uri="{BB962C8B-B14F-4D97-AF65-F5344CB8AC3E}">
        <p14:creationId xmlns:p14="http://schemas.microsoft.com/office/powerpoint/2010/main" val="49007603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en-US" dirty="0" smtClean="0"/>
              <a:t>Recap managing Analytics</a:t>
            </a:r>
            <a:endParaRPr lang="en-US" sz="1400" dirty="0"/>
          </a:p>
        </p:txBody>
      </p:sp>
      <p:sp>
        <p:nvSpPr>
          <p:cNvPr id="2" name="Untertitel 1"/>
          <p:cNvSpPr>
            <a:spLocks noGrp="1"/>
          </p:cNvSpPr>
          <p:nvPr>
            <p:ph type="body" sz="quarter" idx="10"/>
          </p:nvPr>
        </p:nvSpPr>
        <p:spPr>
          <a:xfrm>
            <a:off x="274639" y="2118769"/>
            <a:ext cx="5486399" cy="2933111"/>
          </a:xfrm>
        </p:spPr>
        <p:txBody>
          <a:bodyPr/>
          <a:lstStyle/>
          <a:p>
            <a:r>
              <a:rPr lang="en-US" sz="3200" dirty="0" err="1" smtClean="0"/>
              <a:t>Analysisenginepssnapin</a:t>
            </a:r>
            <a:r>
              <a:rPr lang="en-US" sz="3200" dirty="0" smtClean="0"/>
              <a:t>:</a:t>
            </a:r>
            <a:endParaRPr lang="en-US" sz="3200" dirty="0"/>
          </a:p>
          <a:p>
            <a:pPr marL="457200" indent="-457200">
              <a:buFont typeface="Arial" panose="020B0604020202020204" pitchFamily="34" charset="0"/>
              <a:buChar char="•"/>
            </a:pPr>
            <a:r>
              <a:rPr lang="de-DE" sz="2400" dirty="0" err="1" smtClean="0"/>
              <a:t>Get</a:t>
            </a:r>
            <a:r>
              <a:rPr lang="de-DE" sz="2400" dirty="0" smtClean="0"/>
              <a:t> / </a:t>
            </a:r>
            <a:r>
              <a:rPr lang="de-DE" sz="2400" dirty="0"/>
              <a:t>S</a:t>
            </a:r>
            <a:r>
              <a:rPr lang="de-DE" sz="2400" dirty="0" smtClean="0"/>
              <a:t>et </a:t>
            </a:r>
            <a:r>
              <a:rPr lang="en-US" sz="2400" dirty="0"/>
              <a:t>s</a:t>
            </a:r>
            <a:r>
              <a:rPr lang="en-US" sz="2400" dirty="0" smtClean="0"/>
              <a:t>ettings</a:t>
            </a:r>
            <a:r>
              <a:rPr lang="de-DE" sz="2400" dirty="0" smtClean="0"/>
              <a:t> </a:t>
            </a:r>
            <a:r>
              <a:rPr lang="de-DE" sz="2400" dirty="0" err="1" smtClean="0"/>
              <a:t>for</a:t>
            </a:r>
            <a:r>
              <a:rPr lang="de-DE" sz="2400" dirty="0" smtClean="0"/>
              <a:t> </a:t>
            </a:r>
            <a:r>
              <a:rPr lang="en-US" sz="2400" dirty="0" smtClean="0"/>
              <a:t>component</a:t>
            </a:r>
          </a:p>
          <a:p>
            <a:pPr marL="964692" lvl="1" indent="-342900"/>
            <a:r>
              <a:rPr lang="en-US" dirty="0" smtClean="0"/>
              <a:t>…is about the definition of “how” it is </a:t>
            </a:r>
          </a:p>
          <a:p>
            <a:pPr marL="964692" lvl="1" indent="-342900"/>
            <a:r>
              <a:rPr lang="en-US" dirty="0" smtClean="0"/>
              <a:t>happening</a:t>
            </a:r>
          </a:p>
          <a:p>
            <a:pPr marL="964692" lvl="1" indent="-342900"/>
            <a:endParaRPr lang="en-US" sz="1900" dirty="0">
              <a:latin typeface="Consolas" panose="020B0609020204030204" pitchFamily="49" charset="0"/>
              <a:cs typeface="Consolas" panose="020B0609020204030204" pitchFamily="49" charset="0"/>
            </a:endParaRPr>
          </a:p>
          <a:p>
            <a:endParaRPr lang="de-DE" sz="500" dirty="0"/>
          </a:p>
          <a:p>
            <a:endParaRPr lang="en-US" sz="3200" dirty="0" smtClean="0"/>
          </a:p>
        </p:txBody>
      </p:sp>
      <p:sp>
        <p:nvSpPr>
          <p:cNvPr id="4" name="Textplatzhalter 3"/>
          <p:cNvSpPr>
            <a:spLocks noGrp="1"/>
          </p:cNvSpPr>
          <p:nvPr>
            <p:ph type="body" sz="quarter" idx="11"/>
          </p:nvPr>
        </p:nvSpPr>
        <p:spPr>
          <a:xfrm>
            <a:off x="6675439" y="2118769"/>
            <a:ext cx="5486399" cy="4585871"/>
          </a:xfrm>
        </p:spPr>
        <p:txBody>
          <a:bodyPr/>
          <a:lstStyle/>
          <a:p>
            <a:r>
              <a:rPr lang="en-US" dirty="0" err="1" smtClean="0"/>
              <a:t>Enginepssnapin</a:t>
            </a:r>
            <a:r>
              <a:rPr lang="en-US" dirty="0" smtClean="0"/>
              <a:t>:</a:t>
            </a:r>
          </a:p>
          <a:p>
            <a:pPr marL="571500" indent="-571500">
              <a:buFont typeface="Arial" panose="020B0604020202020204" pitchFamily="34" charset="0"/>
              <a:buChar char="•"/>
            </a:pPr>
            <a:r>
              <a:rPr lang="en-US" sz="2400" dirty="0" smtClean="0"/>
              <a:t>Get-Flow</a:t>
            </a:r>
          </a:p>
          <a:p>
            <a:pPr lvl="4"/>
            <a:r>
              <a:rPr lang="en-US" dirty="0" smtClean="0"/>
              <a:t>…is about the definition of “what” is happening</a:t>
            </a:r>
          </a:p>
          <a:p>
            <a:pPr lvl="4"/>
            <a:endParaRPr lang="en-US" dirty="0"/>
          </a:p>
          <a:p>
            <a:pPr marL="342900" lvl="1" indent="-342900">
              <a:buClr>
                <a:srgbClr val="FF0000"/>
              </a:buClr>
              <a:buSzPct val="120000"/>
              <a:buFont typeface="Segoe UI" panose="020B0502040204020203" pitchFamily="34" charset="0"/>
              <a:buChar char="!"/>
            </a:pPr>
            <a:r>
              <a:rPr lang="en-US" dirty="0"/>
              <a:t>Manipulations are not for production use, nor supported by Microsoft.</a:t>
            </a:r>
          </a:p>
          <a:p>
            <a:pPr marL="342900" lvl="1" indent="-342900">
              <a:buClr>
                <a:srgbClr val="FF0000"/>
              </a:buClr>
              <a:buSzPct val="120000"/>
              <a:buFont typeface="Segoe UI" panose="020B0502040204020203" pitchFamily="34" charset="0"/>
              <a:buChar char="!"/>
            </a:pPr>
            <a:r>
              <a:rPr lang="en-US" dirty="0"/>
              <a:t>The Content Enrichment Web </a:t>
            </a:r>
            <a:r>
              <a:rPr lang="en-US" dirty="0" smtClean="0"/>
              <a:t>Service is </a:t>
            </a:r>
            <a:r>
              <a:rPr lang="en-US" dirty="0"/>
              <a:t>the primary documented and supported mechanism for implementing "custom" </a:t>
            </a:r>
            <a:r>
              <a:rPr lang="en-US" dirty="0" smtClean="0"/>
              <a:t>processing </a:t>
            </a:r>
            <a:r>
              <a:rPr lang="en-US" dirty="0"/>
              <a:t>logic in SharePoint Search 2013.</a:t>
            </a:r>
          </a:p>
          <a:p>
            <a:pPr marL="342900" lvl="1" indent="-342900">
              <a:buFont typeface="Arial" panose="020B0604020202020204" pitchFamily="34" charset="0"/>
              <a:buChar char="•"/>
            </a:pPr>
            <a:endParaRPr lang="en-US" dirty="0"/>
          </a:p>
          <a:p>
            <a:pPr marL="342900" lvl="1" indent="-342900">
              <a:buFont typeface="Arial" panose="020B0604020202020204" pitchFamily="34" charset="0"/>
              <a:buChar char="•"/>
            </a:pPr>
            <a:endParaRPr lang="en-US" dirty="0" smtClean="0"/>
          </a:p>
        </p:txBody>
      </p:sp>
    </p:spTree>
    <p:extLst>
      <p:ext uri="{BB962C8B-B14F-4D97-AF65-F5344CB8AC3E}">
        <p14:creationId xmlns:p14="http://schemas.microsoft.com/office/powerpoint/2010/main" val="1382417898"/>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en-US" smtClean="0"/>
              <a:t>Topics</a:t>
            </a:r>
            <a:endParaRPr lang="en-US"/>
          </a:p>
        </p:txBody>
      </p:sp>
      <p:graphicFrame>
        <p:nvGraphicFramePr>
          <p:cNvPr id="6" name="Diagramm 5"/>
          <p:cNvGraphicFramePr/>
          <p:nvPr>
            <p:extLst/>
          </p:nvPr>
        </p:nvGraphicFramePr>
        <p:xfrm>
          <a:off x="5769142" y="535383"/>
          <a:ext cx="6402800" cy="585598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26" name="Picture 2" descr="http://www.1-2-3-ferienwohnung-buesum.de/images/system/harken.gif"/>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946429" y="35807"/>
            <a:ext cx="1257300" cy="131445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www.1-2-3-ferienwohnung-buesum.de/images/system/harken.gif"/>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042773" y="32750"/>
            <a:ext cx="1257300" cy="1314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8294662"/>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en-US" dirty="0" smtClean="0"/>
              <a:t>Search</a:t>
            </a:r>
            <a:r>
              <a:rPr lang="de-DE" dirty="0" smtClean="0"/>
              <a:t> Analytics</a:t>
            </a:r>
            <a:endParaRPr lang="en-US" dirty="0"/>
          </a:p>
        </p:txBody>
      </p:sp>
    </p:spTree>
    <p:extLst>
      <p:ext uri="{BB962C8B-B14F-4D97-AF65-F5344CB8AC3E}">
        <p14:creationId xmlns:p14="http://schemas.microsoft.com/office/powerpoint/2010/main" val="1010014613"/>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en-US" dirty="0" smtClean="0"/>
              <a:t>Search Analytics</a:t>
            </a:r>
            <a:endParaRPr lang="en-US" dirty="0"/>
          </a:p>
        </p:txBody>
      </p:sp>
      <p:sp>
        <p:nvSpPr>
          <p:cNvPr id="2" name="Untertitel 1"/>
          <p:cNvSpPr>
            <a:spLocks noGrp="1"/>
          </p:cNvSpPr>
          <p:nvPr>
            <p:ph type="body" sz="quarter" idx="10"/>
          </p:nvPr>
        </p:nvSpPr>
        <p:spPr>
          <a:xfrm>
            <a:off x="274639" y="1212849"/>
            <a:ext cx="5486399" cy="3367076"/>
          </a:xfrm>
        </p:spPr>
        <p:txBody>
          <a:bodyPr/>
          <a:lstStyle/>
          <a:p>
            <a:r>
              <a:rPr lang="en-US" sz="1900" b="1" dirty="0"/>
              <a:t>Analyses in search analytics:</a:t>
            </a:r>
          </a:p>
          <a:p>
            <a:pPr marL="571500" indent="-571500">
              <a:buFont typeface="Arial" panose="020B0604020202020204" pitchFamily="34" charset="0"/>
              <a:buChar char="•"/>
            </a:pPr>
            <a:r>
              <a:rPr lang="en-US" sz="1900" dirty="0"/>
              <a:t>Anchor text processing</a:t>
            </a:r>
          </a:p>
          <a:p>
            <a:pPr marL="571500" indent="-571500">
              <a:buFont typeface="Arial" panose="020B0604020202020204" pitchFamily="34" charset="0"/>
              <a:buChar char="•"/>
            </a:pPr>
            <a:r>
              <a:rPr lang="en-US" sz="1900" dirty="0"/>
              <a:t>Click Distance</a:t>
            </a:r>
          </a:p>
          <a:p>
            <a:pPr marL="571500" indent="-571500">
              <a:buFont typeface="Arial" panose="020B0604020202020204" pitchFamily="34" charset="0"/>
              <a:buChar char="•"/>
            </a:pPr>
            <a:r>
              <a:rPr lang="en-US" sz="1900" dirty="0"/>
              <a:t>Search Clicks</a:t>
            </a:r>
          </a:p>
          <a:p>
            <a:pPr marL="571500" indent="-571500">
              <a:buFont typeface="Arial" panose="020B0604020202020204" pitchFamily="34" charset="0"/>
              <a:buChar char="•"/>
            </a:pPr>
            <a:r>
              <a:rPr lang="en-US" sz="1900" dirty="0"/>
              <a:t>Social Tags </a:t>
            </a:r>
          </a:p>
          <a:p>
            <a:pPr marL="571500" indent="-571500">
              <a:buFont typeface="Arial" panose="020B0604020202020204" pitchFamily="34" charset="0"/>
              <a:buChar char="•"/>
            </a:pPr>
            <a:r>
              <a:rPr lang="en-US" sz="1900" dirty="0"/>
              <a:t>Social Distance </a:t>
            </a:r>
          </a:p>
          <a:p>
            <a:pPr marL="571500" indent="-571500">
              <a:buFont typeface="Arial" panose="020B0604020202020204" pitchFamily="34" charset="0"/>
              <a:buChar char="•"/>
            </a:pPr>
            <a:r>
              <a:rPr lang="en-US" sz="1900" dirty="0"/>
              <a:t>Search Reports</a:t>
            </a:r>
          </a:p>
          <a:p>
            <a:pPr marL="571500" indent="-571500">
              <a:buFont typeface="Arial" panose="020B0604020202020204" pitchFamily="34" charset="0"/>
              <a:buChar char="•"/>
            </a:pPr>
            <a:r>
              <a:rPr lang="en-US" sz="1900" dirty="0"/>
              <a:t>Deep Links</a:t>
            </a:r>
          </a:p>
        </p:txBody>
      </p:sp>
      <p:sp>
        <p:nvSpPr>
          <p:cNvPr id="4" name="Textplatzhalter 3"/>
          <p:cNvSpPr>
            <a:spLocks noGrp="1"/>
          </p:cNvSpPr>
          <p:nvPr>
            <p:ph type="body" sz="quarter" idx="11"/>
          </p:nvPr>
        </p:nvSpPr>
        <p:spPr>
          <a:xfrm>
            <a:off x="6675439" y="1212849"/>
            <a:ext cx="5486399" cy="447815"/>
          </a:xfrm>
        </p:spPr>
        <p:txBody>
          <a:bodyPr/>
          <a:lstStyle/>
          <a:p>
            <a:endParaRPr lang="en-US" sz="1900" dirty="0"/>
          </a:p>
        </p:txBody>
      </p:sp>
      <p:sp>
        <p:nvSpPr>
          <p:cNvPr id="5" name="Textfeld 4"/>
          <p:cNvSpPr txBox="1"/>
          <p:nvPr/>
        </p:nvSpPr>
        <p:spPr>
          <a:xfrm>
            <a:off x="274639" y="6421967"/>
            <a:ext cx="11704238" cy="627864"/>
          </a:xfrm>
          <a:prstGeom prst="rect">
            <a:avLst/>
          </a:prstGeom>
          <a:noFill/>
        </p:spPr>
        <p:txBody>
          <a:bodyPr wrap="square" lIns="182880" tIns="146304" rIns="182880" bIns="146304" rtlCol="0">
            <a:spAutoFit/>
          </a:bodyPr>
          <a:lstStyle/>
          <a:p>
            <a:pPr>
              <a:lnSpc>
                <a:spcPct val="90000"/>
              </a:lnSpc>
              <a:spcAft>
                <a:spcPts val="600"/>
              </a:spcAft>
            </a:pPr>
            <a:endParaRPr lang="en-US" sz="2400" dirty="0" err="1" smtClean="0">
              <a:gradFill>
                <a:gsLst>
                  <a:gs pos="2917">
                    <a:schemeClr val="tx1"/>
                  </a:gs>
                  <a:gs pos="30000">
                    <a:schemeClr val="tx1"/>
                  </a:gs>
                </a:gsLst>
                <a:lin ang="5400000" scaled="0"/>
              </a:gradFill>
            </a:endParaRPr>
          </a:p>
        </p:txBody>
      </p:sp>
      <p:sp>
        <p:nvSpPr>
          <p:cNvPr id="9" name="Flussdiagramm: Dokument 8"/>
          <p:cNvSpPr/>
          <p:nvPr/>
        </p:nvSpPr>
        <p:spPr>
          <a:xfrm>
            <a:off x="8613180" y="4047234"/>
            <a:ext cx="1169401" cy="893975"/>
          </a:xfrm>
          <a:prstGeom prst="flowChartDocument">
            <a:avLst/>
          </a:prstGeom>
        </p:spPr>
        <p:style>
          <a:lnRef idx="1">
            <a:schemeClr val="accent1"/>
          </a:lnRef>
          <a:fillRef idx="3">
            <a:schemeClr val="accent1"/>
          </a:fillRef>
          <a:effectRef idx="2">
            <a:schemeClr val="accent1"/>
          </a:effectRef>
          <a:fontRef idx="minor">
            <a:schemeClr val="lt1"/>
          </a:fontRef>
        </p:style>
        <p:txBody>
          <a:bodyPr lIns="124358" tIns="62179" rIns="124358" bIns="62179" rtlCol="0" anchor="ctr"/>
          <a:lstStyle/>
          <a:p>
            <a:pPr algn="ctr"/>
            <a:r>
              <a:rPr lang="de-DE" sz="1600"/>
              <a:t>%</a:t>
            </a:r>
            <a:r>
              <a:rPr lang="de-DE" sz="1600" err="1"/>
              <a:t>working</a:t>
            </a:r>
            <a:r>
              <a:rPr lang="de-DE" sz="1600"/>
              <a:t> </a:t>
            </a:r>
            <a:r>
              <a:rPr lang="de-DE" sz="1600" err="1"/>
              <a:t>folder</a:t>
            </a:r>
            <a:r>
              <a:rPr lang="de-DE" sz="1600"/>
              <a:t>%</a:t>
            </a:r>
            <a:endParaRPr lang="en-US" sz="1600"/>
          </a:p>
        </p:txBody>
      </p:sp>
      <p:sp>
        <p:nvSpPr>
          <p:cNvPr id="10" name="Flussdiagramm: Magnetplattenspeicher 9"/>
          <p:cNvSpPr/>
          <p:nvPr/>
        </p:nvSpPr>
        <p:spPr>
          <a:xfrm>
            <a:off x="10525619" y="1723183"/>
            <a:ext cx="1091071" cy="827304"/>
          </a:xfrm>
          <a:prstGeom prst="flowChartMagneticDisk">
            <a:avLst/>
          </a:prstGeom>
          <a:solidFill>
            <a:schemeClr val="tx1"/>
          </a:solidFill>
          <a:ln>
            <a:solidFill>
              <a:schemeClr val="bg1"/>
            </a:solidFill>
          </a:ln>
        </p:spPr>
        <p:style>
          <a:lnRef idx="1">
            <a:schemeClr val="accent1"/>
          </a:lnRef>
          <a:fillRef idx="3">
            <a:schemeClr val="accent1"/>
          </a:fillRef>
          <a:effectRef idx="2">
            <a:schemeClr val="accent1"/>
          </a:effectRef>
          <a:fontRef idx="minor">
            <a:schemeClr val="lt1"/>
          </a:fontRef>
        </p:style>
        <p:txBody>
          <a:bodyPr lIns="124358" tIns="62179" rIns="124358" bIns="62179" rtlCol="0" anchor="ctr"/>
          <a:lstStyle/>
          <a:p>
            <a:pPr algn="ctr"/>
            <a:r>
              <a:rPr lang="de-DE" sz="1900"/>
              <a:t>Link DB</a:t>
            </a:r>
            <a:endParaRPr lang="en-US" sz="1900"/>
          </a:p>
        </p:txBody>
      </p:sp>
      <p:sp>
        <p:nvSpPr>
          <p:cNvPr id="11" name="Flussdiagramm: Magnetplattenspeicher 10"/>
          <p:cNvSpPr/>
          <p:nvPr/>
        </p:nvSpPr>
        <p:spPr>
          <a:xfrm>
            <a:off x="10525619" y="2603329"/>
            <a:ext cx="1091071" cy="827304"/>
          </a:xfrm>
          <a:prstGeom prst="flowChartMagneticDisk">
            <a:avLst/>
          </a:prstGeom>
          <a:solidFill>
            <a:schemeClr val="tx1"/>
          </a:solidFill>
          <a:ln>
            <a:solidFill>
              <a:schemeClr val="bg1"/>
            </a:solidFill>
          </a:ln>
        </p:spPr>
        <p:style>
          <a:lnRef idx="1">
            <a:schemeClr val="accent1"/>
          </a:lnRef>
          <a:fillRef idx="3">
            <a:schemeClr val="accent1"/>
          </a:fillRef>
          <a:effectRef idx="2">
            <a:schemeClr val="accent1"/>
          </a:effectRef>
          <a:fontRef idx="minor">
            <a:schemeClr val="lt1"/>
          </a:fontRef>
        </p:style>
        <p:txBody>
          <a:bodyPr lIns="124358" tIns="62179" rIns="124358" bIns="62179" rtlCol="0" anchor="ctr"/>
          <a:lstStyle/>
          <a:p>
            <a:pPr algn="ctr"/>
            <a:r>
              <a:rPr lang="en-US" sz="1400" dirty="0"/>
              <a:t>Analytics Reporting</a:t>
            </a:r>
          </a:p>
        </p:txBody>
      </p:sp>
      <p:sp>
        <p:nvSpPr>
          <p:cNvPr id="12" name="Rechteck 11"/>
          <p:cNvSpPr/>
          <p:nvPr/>
        </p:nvSpPr>
        <p:spPr>
          <a:xfrm>
            <a:off x="6999306" y="1593264"/>
            <a:ext cx="761273" cy="1497952"/>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lIns="124358" tIns="62179" rIns="124358" bIns="62179" rtlCol="0" anchor="ctr"/>
          <a:lstStyle/>
          <a:p>
            <a:pPr algn="ctr"/>
            <a:r>
              <a:rPr lang="de-DE" sz="1600"/>
              <a:t>Index</a:t>
            </a:r>
            <a:endParaRPr lang="en-US" sz="1600"/>
          </a:p>
        </p:txBody>
      </p:sp>
      <p:sp>
        <p:nvSpPr>
          <p:cNvPr id="13" name="Flussdiagramm: Mehrere Dokumente 12"/>
          <p:cNvSpPr/>
          <p:nvPr/>
        </p:nvSpPr>
        <p:spPr>
          <a:xfrm>
            <a:off x="6603188" y="4482869"/>
            <a:ext cx="1245129" cy="994924"/>
          </a:xfrm>
          <a:prstGeom prst="flowChartMultidocument">
            <a:avLst/>
          </a:prstGeom>
        </p:spPr>
        <p:style>
          <a:lnRef idx="1">
            <a:schemeClr val="accent1"/>
          </a:lnRef>
          <a:fillRef idx="3">
            <a:schemeClr val="accent1"/>
          </a:fillRef>
          <a:effectRef idx="2">
            <a:schemeClr val="accent1"/>
          </a:effectRef>
          <a:fontRef idx="minor">
            <a:schemeClr val="lt1"/>
          </a:fontRef>
        </p:style>
        <p:txBody>
          <a:bodyPr lIns="124358" tIns="62179" rIns="124358" bIns="62179" rtlCol="0" anchor="ctr"/>
          <a:lstStyle/>
          <a:p>
            <a:pPr algn="ctr"/>
            <a:r>
              <a:rPr lang="de-DE" sz="1600"/>
              <a:t>ULS </a:t>
            </a:r>
            <a:r>
              <a:rPr lang="de-DE" sz="1600" err="1"/>
              <a:t>loggs</a:t>
            </a:r>
            <a:endParaRPr lang="en-US" sz="1600"/>
          </a:p>
        </p:txBody>
      </p:sp>
      <p:sp>
        <p:nvSpPr>
          <p:cNvPr id="14" name="Rechteck 13"/>
          <p:cNvSpPr/>
          <p:nvPr/>
        </p:nvSpPr>
        <p:spPr>
          <a:xfrm rot="5400000">
            <a:off x="8658181" y="2015994"/>
            <a:ext cx="1079402" cy="1951836"/>
          </a:xfrm>
          <a:prstGeom prst="rect">
            <a:avLst/>
          </a:prstGeom>
          <a:solidFill>
            <a:schemeClr val="accent2">
              <a:lumMod val="75000"/>
            </a:schemeClr>
          </a:solidFill>
          <a:ln>
            <a:noFill/>
          </a:ln>
        </p:spPr>
        <p:style>
          <a:lnRef idx="1">
            <a:schemeClr val="accent1"/>
          </a:lnRef>
          <a:fillRef idx="3">
            <a:schemeClr val="accent1"/>
          </a:fillRef>
          <a:effectRef idx="2">
            <a:schemeClr val="accent1"/>
          </a:effectRef>
          <a:fontRef idx="minor">
            <a:schemeClr val="lt1"/>
          </a:fontRef>
        </p:style>
        <p:txBody>
          <a:bodyPr vert="vert270" lIns="124358" tIns="62179" rIns="124358" bIns="62179" rtlCol="0" anchor="ctr"/>
          <a:lstStyle/>
          <a:p>
            <a:pPr algn="ctr"/>
            <a:r>
              <a:rPr lang="en-US" dirty="0"/>
              <a:t>Analytics Processing Component</a:t>
            </a:r>
          </a:p>
        </p:txBody>
      </p:sp>
      <p:cxnSp>
        <p:nvCxnSpPr>
          <p:cNvPr id="15" name="Gewinkelte Verbindung 14"/>
          <p:cNvCxnSpPr/>
          <p:nvPr/>
        </p:nvCxnSpPr>
        <p:spPr>
          <a:xfrm rot="5400000" flipH="1" flipV="1">
            <a:off x="9728318" y="1581514"/>
            <a:ext cx="315376" cy="1327737"/>
          </a:xfrm>
          <a:prstGeom prst="bentConnector4">
            <a:avLst>
              <a:gd name="adj1" fmla="val 49768"/>
              <a:gd name="adj2" fmla="val 70327"/>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16" name="Gewinkelte Verbindung 15"/>
          <p:cNvCxnSpPr>
            <a:stCxn id="12" idx="2"/>
          </p:cNvCxnSpPr>
          <p:nvPr/>
        </p:nvCxnSpPr>
        <p:spPr>
          <a:xfrm rot="5400000" flipH="1" flipV="1">
            <a:off x="7763835" y="2633087"/>
            <a:ext cx="74236" cy="842022"/>
          </a:xfrm>
          <a:prstGeom prst="bentConnector4">
            <a:avLst>
              <a:gd name="adj1" fmla="val -418758"/>
              <a:gd name="adj2" fmla="val 72602"/>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17" name="Gerade Verbindung mit Pfeil 16"/>
          <p:cNvCxnSpPr>
            <a:stCxn id="14" idx="0"/>
          </p:cNvCxnSpPr>
          <p:nvPr/>
        </p:nvCxnSpPr>
        <p:spPr>
          <a:xfrm>
            <a:off x="10173800" y="2991912"/>
            <a:ext cx="351819"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8" name="Gewinkelte Verbindung 17"/>
          <p:cNvCxnSpPr>
            <a:stCxn id="13" idx="3"/>
            <a:endCxn id="9" idx="1"/>
          </p:cNvCxnSpPr>
          <p:nvPr/>
        </p:nvCxnSpPr>
        <p:spPr>
          <a:xfrm flipV="1">
            <a:off x="7848316" y="4494222"/>
            <a:ext cx="764864" cy="486110"/>
          </a:xfrm>
          <a:prstGeom prst="bentConnector3">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9" name="Gerade Verbindung mit Pfeil 18"/>
          <p:cNvCxnSpPr>
            <a:stCxn id="9" idx="0"/>
            <a:endCxn id="14" idx="3"/>
          </p:cNvCxnSpPr>
          <p:nvPr/>
        </p:nvCxnSpPr>
        <p:spPr>
          <a:xfrm flipV="1">
            <a:off x="9197881" y="3531613"/>
            <a:ext cx="1" cy="51562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23683120"/>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SharePoint 2013 Search Analytics</a:t>
            </a:r>
            <a:endParaRPr lang="en-US" dirty="0"/>
          </a:p>
        </p:txBody>
      </p:sp>
      <p:sp>
        <p:nvSpPr>
          <p:cNvPr id="3" name="Untertitel 2"/>
          <p:cNvSpPr>
            <a:spLocks noGrp="1"/>
          </p:cNvSpPr>
          <p:nvPr>
            <p:ph type="body" sz="quarter" idx="14"/>
          </p:nvPr>
        </p:nvSpPr>
        <p:spPr/>
        <p:txBody>
          <a:bodyPr/>
          <a:lstStyle/>
          <a:p>
            <a:r>
              <a:rPr lang="de-DE" sz="2700" dirty="0" smtClean="0"/>
              <a:t>Nicki Borell, Thorsten Hans</a:t>
            </a:r>
          </a:p>
          <a:p>
            <a:r>
              <a:rPr lang="en-US" sz="2700" dirty="0"/>
              <a:t>Consultant / </a:t>
            </a:r>
            <a:r>
              <a:rPr lang="en-US" sz="2700" dirty="0" smtClean="0"/>
              <a:t>Evangelist / Developer</a:t>
            </a:r>
          </a:p>
          <a:p>
            <a:r>
              <a:rPr lang="de-DE" sz="2700" dirty="0" smtClean="0"/>
              <a:t>Experts Inside</a:t>
            </a:r>
            <a:endParaRPr lang="en-US" sz="2700" dirty="0"/>
          </a:p>
        </p:txBody>
      </p:sp>
      <p:sp>
        <p:nvSpPr>
          <p:cNvPr id="4" name="Text Placeholder 3"/>
          <p:cNvSpPr>
            <a:spLocks noGrp="1"/>
          </p:cNvSpPr>
          <p:nvPr>
            <p:ph type="body" sz="quarter" idx="15"/>
          </p:nvPr>
        </p:nvSpPr>
        <p:spPr/>
        <p:txBody>
          <a:bodyPr/>
          <a:lstStyle/>
          <a:p>
            <a:r>
              <a:rPr lang="en-US" dirty="0" smtClean="0"/>
              <a:t>SPC340</a:t>
            </a:r>
            <a:endParaRPr lang="en-US" dirty="0"/>
          </a:p>
        </p:txBody>
      </p:sp>
    </p:spTree>
    <p:extLst>
      <p:ext uri="{BB962C8B-B14F-4D97-AF65-F5344CB8AC3E}">
        <p14:creationId xmlns:p14="http://schemas.microsoft.com/office/powerpoint/2010/main" val="24191967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Search Analytics</a:t>
            </a:r>
            <a:endParaRPr lang="en-US" dirty="0"/>
          </a:p>
        </p:txBody>
      </p:sp>
      <p:sp>
        <p:nvSpPr>
          <p:cNvPr id="5" name="Textplatzhalter 4"/>
          <p:cNvSpPr>
            <a:spLocks noGrp="1"/>
          </p:cNvSpPr>
          <p:nvPr>
            <p:ph type="body" sz="quarter" idx="12"/>
          </p:nvPr>
        </p:nvSpPr>
        <p:spPr/>
        <p:txBody>
          <a:bodyPr/>
          <a:lstStyle/>
          <a:p>
            <a:r>
              <a:rPr lang="en-US" dirty="0" smtClean="0"/>
              <a:t>Nicki </a:t>
            </a:r>
            <a:r>
              <a:rPr lang="en-US" dirty="0" err="1" smtClean="0"/>
              <a:t>Borell</a:t>
            </a:r>
            <a:endParaRPr lang="en-US" dirty="0"/>
          </a:p>
        </p:txBody>
      </p:sp>
    </p:spTree>
    <p:extLst>
      <p:ext uri="{BB962C8B-B14F-4D97-AF65-F5344CB8AC3E}">
        <p14:creationId xmlns:p14="http://schemas.microsoft.com/office/powerpoint/2010/main" val="185786558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en-US" dirty="0" smtClean="0"/>
              <a:t>Recap Search Analytics</a:t>
            </a:r>
            <a:endParaRPr lang="en-US" dirty="0"/>
          </a:p>
        </p:txBody>
      </p:sp>
      <p:sp>
        <p:nvSpPr>
          <p:cNvPr id="2" name="Untertitel 1"/>
          <p:cNvSpPr>
            <a:spLocks noGrp="1"/>
          </p:cNvSpPr>
          <p:nvPr>
            <p:ph type="body" sz="quarter" idx="10"/>
          </p:nvPr>
        </p:nvSpPr>
        <p:spPr>
          <a:xfrm>
            <a:off x="274639" y="1212849"/>
            <a:ext cx="5486399" cy="3367076"/>
          </a:xfrm>
        </p:spPr>
        <p:txBody>
          <a:bodyPr/>
          <a:lstStyle/>
          <a:p>
            <a:r>
              <a:rPr lang="en-US" sz="1900" b="1" dirty="0"/>
              <a:t>Analyses in search analytics:</a:t>
            </a:r>
          </a:p>
          <a:p>
            <a:pPr marL="571500" indent="-571500">
              <a:buFont typeface="Arial" panose="020B0604020202020204" pitchFamily="34" charset="0"/>
              <a:buChar char="•"/>
            </a:pPr>
            <a:r>
              <a:rPr lang="en-US" sz="1900" dirty="0"/>
              <a:t>Anchor text processing</a:t>
            </a:r>
          </a:p>
          <a:p>
            <a:pPr marL="571500" indent="-571500">
              <a:buFont typeface="Arial" panose="020B0604020202020204" pitchFamily="34" charset="0"/>
              <a:buChar char="•"/>
            </a:pPr>
            <a:r>
              <a:rPr lang="en-US" sz="1900" dirty="0"/>
              <a:t>Click Distance</a:t>
            </a:r>
          </a:p>
          <a:p>
            <a:pPr marL="571500" indent="-571500">
              <a:buFont typeface="Arial" panose="020B0604020202020204" pitchFamily="34" charset="0"/>
              <a:buChar char="•"/>
            </a:pPr>
            <a:r>
              <a:rPr lang="en-US" sz="1900" dirty="0"/>
              <a:t>Search Clicks</a:t>
            </a:r>
          </a:p>
          <a:p>
            <a:pPr marL="571500" indent="-571500">
              <a:buFont typeface="Arial" panose="020B0604020202020204" pitchFamily="34" charset="0"/>
              <a:buChar char="•"/>
            </a:pPr>
            <a:r>
              <a:rPr lang="en-US" sz="1900" dirty="0"/>
              <a:t>Social Tags </a:t>
            </a:r>
          </a:p>
          <a:p>
            <a:pPr marL="571500" indent="-571500">
              <a:buFont typeface="Arial" panose="020B0604020202020204" pitchFamily="34" charset="0"/>
              <a:buChar char="•"/>
            </a:pPr>
            <a:r>
              <a:rPr lang="en-US" sz="1900" dirty="0"/>
              <a:t>Social Distance </a:t>
            </a:r>
          </a:p>
          <a:p>
            <a:pPr marL="571500" indent="-571500">
              <a:buFont typeface="Arial" panose="020B0604020202020204" pitchFamily="34" charset="0"/>
              <a:buChar char="•"/>
            </a:pPr>
            <a:r>
              <a:rPr lang="en-US" sz="1900" dirty="0"/>
              <a:t>Search Reports</a:t>
            </a:r>
          </a:p>
          <a:p>
            <a:pPr marL="571500" indent="-571500">
              <a:buFont typeface="Arial" panose="020B0604020202020204" pitchFamily="34" charset="0"/>
              <a:buChar char="•"/>
            </a:pPr>
            <a:r>
              <a:rPr lang="en-US" sz="1900" dirty="0"/>
              <a:t>Deep Links</a:t>
            </a:r>
          </a:p>
        </p:txBody>
      </p:sp>
      <p:sp>
        <p:nvSpPr>
          <p:cNvPr id="4" name="Textplatzhalter 3"/>
          <p:cNvSpPr>
            <a:spLocks noGrp="1"/>
          </p:cNvSpPr>
          <p:nvPr>
            <p:ph type="body" sz="quarter" idx="11"/>
          </p:nvPr>
        </p:nvSpPr>
        <p:spPr>
          <a:xfrm>
            <a:off x="6675439" y="1212849"/>
            <a:ext cx="5486399" cy="447815"/>
          </a:xfrm>
        </p:spPr>
        <p:txBody>
          <a:bodyPr/>
          <a:lstStyle/>
          <a:p>
            <a:endParaRPr lang="en-US" sz="1900" dirty="0"/>
          </a:p>
        </p:txBody>
      </p:sp>
      <p:sp>
        <p:nvSpPr>
          <p:cNvPr id="5" name="Textfeld 4"/>
          <p:cNvSpPr txBox="1"/>
          <p:nvPr/>
        </p:nvSpPr>
        <p:spPr>
          <a:xfrm>
            <a:off x="274639" y="6421967"/>
            <a:ext cx="11704238" cy="627864"/>
          </a:xfrm>
          <a:prstGeom prst="rect">
            <a:avLst/>
          </a:prstGeom>
          <a:noFill/>
        </p:spPr>
        <p:txBody>
          <a:bodyPr wrap="square" lIns="182880" tIns="146304" rIns="182880" bIns="146304" rtlCol="0">
            <a:spAutoFit/>
          </a:bodyPr>
          <a:lstStyle/>
          <a:p>
            <a:pPr>
              <a:lnSpc>
                <a:spcPct val="90000"/>
              </a:lnSpc>
              <a:spcAft>
                <a:spcPts val="600"/>
              </a:spcAft>
            </a:pPr>
            <a:endParaRPr lang="en-US" sz="2400" dirty="0" err="1" smtClean="0">
              <a:gradFill>
                <a:gsLst>
                  <a:gs pos="2917">
                    <a:schemeClr val="tx1"/>
                  </a:gs>
                  <a:gs pos="30000">
                    <a:schemeClr val="tx1"/>
                  </a:gs>
                </a:gsLst>
                <a:lin ang="5400000" scaled="0"/>
              </a:gradFill>
            </a:endParaRPr>
          </a:p>
        </p:txBody>
      </p:sp>
      <p:graphicFrame>
        <p:nvGraphicFramePr>
          <p:cNvPr id="8" name="Tabelle 7"/>
          <p:cNvGraphicFramePr>
            <a:graphicFrameLocks noGrp="1"/>
          </p:cNvGraphicFramePr>
          <p:nvPr>
            <p:extLst/>
          </p:nvPr>
        </p:nvGraphicFramePr>
        <p:xfrm>
          <a:off x="1" y="6210753"/>
          <a:ext cx="12436474" cy="783772"/>
        </p:xfrm>
        <a:graphic>
          <a:graphicData uri="http://schemas.openxmlformats.org/drawingml/2006/table">
            <a:tbl>
              <a:tblPr firstRow="1">
                <a:tableStyleId>{2D5ABB26-0587-4C30-8999-92F81FD0307C}</a:tableStyleId>
              </a:tblPr>
              <a:tblGrid>
                <a:gridCol w="7901989"/>
                <a:gridCol w="1338090"/>
                <a:gridCol w="1741937"/>
                <a:gridCol w="1454458"/>
              </a:tblGrid>
              <a:tr h="391886">
                <a:tc>
                  <a:txBody>
                    <a:bodyPr/>
                    <a:lstStyle/>
                    <a:p>
                      <a:r>
                        <a:rPr lang="en-US" sz="1400" b="1" dirty="0" smtClean="0">
                          <a:solidFill>
                            <a:schemeClr val="bg1"/>
                          </a:solidFill>
                        </a:rPr>
                        <a:t>Session</a:t>
                      </a:r>
                      <a:endParaRPr lang="en-US" sz="1400" b="1" dirty="0">
                        <a:solidFill>
                          <a:schemeClr val="bg1"/>
                        </a:solidFill>
                      </a:endParaRPr>
                    </a:p>
                  </a:txBody>
                  <a:tcPr marL="0" marR="0" marT="0" marB="0">
                    <a:lnB w="3175" cap="flat" cmpd="sng" algn="ctr">
                      <a:solidFill>
                        <a:schemeClr val="tx1"/>
                      </a:solidFill>
                      <a:prstDash val="solid"/>
                      <a:round/>
                      <a:headEnd type="none" w="med" len="med"/>
                      <a:tailEnd type="none" w="med" len="med"/>
                    </a:lnB>
                    <a:solidFill>
                      <a:schemeClr val="accent1"/>
                    </a:solidFill>
                  </a:tcPr>
                </a:tc>
                <a:tc>
                  <a:txBody>
                    <a:bodyPr/>
                    <a:lstStyle/>
                    <a:p>
                      <a:r>
                        <a:rPr lang="en-US" sz="1400" b="1" dirty="0" smtClean="0">
                          <a:solidFill>
                            <a:schemeClr val="bg1"/>
                          </a:solidFill>
                        </a:rPr>
                        <a:t>Session</a:t>
                      </a:r>
                      <a:endParaRPr lang="en-US" sz="1400" b="1" dirty="0">
                        <a:solidFill>
                          <a:schemeClr val="bg1"/>
                        </a:solidFill>
                      </a:endParaRPr>
                    </a:p>
                  </a:txBody>
                  <a:tcPr marL="0" marR="0" marT="0" marB="0">
                    <a:lnB w="3175" cap="flat" cmpd="sng" algn="ctr">
                      <a:solidFill>
                        <a:schemeClr val="tx1"/>
                      </a:solidFill>
                      <a:prstDash val="solid"/>
                      <a:round/>
                      <a:headEnd type="none" w="med" len="med"/>
                      <a:tailEnd type="none" w="med" len="med"/>
                    </a:lnB>
                    <a:solidFill>
                      <a:schemeClr val="accent1"/>
                    </a:solidFill>
                  </a:tcPr>
                </a:tc>
                <a:tc>
                  <a:txBody>
                    <a:bodyPr/>
                    <a:lstStyle/>
                    <a:p>
                      <a:r>
                        <a:rPr lang="en-US" sz="1400" b="1" dirty="0" smtClean="0">
                          <a:solidFill>
                            <a:schemeClr val="bg1"/>
                          </a:solidFill>
                        </a:rPr>
                        <a:t>Room</a:t>
                      </a:r>
                      <a:endParaRPr lang="en-US" sz="1400" b="1" dirty="0">
                        <a:solidFill>
                          <a:schemeClr val="bg1"/>
                        </a:solidFill>
                      </a:endParaRPr>
                    </a:p>
                  </a:txBody>
                  <a:tcPr marL="0" marR="0" marT="0" marB="0">
                    <a:lnB w="3175" cap="flat" cmpd="sng" algn="ctr">
                      <a:solidFill>
                        <a:schemeClr val="tx1"/>
                      </a:solidFill>
                      <a:prstDash val="solid"/>
                      <a:round/>
                      <a:headEnd type="none" w="med" len="med"/>
                      <a:tailEnd type="none" w="med" len="med"/>
                    </a:lnB>
                    <a:solidFill>
                      <a:schemeClr val="accent1"/>
                    </a:solidFill>
                  </a:tcPr>
                </a:tc>
                <a:tc>
                  <a:txBody>
                    <a:bodyPr/>
                    <a:lstStyle/>
                    <a:p>
                      <a:r>
                        <a:rPr lang="en-US" sz="1400" b="1" dirty="0" smtClean="0">
                          <a:solidFill>
                            <a:schemeClr val="bg1"/>
                          </a:solidFill>
                        </a:rPr>
                        <a:t>Time</a:t>
                      </a:r>
                      <a:endParaRPr lang="en-US" sz="1400" b="1" dirty="0">
                        <a:solidFill>
                          <a:schemeClr val="bg1"/>
                        </a:solidFill>
                      </a:endParaRPr>
                    </a:p>
                  </a:txBody>
                  <a:tcPr marL="0" marR="0" marT="0" marB="0">
                    <a:lnB w="3175" cap="flat" cmpd="sng" algn="ctr">
                      <a:solidFill>
                        <a:schemeClr val="tx1"/>
                      </a:solidFill>
                      <a:prstDash val="solid"/>
                      <a:round/>
                      <a:headEnd type="none" w="med" len="med"/>
                      <a:tailEnd type="none" w="med" len="med"/>
                    </a:lnB>
                    <a:solidFill>
                      <a:schemeClr val="accent1"/>
                    </a:solidFill>
                  </a:tcPr>
                </a:tc>
              </a:tr>
              <a:tr h="391886">
                <a:tc>
                  <a:txBody>
                    <a:bodyPr/>
                    <a:lstStyle/>
                    <a:p>
                      <a:r>
                        <a:rPr lang="en-US" sz="1400" dirty="0" smtClean="0">
                          <a:solidFill>
                            <a:schemeClr val="bg1"/>
                          </a:solidFill>
                        </a:rPr>
                        <a:t>Managing Search Relevance in SharePoint 2013 and O365 </a:t>
                      </a:r>
                      <a:endParaRPr lang="en-US" sz="1400" b="0" dirty="0">
                        <a:solidFill>
                          <a:schemeClr val="bg1"/>
                        </a:solidFill>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1"/>
                    </a:solidFill>
                  </a:tcPr>
                </a:tc>
                <a:tc>
                  <a:txBody>
                    <a:bodyPr/>
                    <a:lstStyle/>
                    <a:p>
                      <a:pPr algn="l"/>
                      <a:r>
                        <a:rPr lang="en-US" sz="1400" dirty="0" smtClean="0">
                          <a:solidFill>
                            <a:schemeClr val="bg1"/>
                          </a:solidFill>
                        </a:rPr>
                        <a:t>SPC382</a:t>
                      </a:r>
                      <a:endParaRPr lang="en-US" sz="1400" dirty="0">
                        <a:solidFill>
                          <a:schemeClr val="bg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1"/>
                    </a:solidFill>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solidFill>
                            <a:schemeClr val="bg1"/>
                          </a:solidFill>
                        </a:rPr>
                        <a:t>Veronese 2401</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1"/>
                    </a:solidFill>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solidFill>
                            <a:schemeClr val="bg1"/>
                          </a:solidFill>
                        </a:rPr>
                        <a:t>Thu</a:t>
                      </a:r>
                      <a:r>
                        <a:rPr lang="en-GB" sz="1400" b="0" baseline="0" dirty="0" smtClean="0">
                          <a:solidFill>
                            <a:schemeClr val="bg1"/>
                          </a:solidFill>
                        </a:rPr>
                        <a:t> 12:00pm</a:t>
                      </a:r>
                      <a:endParaRPr lang="en-GB" sz="1400" b="0" dirty="0" smtClean="0">
                        <a:solidFill>
                          <a:schemeClr val="bg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1"/>
                    </a:solidFill>
                  </a:tcPr>
                </a:tc>
              </a:tr>
            </a:tbl>
          </a:graphicData>
        </a:graphic>
      </p:graphicFrame>
      <p:sp>
        <p:nvSpPr>
          <p:cNvPr id="9" name="Flussdiagramm: Dokument 8"/>
          <p:cNvSpPr/>
          <p:nvPr/>
        </p:nvSpPr>
        <p:spPr>
          <a:xfrm>
            <a:off x="8613180" y="4047234"/>
            <a:ext cx="1169401" cy="893975"/>
          </a:xfrm>
          <a:prstGeom prst="flowChartDocument">
            <a:avLst/>
          </a:prstGeom>
        </p:spPr>
        <p:style>
          <a:lnRef idx="1">
            <a:schemeClr val="accent1"/>
          </a:lnRef>
          <a:fillRef idx="3">
            <a:schemeClr val="accent1"/>
          </a:fillRef>
          <a:effectRef idx="2">
            <a:schemeClr val="accent1"/>
          </a:effectRef>
          <a:fontRef idx="minor">
            <a:schemeClr val="lt1"/>
          </a:fontRef>
        </p:style>
        <p:txBody>
          <a:bodyPr lIns="124358" tIns="62179" rIns="124358" bIns="62179" rtlCol="0" anchor="ctr"/>
          <a:lstStyle/>
          <a:p>
            <a:pPr algn="ctr"/>
            <a:r>
              <a:rPr lang="de-DE" sz="1600"/>
              <a:t>%</a:t>
            </a:r>
            <a:r>
              <a:rPr lang="de-DE" sz="1600" err="1"/>
              <a:t>working</a:t>
            </a:r>
            <a:r>
              <a:rPr lang="de-DE" sz="1600"/>
              <a:t> </a:t>
            </a:r>
            <a:r>
              <a:rPr lang="de-DE" sz="1600" err="1"/>
              <a:t>folder</a:t>
            </a:r>
            <a:r>
              <a:rPr lang="de-DE" sz="1600"/>
              <a:t>%</a:t>
            </a:r>
            <a:endParaRPr lang="en-US" sz="1600"/>
          </a:p>
        </p:txBody>
      </p:sp>
      <p:sp>
        <p:nvSpPr>
          <p:cNvPr id="10" name="Flussdiagramm: Magnetplattenspeicher 9"/>
          <p:cNvSpPr/>
          <p:nvPr/>
        </p:nvSpPr>
        <p:spPr>
          <a:xfrm>
            <a:off x="10525619" y="1723183"/>
            <a:ext cx="1091071" cy="827304"/>
          </a:xfrm>
          <a:prstGeom prst="flowChartMagneticDisk">
            <a:avLst/>
          </a:prstGeom>
          <a:solidFill>
            <a:schemeClr val="tx1"/>
          </a:solidFill>
          <a:ln>
            <a:solidFill>
              <a:schemeClr val="bg1"/>
            </a:solidFill>
          </a:ln>
        </p:spPr>
        <p:style>
          <a:lnRef idx="1">
            <a:schemeClr val="accent1"/>
          </a:lnRef>
          <a:fillRef idx="3">
            <a:schemeClr val="accent1"/>
          </a:fillRef>
          <a:effectRef idx="2">
            <a:schemeClr val="accent1"/>
          </a:effectRef>
          <a:fontRef idx="minor">
            <a:schemeClr val="lt1"/>
          </a:fontRef>
        </p:style>
        <p:txBody>
          <a:bodyPr lIns="124358" tIns="62179" rIns="124358" bIns="62179" rtlCol="0" anchor="ctr"/>
          <a:lstStyle/>
          <a:p>
            <a:pPr algn="ctr"/>
            <a:r>
              <a:rPr lang="de-DE" sz="1900"/>
              <a:t>Link DB</a:t>
            </a:r>
            <a:endParaRPr lang="en-US" sz="1900"/>
          </a:p>
        </p:txBody>
      </p:sp>
      <p:sp>
        <p:nvSpPr>
          <p:cNvPr id="11" name="Flussdiagramm: Magnetplattenspeicher 10"/>
          <p:cNvSpPr/>
          <p:nvPr/>
        </p:nvSpPr>
        <p:spPr>
          <a:xfrm>
            <a:off x="10525619" y="2603329"/>
            <a:ext cx="1091071" cy="827304"/>
          </a:xfrm>
          <a:prstGeom prst="flowChartMagneticDisk">
            <a:avLst/>
          </a:prstGeom>
          <a:solidFill>
            <a:schemeClr val="tx1"/>
          </a:solidFill>
          <a:ln>
            <a:solidFill>
              <a:schemeClr val="bg1"/>
            </a:solidFill>
          </a:ln>
        </p:spPr>
        <p:style>
          <a:lnRef idx="1">
            <a:schemeClr val="accent1"/>
          </a:lnRef>
          <a:fillRef idx="3">
            <a:schemeClr val="accent1"/>
          </a:fillRef>
          <a:effectRef idx="2">
            <a:schemeClr val="accent1"/>
          </a:effectRef>
          <a:fontRef idx="minor">
            <a:schemeClr val="lt1"/>
          </a:fontRef>
        </p:style>
        <p:txBody>
          <a:bodyPr lIns="124358" tIns="62179" rIns="124358" bIns="62179" rtlCol="0" anchor="ctr"/>
          <a:lstStyle/>
          <a:p>
            <a:pPr algn="ctr"/>
            <a:r>
              <a:rPr lang="en-US" sz="1400" dirty="0"/>
              <a:t>Analytics Reporting</a:t>
            </a:r>
          </a:p>
        </p:txBody>
      </p:sp>
      <p:sp>
        <p:nvSpPr>
          <p:cNvPr id="12" name="Rechteck 11"/>
          <p:cNvSpPr/>
          <p:nvPr/>
        </p:nvSpPr>
        <p:spPr>
          <a:xfrm>
            <a:off x="6999306" y="1593264"/>
            <a:ext cx="761273" cy="1497952"/>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lIns="124358" tIns="62179" rIns="124358" bIns="62179" rtlCol="0" anchor="ctr"/>
          <a:lstStyle/>
          <a:p>
            <a:pPr algn="ctr"/>
            <a:r>
              <a:rPr lang="de-DE" sz="1600"/>
              <a:t>Index</a:t>
            </a:r>
            <a:endParaRPr lang="en-US" sz="1600"/>
          </a:p>
        </p:txBody>
      </p:sp>
      <p:sp>
        <p:nvSpPr>
          <p:cNvPr id="13" name="Flussdiagramm: Mehrere Dokumente 12"/>
          <p:cNvSpPr/>
          <p:nvPr/>
        </p:nvSpPr>
        <p:spPr>
          <a:xfrm>
            <a:off x="6603188" y="4482869"/>
            <a:ext cx="1245129" cy="994924"/>
          </a:xfrm>
          <a:prstGeom prst="flowChartMultidocument">
            <a:avLst/>
          </a:prstGeom>
        </p:spPr>
        <p:style>
          <a:lnRef idx="1">
            <a:schemeClr val="accent1"/>
          </a:lnRef>
          <a:fillRef idx="3">
            <a:schemeClr val="accent1"/>
          </a:fillRef>
          <a:effectRef idx="2">
            <a:schemeClr val="accent1"/>
          </a:effectRef>
          <a:fontRef idx="minor">
            <a:schemeClr val="lt1"/>
          </a:fontRef>
        </p:style>
        <p:txBody>
          <a:bodyPr lIns="124358" tIns="62179" rIns="124358" bIns="62179" rtlCol="0" anchor="ctr"/>
          <a:lstStyle/>
          <a:p>
            <a:pPr algn="ctr"/>
            <a:r>
              <a:rPr lang="de-DE" sz="1600"/>
              <a:t>ULS </a:t>
            </a:r>
            <a:r>
              <a:rPr lang="de-DE" sz="1600" err="1"/>
              <a:t>loggs</a:t>
            </a:r>
            <a:endParaRPr lang="en-US" sz="1600"/>
          </a:p>
        </p:txBody>
      </p:sp>
      <p:sp>
        <p:nvSpPr>
          <p:cNvPr id="14" name="Rechteck 13"/>
          <p:cNvSpPr/>
          <p:nvPr/>
        </p:nvSpPr>
        <p:spPr>
          <a:xfrm rot="5400000">
            <a:off x="8658181" y="2015994"/>
            <a:ext cx="1079402" cy="1951836"/>
          </a:xfrm>
          <a:prstGeom prst="rect">
            <a:avLst/>
          </a:prstGeom>
          <a:solidFill>
            <a:schemeClr val="accent2">
              <a:lumMod val="75000"/>
            </a:schemeClr>
          </a:solidFill>
          <a:ln>
            <a:noFill/>
          </a:ln>
        </p:spPr>
        <p:style>
          <a:lnRef idx="1">
            <a:schemeClr val="accent1"/>
          </a:lnRef>
          <a:fillRef idx="3">
            <a:schemeClr val="accent1"/>
          </a:fillRef>
          <a:effectRef idx="2">
            <a:schemeClr val="accent1"/>
          </a:effectRef>
          <a:fontRef idx="minor">
            <a:schemeClr val="lt1"/>
          </a:fontRef>
        </p:style>
        <p:txBody>
          <a:bodyPr vert="vert270" lIns="124358" tIns="62179" rIns="124358" bIns="62179" rtlCol="0" anchor="ctr"/>
          <a:lstStyle/>
          <a:p>
            <a:pPr algn="ctr"/>
            <a:r>
              <a:rPr lang="en-US" dirty="0"/>
              <a:t>Analytics Processing Component</a:t>
            </a:r>
          </a:p>
        </p:txBody>
      </p:sp>
      <p:cxnSp>
        <p:nvCxnSpPr>
          <p:cNvPr id="15" name="Gewinkelte Verbindung 14"/>
          <p:cNvCxnSpPr/>
          <p:nvPr/>
        </p:nvCxnSpPr>
        <p:spPr>
          <a:xfrm rot="5400000" flipH="1" flipV="1">
            <a:off x="9728318" y="1581514"/>
            <a:ext cx="315376" cy="1327737"/>
          </a:xfrm>
          <a:prstGeom prst="bentConnector4">
            <a:avLst>
              <a:gd name="adj1" fmla="val 49768"/>
              <a:gd name="adj2" fmla="val 70327"/>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16" name="Gewinkelte Verbindung 15"/>
          <p:cNvCxnSpPr>
            <a:stCxn id="12" idx="2"/>
          </p:cNvCxnSpPr>
          <p:nvPr/>
        </p:nvCxnSpPr>
        <p:spPr>
          <a:xfrm rot="5400000" flipH="1" flipV="1">
            <a:off x="7763835" y="2633087"/>
            <a:ext cx="74236" cy="842022"/>
          </a:xfrm>
          <a:prstGeom prst="bentConnector4">
            <a:avLst>
              <a:gd name="adj1" fmla="val -418758"/>
              <a:gd name="adj2" fmla="val 72602"/>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17" name="Gerade Verbindung mit Pfeil 16"/>
          <p:cNvCxnSpPr>
            <a:stCxn id="14" idx="0"/>
          </p:cNvCxnSpPr>
          <p:nvPr/>
        </p:nvCxnSpPr>
        <p:spPr>
          <a:xfrm>
            <a:off x="10173800" y="2991912"/>
            <a:ext cx="351819"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8" name="Gewinkelte Verbindung 17"/>
          <p:cNvCxnSpPr>
            <a:stCxn id="13" idx="3"/>
            <a:endCxn id="9" idx="1"/>
          </p:cNvCxnSpPr>
          <p:nvPr/>
        </p:nvCxnSpPr>
        <p:spPr>
          <a:xfrm flipV="1">
            <a:off x="7848316" y="4494222"/>
            <a:ext cx="764864" cy="486110"/>
          </a:xfrm>
          <a:prstGeom prst="bentConnector3">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9" name="Gerade Verbindung mit Pfeil 18"/>
          <p:cNvCxnSpPr>
            <a:stCxn id="9" idx="0"/>
            <a:endCxn id="14" idx="3"/>
          </p:cNvCxnSpPr>
          <p:nvPr/>
        </p:nvCxnSpPr>
        <p:spPr>
          <a:xfrm flipV="1">
            <a:off x="9197881" y="3531613"/>
            <a:ext cx="1" cy="51562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707707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en-US" dirty="0" smtClean="0"/>
              <a:t>Usage</a:t>
            </a:r>
            <a:r>
              <a:rPr lang="de-DE" dirty="0" smtClean="0"/>
              <a:t> Analytics</a:t>
            </a:r>
            <a:endParaRPr lang="en-US" dirty="0"/>
          </a:p>
        </p:txBody>
      </p:sp>
    </p:spTree>
    <p:extLst>
      <p:ext uri="{BB962C8B-B14F-4D97-AF65-F5344CB8AC3E}">
        <p14:creationId xmlns:p14="http://schemas.microsoft.com/office/powerpoint/2010/main" val="289508444"/>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tertitel 1"/>
          <p:cNvSpPr>
            <a:spLocks noGrp="1"/>
          </p:cNvSpPr>
          <p:nvPr>
            <p:ph type="body" sz="quarter" idx="10"/>
          </p:nvPr>
        </p:nvSpPr>
        <p:spPr>
          <a:xfrm>
            <a:off x="274638" y="1212850"/>
            <a:ext cx="10696127" cy="5479962"/>
          </a:xfrm>
        </p:spPr>
        <p:txBody>
          <a:bodyPr/>
          <a:lstStyle/>
          <a:p>
            <a:r>
              <a:rPr lang="en-US" dirty="0"/>
              <a:t>SharePoint Server 2013 includes </a:t>
            </a:r>
            <a:r>
              <a:rPr lang="en-US" dirty="0" smtClean="0"/>
              <a:t>some default </a:t>
            </a:r>
            <a:r>
              <a:rPr lang="en-US" dirty="0"/>
              <a:t>user usage events</a:t>
            </a:r>
            <a:r>
              <a:rPr lang="en-US" dirty="0" smtClean="0"/>
              <a:t>:</a:t>
            </a:r>
            <a:endParaRPr lang="en-US" dirty="0"/>
          </a:p>
          <a:p>
            <a:pPr lvl="3"/>
            <a:r>
              <a:rPr lang="en-US" sz="2800" dirty="0"/>
              <a:t>Views</a:t>
            </a:r>
          </a:p>
          <a:p>
            <a:pPr lvl="3"/>
            <a:r>
              <a:rPr lang="en-US" sz="2800" dirty="0"/>
              <a:t>Recommendations displayed</a:t>
            </a:r>
          </a:p>
          <a:p>
            <a:pPr lvl="3"/>
            <a:r>
              <a:rPr lang="en-US" sz="2800" dirty="0"/>
              <a:t>Recommendations </a:t>
            </a:r>
            <a:r>
              <a:rPr lang="en-US" sz="2800" dirty="0" smtClean="0"/>
              <a:t>clicked</a:t>
            </a:r>
          </a:p>
          <a:p>
            <a:pPr lvl="3"/>
            <a:r>
              <a:rPr lang="en-US" sz="2800" dirty="0" smtClean="0"/>
              <a:t>…</a:t>
            </a:r>
            <a:endParaRPr lang="en-US" sz="3200" dirty="0" smtClean="0"/>
          </a:p>
          <a:p>
            <a:r>
              <a:rPr lang="en-US" sz="3200" dirty="0" smtClean="0"/>
              <a:t>In </a:t>
            </a:r>
            <a:r>
              <a:rPr lang="en-US" sz="3200" dirty="0"/>
              <a:t>addition to the default events, you can add up to twelve custom events.</a:t>
            </a:r>
          </a:p>
          <a:p>
            <a:r>
              <a:rPr lang="en-US" sz="3200" dirty="0"/>
              <a:t>All usage events are counted per item, site collection, and tenant.</a:t>
            </a:r>
          </a:p>
          <a:p>
            <a:pPr marL="0" indent="0">
              <a:buNone/>
            </a:pPr>
            <a:endParaRPr lang="en-US" sz="1900" dirty="0"/>
          </a:p>
        </p:txBody>
      </p:sp>
      <p:sp>
        <p:nvSpPr>
          <p:cNvPr id="3" name="Titel 2"/>
          <p:cNvSpPr>
            <a:spLocks noGrp="1"/>
          </p:cNvSpPr>
          <p:nvPr>
            <p:ph type="title"/>
          </p:nvPr>
        </p:nvSpPr>
        <p:spPr/>
        <p:txBody>
          <a:bodyPr/>
          <a:lstStyle/>
          <a:p>
            <a:r>
              <a:rPr lang="en-US"/>
              <a:t>Usage </a:t>
            </a:r>
            <a:r>
              <a:rPr lang="en-US" smtClean="0"/>
              <a:t>Analytics</a:t>
            </a:r>
            <a:endParaRPr lang="en-US"/>
          </a:p>
        </p:txBody>
      </p:sp>
    </p:spTree>
    <p:extLst>
      <p:ext uri="{BB962C8B-B14F-4D97-AF65-F5344CB8AC3E}">
        <p14:creationId xmlns:p14="http://schemas.microsoft.com/office/powerpoint/2010/main" val="2677781227"/>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tertitel 1"/>
          <p:cNvSpPr>
            <a:spLocks noGrp="1"/>
          </p:cNvSpPr>
          <p:nvPr>
            <p:ph type="body" sz="quarter" idx="10"/>
          </p:nvPr>
        </p:nvSpPr>
        <p:spPr>
          <a:xfrm>
            <a:off x="274639" y="1697062"/>
            <a:ext cx="6971786" cy="4765920"/>
          </a:xfrm>
        </p:spPr>
        <p:txBody>
          <a:bodyPr/>
          <a:lstStyle/>
          <a:p>
            <a:pPr marL="0" indent="0">
              <a:buNone/>
            </a:pPr>
            <a:r>
              <a:rPr lang="en-US" dirty="0" smtClean="0"/>
              <a:t>Create Usage </a:t>
            </a:r>
            <a:r>
              <a:rPr lang="en-US" dirty="0"/>
              <a:t>event types in SharePoint Server </a:t>
            </a:r>
            <a:r>
              <a:rPr lang="en-US" dirty="0" smtClean="0"/>
              <a:t>2013</a:t>
            </a:r>
          </a:p>
          <a:p>
            <a:pPr marL="0" indent="0">
              <a:buNone/>
            </a:pPr>
            <a:endParaRPr lang="en-US" dirty="0" smtClean="0"/>
          </a:p>
          <a:p>
            <a:r>
              <a:rPr lang="de-DE" sz="1900" dirty="0"/>
              <a:t>Y</a:t>
            </a:r>
            <a:r>
              <a:rPr lang="en-US" sz="1900" dirty="0" err="1"/>
              <a:t>ou</a:t>
            </a:r>
            <a:r>
              <a:rPr lang="en-US" sz="1900" dirty="0"/>
              <a:t> can create up to twelve custom usage event types by </a:t>
            </a:r>
            <a:r>
              <a:rPr lang="en-US" sz="1900" dirty="0" smtClean="0"/>
              <a:t>using </a:t>
            </a:r>
            <a:r>
              <a:rPr lang="en-US" sz="1900" dirty="0"/>
              <a:t>Windows PowerShell.</a:t>
            </a:r>
          </a:p>
          <a:p>
            <a:pPr marL="1088136" lvl="1" indent="-466344" algn="l">
              <a:buFont typeface="Arial" panose="020B0604020202020204" pitchFamily="34" charset="0"/>
              <a:buChar char="•"/>
            </a:pPr>
            <a:r>
              <a:rPr lang="en-US" sz="1600" dirty="0" smtClean="0"/>
              <a:t>A </a:t>
            </a:r>
            <a:r>
              <a:rPr lang="en-US" sz="1600" dirty="0"/>
              <a:t>custom usage event has several properties </a:t>
            </a:r>
            <a:endParaRPr lang="de-DE" sz="1600" dirty="0"/>
          </a:p>
          <a:p>
            <a:pPr marL="1709928" lvl="2" indent="-466344" algn="l">
              <a:buFont typeface="Arial" panose="020B0604020202020204" pitchFamily="34" charset="0"/>
              <a:buChar char="•"/>
            </a:pPr>
            <a:endParaRPr lang="en-US" sz="1100" dirty="0"/>
          </a:p>
          <a:p>
            <a:r>
              <a:rPr lang="en-US" sz="1900" dirty="0"/>
              <a:t>You have to add code to the place where the event occurs - for example, when a page loads, or when a user clicks a link or a button</a:t>
            </a:r>
            <a:r>
              <a:rPr lang="en-US" sz="1900" dirty="0" smtClean="0"/>
              <a:t>.</a:t>
            </a:r>
          </a:p>
          <a:p>
            <a:pPr marL="0" indent="0">
              <a:buNone/>
            </a:pPr>
            <a:endParaRPr lang="en-US" sz="1900" dirty="0"/>
          </a:p>
          <a:p>
            <a:r>
              <a:rPr lang="en-US" sz="1900" dirty="0"/>
              <a:t>This data is then sent to the analytics processing component, where it is recorded and processed.</a:t>
            </a:r>
          </a:p>
        </p:txBody>
      </p:sp>
      <p:sp>
        <p:nvSpPr>
          <p:cNvPr id="3" name="Titel 2"/>
          <p:cNvSpPr>
            <a:spLocks noGrp="1"/>
          </p:cNvSpPr>
          <p:nvPr>
            <p:ph type="title"/>
          </p:nvPr>
        </p:nvSpPr>
        <p:spPr/>
        <p:txBody>
          <a:bodyPr/>
          <a:lstStyle/>
          <a:p>
            <a:r>
              <a:rPr lang="de-DE" smtClean="0"/>
              <a:t>Events</a:t>
            </a:r>
            <a:endParaRPr lang="en-US"/>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16067" y="3204375"/>
            <a:ext cx="6917789" cy="23962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Pfeil nach rechts 5"/>
          <p:cNvSpPr/>
          <p:nvPr/>
        </p:nvSpPr>
        <p:spPr>
          <a:xfrm>
            <a:off x="6049103" y="4184672"/>
            <a:ext cx="1197321" cy="248694"/>
          </a:xfrm>
          <a:prstGeom prst="rightArrow">
            <a:avLst/>
          </a:prstGeom>
          <a:ln>
            <a:noFill/>
          </a:ln>
        </p:spPr>
        <p:style>
          <a:lnRef idx="1">
            <a:schemeClr val="accent1"/>
          </a:lnRef>
          <a:fillRef idx="3">
            <a:schemeClr val="accent1"/>
          </a:fillRef>
          <a:effectRef idx="2">
            <a:schemeClr val="accent1"/>
          </a:effectRef>
          <a:fontRef idx="minor">
            <a:schemeClr val="lt1"/>
          </a:fontRef>
        </p:style>
        <p:txBody>
          <a:bodyPr lIns="124358" tIns="62179" rIns="124358" bIns="62179" rtlCol="0" anchor="ctr"/>
          <a:lstStyle/>
          <a:p>
            <a:pPr algn="ctr"/>
            <a:endParaRPr lang="en-US"/>
          </a:p>
        </p:txBody>
      </p:sp>
    </p:spTree>
    <p:extLst>
      <p:ext uri="{BB962C8B-B14F-4D97-AF65-F5344CB8AC3E}">
        <p14:creationId xmlns:p14="http://schemas.microsoft.com/office/powerpoint/2010/main" val="3674118754"/>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en-US" dirty="0" smtClean="0"/>
              <a:t>Usage</a:t>
            </a:r>
            <a:r>
              <a:rPr lang="de-DE" dirty="0" smtClean="0"/>
              <a:t> Events</a:t>
            </a:r>
            <a:endParaRPr lang="en-US" dirty="0"/>
          </a:p>
        </p:txBody>
      </p:sp>
      <p:sp>
        <p:nvSpPr>
          <p:cNvPr id="5" name="Textplatzhalter 4"/>
          <p:cNvSpPr>
            <a:spLocks noGrp="1"/>
          </p:cNvSpPr>
          <p:nvPr>
            <p:ph type="body" sz="quarter" idx="12"/>
          </p:nvPr>
        </p:nvSpPr>
        <p:spPr/>
        <p:txBody>
          <a:bodyPr/>
          <a:lstStyle/>
          <a:p>
            <a:r>
              <a:rPr lang="en-US" dirty="0" smtClean="0"/>
              <a:t>Nicki </a:t>
            </a:r>
            <a:r>
              <a:rPr lang="en-US" dirty="0" err="1" smtClean="0"/>
              <a:t>Borell</a:t>
            </a:r>
            <a:endParaRPr lang="en-US" dirty="0"/>
          </a:p>
        </p:txBody>
      </p:sp>
    </p:spTree>
    <p:extLst>
      <p:ext uri="{BB962C8B-B14F-4D97-AF65-F5344CB8AC3E}">
        <p14:creationId xmlns:p14="http://schemas.microsoft.com/office/powerpoint/2010/main" val="210704050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en-US" dirty="0" smtClean="0"/>
              <a:t>Recap Usage Events</a:t>
            </a:r>
            <a:endParaRPr lang="en-US" dirty="0"/>
          </a:p>
        </p:txBody>
      </p:sp>
      <p:sp>
        <p:nvSpPr>
          <p:cNvPr id="2" name="Untertitel 1"/>
          <p:cNvSpPr>
            <a:spLocks noGrp="1"/>
          </p:cNvSpPr>
          <p:nvPr>
            <p:ph type="body" sz="quarter" idx="10"/>
          </p:nvPr>
        </p:nvSpPr>
        <p:spPr>
          <a:xfrm>
            <a:off x="274639" y="1212849"/>
            <a:ext cx="5486399" cy="3059299"/>
          </a:xfrm>
        </p:spPr>
        <p:txBody>
          <a:bodyPr/>
          <a:lstStyle/>
          <a:p>
            <a:r>
              <a:rPr lang="en-US" sz="1900" b="1" dirty="0" smtClean="0"/>
              <a:t>Usage analytics</a:t>
            </a:r>
            <a:r>
              <a:rPr lang="en-US" sz="1900" b="1" dirty="0"/>
              <a:t>:</a:t>
            </a:r>
          </a:p>
          <a:p>
            <a:pPr marL="571500" indent="-571500">
              <a:buFont typeface="Arial" panose="020B0604020202020204" pitchFamily="34" charset="0"/>
              <a:buChar char="•"/>
            </a:pPr>
            <a:r>
              <a:rPr lang="en-US" sz="1900" dirty="0" smtClean="0"/>
              <a:t>analyzing </a:t>
            </a:r>
            <a:r>
              <a:rPr lang="en-US" sz="1900" dirty="0"/>
              <a:t>usage log information received from the </a:t>
            </a:r>
            <a:r>
              <a:rPr lang="en-US" sz="1900" dirty="0" smtClean="0"/>
              <a:t>front-end</a:t>
            </a:r>
            <a:endParaRPr lang="en-US" sz="1900" dirty="0"/>
          </a:p>
          <a:p>
            <a:pPr marL="571500" indent="-571500">
              <a:buFont typeface="Arial" panose="020B0604020202020204" pitchFamily="34" charset="0"/>
              <a:buChar char="•"/>
            </a:pPr>
            <a:r>
              <a:rPr lang="en-US" sz="1900" dirty="0" smtClean="0"/>
              <a:t>generates </a:t>
            </a:r>
            <a:r>
              <a:rPr lang="en-US" sz="1900" dirty="0"/>
              <a:t>usage and statistics </a:t>
            </a:r>
            <a:r>
              <a:rPr lang="en-US" sz="1900" dirty="0" smtClean="0"/>
              <a:t>reports.</a:t>
            </a:r>
          </a:p>
          <a:p>
            <a:pPr marL="571500" indent="-571500">
              <a:buFont typeface="Arial" panose="020B0604020202020204" pitchFamily="34" charset="0"/>
              <a:buChar char="•"/>
            </a:pPr>
            <a:r>
              <a:rPr lang="en-US" sz="1900" dirty="0" smtClean="0"/>
              <a:t>The </a:t>
            </a:r>
            <a:r>
              <a:rPr lang="en-US" sz="1900" dirty="0"/>
              <a:t>results from the analyses are added to the items in the search index</a:t>
            </a:r>
            <a:r>
              <a:rPr lang="en-US" sz="1900" dirty="0" smtClean="0"/>
              <a:t>..</a:t>
            </a:r>
          </a:p>
          <a:p>
            <a:pPr marL="571500" indent="-571500">
              <a:buFont typeface="Arial" panose="020B0604020202020204" pitchFamily="34" charset="0"/>
              <a:buChar char="•"/>
            </a:pPr>
            <a:r>
              <a:rPr lang="en-US" sz="1900" dirty="0" smtClean="0"/>
              <a:t>We can </a:t>
            </a:r>
            <a:r>
              <a:rPr lang="en-US" sz="1900" dirty="0"/>
              <a:t>add up to twelve custom events.</a:t>
            </a:r>
          </a:p>
          <a:p>
            <a:pPr marL="571500" indent="-571500">
              <a:buFont typeface="Arial" panose="020B0604020202020204" pitchFamily="34" charset="0"/>
              <a:buChar char="•"/>
            </a:pPr>
            <a:endParaRPr lang="en-US" sz="1900" dirty="0"/>
          </a:p>
        </p:txBody>
      </p:sp>
      <p:sp>
        <p:nvSpPr>
          <p:cNvPr id="4" name="Textplatzhalter 3"/>
          <p:cNvSpPr>
            <a:spLocks noGrp="1"/>
          </p:cNvSpPr>
          <p:nvPr>
            <p:ph type="body" sz="quarter" idx="11"/>
          </p:nvPr>
        </p:nvSpPr>
        <p:spPr>
          <a:xfrm>
            <a:off x="6675439" y="1212849"/>
            <a:ext cx="5486399" cy="447815"/>
          </a:xfrm>
        </p:spPr>
        <p:txBody>
          <a:bodyPr/>
          <a:lstStyle/>
          <a:p>
            <a:endParaRPr lang="en-US" sz="1900" dirty="0"/>
          </a:p>
        </p:txBody>
      </p:sp>
      <p:sp>
        <p:nvSpPr>
          <p:cNvPr id="5" name="Textfeld 4"/>
          <p:cNvSpPr txBox="1"/>
          <p:nvPr/>
        </p:nvSpPr>
        <p:spPr>
          <a:xfrm>
            <a:off x="274639" y="6421967"/>
            <a:ext cx="11704238" cy="627864"/>
          </a:xfrm>
          <a:prstGeom prst="rect">
            <a:avLst/>
          </a:prstGeom>
          <a:noFill/>
        </p:spPr>
        <p:txBody>
          <a:bodyPr wrap="square" lIns="182880" tIns="146304" rIns="182880" bIns="146304" rtlCol="0">
            <a:spAutoFit/>
          </a:bodyPr>
          <a:lstStyle/>
          <a:p>
            <a:pPr>
              <a:lnSpc>
                <a:spcPct val="90000"/>
              </a:lnSpc>
              <a:spcAft>
                <a:spcPts val="600"/>
              </a:spcAft>
            </a:pPr>
            <a:endParaRPr lang="en-US" sz="2400" dirty="0" err="1" smtClean="0">
              <a:gradFill>
                <a:gsLst>
                  <a:gs pos="2917">
                    <a:schemeClr val="tx1"/>
                  </a:gs>
                  <a:gs pos="30000">
                    <a:schemeClr val="tx1"/>
                  </a:gs>
                </a:gsLst>
                <a:lin ang="5400000" scaled="0"/>
              </a:gradFill>
            </a:endParaRPr>
          </a:p>
        </p:txBody>
      </p:sp>
      <p:graphicFrame>
        <p:nvGraphicFramePr>
          <p:cNvPr id="8" name="Tabelle 7"/>
          <p:cNvGraphicFramePr>
            <a:graphicFrameLocks noGrp="1"/>
          </p:cNvGraphicFramePr>
          <p:nvPr>
            <p:extLst/>
          </p:nvPr>
        </p:nvGraphicFramePr>
        <p:xfrm>
          <a:off x="1" y="6210753"/>
          <a:ext cx="12436474" cy="783772"/>
        </p:xfrm>
        <a:graphic>
          <a:graphicData uri="http://schemas.openxmlformats.org/drawingml/2006/table">
            <a:tbl>
              <a:tblPr firstRow="1">
                <a:tableStyleId>{2D5ABB26-0587-4C30-8999-92F81FD0307C}</a:tableStyleId>
              </a:tblPr>
              <a:tblGrid>
                <a:gridCol w="7901989"/>
                <a:gridCol w="1338090"/>
                <a:gridCol w="1741937"/>
                <a:gridCol w="1454458"/>
              </a:tblGrid>
              <a:tr h="391886">
                <a:tc>
                  <a:txBody>
                    <a:bodyPr/>
                    <a:lstStyle/>
                    <a:p>
                      <a:r>
                        <a:rPr lang="en-US" sz="1400" b="1" dirty="0" smtClean="0">
                          <a:solidFill>
                            <a:schemeClr val="bg1"/>
                          </a:solidFill>
                        </a:rPr>
                        <a:t>Session</a:t>
                      </a:r>
                      <a:endParaRPr lang="en-US" sz="1400" b="1" dirty="0">
                        <a:solidFill>
                          <a:schemeClr val="bg1"/>
                        </a:solidFill>
                      </a:endParaRPr>
                    </a:p>
                  </a:txBody>
                  <a:tcPr marL="0" marR="0" marT="0" marB="0">
                    <a:lnB w="3175" cap="flat" cmpd="sng" algn="ctr">
                      <a:solidFill>
                        <a:schemeClr val="tx1"/>
                      </a:solidFill>
                      <a:prstDash val="solid"/>
                      <a:round/>
                      <a:headEnd type="none" w="med" len="med"/>
                      <a:tailEnd type="none" w="med" len="med"/>
                    </a:lnB>
                    <a:solidFill>
                      <a:schemeClr val="accent1"/>
                    </a:solidFill>
                  </a:tcPr>
                </a:tc>
                <a:tc>
                  <a:txBody>
                    <a:bodyPr/>
                    <a:lstStyle/>
                    <a:p>
                      <a:r>
                        <a:rPr lang="en-US" sz="1400" b="1" dirty="0" smtClean="0">
                          <a:solidFill>
                            <a:schemeClr val="bg1"/>
                          </a:solidFill>
                        </a:rPr>
                        <a:t>Session</a:t>
                      </a:r>
                      <a:endParaRPr lang="en-US" sz="1400" b="1" dirty="0">
                        <a:solidFill>
                          <a:schemeClr val="bg1"/>
                        </a:solidFill>
                      </a:endParaRPr>
                    </a:p>
                  </a:txBody>
                  <a:tcPr marL="0" marR="0" marT="0" marB="0">
                    <a:lnB w="3175" cap="flat" cmpd="sng" algn="ctr">
                      <a:solidFill>
                        <a:schemeClr val="tx1"/>
                      </a:solidFill>
                      <a:prstDash val="solid"/>
                      <a:round/>
                      <a:headEnd type="none" w="med" len="med"/>
                      <a:tailEnd type="none" w="med" len="med"/>
                    </a:lnB>
                    <a:solidFill>
                      <a:schemeClr val="accent1"/>
                    </a:solidFill>
                  </a:tcPr>
                </a:tc>
                <a:tc>
                  <a:txBody>
                    <a:bodyPr/>
                    <a:lstStyle/>
                    <a:p>
                      <a:r>
                        <a:rPr lang="en-US" sz="1400" b="1" dirty="0" smtClean="0">
                          <a:solidFill>
                            <a:schemeClr val="bg1"/>
                          </a:solidFill>
                        </a:rPr>
                        <a:t>Room</a:t>
                      </a:r>
                      <a:endParaRPr lang="en-US" sz="1400" b="1" dirty="0">
                        <a:solidFill>
                          <a:schemeClr val="bg1"/>
                        </a:solidFill>
                      </a:endParaRPr>
                    </a:p>
                  </a:txBody>
                  <a:tcPr marL="0" marR="0" marT="0" marB="0">
                    <a:lnB w="3175" cap="flat" cmpd="sng" algn="ctr">
                      <a:solidFill>
                        <a:schemeClr val="tx1"/>
                      </a:solidFill>
                      <a:prstDash val="solid"/>
                      <a:round/>
                      <a:headEnd type="none" w="med" len="med"/>
                      <a:tailEnd type="none" w="med" len="med"/>
                    </a:lnB>
                    <a:solidFill>
                      <a:schemeClr val="accent1"/>
                    </a:solidFill>
                  </a:tcPr>
                </a:tc>
                <a:tc>
                  <a:txBody>
                    <a:bodyPr/>
                    <a:lstStyle/>
                    <a:p>
                      <a:r>
                        <a:rPr lang="en-US" sz="1400" b="1" dirty="0" smtClean="0">
                          <a:solidFill>
                            <a:schemeClr val="bg1"/>
                          </a:solidFill>
                        </a:rPr>
                        <a:t>Time</a:t>
                      </a:r>
                      <a:endParaRPr lang="en-US" sz="1400" b="1" dirty="0">
                        <a:solidFill>
                          <a:schemeClr val="bg1"/>
                        </a:solidFill>
                      </a:endParaRPr>
                    </a:p>
                  </a:txBody>
                  <a:tcPr marL="0" marR="0" marT="0" marB="0">
                    <a:lnB w="3175" cap="flat" cmpd="sng" algn="ctr">
                      <a:solidFill>
                        <a:schemeClr val="tx1"/>
                      </a:solidFill>
                      <a:prstDash val="solid"/>
                      <a:round/>
                      <a:headEnd type="none" w="med" len="med"/>
                      <a:tailEnd type="none" w="med" len="med"/>
                    </a:lnB>
                    <a:solidFill>
                      <a:schemeClr val="accent1"/>
                    </a:solidFill>
                  </a:tcPr>
                </a:tc>
              </a:tr>
              <a:tr h="391886">
                <a:tc>
                  <a:txBody>
                    <a:bodyPr/>
                    <a:lstStyle/>
                    <a:p>
                      <a:r>
                        <a:rPr lang="en-US" sz="1400" dirty="0" smtClean="0">
                          <a:solidFill>
                            <a:schemeClr val="bg1"/>
                          </a:solidFill>
                        </a:rPr>
                        <a:t>Search content enrichment and extensibility in SharePoint 2013 </a:t>
                      </a: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1"/>
                    </a:solidFill>
                  </a:tcPr>
                </a:tc>
                <a:tc>
                  <a:txBody>
                    <a:bodyPr/>
                    <a:lstStyle/>
                    <a:p>
                      <a:pPr algn="l"/>
                      <a:r>
                        <a:rPr lang="en-US" sz="1400" dirty="0" smtClean="0">
                          <a:solidFill>
                            <a:schemeClr val="bg1"/>
                          </a:solidFill>
                        </a:rPr>
                        <a:t>SPC414</a:t>
                      </a:r>
                      <a:endParaRPr lang="en-US" sz="1400" dirty="0">
                        <a:solidFill>
                          <a:schemeClr val="bg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1"/>
                    </a:solidFill>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solidFill>
                            <a:schemeClr val="bg1"/>
                          </a:solidFill>
                        </a:rPr>
                        <a:t>Palazzo K, L </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1"/>
                    </a:solidFill>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solidFill>
                            <a:schemeClr val="bg1"/>
                          </a:solidFill>
                        </a:rPr>
                        <a:t>Wed 1:45pm</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1"/>
                    </a:solidFill>
                  </a:tcPr>
                </a:tc>
              </a:tr>
            </a:tbl>
          </a:graphicData>
        </a:graphic>
      </p:graphicFrame>
      <p:sp>
        <p:nvSpPr>
          <p:cNvPr id="25" name="Rechteck 24"/>
          <p:cNvSpPr/>
          <p:nvPr/>
        </p:nvSpPr>
        <p:spPr>
          <a:xfrm>
            <a:off x="5849559" y="4232725"/>
            <a:ext cx="698304" cy="1209980"/>
          </a:xfrm>
          <a:prstGeom prst="rect">
            <a:avLst/>
          </a:prstGeom>
          <a:solidFill>
            <a:schemeClr val="accent4"/>
          </a:solidFill>
          <a:ln>
            <a:noFill/>
          </a:ln>
        </p:spPr>
        <p:style>
          <a:lnRef idx="1">
            <a:schemeClr val="accent1"/>
          </a:lnRef>
          <a:fillRef idx="3">
            <a:schemeClr val="accent1"/>
          </a:fillRef>
          <a:effectRef idx="2">
            <a:schemeClr val="accent1"/>
          </a:effectRef>
          <a:fontRef idx="minor">
            <a:schemeClr val="lt1"/>
          </a:fontRef>
        </p:style>
        <p:txBody>
          <a:bodyPr lIns="124358" tIns="62179" rIns="124358" bIns="62179" rtlCol="0" anchor="ctr"/>
          <a:lstStyle/>
          <a:p>
            <a:pPr algn="ctr"/>
            <a:r>
              <a:rPr lang="de-DE" sz="1600"/>
              <a:t>WFE</a:t>
            </a:r>
            <a:endParaRPr lang="en-US" sz="1600"/>
          </a:p>
        </p:txBody>
      </p:sp>
      <p:sp>
        <p:nvSpPr>
          <p:cNvPr id="26" name="Flussdiagramm: Dokument 25"/>
          <p:cNvSpPr/>
          <p:nvPr/>
        </p:nvSpPr>
        <p:spPr>
          <a:xfrm>
            <a:off x="9097561" y="3913549"/>
            <a:ext cx="1169401" cy="893975"/>
          </a:xfrm>
          <a:prstGeom prst="flowChartDocument">
            <a:avLst/>
          </a:prstGeom>
        </p:spPr>
        <p:style>
          <a:lnRef idx="1">
            <a:schemeClr val="accent1"/>
          </a:lnRef>
          <a:fillRef idx="3">
            <a:schemeClr val="accent1"/>
          </a:fillRef>
          <a:effectRef idx="2">
            <a:schemeClr val="accent1"/>
          </a:effectRef>
          <a:fontRef idx="minor">
            <a:schemeClr val="lt1"/>
          </a:fontRef>
        </p:style>
        <p:txBody>
          <a:bodyPr lIns="124358" tIns="62179" rIns="124358" bIns="62179" rtlCol="0" anchor="ctr"/>
          <a:lstStyle/>
          <a:p>
            <a:pPr algn="ctr"/>
            <a:r>
              <a:rPr lang="de-DE" sz="1600"/>
              <a:t>%</a:t>
            </a:r>
            <a:r>
              <a:rPr lang="de-DE" sz="1600" err="1"/>
              <a:t>working</a:t>
            </a:r>
            <a:r>
              <a:rPr lang="de-DE" sz="1600"/>
              <a:t> </a:t>
            </a:r>
            <a:r>
              <a:rPr lang="de-DE" sz="1600" err="1"/>
              <a:t>folder</a:t>
            </a:r>
            <a:r>
              <a:rPr lang="de-DE" sz="1600"/>
              <a:t>%</a:t>
            </a:r>
            <a:endParaRPr lang="en-US" sz="1600"/>
          </a:p>
        </p:txBody>
      </p:sp>
      <p:sp>
        <p:nvSpPr>
          <p:cNvPr id="27" name="Flussdiagramm: Magnetplattenspeicher 26"/>
          <p:cNvSpPr/>
          <p:nvPr/>
        </p:nvSpPr>
        <p:spPr>
          <a:xfrm>
            <a:off x="10578348" y="970368"/>
            <a:ext cx="1217573" cy="978422"/>
          </a:xfrm>
          <a:prstGeom prst="flowChartMagneticDisk">
            <a:avLst/>
          </a:prstGeom>
          <a:solidFill>
            <a:schemeClr val="tx1"/>
          </a:solidFill>
          <a:ln>
            <a:solidFill>
              <a:schemeClr val="bg1"/>
            </a:solidFill>
          </a:ln>
        </p:spPr>
        <p:style>
          <a:lnRef idx="1">
            <a:schemeClr val="accent1"/>
          </a:lnRef>
          <a:fillRef idx="3">
            <a:schemeClr val="accent1"/>
          </a:fillRef>
          <a:effectRef idx="2">
            <a:schemeClr val="accent1"/>
          </a:effectRef>
          <a:fontRef idx="minor">
            <a:schemeClr val="lt1"/>
          </a:fontRef>
        </p:style>
        <p:txBody>
          <a:bodyPr lIns="124358" tIns="62179" rIns="124358" bIns="62179" rtlCol="0" anchor="ctr"/>
          <a:lstStyle/>
          <a:p>
            <a:pPr algn="ctr"/>
            <a:r>
              <a:rPr lang="en-US" sz="1600"/>
              <a:t>Analytics Reporting</a:t>
            </a:r>
          </a:p>
        </p:txBody>
      </p:sp>
      <p:sp>
        <p:nvSpPr>
          <p:cNvPr id="28" name="Rechteck 27"/>
          <p:cNvSpPr/>
          <p:nvPr/>
        </p:nvSpPr>
        <p:spPr>
          <a:xfrm>
            <a:off x="7483687" y="1459579"/>
            <a:ext cx="761273" cy="1497952"/>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lIns="124358" tIns="62179" rIns="124358" bIns="62179" rtlCol="0" anchor="ctr"/>
          <a:lstStyle/>
          <a:p>
            <a:pPr algn="ctr"/>
            <a:r>
              <a:rPr lang="de-DE" sz="1600"/>
              <a:t>Index</a:t>
            </a:r>
            <a:endParaRPr lang="en-US" sz="1600"/>
          </a:p>
        </p:txBody>
      </p:sp>
      <p:sp>
        <p:nvSpPr>
          <p:cNvPr id="29" name="Flussdiagramm: Mehrere Dokumente 28"/>
          <p:cNvSpPr/>
          <p:nvPr/>
        </p:nvSpPr>
        <p:spPr>
          <a:xfrm>
            <a:off x="7087569" y="4349184"/>
            <a:ext cx="1245129" cy="994924"/>
          </a:xfrm>
          <a:prstGeom prst="flowChartMultidocument">
            <a:avLst/>
          </a:prstGeom>
        </p:spPr>
        <p:style>
          <a:lnRef idx="1">
            <a:schemeClr val="accent1"/>
          </a:lnRef>
          <a:fillRef idx="3">
            <a:schemeClr val="accent1"/>
          </a:fillRef>
          <a:effectRef idx="2">
            <a:schemeClr val="accent1"/>
          </a:effectRef>
          <a:fontRef idx="minor">
            <a:schemeClr val="lt1"/>
          </a:fontRef>
        </p:style>
        <p:txBody>
          <a:bodyPr lIns="124358" tIns="62179" rIns="124358" bIns="62179" rtlCol="0" anchor="ctr"/>
          <a:lstStyle/>
          <a:p>
            <a:pPr algn="ctr"/>
            <a:r>
              <a:rPr lang="de-DE" sz="1600"/>
              <a:t>Event Store</a:t>
            </a:r>
            <a:endParaRPr lang="en-US" sz="1600"/>
          </a:p>
        </p:txBody>
      </p:sp>
      <p:sp>
        <p:nvSpPr>
          <p:cNvPr id="30" name="Rechteck 29"/>
          <p:cNvSpPr/>
          <p:nvPr/>
        </p:nvSpPr>
        <p:spPr>
          <a:xfrm rot="5400000">
            <a:off x="9142562" y="1882309"/>
            <a:ext cx="1079402" cy="1951836"/>
          </a:xfrm>
          <a:prstGeom prst="rect">
            <a:avLst/>
          </a:prstGeom>
          <a:solidFill>
            <a:schemeClr val="accent2">
              <a:lumMod val="75000"/>
            </a:schemeClr>
          </a:solidFill>
          <a:ln>
            <a:noFill/>
          </a:ln>
        </p:spPr>
        <p:style>
          <a:lnRef idx="1">
            <a:schemeClr val="accent1"/>
          </a:lnRef>
          <a:fillRef idx="3">
            <a:schemeClr val="accent1"/>
          </a:fillRef>
          <a:effectRef idx="2">
            <a:schemeClr val="accent1"/>
          </a:effectRef>
          <a:fontRef idx="minor">
            <a:schemeClr val="lt1"/>
          </a:fontRef>
        </p:style>
        <p:txBody>
          <a:bodyPr vert="vert270" lIns="124358" tIns="62179" rIns="124358" bIns="62179" rtlCol="0" anchor="ctr"/>
          <a:lstStyle/>
          <a:p>
            <a:pPr algn="ctr"/>
            <a:r>
              <a:rPr lang="en-US" dirty="0"/>
              <a:t>Analytics Processing Component</a:t>
            </a:r>
          </a:p>
        </p:txBody>
      </p:sp>
      <p:cxnSp>
        <p:nvCxnSpPr>
          <p:cNvPr id="31" name="Gewinkelte Verbindung 30"/>
          <p:cNvCxnSpPr>
            <a:stCxn id="28" idx="2"/>
          </p:cNvCxnSpPr>
          <p:nvPr/>
        </p:nvCxnSpPr>
        <p:spPr>
          <a:xfrm rot="5400000" flipH="1" flipV="1">
            <a:off x="8248216" y="2499402"/>
            <a:ext cx="74236" cy="842022"/>
          </a:xfrm>
          <a:prstGeom prst="bentConnector4">
            <a:avLst>
              <a:gd name="adj1" fmla="val -418758"/>
              <a:gd name="adj2" fmla="val 72602"/>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32" name="Gewinkelte Verbindung 31"/>
          <p:cNvCxnSpPr>
            <a:stCxn id="29" idx="3"/>
            <a:endCxn id="26" idx="1"/>
          </p:cNvCxnSpPr>
          <p:nvPr/>
        </p:nvCxnSpPr>
        <p:spPr>
          <a:xfrm flipV="1">
            <a:off x="8332697" y="4360537"/>
            <a:ext cx="764864" cy="486110"/>
          </a:xfrm>
          <a:prstGeom prst="bentConnector3">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3" name="Gerade Verbindung mit Pfeil 32"/>
          <p:cNvCxnSpPr>
            <a:stCxn id="26" idx="0"/>
            <a:endCxn id="30" idx="3"/>
          </p:cNvCxnSpPr>
          <p:nvPr/>
        </p:nvCxnSpPr>
        <p:spPr>
          <a:xfrm flipV="1">
            <a:off x="9682262" y="3397928"/>
            <a:ext cx="1" cy="51562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4" name="Gerade Verbindung mit Pfeil 33"/>
          <p:cNvCxnSpPr>
            <a:stCxn id="25" idx="3"/>
            <a:endCxn id="29" idx="1"/>
          </p:cNvCxnSpPr>
          <p:nvPr/>
        </p:nvCxnSpPr>
        <p:spPr>
          <a:xfrm>
            <a:off x="6547863" y="4837715"/>
            <a:ext cx="539706" cy="893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9172239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en-US" smtClean="0"/>
              <a:t>Topics</a:t>
            </a:r>
            <a:endParaRPr lang="en-US"/>
          </a:p>
        </p:txBody>
      </p:sp>
      <p:graphicFrame>
        <p:nvGraphicFramePr>
          <p:cNvPr id="6" name="Diagramm 5"/>
          <p:cNvGraphicFramePr/>
          <p:nvPr>
            <p:extLst/>
          </p:nvPr>
        </p:nvGraphicFramePr>
        <p:xfrm>
          <a:off x="5769142" y="535383"/>
          <a:ext cx="6402800" cy="585598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26" name="Picture 2" descr="http://www.1-2-3-ferienwohnung-buesum.de/images/system/harken.gif"/>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946429" y="35807"/>
            <a:ext cx="1257300" cy="131445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www.1-2-3-ferienwohnung-buesum.de/images/system/harken.gif"/>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042773" y="32750"/>
            <a:ext cx="1257300" cy="131445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www.1-2-3-ferienwohnung-buesum.de/images/system/harken.gif"/>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946429" y="2201118"/>
            <a:ext cx="1257300" cy="131445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www.1-2-3-ferienwohnung-buesum.de/images/system/harken.gif"/>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179175" y="2188756"/>
            <a:ext cx="1257300" cy="131445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http://www.1-2-3-ferienwohnung-buesum.de/images/system/harken.gif"/>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946429" y="4361358"/>
            <a:ext cx="1257300" cy="1314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2344078"/>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pPr lvl="0"/>
            <a:r>
              <a:rPr lang="en-US" dirty="0"/>
              <a:t>Getting </a:t>
            </a:r>
            <a:r>
              <a:rPr lang="en-US" dirty="0" smtClean="0"/>
              <a:t>Reports</a:t>
            </a:r>
            <a:endParaRPr lang="en-US" dirty="0"/>
          </a:p>
        </p:txBody>
      </p:sp>
    </p:spTree>
    <p:extLst>
      <p:ext uri="{BB962C8B-B14F-4D97-AF65-F5344CB8AC3E}">
        <p14:creationId xmlns:p14="http://schemas.microsoft.com/office/powerpoint/2010/main" val="2336572557"/>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tertitel 1"/>
          <p:cNvSpPr>
            <a:spLocks noGrp="1"/>
          </p:cNvSpPr>
          <p:nvPr>
            <p:ph type="body" sz="quarter" idx="10"/>
          </p:nvPr>
        </p:nvSpPr>
        <p:spPr>
          <a:xfrm>
            <a:off x="274638" y="1697062"/>
            <a:ext cx="11887200" cy="4801314"/>
          </a:xfrm>
        </p:spPr>
        <p:txBody>
          <a:bodyPr/>
          <a:lstStyle/>
          <a:p>
            <a:r>
              <a:rPr lang="en-US" dirty="0"/>
              <a:t>Out of the box reports</a:t>
            </a:r>
          </a:p>
          <a:p>
            <a:pPr marL="0" indent="0">
              <a:buNone/>
            </a:pPr>
            <a:endParaRPr lang="en-US" dirty="0" smtClean="0"/>
          </a:p>
          <a:p>
            <a:r>
              <a:rPr lang="en-US" dirty="0"/>
              <a:t>Custom Solutions with PowerPivot</a:t>
            </a:r>
          </a:p>
          <a:p>
            <a:endParaRPr lang="de-DE" dirty="0"/>
          </a:p>
          <a:p>
            <a:r>
              <a:rPr lang="en-US" dirty="0"/>
              <a:t>PowerShell &amp; custom code</a:t>
            </a:r>
          </a:p>
          <a:p>
            <a:pPr marL="0" indent="0">
              <a:buNone/>
            </a:pPr>
            <a:endParaRPr lang="de-DE" dirty="0"/>
          </a:p>
          <a:p>
            <a:pPr marL="0" indent="0">
              <a:buNone/>
            </a:pPr>
            <a:endParaRPr lang="en-US" dirty="0"/>
          </a:p>
        </p:txBody>
      </p:sp>
      <p:sp>
        <p:nvSpPr>
          <p:cNvPr id="3" name="Titel 2"/>
          <p:cNvSpPr>
            <a:spLocks noGrp="1"/>
          </p:cNvSpPr>
          <p:nvPr>
            <p:ph type="title"/>
          </p:nvPr>
        </p:nvSpPr>
        <p:spPr/>
        <p:txBody>
          <a:bodyPr/>
          <a:lstStyle/>
          <a:p>
            <a:r>
              <a:rPr lang="en-US" dirty="0"/>
              <a:t>Getting Reports</a:t>
            </a:r>
          </a:p>
        </p:txBody>
      </p:sp>
    </p:spTree>
    <p:extLst>
      <p:ext uri="{BB962C8B-B14F-4D97-AF65-F5344CB8AC3E}">
        <p14:creationId xmlns:p14="http://schemas.microsoft.com/office/powerpoint/2010/main" val="74079900"/>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platzhalter 4"/>
          <p:cNvSpPr>
            <a:spLocks noGrp="1"/>
          </p:cNvSpPr>
          <p:nvPr>
            <p:ph type="body" sz="quarter" idx="10"/>
          </p:nvPr>
        </p:nvSpPr>
        <p:spPr>
          <a:xfrm>
            <a:off x="298495" y="2057102"/>
            <a:ext cx="11887200" cy="3582519"/>
          </a:xfrm>
        </p:spPr>
        <p:txBody>
          <a:bodyPr/>
          <a:lstStyle/>
          <a:p>
            <a:pPr marL="0" indent="0">
              <a:buNone/>
            </a:pPr>
            <a:r>
              <a:rPr lang="en-US" dirty="0"/>
              <a:t>Analytics is</a:t>
            </a:r>
            <a:r>
              <a:rPr lang="en-US" dirty="0" smtClean="0"/>
              <a:t>…</a:t>
            </a:r>
            <a:endParaRPr lang="en-US" dirty="0"/>
          </a:p>
          <a:p>
            <a:pPr marL="342900" lvl="1" indent="0">
              <a:buNone/>
            </a:pPr>
            <a:r>
              <a:rPr lang="en-US" dirty="0"/>
              <a:t>…also party of SharePoint </a:t>
            </a:r>
            <a:r>
              <a:rPr lang="en-US" dirty="0" smtClean="0"/>
              <a:t>Online</a:t>
            </a:r>
          </a:p>
          <a:p>
            <a:pPr marL="342900" lvl="1" indent="0">
              <a:buNone/>
            </a:pPr>
            <a:endParaRPr lang="en-US" dirty="0"/>
          </a:p>
          <a:p>
            <a:pPr marL="342900" lvl="1" indent="0">
              <a:buNone/>
            </a:pPr>
            <a:r>
              <a:rPr lang="en-US" dirty="0"/>
              <a:t>…nothing like this is included in other solutions like </a:t>
            </a:r>
            <a:r>
              <a:rPr lang="en-US" dirty="0" smtClean="0"/>
              <a:t>Vibe, </a:t>
            </a:r>
            <a:r>
              <a:rPr lang="en-US" dirty="0" err="1" smtClean="0"/>
              <a:t>Netflex</a:t>
            </a:r>
            <a:r>
              <a:rPr lang="en-US" dirty="0" smtClean="0"/>
              <a:t> etc</a:t>
            </a:r>
            <a:r>
              <a:rPr lang="en-US" dirty="0"/>
              <a:t>.</a:t>
            </a:r>
          </a:p>
          <a:p>
            <a:pPr marL="342900" lvl="1" indent="0">
              <a:buNone/>
            </a:pPr>
            <a:endParaRPr lang="en-US" dirty="0"/>
          </a:p>
          <a:p>
            <a:pPr marL="342900" lvl="1" indent="0">
              <a:buNone/>
            </a:pPr>
            <a:r>
              <a:rPr lang="en-US" dirty="0"/>
              <a:t>…Usage Analytics is also party of SharePoint </a:t>
            </a:r>
            <a:r>
              <a:rPr lang="en-US" dirty="0" smtClean="0"/>
              <a:t>Foundation</a:t>
            </a:r>
          </a:p>
          <a:p>
            <a:pPr marL="342900" lvl="1" indent="0">
              <a:buNone/>
            </a:pPr>
            <a:endParaRPr lang="en-US" dirty="0"/>
          </a:p>
          <a:p>
            <a:pPr marL="342900" lvl="1" indent="0">
              <a:buNone/>
            </a:pPr>
            <a:r>
              <a:rPr lang="en-US" dirty="0"/>
              <a:t>…a really powerful reporting </a:t>
            </a:r>
            <a:r>
              <a:rPr lang="en-US" dirty="0" smtClean="0"/>
              <a:t>Engine</a:t>
            </a:r>
            <a:endParaRPr lang="en-US" dirty="0"/>
          </a:p>
        </p:txBody>
      </p:sp>
      <p:sp>
        <p:nvSpPr>
          <p:cNvPr id="4" name="Titel 3"/>
          <p:cNvSpPr>
            <a:spLocks noGrp="1"/>
          </p:cNvSpPr>
          <p:nvPr>
            <p:ph type="title"/>
          </p:nvPr>
        </p:nvSpPr>
        <p:spPr/>
        <p:txBody>
          <a:bodyPr/>
          <a:lstStyle/>
          <a:p>
            <a:r>
              <a:rPr lang="en-US" dirty="0"/>
              <a:t>All About Analytics</a:t>
            </a:r>
          </a:p>
        </p:txBody>
      </p:sp>
    </p:spTree>
    <p:extLst>
      <p:ext uri="{BB962C8B-B14F-4D97-AF65-F5344CB8AC3E}">
        <p14:creationId xmlns:p14="http://schemas.microsoft.com/office/powerpoint/2010/main" val="2334730538"/>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tertitel 1"/>
          <p:cNvSpPr>
            <a:spLocks noGrp="1"/>
          </p:cNvSpPr>
          <p:nvPr>
            <p:ph type="body" sz="quarter" idx="10"/>
          </p:nvPr>
        </p:nvSpPr>
        <p:spPr>
          <a:xfrm>
            <a:off x="274638" y="1769070"/>
            <a:ext cx="11887200" cy="4801314"/>
          </a:xfrm>
        </p:spPr>
        <p:txBody>
          <a:bodyPr/>
          <a:lstStyle/>
          <a:p>
            <a:r>
              <a:rPr lang="en-US" dirty="0" smtClean="0"/>
              <a:t>Usage</a:t>
            </a:r>
            <a:r>
              <a:rPr lang="de-DE" dirty="0" smtClean="0"/>
              <a:t> Analytics:</a:t>
            </a:r>
            <a:endParaRPr lang="de-DE" dirty="0"/>
          </a:p>
          <a:p>
            <a:endParaRPr lang="de-DE" dirty="0" smtClean="0"/>
          </a:p>
          <a:p>
            <a:endParaRPr lang="de-DE" dirty="0"/>
          </a:p>
          <a:p>
            <a:pPr marL="0" indent="0">
              <a:buNone/>
            </a:pPr>
            <a:endParaRPr lang="de-DE" dirty="0"/>
          </a:p>
          <a:p>
            <a:r>
              <a:rPr lang="de-DE" dirty="0" smtClean="0"/>
              <a:t>Search Analytics:</a:t>
            </a:r>
          </a:p>
          <a:p>
            <a:pPr marL="0" indent="0">
              <a:buNone/>
            </a:pPr>
            <a:endParaRPr lang="en-US" dirty="0"/>
          </a:p>
          <a:p>
            <a:endParaRPr lang="de-DE" dirty="0" smtClean="0"/>
          </a:p>
        </p:txBody>
      </p:sp>
      <p:sp>
        <p:nvSpPr>
          <p:cNvPr id="3" name="Titel 2"/>
          <p:cNvSpPr>
            <a:spLocks noGrp="1"/>
          </p:cNvSpPr>
          <p:nvPr>
            <p:ph type="title"/>
          </p:nvPr>
        </p:nvSpPr>
        <p:spPr/>
        <p:txBody>
          <a:bodyPr/>
          <a:lstStyle/>
          <a:p>
            <a:pPr lvl="0"/>
            <a:r>
              <a:rPr lang="en-US" smtClean="0"/>
              <a:t>Out </a:t>
            </a:r>
            <a:r>
              <a:rPr lang="en-US"/>
              <a:t>of the box reports</a:t>
            </a:r>
            <a:endParaRPr lang="en-US" sz="1400"/>
          </a:p>
        </p:txBody>
      </p:sp>
      <p:graphicFrame>
        <p:nvGraphicFramePr>
          <p:cNvPr id="5" name="Bildplatzhalter 4"/>
          <p:cNvGraphicFramePr>
            <a:graphicFrameLocks noGrp="1"/>
          </p:cNvGraphicFramePr>
          <p:nvPr>
            <p:ph type="pic" sz="quarter" idx="4294967295"/>
            <p:extLst/>
          </p:nvPr>
        </p:nvGraphicFramePr>
        <p:xfrm>
          <a:off x="0" y="2870200"/>
          <a:ext cx="10282238" cy="14684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Diagramm 5"/>
          <p:cNvGraphicFramePr/>
          <p:nvPr>
            <p:extLst/>
          </p:nvPr>
        </p:nvGraphicFramePr>
        <p:xfrm>
          <a:off x="990311" y="5261551"/>
          <a:ext cx="7848591" cy="146866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3070087994"/>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pPr lvl="0"/>
            <a:r>
              <a:rPr lang="en-US" dirty="0" smtClean="0"/>
              <a:t>Custom </a:t>
            </a:r>
            <a:r>
              <a:rPr lang="en-US" dirty="0"/>
              <a:t>Solutions with PowerPivot</a:t>
            </a:r>
            <a:endParaRPr lang="en-US" sz="1400" dirty="0"/>
          </a:p>
        </p:txBody>
      </p:sp>
      <p:sp>
        <p:nvSpPr>
          <p:cNvPr id="12" name="Textplatzhalter 11"/>
          <p:cNvSpPr>
            <a:spLocks noGrp="1"/>
          </p:cNvSpPr>
          <p:nvPr>
            <p:ph type="body" sz="quarter" idx="11"/>
          </p:nvPr>
        </p:nvSpPr>
        <p:spPr/>
        <p:txBody>
          <a:bodyPr/>
          <a:lstStyle/>
          <a:p>
            <a:endParaRPr lang="en-US"/>
          </a:p>
        </p:txBody>
      </p:sp>
      <p:graphicFrame>
        <p:nvGraphicFramePr>
          <p:cNvPr id="7" name="Bildplatzhalter 6"/>
          <p:cNvGraphicFramePr>
            <a:graphicFrameLocks noGrp="1"/>
          </p:cNvGraphicFramePr>
          <p:nvPr>
            <p:ph type="pic" sz="quarter" idx="4294967295"/>
            <p:extLst/>
          </p:nvPr>
        </p:nvGraphicFramePr>
        <p:xfrm>
          <a:off x="4951908" y="3209230"/>
          <a:ext cx="2130425" cy="20272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Flussdiagramm: Magnetplattenspeicher 7"/>
          <p:cNvSpPr/>
          <p:nvPr/>
        </p:nvSpPr>
        <p:spPr>
          <a:xfrm>
            <a:off x="1337509" y="3611901"/>
            <a:ext cx="1958500" cy="1468667"/>
          </a:xfrm>
          <a:prstGeom prst="flowChartMagneticDisk">
            <a:avLst/>
          </a:prstGeom>
          <a:solidFill>
            <a:schemeClr val="tx1"/>
          </a:solidFill>
          <a:ln>
            <a:solidFill>
              <a:schemeClr val="bg1"/>
            </a:solidFill>
          </a:ln>
        </p:spPr>
        <p:style>
          <a:lnRef idx="1">
            <a:schemeClr val="accent1"/>
          </a:lnRef>
          <a:fillRef idx="3">
            <a:schemeClr val="accent1"/>
          </a:fillRef>
          <a:effectRef idx="2">
            <a:schemeClr val="accent1"/>
          </a:effectRef>
          <a:fontRef idx="minor">
            <a:schemeClr val="lt1"/>
          </a:fontRef>
        </p:style>
        <p:txBody>
          <a:bodyPr lIns="124358" tIns="62179" rIns="124358" bIns="62179" rtlCol="0" anchor="ctr"/>
          <a:lstStyle/>
          <a:p>
            <a:pPr algn="ctr"/>
            <a:r>
              <a:rPr lang="en-US" sz="1600"/>
              <a:t>Analytics Reporting</a:t>
            </a:r>
          </a:p>
        </p:txBody>
      </p:sp>
      <p:sp>
        <p:nvSpPr>
          <p:cNvPr id="6" name="Flussdiagramm: Dokument 5"/>
          <p:cNvSpPr/>
          <p:nvPr/>
        </p:nvSpPr>
        <p:spPr>
          <a:xfrm>
            <a:off x="1347453" y="5402218"/>
            <a:ext cx="2422512" cy="983641"/>
          </a:xfrm>
          <a:prstGeom prst="flowChartDocument">
            <a:avLst/>
          </a:prstGeom>
        </p:spPr>
        <p:style>
          <a:lnRef idx="1">
            <a:schemeClr val="accent1"/>
          </a:lnRef>
          <a:fillRef idx="3">
            <a:schemeClr val="accent1"/>
          </a:fillRef>
          <a:effectRef idx="2">
            <a:schemeClr val="accent1"/>
          </a:effectRef>
          <a:fontRef idx="minor">
            <a:schemeClr val="lt1"/>
          </a:fontRef>
        </p:style>
        <p:txBody>
          <a:bodyPr lIns="124358" tIns="62179" rIns="124358" bIns="62179" rtlCol="0" anchor="ctr"/>
          <a:lstStyle/>
          <a:p>
            <a:r>
              <a:rPr lang="en-US" sz="1400" dirty="0"/>
              <a:t>[</a:t>
            </a:r>
            <a:r>
              <a:rPr lang="en-US" sz="1400" dirty="0" err="1"/>
              <a:t>dbo</a:t>
            </a:r>
            <a:r>
              <a:rPr lang="en-US" sz="1400" dirty="0"/>
              <a:t>].[</a:t>
            </a:r>
            <a:r>
              <a:rPr lang="en-US" sz="1400" dirty="0" err="1"/>
              <a:t>SearchReportsData</a:t>
            </a:r>
            <a:r>
              <a:rPr lang="en-US" sz="1400" dirty="0"/>
              <a:t>]</a:t>
            </a:r>
          </a:p>
        </p:txBody>
      </p:sp>
      <p:sp>
        <p:nvSpPr>
          <p:cNvPr id="11" name="Flussdiagramm: Magnetplattenspeicher 10"/>
          <p:cNvSpPr/>
          <p:nvPr/>
        </p:nvSpPr>
        <p:spPr>
          <a:xfrm>
            <a:off x="7666267" y="3441263"/>
            <a:ext cx="1091071" cy="827304"/>
          </a:xfrm>
          <a:prstGeom prst="flowChartMagneticDisk">
            <a:avLst/>
          </a:prstGeom>
          <a:solidFill>
            <a:srgbClr val="F5D20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124358" tIns="62179" rIns="124358" bIns="62179" rtlCol="0" anchor="ctr"/>
          <a:lstStyle/>
          <a:p>
            <a:pPr algn="ctr"/>
            <a:r>
              <a:rPr lang="en-US" sz="1600">
                <a:solidFill>
                  <a:schemeClr val="tx1"/>
                </a:solidFill>
              </a:rPr>
              <a:t>Staging DB</a:t>
            </a:r>
          </a:p>
        </p:txBody>
      </p:sp>
      <p:sp>
        <p:nvSpPr>
          <p:cNvPr id="10" name="Würfel 9"/>
          <p:cNvSpPr/>
          <p:nvPr/>
        </p:nvSpPr>
        <p:spPr>
          <a:xfrm>
            <a:off x="9966442" y="2384861"/>
            <a:ext cx="734438" cy="734333"/>
          </a:xfrm>
          <a:prstGeom prst="cube">
            <a:avLst>
              <a:gd name="adj" fmla="val 24388"/>
            </a:avLst>
          </a:prstGeom>
          <a:solidFill>
            <a:srgbClr val="FFFF00"/>
          </a:solidFill>
        </p:spPr>
        <p:style>
          <a:lnRef idx="1">
            <a:schemeClr val="accent5"/>
          </a:lnRef>
          <a:fillRef idx="3">
            <a:schemeClr val="accent5"/>
          </a:fillRef>
          <a:effectRef idx="2">
            <a:schemeClr val="accent5"/>
          </a:effectRef>
          <a:fontRef idx="minor">
            <a:schemeClr val="lt1"/>
          </a:fontRef>
        </p:style>
        <p:txBody>
          <a:bodyPr lIns="124358" tIns="62179" rIns="124358" bIns="62179" rtlCol="0" anchor="ctr"/>
          <a:lstStyle/>
          <a:p>
            <a:pPr algn="ctr"/>
            <a:endParaRPr lang="en-US"/>
          </a:p>
        </p:txBody>
      </p:sp>
      <p:pic>
        <p:nvPicPr>
          <p:cNvPr id="4102" name="Picture 6" descr="C:\Users\Borell\Dropbox\Vorträge\SPC14\excel2013-icon.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966988" y="4426385"/>
            <a:ext cx="797615" cy="734333"/>
          </a:xfrm>
          <a:prstGeom prst="rect">
            <a:avLst/>
          </a:prstGeom>
          <a:noFill/>
          <a:extLst>
            <a:ext uri="{909E8E84-426E-40DD-AFC4-6F175D3DCCD1}">
              <a14:hiddenFill xmlns:a14="http://schemas.microsoft.com/office/drawing/2010/main">
                <a:solidFill>
                  <a:srgbClr val="FFFFFF"/>
                </a:solidFill>
              </a14:hiddenFill>
            </a:ext>
          </a:extLst>
        </p:spPr>
      </p:pic>
      <p:pic>
        <p:nvPicPr>
          <p:cNvPr id="4106" name="Picture 10" descr="C:\Users\Borell\Dropbox\Vorträge\SPC14\MicrosoftPowerPivotLogo.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966443" y="3367638"/>
            <a:ext cx="708516" cy="734333"/>
          </a:xfrm>
          <a:prstGeom prst="rect">
            <a:avLst/>
          </a:prstGeom>
          <a:noFill/>
          <a:extLst>
            <a:ext uri="{909E8E84-426E-40DD-AFC4-6F175D3DCCD1}">
              <a14:hiddenFill xmlns:a14="http://schemas.microsoft.com/office/drawing/2010/main">
                <a:solidFill>
                  <a:srgbClr val="FFFFFF"/>
                </a:solidFill>
              </a14:hiddenFill>
            </a:ext>
          </a:extLst>
        </p:spPr>
      </p:pic>
      <p:pic>
        <p:nvPicPr>
          <p:cNvPr id="4107" name="Picture 11" descr="C:\Users\Borell\Dropbox\Vorträge\SPC14\ICON-documents3.p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966442" y="5525402"/>
            <a:ext cx="581430" cy="734333"/>
          </a:xfrm>
          <a:prstGeom prst="rect">
            <a:avLst/>
          </a:prstGeom>
          <a:noFill/>
          <a:extLst>
            <a:ext uri="{909E8E84-426E-40DD-AFC4-6F175D3DCCD1}">
              <a14:hiddenFill xmlns:a14="http://schemas.microsoft.com/office/drawing/2010/main">
                <a:solidFill>
                  <a:srgbClr val="FFFFFF"/>
                </a:solidFill>
              </a14:hiddenFill>
            </a:ext>
          </a:extLst>
        </p:spPr>
      </p:pic>
      <p:cxnSp>
        <p:nvCxnSpPr>
          <p:cNvPr id="17" name="Gewinkelte Verbindung 16"/>
          <p:cNvCxnSpPr>
            <a:endCxn id="11" idx="2"/>
          </p:cNvCxnSpPr>
          <p:nvPr/>
        </p:nvCxnSpPr>
        <p:spPr>
          <a:xfrm flipV="1">
            <a:off x="6838762" y="3854916"/>
            <a:ext cx="827506" cy="413651"/>
          </a:xfrm>
          <a:prstGeom prst="bentConnector3">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0" name="Gewinkelte Verbindung 19"/>
          <p:cNvCxnSpPr>
            <a:stCxn id="10" idx="2"/>
            <a:endCxn id="11" idx="1"/>
          </p:cNvCxnSpPr>
          <p:nvPr/>
        </p:nvCxnSpPr>
        <p:spPr>
          <a:xfrm rot="10800000" flipV="1">
            <a:off x="8211803" y="2841571"/>
            <a:ext cx="1754639" cy="599691"/>
          </a:xfrm>
          <a:prstGeom prst="bentConnector2">
            <a:avLst/>
          </a:prstGeom>
          <a:ln>
            <a:tailEnd type="arrow"/>
          </a:ln>
        </p:spPr>
        <p:style>
          <a:lnRef idx="2">
            <a:schemeClr val="accent6"/>
          </a:lnRef>
          <a:fillRef idx="0">
            <a:schemeClr val="accent6"/>
          </a:fillRef>
          <a:effectRef idx="1">
            <a:schemeClr val="accent6"/>
          </a:effectRef>
          <a:fontRef idx="minor">
            <a:schemeClr val="tx1"/>
          </a:fontRef>
        </p:style>
      </p:cxnSp>
      <p:cxnSp>
        <p:nvCxnSpPr>
          <p:cNvPr id="22" name="Gewinkelte Verbindung 21"/>
          <p:cNvCxnSpPr>
            <a:stCxn id="4106" idx="1"/>
            <a:endCxn id="11" idx="4"/>
          </p:cNvCxnSpPr>
          <p:nvPr/>
        </p:nvCxnSpPr>
        <p:spPr>
          <a:xfrm rot="10800000" flipV="1">
            <a:off x="8757338" y="3734804"/>
            <a:ext cx="1209104" cy="120111"/>
          </a:xfrm>
          <a:prstGeom prst="bentConnector3">
            <a:avLst/>
          </a:prstGeom>
          <a:ln>
            <a:tailEnd type="arrow"/>
          </a:ln>
        </p:spPr>
        <p:style>
          <a:lnRef idx="2">
            <a:schemeClr val="accent6"/>
          </a:lnRef>
          <a:fillRef idx="0">
            <a:schemeClr val="accent6"/>
          </a:fillRef>
          <a:effectRef idx="1">
            <a:schemeClr val="accent6"/>
          </a:effectRef>
          <a:fontRef idx="minor">
            <a:schemeClr val="tx1"/>
          </a:fontRef>
        </p:style>
      </p:cxnSp>
      <p:cxnSp>
        <p:nvCxnSpPr>
          <p:cNvPr id="24" name="Gewinkelte Verbindung 23"/>
          <p:cNvCxnSpPr>
            <a:stCxn id="4102" idx="1"/>
            <a:endCxn id="11" idx="4"/>
          </p:cNvCxnSpPr>
          <p:nvPr/>
        </p:nvCxnSpPr>
        <p:spPr>
          <a:xfrm rot="10800000">
            <a:off x="8757340" y="3854915"/>
            <a:ext cx="1209650" cy="938636"/>
          </a:xfrm>
          <a:prstGeom prst="bentConnector3">
            <a:avLst/>
          </a:prstGeom>
          <a:ln>
            <a:tailEnd type="arrow"/>
          </a:ln>
        </p:spPr>
        <p:style>
          <a:lnRef idx="2">
            <a:schemeClr val="accent6"/>
          </a:lnRef>
          <a:fillRef idx="0">
            <a:schemeClr val="accent6"/>
          </a:fillRef>
          <a:effectRef idx="1">
            <a:schemeClr val="accent6"/>
          </a:effectRef>
          <a:fontRef idx="minor">
            <a:schemeClr val="tx1"/>
          </a:fontRef>
        </p:style>
      </p:cxnSp>
      <p:cxnSp>
        <p:nvCxnSpPr>
          <p:cNvPr id="26" name="Gewinkelte Verbindung 25"/>
          <p:cNvCxnSpPr>
            <a:stCxn id="4107" idx="1"/>
            <a:endCxn id="11" idx="3"/>
          </p:cNvCxnSpPr>
          <p:nvPr/>
        </p:nvCxnSpPr>
        <p:spPr>
          <a:xfrm rot="10800000">
            <a:off x="8211803" y="4268569"/>
            <a:ext cx="1754639" cy="1624001"/>
          </a:xfrm>
          <a:prstGeom prst="bentConnector2">
            <a:avLst/>
          </a:prstGeom>
          <a:ln>
            <a:tailEnd type="arrow"/>
          </a:ln>
        </p:spPr>
        <p:style>
          <a:lnRef idx="2">
            <a:schemeClr val="accent6"/>
          </a:lnRef>
          <a:fillRef idx="0">
            <a:schemeClr val="accent6"/>
          </a:fillRef>
          <a:effectRef idx="1">
            <a:schemeClr val="accent6"/>
          </a:effectRef>
          <a:fontRef idx="minor">
            <a:schemeClr val="tx1"/>
          </a:fontRef>
        </p:style>
      </p:cxnSp>
      <p:cxnSp>
        <p:nvCxnSpPr>
          <p:cNvPr id="29" name="Gerade Verbindung mit Pfeil 28"/>
          <p:cNvCxnSpPr>
            <a:endCxn id="8" idx="4"/>
          </p:cNvCxnSpPr>
          <p:nvPr/>
        </p:nvCxnSpPr>
        <p:spPr>
          <a:xfrm flipH="1">
            <a:off x="3296009" y="4346235"/>
            <a:ext cx="2112614" cy="0"/>
          </a:xfrm>
          <a:prstGeom prst="straightConnector1">
            <a:avLst/>
          </a:prstGeom>
          <a:ln>
            <a:prstDash val="sysDash"/>
            <a:tailEnd type="arrow"/>
          </a:ln>
        </p:spPr>
        <p:style>
          <a:lnRef idx="2">
            <a:schemeClr val="accent1"/>
          </a:lnRef>
          <a:fillRef idx="0">
            <a:schemeClr val="accent1"/>
          </a:fillRef>
          <a:effectRef idx="1">
            <a:schemeClr val="accent1"/>
          </a:effectRef>
          <a:fontRef idx="minor">
            <a:schemeClr val="tx1"/>
          </a:fontRef>
        </p:style>
      </p:cxnSp>
      <p:sp>
        <p:nvSpPr>
          <p:cNvPr id="39" name="Flussdiagramm: Magnetplattenspeicher 38"/>
          <p:cNvSpPr/>
          <p:nvPr/>
        </p:nvSpPr>
        <p:spPr>
          <a:xfrm>
            <a:off x="3899083" y="2841571"/>
            <a:ext cx="1167026" cy="855077"/>
          </a:xfrm>
          <a:prstGeom prst="flowChartMagneticDisk">
            <a:avLst/>
          </a:prstGeom>
          <a:solidFill>
            <a:schemeClr val="accent4">
              <a:lumMod val="75000"/>
            </a:schemeClr>
          </a:solidFill>
          <a:ln>
            <a:solidFill>
              <a:schemeClr val="bg1"/>
            </a:solidFill>
          </a:ln>
        </p:spPr>
        <p:style>
          <a:lnRef idx="1">
            <a:schemeClr val="accent1"/>
          </a:lnRef>
          <a:fillRef idx="3">
            <a:schemeClr val="accent1"/>
          </a:fillRef>
          <a:effectRef idx="2">
            <a:schemeClr val="accent1"/>
          </a:effectRef>
          <a:fontRef idx="minor">
            <a:schemeClr val="lt1"/>
          </a:fontRef>
        </p:style>
        <p:txBody>
          <a:bodyPr lIns="124358" tIns="62179" rIns="124358" bIns="62179" rtlCol="0" anchor="ctr"/>
          <a:lstStyle/>
          <a:p>
            <a:pPr algn="ctr"/>
            <a:r>
              <a:rPr lang="en-US" sz="1600"/>
              <a:t>Metadata</a:t>
            </a:r>
          </a:p>
        </p:txBody>
      </p:sp>
      <p:cxnSp>
        <p:nvCxnSpPr>
          <p:cNvPr id="31" name="Gewinkelte Verbindung 30"/>
          <p:cNvCxnSpPr>
            <a:endCxn id="39" idx="4"/>
          </p:cNvCxnSpPr>
          <p:nvPr/>
        </p:nvCxnSpPr>
        <p:spPr>
          <a:xfrm rot="16200000" flipV="1">
            <a:off x="4906454" y="3428765"/>
            <a:ext cx="792632" cy="473321"/>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Gerade Verbindung 8"/>
          <p:cNvCxnSpPr>
            <a:stCxn id="8" idx="3"/>
            <a:endCxn id="6" idx="0"/>
          </p:cNvCxnSpPr>
          <p:nvPr/>
        </p:nvCxnSpPr>
        <p:spPr>
          <a:xfrm>
            <a:off x="2316759" y="5080568"/>
            <a:ext cx="241950" cy="321650"/>
          </a:xfrm>
          <a:prstGeom prst="line">
            <a:avLst/>
          </a:prstGeom>
        </p:spPr>
        <p:style>
          <a:lnRef idx="2">
            <a:schemeClr val="accent1"/>
          </a:lnRef>
          <a:fillRef idx="0">
            <a:schemeClr val="accent1"/>
          </a:fillRef>
          <a:effectRef idx="1">
            <a:schemeClr val="accent1"/>
          </a:effectRef>
          <a:fontRef idx="minor">
            <a:schemeClr val="tx1"/>
          </a:fontRef>
        </p:style>
      </p:cxnSp>
      <p:sp>
        <p:nvSpPr>
          <p:cNvPr id="23" name="Flussdiagramm: Magnetplattenspeicher 22"/>
          <p:cNvSpPr/>
          <p:nvPr/>
        </p:nvSpPr>
        <p:spPr>
          <a:xfrm>
            <a:off x="1595624" y="3441264"/>
            <a:ext cx="1958500" cy="1468667"/>
          </a:xfrm>
          <a:prstGeom prst="flowChartMagneticDisk">
            <a:avLst/>
          </a:prstGeom>
          <a:solidFill>
            <a:schemeClr val="bg1">
              <a:lumMod val="75000"/>
            </a:schemeClr>
          </a:solidFill>
          <a:ln>
            <a:solidFill>
              <a:schemeClr val="bg1"/>
            </a:solidFill>
          </a:ln>
        </p:spPr>
        <p:style>
          <a:lnRef idx="1">
            <a:schemeClr val="accent1"/>
          </a:lnRef>
          <a:fillRef idx="3">
            <a:schemeClr val="accent1"/>
          </a:fillRef>
          <a:effectRef idx="2">
            <a:schemeClr val="accent1"/>
          </a:effectRef>
          <a:fontRef idx="minor">
            <a:schemeClr val="lt1"/>
          </a:fontRef>
        </p:style>
        <p:txBody>
          <a:bodyPr lIns="124358" tIns="62179" rIns="124358" bIns="62179" rtlCol="0" anchor="t"/>
          <a:lstStyle/>
          <a:p>
            <a:r>
              <a:rPr lang="de-DE" sz="1100" b="1" err="1"/>
              <a:t>AnalyticsReprtingDB</a:t>
            </a:r>
            <a:endParaRPr lang="en-US" sz="1100" b="1"/>
          </a:p>
          <a:p>
            <a:pPr marL="233172" indent="-233172">
              <a:buFont typeface="Arial" panose="020B0604020202020204" pitchFamily="34" charset="0"/>
              <a:buChar char="•"/>
            </a:pPr>
            <a:r>
              <a:rPr lang="en-US" sz="1100" b="1" err="1"/>
              <a:t>SnapShot</a:t>
            </a:r>
            <a:endParaRPr lang="en-US" sz="1100" b="1"/>
          </a:p>
          <a:p>
            <a:pPr marL="233172" indent="-233172">
              <a:buFont typeface="Arial" panose="020B0604020202020204" pitchFamily="34" charset="0"/>
              <a:buChar char="•"/>
            </a:pPr>
            <a:r>
              <a:rPr lang="en-US" sz="1100" b="1"/>
              <a:t>Backup </a:t>
            </a:r>
          </a:p>
          <a:p>
            <a:pPr marL="233172" indent="-233172">
              <a:buFont typeface="Arial" panose="020B0604020202020204" pitchFamily="34" charset="0"/>
              <a:buChar char="•"/>
            </a:pPr>
            <a:r>
              <a:rPr lang="en-US" sz="1100" b="1" err="1"/>
              <a:t>Logshipping</a:t>
            </a:r>
            <a:endParaRPr lang="en-US" sz="1100" b="1"/>
          </a:p>
          <a:p>
            <a:pPr marL="233172" indent="-233172">
              <a:buFont typeface="Arial" panose="020B0604020202020204" pitchFamily="34" charset="0"/>
              <a:buChar char="•"/>
            </a:pPr>
            <a:r>
              <a:rPr lang="en-US" sz="1100" b="1"/>
              <a:t>etc.</a:t>
            </a:r>
          </a:p>
        </p:txBody>
      </p:sp>
      <p:cxnSp>
        <p:nvCxnSpPr>
          <p:cNvPr id="14" name="Gewinkelte Verbindung 13"/>
          <p:cNvCxnSpPr>
            <a:endCxn id="23" idx="4"/>
          </p:cNvCxnSpPr>
          <p:nvPr/>
        </p:nvCxnSpPr>
        <p:spPr>
          <a:xfrm rot="10800000">
            <a:off x="3554124" y="4175597"/>
            <a:ext cx="1854498" cy="109443"/>
          </a:xfrm>
          <a:prstGeom prst="bentConnector3">
            <a:avLst/>
          </a:prstGeom>
          <a:ln>
            <a:prstDash val="solid"/>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5051516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29"/>
                                        </p:tgtEl>
                                      </p:cBhvr>
                                    </p:animEffect>
                                    <p:set>
                                      <p:cBhvr>
                                        <p:cTn id="7" dur="1" fill="hold">
                                          <p:stCondLst>
                                            <p:cond delay="499"/>
                                          </p:stCondLst>
                                        </p:cTn>
                                        <p:tgtEl>
                                          <p:spTgt spid="29"/>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5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en-US" dirty="0" smtClean="0"/>
              <a:t>Custom </a:t>
            </a:r>
            <a:r>
              <a:rPr lang="en-US" dirty="0"/>
              <a:t>Solutions with PowerPivot</a:t>
            </a:r>
          </a:p>
        </p:txBody>
      </p:sp>
      <p:sp>
        <p:nvSpPr>
          <p:cNvPr id="5" name="Textplatzhalter 4"/>
          <p:cNvSpPr>
            <a:spLocks noGrp="1"/>
          </p:cNvSpPr>
          <p:nvPr>
            <p:ph type="body" sz="quarter" idx="12"/>
          </p:nvPr>
        </p:nvSpPr>
        <p:spPr/>
        <p:txBody>
          <a:bodyPr/>
          <a:lstStyle/>
          <a:p>
            <a:r>
              <a:rPr lang="en-US" dirty="0" smtClean="0"/>
              <a:t>Nicki </a:t>
            </a:r>
            <a:r>
              <a:rPr lang="en-US" dirty="0" err="1" smtClean="0"/>
              <a:t>Borell</a:t>
            </a:r>
            <a:endParaRPr lang="en-US" dirty="0"/>
          </a:p>
        </p:txBody>
      </p:sp>
    </p:spTree>
    <p:extLst>
      <p:ext uri="{BB962C8B-B14F-4D97-AF65-F5344CB8AC3E}">
        <p14:creationId xmlns:p14="http://schemas.microsoft.com/office/powerpoint/2010/main" val="360535259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pPr lvl="0"/>
            <a:r>
              <a:rPr lang="en-US" dirty="0" smtClean="0"/>
              <a:t>PowerShell </a:t>
            </a:r>
            <a:r>
              <a:rPr lang="en-US" dirty="0"/>
              <a:t>&amp; </a:t>
            </a:r>
            <a:r>
              <a:rPr lang="en-US" dirty="0" smtClean="0"/>
              <a:t>custom </a:t>
            </a:r>
            <a:r>
              <a:rPr lang="en-US" dirty="0"/>
              <a:t>code</a:t>
            </a:r>
            <a:endParaRPr lang="en-US" sz="1400" dirty="0"/>
          </a:p>
        </p:txBody>
      </p:sp>
      <p:sp>
        <p:nvSpPr>
          <p:cNvPr id="2" name="Untertitel 1"/>
          <p:cNvSpPr>
            <a:spLocks noGrp="1"/>
          </p:cNvSpPr>
          <p:nvPr>
            <p:ph type="body" sz="quarter" idx="10"/>
          </p:nvPr>
        </p:nvSpPr>
        <p:spPr>
          <a:xfrm>
            <a:off x="274639" y="1697062"/>
            <a:ext cx="6735686" cy="2511457"/>
          </a:xfrm>
        </p:spPr>
        <p:txBody>
          <a:bodyPr/>
          <a:lstStyle/>
          <a:p>
            <a:pPr marL="0" indent="0">
              <a:buNone/>
            </a:pPr>
            <a:r>
              <a:rPr lang="de-DE" dirty="0" err="1" smtClean="0"/>
              <a:t>PowerShell</a:t>
            </a:r>
            <a:r>
              <a:rPr lang="de-DE" dirty="0" smtClean="0"/>
              <a:t> </a:t>
            </a:r>
            <a:r>
              <a:rPr lang="de-DE" sz="1400" b="1" dirty="0"/>
              <a:t>(</a:t>
            </a:r>
            <a:r>
              <a:rPr lang="de-DE" sz="1400" b="1" dirty="0" err="1"/>
              <a:t>thx</a:t>
            </a:r>
            <a:r>
              <a:rPr lang="de-DE" sz="1400" b="1" dirty="0"/>
              <a:t> </a:t>
            </a:r>
            <a:r>
              <a:rPr lang="de-DE" sz="1400" b="1" dirty="0" err="1"/>
              <a:t>to</a:t>
            </a:r>
            <a:r>
              <a:rPr lang="de-DE" sz="1400" b="1" dirty="0"/>
              <a:t> Radu Tut)</a:t>
            </a:r>
            <a:r>
              <a:rPr lang="de-DE" dirty="0"/>
              <a:t>:</a:t>
            </a:r>
            <a:endParaRPr lang="de-DE" dirty="0" smtClean="0"/>
          </a:p>
          <a:p>
            <a:r>
              <a:rPr lang="de-DE" sz="2800" dirty="0" err="1" smtClean="0"/>
              <a:t>Get</a:t>
            </a:r>
            <a:r>
              <a:rPr lang="de-DE" sz="2800" dirty="0"/>
              <a:t> </a:t>
            </a:r>
            <a:r>
              <a:rPr lang="de-DE" sz="2800" dirty="0" err="1"/>
              <a:t>Usage</a:t>
            </a:r>
            <a:r>
              <a:rPr lang="de-DE" sz="2800" dirty="0"/>
              <a:t> </a:t>
            </a:r>
            <a:r>
              <a:rPr lang="de-DE" sz="2800" dirty="0" smtClean="0"/>
              <a:t>Report:</a:t>
            </a:r>
            <a:endParaRPr lang="de-DE" sz="2800" dirty="0"/>
          </a:p>
          <a:p>
            <a:pPr lvl="1"/>
            <a:r>
              <a:rPr lang="en-US" sz="2000" dirty="0" smtClean="0">
                <a:latin typeface="Consolas" panose="020B0609020204030204" pitchFamily="49" charset="0"/>
                <a:cs typeface="Consolas" panose="020B0609020204030204" pitchFamily="49" charset="0"/>
              </a:rPr>
              <a:t>$</a:t>
            </a:r>
            <a:r>
              <a:rPr lang="en-US" sz="2000" dirty="0" err="1" smtClean="0">
                <a:latin typeface="Consolas" panose="020B0609020204030204" pitchFamily="49" charset="0"/>
                <a:cs typeface="Consolas" panose="020B0609020204030204" pitchFamily="49" charset="0"/>
              </a:rPr>
              <a:t>searchApp.GetRollupAnalyticsItemData</a:t>
            </a:r>
            <a:r>
              <a:rPr lang="en-US" sz="2000" dirty="0" smtClean="0">
                <a:latin typeface="Consolas" panose="020B0609020204030204" pitchFamily="49" charset="0"/>
                <a:cs typeface="Consolas" panose="020B0609020204030204" pitchFamily="49" charset="0"/>
              </a:rPr>
              <a:t> …</a:t>
            </a:r>
            <a:endParaRPr lang="en-US" sz="2000" dirty="0"/>
          </a:p>
          <a:p>
            <a:r>
              <a:rPr lang="de-DE" sz="2800" dirty="0" err="1" smtClean="0"/>
              <a:t>Get</a:t>
            </a:r>
            <a:r>
              <a:rPr lang="de-DE" sz="2800" dirty="0" smtClean="0"/>
              <a:t> Search Report:</a:t>
            </a:r>
          </a:p>
          <a:p>
            <a:pPr lvl="1"/>
            <a:r>
              <a:rPr lang="en-US" sz="2000" dirty="0">
                <a:latin typeface="Consolas" panose="020B0609020204030204" pitchFamily="49" charset="0"/>
                <a:cs typeface="Consolas" panose="020B0609020204030204" pitchFamily="49" charset="0"/>
              </a:rPr>
              <a:t>$</a:t>
            </a:r>
            <a:r>
              <a:rPr lang="en-US" sz="2000" dirty="0" err="1" smtClean="0">
                <a:latin typeface="Consolas" panose="020B0609020204030204" pitchFamily="49" charset="0"/>
                <a:cs typeface="Consolas" panose="020B0609020204030204" pitchFamily="49" charset="0"/>
              </a:rPr>
              <a:t>searchApp.GetSearchReport</a:t>
            </a:r>
            <a:r>
              <a:rPr lang="en-US" sz="2000" dirty="0" smtClean="0">
                <a:latin typeface="Consolas" panose="020B0609020204030204" pitchFamily="49" charset="0"/>
                <a:cs typeface="Consolas" panose="020B0609020204030204" pitchFamily="49" charset="0"/>
              </a:rPr>
              <a:t> …</a:t>
            </a:r>
          </a:p>
        </p:txBody>
      </p:sp>
      <p:sp>
        <p:nvSpPr>
          <p:cNvPr id="6" name="Textplatzhalter 5"/>
          <p:cNvSpPr>
            <a:spLocks noGrp="1"/>
          </p:cNvSpPr>
          <p:nvPr>
            <p:ph type="body" sz="quarter" idx="11"/>
          </p:nvPr>
        </p:nvSpPr>
        <p:spPr>
          <a:xfrm>
            <a:off x="7298357" y="1697062"/>
            <a:ext cx="4863481" cy="1335750"/>
          </a:xfrm>
        </p:spPr>
        <p:txBody>
          <a:bodyPr/>
          <a:lstStyle/>
          <a:p>
            <a:pPr marL="0" indent="0">
              <a:buNone/>
            </a:pPr>
            <a:r>
              <a:rPr lang="de-DE" dirty="0" smtClean="0"/>
              <a:t>Custom Code:</a:t>
            </a:r>
          </a:p>
          <a:p>
            <a:endParaRPr lang="en-US"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009430"/>
            <a:ext cx="3918662" cy="19850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81402" y="2489150"/>
            <a:ext cx="4341491" cy="3297664"/>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363974870"/>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en-US" dirty="0" smtClean="0"/>
              <a:t>Getting Reports data using PowerShell</a:t>
            </a:r>
            <a:endParaRPr lang="en-US" dirty="0"/>
          </a:p>
        </p:txBody>
      </p:sp>
      <p:sp>
        <p:nvSpPr>
          <p:cNvPr id="6" name="Textplatzhalter 5"/>
          <p:cNvSpPr>
            <a:spLocks noGrp="1"/>
          </p:cNvSpPr>
          <p:nvPr>
            <p:ph type="body" sz="quarter" idx="12"/>
          </p:nvPr>
        </p:nvSpPr>
        <p:spPr/>
        <p:txBody>
          <a:bodyPr/>
          <a:lstStyle/>
          <a:p>
            <a:r>
              <a:rPr lang="en-US" dirty="0" smtClean="0"/>
              <a:t>Nicki </a:t>
            </a:r>
            <a:r>
              <a:rPr lang="en-US" dirty="0" err="1" smtClean="0"/>
              <a:t>Borell</a:t>
            </a:r>
            <a:endParaRPr lang="en-US" dirty="0"/>
          </a:p>
        </p:txBody>
      </p:sp>
    </p:spTree>
    <p:extLst>
      <p:ext uri="{BB962C8B-B14F-4D97-AF65-F5344CB8AC3E}">
        <p14:creationId xmlns:p14="http://schemas.microsoft.com/office/powerpoint/2010/main" val="340120434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Get </a:t>
            </a:r>
            <a:r>
              <a:rPr lang="en-US" dirty="0"/>
              <a:t>analytics reports programmatically </a:t>
            </a:r>
          </a:p>
        </p:txBody>
      </p:sp>
    </p:spTree>
    <p:extLst>
      <p:ext uri="{BB962C8B-B14F-4D97-AF65-F5344CB8AC3E}">
        <p14:creationId xmlns:p14="http://schemas.microsoft.com/office/powerpoint/2010/main" val="1143832462"/>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5363456"/>
          </a:xfrm>
        </p:spPr>
        <p:txBody>
          <a:bodyPr/>
          <a:lstStyle/>
          <a:p>
            <a:pPr>
              <a:lnSpc>
                <a:spcPct val="150000"/>
              </a:lnSpc>
            </a:pPr>
            <a:r>
              <a:rPr lang="en-US" dirty="0" smtClean="0"/>
              <a:t>References</a:t>
            </a:r>
          </a:p>
          <a:p>
            <a:pPr lvl="1">
              <a:lnSpc>
                <a:spcPct val="150000"/>
              </a:lnSpc>
            </a:pPr>
            <a:r>
              <a:rPr lang="en-US" dirty="0" err="1" smtClean="0"/>
              <a:t>Microsoft.Office.Server.Search</a:t>
            </a:r>
            <a:endParaRPr lang="en-US" dirty="0" smtClean="0"/>
          </a:p>
          <a:p>
            <a:pPr lvl="1">
              <a:lnSpc>
                <a:spcPct val="150000"/>
              </a:lnSpc>
            </a:pPr>
            <a:r>
              <a:rPr lang="en-US" dirty="0" err="1" smtClean="0"/>
              <a:t>Microsoft.Office.Server.Search.Applications</a:t>
            </a:r>
            <a:endParaRPr lang="en-US" dirty="0" smtClean="0"/>
          </a:p>
          <a:p>
            <a:pPr>
              <a:lnSpc>
                <a:spcPct val="150000"/>
              </a:lnSpc>
            </a:pPr>
            <a:r>
              <a:rPr lang="en-US" dirty="0" smtClean="0"/>
              <a:t>Access data by using</a:t>
            </a:r>
          </a:p>
          <a:p>
            <a:pPr lvl="1">
              <a:lnSpc>
                <a:spcPct val="150000"/>
              </a:lnSpc>
            </a:pPr>
            <a:r>
              <a:rPr lang="en-US" dirty="0" err="1" smtClean="0"/>
              <a:t>SearchServiceApplicationProxy.</a:t>
            </a:r>
            <a:r>
              <a:rPr lang="en-US" b="1" dirty="0" err="1" smtClean="0"/>
              <a:t>GetSearchReport</a:t>
            </a:r>
            <a:endParaRPr lang="en-US" b="1" dirty="0" smtClean="0"/>
          </a:p>
          <a:p>
            <a:pPr lvl="1">
              <a:lnSpc>
                <a:spcPct val="150000"/>
              </a:lnSpc>
            </a:pPr>
            <a:r>
              <a:rPr lang="en-US" dirty="0" err="1" smtClean="0"/>
              <a:t>SearchServiceApplicationProxy.</a:t>
            </a:r>
            <a:r>
              <a:rPr lang="en-US" b="1" dirty="0" err="1" smtClean="0"/>
              <a:t>GetRollupAnalyticsItemData</a:t>
            </a:r>
            <a:endParaRPr lang="en-US" b="1" dirty="0" smtClean="0"/>
          </a:p>
          <a:p>
            <a:pPr lvl="1">
              <a:lnSpc>
                <a:spcPct val="200000"/>
              </a:lnSpc>
            </a:pPr>
            <a:endParaRPr lang="en-US" dirty="0" smtClean="0"/>
          </a:p>
        </p:txBody>
      </p:sp>
      <p:sp>
        <p:nvSpPr>
          <p:cNvPr id="3" name="Title 2"/>
          <p:cNvSpPr>
            <a:spLocks noGrp="1"/>
          </p:cNvSpPr>
          <p:nvPr>
            <p:ph type="title"/>
          </p:nvPr>
        </p:nvSpPr>
        <p:spPr/>
        <p:txBody>
          <a:bodyPr/>
          <a:lstStyle/>
          <a:p>
            <a:r>
              <a:rPr lang="en-US" dirty="0" smtClean="0"/>
              <a:t>Consume Analytics Data using FTC</a:t>
            </a:r>
            <a:endParaRPr lang="en-US" dirty="0"/>
          </a:p>
        </p:txBody>
      </p:sp>
    </p:spTree>
    <p:extLst>
      <p:ext uri="{BB962C8B-B14F-4D97-AF65-F5344CB8AC3E}">
        <p14:creationId xmlns:p14="http://schemas.microsoft.com/office/powerpoint/2010/main" val="1801234933"/>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Consume </a:t>
            </a:r>
            <a:r>
              <a:rPr lang="en-US" dirty="0" err="1" smtClean="0"/>
              <a:t>Analytis</a:t>
            </a:r>
            <a:r>
              <a:rPr lang="en-US" dirty="0" smtClean="0"/>
              <a:t> Data using FTC</a:t>
            </a:r>
            <a:endParaRPr lang="en-US" dirty="0"/>
          </a:p>
        </p:txBody>
      </p:sp>
      <p:sp>
        <p:nvSpPr>
          <p:cNvPr id="3" name="Text Placeholder 2"/>
          <p:cNvSpPr>
            <a:spLocks noGrp="1"/>
          </p:cNvSpPr>
          <p:nvPr>
            <p:ph type="body" sz="quarter" idx="12"/>
          </p:nvPr>
        </p:nvSpPr>
        <p:spPr/>
        <p:txBody>
          <a:bodyPr/>
          <a:lstStyle/>
          <a:p>
            <a:r>
              <a:rPr lang="en-US" dirty="0" smtClean="0"/>
              <a:t>Thorsten Hans</a:t>
            </a:r>
            <a:endParaRPr lang="en-US" dirty="0"/>
          </a:p>
        </p:txBody>
      </p:sp>
    </p:spTree>
    <p:extLst>
      <p:ext uri="{BB962C8B-B14F-4D97-AF65-F5344CB8AC3E}">
        <p14:creationId xmlns:p14="http://schemas.microsoft.com/office/powerpoint/2010/main" val="17009974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tertitel 1"/>
          <p:cNvSpPr>
            <a:spLocks noGrp="1"/>
          </p:cNvSpPr>
          <p:nvPr>
            <p:ph type="body" sz="quarter" idx="10"/>
          </p:nvPr>
        </p:nvSpPr>
        <p:spPr>
          <a:xfrm>
            <a:off x="274638" y="1553046"/>
            <a:ext cx="11887200" cy="5021375"/>
          </a:xfrm>
        </p:spPr>
        <p:txBody>
          <a:bodyPr/>
          <a:lstStyle/>
          <a:p>
            <a:r>
              <a:rPr lang="en-US" sz="2400" dirty="0">
                <a:solidFill>
                  <a:schemeClr val="tx1"/>
                </a:solidFill>
              </a:rPr>
              <a:t>How to get analytics reports programmatically in SharePoint 2013?</a:t>
            </a:r>
          </a:p>
          <a:p>
            <a:pPr marL="793242" lvl="2" indent="-171450"/>
            <a:r>
              <a:rPr lang="en-US" sz="1600" dirty="0">
                <a:solidFill>
                  <a:schemeClr val="tx1"/>
                </a:solidFill>
                <a:hlinkClick r:id="rId3"/>
              </a:rPr>
              <a:t>http://social.technet.microsoft.com/Forums/de-DE/54310f5f-e8a3-469e-86a3-63781b91670d/how-to-get-analytics-reports-programmatically-in-sharepoint-2013?forum=sharepointdevelopment</a:t>
            </a:r>
            <a:r>
              <a:rPr lang="en-US" sz="1600" dirty="0">
                <a:solidFill>
                  <a:schemeClr val="tx1"/>
                </a:solidFill>
              </a:rPr>
              <a:t> </a:t>
            </a:r>
          </a:p>
          <a:p>
            <a:endParaRPr lang="en-US" sz="2400" dirty="0" smtClean="0">
              <a:solidFill>
                <a:schemeClr val="tx1"/>
              </a:solidFill>
            </a:endParaRPr>
          </a:p>
          <a:p>
            <a:r>
              <a:rPr lang="en-US" sz="2400" dirty="0" smtClean="0">
                <a:solidFill>
                  <a:schemeClr val="tx1"/>
                </a:solidFill>
              </a:rPr>
              <a:t>Overview </a:t>
            </a:r>
            <a:r>
              <a:rPr lang="en-US" sz="2400" dirty="0">
                <a:solidFill>
                  <a:schemeClr val="tx1"/>
                </a:solidFill>
              </a:rPr>
              <a:t>of analytics processing in SharePoint Server 2013</a:t>
            </a:r>
          </a:p>
          <a:p>
            <a:pPr marL="907542" lvl="1" indent="-285750"/>
            <a:r>
              <a:rPr lang="en-US" sz="1600" dirty="0">
                <a:solidFill>
                  <a:schemeClr val="tx1"/>
                </a:solidFill>
                <a:hlinkClick r:id="rId4"/>
              </a:rPr>
              <a:t>http://technet.microsoft.com/en-us/library/jj219554.aspx</a:t>
            </a:r>
            <a:r>
              <a:rPr lang="en-US" sz="1600" dirty="0">
                <a:solidFill>
                  <a:schemeClr val="tx1"/>
                </a:solidFill>
              </a:rPr>
              <a:t> </a:t>
            </a:r>
            <a:endParaRPr lang="en-US" sz="1900" dirty="0">
              <a:solidFill>
                <a:schemeClr val="tx1"/>
              </a:solidFill>
            </a:endParaRPr>
          </a:p>
          <a:p>
            <a:endParaRPr lang="de-DE" sz="2400" dirty="0" smtClean="0">
              <a:solidFill>
                <a:schemeClr val="tx1"/>
              </a:solidFill>
            </a:endParaRPr>
          </a:p>
          <a:p>
            <a:r>
              <a:rPr lang="de-DE" sz="2400" dirty="0" smtClean="0">
                <a:solidFill>
                  <a:schemeClr val="tx1"/>
                </a:solidFill>
              </a:rPr>
              <a:t>Custom Events</a:t>
            </a:r>
            <a:endParaRPr lang="de-DE" sz="2400" dirty="0">
              <a:solidFill>
                <a:schemeClr val="tx1"/>
              </a:solidFill>
            </a:endParaRPr>
          </a:p>
          <a:p>
            <a:pPr marL="907542" lvl="1" indent="-285750"/>
            <a:r>
              <a:rPr lang="de-DE" sz="1600" dirty="0">
                <a:solidFill>
                  <a:schemeClr val="tx1"/>
                </a:solidFill>
                <a:hlinkClick r:id="rId5"/>
              </a:rPr>
              <a:t>http://technet.microsoft.com/en-us/library/jj715889.aspx</a:t>
            </a:r>
            <a:r>
              <a:rPr lang="de-DE" sz="1600" dirty="0">
                <a:solidFill>
                  <a:schemeClr val="tx1"/>
                </a:solidFill>
              </a:rPr>
              <a:t> </a:t>
            </a:r>
          </a:p>
          <a:p>
            <a:pPr marL="0" indent="0">
              <a:buNone/>
            </a:pPr>
            <a:endParaRPr lang="en-US" sz="2400" dirty="0" smtClean="0">
              <a:solidFill>
                <a:schemeClr val="tx1"/>
              </a:solidFill>
            </a:endParaRPr>
          </a:p>
          <a:p>
            <a:r>
              <a:rPr lang="en-US" sz="2400" dirty="0" smtClean="0">
                <a:solidFill>
                  <a:schemeClr val="tx1"/>
                </a:solidFill>
              </a:rPr>
              <a:t>Analytics </a:t>
            </a:r>
            <a:r>
              <a:rPr lang="en-US" sz="2400" dirty="0">
                <a:solidFill>
                  <a:schemeClr val="tx1"/>
                </a:solidFill>
              </a:rPr>
              <a:t>Feature @SharePointTalk.net</a:t>
            </a:r>
          </a:p>
          <a:p>
            <a:pPr marL="907542" lvl="1" indent="-285750"/>
            <a:r>
              <a:rPr lang="de-DE" sz="1600" dirty="0">
                <a:solidFill>
                  <a:schemeClr val="tx1"/>
                </a:solidFill>
                <a:hlinkClick r:id="rId6"/>
              </a:rPr>
              <a:t>http://www.sharepointtalk.net/search/label/Analytics</a:t>
            </a:r>
            <a:r>
              <a:rPr lang="de-DE" sz="1600" dirty="0">
                <a:solidFill>
                  <a:schemeClr val="tx1"/>
                </a:solidFill>
              </a:rPr>
              <a:t> </a:t>
            </a:r>
          </a:p>
          <a:p>
            <a:endParaRPr lang="en-US" dirty="0" smtClean="0"/>
          </a:p>
          <a:p>
            <a:pPr indent="0">
              <a:buNone/>
            </a:pPr>
            <a:endParaRPr lang="en-US" sz="500" dirty="0"/>
          </a:p>
        </p:txBody>
      </p:sp>
      <p:sp>
        <p:nvSpPr>
          <p:cNvPr id="3" name="Titel 2"/>
          <p:cNvSpPr>
            <a:spLocks noGrp="1"/>
          </p:cNvSpPr>
          <p:nvPr>
            <p:ph type="title"/>
          </p:nvPr>
        </p:nvSpPr>
        <p:spPr/>
        <p:txBody>
          <a:bodyPr/>
          <a:lstStyle/>
          <a:p>
            <a:r>
              <a:rPr lang="en-US" smtClean="0"/>
              <a:t>Helpful</a:t>
            </a:r>
            <a:r>
              <a:rPr lang="de-DE" smtClean="0"/>
              <a:t> Links</a:t>
            </a:r>
            <a:endParaRPr lang="en-US"/>
          </a:p>
        </p:txBody>
      </p:sp>
    </p:spTree>
    <p:extLst>
      <p:ext uri="{BB962C8B-B14F-4D97-AF65-F5344CB8AC3E}">
        <p14:creationId xmlns:p14="http://schemas.microsoft.com/office/powerpoint/2010/main" val="1143699458"/>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341437" y="6306645"/>
            <a:ext cx="9998302" cy="572464"/>
          </a:xfrm>
          <a:prstGeom prst="rect">
            <a:avLst/>
          </a:prstGeom>
          <a:noFill/>
        </p:spPr>
        <p:txBody>
          <a:bodyPr wrap="square" lIns="182880" tIns="146304" rIns="182880" bIns="146304" rtlCol="0">
            <a:spAutoFit/>
          </a:bodyPr>
          <a:lstStyle/>
          <a:p>
            <a:pPr marL="0" lvl="1">
              <a:lnSpc>
                <a:spcPct val="90000"/>
              </a:lnSpc>
              <a:spcAft>
                <a:spcPts val="600"/>
              </a:spcAft>
            </a:pPr>
            <a:r>
              <a:rPr lang="en-US" sz="2000" spc="-70" dirty="0"/>
              <a:t>S</a:t>
            </a:r>
            <a:r>
              <a:rPr lang="en-US" sz="2000" spc="-70" dirty="0" smtClean="0"/>
              <a:t>ee you at the </a:t>
            </a:r>
            <a:r>
              <a:rPr lang="en-US" sz="2000" spc="-70" smtClean="0">
                <a:solidFill>
                  <a:schemeClr val="tx2"/>
                </a:solidFill>
              </a:rPr>
              <a:t>Search</a:t>
            </a:r>
            <a:r>
              <a:rPr lang="en-US" sz="2000" spc="-70" smtClean="0"/>
              <a:t> </a:t>
            </a:r>
            <a:r>
              <a:rPr lang="en-US" sz="2000" spc="-70" smtClean="0">
                <a:solidFill>
                  <a:schemeClr val="tx2"/>
                </a:solidFill>
              </a:rPr>
              <a:t>booth’s </a:t>
            </a:r>
            <a:r>
              <a:rPr lang="en-US" sz="2000" spc="-70" smtClean="0"/>
              <a:t>&amp; </a:t>
            </a:r>
            <a:r>
              <a:rPr lang="en-US" sz="2000" spc="-70" dirty="0" smtClean="0"/>
              <a:t>Search tables at </a:t>
            </a:r>
            <a:r>
              <a:rPr lang="en-US" sz="2000" spc="-70" dirty="0" smtClean="0">
                <a:solidFill>
                  <a:schemeClr val="tx2"/>
                </a:solidFill>
              </a:rPr>
              <a:t>Asks the Experts </a:t>
            </a:r>
            <a:r>
              <a:rPr lang="en-US" sz="2000" spc="-70" dirty="0" smtClean="0"/>
              <a:t>WED @6:15!</a:t>
            </a:r>
            <a:endParaRPr lang="en-US" sz="2000" spc="-70" dirty="0"/>
          </a:p>
        </p:txBody>
      </p:sp>
      <p:graphicFrame>
        <p:nvGraphicFramePr>
          <p:cNvPr id="7" name="Table 6"/>
          <p:cNvGraphicFramePr>
            <a:graphicFrameLocks noGrp="1"/>
          </p:cNvGraphicFramePr>
          <p:nvPr>
            <p:extLst/>
          </p:nvPr>
        </p:nvGraphicFramePr>
        <p:xfrm>
          <a:off x="1265237" y="525462"/>
          <a:ext cx="10287000" cy="5486404"/>
        </p:xfrm>
        <a:graphic>
          <a:graphicData uri="http://schemas.openxmlformats.org/drawingml/2006/table">
            <a:tbl>
              <a:tblPr firstRow="1">
                <a:tableStyleId>{2D5ABB26-0587-4C30-8999-92F81FD0307C}</a:tableStyleId>
              </a:tblPr>
              <a:tblGrid>
                <a:gridCol w="6536238"/>
                <a:gridCol w="1106820"/>
                <a:gridCol w="1440867"/>
                <a:gridCol w="1203075"/>
              </a:tblGrid>
              <a:tr h="391886">
                <a:tc>
                  <a:txBody>
                    <a:bodyPr/>
                    <a:lstStyle/>
                    <a:p>
                      <a:r>
                        <a:rPr lang="en-US" sz="1400" b="1" dirty="0" smtClean="0"/>
                        <a:t>Session</a:t>
                      </a:r>
                      <a:endParaRPr lang="en-US" sz="1400" b="1" dirty="0"/>
                    </a:p>
                  </a:txBody>
                  <a:tcPr marL="0" marR="0" marT="0" marB="0">
                    <a:lnB w="3175" cap="flat" cmpd="sng" algn="ctr">
                      <a:solidFill>
                        <a:schemeClr val="tx1"/>
                      </a:solidFill>
                      <a:prstDash val="solid"/>
                      <a:round/>
                      <a:headEnd type="none" w="med" len="med"/>
                      <a:tailEnd type="none" w="med" len="med"/>
                    </a:lnB>
                    <a:solidFill>
                      <a:schemeClr val="bg2"/>
                    </a:solidFill>
                  </a:tcPr>
                </a:tc>
                <a:tc>
                  <a:txBody>
                    <a:bodyPr/>
                    <a:lstStyle/>
                    <a:p>
                      <a:r>
                        <a:rPr lang="en-US" sz="1400" b="1" dirty="0" smtClean="0"/>
                        <a:t>Session</a:t>
                      </a:r>
                      <a:endParaRPr lang="en-US" sz="1400" b="1" dirty="0"/>
                    </a:p>
                  </a:txBody>
                  <a:tcPr marL="0" marR="0" marT="0" marB="0">
                    <a:lnB w="3175" cap="flat" cmpd="sng" algn="ctr">
                      <a:solidFill>
                        <a:schemeClr val="tx1"/>
                      </a:solidFill>
                      <a:prstDash val="solid"/>
                      <a:round/>
                      <a:headEnd type="none" w="med" len="med"/>
                      <a:tailEnd type="none" w="med" len="med"/>
                    </a:lnB>
                    <a:solidFill>
                      <a:schemeClr val="bg2"/>
                    </a:solidFill>
                  </a:tcPr>
                </a:tc>
                <a:tc>
                  <a:txBody>
                    <a:bodyPr/>
                    <a:lstStyle/>
                    <a:p>
                      <a:r>
                        <a:rPr lang="en-US" sz="1400" b="1" dirty="0" smtClean="0"/>
                        <a:t>Room</a:t>
                      </a:r>
                      <a:endParaRPr lang="en-US" sz="1400" b="1" dirty="0"/>
                    </a:p>
                  </a:txBody>
                  <a:tcPr marL="0" marR="0" marT="0" marB="0">
                    <a:lnB w="3175" cap="flat" cmpd="sng" algn="ctr">
                      <a:solidFill>
                        <a:schemeClr val="tx1"/>
                      </a:solidFill>
                      <a:prstDash val="solid"/>
                      <a:round/>
                      <a:headEnd type="none" w="med" len="med"/>
                      <a:tailEnd type="none" w="med" len="med"/>
                    </a:lnB>
                    <a:solidFill>
                      <a:schemeClr val="bg2"/>
                    </a:solidFill>
                  </a:tcPr>
                </a:tc>
                <a:tc>
                  <a:txBody>
                    <a:bodyPr/>
                    <a:lstStyle/>
                    <a:p>
                      <a:r>
                        <a:rPr lang="en-US" sz="1400" b="1" dirty="0" smtClean="0"/>
                        <a:t>Time</a:t>
                      </a:r>
                      <a:endParaRPr lang="en-US" sz="1400" b="1" dirty="0"/>
                    </a:p>
                  </a:txBody>
                  <a:tcPr marL="0" marR="0" marT="0" marB="0">
                    <a:lnB w="3175" cap="flat" cmpd="sng" algn="ctr">
                      <a:solidFill>
                        <a:schemeClr val="tx1"/>
                      </a:solidFill>
                      <a:prstDash val="solid"/>
                      <a:round/>
                      <a:headEnd type="none" w="med" len="med"/>
                      <a:tailEnd type="none" w="med" len="med"/>
                    </a:lnB>
                    <a:solidFill>
                      <a:schemeClr val="bg2"/>
                    </a:solidFill>
                  </a:tcPr>
                </a:tc>
              </a:tr>
              <a:tr h="391886">
                <a:tc>
                  <a:txBody>
                    <a:bodyPr/>
                    <a:lstStyle/>
                    <a:p>
                      <a:r>
                        <a:rPr lang="en-US" sz="1400" dirty="0" smtClean="0">
                          <a:solidFill>
                            <a:schemeClr val="tx2"/>
                          </a:solidFill>
                          <a:hlinkClick r:id="rId3"/>
                        </a:rPr>
                        <a:t>Develop Advanced Search-Driven SharePoint 2013 Apps</a:t>
                      </a:r>
                      <a:r>
                        <a:rPr lang="en-US" sz="1400" dirty="0" smtClean="0">
                          <a:solidFill>
                            <a:schemeClr val="tx2"/>
                          </a:solidFill>
                        </a:rPr>
                        <a:t> </a:t>
                      </a:r>
                      <a:endParaRPr lang="en-US" sz="1400" b="0" dirty="0">
                        <a:solidFill>
                          <a:schemeClr val="tx2"/>
                        </a:solidFill>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SPC402</a:t>
                      </a:r>
                      <a:endParaRPr lang="en-US" sz="140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Palazzo I, J</a:t>
                      </a:r>
                      <a:endParaRPr lang="en-US" sz="140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kern="1200" dirty="0" smtClean="0">
                          <a:solidFill>
                            <a:schemeClr val="dk1"/>
                          </a:solidFill>
                          <a:latin typeface="+mn-lt"/>
                          <a:ea typeface="+mn-ea"/>
                          <a:cs typeface="+mn-cs"/>
                        </a:rPr>
                        <a:t>Tue</a:t>
                      </a:r>
                      <a:r>
                        <a:rPr lang="en-GB" sz="1400" kern="1200" baseline="0" dirty="0" smtClean="0">
                          <a:solidFill>
                            <a:schemeClr val="dk1"/>
                          </a:solidFill>
                          <a:latin typeface="+mn-lt"/>
                          <a:ea typeface="+mn-ea"/>
                          <a:cs typeface="+mn-cs"/>
                        </a:rPr>
                        <a:t> 1:45pm</a:t>
                      </a:r>
                      <a:endParaRPr lang="en-GB" sz="1400" kern="1200" dirty="0" smtClean="0">
                        <a:solidFill>
                          <a:schemeClr val="dk1"/>
                        </a:solidFill>
                        <a:latin typeface="+mn-lt"/>
                        <a:ea typeface="+mn-ea"/>
                        <a:cs typeface="+mn-cs"/>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2"/>
                          </a:solidFill>
                          <a:hlinkClick r:id="rId4"/>
                        </a:rPr>
                        <a:t>Best practices for Hybrid Search deployments</a:t>
                      </a:r>
                      <a:r>
                        <a:rPr lang="en-US" sz="1400" dirty="0" smtClean="0">
                          <a:solidFill>
                            <a:schemeClr val="tx2"/>
                          </a:solidFill>
                        </a:rPr>
                        <a:t> </a:t>
                      </a:r>
                      <a:endParaRPr lang="en-US" sz="1400" b="0" dirty="0">
                        <a:solidFill>
                          <a:schemeClr val="tx2"/>
                        </a:solidFill>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SPC306</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t>Veronese 2401</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t>Tue</a:t>
                      </a:r>
                      <a:r>
                        <a:rPr lang="en-GB" sz="1400" b="0" baseline="0" dirty="0" smtClean="0"/>
                        <a:t> 5:00pm</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2"/>
                          </a:solidFill>
                          <a:hlinkClick r:id="rId5"/>
                        </a:rPr>
                        <a:t>SharePoint 2013 Search Analytics</a:t>
                      </a:r>
                      <a:r>
                        <a:rPr lang="en-US" sz="1400" dirty="0" smtClean="0">
                          <a:solidFill>
                            <a:schemeClr val="tx2"/>
                          </a:solidFill>
                        </a:rPr>
                        <a:t> </a:t>
                      </a:r>
                      <a:endParaRPr lang="en-US" sz="1400" b="0" dirty="0">
                        <a:solidFill>
                          <a:schemeClr val="tx2"/>
                        </a:solidFill>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SPC340</a:t>
                      </a:r>
                      <a:endParaRPr lang="en-US" sz="140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Palazzo  M, N</a:t>
                      </a:r>
                      <a:endParaRPr lang="en-US" sz="140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kern="1200" dirty="0" smtClean="0">
                          <a:solidFill>
                            <a:schemeClr val="tx1"/>
                          </a:solidFill>
                          <a:latin typeface="+mn-lt"/>
                          <a:ea typeface="+mn-ea"/>
                          <a:cs typeface="+mn-cs"/>
                        </a:rPr>
                        <a:t>Wed</a:t>
                      </a:r>
                      <a:r>
                        <a:rPr lang="en-GB" sz="1400" kern="1200" baseline="0" dirty="0" smtClean="0">
                          <a:solidFill>
                            <a:schemeClr val="tx1"/>
                          </a:solidFill>
                          <a:latin typeface="+mn-lt"/>
                          <a:ea typeface="+mn-ea"/>
                          <a:cs typeface="+mn-cs"/>
                        </a:rPr>
                        <a:t> 9:00am</a:t>
                      </a:r>
                      <a:endParaRPr lang="en-GB" sz="1400" kern="1200" dirty="0" smtClean="0">
                        <a:solidFill>
                          <a:schemeClr val="dk1"/>
                        </a:solidFill>
                        <a:latin typeface="+mn-lt"/>
                        <a:ea typeface="+mn-ea"/>
                        <a:cs typeface="+mn-cs"/>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2"/>
                          </a:solidFill>
                          <a:hlinkClick r:id="rId6"/>
                        </a:rPr>
                        <a:t>How to manage and troubleshoot Search: A practical guide</a:t>
                      </a:r>
                      <a:r>
                        <a:rPr lang="en-US" sz="1400" dirty="0" smtClean="0">
                          <a:solidFill>
                            <a:schemeClr val="tx2"/>
                          </a:solidFill>
                        </a:rPr>
                        <a:t> </a:t>
                      </a:r>
                      <a:endParaRPr lang="en-US" sz="1400" b="0" dirty="0">
                        <a:solidFill>
                          <a:schemeClr val="tx2"/>
                        </a:solidFill>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SPC375</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Veronese 2401</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t>Wed</a:t>
                      </a:r>
                      <a:r>
                        <a:rPr lang="en-GB" sz="1400" b="0" baseline="0" dirty="0" smtClean="0"/>
                        <a:t> 10:45am</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2"/>
                          </a:solidFill>
                          <a:hlinkClick r:id="rId7"/>
                        </a:rPr>
                        <a:t>6 Proven Steps to Get the Best Out of Search in SharePoint 2013</a:t>
                      </a:r>
                      <a:r>
                        <a:rPr lang="en-US" sz="1400" dirty="0" smtClean="0">
                          <a:solidFill>
                            <a:schemeClr val="tx2"/>
                          </a:solidFill>
                        </a:rPr>
                        <a:t> </a:t>
                      </a:r>
                      <a:endParaRPr lang="en-US" sz="1400" b="0" dirty="0">
                        <a:solidFill>
                          <a:schemeClr val="tx2"/>
                        </a:solidFill>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SPC265</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err="1" smtClean="0"/>
                        <a:t>Delphino</a:t>
                      </a:r>
                      <a:r>
                        <a:rPr lang="en-US" sz="1400" dirty="0" smtClean="0"/>
                        <a:t> 4001</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t>Wed</a:t>
                      </a:r>
                      <a:r>
                        <a:rPr lang="en-GB" sz="1400" b="0" baseline="0" dirty="0" smtClean="0"/>
                        <a:t> 1:45pm</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2"/>
                          </a:solidFill>
                          <a:hlinkClick r:id="rId8"/>
                        </a:rPr>
                        <a:t>Best practices for Information Architecture and Enterprise Search</a:t>
                      </a:r>
                      <a:r>
                        <a:rPr lang="en-US" sz="1400" dirty="0" smtClean="0">
                          <a:solidFill>
                            <a:schemeClr val="tx2"/>
                          </a:solidFill>
                        </a:rPr>
                        <a:t> </a:t>
                      </a:r>
                      <a:endParaRPr lang="en-US" sz="1400" b="0" dirty="0">
                        <a:solidFill>
                          <a:schemeClr val="tx2"/>
                        </a:solidFill>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SPC207</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t>Veronese 2401</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t>Wed</a:t>
                      </a:r>
                      <a:r>
                        <a:rPr lang="en-GB" sz="1400" b="0" baseline="0" dirty="0" smtClean="0"/>
                        <a:t> 1:45pm</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2"/>
                          </a:solidFill>
                          <a:hlinkClick r:id="rId9"/>
                        </a:rPr>
                        <a:t>Search content enrichment and extensibility in SharePoint 2013</a:t>
                      </a:r>
                      <a:r>
                        <a:rPr lang="en-US" sz="1400" dirty="0" smtClean="0">
                          <a:solidFill>
                            <a:schemeClr val="tx2"/>
                          </a:solidFill>
                        </a:rPr>
                        <a:t> </a:t>
                      </a:r>
                      <a:endParaRPr lang="en-US" sz="1400" b="0" dirty="0">
                        <a:solidFill>
                          <a:schemeClr val="tx2"/>
                        </a:solidFill>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SCP414</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t>Palazzo K, L </a:t>
                      </a:r>
                      <a:endParaRPr lang="en-US" sz="1400" b="0" kern="1200" dirty="0" smtClean="0">
                        <a:solidFill>
                          <a:schemeClr val="tx1"/>
                        </a:solidFill>
                        <a:latin typeface="+mn-lt"/>
                        <a:ea typeface="+mn-ea"/>
                        <a:cs typeface="+mn-cs"/>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t>Wed</a:t>
                      </a:r>
                      <a:r>
                        <a:rPr lang="en-GB" sz="1400" b="0" baseline="0" dirty="0" smtClean="0"/>
                        <a:t> 1:45pm</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2"/>
                          </a:solidFill>
                          <a:hlinkClick r:id="rId10"/>
                        </a:rPr>
                        <a:t>Customizing Search experiences with Azure Hosted Data and Bing Maps</a:t>
                      </a:r>
                      <a:r>
                        <a:rPr lang="en-US" sz="1400" dirty="0" smtClean="0">
                          <a:solidFill>
                            <a:schemeClr val="tx2"/>
                          </a:solidFill>
                        </a:rPr>
                        <a:t> </a:t>
                      </a:r>
                      <a:endParaRPr lang="en-US" sz="1400" b="0" dirty="0">
                        <a:solidFill>
                          <a:schemeClr val="tx2"/>
                        </a:solidFill>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SPC321</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t>Veronese 2401</a:t>
                      </a:r>
                      <a:endParaRPr lang="en-US" sz="1400" b="0" kern="1200" dirty="0" smtClean="0">
                        <a:solidFill>
                          <a:schemeClr val="tx1"/>
                        </a:solidFill>
                        <a:latin typeface="+mn-lt"/>
                        <a:ea typeface="+mn-ea"/>
                        <a:cs typeface="+mn-cs"/>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t>Wed</a:t>
                      </a:r>
                      <a:r>
                        <a:rPr lang="en-GB" sz="1400" b="0" baseline="0" dirty="0" smtClean="0"/>
                        <a:t> 3:15pm</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2"/>
                          </a:solidFill>
                          <a:hlinkClick r:id="rId11"/>
                        </a:rPr>
                        <a:t>Futuristic Search applications using Kinect and Yammer!</a:t>
                      </a:r>
                      <a:r>
                        <a:rPr lang="en-US" sz="1400" dirty="0" smtClean="0">
                          <a:solidFill>
                            <a:schemeClr val="tx2"/>
                          </a:solidFill>
                        </a:rPr>
                        <a:t> </a:t>
                      </a:r>
                      <a:endParaRPr lang="en-US" sz="1400" b="0" dirty="0">
                        <a:solidFill>
                          <a:schemeClr val="tx2"/>
                        </a:solidFill>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SPC405</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t>Palazzo M, N </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t>Wed</a:t>
                      </a:r>
                      <a:r>
                        <a:rPr lang="en-GB" sz="1400" b="0" baseline="0" dirty="0" smtClean="0"/>
                        <a:t> 3:15pm</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2"/>
                          </a:solidFill>
                          <a:hlinkClick r:id="rId12"/>
                        </a:rPr>
                        <a:t>Search architecture and sizing in SharePoint 2013</a:t>
                      </a:r>
                      <a:r>
                        <a:rPr lang="en-US" sz="1400" dirty="0" smtClean="0">
                          <a:solidFill>
                            <a:schemeClr val="tx2"/>
                          </a:solidFill>
                        </a:rPr>
                        <a:t> </a:t>
                      </a:r>
                      <a:endParaRPr lang="en-US" sz="1400" b="0" dirty="0">
                        <a:solidFill>
                          <a:schemeClr val="tx2"/>
                        </a:solidFill>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SPC336</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t>Titian 2201</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t>Wed</a:t>
                      </a:r>
                      <a:r>
                        <a:rPr lang="en-GB" sz="1400" b="0" baseline="0" dirty="0" smtClean="0"/>
                        <a:t> 5:00pm</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solidFill>
                            <a:schemeClr val="tx2"/>
                          </a:solidFill>
                          <a:hlinkClick r:id="rId13"/>
                        </a:rPr>
                        <a:t>Effective Search deployment and operations in SharePoint 2013</a:t>
                      </a:r>
                      <a:r>
                        <a:rPr lang="en-US" sz="1400" dirty="0" smtClean="0">
                          <a:solidFill>
                            <a:schemeClr val="tx2"/>
                          </a:solidFill>
                        </a:rPr>
                        <a:t> </a:t>
                      </a:r>
                      <a:endParaRPr lang="en-US" sz="1400" b="0" kern="1200" dirty="0">
                        <a:solidFill>
                          <a:schemeClr val="tx2"/>
                        </a:solidFill>
                        <a:latin typeface="+mn-lt"/>
                        <a:ea typeface="+mn-ea"/>
                        <a:cs typeface="+mn-cs"/>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kern="1200" dirty="0" smtClean="0"/>
                        <a:t>SPC360</a:t>
                      </a:r>
                      <a:endParaRPr lang="en-US" sz="1400" b="0" kern="1200" dirty="0">
                        <a:solidFill>
                          <a:schemeClr val="tx1"/>
                        </a:solidFill>
                        <a:latin typeface="+mn-lt"/>
                        <a:ea typeface="+mn-ea"/>
                        <a:cs typeface="+mn-cs"/>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t>Veronese 2401</a:t>
                      </a:r>
                      <a:endParaRPr lang="en-US" sz="1400" b="0" kern="1200" dirty="0" smtClean="0">
                        <a:solidFill>
                          <a:schemeClr val="tx1"/>
                        </a:solidFill>
                        <a:latin typeface="+mn-lt"/>
                        <a:ea typeface="+mn-ea"/>
                        <a:cs typeface="+mn-cs"/>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kern="1200" dirty="0" smtClean="0">
                          <a:solidFill>
                            <a:schemeClr val="tx1"/>
                          </a:solidFill>
                          <a:latin typeface="+mn-lt"/>
                          <a:ea typeface="+mn-ea"/>
                          <a:cs typeface="+mn-cs"/>
                        </a:rPr>
                        <a:t>Thu</a:t>
                      </a:r>
                      <a:r>
                        <a:rPr lang="en-GB" sz="1400" b="0" kern="1200" baseline="0" dirty="0" smtClean="0">
                          <a:solidFill>
                            <a:schemeClr val="tx1"/>
                          </a:solidFill>
                          <a:latin typeface="+mn-lt"/>
                          <a:ea typeface="+mn-ea"/>
                          <a:cs typeface="+mn-cs"/>
                        </a:rPr>
                        <a:t> 9:00am</a:t>
                      </a:r>
                      <a:endParaRPr lang="en-GB" sz="1400" b="0" kern="1200" dirty="0" smtClean="0">
                        <a:solidFill>
                          <a:schemeClr val="tx1"/>
                        </a:solidFill>
                        <a:latin typeface="+mn-lt"/>
                        <a:ea typeface="+mn-ea"/>
                        <a:cs typeface="+mn-cs"/>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2"/>
                          </a:solidFill>
                          <a:hlinkClick r:id="rId14"/>
                        </a:rPr>
                        <a:t>SharePoint 2013 Search display templates and query rules</a:t>
                      </a:r>
                      <a:r>
                        <a:rPr lang="en-US" sz="1400" dirty="0" smtClean="0">
                          <a:solidFill>
                            <a:schemeClr val="tx2"/>
                          </a:solidFill>
                        </a:rPr>
                        <a:t> </a:t>
                      </a:r>
                      <a:endParaRPr lang="en-US" sz="1400" b="0" dirty="0">
                        <a:solidFill>
                          <a:schemeClr val="tx2"/>
                        </a:solidFill>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SPC322</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t>Palazzo M, N</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t>Thu</a:t>
                      </a:r>
                      <a:r>
                        <a:rPr lang="en-GB" sz="1400" b="0" baseline="0" dirty="0" smtClean="0"/>
                        <a:t> 9:00am</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2"/>
                          </a:solidFill>
                          <a:hlinkClick r:id="rId15"/>
                        </a:rPr>
                        <a:t>Managing Search Relevance in SharePoint 2013 and O365</a:t>
                      </a:r>
                      <a:r>
                        <a:rPr lang="en-US" sz="1400" dirty="0" smtClean="0">
                          <a:solidFill>
                            <a:schemeClr val="tx2"/>
                          </a:solidFill>
                        </a:rPr>
                        <a:t> </a:t>
                      </a:r>
                      <a:endParaRPr lang="en-US" sz="1400" b="0" dirty="0">
                        <a:solidFill>
                          <a:schemeClr val="tx2"/>
                        </a:solidFill>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SPC382</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t>Veronese 2401</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t>Thu</a:t>
                      </a:r>
                      <a:r>
                        <a:rPr lang="en-GB" sz="1400" b="0" baseline="0" dirty="0" smtClean="0"/>
                        <a:t> 12:00pm</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bl>
          </a:graphicData>
        </a:graphic>
      </p:graphicFrame>
      <p:sp>
        <p:nvSpPr>
          <p:cNvPr id="6" name="TextBox 5"/>
          <p:cNvSpPr txBox="1"/>
          <p:nvPr/>
        </p:nvSpPr>
        <p:spPr>
          <a:xfrm rot="16200000">
            <a:off x="-1671544" y="2839191"/>
            <a:ext cx="4672626" cy="738664"/>
          </a:xfrm>
          <a:prstGeom prst="rect">
            <a:avLst/>
          </a:prstGeom>
          <a:noFill/>
        </p:spPr>
        <p:txBody>
          <a:bodyPr wrap="none" lIns="182880" tIns="146304" rIns="182880" bIns="146304" rtlCol="0">
            <a:spAutoFit/>
          </a:bodyPr>
          <a:lstStyle/>
          <a:p>
            <a:pPr>
              <a:lnSpc>
                <a:spcPct val="90000"/>
              </a:lnSpc>
              <a:spcAft>
                <a:spcPts val="600"/>
              </a:spcAft>
            </a:pPr>
            <a:r>
              <a:rPr lang="en-US" sz="3200" dirty="0" smtClean="0">
                <a:solidFill>
                  <a:schemeClr val="tx2"/>
                </a:solidFill>
              </a:rPr>
              <a:t>Search Related Sessions</a:t>
            </a:r>
          </a:p>
        </p:txBody>
      </p:sp>
    </p:spTree>
    <p:extLst>
      <p:ext uri="{BB962C8B-B14F-4D97-AF65-F5344CB8AC3E}">
        <p14:creationId xmlns:p14="http://schemas.microsoft.com/office/powerpoint/2010/main" val="867004422"/>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en-US" dirty="0"/>
              <a:t>…a  perspective </a:t>
            </a:r>
            <a:r>
              <a:rPr lang="en-US" dirty="0" smtClean="0"/>
              <a:t>on the final result</a:t>
            </a:r>
            <a:endParaRPr lang="en-US" dirty="0"/>
          </a:p>
        </p:txBody>
      </p:sp>
      <p:sp>
        <p:nvSpPr>
          <p:cNvPr id="5" name="Textplatzhalter 4"/>
          <p:cNvSpPr>
            <a:spLocks noGrp="1"/>
          </p:cNvSpPr>
          <p:nvPr>
            <p:ph type="body" sz="quarter" idx="12"/>
          </p:nvPr>
        </p:nvSpPr>
        <p:spPr/>
        <p:txBody>
          <a:bodyPr/>
          <a:lstStyle/>
          <a:p>
            <a:r>
              <a:rPr lang="en-US" dirty="0" smtClean="0"/>
              <a:t>Nicki </a:t>
            </a:r>
            <a:r>
              <a:rPr lang="en-US" dirty="0" err="1" smtClean="0"/>
              <a:t>Borell</a:t>
            </a:r>
            <a:endParaRPr lang="en-US" dirty="0"/>
          </a:p>
        </p:txBody>
      </p:sp>
    </p:spTree>
    <p:extLst>
      <p:ext uri="{BB962C8B-B14F-4D97-AF65-F5344CB8AC3E}">
        <p14:creationId xmlns:p14="http://schemas.microsoft.com/office/powerpoint/2010/main" val="417708284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Q &amp; A</a:t>
            </a:r>
            <a:endParaRPr lang="en-US" dirty="0"/>
          </a:p>
        </p:txBody>
      </p:sp>
      <p:sp>
        <p:nvSpPr>
          <p:cNvPr id="3" name="Rechteck 2"/>
          <p:cNvSpPr/>
          <p:nvPr/>
        </p:nvSpPr>
        <p:spPr>
          <a:xfrm>
            <a:off x="0" y="4979390"/>
            <a:ext cx="3909559" cy="2308324"/>
          </a:xfrm>
          <a:prstGeom prst="rect">
            <a:avLst/>
          </a:prstGeom>
        </p:spPr>
        <p:txBody>
          <a:bodyPr wrap="square">
            <a:spAutoFit/>
          </a:bodyPr>
          <a:lstStyle/>
          <a:p>
            <a:pPr>
              <a:defRPr/>
            </a:pPr>
            <a:r>
              <a:rPr lang="de-DE" dirty="0" err="1" smtClean="0"/>
              <a:t>Contact</a:t>
            </a:r>
            <a:r>
              <a:rPr lang="de-DE" dirty="0"/>
              <a:t>: </a:t>
            </a:r>
            <a:endParaRPr lang="de-DE" dirty="0" smtClean="0"/>
          </a:p>
          <a:p>
            <a:pPr>
              <a:defRPr/>
            </a:pPr>
            <a:endParaRPr lang="de-DE" dirty="0" smtClean="0"/>
          </a:p>
          <a:p>
            <a:pPr>
              <a:defRPr/>
            </a:pPr>
            <a:r>
              <a:rPr lang="de-DE" dirty="0" smtClean="0"/>
              <a:t>Nicki </a:t>
            </a:r>
            <a:r>
              <a:rPr lang="de-DE" dirty="0" err="1" smtClean="0"/>
              <a:t>Borell</a:t>
            </a:r>
            <a:r>
              <a:rPr lang="de-DE" dirty="0"/>
              <a:t/>
            </a:r>
            <a:br>
              <a:rPr lang="de-DE" dirty="0"/>
            </a:br>
            <a:r>
              <a:rPr lang="de-DE" dirty="0" smtClean="0"/>
              <a:t>nb@expertsinside.com</a:t>
            </a:r>
          </a:p>
          <a:p>
            <a:pPr>
              <a:defRPr/>
            </a:pPr>
            <a:r>
              <a:rPr lang="de-DE" dirty="0" smtClean="0"/>
              <a:t>www.sharepointtalk.net</a:t>
            </a:r>
          </a:p>
          <a:p>
            <a:pPr>
              <a:defRPr/>
            </a:pPr>
            <a:r>
              <a:rPr lang="de-DE" dirty="0"/>
              <a:t>@</a:t>
            </a:r>
            <a:r>
              <a:rPr lang="de-DE" dirty="0" err="1"/>
              <a:t>NickiBorell</a:t>
            </a:r>
            <a:r>
              <a:rPr lang="de-DE" dirty="0"/>
              <a:t> </a:t>
            </a:r>
            <a:endParaRPr lang="de-DE" dirty="0" smtClean="0"/>
          </a:p>
          <a:p>
            <a:pPr>
              <a:defRPr/>
            </a:pPr>
            <a:r>
              <a:rPr lang="de-DE" dirty="0" smtClean="0"/>
              <a:t>www.expertsinside.com</a:t>
            </a:r>
            <a:endParaRPr lang="de-DE" dirty="0"/>
          </a:p>
          <a:p>
            <a:pPr>
              <a:buFont typeface="Arial"/>
              <a:buNone/>
              <a:defRPr/>
            </a:pPr>
            <a:endParaRPr lang="de-DE" dirty="0"/>
          </a:p>
        </p:txBody>
      </p:sp>
      <p:sp>
        <p:nvSpPr>
          <p:cNvPr id="5" name="Rechteck 4"/>
          <p:cNvSpPr/>
          <p:nvPr/>
        </p:nvSpPr>
        <p:spPr>
          <a:xfrm>
            <a:off x="4088407" y="5524407"/>
            <a:ext cx="4650110" cy="1477328"/>
          </a:xfrm>
          <a:prstGeom prst="rect">
            <a:avLst/>
          </a:prstGeom>
        </p:spPr>
        <p:txBody>
          <a:bodyPr wrap="square">
            <a:spAutoFit/>
          </a:bodyPr>
          <a:lstStyle/>
          <a:p>
            <a:r>
              <a:rPr lang="en-US" dirty="0"/>
              <a:t>Thorsten Hans</a:t>
            </a:r>
          </a:p>
          <a:p>
            <a:r>
              <a:rPr lang="en-US" dirty="0" smtClean="0"/>
              <a:t>th@expertsinside.com </a:t>
            </a:r>
            <a:r>
              <a:rPr lang="en-US" dirty="0"/>
              <a:t>| th@dotnet-rocks.de </a:t>
            </a:r>
          </a:p>
          <a:p>
            <a:r>
              <a:rPr lang="en-US" dirty="0"/>
              <a:t>www.dotnet-rocks.de</a:t>
            </a:r>
          </a:p>
          <a:p>
            <a:r>
              <a:rPr lang="en-US" dirty="0"/>
              <a:t>@</a:t>
            </a:r>
            <a:r>
              <a:rPr lang="en-US" dirty="0" err="1" smtClean="0"/>
              <a:t>ThorstenHans</a:t>
            </a:r>
            <a:endParaRPr lang="en-US" dirty="0" smtClean="0"/>
          </a:p>
          <a:p>
            <a:r>
              <a:rPr lang="en-US" dirty="0" smtClean="0"/>
              <a:t>www.expertsinside.com </a:t>
            </a:r>
            <a:endParaRPr lang="en-US" dirty="0"/>
          </a:p>
        </p:txBody>
      </p:sp>
    </p:spTree>
    <p:extLst>
      <p:ext uri="{BB962C8B-B14F-4D97-AF65-F5344CB8AC3E}">
        <p14:creationId xmlns:p14="http://schemas.microsoft.com/office/powerpoint/2010/main" val="2192180970"/>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 y="-1772"/>
            <a:ext cx="12441902" cy="1304498"/>
          </a:xfrm>
          <a:prstGeom prst="rect">
            <a:avLst/>
          </a:prstGeom>
          <a:solidFill>
            <a:srgbClr val="9FC54D"/>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Title 3"/>
          <p:cNvSpPr>
            <a:spLocks noGrp="1"/>
          </p:cNvSpPr>
          <p:nvPr>
            <p:ph type="title"/>
          </p:nvPr>
        </p:nvSpPr>
        <p:spPr/>
        <p:txBody>
          <a:bodyPr/>
          <a:lstStyle/>
          <a:p>
            <a:r>
              <a:rPr lang="en-US" dirty="0" err="1" smtClean="0">
                <a:gradFill>
                  <a:gsLst>
                    <a:gs pos="1250">
                      <a:schemeClr val="bg1"/>
                    </a:gs>
                    <a:gs pos="100000">
                      <a:schemeClr val="bg1"/>
                    </a:gs>
                  </a:gsLst>
                  <a:lin ang="5400000" scaled="0"/>
                </a:gradFill>
              </a:rPr>
              <a:t>MySPC</a:t>
            </a:r>
            <a:endParaRPr lang="en-US" dirty="0">
              <a:gradFill>
                <a:gsLst>
                  <a:gs pos="1250">
                    <a:schemeClr val="bg1"/>
                  </a:gs>
                  <a:gs pos="100000">
                    <a:schemeClr val="bg1"/>
                  </a:gs>
                </a:gsLst>
                <a:lin ang="5400000" scaled="0"/>
              </a:gradFill>
            </a:endParaRPr>
          </a:p>
        </p:txBody>
      </p:sp>
      <p:grpSp>
        <p:nvGrpSpPr>
          <p:cNvPr id="6" name="Group 5"/>
          <p:cNvGrpSpPr/>
          <p:nvPr/>
        </p:nvGrpSpPr>
        <p:grpSpPr>
          <a:xfrm>
            <a:off x="9887683" y="72345"/>
            <a:ext cx="3252155" cy="1098069"/>
            <a:chOff x="9493983" y="21545"/>
            <a:chExt cx="3252155" cy="1098069"/>
          </a:xfrm>
        </p:grpSpPr>
        <p:sp>
          <p:nvSpPr>
            <p:cNvPr id="7" name="Title 3"/>
            <p:cNvSpPr txBox="1">
              <a:spLocks/>
            </p:cNvSpPr>
            <p:nvPr/>
          </p:nvSpPr>
          <p:spPr>
            <a:xfrm>
              <a:off x="9519383" y="21545"/>
              <a:ext cx="3226755" cy="385754"/>
            </a:xfrm>
            <a:prstGeom prst="rect">
              <a:avLst/>
            </a:prstGeom>
          </p:spPr>
          <p:txBody>
            <a:bodyPr vert="horz" wrap="square" lIns="0" tIns="0" rIns="0" bIns="0" rtlCol="0" anchor="b">
              <a:noAutofit/>
            </a:bodyPr>
            <a:lstStyle>
              <a:lvl1pPr algn="l" defTabSz="914180" rtl="0" eaLnBrk="1" latinLnBrk="0" hangingPunct="1">
                <a:lnSpc>
                  <a:spcPct val="90000"/>
                </a:lnSpc>
                <a:spcBef>
                  <a:spcPct val="0"/>
                </a:spcBef>
                <a:buNone/>
                <a:defRPr lang="en-US" sz="5293"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US" sz="1600" dirty="0">
                  <a:solidFill>
                    <a:schemeClr val="bg1"/>
                  </a:solidFill>
                </a:rPr>
                <a:t>Sponsored by</a:t>
              </a:r>
            </a:p>
          </p:txBody>
        </p:sp>
        <p:grpSp>
          <p:nvGrpSpPr>
            <p:cNvPr id="8" name="Group 4"/>
            <p:cNvGrpSpPr>
              <a:grpSpLocks noChangeAspect="1"/>
            </p:cNvGrpSpPr>
            <p:nvPr/>
          </p:nvGrpSpPr>
          <p:grpSpPr bwMode="auto">
            <a:xfrm>
              <a:off x="9493983" y="373065"/>
              <a:ext cx="1800711" cy="746549"/>
              <a:chOff x="1052" y="1007"/>
              <a:chExt cx="5567" cy="2308"/>
            </a:xfrm>
            <a:solidFill>
              <a:schemeClr val="bg1"/>
            </a:solidFill>
          </p:grpSpPr>
          <p:sp>
            <p:nvSpPr>
              <p:cNvPr id="9" name="Freeform 6"/>
              <p:cNvSpPr>
                <a:spLocks/>
              </p:cNvSpPr>
              <p:nvPr/>
            </p:nvSpPr>
            <p:spPr bwMode="auto">
              <a:xfrm>
                <a:off x="3211" y="2494"/>
                <a:ext cx="1250" cy="821"/>
              </a:xfrm>
              <a:custGeom>
                <a:avLst/>
                <a:gdLst>
                  <a:gd name="T0" fmla="*/ 1241 w 1250"/>
                  <a:gd name="T1" fmla="*/ 0 h 821"/>
                  <a:gd name="T2" fmla="*/ 1250 w 1250"/>
                  <a:gd name="T3" fmla="*/ 2 h 821"/>
                  <a:gd name="T4" fmla="*/ 1108 w 1250"/>
                  <a:gd name="T5" fmla="*/ 151 h 821"/>
                  <a:gd name="T6" fmla="*/ 917 w 1250"/>
                  <a:gd name="T7" fmla="*/ 335 h 821"/>
                  <a:gd name="T8" fmla="*/ 718 w 1250"/>
                  <a:gd name="T9" fmla="*/ 507 h 821"/>
                  <a:gd name="T10" fmla="*/ 505 w 1250"/>
                  <a:gd name="T11" fmla="*/ 664 h 821"/>
                  <a:gd name="T12" fmla="*/ 349 w 1250"/>
                  <a:gd name="T13" fmla="*/ 755 h 821"/>
                  <a:gd name="T14" fmla="*/ 214 w 1250"/>
                  <a:gd name="T15" fmla="*/ 809 h 821"/>
                  <a:gd name="T16" fmla="*/ 158 w 1250"/>
                  <a:gd name="T17" fmla="*/ 821 h 821"/>
                  <a:gd name="T18" fmla="*/ 106 w 1250"/>
                  <a:gd name="T19" fmla="*/ 821 h 821"/>
                  <a:gd name="T20" fmla="*/ 60 w 1250"/>
                  <a:gd name="T21" fmla="*/ 806 h 821"/>
                  <a:gd name="T22" fmla="*/ 23 w 1250"/>
                  <a:gd name="T23" fmla="*/ 772 h 821"/>
                  <a:gd name="T24" fmla="*/ 5 w 1250"/>
                  <a:gd name="T25" fmla="*/ 721 h 821"/>
                  <a:gd name="T26" fmla="*/ 1 w 1250"/>
                  <a:gd name="T27" fmla="*/ 637 h 821"/>
                  <a:gd name="T28" fmla="*/ 25 w 1250"/>
                  <a:gd name="T29" fmla="*/ 525 h 821"/>
                  <a:gd name="T30" fmla="*/ 74 w 1250"/>
                  <a:gd name="T31" fmla="*/ 394 h 821"/>
                  <a:gd name="T32" fmla="*/ 158 w 1250"/>
                  <a:gd name="T33" fmla="*/ 218 h 821"/>
                  <a:gd name="T34" fmla="*/ 283 w 1250"/>
                  <a:gd name="T35" fmla="*/ 7 h 821"/>
                  <a:gd name="T36" fmla="*/ 288 w 1250"/>
                  <a:gd name="T37" fmla="*/ 2 h 821"/>
                  <a:gd name="T38" fmla="*/ 398 w 1250"/>
                  <a:gd name="T39" fmla="*/ 0 h 821"/>
                  <a:gd name="T40" fmla="*/ 393 w 1250"/>
                  <a:gd name="T41" fmla="*/ 14 h 821"/>
                  <a:gd name="T42" fmla="*/ 336 w 1250"/>
                  <a:gd name="T43" fmla="*/ 159 h 821"/>
                  <a:gd name="T44" fmla="*/ 309 w 1250"/>
                  <a:gd name="T45" fmla="*/ 281 h 821"/>
                  <a:gd name="T46" fmla="*/ 309 w 1250"/>
                  <a:gd name="T47" fmla="*/ 374 h 821"/>
                  <a:gd name="T48" fmla="*/ 331 w 1250"/>
                  <a:gd name="T49" fmla="*/ 426 h 821"/>
                  <a:gd name="T50" fmla="*/ 371 w 1250"/>
                  <a:gd name="T51" fmla="*/ 460 h 821"/>
                  <a:gd name="T52" fmla="*/ 427 w 1250"/>
                  <a:gd name="T53" fmla="*/ 473 h 821"/>
                  <a:gd name="T54" fmla="*/ 528 w 1250"/>
                  <a:gd name="T55" fmla="*/ 458 h 821"/>
                  <a:gd name="T56" fmla="*/ 655 w 1250"/>
                  <a:gd name="T57" fmla="*/ 406 h 821"/>
                  <a:gd name="T58" fmla="*/ 805 w 1250"/>
                  <a:gd name="T59" fmla="*/ 318 h 821"/>
                  <a:gd name="T60" fmla="*/ 996 w 1250"/>
                  <a:gd name="T61" fmla="*/ 178 h 821"/>
                  <a:gd name="T62" fmla="*/ 1179 w 1250"/>
                  <a:gd name="T63" fmla="*/ 24 h 821"/>
                  <a:gd name="T64" fmla="*/ 1202 w 1250"/>
                  <a:gd name="T65" fmla="*/ 5 h 821"/>
                  <a:gd name="T66" fmla="*/ 1224 w 1250"/>
                  <a:gd name="T67"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0" h="821">
                    <a:moveTo>
                      <a:pt x="1224" y="0"/>
                    </a:moveTo>
                    <a:lnTo>
                      <a:pt x="1241" y="0"/>
                    </a:lnTo>
                    <a:lnTo>
                      <a:pt x="1245" y="2"/>
                    </a:lnTo>
                    <a:lnTo>
                      <a:pt x="1250" y="2"/>
                    </a:lnTo>
                    <a:lnTo>
                      <a:pt x="1201" y="54"/>
                    </a:lnTo>
                    <a:lnTo>
                      <a:pt x="1108" y="151"/>
                    </a:lnTo>
                    <a:lnTo>
                      <a:pt x="1013" y="244"/>
                    </a:lnTo>
                    <a:lnTo>
                      <a:pt x="917" y="335"/>
                    </a:lnTo>
                    <a:lnTo>
                      <a:pt x="819" y="422"/>
                    </a:lnTo>
                    <a:lnTo>
                      <a:pt x="718" y="507"/>
                    </a:lnTo>
                    <a:lnTo>
                      <a:pt x="613" y="588"/>
                    </a:lnTo>
                    <a:lnTo>
                      <a:pt x="505" y="664"/>
                    </a:lnTo>
                    <a:lnTo>
                      <a:pt x="429" y="711"/>
                    </a:lnTo>
                    <a:lnTo>
                      <a:pt x="349" y="755"/>
                    </a:lnTo>
                    <a:lnTo>
                      <a:pt x="267" y="792"/>
                    </a:lnTo>
                    <a:lnTo>
                      <a:pt x="214" y="809"/>
                    </a:lnTo>
                    <a:lnTo>
                      <a:pt x="160" y="819"/>
                    </a:lnTo>
                    <a:lnTo>
                      <a:pt x="158" y="821"/>
                    </a:lnTo>
                    <a:lnTo>
                      <a:pt x="158" y="821"/>
                    </a:lnTo>
                    <a:lnTo>
                      <a:pt x="106" y="821"/>
                    </a:lnTo>
                    <a:lnTo>
                      <a:pt x="86" y="816"/>
                    </a:lnTo>
                    <a:lnTo>
                      <a:pt x="60" y="806"/>
                    </a:lnTo>
                    <a:lnTo>
                      <a:pt x="39" y="791"/>
                    </a:lnTo>
                    <a:lnTo>
                      <a:pt x="23" y="772"/>
                    </a:lnTo>
                    <a:lnTo>
                      <a:pt x="11" y="748"/>
                    </a:lnTo>
                    <a:lnTo>
                      <a:pt x="5" y="721"/>
                    </a:lnTo>
                    <a:lnTo>
                      <a:pt x="0" y="679"/>
                    </a:lnTo>
                    <a:lnTo>
                      <a:pt x="1" y="637"/>
                    </a:lnTo>
                    <a:lnTo>
                      <a:pt x="8" y="595"/>
                    </a:lnTo>
                    <a:lnTo>
                      <a:pt x="25" y="525"/>
                    </a:lnTo>
                    <a:lnTo>
                      <a:pt x="49" y="458"/>
                    </a:lnTo>
                    <a:lnTo>
                      <a:pt x="74" y="394"/>
                    </a:lnTo>
                    <a:lnTo>
                      <a:pt x="103" y="330"/>
                    </a:lnTo>
                    <a:lnTo>
                      <a:pt x="158" y="218"/>
                    </a:lnTo>
                    <a:lnTo>
                      <a:pt x="219" y="112"/>
                    </a:lnTo>
                    <a:lnTo>
                      <a:pt x="283" y="7"/>
                    </a:lnTo>
                    <a:lnTo>
                      <a:pt x="287" y="5"/>
                    </a:lnTo>
                    <a:lnTo>
                      <a:pt x="288" y="2"/>
                    </a:lnTo>
                    <a:lnTo>
                      <a:pt x="292" y="2"/>
                    </a:lnTo>
                    <a:lnTo>
                      <a:pt x="398" y="0"/>
                    </a:lnTo>
                    <a:lnTo>
                      <a:pt x="395" y="7"/>
                    </a:lnTo>
                    <a:lnTo>
                      <a:pt x="393" y="14"/>
                    </a:lnTo>
                    <a:lnTo>
                      <a:pt x="363" y="85"/>
                    </a:lnTo>
                    <a:lnTo>
                      <a:pt x="336" y="159"/>
                    </a:lnTo>
                    <a:lnTo>
                      <a:pt x="316" y="235"/>
                    </a:lnTo>
                    <a:lnTo>
                      <a:pt x="309" y="281"/>
                    </a:lnTo>
                    <a:lnTo>
                      <a:pt x="305" y="326"/>
                    </a:lnTo>
                    <a:lnTo>
                      <a:pt x="309" y="374"/>
                    </a:lnTo>
                    <a:lnTo>
                      <a:pt x="317" y="402"/>
                    </a:lnTo>
                    <a:lnTo>
                      <a:pt x="331" y="426"/>
                    </a:lnTo>
                    <a:lnTo>
                      <a:pt x="349" y="446"/>
                    </a:lnTo>
                    <a:lnTo>
                      <a:pt x="371" y="460"/>
                    </a:lnTo>
                    <a:lnTo>
                      <a:pt x="398" y="470"/>
                    </a:lnTo>
                    <a:lnTo>
                      <a:pt x="427" y="473"/>
                    </a:lnTo>
                    <a:lnTo>
                      <a:pt x="478" y="468"/>
                    </a:lnTo>
                    <a:lnTo>
                      <a:pt x="528" y="458"/>
                    </a:lnTo>
                    <a:lnTo>
                      <a:pt x="576" y="441"/>
                    </a:lnTo>
                    <a:lnTo>
                      <a:pt x="655" y="406"/>
                    </a:lnTo>
                    <a:lnTo>
                      <a:pt x="731" y="363"/>
                    </a:lnTo>
                    <a:lnTo>
                      <a:pt x="805" y="318"/>
                    </a:lnTo>
                    <a:lnTo>
                      <a:pt x="902" y="250"/>
                    </a:lnTo>
                    <a:lnTo>
                      <a:pt x="996" y="178"/>
                    </a:lnTo>
                    <a:lnTo>
                      <a:pt x="1089" y="102"/>
                    </a:lnTo>
                    <a:lnTo>
                      <a:pt x="1179" y="24"/>
                    </a:lnTo>
                    <a:lnTo>
                      <a:pt x="1192" y="12"/>
                    </a:lnTo>
                    <a:lnTo>
                      <a:pt x="1202" y="5"/>
                    </a:lnTo>
                    <a:lnTo>
                      <a:pt x="1212" y="2"/>
                    </a:lnTo>
                    <a:lnTo>
                      <a:pt x="1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7"/>
              <p:cNvSpPr>
                <a:spLocks/>
              </p:cNvSpPr>
              <p:nvPr/>
            </p:nvSpPr>
            <p:spPr bwMode="auto">
              <a:xfrm>
                <a:off x="5030" y="1007"/>
                <a:ext cx="1209" cy="778"/>
              </a:xfrm>
              <a:custGeom>
                <a:avLst/>
                <a:gdLst>
                  <a:gd name="T0" fmla="*/ 1103 w 1209"/>
                  <a:gd name="T1" fmla="*/ 0 h 778"/>
                  <a:gd name="T2" fmla="*/ 1133 w 1209"/>
                  <a:gd name="T3" fmla="*/ 8 h 778"/>
                  <a:gd name="T4" fmla="*/ 1175 w 1209"/>
                  <a:gd name="T5" fmla="*/ 37 h 778"/>
                  <a:gd name="T6" fmla="*/ 1199 w 1209"/>
                  <a:gd name="T7" fmla="*/ 77 h 778"/>
                  <a:gd name="T8" fmla="*/ 1209 w 1209"/>
                  <a:gd name="T9" fmla="*/ 150 h 778"/>
                  <a:gd name="T10" fmla="*/ 1197 w 1209"/>
                  <a:gd name="T11" fmla="*/ 243 h 778"/>
                  <a:gd name="T12" fmla="*/ 1157 w 1209"/>
                  <a:gd name="T13" fmla="*/ 373 h 778"/>
                  <a:gd name="T14" fmla="*/ 1103 w 1209"/>
                  <a:gd name="T15" fmla="*/ 498 h 778"/>
                  <a:gd name="T16" fmla="*/ 1007 w 1209"/>
                  <a:gd name="T17" fmla="*/ 682 h 778"/>
                  <a:gd name="T18" fmla="*/ 951 w 1209"/>
                  <a:gd name="T19" fmla="*/ 775 h 778"/>
                  <a:gd name="T20" fmla="*/ 944 w 1209"/>
                  <a:gd name="T21" fmla="*/ 778 h 778"/>
                  <a:gd name="T22" fmla="*/ 833 w 1209"/>
                  <a:gd name="T23" fmla="*/ 778 h 778"/>
                  <a:gd name="T24" fmla="*/ 838 w 1209"/>
                  <a:gd name="T25" fmla="*/ 756 h 778"/>
                  <a:gd name="T26" fmla="*/ 883 w 1209"/>
                  <a:gd name="T27" fmla="*/ 630 h 778"/>
                  <a:gd name="T28" fmla="*/ 903 w 1209"/>
                  <a:gd name="T29" fmla="*/ 520 h 778"/>
                  <a:gd name="T30" fmla="*/ 897 w 1209"/>
                  <a:gd name="T31" fmla="*/ 435 h 778"/>
                  <a:gd name="T32" fmla="*/ 868 w 1209"/>
                  <a:gd name="T33" fmla="*/ 383 h 778"/>
                  <a:gd name="T34" fmla="*/ 819 w 1209"/>
                  <a:gd name="T35" fmla="*/ 354 h 778"/>
                  <a:gd name="T36" fmla="*/ 743 w 1209"/>
                  <a:gd name="T37" fmla="*/ 351 h 778"/>
                  <a:gd name="T38" fmla="*/ 655 w 1209"/>
                  <a:gd name="T39" fmla="*/ 373 h 778"/>
                  <a:gd name="T40" fmla="*/ 532 w 1209"/>
                  <a:gd name="T41" fmla="*/ 429 h 778"/>
                  <a:gd name="T42" fmla="*/ 415 w 1209"/>
                  <a:gd name="T43" fmla="*/ 498 h 778"/>
                  <a:gd name="T44" fmla="*/ 231 w 1209"/>
                  <a:gd name="T45" fmla="*/ 628 h 778"/>
                  <a:gd name="T46" fmla="*/ 59 w 1209"/>
                  <a:gd name="T47" fmla="*/ 771 h 778"/>
                  <a:gd name="T48" fmla="*/ 49 w 1209"/>
                  <a:gd name="T49" fmla="*/ 776 h 778"/>
                  <a:gd name="T50" fmla="*/ 3 w 1209"/>
                  <a:gd name="T51" fmla="*/ 778 h 778"/>
                  <a:gd name="T52" fmla="*/ 0 w 1209"/>
                  <a:gd name="T53" fmla="*/ 776 h 778"/>
                  <a:gd name="T54" fmla="*/ 118 w 1209"/>
                  <a:gd name="T55" fmla="*/ 657 h 778"/>
                  <a:gd name="T56" fmla="*/ 304 w 1209"/>
                  <a:gd name="T57" fmla="*/ 476 h 778"/>
                  <a:gd name="T58" fmla="*/ 498 w 1209"/>
                  <a:gd name="T59" fmla="*/ 310 h 778"/>
                  <a:gd name="T60" fmla="*/ 704 w 1209"/>
                  <a:gd name="T61" fmla="*/ 158 h 778"/>
                  <a:gd name="T62" fmla="*/ 822 w 1209"/>
                  <a:gd name="T63" fmla="*/ 86 h 778"/>
                  <a:gd name="T64" fmla="*/ 949 w 1209"/>
                  <a:gd name="T65" fmla="*/ 28 h 778"/>
                  <a:gd name="T66" fmla="*/ 1050 w 1209"/>
                  <a:gd name="T67" fmla="*/ 1 h 778"/>
                  <a:gd name="T68" fmla="*/ 1054 w 1209"/>
                  <a:gd name="T69"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9" h="778">
                    <a:moveTo>
                      <a:pt x="1054" y="0"/>
                    </a:moveTo>
                    <a:lnTo>
                      <a:pt x="1103" y="0"/>
                    </a:lnTo>
                    <a:lnTo>
                      <a:pt x="1118" y="3"/>
                    </a:lnTo>
                    <a:lnTo>
                      <a:pt x="1133" y="8"/>
                    </a:lnTo>
                    <a:lnTo>
                      <a:pt x="1157" y="20"/>
                    </a:lnTo>
                    <a:lnTo>
                      <a:pt x="1175" y="37"/>
                    </a:lnTo>
                    <a:lnTo>
                      <a:pt x="1191" y="55"/>
                    </a:lnTo>
                    <a:lnTo>
                      <a:pt x="1199" y="77"/>
                    </a:lnTo>
                    <a:lnTo>
                      <a:pt x="1206" y="103"/>
                    </a:lnTo>
                    <a:lnTo>
                      <a:pt x="1209" y="150"/>
                    </a:lnTo>
                    <a:lnTo>
                      <a:pt x="1206" y="197"/>
                    </a:lnTo>
                    <a:lnTo>
                      <a:pt x="1197" y="243"/>
                    </a:lnTo>
                    <a:lnTo>
                      <a:pt x="1180" y="309"/>
                    </a:lnTo>
                    <a:lnTo>
                      <a:pt x="1157" y="373"/>
                    </a:lnTo>
                    <a:lnTo>
                      <a:pt x="1132" y="437"/>
                    </a:lnTo>
                    <a:lnTo>
                      <a:pt x="1103" y="498"/>
                    </a:lnTo>
                    <a:lnTo>
                      <a:pt x="1057" y="591"/>
                    </a:lnTo>
                    <a:lnTo>
                      <a:pt x="1007" y="682"/>
                    </a:lnTo>
                    <a:lnTo>
                      <a:pt x="952" y="771"/>
                    </a:lnTo>
                    <a:lnTo>
                      <a:pt x="951" y="775"/>
                    </a:lnTo>
                    <a:lnTo>
                      <a:pt x="947" y="776"/>
                    </a:lnTo>
                    <a:lnTo>
                      <a:pt x="944" y="778"/>
                    </a:lnTo>
                    <a:lnTo>
                      <a:pt x="834" y="778"/>
                    </a:lnTo>
                    <a:lnTo>
                      <a:pt x="833" y="778"/>
                    </a:lnTo>
                    <a:lnTo>
                      <a:pt x="831" y="776"/>
                    </a:lnTo>
                    <a:lnTo>
                      <a:pt x="838" y="756"/>
                    </a:lnTo>
                    <a:lnTo>
                      <a:pt x="863" y="694"/>
                    </a:lnTo>
                    <a:lnTo>
                      <a:pt x="883" y="630"/>
                    </a:lnTo>
                    <a:lnTo>
                      <a:pt x="898" y="564"/>
                    </a:lnTo>
                    <a:lnTo>
                      <a:pt x="903" y="520"/>
                    </a:lnTo>
                    <a:lnTo>
                      <a:pt x="903" y="478"/>
                    </a:lnTo>
                    <a:lnTo>
                      <a:pt x="897" y="435"/>
                    </a:lnTo>
                    <a:lnTo>
                      <a:pt x="885" y="407"/>
                    </a:lnTo>
                    <a:lnTo>
                      <a:pt x="868" y="383"/>
                    </a:lnTo>
                    <a:lnTo>
                      <a:pt x="846" y="366"/>
                    </a:lnTo>
                    <a:lnTo>
                      <a:pt x="819" y="354"/>
                    </a:lnTo>
                    <a:lnTo>
                      <a:pt x="789" y="349"/>
                    </a:lnTo>
                    <a:lnTo>
                      <a:pt x="743" y="351"/>
                    </a:lnTo>
                    <a:lnTo>
                      <a:pt x="699" y="359"/>
                    </a:lnTo>
                    <a:lnTo>
                      <a:pt x="655" y="373"/>
                    </a:lnTo>
                    <a:lnTo>
                      <a:pt x="593" y="398"/>
                    </a:lnTo>
                    <a:lnTo>
                      <a:pt x="532" y="429"/>
                    </a:lnTo>
                    <a:lnTo>
                      <a:pt x="473" y="462"/>
                    </a:lnTo>
                    <a:lnTo>
                      <a:pt x="415" y="498"/>
                    </a:lnTo>
                    <a:lnTo>
                      <a:pt x="322" y="562"/>
                    </a:lnTo>
                    <a:lnTo>
                      <a:pt x="231" y="628"/>
                    </a:lnTo>
                    <a:lnTo>
                      <a:pt x="145" y="699"/>
                    </a:lnTo>
                    <a:lnTo>
                      <a:pt x="59" y="771"/>
                    </a:lnTo>
                    <a:lnTo>
                      <a:pt x="54" y="775"/>
                    </a:lnTo>
                    <a:lnTo>
                      <a:pt x="49" y="776"/>
                    </a:lnTo>
                    <a:lnTo>
                      <a:pt x="42" y="778"/>
                    </a:lnTo>
                    <a:lnTo>
                      <a:pt x="3" y="778"/>
                    </a:lnTo>
                    <a:lnTo>
                      <a:pt x="3" y="778"/>
                    </a:lnTo>
                    <a:lnTo>
                      <a:pt x="0" y="776"/>
                    </a:lnTo>
                    <a:lnTo>
                      <a:pt x="25" y="749"/>
                    </a:lnTo>
                    <a:lnTo>
                      <a:pt x="118" y="657"/>
                    </a:lnTo>
                    <a:lnTo>
                      <a:pt x="211" y="564"/>
                    </a:lnTo>
                    <a:lnTo>
                      <a:pt x="304" y="476"/>
                    </a:lnTo>
                    <a:lnTo>
                      <a:pt x="398" y="391"/>
                    </a:lnTo>
                    <a:lnTo>
                      <a:pt x="498" y="310"/>
                    </a:lnTo>
                    <a:lnTo>
                      <a:pt x="599" y="233"/>
                    </a:lnTo>
                    <a:lnTo>
                      <a:pt x="704" y="158"/>
                    </a:lnTo>
                    <a:lnTo>
                      <a:pt x="763" y="121"/>
                    </a:lnTo>
                    <a:lnTo>
                      <a:pt x="822" y="86"/>
                    </a:lnTo>
                    <a:lnTo>
                      <a:pt x="885" y="55"/>
                    </a:lnTo>
                    <a:lnTo>
                      <a:pt x="949" y="28"/>
                    </a:lnTo>
                    <a:lnTo>
                      <a:pt x="1000" y="12"/>
                    </a:lnTo>
                    <a:lnTo>
                      <a:pt x="1050" y="1"/>
                    </a:lnTo>
                    <a:lnTo>
                      <a:pt x="1052" y="1"/>
                    </a:lnTo>
                    <a:lnTo>
                      <a:pt x="10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8"/>
              <p:cNvSpPr>
                <a:spLocks/>
              </p:cNvSpPr>
              <p:nvPr/>
            </p:nvSpPr>
            <p:spPr bwMode="auto">
              <a:xfrm>
                <a:off x="1052" y="1559"/>
                <a:ext cx="492" cy="863"/>
              </a:xfrm>
              <a:custGeom>
                <a:avLst/>
                <a:gdLst>
                  <a:gd name="T0" fmla="*/ 377 w 492"/>
                  <a:gd name="T1" fmla="*/ 0 h 863"/>
                  <a:gd name="T2" fmla="*/ 431 w 492"/>
                  <a:gd name="T3" fmla="*/ 0 h 863"/>
                  <a:gd name="T4" fmla="*/ 458 w 492"/>
                  <a:gd name="T5" fmla="*/ 5 h 863"/>
                  <a:gd name="T6" fmla="*/ 485 w 492"/>
                  <a:gd name="T7" fmla="*/ 13 h 863"/>
                  <a:gd name="T8" fmla="*/ 488 w 492"/>
                  <a:gd name="T9" fmla="*/ 13 h 863"/>
                  <a:gd name="T10" fmla="*/ 490 w 492"/>
                  <a:gd name="T11" fmla="*/ 15 h 863"/>
                  <a:gd name="T12" fmla="*/ 492 w 492"/>
                  <a:gd name="T13" fmla="*/ 18 h 863"/>
                  <a:gd name="T14" fmla="*/ 492 w 492"/>
                  <a:gd name="T15" fmla="*/ 22 h 863"/>
                  <a:gd name="T16" fmla="*/ 465 w 492"/>
                  <a:gd name="T17" fmla="*/ 172 h 863"/>
                  <a:gd name="T18" fmla="*/ 465 w 492"/>
                  <a:gd name="T19" fmla="*/ 175 h 863"/>
                  <a:gd name="T20" fmla="*/ 465 w 492"/>
                  <a:gd name="T21" fmla="*/ 177 h 863"/>
                  <a:gd name="T22" fmla="*/ 449 w 492"/>
                  <a:gd name="T23" fmla="*/ 172 h 863"/>
                  <a:gd name="T24" fmla="*/ 417 w 492"/>
                  <a:gd name="T25" fmla="*/ 162 h 863"/>
                  <a:gd name="T26" fmla="*/ 383 w 492"/>
                  <a:gd name="T27" fmla="*/ 162 h 863"/>
                  <a:gd name="T28" fmla="*/ 365 w 492"/>
                  <a:gd name="T29" fmla="*/ 165 h 863"/>
                  <a:gd name="T30" fmla="*/ 350 w 492"/>
                  <a:gd name="T31" fmla="*/ 174 h 863"/>
                  <a:gd name="T32" fmla="*/ 336 w 492"/>
                  <a:gd name="T33" fmla="*/ 186 h 863"/>
                  <a:gd name="T34" fmla="*/ 326 w 492"/>
                  <a:gd name="T35" fmla="*/ 201 h 863"/>
                  <a:gd name="T36" fmla="*/ 318 w 492"/>
                  <a:gd name="T37" fmla="*/ 226 h 863"/>
                  <a:gd name="T38" fmla="*/ 312 w 492"/>
                  <a:gd name="T39" fmla="*/ 250 h 863"/>
                  <a:gd name="T40" fmla="*/ 297 w 492"/>
                  <a:gd name="T41" fmla="*/ 334 h 863"/>
                  <a:gd name="T42" fmla="*/ 437 w 492"/>
                  <a:gd name="T43" fmla="*/ 334 h 863"/>
                  <a:gd name="T44" fmla="*/ 426 w 492"/>
                  <a:gd name="T45" fmla="*/ 407 h 863"/>
                  <a:gd name="T46" fmla="*/ 414 w 492"/>
                  <a:gd name="T47" fmla="*/ 481 h 863"/>
                  <a:gd name="T48" fmla="*/ 412 w 492"/>
                  <a:gd name="T49" fmla="*/ 484 h 863"/>
                  <a:gd name="T50" fmla="*/ 410 w 492"/>
                  <a:gd name="T51" fmla="*/ 488 h 863"/>
                  <a:gd name="T52" fmla="*/ 407 w 492"/>
                  <a:gd name="T53" fmla="*/ 490 h 863"/>
                  <a:gd name="T54" fmla="*/ 402 w 492"/>
                  <a:gd name="T55" fmla="*/ 490 h 863"/>
                  <a:gd name="T56" fmla="*/ 280 w 492"/>
                  <a:gd name="T57" fmla="*/ 490 h 863"/>
                  <a:gd name="T58" fmla="*/ 277 w 492"/>
                  <a:gd name="T59" fmla="*/ 490 h 863"/>
                  <a:gd name="T60" fmla="*/ 274 w 492"/>
                  <a:gd name="T61" fmla="*/ 491 h 863"/>
                  <a:gd name="T62" fmla="*/ 272 w 492"/>
                  <a:gd name="T63" fmla="*/ 493 h 863"/>
                  <a:gd name="T64" fmla="*/ 270 w 492"/>
                  <a:gd name="T65" fmla="*/ 498 h 863"/>
                  <a:gd name="T66" fmla="*/ 215 w 492"/>
                  <a:gd name="T67" fmla="*/ 822 h 863"/>
                  <a:gd name="T68" fmla="*/ 209 w 492"/>
                  <a:gd name="T69" fmla="*/ 856 h 863"/>
                  <a:gd name="T70" fmla="*/ 208 w 492"/>
                  <a:gd name="T71" fmla="*/ 859 h 863"/>
                  <a:gd name="T72" fmla="*/ 206 w 492"/>
                  <a:gd name="T73" fmla="*/ 861 h 863"/>
                  <a:gd name="T74" fmla="*/ 203 w 492"/>
                  <a:gd name="T75" fmla="*/ 863 h 863"/>
                  <a:gd name="T76" fmla="*/ 7 w 492"/>
                  <a:gd name="T77" fmla="*/ 863 h 863"/>
                  <a:gd name="T78" fmla="*/ 69 w 492"/>
                  <a:gd name="T79" fmla="*/ 490 h 863"/>
                  <a:gd name="T80" fmla="*/ 0 w 492"/>
                  <a:gd name="T81" fmla="*/ 490 h 863"/>
                  <a:gd name="T82" fmla="*/ 0 w 492"/>
                  <a:gd name="T83" fmla="*/ 481 h 863"/>
                  <a:gd name="T84" fmla="*/ 12 w 492"/>
                  <a:gd name="T85" fmla="*/ 419 h 863"/>
                  <a:gd name="T86" fmla="*/ 25 w 492"/>
                  <a:gd name="T87" fmla="*/ 334 h 863"/>
                  <a:gd name="T88" fmla="*/ 96 w 492"/>
                  <a:gd name="T89" fmla="*/ 334 h 863"/>
                  <a:gd name="T90" fmla="*/ 106 w 492"/>
                  <a:gd name="T91" fmla="*/ 280 h 863"/>
                  <a:gd name="T92" fmla="*/ 117 w 492"/>
                  <a:gd name="T93" fmla="*/ 228 h 863"/>
                  <a:gd name="T94" fmla="*/ 130 w 492"/>
                  <a:gd name="T95" fmla="*/ 177 h 863"/>
                  <a:gd name="T96" fmla="*/ 147 w 492"/>
                  <a:gd name="T97" fmla="*/ 140 h 863"/>
                  <a:gd name="T98" fmla="*/ 169 w 492"/>
                  <a:gd name="T99" fmla="*/ 108 h 863"/>
                  <a:gd name="T100" fmla="*/ 198 w 492"/>
                  <a:gd name="T101" fmla="*/ 81 h 863"/>
                  <a:gd name="T102" fmla="*/ 230 w 492"/>
                  <a:gd name="T103" fmla="*/ 56 h 863"/>
                  <a:gd name="T104" fmla="*/ 275 w 492"/>
                  <a:gd name="T105" fmla="*/ 29 h 863"/>
                  <a:gd name="T106" fmla="*/ 326 w 492"/>
                  <a:gd name="T107" fmla="*/ 8 h 863"/>
                  <a:gd name="T108" fmla="*/ 377 w 492"/>
                  <a:gd name="T10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2" h="863">
                    <a:moveTo>
                      <a:pt x="377" y="0"/>
                    </a:moveTo>
                    <a:lnTo>
                      <a:pt x="431" y="0"/>
                    </a:lnTo>
                    <a:lnTo>
                      <a:pt x="458" y="5"/>
                    </a:lnTo>
                    <a:lnTo>
                      <a:pt x="485" y="13"/>
                    </a:lnTo>
                    <a:lnTo>
                      <a:pt x="488" y="13"/>
                    </a:lnTo>
                    <a:lnTo>
                      <a:pt x="490" y="15"/>
                    </a:lnTo>
                    <a:lnTo>
                      <a:pt x="492" y="18"/>
                    </a:lnTo>
                    <a:lnTo>
                      <a:pt x="492" y="22"/>
                    </a:lnTo>
                    <a:lnTo>
                      <a:pt x="465" y="172"/>
                    </a:lnTo>
                    <a:lnTo>
                      <a:pt x="465" y="175"/>
                    </a:lnTo>
                    <a:lnTo>
                      <a:pt x="465" y="177"/>
                    </a:lnTo>
                    <a:lnTo>
                      <a:pt x="449" y="172"/>
                    </a:lnTo>
                    <a:lnTo>
                      <a:pt x="417" y="162"/>
                    </a:lnTo>
                    <a:lnTo>
                      <a:pt x="383" y="162"/>
                    </a:lnTo>
                    <a:lnTo>
                      <a:pt x="365" y="165"/>
                    </a:lnTo>
                    <a:lnTo>
                      <a:pt x="350" y="174"/>
                    </a:lnTo>
                    <a:lnTo>
                      <a:pt x="336" y="186"/>
                    </a:lnTo>
                    <a:lnTo>
                      <a:pt x="326" y="201"/>
                    </a:lnTo>
                    <a:lnTo>
                      <a:pt x="318" y="226"/>
                    </a:lnTo>
                    <a:lnTo>
                      <a:pt x="312" y="250"/>
                    </a:lnTo>
                    <a:lnTo>
                      <a:pt x="297" y="334"/>
                    </a:lnTo>
                    <a:lnTo>
                      <a:pt x="437" y="334"/>
                    </a:lnTo>
                    <a:lnTo>
                      <a:pt x="426" y="407"/>
                    </a:lnTo>
                    <a:lnTo>
                      <a:pt x="414" y="481"/>
                    </a:lnTo>
                    <a:lnTo>
                      <a:pt x="412" y="484"/>
                    </a:lnTo>
                    <a:lnTo>
                      <a:pt x="410" y="488"/>
                    </a:lnTo>
                    <a:lnTo>
                      <a:pt x="407" y="490"/>
                    </a:lnTo>
                    <a:lnTo>
                      <a:pt x="402" y="490"/>
                    </a:lnTo>
                    <a:lnTo>
                      <a:pt x="280" y="490"/>
                    </a:lnTo>
                    <a:lnTo>
                      <a:pt x="277" y="490"/>
                    </a:lnTo>
                    <a:lnTo>
                      <a:pt x="274" y="491"/>
                    </a:lnTo>
                    <a:lnTo>
                      <a:pt x="272" y="493"/>
                    </a:lnTo>
                    <a:lnTo>
                      <a:pt x="270" y="498"/>
                    </a:lnTo>
                    <a:lnTo>
                      <a:pt x="215" y="822"/>
                    </a:lnTo>
                    <a:lnTo>
                      <a:pt x="209" y="856"/>
                    </a:lnTo>
                    <a:lnTo>
                      <a:pt x="208" y="859"/>
                    </a:lnTo>
                    <a:lnTo>
                      <a:pt x="206" y="861"/>
                    </a:lnTo>
                    <a:lnTo>
                      <a:pt x="203" y="863"/>
                    </a:lnTo>
                    <a:lnTo>
                      <a:pt x="7" y="863"/>
                    </a:lnTo>
                    <a:lnTo>
                      <a:pt x="69" y="490"/>
                    </a:lnTo>
                    <a:lnTo>
                      <a:pt x="0" y="490"/>
                    </a:lnTo>
                    <a:lnTo>
                      <a:pt x="0" y="481"/>
                    </a:lnTo>
                    <a:lnTo>
                      <a:pt x="12" y="419"/>
                    </a:lnTo>
                    <a:lnTo>
                      <a:pt x="25" y="334"/>
                    </a:lnTo>
                    <a:lnTo>
                      <a:pt x="96" y="334"/>
                    </a:lnTo>
                    <a:lnTo>
                      <a:pt x="106" y="280"/>
                    </a:lnTo>
                    <a:lnTo>
                      <a:pt x="117" y="228"/>
                    </a:lnTo>
                    <a:lnTo>
                      <a:pt x="130" y="177"/>
                    </a:lnTo>
                    <a:lnTo>
                      <a:pt x="147" y="140"/>
                    </a:lnTo>
                    <a:lnTo>
                      <a:pt x="169" y="108"/>
                    </a:lnTo>
                    <a:lnTo>
                      <a:pt x="198" y="81"/>
                    </a:lnTo>
                    <a:lnTo>
                      <a:pt x="230" y="56"/>
                    </a:lnTo>
                    <a:lnTo>
                      <a:pt x="275" y="29"/>
                    </a:lnTo>
                    <a:lnTo>
                      <a:pt x="326" y="8"/>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9"/>
              <p:cNvSpPr>
                <a:spLocks/>
              </p:cNvSpPr>
              <p:nvPr/>
            </p:nvSpPr>
            <p:spPr bwMode="auto">
              <a:xfrm>
                <a:off x="6214" y="1724"/>
                <a:ext cx="405" cy="686"/>
              </a:xfrm>
              <a:custGeom>
                <a:avLst/>
                <a:gdLst>
                  <a:gd name="T0" fmla="*/ 118 w 405"/>
                  <a:gd name="T1" fmla="*/ 0 h 686"/>
                  <a:gd name="T2" fmla="*/ 319 w 405"/>
                  <a:gd name="T3" fmla="*/ 0 h 686"/>
                  <a:gd name="T4" fmla="*/ 294 w 405"/>
                  <a:gd name="T5" fmla="*/ 157 h 686"/>
                  <a:gd name="T6" fmla="*/ 405 w 405"/>
                  <a:gd name="T7" fmla="*/ 157 h 686"/>
                  <a:gd name="T8" fmla="*/ 405 w 405"/>
                  <a:gd name="T9" fmla="*/ 168 h 686"/>
                  <a:gd name="T10" fmla="*/ 395 w 405"/>
                  <a:gd name="T11" fmla="*/ 230 h 686"/>
                  <a:gd name="T12" fmla="*/ 380 w 405"/>
                  <a:gd name="T13" fmla="*/ 313 h 686"/>
                  <a:gd name="T14" fmla="*/ 370 w 405"/>
                  <a:gd name="T15" fmla="*/ 313 h 686"/>
                  <a:gd name="T16" fmla="*/ 275 w 405"/>
                  <a:gd name="T17" fmla="*/ 313 h 686"/>
                  <a:gd name="T18" fmla="*/ 272 w 405"/>
                  <a:gd name="T19" fmla="*/ 313 h 686"/>
                  <a:gd name="T20" fmla="*/ 268 w 405"/>
                  <a:gd name="T21" fmla="*/ 314 h 686"/>
                  <a:gd name="T22" fmla="*/ 267 w 405"/>
                  <a:gd name="T23" fmla="*/ 316 h 686"/>
                  <a:gd name="T24" fmla="*/ 265 w 405"/>
                  <a:gd name="T25" fmla="*/ 321 h 686"/>
                  <a:gd name="T26" fmla="*/ 208 w 405"/>
                  <a:gd name="T27" fmla="*/ 661 h 686"/>
                  <a:gd name="T28" fmla="*/ 204 w 405"/>
                  <a:gd name="T29" fmla="*/ 686 h 686"/>
                  <a:gd name="T30" fmla="*/ 2 w 405"/>
                  <a:gd name="T31" fmla="*/ 686 h 686"/>
                  <a:gd name="T32" fmla="*/ 66 w 405"/>
                  <a:gd name="T33" fmla="*/ 313 h 686"/>
                  <a:gd name="T34" fmla="*/ 0 w 405"/>
                  <a:gd name="T35" fmla="*/ 313 h 686"/>
                  <a:gd name="T36" fmla="*/ 27 w 405"/>
                  <a:gd name="T37" fmla="*/ 157 h 686"/>
                  <a:gd name="T38" fmla="*/ 91 w 405"/>
                  <a:gd name="T39" fmla="*/ 157 h 686"/>
                  <a:gd name="T40" fmla="*/ 118 w 405"/>
                  <a:gd name="T41"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5" h="686">
                    <a:moveTo>
                      <a:pt x="118" y="0"/>
                    </a:moveTo>
                    <a:lnTo>
                      <a:pt x="319" y="0"/>
                    </a:lnTo>
                    <a:lnTo>
                      <a:pt x="294" y="157"/>
                    </a:lnTo>
                    <a:lnTo>
                      <a:pt x="405" y="157"/>
                    </a:lnTo>
                    <a:lnTo>
                      <a:pt x="405" y="168"/>
                    </a:lnTo>
                    <a:lnTo>
                      <a:pt x="395" y="230"/>
                    </a:lnTo>
                    <a:lnTo>
                      <a:pt x="380" y="313"/>
                    </a:lnTo>
                    <a:lnTo>
                      <a:pt x="370" y="313"/>
                    </a:lnTo>
                    <a:lnTo>
                      <a:pt x="275" y="313"/>
                    </a:lnTo>
                    <a:lnTo>
                      <a:pt x="272" y="313"/>
                    </a:lnTo>
                    <a:lnTo>
                      <a:pt x="268" y="314"/>
                    </a:lnTo>
                    <a:lnTo>
                      <a:pt x="267" y="316"/>
                    </a:lnTo>
                    <a:lnTo>
                      <a:pt x="265" y="321"/>
                    </a:lnTo>
                    <a:lnTo>
                      <a:pt x="208" y="661"/>
                    </a:lnTo>
                    <a:lnTo>
                      <a:pt x="204" y="686"/>
                    </a:lnTo>
                    <a:lnTo>
                      <a:pt x="2" y="686"/>
                    </a:lnTo>
                    <a:lnTo>
                      <a:pt x="66" y="313"/>
                    </a:lnTo>
                    <a:lnTo>
                      <a:pt x="0" y="313"/>
                    </a:lnTo>
                    <a:lnTo>
                      <a:pt x="27" y="157"/>
                    </a:lnTo>
                    <a:lnTo>
                      <a:pt x="91" y="15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 name="Freeform 10"/>
              <p:cNvSpPr>
                <a:spLocks noEditPoints="1"/>
              </p:cNvSpPr>
              <p:nvPr/>
            </p:nvSpPr>
            <p:spPr bwMode="auto">
              <a:xfrm>
                <a:off x="3802" y="1555"/>
                <a:ext cx="709" cy="873"/>
              </a:xfrm>
              <a:custGeom>
                <a:avLst/>
                <a:gdLst>
                  <a:gd name="T0" fmla="*/ 361 w 709"/>
                  <a:gd name="T1" fmla="*/ 475 h 873"/>
                  <a:gd name="T2" fmla="*/ 302 w 709"/>
                  <a:gd name="T3" fmla="*/ 497 h 873"/>
                  <a:gd name="T4" fmla="*/ 257 w 709"/>
                  <a:gd name="T5" fmla="*/ 543 h 873"/>
                  <a:gd name="T6" fmla="*/ 236 w 709"/>
                  <a:gd name="T7" fmla="*/ 608 h 873"/>
                  <a:gd name="T8" fmla="*/ 248 w 709"/>
                  <a:gd name="T9" fmla="*/ 661 h 873"/>
                  <a:gd name="T10" fmla="*/ 289 w 709"/>
                  <a:gd name="T11" fmla="*/ 698 h 873"/>
                  <a:gd name="T12" fmla="*/ 348 w 709"/>
                  <a:gd name="T13" fmla="*/ 710 h 873"/>
                  <a:gd name="T14" fmla="*/ 417 w 709"/>
                  <a:gd name="T15" fmla="*/ 694 h 873"/>
                  <a:gd name="T16" fmla="*/ 469 w 709"/>
                  <a:gd name="T17" fmla="*/ 654 h 873"/>
                  <a:gd name="T18" fmla="*/ 496 w 709"/>
                  <a:gd name="T19" fmla="*/ 593 h 873"/>
                  <a:gd name="T20" fmla="*/ 495 w 709"/>
                  <a:gd name="T21" fmla="*/ 543 h 873"/>
                  <a:gd name="T22" fmla="*/ 471 w 709"/>
                  <a:gd name="T23" fmla="*/ 502 h 873"/>
                  <a:gd name="T24" fmla="*/ 429 w 709"/>
                  <a:gd name="T25" fmla="*/ 478 h 873"/>
                  <a:gd name="T26" fmla="*/ 145 w 709"/>
                  <a:gd name="T27" fmla="*/ 0 h 873"/>
                  <a:gd name="T28" fmla="*/ 282 w 709"/>
                  <a:gd name="T29" fmla="*/ 377 h 873"/>
                  <a:gd name="T30" fmla="*/ 289 w 709"/>
                  <a:gd name="T31" fmla="*/ 372 h 873"/>
                  <a:gd name="T32" fmla="*/ 366 w 709"/>
                  <a:gd name="T33" fmla="*/ 326 h 873"/>
                  <a:gd name="T34" fmla="*/ 453 w 709"/>
                  <a:gd name="T35" fmla="*/ 309 h 873"/>
                  <a:gd name="T36" fmla="*/ 544 w 709"/>
                  <a:gd name="T37" fmla="*/ 318 h 873"/>
                  <a:gd name="T38" fmla="*/ 623 w 709"/>
                  <a:gd name="T39" fmla="*/ 358 h 873"/>
                  <a:gd name="T40" fmla="*/ 677 w 709"/>
                  <a:gd name="T41" fmla="*/ 418 h 873"/>
                  <a:gd name="T42" fmla="*/ 704 w 709"/>
                  <a:gd name="T43" fmla="*/ 490 h 873"/>
                  <a:gd name="T44" fmla="*/ 706 w 709"/>
                  <a:gd name="T45" fmla="*/ 585 h 873"/>
                  <a:gd name="T46" fmla="*/ 672 w 709"/>
                  <a:gd name="T47" fmla="*/ 686 h 873"/>
                  <a:gd name="T48" fmla="*/ 608 w 709"/>
                  <a:gd name="T49" fmla="*/ 774 h 873"/>
                  <a:gd name="T50" fmla="*/ 518 w 709"/>
                  <a:gd name="T51" fmla="*/ 838 h 873"/>
                  <a:gd name="T52" fmla="*/ 410 w 709"/>
                  <a:gd name="T53" fmla="*/ 870 h 873"/>
                  <a:gd name="T54" fmla="*/ 339 w 709"/>
                  <a:gd name="T55" fmla="*/ 872 h 873"/>
                  <a:gd name="T56" fmla="*/ 268 w 709"/>
                  <a:gd name="T57" fmla="*/ 850 h 873"/>
                  <a:gd name="T58" fmla="*/ 246 w 709"/>
                  <a:gd name="T59" fmla="*/ 836 h 873"/>
                  <a:gd name="T60" fmla="*/ 226 w 709"/>
                  <a:gd name="T61" fmla="*/ 814 h 873"/>
                  <a:gd name="T62" fmla="*/ 201 w 709"/>
                  <a:gd name="T63" fmla="*/ 855 h 873"/>
                  <a:gd name="T64" fmla="*/ 145 w 709"/>
                  <a:gd name="T65" fmla="*/ 0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09" h="873">
                    <a:moveTo>
                      <a:pt x="395" y="473"/>
                    </a:moveTo>
                    <a:lnTo>
                      <a:pt x="361" y="475"/>
                    </a:lnTo>
                    <a:lnTo>
                      <a:pt x="331" y="482"/>
                    </a:lnTo>
                    <a:lnTo>
                      <a:pt x="302" y="497"/>
                    </a:lnTo>
                    <a:lnTo>
                      <a:pt x="277" y="517"/>
                    </a:lnTo>
                    <a:lnTo>
                      <a:pt x="257" y="543"/>
                    </a:lnTo>
                    <a:lnTo>
                      <a:pt x="243" y="575"/>
                    </a:lnTo>
                    <a:lnTo>
                      <a:pt x="236" y="608"/>
                    </a:lnTo>
                    <a:lnTo>
                      <a:pt x="240" y="637"/>
                    </a:lnTo>
                    <a:lnTo>
                      <a:pt x="248" y="661"/>
                    </a:lnTo>
                    <a:lnTo>
                      <a:pt x="265" y="683"/>
                    </a:lnTo>
                    <a:lnTo>
                      <a:pt x="289" y="698"/>
                    </a:lnTo>
                    <a:lnTo>
                      <a:pt x="317" y="706"/>
                    </a:lnTo>
                    <a:lnTo>
                      <a:pt x="348" y="710"/>
                    </a:lnTo>
                    <a:lnTo>
                      <a:pt x="385" y="706"/>
                    </a:lnTo>
                    <a:lnTo>
                      <a:pt x="417" y="694"/>
                    </a:lnTo>
                    <a:lnTo>
                      <a:pt x="446" y="678"/>
                    </a:lnTo>
                    <a:lnTo>
                      <a:pt x="469" y="654"/>
                    </a:lnTo>
                    <a:lnTo>
                      <a:pt x="486" y="625"/>
                    </a:lnTo>
                    <a:lnTo>
                      <a:pt x="496" y="593"/>
                    </a:lnTo>
                    <a:lnTo>
                      <a:pt x="498" y="566"/>
                    </a:lnTo>
                    <a:lnTo>
                      <a:pt x="495" y="543"/>
                    </a:lnTo>
                    <a:lnTo>
                      <a:pt x="486" y="521"/>
                    </a:lnTo>
                    <a:lnTo>
                      <a:pt x="471" y="502"/>
                    </a:lnTo>
                    <a:lnTo>
                      <a:pt x="453" y="487"/>
                    </a:lnTo>
                    <a:lnTo>
                      <a:pt x="429" y="478"/>
                    </a:lnTo>
                    <a:lnTo>
                      <a:pt x="395" y="473"/>
                    </a:lnTo>
                    <a:close/>
                    <a:moveTo>
                      <a:pt x="145" y="0"/>
                    </a:moveTo>
                    <a:lnTo>
                      <a:pt x="346" y="0"/>
                    </a:lnTo>
                    <a:lnTo>
                      <a:pt x="282" y="377"/>
                    </a:lnTo>
                    <a:lnTo>
                      <a:pt x="285" y="374"/>
                    </a:lnTo>
                    <a:lnTo>
                      <a:pt x="289" y="372"/>
                    </a:lnTo>
                    <a:lnTo>
                      <a:pt x="326" y="347"/>
                    </a:lnTo>
                    <a:lnTo>
                      <a:pt x="366" y="326"/>
                    </a:lnTo>
                    <a:lnTo>
                      <a:pt x="409" y="315"/>
                    </a:lnTo>
                    <a:lnTo>
                      <a:pt x="453" y="309"/>
                    </a:lnTo>
                    <a:lnTo>
                      <a:pt x="500" y="311"/>
                    </a:lnTo>
                    <a:lnTo>
                      <a:pt x="544" y="318"/>
                    </a:lnTo>
                    <a:lnTo>
                      <a:pt x="586" y="335"/>
                    </a:lnTo>
                    <a:lnTo>
                      <a:pt x="623" y="358"/>
                    </a:lnTo>
                    <a:lnTo>
                      <a:pt x="654" y="385"/>
                    </a:lnTo>
                    <a:lnTo>
                      <a:pt x="677" y="418"/>
                    </a:lnTo>
                    <a:lnTo>
                      <a:pt x="694" y="453"/>
                    </a:lnTo>
                    <a:lnTo>
                      <a:pt x="704" y="490"/>
                    </a:lnTo>
                    <a:lnTo>
                      <a:pt x="709" y="531"/>
                    </a:lnTo>
                    <a:lnTo>
                      <a:pt x="706" y="585"/>
                    </a:lnTo>
                    <a:lnTo>
                      <a:pt x="694" y="637"/>
                    </a:lnTo>
                    <a:lnTo>
                      <a:pt x="672" y="686"/>
                    </a:lnTo>
                    <a:lnTo>
                      <a:pt x="643" y="733"/>
                    </a:lnTo>
                    <a:lnTo>
                      <a:pt x="608" y="774"/>
                    </a:lnTo>
                    <a:lnTo>
                      <a:pt x="566" y="809"/>
                    </a:lnTo>
                    <a:lnTo>
                      <a:pt x="518" y="838"/>
                    </a:lnTo>
                    <a:lnTo>
                      <a:pt x="466" y="858"/>
                    </a:lnTo>
                    <a:lnTo>
                      <a:pt x="410" y="870"/>
                    </a:lnTo>
                    <a:lnTo>
                      <a:pt x="375" y="873"/>
                    </a:lnTo>
                    <a:lnTo>
                      <a:pt x="339" y="872"/>
                    </a:lnTo>
                    <a:lnTo>
                      <a:pt x="304" y="863"/>
                    </a:lnTo>
                    <a:lnTo>
                      <a:pt x="268" y="850"/>
                    </a:lnTo>
                    <a:lnTo>
                      <a:pt x="257" y="845"/>
                    </a:lnTo>
                    <a:lnTo>
                      <a:pt x="246" y="836"/>
                    </a:lnTo>
                    <a:lnTo>
                      <a:pt x="238" y="828"/>
                    </a:lnTo>
                    <a:lnTo>
                      <a:pt x="226" y="814"/>
                    </a:lnTo>
                    <a:lnTo>
                      <a:pt x="211" y="796"/>
                    </a:lnTo>
                    <a:lnTo>
                      <a:pt x="201" y="855"/>
                    </a:lnTo>
                    <a:lnTo>
                      <a:pt x="0" y="855"/>
                    </a:lnTo>
                    <a:lnTo>
                      <a:pt x="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11"/>
              <p:cNvSpPr>
                <a:spLocks noEditPoints="1"/>
              </p:cNvSpPr>
              <p:nvPr/>
            </p:nvSpPr>
            <p:spPr bwMode="auto">
              <a:xfrm>
                <a:off x="1407" y="1873"/>
                <a:ext cx="753" cy="809"/>
              </a:xfrm>
              <a:custGeom>
                <a:avLst/>
                <a:gdLst>
                  <a:gd name="T0" fmla="*/ 414 w 753"/>
                  <a:gd name="T1" fmla="*/ 164 h 809"/>
                  <a:gd name="T2" fmla="*/ 353 w 753"/>
                  <a:gd name="T3" fmla="*/ 184 h 809"/>
                  <a:gd name="T4" fmla="*/ 307 w 753"/>
                  <a:gd name="T5" fmla="*/ 225 h 809"/>
                  <a:gd name="T6" fmla="*/ 283 w 753"/>
                  <a:gd name="T7" fmla="*/ 284 h 809"/>
                  <a:gd name="T8" fmla="*/ 285 w 753"/>
                  <a:gd name="T9" fmla="*/ 334 h 809"/>
                  <a:gd name="T10" fmla="*/ 311 w 753"/>
                  <a:gd name="T11" fmla="*/ 373 h 809"/>
                  <a:gd name="T12" fmla="*/ 354 w 753"/>
                  <a:gd name="T13" fmla="*/ 395 h 809"/>
                  <a:gd name="T14" fmla="*/ 392 w 753"/>
                  <a:gd name="T15" fmla="*/ 402 h 809"/>
                  <a:gd name="T16" fmla="*/ 466 w 753"/>
                  <a:gd name="T17" fmla="*/ 383 h 809"/>
                  <a:gd name="T18" fmla="*/ 518 w 753"/>
                  <a:gd name="T19" fmla="*/ 336 h 809"/>
                  <a:gd name="T20" fmla="*/ 542 w 753"/>
                  <a:gd name="T21" fmla="*/ 265 h 809"/>
                  <a:gd name="T22" fmla="*/ 532 w 753"/>
                  <a:gd name="T23" fmla="*/ 213 h 809"/>
                  <a:gd name="T24" fmla="*/ 493 w 753"/>
                  <a:gd name="T25" fmla="*/ 176 h 809"/>
                  <a:gd name="T26" fmla="*/ 441 w 753"/>
                  <a:gd name="T27" fmla="*/ 164 h 809"/>
                  <a:gd name="T28" fmla="*/ 560 w 753"/>
                  <a:gd name="T29" fmla="*/ 3 h 809"/>
                  <a:gd name="T30" fmla="*/ 642 w 753"/>
                  <a:gd name="T31" fmla="*/ 32 h 809"/>
                  <a:gd name="T32" fmla="*/ 706 w 753"/>
                  <a:gd name="T33" fmla="*/ 86 h 809"/>
                  <a:gd name="T34" fmla="*/ 741 w 753"/>
                  <a:gd name="T35" fmla="*/ 159 h 809"/>
                  <a:gd name="T36" fmla="*/ 753 w 753"/>
                  <a:gd name="T37" fmla="*/ 248 h 809"/>
                  <a:gd name="T38" fmla="*/ 733 w 753"/>
                  <a:gd name="T39" fmla="*/ 341 h 809"/>
                  <a:gd name="T40" fmla="*/ 687 w 753"/>
                  <a:gd name="T41" fmla="*/ 427 h 809"/>
                  <a:gd name="T42" fmla="*/ 618 w 753"/>
                  <a:gd name="T43" fmla="*/ 496 h 809"/>
                  <a:gd name="T44" fmla="*/ 528 w 753"/>
                  <a:gd name="T45" fmla="*/ 544 h 809"/>
                  <a:gd name="T46" fmla="*/ 427 w 753"/>
                  <a:gd name="T47" fmla="*/ 564 h 809"/>
                  <a:gd name="T48" fmla="*/ 324 w 753"/>
                  <a:gd name="T49" fmla="*/ 547 h 809"/>
                  <a:gd name="T50" fmla="*/ 275 w 753"/>
                  <a:gd name="T51" fmla="*/ 518 h 809"/>
                  <a:gd name="T52" fmla="*/ 245 w 753"/>
                  <a:gd name="T53" fmla="*/ 555 h 809"/>
                  <a:gd name="T54" fmla="*/ 202 w 753"/>
                  <a:gd name="T55" fmla="*/ 802 h 809"/>
                  <a:gd name="T56" fmla="*/ 199 w 753"/>
                  <a:gd name="T57" fmla="*/ 807 h 809"/>
                  <a:gd name="T58" fmla="*/ 194 w 753"/>
                  <a:gd name="T59" fmla="*/ 809 h 809"/>
                  <a:gd name="T60" fmla="*/ 3 w 753"/>
                  <a:gd name="T61" fmla="*/ 809 h 809"/>
                  <a:gd name="T62" fmla="*/ 8 w 753"/>
                  <a:gd name="T63" fmla="*/ 755 h 809"/>
                  <a:gd name="T64" fmla="*/ 104 w 753"/>
                  <a:gd name="T65" fmla="*/ 186 h 809"/>
                  <a:gd name="T66" fmla="*/ 133 w 753"/>
                  <a:gd name="T67" fmla="*/ 20 h 809"/>
                  <a:gd name="T68" fmla="*/ 137 w 753"/>
                  <a:gd name="T69" fmla="*/ 17 h 809"/>
                  <a:gd name="T70" fmla="*/ 329 w 753"/>
                  <a:gd name="T71" fmla="*/ 17 h 809"/>
                  <a:gd name="T72" fmla="*/ 334 w 753"/>
                  <a:gd name="T73" fmla="*/ 19 h 809"/>
                  <a:gd name="T74" fmla="*/ 327 w 753"/>
                  <a:gd name="T75" fmla="*/ 74 h 809"/>
                  <a:gd name="T76" fmla="*/ 359 w 753"/>
                  <a:gd name="T77" fmla="*/ 46 h 809"/>
                  <a:gd name="T78" fmla="*/ 434 w 753"/>
                  <a:gd name="T79" fmla="*/ 10 h 809"/>
                  <a:gd name="T80" fmla="*/ 518 w 753"/>
                  <a:gd name="T8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3" h="809">
                    <a:moveTo>
                      <a:pt x="441" y="164"/>
                    </a:moveTo>
                    <a:lnTo>
                      <a:pt x="414" y="164"/>
                    </a:lnTo>
                    <a:lnTo>
                      <a:pt x="381" y="170"/>
                    </a:lnTo>
                    <a:lnTo>
                      <a:pt x="353" y="184"/>
                    </a:lnTo>
                    <a:lnTo>
                      <a:pt x="327" y="201"/>
                    </a:lnTo>
                    <a:lnTo>
                      <a:pt x="307" y="225"/>
                    </a:lnTo>
                    <a:lnTo>
                      <a:pt x="292" y="252"/>
                    </a:lnTo>
                    <a:lnTo>
                      <a:pt x="283" y="284"/>
                    </a:lnTo>
                    <a:lnTo>
                      <a:pt x="282" y="309"/>
                    </a:lnTo>
                    <a:lnTo>
                      <a:pt x="285" y="334"/>
                    </a:lnTo>
                    <a:lnTo>
                      <a:pt x="295" y="355"/>
                    </a:lnTo>
                    <a:lnTo>
                      <a:pt x="311" y="373"/>
                    </a:lnTo>
                    <a:lnTo>
                      <a:pt x="329" y="387"/>
                    </a:lnTo>
                    <a:lnTo>
                      <a:pt x="354" y="395"/>
                    </a:lnTo>
                    <a:lnTo>
                      <a:pt x="373" y="398"/>
                    </a:lnTo>
                    <a:lnTo>
                      <a:pt x="392" y="402"/>
                    </a:lnTo>
                    <a:lnTo>
                      <a:pt x="432" y="397"/>
                    </a:lnTo>
                    <a:lnTo>
                      <a:pt x="466" y="383"/>
                    </a:lnTo>
                    <a:lnTo>
                      <a:pt x="496" y="363"/>
                    </a:lnTo>
                    <a:lnTo>
                      <a:pt x="518" y="336"/>
                    </a:lnTo>
                    <a:lnTo>
                      <a:pt x="535" y="304"/>
                    </a:lnTo>
                    <a:lnTo>
                      <a:pt x="542" y="265"/>
                    </a:lnTo>
                    <a:lnTo>
                      <a:pt x="540" y="238"/>
                    </a:lnTo>
                    <a:lnTo>
                      <a:pt x="532" y="213"/>
                    </a:lnTo>
                    <a:lnTo>
                      <a:pt x="515" y="192"/>
                    </a:lnTo>
                    <a:lnTo>
                      <a:pt x="493" y="176"/>
                    </a:lnTo>
                    <a:lnTo>
                      <a:pt x="468" y="167"/>
                    </a:lnTo>
                    <a:lnTo>
                      <a:pt x="441" y="164"/>
                    </a:lnTo>
                    <a:close/>
                    <a:moveTo>
                      <a:pt x="518" y="0"/>
                    </a:moveTo>
                    <a:lnTo>
                      <a:pt x="560" y="3"/>
                    </a:lnTo>
                    <a:lnTo>
                      <a:pt x="601" y="13"/>
                    </a:lnTo>
                    <a:lnTo>
                      <a:pt x="642" y="32"/>
                    </a:lnTo>
                    <a:lnTo>
                      <a:pt x="677" y="57"/>
                    </a:lnTo>
                    <a:lnTo>
                      <a:pt x="706" y="86"/>
                    </a:lnTo>
                    <a:lnTo>
                      <a:pt x="726" y="122"/>
                    </a:lnTo>
                    <a:lnTo>
                      <a:pt x="741" y="159"/>
                    </a:lnTo>
                    <a:lnTo>
                      <a:pt x="750" y="201"/>
                    </a:lnTo>
                    <a:lnTo>
                      <a:pt x="753" y="248"/>
                    </a:lnTo>
                    <a:lnTo>
                      <a:pt x="746" y="295"/>
                    </a:lnTo>
                    <a:lnTo>
                      <a:pt x="733" y="341"/>
                    </a:lnTo>
                    <a:lnTo>
                      <a:pt x="713" y="385"/>
                    </a:lnTo>
                    <a:lnTo>
                      <a:pt x="687" y="427"/>
                    </a:lnTo>
                    <a:lnTo>
                      <a:pt x="655" y="464"/>
                    </a:lnTo>
                    <a:lnTo>
                      <a:pt x="618" y="496"/>
                    </a:lnTo>
                    <a:lnTo>
                      <a:pt x="576" y="523"/>
                    </a:lnTo>
                    <a:lnTo>
                      <a:pt x="528" y="544"/>
                    </a:lnTo>
                    <a:lnTo>
                      <a:pt x="478" y="559"/>
                    </a:lnTo>
                    <a:lnTo>
                      <a:pt x="427" y="564"/>
                    </a:lnTo>
                    <a:lnTo>
                      <a:pt x="375" y="561"/>
                    </a:lnTo>
                    <a:lnTo>
                      <a:pt x="324" y="547"/>
                    </a:lnTo>
                    <a:lnTo>
                      <a:pt x="299" y="534"/>
                    </a:lnTo>
                    <a:lnTo>
                      <a:pt x="275" y="518"/>
                    </a:lnTo>
                    <a:lnTo>
                      <a:pt x="253" y="496"/>
                    </a:lnTo>
                    <a:lnTo>
                      <a:pt x="245" y="555"/>
                    </a:lnTo>
                    <a:lnTo>
                      <a:pt x="234" y="611"/>
                    </a:lnTo>
                    <a:lnTo>
                      <a:pt x="202" y="802"/>
                    </a:lnTo>
                    <a:lnTo>
                      <a:pt x="201" y="805"/>
                    </a:lnTo>
                    <a:lnTo>
                      <a:pt x="199" y="807"/>
                    </a:lnTo>
                    <a:lnTo>
                      <a:pt x="197" y="809"/>
                    </a:lnTo>
                    <a:lnTo>
                      <a:pt x="194" y="809"/>
                    </a:lnTo>
                    <a:lnTo>
                      <a:pt x="5" y="809"/>
                    </a:lnTo>
                    <a:lnTo>
                      <a:pt x="3" y="809"/>
                    </a:lnTo>
                    <a:lnTo>
                      <a:pt x="0" y="809"/>
                    </a:lnTo>
                    <a:lnTo>
                      <a:pt x="8" y="755"/>
                    </a:lnTo>
                    <a:lnTo>
                      <a:pt x="54" y="486"/>
                    </a:lnTo>
                    <a:lnTo>
                      <a:pt x="104" y="186"/>
                    </a:lnTo>
                    <a:lnTo>
                      <a:pt x="131" y="25"/>
                    </a:lnTo>
                    <a:lnTo>
                      <a:pt x="133" y="20"/>
                    </a:lnTo>
                    <a:lnTo>
                      <a:pt x="135" y="19"/>
                    </a:lnTo>
                    <a:lnTo>
                      <a:pt x="137" y="17"/>
                    </a:lnTo>
                    <a:lnTo>
                      <a:pt x="140" y="17"/>
                    </a:lnTo>
                    <a:lnTo>
                      <a:pt x="329" y="17"/>
                    </a:lnTo>
                    <a:lnTo>
                      <a:pt x="331" y="17"/>
                    </a:lnTo>
                    <a:lnTo>
                      <a:pt x="334" y="19"/>
                    </a:lnTo>
                    <a:lnTo>
                      <a:pt x="326" y="76"/>
                    </a:lnTo>
                    <a:lnTo>
                      <a:pt x="327" y="74"/>
                    </a:lnTo>
                    <a:lnTo>
                      <a:pt x="329" y="74"/>
                    </a:lnTo>
                    <a:lnTo>
                      <a:pt x="359" y="46"/>
                    </a:lnTo>
                    <a:lnTo>
                      <a:pt x="395" y="25"/>
                    </a:lnTo>
                    <a:lnTo>
                      <a:pt x="434" y="10"/>
                    </a:lnTo>
                    <a:lnTo>
                      <a:pt x="474" y="2"/>
                    </a:lnTo>
                    <a:lnTo>
                      <a:pt x="5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12"/>
              <p:cNvSpPr>
                <a:spLocks/>
              </p:cNvSpPr>
              <p:nvPr/>
            </p:nvSpPr>
            <p:spPr bwMode="auto">
              <a:xfrm>
                <a:off x="2131" y="1881"/>
                <a:ext cx="1132" cy="531"/>
              </a:xfrm>
              <a:custGeom>
                <a:avLst/>
                <a:gdLst>
                  <a:gd name="T0" fmla="*/ 921 w 1132"/>
                  <a:gd name="T1" fmla="*/ 0 h 531"/>
                  <a:gd name="T2" fmla="*/ 1122 w 1132"/>
                  <a:gd name="T3" fmla="*/ 0 h 531"/>
                  <a:gd name="T4" fmla="*/ 1132 w 1132"/>
                  <a:gd name="T5" fmla="*/ 0 h 531"/>
                  <a:gd name="T6" fmla="*/ 1127 w 1132"/>
                  <a:gd name="T7" fmla="*/ 7 h 531"/>
                  <a:gd name="T8" fmla="*/ 1124 w 1132"/>
                  <a:gd name="T9" fmla="*/ 14 h 531"/>
                  <a:gd name="T10" fmla="*/ 1119 w 1132"/>
                  <a:gd name="T11" fmla="*/ 21 h 531"/>
                  <a:gd name="T12" fmla="*/ 754 w 1132"/>
                  <a:gd name="T13" fmla="*/ 522 h 531"/>
                  <a:gd name="T14" fmla="*/ 750 w 1132"/>
                  <a:gd name="T15" fmla="*/ 526 h 531"/>
                  <a:gd name="T16" fmla="*/ 747 w 1132"/>
                  <a:gd name="T17" fmla="*/ 527 h 531"/>
                  <a:gd name="T18" fmla="*/ 742 w 1132"/>
                  <a:gd name="T19" fmla="*/ 529 h 531"/>
                  <a:gd name="T20" fmla="*/ 737 w 1132"/>
                  <a:gd name="T21" fmla="*/ 529 h 531"/>
                  <a:gd name="T22" fmla="*/ 629 w 1132"/>
                  <a:gd name="T23" fmla="*/ 531 h 531"/>
                  <a:gd name="T24" fmla="*/ 622 w 1132"/>
                  <a:gd name="T25" fmla="*/ 529 h 531"/>
                  <a:gd name="T26" fmla="*/ 619 w 1132"/>
                  <a:gd name="T27" fmla="*/ 527 h 531"/>
                  <a:gd name="T28" fmla="*/ 615 w 1132"/>
                  <a:gd name="T29" fmla="*/ 524 h 531"/>
                  <a:gd name="T30" fmla="*/ 613 w 1132"/>
                  <a:gd name="T31" fmla="*/ 519 h 531"/>
                  <a:gd name="T32" fmla="*/ 527 w 1132"/>
                  <a:gd name="T33" fmla="*/ 245 h 531"/>
                  <a:gd name="T34" fmla="*/ 527 w 1132"/>
                  <a:gd name="T35" fmla="*/ 245 h 531"/>
                  <a:gd name="T36" fmla="*/ 526 w 1132"/>
                  <a:gd name="T37" fmla="*/ 242 h 531"/>
                  <a:gd name="T38" fmla="*/ 524 w 1132"/>
                  <a:gd name="T39" fmla="*/ 245 h 531"/>
                  <a:gd name="T40" fmla="*/ 521 w 1132"/>
                  <a:gd name="T41" fmla="*/ 249 h 531"/>
                  <a:gd name="T42" fmla="*/ 345 w 1132"/>
                  <a:gd name="T43" fmla="*/ 517 h 531"/>
                  <a:gd name="T44" fmla="*/ 342 w 1132"/>
                  <a:gd name="T45" fmla="*/ 522 h 531"/>
                  <a:gd name="T46" fmla="*/ 338 w 1132"/>
                  <a:gd name="T47" fmla="*/ 526 h 531"/>
                  <a:gd name="T48" fmla="*/ 335 w 1132"/>
                  <a:gd name="T49" fmla="*/ 529 h 531"/>
                  <a:gd name="T50" fmla="*/ 330 w 1132"/>
                  <a:gd name="T51" fmla="*/ 529 h 531"/>
                  <a:gd name="T52" fmla="*/ 323 w 1132"/>
                  <a:gd name="T53" fmla="*/ 531 h 531"/>
                  <a:gd name="T54" fmla="*/ 215 w 1132"/>
                  <a:gd name="T55" fmla="*/ 529 h 531"/>
                  <a:gd name="T56" fmla="*/ 211 w 1132"/>
                  <a:gd name="T57" fmla="*/ 529 h 531"/>
                  <a:gd name="T58" fmla="*/ 208 w 1132"/>
                  <a:gd name="T59" fmla="*/ 527 h 531"/>
                  <a:gd name="T60" fmla="*/ 205 w 1132"/>
                  <a:gd name="T61" fmla="*/ 526 h 531"/>
                  <a:gd name="T62" fmla="*/ 203 w 1132"/>
                  <a:gd name="T63" fmla="*/ 522 h 531"/>
                  <a:gd name="T64" fmla="*/ 4 w 1132"/>
                  <a:gd name="T65" fmla="*/ 9 h 531"/>
                  <a:gd name="T66" fmla="*/ 2 w 1132"/>
                  <a:gd name="T67" fmla="*/ 5 h 531"/>
                  <a:gd name="T68" fmla="*/ 0 w 1132"/>
                  <a:gd name="T69" fmla="*/ 2 h 531"/>
                  <a:gd name="T70" fmla="*/ 223 w 1132"/>
                  <a:gd name="T71" fmla="*/ 2 h 531"/>
                  <a:gd name="T72" fmla="*/ 316 w 1132"/>
                  <a:gd name="T73" fmla="*/ 286 h 531"/>
                  <a:gd name="T74" fmla="*/ 320 w 1132"/>
                  <a:gd name="T75" fmla="*/ 282 h 531"/>
                  <a:gd name="T76" fmla="*/ 321 w 1132"/>
                  <a:gd name="T77" fmla="*/ 279 h 531"/>
                  <a:gd name="T78" fmla="*/ 323 w 1132"/>
                  <a:gd name="T79" fmla="*/ 276 h 531"/>
                  <a:gd name="T80" fmla="*/ 502 w 1132"/>
                  <a:gd name="T81" fmla="*/ 9 h 531"/>
                  <a:gd name="T82" fmla="*/ 505 w 1132"/>
                  <a:gd name="T83" fmla="*/ 4 h 531"/>
                  <a:gd name="T84" fmla="*/ 510 w 1132"/>
                  <a:gd name="T85" fmla="*/ 2 h 531"/>
                  <a:gd name="T86" fmla="*/ 516 w 1132"/>
                  <a:gd name="T87" fmla="*/ 0 h 531"/>
                  <a:gd name="T88" fmla="*/ 617 w 1132"/>
                  <a:gd name="T89" fmla="*/ 0 h 531"/>
                  <a:gd name="T90" fmla="*/ 622 w 1132"/>
                  <a:gd name="T91" fmla="*/ 0 h 531"/>
                  <a:gd name="T92" fmla="*/ 625 w 1132"/>
                  <a:gd name="T93" fmla="*/ 2 h 531"/>
                  <a:gd name="T94" fmla="*/ 627 w 1132"/>
                  <a:gd name="T95" fmla="*/ 5 h 531"/>
                  <a:gd name="T96" fmla="*/ 629 w 1132"/>
                  <a:gd name="T97" fmla="*/ 9 h 531"/>
                  <a:gd name="T98" fmla="*/ 715 w 1132"/>
                  <a:gd name="T99" fmla="*/ 272 h 531"/>
                  <a:gd name="T100" fmla="*/ 718 w 1132"/>
                  <a:gd name="T101" fmla="*/ 277 h 531"/>
                  <a:gd name="T102" fmla="*/ 720 w 1132"/>
                  <a:gd name="T103" fmla="*/ 286 h 531"/>
                  <a:gd name="T104" fmla="*/ 725 w 1132"/>
                  <a:gd name="T105" fmla="*/ 281 h 531"/>
                  <a:gd name="T106" fmla="*/ 727 w 1132"/>
                  <a:gd name="T107" fmla="*/ 276 h 531"/>
                  <a:gd name="T108" fmla="*/ 906 w 1132"/>
                  <a:gd name="T109" fmla="*/ 9 h 531"/>
                  <a:gd name="T110" fmla="*/ 907 w 1132"/>
                  <a:gd name="T111" fmla="*/ 5 h 531"/>
                  <a:gd name="T112" fmla="*/ 911 w 1132"/>
                  <a:gd name="T113" fmla="*/ 2 h 531"/>
                  <a:gd name="T114" fmla="*/ 916 w 1132"/>
                  <a:gd name="T115" fmla="*/ 0 h 531"/>
                  <a:gd name="T116" fmla="*/ 921 w 1132"/>
                  <a:gd name="T117"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2" h="531">
                    <a:moveTo>
                      <a:pt x="921" y="0"/>
                    </a:moveTo>
                    <a:lnTo>
                      <a:pt x="1122" y="0"/>
                    </a:lnTo>
                    <a:lnTo>
                      <a:pt x="1132" y="0"/>
                    </a:lnTo>
                    <a:lnTo>
                      <a:pt x="1127" y="7"/>
                    </a:lnTo>
                    <a:lnTo>
                      <a:pt x="1124" y="14"/>
                    </a:lnTo>
                    <a:lnTo>
                      <a:pt x="1119" y="21"/>
                    </a:lnTo>
                    <a:lnTo>
                      <a:pt x="754" y="522"/>
                    </a:lnTo>
                    <a:lnTo>
                      <a:pt x="750" y="526"/>
                    </a:lnTo>
                    <a:lnTo>
                      <a:pt x="747" y="527"/>
                    </a:lnTo>
                    <a:lnTo>
                      <a:pt x="742" y="529"/>
                    </a:lnTo>
                    <a:lnTo>
                      <a:pt x="737" y="529"/>
                    </a:lnTo>
                    <a:lnTo>
                      <a:pt x="629" y="531"/>
                    </a:lnTo>
                    <a:lnTo>
                      <a:pt x="622" y="529"/>
                    </a:lnTo>
                    <a:lnTo>
                      <a:pt x="619" y="527"/>
                    </a:lnTo>
                    <a:lnTo>
                      <a:pt x="615" y="524"/>
                    </a:lnTo>
                    <a:lnTo>
                      <a:pt x="613" y="519"/>
                    </a:lnTo>
                    <a:lnTo>
                      <a:pt x="527" y="245"/>
                    </a:lnTo>
                    <a:lnTo>
                      <a:pt x="527" y="245"/>
                    </a:lnTo>
                    <a:lnTo>
                      <a:pt x="526" y="242"/>
                    </a:lnTo>
                    <a:lnTo>
                      <a:pt x="524" y="245"/>
                    </a:lnTo>
                    <a:lnTo>
                      <a:pt x="521" y="249"/>
                    </a:lnTo>
                    <a:lnTo>
                      <a:pt x="345" y="517"/>
                    </a:lnTo>
                    <a:lnTo>
                      <a:pt x="342" y="522"/>
                    </a:lnTo>
                    <a:lnTo>
                      <a:pt x="338" y="526"/>
                    </a:lnTo>
                    <a:lnTo>
                      <a:pt x="335" y="529"/>
                    </a:lnTo>
                    <a:lnTo>
                      <a:pt x="330" y="529"/>
                    </a:lnTo>
                    <a:lnTo>
                      <a:pt x="323" y="531"/>
                    </a:lnTo>
                    <a:lnTo>
                      <a:pt x="215" y="529"/>
                    </a:lnTo>
                    <a:lnTo>
                      <a:pt x="211" y="529"/>
                    </a:lnTo>
                    <a:lnTo>
                      <a:pt x="208" y="527"/>
                    </a:lnTo>
                    <a:lnTo>
                      <a:pt x="205" y="526"/>
                    </a:lnTo>
                    <a:lnTo>
                      <a:pt x="203" y="522"/>
                    </a:lnTo>
                    <a:lnTo>
                      <a:pt x="4" y="9"/>
                    </a:lnTo>
                    <a:lnTo>
                      <a:pt x="2" y="5"/>
                    </a:lnTo>
                    <a:lnTo>
                      <a:pt x="0" y="2"/>
                    </a:lnTo>
                    <a:lnTo>
                      <a:pt x="223" y="2"/>
                    </a:lnTo>
                    <a:lnTo>
                      <a:pt x="316" y="286"/>
                    </a:lnTo>
                    <a:lnTo>
                      <a:pt x="320" y="282"/>
                    </a:lnTo>
                    <a:lnTo>
                      <a:pt x="321" y="279"/>
                    </a:lnTo>
                    <a:lnTo>
                      <a:pt x="323" y="276"/>
                    </a:lnTo>
                    <a:lnTo>
                      <a:pt x="502" y="9"/>
                    </a:lnTo>
                    <a:lnTo>
                      <a:pt x="505" y="4"/>
                    </a:lnTo>
                    <a:lnTo>
                      <a:pt x="510" y="2"/>
                    </a:lnTo>
                    <a:lnTo>
                      <a:pt x="516" y="0"/>
                    </a:lnTo>
                    <a:lnTo>
                      <a:pt x="617" y="0"/>
                    </a:lnTo>
                    <a:lnTo>
                      <a:pt x="622" y="0"/>
                    </a:lnTo>
                    <a:lnTo>
                      <a:pt x="625" y="2"/>
                    </a:lnTo>
                    <a:lnTo>
                      <a:pt x="627" y="5"/>
                    </a:lnTo>
                    <a:lnTo>
                      <a:pt x="629" y="9"/>
                    </a:lnTo>
                    <a:lnTo>
                      <a:pt x="715" y="272"/>
                    </a:lnTo>
                    <a:lnTo>
                      <a:pt x="718" y="277"/>
                    </a:lnTo>
                    <a:lnTo>
                      <a:pt x="720" y="286"/>
                    </a:lnTo>
                    <a:lnTo>
                      <a:pt x="725" y="281"/>
                    </a:lnTo>
                    <a:lnTo>
                      <a:pt x="727" y="276"/>
                    </a:lnTo>
                    <a:lnTo>
                      <a:pt x="906" y="9"/>
                    </a:lnTo>
                    <a:lnTo>
                      <a:pt x="907" y="5"/>
                    </a:lnTo>
                    <a:lnTo>
                      <a:pt x="911" y="2"/>
                    </a:lnTo>
                    <a:lnTo>
                      <a:pt x="916" y="0"/>
                    </a:lnTo>
                    <a:lnTo>
                      <a:pt x="9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3"/>
              <p:cNvSpPr>
                <a:spLocks/>
              </p:cNvSpPr>
              <p:nvPr/>
            </p:nvSpPr>
            <p:spPr bwMode="auto">
              <a:xfrm>
                <a:off x="4878" y="1864"/>
                <a:ext cx="659" cy="546"/>
              </a:xfrm>
              <a:custGeom>
                <a:avLst/>
                <a:gdLst>
                  <a:gd name="T0" fmla="*/ 485 w 659"/>
                  <a:gd name="T1" fmla="*/ 0 h 546"/>
                  <a:gd name="T2" fmla="*/ 522 w 659"/>
                  <a:gd name="T3" fmla="*/ 4 h 546"/>
                  <a:gd name="T4" fmla="*/ 561 w 659"/>
                  <a:gd name="T5" fmla="*/ 12 h 546"/>
                  <a:gd name="T6" fmla="*/ 591 w 659"/>
                  <a:gd name="T7" fmla="*/ 26 h 546"/>
                  <a:gd name="T8" fmla="*/ 616 w 659"/>
                  <a:gd name="T9" fmla="*/ 44 h 546"/>
                  <a:gd name="T10" fmla="*/ 635 w 659"/>
                  <a:gd name="T11" fmla="*/ 68 h 546"/>
                  <a:gd name="T12" fmla="*/ 648 w 659"/>
                  <a:gd name="T13" fmla="*/ 95 h 546"/>
                  <a:gd name="T14" fmla="*/ 655 w 659"/>
                  <a:gd name="T15" fmla="*/ 129 h 546"/>
                  <a:gd name="T16" fmla="*/ 659 w 659"/>
                  <a:gd name="T17" fmla="*/ 166 h 546"/>
                  <a:gd name="T18" fmla="*/ 655 w 659"/>
                  <a:gd name="T19" fmla="*/ 205 h 546"/>
                  <a:gd name="T20" fmla="*/ 648 w 659"/>
                  <a:gd name="T21" fmla="*/ 242 h 546"/>
                  <a:gd name="T22" fmla="*/ 611 w 659"/>
                  <a:gd name="T23" fmla="*/ 465 h 546"/>
                  <a:gd name="T24" fmla="*/ 598 w 659"/>
                  <a:gd name="T25" fmla="*/ 546 h 546"/>
                  <a:gd name="T26" fmla="*/ 397 w 659"/>
                  <a:gd name="T27" fmla="*/ 546 h 546"/>
                  <a:gd name="T28" fmla="*/ 409 w 659"/>
                  <a:gd name="T29" fmla="*/ 472 h 546"/>
                  <a:gd name="T30" fmla="*/ 447 w 659"/>
                  <a:gd name="T31" fmla="*/ 242 h 546"/>
                  <a:gd name="T32" fmla="*/ 449 w 659"/>
                  <a:gd name="T33" fmla="*/ 225 h 546"/>
                  <a:gd name="T34" fmla="*/ 447 w 659"/>
                  <a:gd name="T35" fmla="*/ 207 h 546"/>
                  <a:gd name="T36" fmla="*/ 442 w 659"/>
                  <a:gd name="T37" fmla="*/ 186 h 546"/>
                  <a:gd name="T38" fmla="*/ 432 w 659"/>
                  <a:gd name="T39" fmla="*/ 169 h 546"/>
                  <a:gd name="T40" fmla="*/ 417 w 659"/>
                  <a:gd name="T41" fmla="*/ 159 h 546"/>
                  <a:gd name="T42" fmla="*/ 395 w 659"/>
                  <a:gd name="T43" fmla="*/ 152 h 546"/>
                  <a:gd name="T44" fmla="*/ 365 w 659"/>
                  <a:gd name="T45" fmla="*/ 149 h 546"/>
                  <a:gd name="T46" fmla="*/ 338 w 659"/>
                  <a:gd name="T47" fmla="*/ 154 h 546"/>
                  <a:gd name="T48" fmla="*/ 312 w 659"/>
                  <a:gd name="T49" fmla="*/ 164 h 546"/>
                  <a:gd name="T50" fmla="*/ 290 w 659"/>
                  <a:gd name="T51" fmla="*/ 181 h 546"/>
                  <a:gd name="T52" fmla="*/ 272 w 659"/>
                  <a:gd name="T53" fmla="*/ 203 h 546"/>
                  <a:gd name="T54" fmla="*/ 258 w 659"/>
                  <a:gd name="T55" fmla="*/ 230 h 546"/>
                  <a:gd name="T56" fmla="*/ 248 w 659"/>
                  <a:gd name="T57" fmla="*/ 269 h 546"/>
                  <a:gd name="T58" fmla="*/ 202 w 659"/>
                  <a:gd name="T59" fmla="*/ 539 h 546"/>
                  <a:gd name="T60" fmla="*/ 202 w 659"/>
                  <a:gd name="T61" fmla="*/ 541 h 546"/>
                  <a:gd name="T62" fmla="*/ 202 w 659"/>
                  <a:gd name="T63" fmla="*/ 543 h 546"/>
                  <a:gd name="T64" fmla="*/ 201 w 659"/>
                  <a:gd name="T65" fmla="*/ 546 h 546"/>
                  <a:gd name="T66" fmla="*/ 199 w 659"/>
                  <a:gd name="T67" fmla="*/ 546 h 546"/>
                  <a:gd name="T68" fmla="*/ 196 w 659"/>
                  <a:gd name="T69" fmla="*/ 546 h 546"/>
                  <a:gd name="T70" fmla="*/ 5 w 659"/>
                  <a:gd name="T71" fmla="*/ 546 h 546"/>
                  <a:gd name="T72" fmla="*/ 3 w 659"/>
                  <a:gd name="T73" fmla="*/ 546 h 546"/>
                  <a:gd name="T74" fmla="*/ 0 w 659"/>
                  <a:gd name="T75" fmla="*/ 546 h 546"/>
                  <a:gd name="T76" fmla="*/ 89 w 659"/>
                  <a:gd name="T77" fmla="*/ 19 h 546"/>
                  <a:gd name="T78" fmla="*/ 290 w 659"/>
                  <a:gd name="T79" fmla="*/ 19 h 546"/>
                  <a:gd name="T80" fmla="*/ 285 w 659"/>
                  <a:gd name="T81" fmla="*/ 51 h 546"/>
                  <a:gd name="T82" fmla="*/ 280 w 659"/>
                  <a:gd name="T83" fmla="*/ 87 h 546"/>
                  <a:gd name="T84" fmla="*/ 287 w 659"/>
                  <a:gd name="T85" fmla="*/ 80 h 546"/>
                  <a:gd name="T86" fmla="*/ 294 w 659"/>
                  <a:gd name="T87" fmla="*/ 73 h 546"/>
                  <a:gd name="T88" fmla="*/ 300 w 659"/>
                  <a:gd name="T89" fmla="*/ 66 h 546"/>
                  <a:gd name="T90" fmla="*/ 333 w 659"/>
                  <a:gd name="T91" fmla="*/ 41 h 546"/>
                  <a:gd name="T92" fmla="*/ 366 w 659"/>
                  <a:gd name="T93" fmla="*/ 21 h 546"/>
                  <a:gd name="T94" fmla="*/ 403 w 659"/>
                  <a:gd name="T95" fmla="*/ 9 h 546"/>
                  <a:gd name="T96" fmla="*/ 442 w 659"/>
                  <a:gd name="T97" fmla="*/ 2 h 546"/>
                  <a:gd name="T98" fmla="*/ 485 w 659"/>
                  <a:gd name="T99"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9" h="546">
                    <a:moveTo>
                      <a:pt x="485" y="0"/>
                    </a:moveTo>
                    <a:lnTo>
                      <a:pt x="522" y="4"/>
                    </a:lnTo>
                    <a:lnTo>
                      <a:pt x="561" y="12"/>
                    </a:lnTo>
                    <a:lnTo>
                      <a:pt x="591" y="26"/>
                    </a:lnTo>
                    <a:lnTo>
                      <a:pt x="616" y="44"/>
                    </a:lnTo>
                    <a:lnTo>
                      <a:pt x="635" y="68"/>
                    </a:lnTo>
                    <a:lnTo>
                      <a:pt x="648" y="95"/>
                    </a:lnTo>
                    <a:lnTo>
                      <a:pt x="655" y="129"/>
                    </a:lnTo>
                    <a:lnTo>
                      <a:pt x="659" y="166"/>
                    </a:lnTo>
                    <a:lnTo>
                      <a:pt x="655" y="205"/>
                    </a:lnTo>
                    <a:lnTo>
                      <a:pt x="648" y="242"/>
                    </a:lnTo>
                    <a:lnTo>
                      <a:pt x="611" y="465"/>
                    </a:lnTo>
                    <a:lnTo>
                      <a:pt x="598" y="546"/>
                    </a:lnTo>
                    <a:lnTo>
                      <a:pt x="397" y="546"/>
                    </a:lnTo>
                    <a:lnTo>
                      <a:pt x="409" y="472"/>
                    </a:lnTo>
                    <a:lnTo>
                      <a:pt x="447" y="242"/>
                    </a:lnTo>
                    <a:lnTo>
                      <a:pt x="449" y="225"/>
                    </a:lnTo>
                    <a:lnTo>
                      <a:pt x="447" y="207"/>
                    </a:lnTo>
                    <a:lnTo>
                      <a:pt x="442" y="186"/>
                    </a:lnTo>
                    <a:lnTo>
                      <a:pt x="432" y="169"/>
                    </a:lnTo>
                    <a:lnTo>
                      <a:pt x="417" y="159"/>
                    </a:lnTo>
                    <a:lnTo>
                      <a:pt x="395" y="152"/>
                    </a:lnTo>
                    <a:lnTo>
                      <a:pt x="365" y="149"/>
                    </a:lnTo>
                    <a:lnTo>
                      <a:pt x="338" y="154"/>
                    </a:lnTo>
                    <a:lnTo>
                      <a:pt x="312" y="164"/>
                    </a:lnTo>
                    <a:lnTo>
                      <a:pt x="290" y="181"/>
                    </a:lnTo>
                    <a:lnTo>
                      <a:pt x="272" y="203"/>
                    </a:lnTo>
                    <a:lnTo>
                      <a:pt x="258" y="230"/>
                    </a:lnTo>
                    <a:lnTo>
                      <a:pt x="248" y="269"/>
                    </a:lnTo>
                    <a:lnTo>
                      <a:pt x="202" y="539"/>
                    </a:lnTo>
                    <a:lnTo>
                      <a:pt x="202" y="541"/>
                    </a:lnTo>
                    <a:lnTo>
                      <a:pt x="202" y="543"/>
                    </a:lnTo>
                    <a:lnTo>
                      <a:pt x="201" y="546"/>
                    </a:lnTo>
                    <a:lnTo>
                      <a:pt x="199" y="546"/>
                    </a:lnTo>
                    <a:lnTo>
                      <a:pt x="196" y="546"/>
                    </a:lnTo>
                    <a:lnTo>
                      <a:pt x="5" y="546"/>
                    </a:lnTo>
                    <a:lnTo>
                      <a:pt x="3" y="546"/>
                    </a:lnTo>
                    <a:lnTo>
                      <a:pt x="0" y="546"/>
                    </a:lnTo>
                    <a:lnTo>
                      <a:pt x="89" y="19"/>
                    </a:lnTo>
                    <a:lnTo>
                      <a:pt x="290" y="19"/>
                    </a:lnTo>
                    <a:lnTo>
                      <a:pt x="285" y="51"/>
                    </a:lnTo>
                    <a:lnTo>
                      <a:pt x="280" y="87"/>
                    </a:lnTo>
                    <a:lnTo>
                      <a:pt x="287" y="80"/>
                    </a:lnTo>
                    <a:lnTo>
                      <a:pt x="294" y="73"/>
                    </a:lnTo>
                    <a:lnTo>
                      <a:pt x="300" y="66"/>
                    </a:lnTo>
                    <a:lnTo>
                      <a:pt x="333" y="41"/>
                    </a:lnTo>
                    <a:lnTo>
                      <a:pt x="366" y="21"/>
                    </a:lnTo>
                    <a:lnTo>
                      <a:pt x="403" y="9"/>
                    </a:lnTo>
                    <a:lnTo>
                      <a:pt x="442" y="2"/>
                    </a:lnTo>
                    <a:lnTo>
                      <a:pt x="4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4"/>
              <p:cNvSpPr>
                <a:spLocks noEditPoints="1"/>
              </p:cNvSpPr>
              <p:nvPr/>
            </p:nvSpPr>
            <p:spPr bwMode="auto">
              <a:xfrm>
                <a:off x="5555" y="1863"/>
                <a:ext cx="632" cy="565"/>
              </a:xfrm>
              <a:custGeom>
                <a:avLst/>
                <a:gdLst>
                  <a:gd name="T0" fmla="*/ 326 w 632"/>
                  <a:gd name="T1" fmla="*/ 126 h 565"/>
                  <a:gd name="T2" fmla="*/ 270 w 632"/>
                  <a:gd name="T3" fmla="*/ 148 h 565"/>
                  <a:gd name="T4" fmla="*/ 235 w 632"/>
                  <a:gd name="T5" fmla="*/ 184 h 565"/>
                  <a:gd name="T6" fmla="*/ 454 w 632"/>
                  <a:gd name="T7" fmla="*/ 206 h 565"/>
                  <a:gd name="T8" fmla="*/ 454 w 632"/>
                  <a:gd name="T9" fmla="*/ 192 h 565"/>
                  <a:gd name="T10" fmla="*/ 431 w 632"/>
                  <a:gd name="T11" fmla="*/ 150 h 565"/>
                  <a:gd name="T12" fmla="*/ 384 w 632"/>
                  <a:gd name="T13" fmla="*/ 126 h 565"/>
                  <a:gd name="T14" fmla="*/ 375 w 632"/>
                  <a:gd name="T15" fmla="*/ 0 h 565"/>
                  <a:gd name="T16" fmla="*/ 487 w 632"/>
                  <a:gd name="T17" fmla="*/ 20 h 565"/>
                  <a:gd name="T18" fmla="*/ 561 w 632"/>
                  <a:gd name="T19" fmla="*/ 59 h 565"/>
                  <a:gd name="T20" fmla="*/ 610 w 632"/>
                  <a:gd name="T21" fmla="*/ 121 h 565"/>
                  <a:gd name="T22" fmla="*/ 632 w 632"/>
                  <a:gd name="T23" fmla="*/ 202 h 565"/>
                  <a:gd name="T24" fmla="*/ 625 w 632"/>
                  <a:gd name="T25" fmla="*/ 309 h 565"/>
                  <a:gd name="T26" fmla="*/ 623 w 632"/>
                  <a:gd name="T27" fmla="*/ 316 h 565"/>
                  <a:gd name="T28" fmla="*/ 199 w 632"/>
                  <a:gd name="T29" fmla="*/ 339 h 565"/>
                  <a:gd name="T30" fmla="*/ 206 w 632"/>
                  <a:gd name="T31" fmla="*/ 383 h 565"/>
                  <a:gd name="T32" fmla="*/ 233 w 632"/>
                  <a:gd name="T33" fmla="*/ 415 h 565"/>
                  <a:gd name="T34" fmla="*/ 289 w 632"/>
                  <a:gd name="T35" fmla="*/ 430 h 565"/>
                  <a:gd name="T36" fmla="*/ 341 w 632"/>
                  <a:gd name="T37" fmla="*/ 429 h 565"/>
                  <a:gd name="T38" fmla="*/ 387 w 632"/>
                  <a:gd name="T39" fmla="*/ 407 h 565"/>
                  <a:gd name="T40" fmla="*/ 411 w 632"/>
                  <a:gd name="T41" fmla="*/ 385 h 565"/>
                  <a:gd name="T42" fmla="*/ 416 w 632"/>
                  <a:gd name="T43" fmla="*/ 383 h 565"/>
                  <a:gd name="T44" fmla="*/ 603 w 632"/>
                  <a:gd name="T45" fmla="*/ 383 h 565"/>
                  <a:gd name="T46" fmla="*/ 586 w 632"/>
                  <a:gd name="T47" fmla="*/ 419 h 565"/>
                  <a:gd name="T48" fmla="*/ 534 w 632"/>
                  <a:gd name="T49" fmla="*/ 481 h 565"/>
                  <a:gd name="T50" fmla="*/ 466 w 632"/>
                  <a:gd name="T51" fmla="*/ 525 h 565"/>
                  <a:gd name="T52" fmla="*/ 387 w 632"/>
                  <a:gd name="T53" fmla="*/ 554 h 565"/>
                  <a:gd name="T54" fmla="*/ 264 w 632"/>
                  <a:gd name="T55" fmla="*/ 565 h 565"/>
                  <a:gd name="T56" fmla="*/ 142 w 632"/>
                  <a:gd name="T57" fmla="*/ 540 h 565"/>
                  <a:gd name="T58" fmla="*/ 80 w 632"/>
                  <a:gd name="T59" fmla="*/ 506 h 565"/>
                  <a:gd name="T60" fmla="*/ 34 w 632"/>
                  <a:gd name="T61" fmla="*/ 457 h 565"/>
                  <a:gd name="T62" fmla="*/ 7 w 632"/>
                  <a:gd name="T63" fmla="*/ 390 h 565"/>
                  <a:gd name="T64" fmla="*/ 5 w 632"/>
                  <a:gd name="T65" fmla="*/ 285 h 565"/>
                  <a:gd name="T66" fmla="*/ 37 w 632"/>
                  <a:gd name="T67" fmla="*/ 186 h 565"/>
                  <a:gd name="T68" fmla="*/ 93 w 632"/>
                  <a:gd name="T69" fmla="*/ 106 h 565"/>
                  <a:gd name="T70" fmla="*/ 169 w 632"/>
                  <a:gd name="T71" fmla="*/ 49 h 565"/>
                  <a:gd name="T72" fmla="*/ 264 w 632"/>
                  <a:gd name="T73" fmla="*/ 13 h 565"/>
                  <a:gd name="T74" fmla="*/ 375 w 632"/>
                  <a:gd name="T7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2" h="565">
                    <a:moveTo>
                      <a:pt x="355" y="123"/>
                    </a:moveTo>
                    <a:lnTo>
                      <a:pt x="326" y="126"/>
                    </a:lnTo>
                    <a:lnTo>
                      <a:pt x="297" y="135"/>
                    </a:lnTo>
                    <a:lnTo>
                      <a:pt x="270" y="148"/>
                    </a:lnTo>
                    <a:lnTo>
                      <a:pt x="248" y="167"/>
                    </a:lnTo>
                    <a:lnTo>
                      <a:pt x="235" y="184"/>
                    </a:lnTo>
                    <a:lnTo>
                      <a:pt x="225" y="206"/>
                    </a:lnTo>
                    <a:lnTo>
                      <a:pt x="454" y="206"/>
                    </a:lnTo>
                    <a:lnTo>
                      <a:pt x="454" y="199"/>
                    </a:lnTo>
                    <a:lnTo>
                      <a:pt x="454" y="192"/>
                    </a:lnTo>
                    <a:lnTo>
                      <a:pt x="444" y="169"/>
                    </a:lnTo>
                    <a:lnTo>
                      <a:pt x="431" y="150"/>
                    </a:lnTo>
                    <a:lnTo>
                      <a:pt x="411" y="137"/>
                    </a:lnTo>
                    <a:lnTo>
                      <a:pt x="384" y="126"/>
                    </a:lnTo>
                    <a:lnTo>
                      <a:pt x="355" y="123"/>
                    </a:lnTo>
                    <a:close/>
                    <a:moveTo>
                      <a:pt x="375" y="0"/>
                    </a:moveTo>
                    <a:lnTo>
                      <a:pt x="431" y="5"/>
                    </a:lnTo>
                    <a:lnTo>
                      <a:pt x="487" y="20"/>
                    </a:lnTo>
                    <a:lnTo>
                      <a:pt x="527" y="37"/>
                    </a:lnTo>
                    <a:lnTo>
                      <a:pt x="561" y="59"/>
                    </a:lnTo>
                    <a:lnTo>
                      <a:pt x="588" y="88"/>
                    </a:lnTo>
                    <a:lnTo>
                      <a:pt x="610" y="121"/>
                    </a:lnTo>
                    <a:lnTo>
                      <a:pt x="623" y="159"/>
                    </a:lnTo>
                    <a:lnTo>
                      <a:pt x="632" y="202"/>
                    </a:lnTo>
                    <a:lnTo>
                      <a:pt x="632" y="256"/>
                    </a:lnTo>
                    <a:lnTo>
                      <a:pt x="625" y="309"/>
                    </a:lnTo>
                    <a:lnTo>
                      <a:pt x="623" y="312"/>
                    </a:lnTo>
                    <a:lnTo>
                      <a:pt x="623" y="316"/>
                    </a:lnTo>
                    <a:lnTo>
                      <a:pt x="203" y="316"/>
                    </a:lnTo>
                    <a:lnTo>
                      <a:pt x="199" y="339"/>
                    </a:lnTo>
                    <a:lnTo>
                      <a:pt x="199" y="361"/>
                    </a:lnTo>
                    <a:lnTo>
                      <a:pt x="206" y="383"/>
                    </a:lnTo>
                    <a:lnTo>
                      <a:pt x="218" y="400"/>
                    </a:lnTo>
                    <a:lnTo>
                      <a:pt x="233" y="415"/>
                    </a:lnTo>
                    <a:lnTo>
                      <a:pt x="260" y="425"/>
                    </a:lnTo>
                    <a:lnTo>
                      <a:pt x="289" y="430"/>
                    </a:lnTo>
                    <a:lnTo>
                      <a:pt x="316" y="432"/>
                    </a:lnTo>
                    <a:lnTo>
                      <a:pt x="341" y="429"/>
                    </a:lnTo>
                    <a:lnTo>
                      <a:pt x="365" y="420"/>
                    </a:lnTo>
                    <a:lnTo>
                      <a:pt x="387" y="407"/>
                    </a:lnTo>
                    <a:lnTo>
                      <a:pt x="407" y="388"/>
                    </a:lnTo>
                    <a:lnTo>
                      <a:pt x="411" y="385"/>
                    </a:lnTo>
                    <a:lnTo>
                      <a:pt x="412" y="385"/>
                    </a:lnTo>
                    <a:lnTo>
                      <a:pt x="416" y="383"/>
                    </a:lnTo>
                    <a:lnTo>
                      <a:pt x="601" y="383"/>
                    </a:lnTo>
                    <a:lnTo>
                      <a:pt x="603" y="383"/>
                    </a:lnTo>
                    <a:lnTo>
                      <a:pt x="605" y="385"/>
                    </a:lnTo>
                    <a:lnTo>
                      <a:pt x="586" y="419"/>
                    </a:lnTo>
                    <a:lnTo>
                      <a:pt x="564" y="451"/>
                    </a:lnTo>
                    <a:lnTo>
                      <a:pt x="534" y="481"/>
                    </a:lnTo>
                    <a:lnTo>
                      <a:pt x="502" y="505"/>
                    </a:lnTo>
                    <a:lnTo>
                      <a:pt x="466" y="525"/>
                    </a:lnTo>
                    <a:lnTo>
                      <a:pt x="427" y="542"/>
                    </a:lnTo>
                    <a:lnTo>
                      <a:pt x="387" y="554"/>
                    </a:lnTo>
                    <a:lnTo>
                      <a:pt x="324" y="564"/>
                    </a:lnTo>
                    <a:lnTo>
                      <a:pt x="264" y="565"/>
                    </a:lnTo>
                    <a:lnTo>
                      <a:pt x="203" y="557"/>
                    </a:lnTo>
                    <a:lnTo>
                      <a:pt x="142" y="540"/>
                    </a:lnTo>
                    <a:lnTo>
                      <a:pt x="108" y="525"/>
                    </a:lnTo>
                    <a:lnTo>
                      <a:pt x="80" y="506"/>
                    </a:lnTo>
                    <a:lnTo>
                      <a:pt x="54" y="483"/>
                    </a:lnTo>
                    <a:lnTo>
                      <a:pt x="34" y="457"/>
                    </a:lnTo>
                    <a:lnTo>
                      <a:pt x="17" y="425"/>
                    </a:lnTo>
                    <a:lnTo>
                      <a:pt x="7" y="390"/>
                    </a:lnTo>
                    <a:lnTo>
                      <a:pt x="0" y="338"/>
                    </a:lnTo>
                    <a:lnTo>
                      <a:pt x="5" y="285"/>
                    </a:lnTo>
                    <a:lnTo>
                      <a:pt x="19" y="233"/>
                    </a:lnTo>
                    <a:lnTo>
                      <a:pt x="37" y="186"/>
                    </a:lnTo>
                    <a:lnTo>
                      <a:pt x="63" y="143"/>
                    </a:lnTo>
                    <a:lnTo>
                      <a:pt x="93" y="106"/>
                    </a:lnTo>
                    <a:lnTo>
                      <a:pt x="128" y="74"/>
                    </a:lnTo>
                    <a:lnTo>
                      <a:pt x="169" y="49"/>
                    </a:lnTo>
                    <a:lnTo>
                      <a:pt x="215" y="29"/>
                    </a:lnTo>
                    <a:lnTo>
                      <a:pt x="264" y="13"/>
                    </a:lnTo>
                    <a:lnTo>
                      <a:pt x="319" y="3"/>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15"/>
              <p:cNvSpPr>
                <a:spLocks noEditPoints="1"/>
              </p:cNvSpPr>
              <p:nvPr/>
            </p:nvSpPr>
            <p:spPr bwMode="auto">
              <a:xfrm>
                <a:off x="3167" y="1863"/>
                <a:ext cx="631" cy="565"/>
              </a:xfrm>
              <a:custGeom>
                <a:avLst/>
                <a:gdLst>
                  <a:gd name="T0" fmla="*/ 319 w 631"/>
                  <a:gd name="T1" fmla="*/ 126 h 565"/>
                  <a:gd name="T2" fmla="*/ 262 w 631"/>
                  <a:gd name="T3" fmla="*/ 153 h 565"/>
                  <a:gd name="T4" fmla="*/ 233 w 631"/>
                  <a:gd name="T5" fmla="*/ 186 h 565"/>
                  <a:gd name="T6" fmla="*/ 454 w 631"/>
                  <a:gd name="T7" fmla="*/ 206 h 565"/>
                  <a:gd name="T8" fmla="*/ 441 w 631"/>
                  <a:gd name="T9" fmla="*/ 164 h 565"/>
                  <a:gd name="T10" fmla="*/ 410 w 631"/>
                  <a:gd name="T11" fmla="*/ 137 h 565"/>
                  <a:gd name="T12" fmla="*/ 348 w 631"/>
                  <a:gd name="T13" fmla="*/ 123 h 565"/>
                  <a:gd name="T14" fmla="*/ 430 w 631"/>
                  <a:gd name="T15" fmla="*/ 5 h 565"/>
                  <a:gd name="T16" fmla="*/ 530 w 631"/>
                  <a:gd name="T17" fmla="*/ 39 h 565"/>
                  <a:gd name="T18" fmla="*/ 588 w 631"/>
                  <a:gd name="T19" fmla="*/ 89 h 565"/>
                  <a:gd name="T20" fmla="*/ 621 w 631"/>
                  <a:gd name="T21" fmla="*/ 159 h 565"/>
                  <a:gd name="T22" fmla="*/ 631 w 631"/>
                  <a:gd name="T23" fmla="*/ 238 h 565"/>
                  <a:gd name="T24" fmla="*/ 623 w 631"/>
                  <a:gd name="T25" fmla="*/ 316 h 565"/>
                  <a:gd name="T26" fmla="*/ 197 w 631"/>
                  <a:gd name="T27" fmla="*/ 346 h 565"/>
                  <a:gd name="T28" fmla="*/ 211 w 631"/>
                  <a:gd name="T29" fmla="*/ 395 h 565"/>
                  <a:gd name="T30" fmla="*/ 240 w 631"/>
                  <a:gd name="T31" fmla="*/ 419 h 565"/>
                  <a:gd name="T32" fmla="*/ 299 w 631"/>
                  <a:gd name="T33" fmla="*/ 432 h 565"/>
                  <a:gd name="T34" fmla="*/ 363 w 631"/>
                  <a:gd name="T35" fmla="*/ 420 h 565"/>
                  <a:gd name="T36" fmla="*/ 403 w 631"/>
                  <a:gd name="T37" fmla="*/ 390 h 565"/>
                  <a:gd name="T38" fmla="*/ 412 w 631"/>
                  <a:gd name="T39" fmla="*/ 385 h 565"/>
                  <a:gd name="T40" fmla="*/ 603 w 631"/>
                  <a:gd name="T41" fmla="*/ 383 h 565"/>
                  <a:gd name="T42" fmla="*/ 596 w 631"/>
                  <a:gd name="T43" fmla="*/ 400 h 565"/>
                  <a:gd name="T44" fmla="*/ 547 w 631"/>
                  <a:gd name="T45" fmla="*/ 466 h 565"/>
                  <a:gd name="T46" fmla="*/ 483 w 631"/>
                  <a:gd name="T47" fmla="*/ 515 h 565"/>
                  <a:gd name="T48" fmla="*/ 381 w 631"/>
                  <a:gd name="T49" fmla="*/ 554 h 565"/>
                  <a:gd name="T50" fmla="*/ 255 w 631"/>
                  <a:gd name="T51" fmla="*/ 565 h 565"/>
                  <a:gd name="T52" fmla="*/ 126 w 631"/>
                  <a:gd name="T53" fmla="*/ 535 h 565"/>
                  <a:gd name="T54" fmla="*/ 59 w 631"/>
                  <a:gd name="T55" fmla="*/ 491 h 565"/>
                  <a:gd name="T56" fmla="*/ 17 w 631"/>
                  <a:gd name="T57" fmla="*/ 429 h 565"/>
                  <a:gd name="T58" fmla="*/ 0 w 631"/>
                  <a:gd name="T59" fmla="*/ 348 h 565"/>
                  <a:gd name="T60" fmla="*/ 15 w 631"/>
                  <a:gd name="T61" fmla="*/ 235 h 565"/>
                  <a:gd name="T62" fmla="*/ 64 w 631"/>
                  <a:gd name="T63" fmla="*/ 138 h 565"/>
                  <a:gd name="T64" fmla="*/ 143 w 631"/>
                  <a:gd name="T65" fmla="*/ 64 h 565"/>
                  <a:gd name="T66" fmla="*/ 246 w 631"/>
                  <a:gd name="T67" fmla="*/ 17 h 565"/>
                  <a:gd name="T68" fmla="*/ 370 w 631"/>
                  <a:gd name="T69"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1" h="565">
                    <a:moveTo>
                      <a:pt x="348" y="123"/>
                    </a:moveTo>
                    <a:lnTo>
                      <a:pt x="319" y="126"/>
                    </a:lnTo>
                    <a:lnTo>
                      <a:pt x="290" y="137"/>
                    </a:lnTo>
                    <a:lnTo>
                      <a:pt x="262" y="153"/>
                    </a:lnTo>
                    <a:lnTo>
                      <a:pt x="245" y="169"/>
                    </a:lnTo>
                    <a:lnTo>
                      <a:pt x="233" y="186"/>
                    </a:lnTo>
                    <a:lnTo>
                      <a:pt x="223" y="206"/>
                    </a:lnTo>
                    <a:lnTo>
                      <a:pt x="454" y="206"/>
                    </a:lnTo>
                    <a:lnTo>
                      <a:pt x="449" y="184"/>
                    </a:lnTo>
                    <a:lnTo>
                      <a:pt x="441" y="164"/>
                    </a:lnTo>
                    <a:lnTo>
                      <a:pt x="427" y="148"/>
                    </a:lnTo>
                    <a:lnTo>
                      <a:pt x="410" y="137"/>
                    </a:lnTo>
                    <a:lnTo>
                      <a:pt x="378" y="126"/>
                    </a:lnTo>
                    <a:lnTo>
                      <a:pt x="348" y="123"/>
                    </a:lnTo>
                    <a:close/>
                    <a:moveTo>
                      <a:pt x="370" y="0"/>
                    </a:moveTo>
                    <a:lnTo>
                      <a:pt x="430" y="5"/>
                    </a:lnTo>
                    <a:lnTo>
                      <a:pt x="491" y="22"/>
                    </a:lnTo>
                    <a:lnTo>
                      <a:pt x="530" y="39"/>
                    </a:lnTo>
                    <a:lnTo>
                      <a:pt x="562" y="61"/>
                    </a:lnTo>
                    <a:lnTo>
                      <a:pt x="588" y="89"/>
                    </a:lnTo>
                    <a:lnTo>
                      <a:pt x="608" y="121"/>
                    </a:lnTo>
                    <a:lnTo>
                      <a:pt x="621" y="159"/>
                    </a:lnTo>
                    <a:lnTo>
                      <a:pt x="630" y="201"/>
                    </a:lnTo>
                    <a:lnTo>
                      <a:pt x="631" y="238"/>
                    </a:lnTo>
                    <a:lnTo>
                      <a:pt x="628" y="277"/>
                    </a:lnTo>
                    <a:lnTo>
                      <a:pt x="623" y="316"/>
                    </a:lnTo>
                    <a:lnTo>
                      <a:pt x="201" y="316"/>
                    </a:lnTo>
                    <a:lnTo>
                      <a:pt x="197" y="346"/>
                    </a:lnTo>
                    <a:lnTo>
                      <a:pt x="202" y="376"/>
                    </a:lnTo>
                    <a:lnTo>
                      <a:pt x="211" y="395"/>
                    </a:lnTo>
                    <a:lnTo>
                      <a:pt x="224" y="408"/>
                    </a:lnTo>
                    <a:lnTo>
                      <a:pt x="240" y="419"/>
                    </a:lnTo>
                    <a:lnTo>
                      <a:pt x="258" y="425"/>
                    </a:lnTo>
                    <a:lnTo>
                      <a:pt x="299" y="432"/>
                    </a:lnTo>
                    <a:lnTo>
                      <a:pt x="338" y="429"/>
                    </a:lnTo>
                    <a:lnTo>
                      <a:pt x="363" y="420"/>
                    </a:lnTo>
                    <a:lnTo>
                      <a:pt x="385" y="408"/>
                    </a:lnTo>
                    <a:lnTo>
                      <a:pt x="403" y="390"/>
                    </a:lnTo>
                    <a:lnTo>
                      <a:pt x="409" y="386"/>
                    </a:lnTo>
                    <a:lnTo>
                      <a:pt x="412" y="385"/>
                    </a:lnTo>
                    <a:lnTo>
                      <a:pt x="419" y="383"/>
                    </a:lnTo>
                    <a:lnTo>
                      <a:pt x="603" y="383"/>
                    </a:lnTo>
                    <a:lnTo>
                      <a:pt x="599" y="392"/>
                    </a:lnTo>
                    <a:lnTo>
                      <a:pt x="596" y="400"/>
                    </a:lnTo>
                    <a:lnTo>
                      <a:pt x="574" y="435"/>
                    </a:lnTo>
                    <a:lnTo>
                      <a:pt x="547" y="466"/>
                    </a:lnTo>
                    <a:lnTo>
                      <a:pt x="517" y="493"/>
                    </a:lnTo>
                    <a:lnTo>
                      <a:pt x="483" y="515"/>
                    </a:lnTo>
                    <a:lnTo>
                      <a:pt x="446" y="533"/>
                    </a:lnTo>
                    <a:lnTo>
                      <a:pt x="381" y="554"/>
                    </a:lnTo>
                    <a:lnTo>
                      <a:pt x="317" y="565"/>
                    </a:lnTo>
                    <a:lnTo>
                      <a:pt x="255" y="565"/>
                    </a:lnTo>
                    <a:lnTo>
                      <a:pt x="191" y="555"/>
                    </a:lnTo>
                    <a:lnTo>
                      <a:pt x="126" y="535"/>
                    </a:lnTo>
                    <a:lnTo>
                      <a:pt x="89" y="515"/>
                    </a:lnTo>
                    <a:lnTo>
                      <a:pt x="59" y="491"/>
                    </a:lnTo>
                    <a:lnTo>
                      <a:pt x="34" y="461"/>
                    </a:lnTo>
                    <a:lnTo>
                      <a:pt x="17" y="429"/>
                    </a:lnTo>
                    <a:lnTo>
                      <a:pt x="5" y="390"/>
                    </a:lnTo>
                    <a:lnTo>
                      <a:pt x="0" y="348"/>
                    </a:lnTo>
                    <a:lnTo>
                      <a:pt x="3" y="290"/>
                    </a:lnTo>
                    <a:lnTo>
                      <a:pt x="15" y="235"/>
                    </a:lnTo>
                    <a:lnTo>
                      <a:pt x="35" y="184"/>
                    </a:lnTo>
                    <a:lnTo>
                      <a:pt x="64" y="138"/>
                    </a:lnTo>
                    <a:lnTo>
                      <a:pt x="99" y="99"/>
                    </a:lnTo>
                    <a:lnTo>
                      <a:pt x="143" y="64"/>
                    </a:lnTo>
                    <a:lnTo>
                      <a:pt x="192" y="37"/>
                    </a:lnTo>
                    <a:lnTo>
                      <a:pt x="246" y="17"/>
                    </a:lnTo>
                    <a:lnTo>
                      <a:pt x="307" y="5"/>
                    </a:lnTo>
                    <a:lnTo>
                      <a:pt x="3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16"/>
              <p:cNvSpPr>
                <a:spLocks/>
              </p:cNvSpPr>
              <p:nvPr/>
            </p:nvSpPr>
            <p:spPr bwMode="auto">
              <a:xfrm>
                <a:off x="4515" y="2094"/>
                <a:ext cx="334" cy="331"/>
              </a:xfrm>
              <a:custGeom>
                <a:avLst/>
                <a:gdLst>
                  <a:gd name="T0" fmla="*/ 167 w 334"/>
                  <a:gd name="T1" fmla="*/ 0 h 331"/>
                  <a:gd name="T2" fmla="*/ 206 w 334"/>
                  <a:gd name="T3" fmla="*/ 4 h 331"/>
                  <a:gd name="T4" fmla="*/ 239 w 334"/>
                  <a:gd name="T5" fmla="*/ 17 h 331"/>
                  <a:gd name="T6" fmla="*/ 272 w 334"/>
                  <a:gd name="T7" fmla="*/ 36 h 331"/>
                  <a:gd name="T8" fmla="*/ 297 w 334"/>
                  <a:gd name="T9" fmla="*/ 63 h 331"/>
                  <a:gd name="T10" fmla="*/ 317 w 334"/>
                  <a:gd name="T11" fmla="*/ 93 h 331"/>
                  <a:gd name="T12" fmla="*/ 329 w 334"/>
                  <a:gd name="T13" fmla="*/ 128 h 331"/>
                  <a:gd name="T14" fmla="*/ 334 w 334"/>
                  <a:gd name="T15" fmla="*/ 166 h 331"/>
                  <a:gd name="T16" fmla="*/ 329 w 334"/>
                  <a:gd name="T17" fmla="*/ 204 h 331"/>
                  <a:gd name="T18" fmla="*/ 315 w 334"/>
                  <a:gd name="T19" fmla="*/ 240 h 331"/>
                  <a:gd name="T20" fmla="*/ 297 w 334"/>
                  <a:gd name="T21" fmla="*/ 270 h 331"/>
                  <a:gd name="T22" fmla="*/ 270 w 334"/>
                  <a:gd name="T23" fmla="*/ 296 h 331"/>
                  <a:gd name="T24" fmla="*/ 239 w 334"/>
                  <a:gd name="T25" fmla="*/ 316 h 331"/>
                  <a:gd name="T26" fmla="*/ 204 w 334"/>
                  <a:gd name="T27" fmla="*/ 328 h 331"/>
                  <a:gd name="T28" fmla="*/ 167 w 334"/>
                  <a:gd name="T29" fmla="*/ 331 h 331"/>
                  <a:gd name="T30" fmla="*/ 128 w 334"/>
                  <a:gd name="T31" fmla="*/ 328 h 331"/>
                  <a:gd name="T32" fmla="*/ 93 w 334"/>
                  <a:gd name="T33" fmla="*/ 314 h 331"/>
                  <a:gd name="T34" fmla="*/ 62 w 334"/>
                  <a:gd name="T35" fmla="*/ 296 h 331"/>
                  <a:gd name="T36" fmla="*/ 37 w 334"/>
                  <a:gd name="T37" fmla="*/ 269 h 331"/>
                  <a:gd name="T38" fmla="*/ 17 w 334"/>
                  <a:gd name="T39" fmla="*/ 238 h 331"/>
                  <a:gd name="T40" fmla="*/ 5 w 334"/>
                  <a:gd name="T41" fmla="*/ 204 h 331"/>
                  <a:gd name="T42" fmla="*/ 0 w 334"/>
                  <a:gd name="T43" fmla="*/ 166 h 331"/>
                  <a:gd name="T44" fmla="*/ 5 w 334"/>
                  <a:gd name="T45" fmla="*/ 127 h 331"/>
                  <a:gd name="T46" fmla="*/ 18 w 334"/>
                  <a:gd name="T47" fmla="*/ 93 h 331"/>
                  <a:gd name="T48" fmla="*/ 37 w 334"/>
                  <a:gd name="T49" fmla="*/ 61 h 331"/>
                  <a:gd name="T50" fmla="*/ 64 w 334"/>
                  <a:gd name="T51" fmla="*/ 36 h 331"/>
                  <a:gd name="T52" fmla="*/ 94 w 334"/>
                  <a:gd name="T53" fmla="*/ 15 h 331"/>
                  <a:gd name="T54" fmla="*/ 130 w 334"/>
                  <a:gd name="T55" fmla="*/ 4 h 331"/>
                  <a:gd name="T56" fmla="*/ 167 w 334"/>
                  <a:gd name="T5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4" h="331">
                    <a:moveTo>
                      <a:pt x="167" y="0"/>
                    </a:moveTo>
                    <a:lnTo>
                      <a:pt x="206" y="4"/>
                    </a:lnTo>
                    <a:lnTo>
                      <a:pt x="239" y="17"/>
                    </a:lnTo>
                    <a:lnTo>
                      <a:pt x="272" y="36"/>
                    </a:lnTo>
                    <a:lnTo>
                      <a:pt x="297" y="63"/>
                    </a:lnTo>
                    <a:lnTo>
                      <a:pt x="317" y="93"/>
                    </a:lnTo>
                    <a:lnTo>
                      <a:pt x="329" y="128"/>
                    </a:lnTo>
                    <a:lnTo>
                      <a:pt x="334" y="166"/>
                    </a:lnTo>
                    <a:lnTo>
                      <a:pt x="329" y="204"/>
                    </a:lnTo>
                    <a:lnTo>
                      <a:pt x="315" y="240"/>
                    </a:lnTo>
                    <a:lnTo>
                      <a:pt x="297" y="270"/>
                    </a:lnTo>
                    <a:lnTo>
                      <a:pt x="270" y="296"/>
                    </a:lnTo>
                    <a:lnTo>
                      <a:pt x="239" y="316"/>
                    </a:lnTo>
                    <a:lnTo>
                      <a:pt x="204" y="328"/>
                    </a:lnTo>
                    <a:lnTo>
                      <a:pt x="167" y="331"/>
                    </a:lnTo>
                    <a:lnTo>
                      <a:pt x="128" y="328"/>
                    </a:lnTo>
                    <a:lnTo>
                      <a:pt x="93" y="314"/>
                    </a:lnTo>
                    <a:lnTo>
                      <a:pt x="62" y="296"/>
                    </a:lnTo>
                    <a:lnTo>
                      <a:pt x="37" y="269"/>
                    </a:lnTo>
                    <a:lnTo>
                      <a:pt x="17" y="238"/>
                    </a:lnTo>
                    <a:lnTo>
                      <a:pt x="5" y="204"/>
                    </a:lnTo>
                    <a:lnTo>
                      <a:pt x="0" y="166"/>
                    </a:lnTo>
                    <a:lnTo>
                      <a:pt x="5" y="127"/>
                    </a:lnTo>
                    <a:lnTo>
                      <a:pt x="18" y="93"/>
                    </a:lnTo>
                    <a:lnTo>
                      <a:pt x="37" y="61"/>
                    </a:lnTo>
                    <a:lnTo>
                      <a:pt x="64" y="36"/>
                    </a:lnTo>
                    <a:lnTo>
                      <a:pt x="94" y="15"/>
                    </a:lnTo>
                    <a:lnTo>
                      <a:pt x="130" y="4"/>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20" name="Group 19"/>
          <p:cNvGrpSpPr/>
          <p:nvPr/>
        </p:nvGrpSpPr>
        <p:grpSpPr>
          <a:xfrm>
            <a:off x="7502722" y="1530218"/>
            <a:ext cx="4374253" cy="3675868"/>
            <a:chOff x="7531335" y="2371100"/>
            <a:chExt cx="3676259" cy="3089314"/>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1335" y="2371100"/>
              <a:ext cx="3171058" cy="2032930"/>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48066">
              <a:off x="10022939" y="3357944"/>
              <a:ext cx="1184655" cy="2102470"/>
            </a:xfrm>
            <a:prstGeom prst="rect">
              <a:avLst/>
            </a:prstGeom>
          </p:spPr>
        </p:pic>
      </p:grpSp>
      <p:grpSp>
        <p:nvGrpSpPr>
          <p:cNvPr id="29" name="Group 28"/>
          <p:cNvGrpSpPr/>
          <p:nvPr/>
        </p:nvGrpSpPr>
        <p:grpSpPr>
          <a:xfrm>
            <a:off x="7954142" y="4301799"/>
            <a:ext cx="2138856" cy="1481293"/>
            <a:chOff x="3880379" y="4405853"/>
            <a:chExt cx="2278619" cy="1578088"/>
          </a:xfrm>
        </p:grpSpPr>
        <p:pic>
          <p:nvPicPr>
            <p:cNvPr id="26" name="Picture 25"/>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28498"/>
            <a:stretch/>
          </p:blipFill>
          <p:spPr>
            <a:xfrm>
              <a:off x="3880379" y="4502648"/>
              <a:ext cx="2195354" cy="1468552"/>
            </a:xfrm>
            <a:prstGeom prst="rect">
              <a:avLst/>
            </a:prstGeom>
          </p:spPr>
        </p:pic>
        <p:pic>
          <p:nvPicPr>
            <p:cNvPr id="27" name="Picture 26"/>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4609897" y="4405853"/>
              <a:ext cx="1549101" cy="1578088"/>
            </a:xfrm>
            <a:prstGeom prst="rect">
              <a:avLst/>
            </a:prstGeom>
          </p:spPr>
        </p:pic>
        <p:pic>
          <p:nvPicPr>
            <p:cNvPr id="28" name="Picture 27"/>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3939347" y="4988053"/>
              <a:ext cx="350539" cy="357098"/>
            </a:xfrm>
            <a:prstGeom prst="rect">
              <a:avLst/>
            </a:prstGeom>
          </p:spPr>
        </p:pic>
      </p:grpSp>
      <p:sp>
        <p:nvSpPr>
          <p:cNvPr id="33" name="TextBox 32"/>
          <p:cNvSpPr txBox="1"/>
          <p:nvPr/>
        </p:nvSpPr>
        <p:spPr>
          <a:xfrm>
            <a:off x="0" y="6422061"/>
            <a:ext cx="12436475" cy="572464"/>
          </a:xfrm>
          <a:prstGeom prst="rect">
            <a:avLst/>
          </a:prstGeom>
          <a:solidFill>
            <a:srgbClr val="3E3E3E"/>
          </a:solidFill>
        </p:spPr>
        <p:txBody>
          <a:bodyPr wrap="square" lIns="182880" tIns="146304" rIns="182880" bIns="146304" rtlCol="0">
            <a:spAutoFit/>
          </a:bodyPr>
          <a:lstStyle/>
          <a:p>
            <a:pPr marL="0" marR="0" lvl="0" indent="0" algn="ctr" defTabSz="932742" eaLnBrk="1" fontAlgn="auto" latinLnBrk="0" hangingPunct="1">
              <a:lnSpc>
                <a:spcPct val="90000"/>
              </a:lnSpc>
              <a:spcBef>
                <a:spcPts val="0"/>
              </a:spcBef>
              <a:spcAft>
                <a:spcPts val="600"/>
              </a:spcAft>
              <a:buClrTx/>
              <a:buSzTx/>
              <a:buFontTx/>
              <a:buNone/>
              <a:tabLst/>
              <a:defRPr/>
            </a:pPr>
            <a:r>
              <a:rPr kumimoji="0" lang="en-US" sz="2000" b="0" i="0" u="none" strike="noStrike" kern="0" cap="none" spc="0" normalizeH="0" baseline="0" noProof="0" dirty="0" smtClean="0">
                <a:ln>
                  <a:noFill/>
                </a:ln>
                <a:gradFill>
                  <a:gsLst>
                    <a:gs pos="2917">
                      <a:srgbClr val="00BCF2">
                        <a:lumMod val="20000"/>
                        <a:lumOff val="80000"/>
                      </a:srgbClr>
                    </a:gs>
                    <a:gs pos="96000">
                      <a:srgbClr val="00BCF2">
                        <a:lumMod val="20000"/>
                        <a:lumOff val="80000"/>
                      </a:srgbClr>
                    </a:gs>
                  </a:gsLst>
                  <a:lin ang="5400000" scaled="0"/>
                </a:gradFill>
                <a:effectLst/>
                <a:uLnTx/>
                <a:uFillTx/>
                <a:latin typeface="+mj-lt"/>
              </a:rPr>
              <a:t>connect. </a:t>
            </a:r>
            <a:r>
              <a:rPr kumimoji="0" lang="en-US" sz="2000" b="0" i="0" u="none" strike="noStrike" kern="0" cap="none" spc="0" normalizeH="0" baseline="0" noProof="0" dirty="0" smtClean="0">
                <a:ln>
                  <a:noFill/>
                </a:ln>
                <a:gradFill>
                  <a:gsLst>
                    <a:gs pos="2917">
                      <a:srgbClr val="00BCF2"/>
                    </a:gs>
                    <a:gs pos="30000">
                      <a:srgbClr val="00BCF2"/>
                    </a:gs>
                  </a:gsLst>
                  <a:lin ang="5400000" scaled="0"/>
                </a:gradFill>
                <a:effectLst/>
                <a:uLnTx/>
                <a:uFillTx/>
                <a:latin typeface="+mj-lt"/>
              </a:rPr>
              <a:t>reimagine. </a:t>
            </a:r>
            <a:r>
              <a:rPr kumimoji="0" lang="en-US" sz="2000" b="0" i="0" u="none" strike="noStrike" kern="0" cap="none" spc="0" normalizeH="0" baseline="0" noProof="0" dirty="0" smtClean="0">
                <a:ln>
                  <a:noFill/>
                </a:ln>
                <a:gradFill>
                  <a:gsLst>
                    <a:gs pos="2917">
                      <a:srgbClr val="0072C6"/>
                    </a:gs>
                    <a:gs pos="30000">
                      <a:srgbClr val="0072C6"/>
                    </a:gs>
                  </a:gsLst>
                  <a:lin ang="5400000" scaled="0"/>
                </a:gradFill>
                <a:effectLst/>
                <a:uLnTx/>
                <a:uFillTx/>
                <a:latin typeface="+mj-lt"/>
              </a:rPr>
              <a:t>transform.</a:t>
            </a:r>
          </a:p>
        </p:txBody>
      </p:sp>
      <p:sp>
        <p:nvSpPr>
          <p:cNvPr id="5" name="Text Placeholder 4"/>
          <p:cNvSpPr>
            <a:spLocks noGrp="1"/>
          </p:cNvSpPr>
          <p:nvPr>
            <p:ph type="body" sz="quarter" idx="11"/>
          </p:nvPr>
        </p:nvSpPr>
        <p:spPr>
          <a:xfrm>
            <a:off x="274639" y="2125677"/>
            <a:ext cx="11889564" cy="2523768"/>
          </a:xfrm>
        </p:spPr>
        <p:txBody>
          <a:bodyPr/>
          <a:lstStyle/>
          <a:p>
            <a:r>
              <a:rPr lang="en-US" dirty="0" smtClean="0"/>
              <a:t>Evaluate sessions</a:t>
            </a:r>
            <a:br>
              <a:rPr lang="en-US" dirty="0" smtClean="0"/>
            </a:br>
            <a:r>
              <a:rPr lang="en-US" dirty="0" smtClean="0"/>
              <a:t>on </a:t>
            </a:r>
            <a:r>
              <a:rPr lang="en-US" dirty="0" err="1" smtClean="0"/>
              <a:t>MySPC</a:t>
            </a:r>
            <a:r>
              <a:rPr lang="en-US" dirty="0" smtClean="0"/>
              <a:t> using  your</a:t>
            </a:r>
            <a:br>
              <a:rPr lang="en-US" dirty="0" smtClean="0"/>
            </a:br>
            <a:r>
              <a:rPr lang="en-US" dirty="0" smtClean="0"/>
              <a:t>laptop or mobile device:</a:t>
            </a:r>
          </a:p>
          <a:p>
            <a:r>
              <a:rPr lang="en-US" dirty="0">
                <a:gradFill>
                  <a:gsLst>
                    <a:gs pos="1250">
                      <a:schemeClr val="tx2"/>
                    </a:gs>
                    <a:gs pos="100000">
                      <a:schemeClr val="tx2"/>
                    </a:gs>
                  </a:gsLst>
                  <a:lin ang="5400000" scaled="0"/>
                </a:gradFill>
              </a:rPr>
              <a:t>m</a:t>
            </a:r>
            <a:r>
              <a:rPr lang="en-US" dirty="0" smtClean="0">
                <a:gradFill>
                  <a:gsLst>
                    <a:gs pos="1250">
                      <a:schemeClr val="tx2"/>
                    </a:gs>
                    <a:gs pos="100000">
                      <a:schemeClr val="tx2"/>
                    </a:gs>
                  </a:gsLst>
                  <a:lin ang="5400000" scaled="0"/>
                </a:gradFill>
              </a:rPr>
              <a:t>yspc.sharepointconference.com</a:t>
            </a:r>
            <a:endParaRPr lang="en-US" dirty="0">
              <a:gradFill>
                <a:gsLst>
                  <a:gs pos="1250">
                    <a:schemeClr val="tx2"/>
                  </a:gs>
                  <a:gs pos="100000">
                    <a:schemeClr val="tx2"/>
                  </a:gs>
                </a:gsLst>
                <a:lin ang="5400000" scaled="0"/>
              </a:gradFill>
            </a:endParaRPr>
          </a:p>
        </p:txBody>
      </p:sp>
    </p:spTree>
    <p:extLst>
      <p:ext uri="{BB962C8B-B14F-4D97-AF65-F5344CB8AC3E}">
        <p14:creationId xmlns:p14="http://schemas.microsoft.com/office/powerpoint/2010/main" val="21906109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3" y="3146782"/>
            <a:ext cx="3288507" cy="700960"/>
          </a:xfrm>
          <a:prstGeom prst="rect">
            <a:avLst/>
          </a:prstGeom>
        </p:spPr>
      </p:pic>
      <p:sp>
        <p:nvSpPr>
          <p:cNvPr id="5" name="Text Box 3"/>
          <p:cNvSpPr txBox="1">
            <a:spLocks noChangeArrowheads="1"/>
          </p:cNvSpPr>
          <p:nvPr/>
        </p:nvSpPr>
        <p:spPr bwMode="blackWhite">
          <a:xfrm>
            <a:off x="273051" y="6079032"/>
            <a:ext cx="10974388" cy="618631"/>
          </a:xfrm>
          <a:prstGeom prst="rect">
            <a:avLst/>
          </a:prstGeom>
        </p:spPr>
        <p:txBody>
          <a:bodyPr vert="horz" wrap="square" lIns="182880" tIns="146304" rIns="182880" bIns="146304" numCol="1" anchor="t" anchorCtr="0" compatLnSpc="1">
            <a:prstTxWarp prst="textNoShape">
              <a:avLst/>
            </a:prstTxWarp>
            <a:spAutoFit/>
          </a:bodyPr>
          <a:lstStyle/>
          <a:p>
            <a:pPr defTabSz="932290" eaLnBrk="0" hangingPunct="0"/>
            <a:r>
              <a:rPr lang="en-US" sz="700">
                <a:gradFill>
                  <a:gsLst>
                    <a:gs pos="0">
                      <a:schemeClr val="tx1"/>
                    </a:gs>
                    <a:gs pos="100000">
                      <a:schemeClr val="tx1"/>
                    </a:gs>
                  </a:gsLst>
                  <a:lin ang="5400000" scaled="0"/>
                </a:gradFill>
                <a:cs typeface="Segoe UI" pitchFamily="34" charset="0"/>
              </a:rPr>
              <a:t>© </a:t>
            </a:r>
            <a:r>
              <a:rPr lang="en-US" sz="700" smtClean="0">
                <a:gradFill>
                  <a:gsLst>
                    <a:gs pos="0">
                      <a:schemeClr val="tx1"/>
                    </a:gs>
                    <a:gs pos="100000">
                      <a:schemeClr val="tx1"/>
                    </a:gs>
                  </a:gsLst>
                  <a:lin ang="5400000" scaled="0"/>
                </a:gradFill>
                <a:cs typeface="Segoe UI" pitchFamily="34" charset="0"/>
              </a:rPr>
              <a:t>2014 </a:t>
            </a:r>
            <a:r>
              <a:rPr lang="en-US" sz="700">
                <a:gradFill>
                  <a:gsLst>
                    <a:gs pos="0">
                      <a:schemeClr val="tx1"/>
                    </a:gs>
                    <a:gs pos="100000">
                      <a:schemeClr val="tx1"/>
                    </a:gs>
                  </a:gsLst>
                  <a:lin ang="5400000" scaled="0"/>
                </a:gradFill>
                <a:cs typeface="Segoe UI" pitchFamily="34" charset="0"/>
              </a:rPr>
              <a:t>Microsoft Corporation. All rights reserved. Microsoft, Windows, </a:t>
            </a:r>
            <a:r>
              <a:rPr lang="en-US" sz="700" smtClean="0">
                <a:gradFill>
                  <a:gsLst>
                    <a:gs pos="0">
                      <a:schemeClr val="tx1"/>
                    </a:gs>
                    <a:gs pos="100000">
                      <a:schemeClr val="tx1"/>
                    </a:gs>
                  </a:gsLst>
                  <a:lin ang="5400000" scaled="0"/>
                </a:gradFill>
                <a:cs typeface="Segoe UI" pitchFamily="34" charset="0"/>
              </a:rPr>
              <a:t>and </a:t>
            </a:r>
            <a:r>
              <a:rPr lang="en-US" sz="700">
                <a:gradFill>
                  <a:gsLst>
                    <a:gs pos="0">
                      <a:schemeClr val="tx1"/>
                    </a:gs>
                    <a:gs pos="100000">
                      <a:schemeClr val="tx1"/>
                    </a:gs>
                  </a:gsLst>
                  <a:lin ang="5400000" scaled="0"/>
                </a:gradFill>
                <a:cs typeface="Segoe UI" pitchFamily="34" charset="0"/>
              </a:rPr>
              <a:t>other product names are or may be registered trademarks and/or trademarks in the U.S. and/or other countries.</a:t>
            </a:r>
          </a:p>
          <a:p>
            <a:pPr defTabSz="932290" eaLnBrk="0" hangingPunct="0"/>
            <a:r>
              <a:rPr lang="en-US" sz="700">
                <a:gradFill>
                  <a:gsLst>
                    <a:gs pos="0">
                      <a:schemeClr val="tx1"/>
                    </a:gs>
                    <a:gs pos="100000">
                      <a:schemeClr val="tx1"/>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24331094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hteck 15"/>
          <p:cNvSpPr/>
          <p:nvPr/>
        </p:nvSpPr>
        <p:spPr>
          <a:xfrm>
            <a:off x="4526861" y="4405923"/>
            <a:ext cx="994918" cy="796746"/>
          </a:xfrm>
          <a:prstGeom prst="rect">
            <a:avLst/>
          </a:prstGeom>
          <a:solidFill>
            <a:schemeClr val="accent3">
              <a:lumMod val="75000"/>
            </a:schemeClr>
          </a:solidFill>
          <a:ln>
            <a:noFill/>
          </a:ln>
        </p:spPr>
        <p:style>
          <a:lnRef idx="1">
            <a:schemeClr val="accent1"/>
          </a:lnRef>
          <a:fillRef idx="3">
            <a:schemeClr val="accent1"/>
          </a:fillRef>
          <a:effectRef idx="2">
            <a:schemeClr val="accent1"/>
          </a:effectRef>
          <a:fontRef idx="minor">
            <a:schemeClr val="lt1"/>
          </a:fontRef>
        </p:style>
        <p:txBody>
          <a:bodyPr lIns="124358" tIns="62179" rIns="124358" bIns="62179" rtlCol="0" anchor="ctr"/>
          <a:lstStyle/>
          <a:p>
            <a:pPr algn="ctr"/>
            <a:r>
              <a:rPr lang="de-DE" err="1" smtClean="0"/>
              <a:t>DB´s</a:t>
            </a:r>
            <a:endParaRPr lang="en-US"/>
          </a:p>
        </p:txBody>
      </p:sp>
      <p:sp>
        <p:nvSpPr>
          <p:cNvPr id="2" name="Rechteck 1"/>
          <p:cNvSpPr/>
          <p:nvPr/>
        </p:nvSpPr>
        <p:spPr>
          <a:xfrm>
            <a:off x="8117876" y="4405922"/>
            <a:ext cx="1202648" cy="433652"/>
          </a:xfrm>
          <a:prstGeom prst="rect">
            <a:avLst/>
          </a:prstGeom>
          <a:solidFill>
            <a:srgbClr val="7030A0"/>
          </a:solidFill>
          <a:ln>
            <a:noFill/>
          </a:ln>
        </p:spPr>
        <p:style>
          <a:lnRef idx="1">
            <a:schemeClr val="accent1"/>
          </a:lnRef>
          <a:fillRef idx="3">
            <a:schemeClr val="accent1"/>
          </a:fillRef>
          <a:effectRef idx="2">
            <a:schemeClr val="accent1"/>
          </a:effectRef>
          <a:fontRef idx="minor">
            <a:schemeClr val="lt1"/>
          </a:fontRef>
        </p:style>
        <p:txBody>
          <a:bodyPr lIns="124358" tIns="62179" rIns="124358" bIns="62179" rtlCol="0" anchor="ctr"/>
          <a:lstStyle/>
          <a:p>
            <a:pPr algn="ctr"/>
            <a:r>
              <a:rPr lang="de-DE" sz="1600"/>
              <a:t>Properties</a:t>
            </a:r>
            <a:endParaRPr lang="en-US" sz="160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0617" y="2701791"/>
            <a:ext cx="1956154" cy="19558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hteck 5"/>
          <p:cNvSpPr/>
          <p:nvPr/>
        </p:nvSpPr>
        <p:spPr>
          <a:xfrm>
            <a:off x="4372648" y="2391018"/>
            <a:ext cx="4487081" cy="937243"/>
          </a:xfrm>
          <a:prstGeom prst="rect">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lIns="124358" tIns="62179" rIns="124358" bIns="62179" rtlCol="0" anchor="ctr"/>
          <a:lstStyle/>
          <a:p>
            <a:pPr algn="ctr"/>
            <a:r>
              <a:rPr lang="de-DE" sz="5400" smtClean="0"/>
              <a:t>Analytics</a:t>
            </a:r>
            <a:endParaRPr lang="en-US" sz="5400"/>
          </a:p>
        </p:txBody>
      </p:sp>
      <p:sp>
        <p:nvSpPr>
          <p:cNvPr id="8" name="Rechteck 7"/>
          <p:cNvSpPr/>
          <p:nvPr/>
        </p:nvSpPr>
        <p:spPr>
          <a:xfrm>
            <a:off x="7136334" y="3328261"/>
            <a:ext cx="1421312" cy="613068"/>
          </a:xfrm>
          <a:prstGeom prst="rect">
            <a:avLst/>
          </a:prstGeom>
          <a:solidFill>
            <a:schemeClr val="accent2">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lIns="124358" tIns="62179" rIns="124358" bIns="62179" rtlCol="0" anchor="ctr"/>
          <a:lstStyle/>
          <a:p>
            <a:pPr algn="ctr"/>
            <a:r>
              <a:rPr lang="de-DE" smtClean="0"/>
              <a:t>Index</a:t>
            </a:r>
          </a:p>
        </p:txBody>
      </p:sp>
      <p:sp>
        <p:nvSpPr>
          <p:cNvPr id="9" name="Rechteck 8"/>
          <p:cNvSpPr/>
          <p:nvPr/>
        </p:nvSpPr>
        <p:spPr>
          <a:xfrm>
            <a:off x="5293097" y="3328261"/>
            <a:ext cx="1542576" cy="613068"/>
          </a:xfrm>
          <a:prstGeom prst="rect">
            <a:avLst/>
          </a:prstGeom>
          <a:solidFill>
            <a:srgbClr val="92D050"/>
          </a:solidFill>
          <a:ln>
            <a:noFill/>
          </a:ln>
        </p:spPr>
        <p:style>
          <a:lnRef idx="1">
            <a:schemeClr val="accent1"/>
          </a:lnRef>
          <a:fillRef idx="3">
            <a:schemeClr val="accent1"/>
          </a:fillRef>
          <a:effectRef idx="2">
            <a:schemeClr val="accent1"/>
          </a:effectRef>
          <a:fontRef idx="minor">
            <a:schemeClr val="lt1"/>
          </a:fontRef>
        </p:style>
        <p:txBody>
          <a:bodyPr lIns="124358" tIns="62179" rIns="124358" bIns="62179" rtlCol="0" anchor="ctr"/>
          <a:lstStyle/>
          <a:p>
            <a:pPr algn="ctr"/>
            <a:r>
              <a:rPr lang="de-DE" sz="1900" err="1"/>
              <a:t>Timer</a:t>
            </a:r>
            <a:r>
              <a:rPr lang="de-DE" sz="1900"/>
              <a:t> Jobs</a:t>
            </a:r>
            <a:endParaRPr lang="en-US" sz="1900"/>
          </a:p>
        </p:txBody>
      </p:sp>
      <p:sp>
        <p:nvSpPr>
          <p:cNvPr id="10" name="Rechteck 9"/>
          <p:cNvSpPr/>
          <p:nvPr/>
        </p:nvSpPr>
        <p:spPr>
          <a:xfrm>
            <a:off x="5059033" y="3941329"/>
            <a:ext cx="2207133" cy="464594"/>
          </a:xfrm>
          <a:prstGeom prst="rect">
            <a:avLst/>
          </a:prstGeom>
          <a:solidFill>
            <a:schemeClr val="accent6">
              <a:lumMod val="75000"/>
            </a:schemeClr>
          </a:solidFill>
          <a:ln>
            <a:noFill/>
          </a:ln>
        </p:spPr>
        <p:style>
          <a:lnRef idx="1">
            <a:schemeClr val="accent1"/>
          </a:lnRef>
          <a:fillRef idx="3">
            <a:schemeClr val="accent1"/>
          </a:fillRef>
          <a:effectRef idx="2">
            <a:schemeClr val="accent1"/>
          </a:effectRef>
          <a:fontRef idx="minor">
            <a:schemeClr val="lt1"/>
          </a:fontRef>
        </p:style>
        <p:txBody>
          <a:bodyPr lIns="124358" tIns="62179" rIns="124358" bIns="62179" rtlCol="0" anchor="ctr"/>
          <a:lstStyle/>
          <a:p>
            <a:pPr algn="ctr"/>
            <a:r>
              <a:rPr lang="de-DE" smtClean="0"/>
              <a:t>Crawler</a:t>
            </a:r>
            <a:endParaRPr lang="en-US"/>
          </a:p>
        </p:txBody>
      </p:sp>
      <p:sp>
        <p:nvSpPr>
          <p:cNvPr id="11" name="Rechteck 10"/>
          <p:cNvSpPr/>
          <p:nvPr/>
        </p:nvSpPr>
        <p:spPr>
          <a:xfrm>
            <a:off x="7477995" y="3941329"/>
            <a:ext cx="929319" cy="464594"/>
          </a:xfrm>
          <a:prstGeom prst="rect">
            <a:avLst/>
          </a:prstGeom>
          <a:solidFill>
            <a:srgbClr val="F5D201"/>
          </a:solidFill>
          <a:ln>
            <a:noFill/>
          </a:ln>
        </p:spPr>
        <p:style>
          <a:lnRef idx="1">
            <a:schemeClr val="accent1"/>
          </a:lnRef>
          <a:fillRef idx="3">
            <a:schemeClr val="accent1"/>
          </a:fillRef>
          <a:effectRef idx="2">
            <a:schemeClr val="accent1"/>
          </a:effectRef>
          <a:fontRef idx="minor">
            <a:schemeClr val="lt1"/>
          </a:fontRef>
        </p:style>
        <p:txBody>
          <a:bodyPr lIns="124358" tIns="62179" rIns="124358" bIns="62179" rtlCol="0" anchor="ctr"/>
          <a:lstStyle/>
          <a:p>
            <a:pPr algn="ctr"/>
            <a:r>
              <a:rPr lang="de-DE" smtClean="0"/>
              <a:t>Logs</a:t>
            </a:r>
            <a:endParaRPr lang="en-US"/>
          </a:p>
        </p:txBody>
      </p:sp>
      <p:sp>
        <p:nvSpPr>
          <p:cNvPr id="12" name="Rechteck 11"/>
          <p:cNvSpPr/>
          <p:nvPr/>
        </p:nvSpPr>
        <p:spPr>
          <a:xfrm>
            <a:off x="6427154" y="4405923"/>
            <a:ext cx="1515501" cy="433656"/>
          </a:xfrm>
          <a:prstGeom prst="rect">
            <a:avLst/>
          </a:prstGeom>
          <a:solidFill>
            <a:schemeClr val="accent4">
              <a:lumMod val="75000"/>
            </a:schemeClr>
          </a:solidFill>
          <a:ln>
            <a:noFill/>
          </a:ln>
        </p:spPr>
        <p:style>
          <a:lnRef idx="1">
            <a:schemeClr val="accent1"/>
          </a:lnRef>
          <a:fillRef idx="3">
            <a:schemeClr val="accent1"/>
          </a:fillRef>
          <a:effectRef idx="2">
            <a:schemeClr val="accent1"/>
          </a:effectRef>
          <a:fontRef idx="minor">
            <a:schemeClr val="lt1"/>
          </a:fontRef>
        </p:style>
        <p:txBody>
          <a:bodyPr lIns="124358" tIns="62179" rIns="124358" bIns="62179" rtlCol="0" anchor="ctr"/>
          <a:lstStyle/>
          <a:p>
            <a:pPr algn="ctr"/>
            <a:r>
              <a:rPr lang="de-DE" smtClean="0"/>
              <a:t>Events</a:t>
            </a:r>
            <a:endParaRPr lang="en-US"/>
          </a:p>
        </p:txBody>
      </p:sp>
      <p:sp>
        <p:nvSpPr>
          <p:cNvPr id="14" name="Rechteck 13"/>
          <p:cNvSpPr/>
          <p:nvPr/>
        </p:nvSpPr>
        <p:spPr>
          <a:xfrm>
            <a:off x="5651118" y="4839575"/>
            <a:ext cx="3208611" cy="363094"/>
          </a:xfrm>
          <a:prstGeom prst="rect">
            <a:avLst/>
          </a:prstGeom>
          <a:solidFill>
            <a:schemeClr val="bg2">
              <a:lumMod val="50000"/>
            </a:schemeClr>
          </a:solidFill>
          <a:ln>
            <a:noFill/>
          </a:ln>
        </p:spPr>
        <p:style>
          <a:lnRef idx="1">
            <a:schemeClr val="accent1"/>
          </a:lnRef>
          <a:fillRef idx="3">
            <a:schemeClr val="accent1"/>
          </a:fillRef>
          <a:effectRef idx="2">
            <a:schemeClr val="accent1"/>
          </a:effectRef>
          <a:fontRef idx="minor">
            <a:schemeClr val="lt1"/>
          </a:fontRef>
        </p:style>
        <p:txBody>
          <a:bodyPr lIns="124358" tIns="62179" rIns="124358" bIns="62179" rtlCol="0" anchor="ctr"/>
          <a:lstStyle/>
          <a:p>
            <a:pPr algn="ctr"/>
            <a:r>
              <a:rPr lang="en-US" smtClean="0"/>
              <a:t>Configuration</a:t>
            </a:r>
            <a:endParaRPr lang="en-US"/>
          </a:p>
        </p:txBody>
      </p:sp>
      <p:sp>
        <p:nvSpPr>
          <p:cNvPr id="15" name="Rechteck 14"/>
          <p:cNvSpPr/>
          <p:nvPr/>
        </p:nvSpPr>
        <p:spPr>
          <a:xfrm>
            <a:off x="4372648" y="5202670"/>
            <a:ext cx="1945065" cy="353150"/>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lIns="124358" tIns="62179" rIns="124358" bIns="62179" rtlCol="0" anchor="ctr"/>
          <a:lstStyle/>
          <a:p>
            <a:pPr algn="ctr"/>
            <a:r>
              <a:rPr lang="de-DE" err="1" smtClean="0"/>
              <a:t>PowerShell</a:t>
            </a:r>
            <a:endParaRPr lang="en-US"/>
          </a:p>
        </p:txBody>
      </p:sp>
      <p:sp>
        <p:nvSpPr>
          <p:cNvPr id="17" name="Rechteck 16"/>
          <p:cNvSpPr/>
          <p:nvPr/>
        </p:nvSpPr>
        <p:spPr>
          <a:xfrm>
            <a:off x="6835671" y="5202670"/>
            <a:ext cx="2190878" cy="353150"/>
          </a:xfrm>
          <a:prstGeom prst="rect">
            <a:avLst/>
          </a:prstGeom>
          <a:solidFill>
            <a:schemeClr val="accent5">
              <a:lumMod val="75000"/>
            </a:schemeClr>
          </a:solidFill>
          <a:ln>
            <a:noFill/>
          </a:ln>
        </p:spPr>
        <p:style>
          <a:lnRef idx="1">
            <a:schemeClr val="accent1"/>
          </a:lnRef>
          <a:fillRef idx="3">
            <a:schemeClr val="accent1"/>
          </a:fillRef>
          <a:effectRef idx="2">
            <a:schemeClr val="accent1"/>
          </a:effectRef>
          <a:fontRef idx="minor">
            <a:schemeClr val="lt1"/>
          </a:fontRef>
        </p:style>
        <p:txBody>
          <a:bodyPr lIns="124358" tIns="62179" rIns="124358" bIns="62179" rtlCol="0" anchor="ctr"/>
          <a:lstStyle/>
          <a:p>
            <a:pPr algn="ctr"/>
            <a:r>
              <a:rPr lang="de-DE" sz="1400" err="1"/>
              <a:t>analysisenginepssnapin</a:t>
            </a:r>
            <a:endParaRPr lang="en-US" sz="1400"/>
          </a:p>
        </p:txBody>
      </p:sp>
      <p:sp>
        <p:nvSpPr>
          <p:cNvPr id="20" name="Titel 1"/>
          <p:cNvSpPr>
            <a:spLocks noGrp="1"/>
          </p:cNvSpPr>
          <p:nvPr>
            <p:ph type="title"/>
          </p:nvPr>
        </p:nvSpPr>
        <p:spPr/>
        <p:txBody>
          <a:bodyPr/>
          <a:lstStyle/>
          <a:p>
            <a:r>
              <a:rPr lang="de-DE"/>
              <a:t>SharePoint 2013 Search Analytics</a:t>
            </a:r>
            <a:endParaRPr lang="en-US"/>
          </a:p>
        </p:txBody>
      </p:sp>
      <p:sp>
        <p:nvSpPr>
          <p:cNvPr id="21" name="Würfel 20"/>
          <p:cNvSpPr/>
          <p:nvPr/>
        </p:nvSpPr>
        <p:spPr>
          <a:xfrm>
            <a:off x="10168881" y="2125306"/>
            <a:ext cx="734438" cy="734333"/>
          </a:xfrm>
          <a:prstGeom prst="cube">
            <a:avLst>
              <a:gd name="adj" fmla="val 24388"/>
            </a:avLst>
          </a:prstGeom>
          <a:solidFill>
            <a:srgbClr val="FFFF00"/>
          </a:solidFill>
        </p:spPr>
        <p:style>
          <a:lnRef idx="1">
            <a:schemeClr val="accent5"/>
          </a:lnRef>
          <a:fillRef idx="3">
            <a:schemeClr val="accent5"/>
          </a:fillRef>
          <a:effectRef idx="2">
            <a:schemeClr val="accent5"/>
          </a:effectRef>
          <a:fontRef idx="minor">
            <a:schemeClr val="lt1"/>
          </a:fontRef>
        </p:style>
        <p:txBody>
          <a:bodyPr lIns="124358" tIns="62179" rIns="124358" bIns="62179" rtlCol="0" anchor="ctr"/>
          <a:lstStyle/>
          <a:p>
            <a:pPr algn="ctr"/>
            <a:endParaRPr lang="en-US"/>
          </a:p>
        </p:txBody>
      </p:sp>
      <p:pic>
        <p:nvPicPr>
          <p:cNvPr id="22" name="Picture 6" descr="C:\Users\Borell\Dropbox\Vorträge\SPC14\excel2013-icon.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69427" y="4166831"/>
            <a:ext cx="797615" cy="734333"/>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10" descr="C:\Users\Borell\Dropbox\Vorträge\SPC14\MicrosoftPowerPivotLogo.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168882" y="3108084"/>
            <a:ext cx="708516" cy="734333"/>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11" descr="C:\Users\Borell\Dropbox\Vorträge\SPC14\ICON-documents3.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168881" y="5265847"/>
            <a:ext cx="581430" cy="7343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037015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6"/>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1"/>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23"/>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22"/>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 grpId="0" animBg="1"/>
      <p:bldP spid="6" grpId="0" animBg="1"/>
      <p:bldP spid="8" grpId="0" animBg="1"/>
      <p:bldP spid="9" grpId="0" animBg="1"/>
      <p:bldP spid="10" grpId="0" animBg="1"/>
      <p:bldP spid="11" grpId="0" animBg="1"/>
      <p:bldP spid="12" grpId="0" animBg="1"/>
      <p:bldP spid="14" grpId="0" animBg="1"/>
      <p:bldP spid="15" grpId="0" animBg="1"/>
      <p:bldP spid="17" grpId="0" animBg="1"/>
      <p:bldP spid="2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en-US" smtClean="0"/>
              <a:t>Topics</a:t>
            </a:r>
            <a:endParaRPr lang="en-US"/>
          </a:p>
        </p:txBody>
      </p:sp>
      <p:graphicFrame>
        <p:nvGraphicFramePr>
          <p:cNvPr id="6" name="Diagramm 5"/>
          <p:cNvGraphicFramePr/>
          <p:nvPr>
            <p:extLst/>
          </p:nvPr>
        </p:nvGraphicFramePr>
        <p:xfrm>
          <a:off x="5769142" y="535383"/>
          <a:ext cx="6402800" cy="585598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24693342"/>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en-US"/>
              <a:t>Some </a:t>
            </a:r>
            <a:r>
              <a:rPr lang="en-US" smtClean="0"/>
              <a:t>fundamentals</a:t>
            </a:r>
            <a:endParaRPr lang="en-US"/>
          </a:p>
        </p:txBody>
      </p:sp>
    </p:spTree>
    <p:extLst>
      <p:ext uri="{BB962C8B-B14F-4D97-AF65-F5344CB8AC3E}">
        <p14:creationId xmlns:p14="http://schemas.microsoft.com/office/powerpoint/2010/main" val="2881068140"/>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tertitel 1"/>
          <p:cNvSpPr>
            <a:spLocks noGrp="1"/>
          </p:cNvSpPr>
          <p:nvPr>
            <p:ph type="body" sz="quarter" idx="10"/>
          </p:nvPr>
        </p:nvSpPr>
        <p:spPr>
          <a:xfrm>
            <a:off x="301400" y="1697062"/>
            <a:ext cx="7383759" cy="4431983"/>
          </a:xfrm>
        </p:spPr>
        <p:txBody>
          <a:bodyPr/>
          <a:lstStyle/>
          <a:p>
            <a:pPr marL="0" indent="0">
              <a:buNone/>
            </a:pPr>
            <a:r>
              <a:rPr lang="en-US" b="1" dirty="0"/>
              <a:t>The different types of </a:t>
            </a:r>
            <a:r>
              <a:rPr lang="en-US" b="1" dirty="0" smtClean="0"/>
              <a:t>analyses:</a:t>
            </a:r>
          </a:p>
          <a:p>
            <a:pPr marL="0" indent="0">
              <a:buNone/>
            </a:pPr>
            <a:r>
              <a:rPr lang="en-US" sz="3200" dirty="0" smtClean="0"/>
              <a:t>Analytics </a:t>
            </a:r>
            <a:r>
              <a:rPr lang="en-US" sz="3200" dirty="0"/>
              <a:t>Processing Component runs </a:t>
            </a:r>
            <a:r>
              <a:rPr lang="en-US" sz="3200" b="1" dirty="0"/>
              <a:t>two</a:t>
            </a:r>
            <a:r>
              <a:rPr lang="en-US" sz="3200" dirty="0"/>
              <a:t> main types of </a:t>
            </a:r>
            <a:r>
              <a:rPr lang="en-US" sz="3200" dirty="0" smtClean="0"/>
              <a:t>analyses:</a:t>
            </a:r>
          </a:p>
          <a:p>
            <a:pPr marL="0" indent="0">
              <a:buNone/>
            </a:pPr>
            <a:endParaRPr lang="en-US" sz="3200" dirty="0" smtClean="0"/>
          </a:p>
          <a:p>
            <a:r>
              <a:rPr lang="en-US" b="1" dirty="0" smtClean="0"/>
              <a:t>Search analytics</a:t>
            </a:r>
          </a:p>
          <a:p>
            <a:pPr lvl="1"/>
            <a:r>
              <a:rPr lang="en-US" dirty="0" smtClean="0"/>
              <a:t>analyzes </a:t>
            </a:r>
            <a:r>
              <a:rPr lang="en-US" dirty="0"/>
              <a:t>content in the search index, </a:t>
            </a:r>
            <a:endParaRPr lang="en-US" dirty="0" smtClean="0"/>
          </a:p>
          <a:p>
            <a:r>
              <a:rPr lang="en-US" b="1" dirty="0"/>
              <a:t>Usage </a:t>
            </a:r>
            <a:r>
              <a:rPr lang="en-US" b="1" dirty="0" smtClean="0"/>
              <a:t>analytics:</a:t>
            </a:r>
          </a:p>
          <a:p>
            <a:pPr lvl="1"/>
            <a:r>
              <a:rPr lang="en-US" dirty="0" smtClean="0"/>
              <a:t>analyzes </a:t>
            </a:r>
            <a:r>
              <a:rPr lang="en-US" dirty="0"/>
              <a:t>the user actions.</a:t>
            </a:r>
          </a:p>
        </p:txBody>
      </p:sp>
      <p:sp>
        <p:nvSpPr>
          <p:cNvPr id="3" name="Titel 2"/>
          <p:cNvSpPr>
            <a:spLocks noGrp="1"/>
          </p:cNvSpPr>
          <p:nvPr>
            <p:ph type="title"/>
          </p:nvPr>
        </p:nvSpPr>
        <p:spPr/>
        <p:txBody>
          <a:bodyPr/>
          <a:lstStyle/>
          <a:p>
            <a:r>
              <a:rPr lang="en-US" dirty="0"/>
              <a:t>Some fundamentals </a:t>
            </a:r>
          </a:p>
        </p:txBody>
      </p:sp>
      <p:sp>
        <p:nvSpPr>
          <p:cNvPr id="5" name="Rechteck 4"/>
          <p:cNvSpPr/>
          <p:nvPr/>
        </p:nvSpPr>
        <p:spPr>
          <a:xfrm>
            <a:off x="8001581" y="2451751"/>
            <a:ext cx="3895198" cy="1114431"/>
          </a:xfrm>
          <a:prstGeom prst="rect">
            <a:avLst/>
          </a:prstGeom>
          <a:solidFill>
            <a:schemeClr val="accent4"/>
          </a:solidFill>
          <a:ln>
            <a:noFill/>
          </a:ln>
        </p:spPr>
        <p:style>
          <a:lnRef idx="1">
            <a:schemeClr val="accent1"/>
          </a:lnRef>
          <a:fillRef idx="3">
            <a:schemeClr val="accent1"/>
          </a:fillRef>
          <a:effectRef idx="2">
            <a:schemeClr val="accent1"/>
          </a:effectRef>
          <a:fontRef idx="minor">
            <a:schemeClr val="lt1"/>
          </a:fontRef>
        </p:style>
        <p:txBody>
          <a:bodyPr lIns="124358" tIns="62179" rIns="124358" bIns="62179" rtlCol="0" anchor="ctr"/>
          <a:lstStyle/>
          <a:p>
            <a:pPr algn="ctr"/>
            <a:r>
              <a:rPr lang="de-DE" smtClean="0"/>
              <a:t>Analytics</a:t>
            </a:r>
            <a:endParaRPr lang="en-US"/>
          </a:p>
        </p:txBody>
      </p:sp>
      <p:sp>
        <p:nvSpPr>
          <p:cNvPr id="6" name="Rechteck 5"/>
          <p:cNvSpPr/>
          <p:nvPr/>
        </p:nvSpPr>
        <p:spPr>
          <a:xfrm>
            <a:off x="8001582" y="3566181"/>
            <a:ext cx="1947599" cy="1794822"/>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lIns="124358" tIns="62179" rIns="124358" bIns="62179" rtlCol="0" anchor="ctr"/>
          <a:lstStyle/>
          <a:p>
            <a:pPr algn="ctr"/>
            <a:r>
              <a:rPr lang="de-DE" smtClean="0"/>
              <a:t>Search Analytics</a:t>
            </a:r>
            <a:endParaRPr lang="en-US"/>
          </a:p>
        </p:txBody>
      </p:sp>
      <p:sp>
        <p:nvSpPr>
          <p:cNvPr id="7" name="Rechteck 6"/>
          <p:cNvSpPr/>
          <p:nvPr/>
        </p:nvSpPr>
        <p:spPr>
          <a:xfrm>
            <a:off x="9949181" y="3566181"/>
            <a:ext cx="1947599" cy="1794822"/>
          </a:xfrm>
          <a:prstGeom prst="rect">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lIns="124358" tIns="62179" rIns="124358" bIns="62179" rtlCol="0" anchor="ctr"/>
          <a:lstStyle/>
          <a:p>
            <a:pPr algn="ctr"/>
            <a:r>
              <a:rPr lang="de-DE" err="1" smtClean="0"/>
              <a:t>Usage</a:t>
            </a:r>
            <a:r>
              <a:rPr lang="de-DE" smtClean="0"/>
              <a:t> Analytics</a:t>
            </a:r>
            <a:endParaRPr lang="en-US"/>
          </a:p>
        </p:txBody>
      </p:sp>
    </p:spTree>
    <p:extLst>
      <p:ext uri="{BB962C8B-B14F-4D97-AF65-F5344CB8AC3E}">
        <p14:creationId xmlns:p14="http://schemas.microsoft.com/office/powerpoint/2010/main" val="2839523866"/>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en-US" dirty="0"/>
              <a:t>Some fundamentals </a:t>
            </a:r>
          </a:p>
        </p:txBody>
      </p:sp>
      <p:sp>
        <p:nvSpPr>
          <p:cNvPr id="5" name="Textplatzhalter 4"/>
          <p:cNvSpPr>
            <a:spLocks noGrp="1"/>
          </p:cNvSpPr>
          <p:nvPr>
            <p:ph type="body" sz="quarter" idx="10"/>
          </p:nvPr>
        </p:nvSpPr>
        <p:spPr>
          <a:xfrm>
            <a:off x="274639" y="1212849"/>
            <a:ext cx="5486399" cy="683264"/>
          </a:xfrm>
        </p:spPr>
        <p:txBody>
          <a:bodyPr/>
          <a:lstStyle/>
          <a:p>
            <a:r>
              <a:rPr lang="en-US" dirty="0"/>
              <a:t>Search Analytics</a:t>
            </a:r>
          </a:p>
        </p:txBody>
      </p:sp>
      <p:sp>
        <p:nvSpPr>
          <p:cNvPr id="6" name="Textplatzhalter 5"/>
          <p:cNvSpPr>
            <a:spLocks noGrp="1"/>
          </p:cNvSpPr>
          <p:nvPr>
            <p:ph type="body" sz="quarter" idx="11"/>
          </p:nvPr>
        </p:nvSpPr>
        <p:spPr>
          <a:xfrm>
            <a:off x="6675439" y="1212849"/>
            <a:ext cx="5486399" cy="683264"/>
          </a:xfrm>
        </p:spPr>
        <p:txBody>
          <a:bodyPr/>
          <a:lstStyle/>
          <a:p>
            <a:r>
              <a:rPr lang="en-US" dirty="0"/>
              <a:t>Usage Analytics</a:t>
            </a:r>
          </a:p>
        </p:txBody>
      </p:sp>
      <p:sp>
        <p:nvSpPr>
          <p:cNvPr id="23" name="Flussdiagramm: Dokument 22"/>
          <p:cNvSpPr/>
          <p:nvPr/>
        </p:nvSpPr>
        <p:spPr>
          <a:xfrm>
            <a:off x="2044874" y="4995025"/>
            <a:ext cx="1169401" cy="893975"/>
          </a:xfrm>
          <a:prstGeom prst="flowChartDocument">
            <a:avLst/>
          </a:prstGeom>
        </p:spPr>
        <p:style>
          <a:lnRef idx="1">
            <a:schemeClr val="accent1"/>
          </a:lnRef>
          <a:fillRef idx="3">
            <a:schemeClr val="accent1"/>
          </a:fillRef>
          <a:effectRef idx="2">
            <a:schemeClr val="accent1"/>
          </a:effectRef>
          <a:fontRef idx="minor">
            <a:schemeClr val="lt1"/>
          </a:fontRef>
        </p:style>
        <p:txBody>
          <a:bodyPr lIns="124358" tIns="62179" rIns="124358" bIns="62179" rtlCol="0" anchor="ctr"/>
          <a:lstStyle/>
          <a:p>
            <a:pPr algn="ctr"/>
            <a:r>
              <a:rPr lang="de-DE" sz="1600"/>
              <a:t>%</a:t>
            </a:r>
            <a:r>
              <a:rPr lang="de-DE" sz="1600" err="1"/>
              <a:t>working</a:t>
            </a:r>
            <a:r>
              <a:rPr lang="de-DE" sz="1600"/>
              <a:t> </a:t>
            </a:r>
            <a:r>
              <a:rPr lang="de-DE" sz="1600" err="1"/>
              <a:t>folder</a:t>
            </a:r>
            <a:r>
              <a:rPr lang="de-DE" sz="1600"/>
              <a:t>%</a:t>
            </a:r>
            <a:endParaRPr lang="en-US" sz="1600"/>
          </a:p>
        </p:txBody>
      </p:sp>
      <p:sp>
        <p:nvSpPr>
          <p:cNvPr id="24" name="Flussdiagramm: Magnetplattenspeicher 23"/>
          <p:cNvSpPr/>
          <p:nvPr/>
        </p:nvSpPr>
        <p:spPr>
          <a:xfrm>
            <a:off x="3957313" y="2670974"/>
            <a:ext cx="1091071" cy="827304"/>
          </a:xfrm>
          <a:prstGeom prst="flowChartMagneticDisk">
            <a:avLst/>
          </a:prstGeom>
          <a:solidFill>
            <a:schemeClr val="tx1"/>
          </a:solidFill>
          <a:ln>
            <a:solidFill>
              <a:schemeClr val="bg1"/>
            </a:solidFill>
          </a:ln>
        </p:spPr>
        <p:style>
          <a:lnRef idx="1">
            <a:schemeClr val="accent1"/>
          </a:lnRef>
          <a:fillRef idx="3">
            <a:schemeClr val="accent1"/>
          </a:fillRef>
          <a:effectRef idx="2">
            <a:schemeClr val="accent1"/>
          </a:effectRef>
          <a:fontRef idx="minor">
            <a:schemeClr val="lt1"/>
          </a:fontRef>
        </p:style>
        <p:txBody>
          <a:bodyPr lIns="124358" tIns="62179" rIns="124358" bIns="62179" rtlCol="0" anchor="ctr"/>
          <a:lstStyle/>
          <a:p>
            <a:pPr algn="ctr"/>
            <a:r>
              <a:rPr lang="de-DE" sz="1900"/>
              <a:t>Link DB</a:t>
            </a:r>
            <a:endParaRPr lang="en-US" sz="1900"/>
          </a:p>
        </p:txBody>
      </p:sp>
      <p:sp>
        <p:nvSpPr>
          <p:cNvPr id="25" name="Flussdiagramm: Magnetplattenspeicher 24"/>
          <p:cNvSpPr/>
          <p:nvPr/>
        </p:nvSpPr>
        <p:spPr>
          <a:xfrm>
            <a:off x="3957313" y="3551120"/>
            <a:ext cx="1091071" cy="827304"/>
          </a:xfrm>
          <a:prstGeom prst="flowChartMagneticDisk">
            <a:avLst/>
          </a:prstGeom>
          <a:solidFill>
            <a:schemeClr val="tx1"/>
          </a:solidFill>
          <a:ln>
            <a:solidFill>
              <a:schemeClr val="bg1"/>
            </a:solidFill>
          </a:ln>
        </p:spPr>
        <p:style>
          <a:lnRef idx="1">
            <a:schemeClr val="accent1"/>
          </a:lnRef>
          <a:fillRef idx="3">
            <a:schemeClr val="accent1"/>
          </a:fillRef>
          <a:effectRef idx="2">
            <a:schemeClr val="accent1"/>
          </a:effectRef>
          <a:fontRef idx="minor">
            <a:schemeClr val="lt1"/>
          </a:fontRef>
        </p:style>
        <p:txBody>
          <a:bodyPr lIns="124358" tIns="62179" rIns="124358" bIns="62179" rtlCol="0" anchor="ctr"/>
          <a:lstStyle/>
          <a:p>
            <a:pPr algn="ctr"/>
            <a:r>
              <a:rPr lang="en-US" sz="1400" dirty="0"/>
              <a:t>Analytics Reporting</a:t>
            </a:r>
          </a:p>
        </p:txBody>
      </p:sp>
      <p:sp>
        <p:nvSpPr>
          <p:cNvPr id="26" name="Rechteck 25"/>
          <p:cNvSpPr/>
          <p:nvPr/>
        </p:nvSpPr>
        <p:spPr>
          <a:xfrm>
            <a:off x="431000" y="2541055"/>
            <a:ext cx="761273" cy="1497952"/>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lIns="124358" tIns="62179" rIns="124358" bIns="62179" rtlCol="0" anchor="ctr"/>
          <a:lstStyle/>
          <a:p>
            <a:pPr algn="ctr"/>
            <a:r>
              <a:rPr lang="de-DE" sz="1600"/>
              <a:t>Index</a:t>
            </a:r>
            <a:endParaRPr lang="en-US" sz="1600"/>
          </a:p>
        </p:txBody>
      </p:sp>
      <p:sp>
        <p:nvSpPr>
          <p:cNvPr id="27" name="Flussdiagramm: Mehrere Dokumente 26"/>
          <p:cNvSpPr/>
          <p:nvPr/>
        </p:nvSpPr>
        <p:spPr>
          <a:xfrm>
            <a:off x="34882" y="5430660"/>
            <a:ext cx="1245129" cy="994924"/>
          </a:xfrm>
          <a:prstGeom prst="flowChartMultidocument">
            <a:avLst/>
          </a:prstGeom>
        </p:spPr>
        <p:style>
          <a:lnRef idx="1">
            <a:schemeClr val="accent1"/>
          </a:lnRef>
          <a:fillRef idx="3">
            <a:schemeClr val="accent1"/>
          </a:fillRef>
          <a:effectRef idx="2">
            <a:schemeClr val="accent1"/>
          </a:effectRef>
          <a:fontRef idx="minor">
            <a:schemeClr val="lt1"/>
          </a:fontRef>
        </p:style>
        <p:txBody>
          <a:bodyPr lIns="124358" tIns="62179" rIns="124358" bIns="62179" rtlCol="0" anchor="ctr"/>
          <a:lstStyle/>
          <a:p>
            <a:pPr algn="ctr"/>
            <a:r>
              <a:rPr lang="de-DE" sz="1600"/>
              <a:t>ULS </a:t>
            </a:r>
            <a:r>
              <a:rPr lang="de-DE" sz="1600" err="1"/>
              <a:t>loggs</a:t>
            </a:r>
            <a:endParaRPr lang="en-US" sz="1600"/>
          </a:p>
        </p:txBody>
      </p:sp>
      <p:sp>
        <p:nvSpPr>
          <p:cNvPr id="28" name="Rechteck 27"/>
          <p:cNvSpPr/>
          <p:nvPr/>
        </p:nvSpPr>
        <p:spPr>
          <a:xfrm rot="5400000">
            <a:off x="2089875" y="2963785"/>
            <a:ext cx="1079402" cy="1951836"/>
          </a:xfrm>
          <a:prstGeom prst="rect">
            <a:avLst/>
          </a:prstGeom>
          <a:solidFill>
            <a:schemeClr val="accent2">
              <a:lumMod val="75000"/>
            </a:schemeClr>
          </a:solidFill>
          <a:ln>
            <a:noFill/>
          </a:ln>
        </p:spPr>
        <p:style>
          <a:lnRef idx="1">
            <a:schemeClr val="accent1"/>
          </a:lnRef>
          <a:fillRef idx="3">
            <a:schemeClr val="accent1"/>
          </a:fillRef>
          <a:effectRef idx="2">
            <a:schemeClr val="accent1"/>
          </a:effectRef>
          <a:fontRef idx="minor">
            <a:schemeClr val="lt1"/>
          </a:fontRef>
        </p:style>
        <p:txBody>
          <a:bodyPr vert="vert270" lIns="124358" tIns="62179" rIns="124358" bIns="62179" rtlCol="0" anchor="ctr"/>
          <a:lstStyle/>
          <a:p>
            <a:pPr algn="ctr"/>
            <a:r>
              <a:rPr lang="en-US"/>
              <a:t>Analytics Processing Component</a:t>
            </a:r>
          </a:p>
        </p:txBody>
      </p:sp>
      <p:cxnSp>
        <p:nvCxnSpPr>
          <p:cNvPr id="29" name="Gewinkelte Verbindung 28"/>
          <p:cNvCxnSpPr/>
          <p:nvPr/>
        </p:nvCxnSpPr>
        <p:spPr>
          <a:xfrm rot="5400000" flipH="1" flipV="1">
            <a:off x="3160012" y="2529305"/>
            <a:ext cx="315376" cy="1327737"/>
          </a:xfrm>
          <a:prstGeom prst="bentConnector4">
            <a:avLst>
              <a:gd name="adj1" fmla="val 49768"/>
              <a:gd name="adj2" fmla="val 70327"/>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30" name="Gewinkelte Verbindung 29"/>
          <p:cNvCxnSpPr>
            <a:stCxn id="26" idx="2"/>
          </p:cNvCxnSpPr>
          <p:nvPr/>
        </p:nvCxnSpPr>
        <p:spPr>
          <a:xfrm rot="5400000" flipH="1" flipV="1">
            <a:off x="1195529" y="3580878"/>
            <a:ext cx="74236" cy="842022"/>
          </a:xfrm>
          <a:prstGeom prst="bentConnector4">
            <a:avLst>
              <a:gd name="adj1" fmla="val -418758"/>
              <a:gd name="adj2" fmla="val 72602"/>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31" name="Gerade Verbindung mit Pfeil 30"/>
          <p:cNvCxnSpPr>
            <a:stCxn id="28" idx="0"/>
          </p:cNvCxnSpPr>
          <p:nvPr/>
        </p:nvCxnSpPr>
        <p:spPr>
          <a:xfrm>
            <a:off x="3605494" y="3939703"/>
            <a:ext cx="351819"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2" name="Gewinkelte Verbindung 31"/>
          <p:cNvCxnSpPr>
            <a:stCxn id="27" idx="3"/>
            <a:endCxn id="23" idx="1"/>
          </p:cNvCxnSpPr>
          <p:nvPr/>
        </p:nvCxnSpPr>
        <p:spPr>
          <a:xfrm flipV="1">
            <a:off x="1280010" y="5442013"/>
            <a:ext cx="764864" cy="486110"/>
          </a:xfrm>
          <a:prstGeom prst="bentConnector3">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3" name="Gerade Verbindung mit Pfeil 32"/>
          <p:cNvCxnSpPr>
            <a:stCxn id="23" idx="0"/>
            <a:endCxn id="28" idx="3"/>
          </p:cNvCxnSpPr>
          <p:nvPr/>
        </p:nvCxnSpPr>
        <p:spPr>
          <a:xfrm flipV="1">
            <a:off x="2629575" y="4479404"/>
            <a:ext cx="1" cy="51562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4" name="Gekrümmte Verbindung 33"/>
          <p:cNvCxnSpPr>
            <a:stCxn id="26" idx="3"/>
          </p:cNvCxnSpPr>
          <p:nvPr/>
        </p:nvCxnSpPr>
        <p:spPr>
          <a:xfrm>
            <a:off x="1192273" y="3290031"/>
            <a:ext cx="470169" cy="261088"/>
          </a:xfrm>
          <a:prstGeom prst="curvedConnector3">
            <a:avLst/>
          </a:prstGeom>
          <a:ln w="38100">
            <a:tailEnd type="arrow"/>
          </a:ln>
        </p:spPr>
        <p:style>
          <a:lnRef idx="1">
            <a:schemeClr val="dk1"/>
          </a:lnRef>
          <a:fillRef idx="0">
            <a:schemeClr val="dk1"/>
          </a:fillRef>
          <a:effectRef idx="0">
            <a:schemeClr val="dk1"/>
          </a:effectRef>
          <a:fontRef idx="minor">
            <a:schemeClr val="tx1"/>
          </a:fontRef>
        </p:style>
      </p:cxnSp>
      <p:cxnSp>
        <p:nvCxnSpPr>
          <p:cNvPr id="35" name="Gekrümmte Verbindung 34"/>
          <p:cNvCxnSpPr/>
          <p:nvPr/>
        </p:nvCxnSpPr>
        <p:spPr>
          <a:xfrm flipV="1">
            <a:off x="3447113" y="3391366"/>
            <a:ext cx="776766" cy="267447"/>
          </a:xfrm>
          <a:prstGeom prst="curvedConnector3">
            <a:avLst>
              <a:gd name="adj1" fmla="val 50000"/>
            </a:avLst>
          </a:prstGeom>
          <a:ln w="38100">
            <a:tailEnd type="arrow"/>
          </a:ln>
        </p:spPr>
        <p:style>
          <a:lnRef idx="1">
            <a:schemeClr val="accent4"/>
          </a:lnRef>
          <a:fillRef idx="0">
            <a:schemeClr val="accent4"/>
          </a:fillRef>
          <a:effectRef idx="0">
            <a:schemeClr val="accent4"/>
          </a:effectRef>
          <a:fontRef idx="minor">
            <a:schemeClr val="tx1"/>
          </a:fontRef>
        </p:style>
      </p:cxnSp>
      <p:cxnSp>
        <p:nvCxnSpPr>
          <p:cNvPr id="36" name="Gekrümmte Verbindung 35"/>
          <p:cNvCxnSpPr>
            <a:stCxn id="24" idx="1"/>
            <a:endCxn id="28" idx="1"/>
          </p:cNvCxnSpPr>
          <p:nvPr/>
        </p:nvCxnSpPr>
        <p:spPr>
          <a:xfrm rot="16200000" flipH="1" flipV="1">
            <a:off x="3201698" y="2098850"/>
            <a:ext cx="729028" cy="1873273"/>
          </a:xfrm>
          <a:prstGeom prst="curvedConnector3">
            <a:avLst>
              <a:gd name="adj1" fmla="val -42641"/>
            </a:avLst>
          </a:prstGeom>
          <a:ln w="38100">
            <a:tailEnd type="arrow"/>
          </a:ln>
        </p:spPr>
        <p:style>
          <a:lnRef idx="1">
            <a:schemeClr val="accent4"/>
          </a:lnRef>
          <a:fillRef idx="0">
            <a:schemeClr val="accent4"/>
          </a:fillRef>
          <a:effectRef idx="0">
            <a:schemeClr val="accent4"/>
          </a:effectRef>
          <a:fontRef idx="minor">
            <a:schemeClr val="tx1"/>
          </a:fontRef>
        </p:style>
      </p:cxnSp>
      <p:cxnSp>
        <p:nvCxnSpPr>
          <p:cNvPr id="37" name="Gekrümmte Verbindung 36"/>
          <p:cNvCxnSpPr/>
          <p:nvPr/>
        </p:nvCxnSpPr>
        <p:spPr>
          <a:xfrm rot="10800000">
            <a:off x="1192274" y="2814191"/>
            <a:ext cx="852602" cy="684086"/>
          </a:xfrm>
          <a:prstGeom prst="curvedConnector3">
            <a:avLst/>
          </a:prstGeom>
          <a:ln w="38100">
            <a:tailEnd type="arrow"/>
          </a:ln>
        </p:spPr>
        <p:style>
          <a:lnRef idx="1">
            <a:schemeClr val="accent5"/>
          </a:lnRef>
          <a:fillRef idx="0">
            <a:schemeClr val="accent5"/>
          </a:fillRef>
          <a:effectRef idx="0">
            <a:schemeClr val="accent5"/>
          </a:effectRef>
          <a:fontRef idx="minor">
            <a:schemeClr val="tx1"/>
          </a:fontRef>
        </p:style>
      </p:cxnSp>
      <p:cxnSp>
        <p:nvCxnSpPr>
          <p:cNvPr id="38" name="Gekrümmte Verbindung 37"/>
          <p:cNvCxnSpPr/>
          <p:nvPr/>
        </p:nvCxnSpPr>
        <p:spPr>
          <a:xfrm flipV="1">
            <a:off x="3447113" y="4139779"/>
            <a:ext cx="776766" cy="238645"/>
          </a:xfrm>
          <a:prstGeom prst="curvedConnector3">
            <a:avLst/>
          </a:prstGeom>
          <a:ln w="38100">
            <a:tailEnd type="arrow"/>
          </a:ln>
        </p:spPr>
        <p:style>
          <a:lnRef idx="1">
            <a:schemeClr val="accent5"/>
          </a:lnRef>
          <a:fillRef idx="0">
            <a:schemeClr val="accent5"/>
          </a:fillRef>
          <a:effectRef idx="0">
            <a:schemeClr val="accent5"/>
          </a:effectRef>
          <a:fontRef idx="minor">
            <a:schemeClr val="tx1"/>
          </a:fontRef>
        </p:style>
      </p:cxnSp>
      <p:sp>
        <p:nvSpPr>
          <p:cNvPr id="39" name="Rechteck 38"/>
          <p:cNvSpPr/>
          <p:nvPr/>
        </p:nvSpPr>
        <p:spPr>
          <a:xfrm>
            <a:off x="6060614" y="5465319"/>
            <a:ext cx="698304" cy="1209980"/>
          </a:xfrm>
          <a:prstGeom prst="rect">
            <a:avLst/>
          </a:prstGeom>
          <a:solidFill>
            <a:schemeClr val="accent4"/>
          </a:solidFill>
          <a:ln>
            <a:noFill/>
          </a:ln>
        </p:spPr>
        <p:style>
          <a:lnRef idx="1">
            <a:schemeClr val="accent1"/>
          </a:lnRef>
          <a:fillRef idx="3">
            <a:schemeClr val="accent1"/>
          </a:fillRef>
          <a:effectRef idx="2">
            <a:schemeClr val="accent1"/>
          </a:effectRef>
          <a:fontRef idx="minor">
            <a:schemeClr val="lt1"/>
          </a:fontRef>
        </p:style>
        <p:txBody>
          <a:bodyPr lIns="124358" tIns="62179" rIns="124358" bIns="62179" rtlCol="0" anchor="ctr"/>
          <a:lstStyle/>
          <a:p>
            <a:pPr algn="ctr"/>
            <a:r>
              <a:rPr lang="de-DE" sz="1600"/>
              <a:t>WFE</a:t>
            </a:r>
            <a:endParaRPr lang="en-US" sz="1600"/>
          </a:p>
        </p:txBody>
      </p:sp>
      <p:sp>
        <p:nvSpPr>
          <p:cNvPr id="40" name="Flussdiagramm: Dokument 39"/>
          <p:cNvSpPr/>
          <p:nvPr/>
        </p:nvSpPr>
        <p:spPr>
          <a:xfrm>
            <a:off x="9308616" y="5146143"/>
            <a:ext cx="1169401" cy="893975"/>
          </a:xfrm>
          <a:prstGeom prst="flowChartDocument">
            <a:avLst/>
          </a:prstGeom>
        </p:spPr>
        <p:style>
          <a:lnRef idx="1">
            <a:schemeClr val="accent1"/>
          </a:lnRef>
          <a:fillRef idx="3">
            <a:schemeClr val="accent1"/>
          </a:fillRef>
          <a:effectRef idx="2">
            <a:schemeClr val="accent1"/>
          </a:effectRef>
          <a:fontRef idx="minor">
            <a:schemeClr val="lt1"/>
          </a:fontRef>
        </p:style>
        <p:txBody>
          <a:bodyPr lIns="124358" tIns="62179" rIns="124358" bIns="62179" rtlCol="0" anchor="ctr"/>
          <a:lstStyle/>
          <a:p>
            <a:pPr algn="ctr"/>
            <a:r>
              <a:rPr lang="de-DE" sz="1600" dirty="0"/>
              <a:t>%</a:t>
            </a:r>
            <a:r>
              <a:rPr lang="de-DE" sz="1600" dirty="0" err="1"/>
              <a:t>working</a:t>
            </a:r>
            <a:r>
              <a:rPr lang="de-DE" sz="1600" dirty="0"/>
              <a:t> </a:t>
            </a:r>
            <a:r>
              <a:rPr lang="de-DE" sz="1600" dirty="0" err="1"/>
              <a:t>folder</a:t>
            </a:r>
            <a:r>
              <a:rPr lang="de-DE" sz="1600" dirty="0"/>
              <a:t>%</a:t>
            </a:r>
            <a:endParaRPr lang="en-US" sz="1600" dirty="0"/>
          </a:p>
        </p:txBody>
      </p:sp>
      <p:sp>
        <p:nvSpPr>
          <p:cNvPr id="41" name="Flussdiagramm: Magnetplattenspeicher 40"/>
          <p:cNvSpPr/>
          <p:nvPr/>
        </p:nvSpPr>
        <p:spPr>
          <a:xfrm>
            <a:off x="10789403" y="2202962"/>
            <a:ext cx="1217573" cy="978422"/>
          </a:xfrm>
          <a:prstGeom prst="flowChartMagneticDisk">
            <a:avLst/>
          </a:prstGeom>
          <a:solidFill>
            <a:schemeClr val="tx1"/>
          </a:solidFill>
          <a:ln>
            <a:solidFill>
              <a:schemeClr val="bg1"/>
            </a:solidFill>
          </a:ln>
        </p:spPr>
        <p:style>
          <a:lnRef idx="1">
            <a:schemeClr val="accent1"/>
          </a:lnRef>
          <a:fillRef idx="3">
            <a:schemeClr val="accent1"/>
          </a:fillRef>
          <a:effectRef idx="2">
            <a:schemeClr val="accent1"/>
          </a:effectRef>
          <a:fontRef idx="minor">
            <a:schemeClr val="lt1"/>
          </a:fontRef>
        </p:style>
        <p:txBody>
          <a:bodyPr lIns="124358" tIns="62179" rIns="124358" bIns="62179" rtlCol="0" anchor="ctr"/>
          <a:lstStyle/>
          <a:p>
            <a:pPr algn="ctr"/>
            <a:r>
              <a:rPr lang="en-US" sz="1600"/>
              <a:t>Analytics Reporting</a:t>
            </a:r>
          </a:p>
        </p:txBody>
      </p:sp>
      <p:sp>
        <p:nvSpPr>
          <p:cNvPr id="42" name="Rechteck 41"/>
          <p:cNvSpPr/>
          <p:nvPr/>
        </p:nvSpPr>
        <p:spPr>
          <a:xfrm>
            <a:off x="7694742" y="2692173"/>
            <a:ext cx="761273" cy="1497952"/>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lIns="124358" tIns="62179" rIns="124358" bIns="62179" rtlCol="0" anchor="ctr"/>
          <a:lstStyle/>
          <a:p>
            <a:pPr algn="ctr"/>
            <a:r>
              <a:rPr lang="de-DE" sz="1600"/>
              <a:t>Index</a:t>
            </a:r>
            <a:endParaRPr lang="en-US" sz="1600"/>
          </a:p>
        </p:txBody>
      </p:sp>
      <p:sp>
        <p:nvSpPr>
          <p:cNvPr id="43" name="Flussdiagramm: Mehrere Dokumente 42"/>
          <p:cNvSpPr/>
          <p:nvPr/>
        </p:nvSpPr>
        <p:spPr>
          <a:xfrm>
            <a:off x="7298624" y="5581778"/>
            <a:ext cx="1245129" cy="994924"/>
          </a:xfrm>
          <a:prstGeom prst="flowChartMultidocument">
            <a:avLst/>
          </a:prstGeom>
        </p:spPr>
        <p:style>
          <a:lnRef idx="1">
            <a:schemeClr val="accent1"/>
          </a:lnRef>
          <a:fillRef idx="3">
            <a:schemeClr val="accent1"/>
          </a:fillRef>
          <a:effectRef idx="2">
            <a:schemeClr val="accent1"/>
          </a:effectRef>
          <a:fontRef idx="minor">
            <a:schemeClr val="lt1"/>
          </a:fontRef>
        </p:style>
        <p:txBody>
          <a:bodyPr lIns="124358" tIns="62179" rIns="124358" bIns="62179" rtlCol="0" anchor="ctr"/>
          <a:lstStyle/>
          <a:p>
            <a:pPr algn="ctr"/>
            <a:r>
              <a:rPr lang="de-DE" sz="1600"/>
              <a:t>Event Store</a:t>
            </a:r>
            <a:endParaRPr lang="en-US" sz="1600"/>
          </a:p>
        </p:txBody>
      </p:sp>
      <p:sp>
        <p:nvSpPr>
          <p:cNvPr id="44" name="Rechteck 43"/>
          <p:cNvSpPr/>
          <p:nvPr/>
        </p:nvSpPr>
        <p:spPr>
          <a:xfrm rot="5400000">
            <a:off x="9353617" y="3114903"/>
            <a:ext cx="1079402" cy="1951836"/>
          </a:xfrm>
          <a:prstGeom prst="rect">
            <a:avLst/>
          </a:prstGeom>
          <a:solidFill>
            <a:schemeClr val="accent2">
              <a:lumMod val="75000"/>
            </a:schemeClr>
          </a:solidFill>
          <a:ln>
            <a:noFill/>
          </a:ln>
        </p:spPr>
        <p:style>
          <a:lnRef idx="1">
            <a:schemeClr val="accent1"/>
          </a:lnRef>
          <a:fillRef idx="3">
            <a:schemeClr val="accent1"/>
          </a:fillRef>
          <a:effectRef idx="2">
            <a:schemeClr val="accent1"/>
          </a:effectRef>
          <a:fontRef idx="minor">
            <a:schemeClr val="lt1"/>
          </a:fontRef>
        </p:style>
        <p:txBody>
          <a:bodyPr vert="vert270" lIns="124358" tIns="62179" rIns="124358" bIns="62179" rtlCol="0" anchor="ctr"/>
          <a:lstStyle/>
          <a:p>
            <a:pPr algn="ctr"/>
            <a:r>
              <a:rPr lang="en-US" dirty="0"/>
              <a:t>Analytics Processing Component</a:t>
            </a:r>
          </a:p>
        </p:txBody>
      </p:sp>
      <p:cxnSp>
        <p:nvCxnSpPr>
          <p:cNvPr id="45" name="Gewinkelte Verbindung 44"/>
          <p:cNvCxnSpPr>
            <a:stCxn id="42" idx="2"/>
          </p:cNvCxnSpPr>
          <p:nvPr/>
        </p:nvCxnSpPr>
        <p:spPr>
          <a:xfrm rot="5400000" flipH="1" flipV="1">
            <a:off x="8459271" y="3731996"/>
            <a:ext cx="74236" cy="842022"/>
          </a:xfrm>
          <a:prstGeom prst="bentConnector4">
            <a:avLst>
              <a:gd name="adj1" fmla="val -418758"/>
              <a:gd name="adj2" fmla="val 72602"/>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46" name="Gewinkelte Verbindung 45"/>
          <p:cNvCxnSpPr>
            <a:stCxn id="43" idx="3"/>
            <a:endCxn id="40" idx="1"/>
          </p:cNvCxnSpPr>
          <p:nvPr/>
        </p:nvCxnSpPr>
        <p:spPr>
          <a:xfrm flipV="1">
            <a:off x="8543752" y="5593131"/>
            <a:ext cx="764864" cy="486110"/>
          </a:xfrm>
          <a:prstGeom prst="bentConnector3">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7" name="Gerade Verbindung mit Pfeil 46"/>
          <p:cNvCxnSpPr>
            <a:stCxn id="40" idx="0"/>
            <a:endCxn id="44" idx="3"/>
          </p:cNvCxnSpPr>
          <p:nvPr/>
        </p:nvCxnSpPr>
        <p:spPr>
          <a:xfrm flipV="1">
            <a:off x="9893317" y="4630522"/>
            <a:ext cx="1" cy="51562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8" name="Gerade Verbindung mit Pfeil 47"/>
          <p:cNvCxnSpPr>
            <a:stCxn id="39" idx="3"/>
            <a:endCxn id="43" idx="1"/>
          </p:cNvCxnSpPr>
          <p:nvPr/>
        </p:nvCxnSpPr>
        <p:spPr>
          <a:xfrm>
            <a:off x="6758918" y="6070309"/>
            <a:ext cx="539706" cy="893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9" name="Gekrümmte Verbindung 48"/>
          <p:cNvCxnSpPr/>
          <p:nvPr/>
        </p:nvCxnSpPr>
        <p:spPr>
          <a:xfrm flipV="1">
            <a:off x="6645185" y="6343798"/>
            <a:ext cx="653439" cy="232905"/>
          </a:xfrm>
          <a:prstGeom prst="curvedConnector3">
            <a:avLst/>
          </a:prstGeom>
          <a:ln w="38100">
            <a:tailEnd type="arrow"/>
          </a:ln>
        </p:spPr>
        <p:style>
          <a:lnRef idx="1">
            <a:schemeClr val="dk1"/>
          </a:lnRef>
          <a:fillRef idx="0">
            <a:schemeClr val="dk1"/>
          </a:fillRef>
          <a:effectRef idx="0">
            <a:schemeClr val="dk1"/>
          </a:effectRef>
          <a:fontRef idx="minor">
            <a:schemeClr val="tx1"/>
          </a:fontRef>
        </p:style>
      </p:cxnSp>
      <p:cxnSp>
        <p:nvCxnSpPr>
          <p:cNvPr id="50" name="Gekrümmte Verbindung 49"/>
          <p:cNvCxnSpPr>
            <a:endCxn id="40" idx="2"/>
          </p:cNvCxnSpPr>
          <p:nvPr/>
        </p:nvCxnSpPr>
        <p:spPr>
          <a:xfrm flipV="1">
            <a:off x="8456016" y="5981016"/>
            <a:ext cx="1437301" cy="362782"/>
          </a:xfrm>
          <a:prstGeom prst="curvedConnector2">
            <a:avLst/>
          </a:prstGeom>
          <a:ln w="38100">
            <a:tailEnd type="arrow"/>
          </a:ln>
        </p:spPr>
        <p:style>
          <a:lnRef idx="1">
            <a:schemeClr val="dk1"/>
          </a:lnRef>
          <a:fillRef idx="0">
            <a:schemeClr val="dk1"/>
          </a:fillRef>
          <a:effectRef idx="0">
            <a:schemeClr val="dk1"/>
          </a:effectRef>
          <a:fontRef idx="minor">
            <a:schemeClr val="tx1"/>
          </a:fontRef>
        </p:style>
      </p:cxnSp>
      <p:cxnSp>
        <p:nvCxnSpPr>
          <p:cNvPr id="51" name="Gekrümmte Verbindung 50"/>
          <p:cNvCxnSpPr/>
          <p:nvPr/>
        </p:nvCxnSpPr>
        <p:spPr>
          <a:xfrm rot="10800000">
            <a:off x="8456016" y="3129542"/>
            <a:ext cx="969780" cy="572696"/>
          </a:xfrm>
          <a:prstGeom prst="curvedConnector3">
            <a:avLst/>
          </a:prstGeom>
          <a:ln w="38100">
            <a:tailEnd type="arrow"/>
          </a:ln>
        </p:spPr>
        <p:style>
          <a:lnRef idx="1">
            <a:schemeClr val="accent5"/>
          </a:lnRef>
          <a:fillRef idx="0">
            <a:schemeClr val="accent5"/>
          </a:fillRef>
          <a:effectRef idx="0">
            <a:schemeClr val="accent5"/>
          </a:effectRef>
          <a:fontRef idx="minor">
            <a:schemeClr val="tx1"/>
          </a:fontRef>
        </p:style>
      </p:cxnSp>
      <p:cxnSp>
        <p:nvCxnSpPr>
          <p:cNvPr id="52" name="Gekrümmte Verbindung 51"/>
          <p:cNvCxnSpPr/>
          <p:nvPr/>
        </p:nvCxnSpPr>
        <p:spPr>
          <a:xfrm rot="5400000" flipH="1" flipV="1">
            <a:off x="10585001" y="3347954"/>
            <a:ext cx="1348159" cy="1015021"/>
          </a:xfrm>
          <a:prstGeom prst="curvedConnector3">
            <a:avLst>
              <a:gd name="adj1" fmla="val 50000"/>
            </a:avLst>
          </a:prstGeom>
          <a:ln w="38100">
            <a:tailEnd type="arrow"/>
          </a:ln>
        </p:spPr>
        <p:style>
          <a:lnRef idx="1">
            <a:schemeClr val="accent5"/>
          </a:lnRef>
          <a:fillRef idx="0">
            <a:schemeClr val="accent5"/>
          </a:fillRef>
          <a:effectRef idx="0">
            <a:schemeClr val="accent5"/>
          </a:effectRef>
          <a:fontRef idx="minor">
            <a:schemeClr val="tx1"/>
          </a:fontRef>
        </p:style>
      </p:cxnSp>
      <p:cxnSp>
        <p:nvCxnSpPr>
          <p:cNvPr id="53" name="Gewinkelte Verbindung 52"/>
          <p:cNvCxnSpPr>
            <a:stCxn id="44" idx="0"/>
            <a:endCxn id="41" idx="3"/>
          </p:cNvCxnSpPr>
          <p:nvPr/>
        </p:nvCxnSpPr>
        <p:spPr>
          <a:xfrm flipV="1">
            <a:off x="10869236" y="3181384"/>
            <a:ext cx="528954" cy="909437"/>
          </a:xfrm>
          <a:prstGeom prst="bentConnector2">
            <a:avLst/>
          </a:prstGeom>
          <a:ln>
            <a:solidFill>
              <a:schemeClr val="tx1"/>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56" name="Gekrümmte Verbindung 55"/>
          <p:cNvCxnSpPr>
            <a:stCxn id="27" idx="2"/>
            <a:endCxn id="23" idx="2"/>
          </p:cNvCxnSpPr>
          <p:nvPr/>
        </p:nvCxnSpPr>
        <p:spPr>
          <a:xfrm rot="5400000" flipH="1" flipV="1">
            <a:off x="1321215" y="5079546"/>
            <a:ext cx="558008" cy="2058711"/>
          </a:xfrm>
          <a:prstGeom prst="curvedConnector3">
            <a:avLst>
              <a:gd name="adj1" fmla="val -47719"/>
            </a:avLst>
          </a:prstGeom>
          <a:ln w="38100">
            <a:headEnd type="none"/>
            <a:tailEnd type="arrow"/>
          </a:ln>
        </p:spPr>
        <p:style>
          <a:lnRef idx="1">
            <a:schemeClr val="dk1"/>
          </a:lnRef>
          <a:fillRef idx="0">
            <a:schemeClr val="dk1"/>
          </a:fillRef>
          <a:effectRef idx="0">
            <a:schemeClr val="dk1"/>
          </a:effectRef>
          <a:fontRef idx="minor">
            <a:schemeClr val="tx1"/>
          </a:fontRef>
        </p:style>
      </p:cxnSp>
      <p:cxnSp>
        <p:nvCxnSpPr>
          <p:cNvPr id="58" name="Gekrümmte Verbindung 57"/>
          <p:cNvCxnSpPr>
            <a:stCxn id="23" idx="3"/>
            <a:endCxn id="28" idx="3"/>
          </p:cNvCxnSpPr>
          <p:nvPr/>
        </p:nvCxnSpPr>
        <p:spPr>
          <a:xfrm flipH="1" flipV="1">
            <a:off x="2629576" y="4479404"/>
            <a:ext cx="584699" cy="962609"/>
          </a:xfrm>
          <a:prstGeom prst="curvedConnector4">
            <a:avLst>
              <a:gd name="adj1" fmla="val -39097"/>
              <a:gd name="adj2" fmla="val 50559"/>
            </a:avLst>
          </a:prstGeom>
          <a:ln w="38100">
            <a:solidFill>
              <a:schemeClr val="tx1"/>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60" name="Gekrümmte Verbindung 59"/>
          <p:cNvCxnSpPr>
            <a:stCxn id="40" idx="3"/>
            <a:endCxn id="44" idx="3"/>
          </p:cNvCxnSpPr>
          <p:nvPr/>
        </p:nvCxnSpPr>
        <p:spPr>
          <a:xfrm flipH="1" flipV="1">
            <a:off x="9893318" y="4630522"/>
            <a:ext cx="584699" cy="962609"/>
          </a:xfrm>
          <a:prstGeom prst="curvedConnector4">
            <a:avLst>
              <a:gd name="adj1" fmla="val -39097"/>
              <a:gd name="adj2" fmla="val 50559"/>
            </a:avLst>
          </a:prstGeom>
          <a:ln w="38100">
            <a:solidFill>
              <a:schemeClr val="tx1"/>
            </a:solidFill>
            <a:headEnd type="none"/>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867239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7"/>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8"/>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51"/>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5-30499_SPC_2014_Dev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2" id="{0585D100-4DB1-4C94-840A-C7F01FA866D2}" vid="{99564389-1B2E-4D56-88D1-053D641CBD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B335194-2CBA-4008-90AF-1381888522CD}"/>
</file>

<file path=customXml/itemProps2.xml><?xml version="1.0" encoding="utf-8"?>
<ds:datastoreItem xmlns:ds="http://schemas.openxmlformats.org/officeDocument/2006/customXml" ds:itemID="{F990F116-B58F-4255-B05B-DA3808E0E5C6}"/>
</file>

<file path=customXml/itemProps3.xml><?xml version="1.0" encoding="utf-8"?>
<ds:datastoreItem xmlns:ds="http://schemas.openxmlformats.org/officeDocument/2006/customXml" ds:itemID="{758FDAC0-319D-4A54-8D8E-1D42CB1F8004}"/>
</file>

<file path=docProps/app.xml><?xml version="1.0" encoding="utf-8"?>
<Properties xmlns="http://schemas.openxmlformats.org/officeDocument/2006/extended-properties" xmlns:vt="http://schemas.openxmlformats.org/officeDocument/2006/docPropsVTypes">
  <Template>SharePoint_Conference_2014_Dev_Template</Template>
  <TotalTime>12</TotalTime>
  <Words>3712</Words>
  <Application>Microsoft Office PowerPoint</Application>
  <PresentationFormat>Custom</PresentationFormat>
  <Paragraphs>430</Paragraphs>
  <Slides>42</Slides>
  <Notes>42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42</vt:i4>
      </vt:variant>
    </vt:vector>
  </HeadingPairs>
  <TitlesOfParts>
    <vt:vector size="49" baseType="lpstr">
      <vt:lpstr>Arial</vt:lpstr>
      <vt:lpstr>Calibri</vt:lpstr>
      <vt:lpstr>Consolas</vt:lpstr>
      <vt:lpstr>Segoe UI</vt:lpstr>
      <vt:lpstr>Segoe UI Light</vt:lpstr>
      <vt:lpstr>Wingdings</vt:lpstr>
      <vt:lpstr>5-30499_SPC_2014_Dev_Template_16x9</vt:lpstr>
      <vt:lpstr>PowerPoint Presentation</vt:lpstr>
      <vt:lpstr>SharePoint 2013 Search Analytics</vt:lpstr>
      <vt:lpstr>All About Analytics</vt:lpstr>
      <vt:lpstr>…a  perspective on the final result</vt:lpstr>
      <vt:lpstr>SharePoint 2013 Search Analytics</vt:lpstr>
      <vt:lpstr>Topics</vt:lpstr>
      <vt:lpstr>Some fundamentals</vt:lpstr>
      <vt:lpstr>Some fundamentals </vt:lpstr>
      <vt:lpstr>Some fundamentals </vt:lpstr>
      <vt:lpstr>Files, Folders and their interaction</vt:lpstr>
      <vt:lpstr>Recap fundamentals </vt:lpstr>
      <vt:lpstr>Manage Analytics</vt:lpstr>
      <vt:lpstr>Manage Analytics</vt:lpstr>
      <vt:lpstr>PowerShell for Analytics</vt:lpstr>
      <vt:lpstr>PowerShell for Analytics</vt:lpstr>
      <vt:lpstr>Recap managing Analytics</vt:lpstr>
      <vt:lpstr>Topics</vt:lpstr>
      <vt:lpstr>Search Analytics</vt:lpstr>
      <vt:lpstr>Search Analytics</vt:lpstr>
      <vt:lpstr>Search Analytics</vt:lpstr>
      <vt:lpstr>Recap Search Analytics</vt:lpstr>
      <vt:lpstr>Usage Analytics</vt:lpstr>
      <vt:lpstr>Usage Analytics</vt:lpstr>
      <vt:lpstr>Events</vt:lpstr>
      <vt:lpstr>Usage Events</vt:lpstr>
      <vt:lpstr>Recap Usage Events</vt:lpstr>
      <vt:lpstr>Topics</vt:lpstr>
      <vt:lpstr>Getting Reports</vt:lpstr>
      <vt:lpstr>Getting Reports</vt:lpstr>
      <vt:lpstr>Out of the box reports</vt:lpstr>
      <vt:lpstr>Custom Solutions with PowerPivot</vt:lpstr>
      <vt:lpstr>Custom Solutions with PowerPivot</vt:lpstr>
      <vt:lpstr>PowerShell &amp; custom code</vt:lpstr>
      <vt:lpstr>Getting Reports data using PowerShell</vt:lpstr>
      <vt:lpstr>Get analytics reports programmatically </vt:lpstr>
      <vt:lpstr>Consume Analytics Data using FTC</vt:lpstr>
      <vt:lpstr>Consume Analytis Data using FTC</vt:lpstr>
      <vt:lpstr>Helpful Links</vt:lpstr>
      <vt:lpstr>PowerPoint Presentation</vt:lpstr>
      <vt:lpstr>Q &amp; A</vt:lpstr>
      <vt:lpstr>MySPC</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SharePoint 2013 Search Analytics</dc:title>
  <dc:subject>SharePoint Conference 2014 Executive</dc:subject>
  <dc:creator>Taylor Denning</dc:creator>
  <cp:keywords>SharePoint Conference 2014 Executive</cp:keywords>
  <dc:description>Template by: Mitchell Derrey, Silver Fox Productions, Inc.
Formatting by: 
Event Dates: March 2-6, 2014
Event Location: Las Vegas, NV
Audience Type: Internal/External</dc:description>
  <cp:lastModifiedBy>Erin Baranick (Silver Fox)</cp:lastModifiedBy>
  <cp:revision>3</cp:revision>
  <dcterms:created xsi:type="dcterms:W3CDTF">2014-03-03T00:52:16Z</dcterms:created>
  <dcterms:modified xsi:type="dcterms:W3CDTF">2014-03-05T19:28:34Z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92;#Venetian|bd55f5f3-c228-4542-b738-d5b5edd79abd</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9;#developers|8e4a08dc-5d95-4156-ab65-f22579a1592a</vt:lpwstr>
  </property>
  <property fmtid="{D5CDD505-2E9C-101B-9397-08002B2CF9AE}" pid="13" name="Event Name">
    <vt:lpwstr>91;#Microsoft SharePoint Conference|a629e079-6b4e-41d1-9641-98de5e4410b7</vt:lpwstr>
  </property>
  <property fmtid="{D5CDD505-2E9C-101B-9397-08002B2CF9AE}" pid="14" name="TaxKeywordTaxHTField">
    <vt:lpwstr>SharePoint Conference 2014 Executive|c7618099-af1d-412d-92b3-b97338d93c70</vt:lpwstr>
  </property>
  <property fmtid="{D5CDD505-2E9C-101B-9397-08002B2CF9AE}" pid="15" name="TaxCatchAll">
    <vt:lpwstr>10;#SharePoint Conference 2014 Executive;#90;#SharePoint Conference 2014 Executive|c7618099-af1d-412d-92b3-b97338d93c70</vt:lpwstr>
  </property>
</Properties>
</file>